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2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3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4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drawings/drawing1.xml" ContentType="application/vnd.openxmlformats-officedocument.drawingml.chartshapes+xml"/>
  <Override PartName="/ppt/notesSlides/notesSlide5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drawings/drawing2.xml" ContentType="application/vnd.openxmlformats-officedocument.drawingml.chartshapes+xml"/>
  <Override PartName="/ppt/notesSlides/notesSlide6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drawings/drawing3.xml" ContentType="application/vnd.openxmlformats-officedocument.drawingml.chartshapes+xml"/>
  <Override PartName="/ppt/notesSlides/notesSlide7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drawings/drawing4.xml" ContentType="application/vnd.openxmlformats-officedocument.drawingml.chartshapes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8.xml" ContentType="application/vnd.openxmlformats-officedocument.presentationml.notesSl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0"/>
  </p:notesMasterIdLst>
  <p:sldIdLst>
    <p:sldId id="288" r:id="rId2"/>
    <p:sldId id="289" r:id="rId3"/>
    <p:sldId id="268" r:id="rId4"/>
    <p:sldId id="287" r:id="rId5"/>
    <p:sldId id="269" r:id="rId6"/>
    <p:sldId id="278" r:id="rId7"/>
    <p:sldId id="279" r:id="rId8"/>
    <p:sldId id="270" r:id="rId9"/>
    <p:sldId id="280" r:id="rId10"/>
    <p:sldId id="281" r:id="rId11"/>
    <p:sldId id="271" r:id="rId12"/>
    <p:sldId id="327" r:id="rId13"/>
    <p:sldId id="328" r:id="rId14"/>
    <p:sldId id="286" r:id="rId15"/>
    <p:sldId id="285" r:id="rId16"/>
    <p:sldId id="290" r:id="rId17"/>
    <p:sldId id="291" r:id="rId18"/>
    <p:sldId id="320" r:id="rId19"/>
    <p:sldId id="321" r:id="rId20"/>
    <p:sldId id="322" r:id="rId21"/>
    <p:sldId id="323" r:id="rId22"/>
    <p:sldId id="324" r:id="rId23"/>
    <p:sldId id="325" r:id="rId24"/>
    <p:sldId id="292" r:id="rId25"/>
    <p:sldId id="293" r:id="rId26"/>
    <p:sldId id="298" r:id="rId27"/>
    <p:sldId id="294" r:id="rId28"/>
    <p:sldId id="257" r:id="rId29"/>
    <p:sldId id="262" r:id="rId30"/>
    <p:sldId id="263" r:id="rId31"/>
    <p:sldId id="258" r:id="rId32"/>
    <p:sldId id="259" r:id="rId33"/>
    <p:sldId id="260" r:id="rId34"/>
    <p:sldId id="261" r:id="rId35"/>
    <p:sldId id="264" r:id="rId36"/>
    <p:sldId id="265" r:id="rId37"/>
    <p:sldId id="315" r:id="rId38"/>
    <p:sldId id="316" r:id="rId39"/>
    <p:sldId id="317" r:id="rId40"/>
    <p:sldId id="318" r:id="rId41"/>
    <p:sldId id="319" r:id="rId42"/>
    <p:sldId id="295" r:id="rId43"/>
    <p:sldId id="297" r:id="rId44"/>
    <p:sldId id="326" r:id="rId45"/>
    <p:sldId id="329" r:id="rId46"/>
    <p:sldId id="330" r:id="rId47"/>
    <p:sldId id="277" r:id="rId48"/>
    <p:sldId id="299" r:id="rId4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9C46"/>
    <a:srgbClr val="FF4B4B"/>
    <a:srgbClr val="ABFFD1"/>
    <a:srgbClr val="57FFA3"/>
    <a:srgbClr val="FF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.xls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.xls" TargetMode="Externa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chartUserShapes" Target="../drawings/drawing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.xls" TargetMode="Externa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chartUserShapes" Target="../drawings/drawing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.xls" TargetMode="External"/><Relationship Id="rId2" Type="http://schemas.microsoft.com/office/2011/relationships/chartColorStyle" Target="colors13.xml"/><Relationship Id="rId1" Type="http://schemas.microsoft.com/office/2011/relationships/chartStyle" Target="style13.xml"/><Relationship Id="rId4" Type="http://schemas.openxmlformats.org/officeDocument/2006/relationships/chartUserShapes" Target="../drawings/drawing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.xls" TargetMode="External"/><Relationship Id="rId2" Type="http://schemas.microsoft.com/office/2011/relationships/chartColorStyle" Target="colors14.xml"/><Relationship Id="rId1" Type="http://schemas.microsoft.com/office/2011/relationships/chartStyle" Target="style14.xml"/><Relationship Id="rId4" Type="http://schemas.openxmlformats.org/officeDocument/2006/relationships/chartUserShapes" Target="../drawings/drawing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(winlocal2).xls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(winlocal2).xls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.xls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.xls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.xls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.xls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.xls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.xls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.xls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.xls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'Order Processing Times'!$C$1</c:f>
              <c:strCache>
                <c:ptCount val="1"/>
                <c:pt idx="0">
                  <c:v>Redis Fetch Time (s)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Times'!$C$2:$C$2001</c:f>
              <c:numCache>
                <c:formatCode>General</c:formatCode>
                <c:ptCount val="2000"/>
                <c:pt idx="0">
                  <c:v>1.0873E-3</c:v>
                </c:pt>
                <c:pt idx="1">
                  <c:v>1.1839999999999999E-3</c:v>
                </c:pt>
                <c:pt idx="2">
                  <c:v>1.5896E-3</c:v>
                </c:pt>
                <c:pt idx="3">
                  <c:v>1.7317000000000001E-3</c:v>
                </c:pt>
                <c:pt idx="4">
                  <c:v>1.0606000000000001E-3</c:v>
                </c:pt>
                <c:pt idx="5">
                  <c:v>1.1263E-3</c:v>
                </c:pt>
                <c:pt idx="6">
                  <c:v>7.8140000000000002E-4</c:v>
                </c:pt>
                <c:pt idx="7">
                  <c:v>6.5740000000000004E-4</c:v>
                </c:pt>
                <c:pt idx="8">
                  <c:v>5.0569999999999999E-4</c:v>
                </c:pt>
                <c:pt idx="9">
                  <c:v>5.9270000000000004E-4</c:v>
                </c:pt>
                <c:pt idx="10">
                  <c:v>4.3189999999999998E-4</c:v>
                </c:pt>
                <c:pt idx="11">
                  <c:v>2.9910000000000001E-4</c:v>
                </c:pt>
                <c:pt idx="12">
                  <c:v>9.525E-4</c:v>
                </c:pt>
                <c:pt idx="13">
                  <c:v>2.5290000000000002E-4</c:v>
                </c:pt>
                <c:pt idx="14">
                  <c:v>5.1000000000000004E-4</c:v>
                </c:pt>
                <c:pt idx="15">
                  <c:v>3.2210000000000002E-4</c:v>
                </c:pt>
                <c:pt idx="16">
                  <c:v>4.2690000000000002E-4</c:v>
                </c:pt>
                <c:pt idx="17">
                  <c:v>4.2690000000000002E-4</c:v>
                </c:pt>
                <c:pt idx="18">
                  <c:v>4.86E-4</c:v>
                </c:pt>
                <c:pt idx="19">
                  <c:v>3.5710000000000001E-4</c:v>
                </c:pt>
                <c:pt idx="20">
                  <c:v>4.507E-4</c:v>
                </c:pt>
                <c:pt idx="21">
                  <c:v>2.7700000000000001E-4</c:v>
                </c:pt>
                <c:pt idx="22">
                  <c:v>4.416E-4</c:v>
                </c:pt>
                <c:pt idx="23">
                  <c:v>2.419E-4</c:v>
                </c:pt>
                <c:pt idx="24">
                  <c:v>6.0240000000000001E-4</c:v>
                </c:pt>
                <c:pt idx="25">
                  <c:v>4.0250000000000003E-4</c:v>
                </c:pt>
                <c:pt idx="26">
                  <c:v>2.9379999999999999E-4</c:v>
                </c:pt>
                <c:pt idx="27">
                  <c:v>2.2389999999999999E-4</c:v>
                </c:pt>
                <c:pt idx="28">
                  <c:v>1.4669999999999999E-4</c:v>
                </c:pt>
                <c:pt idx="29">
                  <c:v>3.57E-4</c:v>
                </c:pt>
                <c:pt idx="30">
                  <c:v>3.7540000000000002E-4</c:v>
                </c:pt>
                <c:pt idx="31">
                  <c:v>4.9200000000000003E-4</c:v>
                </c:pt>
                <c:pt idx="32">
                  <c:v>9.079E-4</c:v>
                </c:pt>
                <c:pt idx="33">
                  <c:v>3.3760000000000002E-4</c:v>
                </c:pt>
                <c:pt idx="34">
                  <c:v>2.253E-4</c:v>
                </c:pt>
                <c:pt idx="35">
                  <c:v>2.429E-4</c:v>
                </c:pt>
                <c:pt idx="36">
                  <c:v>6.0289999999999996E-4</c:v>
                </c:pt>
                <c:pt idx="37">
                  <c:v>2.3149999999999999E-4</c:v>
                </c:pt>
                <c:pt idx="38">
                  <c:v>2.6420000000000003E-4</c:v>
                </c:pt>
                <c:pt idx="39">
                  <c:v>2.6410000000000002E-4</c:v>
                </c:pt>
                <c:pt idx="40">
                  <c:v>4.7380000000000002E-4</c:v>
                </c:pt>
                <c:pt idx="41">
                  <c:v>3.1849999999999999E-4</c:v>
                </c:pt>
                <c:pt idx="42">
                  <c:v>8.0210000000000004E-4</c:v>
                </c:pt>
                <c:pt idx="43">
                  <c:v>4.973E-4</c:v>
                </c:pt>
                <c:pt idx="44">
                  <c:v>6.8769999999999996E-4</c:v>
                </c:pt>
                <c:pt idx="45">
                  <c:v>2.6830000000000002E-4</c:v>
                </c:pt>
                <c:pt idx="46">
                  <c:v>4.3649999999999998E-4</c:v>
                </c:pt>
                <c:pt idx="47">
                  <c:v>3.1700000000000001E-4</c:v>
                </c:pt>
                <c:pt idx="48">
                  <c:v>2.7050000000000002E-4</c:v>
                </c:pt>
                <c:pt idx="49">
                  <c:v>2.854E-4</c:v>
                </c:pt>
                <c:pt idx="50">
                  <c:v>2.028E-4</c:v>
                </c:pt>
                <c:pt idx="51">
                  <c:v>2.6909999999999998E-4</c:v>
                </c:pt>
                <c:pt idx="52">
                  <c:v>4.6870000000000001E-4</c:v>
                </c:pt>
                <c:pt idx="53">
                  <c:v>2.385E-4</c:v>
                </c:pt>
                <c:pt idx="54">
                  <c:v>4.9810000000000002E-4</c:v>
                </c:pt>
                <c:pt idx="55">
                  <c:v>4.5649999999999998E-4</c:v>
                </c:pt>
                <c:pt idx="56">
                  <c:v>1.6890000000000001E-4</c:v>
                </c:pt>
                <c:pt idx="57">
                  <c:v>2.9999999999999997E-4</c:v>
                </c:pt>
                <c:pt idx="58">
                  <c:v>2.7389999999999999E-4</c:v>
                </c:pt>
                <c:pt idx="59">
                  <c:v>2.019E-4</c:v>
                </c:pt>
                <c:pt idx="60">
                  <c:v>2.677E-4</c:v>
                </c:pt>
                <c:pt idx="61">
                  <c:v>2.8499999999999999E-4</c:v>
                </c:pt>
                <c:pt idx="62">
                  <c:v>8.4909999999999998E-4</c:v>
                </c:pt>
                <c:pt idx="63">
                  <c:v>2.8580000000000001E-4</c:v>
                </c:pt>
                <c:pt idx="64">
                  <c:v>2.7490000000000001E-4</c:v>
                </c:pt>
                <c:pt idx="65">
                  <c:v>2.5750000000000002E-4</c:v>
                </c:pt>
                <c:pt idx="66">
                  <c:v>2.965E-4</c:v>
                </c:pt>
                <c:pt idx="67">
                  <c:v>3.5270000000000001E-4</c:v>
                </c:pt>
                <c:pt idx="68">
                  <c:v>2.4350000000000001E-4</c:v>
                </c:pt>
                <c:pt idx="69">
                  <c:v>4.4119999999999999E-4</c:v>
                </c:pt>
                <c:pt idx="70">
                  <c:v>3.1070000000000002E-4</c:v>
                </c:pt>
                <c:pt idx="71">
                  <c:v>2.9920000000000001E-4</c:v>
                </c:pt>
                <c:pt idx="72">
                  <c:v>2.6350000000000001E-4</c:v>
                </c:pt>
                <c:pt idx="73">
                  <c:v>4.1370000000000003E-4</c:v>
                </c:pt>
                <c:pt idx="74">
                  <c:v>6.3440000000000002E-4</c:v>
                </c:pt>
                <c:pt idx="75">
                  <c:v>4.7980000000000001E-4</c:v>
                </c:pt>
                <c:pt idx="76">
                  <c:v>2.3560000000000001E-4</c:v>
                </c:pt>
                <c:pt idx="77">
                  <c:v>3.168E-4</c:v>
                </c:pt>
                <c:pt idx="78">
                  <c:v>2.2670000000000001E-4</c:v>
                </c:pt>
                <c:pt idx="79">
                  <c:v>2.0340000000000001E-4</c:v>
                </c:pt>
                <c:pt idx="80">
                  <c:v>3.0079999999999999E-4</c:v>
                </c:pt>
                <c:pt idx="81">
                  <c:v>2.811E-4</c:v>
                </c:pt>
                <c:pt idx="82">
                  <c:v>2.8469999999999998E-4</c:v>
                </c:pt>
                <c:pt idx="83">
                  <c:v>1.861E-4</c:v>
                </c:pt>
                <c:pt idx="84">
                  <c:v>3.1040000000000001E-4</c:v>
                </c:pt>
                <c:pt idx="85">
                  <c:v>1.5242000000000001E-3</c:v>
                </c:pt>
                <c:pt idx="86">
                  <c:v>3.367E-4</c:v>
                </c:pt>
                <c:pt idx="87">
                  <c:v>1.338E-4</c:v>
                </c:pt>
                <c:pt idx="88">
                  <c:v>3.813E-4</c:v>
                </c:pt>
                <c:pt idx="89">
                  <c:v>3.3990000000000002E-4</c:v>
                </c:pt>
                <c:pt idx="90">
                  <c:v>2.5670000000000001E-4</c:v>
                </c:pt>
                <c:pt idx="91">
                  <c:v>1.4449999999999999E-4</c:v>
                </c:pt>
                <c:pt idx="92">
                  <c:v>1.8689999999999999E-4</c:v>
                </c:pt>
                <c:pt idx="93">
                  <c:v>1.9479999999999999E-4</c:v>
                </c:pt>
                <c:pt idx="94">
                  <c:v>1.2789999999999999E-4</c:v>
                </c:pt>
                <c:pt idx="95">
                  <c:v>1.92E-4</c:v>
                </c:pt>
                <c:pt idx="96">
                  <c:v>4.2670000000000002E-4</c:v>
                </c:pt>
                <c:pt idx="97">
                  <c:v>2.375E-4</c:v>
                </c:pt>
                <c:pt idx="98">
                  <c:v>2.8630000000000002E-4</c:v>
                </c:pt>
                <c:pt idx="99">
                  <c:v>1.102E-4</c:v>
                </c:pt>
                <c:pt idx="100">
                  <c:v>3.232E-4</c:v>
                </c:pt>
                <c:pt idx="101">
                  <c:v>1.6559999999999999E-4</c:v>
                </c:pt>
                <c:pt idx="102">
                  <c:v>3.0719999999999999E-4</c:v>
                </c:pt>
                <c:pt idx="103">
                  <c:v>1.5669999999999999E-4</c:v>
                </c:pt>
                <c:pt idx="104">
                  <c:v>1.838E-4</c:v>
                </c:pt>
                <c:pt idx="105">
                  <c:v>1.9599999999999999E-4</c:v>
                </c:pt>
                <c:pt idx="106">
                  <c:v>1.183E-4</c:v>
                </c:pt>
                <c:pt idx="107">
                  <c:v>1.227E-4</c:v>
                </c:pt>
                <c:pt idx="108">
                  <c:v>1.5469999999999999E-4</c:v>
                </c:pt>
                <c:pt idx="109">
                  <c:v>3.5819999999999998E-4</c:v>
                </c:pt>
                <c:pt idx="110">
                  <c:v>1.8459999999999999E-4</c:v>
                </c:pt>
                <c:pt idx="111">
                  <c:v>2.6469999999999998E-4</c:v>
                </c:pt>
                <c:pt idx="112">
                  <c:v>2.2680000000000001E-4</c:v>
                </c:pt>
                <c:pt idx="113">
                  <c:v>2.4889999999999998E-4</c:v>
                </c:pt>
                <c:pt idx="114">
                  <c:v>1.973E-4</c:v>
                </c:pt>
                <c:pt idx="115">
                  <c:v>2.7510000000000002E-4</c:v>
                </c:pt>
                <c:pt idx="116">
                  <c:v>3.232E-4</c:v>
                </c:pt>
                <c:pt idx="117">
                  <c:v>2.989E-4</c:v>
                </c:pt>
                <c:pt idx="118">
                  <c:v>1.786E-4</c:v>
                </c:pt>
                <c:pt idx="119">
                  <c:v>2.0010000000000001E-4</c:v>
                </c:pt>
                <c:pt idx="120">
                  <c:v>1.066E-4</c:v>
                </c:pt>
                <c:pt idx="121">
                  <c:v>2.8679999999999998E-4</c:v>
                </c:pt>
                <c:pt idx="122">
                  <c:v>2.4420000000000003E-4</c:v>
                </c:pt>
                <c:pt idx="123">
                  <c:v>2.7510000000000002E-4</c:v>
                </c:pt>
                <c:pt idx="124">
                  <c:v>1.885E-4</c:v>
                </c:pt>
                <c:pt idx="125">
                  <c:v>1.2329999999999999E-4</c:v>
                </c:pt>
                <c:pt idx="126">
                  <c:v>4.392E-4</c:v>
                </c:pt>
                <c:pt idx="127">
                  <c:v>2.0864E-3</c:v>
                </c:pt>
                <c:pt idx="128">
                  <c:v>3.6630000000000001E-4</c:v>
                </c:pt>
                <c:pt idx="129">
                  <c:v>1.6760000000000001E-4</c:v>
                </c:pt>
                <c:pt idx="130">
                  <c:v>2.4719999999999999E-4</c:v>
                </c:pt>
                <c:pt idx="131">
                  <c:v>1.9129999999999999E-4</c:v>
                </c:pt>
                <c:pt idx="132">
                  <c:v>1.851E-4</c:v>
                </c:pt>
                <c:pt idx="133">
                  <c:v>1.841E-4</c:v>
                </c:pt>
                <c:pt idx="134">
                  <c:v>2.1450000000000001E-4</c:v>
                </c:pt>
                <c:pt idx="135">
                  <c:v>1.7239999999999999E-4</c:v>
                </c:pt>
                <c:pt idx="136">
                  <c:v>2.421E-4</c:v>
                </c:pt>
                <c:pt idx="137">
                  <c:v>1.5200000000000001E-4</c:v>
                </c:pt>
                <c:pt idx="138">
                  <c:v>1.2960000000000001E-4</c:v>
                </c:pt>
                <c:pt idx="139">
                  <c:v>2.7050000000000002E-4</c:v>
                </c:pt>
                <c:pt idx="140">
                  <c:v>1.8000000000000001E-4</c:v>
                </c:pt>
                <c:pt idx="141">
                  <c:v>3.4400000000000001E-4</c:v>
                </c:pt>
                <c:pt idx="142">
                  <c:v>2.5260000000000001E-4</c:v>
                </c:pt>
                <c:pt idx="143">
                  <c:v>2.119E-4</c:v>
                </c:pt>
                <c:pt idx="144">
                  <c:v>1.5689999999999999E-4</c:v>
                </c:pt>
                <c:pt idx="145">
                  <c:v>3.055E-4</c:v>
                </c:pt>
                <c:pt idx="146">
                  <c:v>2.162E-4</c:v>
                </c:pt>
                <c:pt idx="147">
                  <c:v>1.929E-4</c:v>
                </c:pt>
                <c:pt idx="148">
                  <c:v>3.7819999999999998E-4</c:v>
                </c:pt>
                <c:pt idx="149">
                  <c:v>1.3129999999999999E-4</c:v>
                </c:pt>
                <c:pt idx="150">
                  <c:v>2.3379999999999999E-4</c:v>
                </c:pt>
                <c:pt idx="151">
                  <c:v>1.4109999999999999E-4</c:v>
                </c:pt>
                <c:pt idx="152">
                  <c:v>1.4430000000000001E-4</c:v>
                </c:pt>
                <c:pt idx="153">
                  <c:v>2.3839999999999999E-4</c:v>
                </c:pt>
                <c:pt idx="154">
                  <c:v>4.6490000000000002E-4</c:v>
                </c:pt>
                <c:pt idx="155">
                  <c:v>1.5449999999999999E-4</c:v>
                </c:pt>
                <c:pt idx="156">
                  <c:v>2.3599999999999999E-4</c:v>
                </c:pt>
                <c:pt idx="157">
                  <c:v>2.0799999999999999E-4</c:v>
                </c:pt>
                <c:pt idx="158">
                  <c:v>1.538E-4</c:v>
                </c:pt>
                <c:pt idx="159">
                  <c:v>1.1849999999999999E-4</c:v>
                </c:pt>
                <c:pt idx="160">
                  <c:v>2.33E-4</c:v>
                </c:pt>
                <c:pt idx="161">
                  <c:v>2.175E-4</c:v>
                </c:pt>
                <c:pt idx="162">
                  <c:v>1.8709999999999999E-4</c:v>
                </c:pt>
                <c:pt idx="163">
                  <c:v>1.155E-4</c:v>
                </c:pt>
                <c:pt idx="164">
                  <c:v>1.026E-4</c:v>
                </c:pt>
                <c:pt idx="165">
                  <c:v>5.44E-4</c:v>
                </c:pt>
                <c:pt idx="166">
                  <c:v>2.8850000000000002E-4</c:v>
                </c:pt>
                <c:pt idx="167">
                  <c:v>2.298E-4</c:v>
                </c:pt>
                <c:pt idx="168">
                  <c:v>1.1510000000000001E-4</c:v>
                </c:pt>
                <c:pt idx="169">
                  <c:v>1.539E-4</c:v>
                </c:pt>
                <c:pt idx="170">
                  <c:v>2.1259999999999999E-4</c:v>
                </c:pt>
                <c:pt idx="171">
                  <c:v>1.031E-4</c:v>
                </c:pt>
                <c:pt idx="172">
                  <c:v>1.2559999999999999E-4</c:v>
                </c:pt>
                <c:pt idx="173">
                  <c:v>1.718E-4</c:v>
                </c:pt>
                <c:pt idx="174">
                  <c:v>1.047E-4</c:v>
                </c:pt>
                <c:pt idx="175">
                  <c:v>1.916E-4</c:v>
                </c:pt>
                <c:pt idx="176">
                  <c:v>2.5940000000000002E-4</c:v>
                </c:pt>
                <c:pt idx="177">
                  <c:v>1.8100000000000001E-4</c:v>
                </c:pt>
                <c:pt idx="178">
                  <c:v>1.684E-4</c:v>
                </c:pt>
                <c:pt idx="179">
                  <c:v>2.4600000000000002E-4</c:v>
                </c:pt>
                <c:pt idx="180">
                  <c:v>1.306E-4</c:v>
                </c:pt>
                <c:pt idx="181">
                  <c:v>1.496E-4</c:v>
                </c:pt>
                <c:pt idx="182">
                  <c:v>2.7109999999999998E-4</c:v>
                </c:pt>
                <c:pt idx="183">
                  <c:v>1.7420000000000001E-4</c:v>
                </c:pt>
                <c:pt idx="184">
                  <c:v>1.3990000000000001E-4</c:v>
                </c:pt>
                <c:pt idx="185">
                  <c:v>2.4420000000000003E-4</c:v>
                </c:pt>
                <c:pt idx="186">
                  <c:v>1.2750000000000001E-4</c:v>
                </c:pt>
                <c:pt idx="187">
                  <c:v>1.361E-4</c:v>
                </c:pt>
                <c:pt idx="188">
                  <c:v>1.7440000000000001E-4</c:v>
                </c:pt>
                <c:pt idx="189">
                  <c:v>2.2379999999999999E-4</c:v>
                </c:pt>
                <c:pt idx="190">
                  <c:v>1.628E-4</c:v>
                </c:pt>
                <c:pt idx="191">
                  <c:v>1.46E-4</c:v>
                </c:pt>
                <c:pt idx="192">
                  <c:v>2.418E-4</c:v>
                </c:pt>
                <c:pt idx="193">
                  <c:v>2.2279999999999999E-4</c:v>
                </c:pt>
                <c:pt idx="194">
                  <c:v>1.4970000000000001E-4</c:v>
                </c:pt>
                <c:pt idx="195">
                  <c:v>2.209E-4</c:v>
                </c:pt>
                <c:pt idx="196">
                  <c:v>1.182E-4</c:v>
                </c:pt>
                <c:pt idx="197">
                  <c:v>1.2860000000000001E-4</c:v>
                </c:pt>
                <c:pt idx="198">
                  <c:v>2.152E-4</c:v>
                </c:pt>
                <c:pt idx="199">
                  <c:v>1.3960000000000001E-4</c:v>
                </c:pt>
                <c:pt idx="200">
                  <c:v>1.5200000000000001E-4</c:v>
                </c:pt>
                <c:pt idx="201">
                  <c:v>3.2620000000000001E-4</c:v>
                </c:pt>
                <c:pt idx="202">
                  <c:v>2.22E-4</c:v>
                </c:pt>
                <c:pt idx="203">
                  <c:v>1.707E-4</c:v>
                </c:pt>
                <c:pt idx="204">
                  <c:v>1.548E-4</c:v>
                </c:pt>
                <c:pt idx="205">
                  <c:v>1.139E-4</c:v>
                </c:pt>
                <c:pt idx="206">
                  <c:v>1.394E-4</c:v>
                </c:pt>
                <c:pt idx="207">
                  <c:v>1.628E-4</c:v>
                </c:pt>
                <c:pt idx="208">
                  <c:v>3.0509999999999999E-4</c:v>
                </c:pt>
                <c:pt idx="209">
                  <c:v>2.262E-4</c:v>
                </c:pt>
                <c:pt idx="210">
                  <c:v>1.95E-4</c:v>
                </c:pt>
                <c:pt idx="211">
                  <c:v>1.9760000000000001E-4</c:v>
                </c:pt>
                <c:pt idx="212">
                  <c:v>2.4580000000000001E-4</c:v>
                </c:pt>
                <c:pt idx="213">
                  <c:v>2.608E-4</c:v>
                </c:pt>
                <c:pt idx="214">
                  <c:v>2.0450000000000001E-4</c:v>
                </c:pt>
                <c:pt idx="215">
                  <c:v>1.6540000000000001E-4</c:v>
                </c:pt>
                <c:pt idx="216">
                  <c:v>1.9579999999999999E-4</c:v>
                </c:pt>
                <c:pt idx="217">
                  <c:v>2.8439999999999997E-4</c:v>
                </c:pt>
                <c:pt idx="218">
                  <c:v>1.193E-4</c:v>
                </c:pt>
                <c:pt idx="219">
                  <c:v>1.695E-4</c:v>
                </c:pt>
                <c:pt idx="220">
                  <c:v>1.572E-4</c:v>
                </c:pt>
                <c:pt idx="221">
                  <c:v>1.1510000000000001E-4</c:v>
                </c:pt>
                <c:pt idx="222">
                  <c:v>3.1090000000000002E-4</c:v>
                </c:pt>
                <c:pt idx="223">
                  <c:v>2.0699999999999999E-4</c:v>
                </c:pt>
                <c:pt idx="224">
                  <c:v>2.051E-4</c:v>
                </c:pt>
                <c:pt idx="225">
                  <c:v>1.05E-4</c:v>
                </c:pt>
                <c:pt idx="226">
                  <c:v>1.3750000000000001E-4</c:v>
                </c:pt>
                <c:pt idx="227">
                  <c:v>1.3339999999999999E-4</c:v>
                </c:pt>
                <c:pt idx="228">
                  <c:v>2.4420000000000003E-4</c:v>
                </c:pt>
                <c:pt idx="229">
                  <c:v>1.3909999999999999E-4</c:v>
                </c:pt>
                <c:pt idx="230">
                  <c:v>1.077E-4</c:v>
                </c:pt>
                <c:pt idx="231">
                  <c:v>1.5239999999999999E-4</c:v>
                </c:pt>
                <c:pt idx="232">
                  <c:v>1.316E-4</c:v>
                </c:pt>
                <c:pt idx="233">
                  <c:v>1.169E-4</c:v>
                </c:pt>
                <c:pt idx="234">
                  <c:v>1.5750000000000001E-4</c:v>
                </c:pt>
                <c:pt idx="235">
                  <c:v>1.771E-4</c:v>
                </c:pt>
                <c:pt idx="236">
                  <c:v>2.0159999999999999E-4</c:v>
                </c:pt>
                <c:pt idx="237">
                  <c:v>9.1100000000000005E-5</c:v>
                </c:pt>
                <c:pt idx="238">
                  <c:v>1.038E-4</c:v>
                </c:pt>
                <c:pt idx="239">
                  <c:v>1.327E-4</c:v>
                </c:pt>
                <c:pt idx="240">
                  <c:v>1.8679999999999999E-4</c:v>
                </c:pt>
                <c:pt idx="241">
                  <c:v>1.2410000000000001E-4</c:v>
                </c:pt>
                <c:pt idx="242">
                  <c:v>1.126E-4</c:v>
                </c:pt>
                <c:pt idx="243">
                  <c:v>1.7990000000000001E-4</c:v>
                </c:pt>
                <c:pt idx="244">
                  <c:v>2.2049999999999999E-4</c:v>
                </c:pt>
                <c:pt idx="245">
                  <c:v>1.2010000000000001E-4</c:v>
                </c:pt>
                <c:pt idx="246">
                  <c:v>9.4199999999999999E-5</c:v>
                </c:pt>
                <c:pt idx="247">
                  <c:v>1.384E-4</c:v>
                </c:pt>
                <c:pt idx="248">
                  <c:v>1.6540000000000001E-4</c:v>
                </c:pt>
                <c:pt idx="249">
                  <c:v>1.3549999999999999E-4</c:v>
                </c:pt>
                <c:pt idx="250">
                  <c:v>1.638E-4</c:v>
                </c:pt>
                <c:pt idx="251">
                  <c:v>1.204E-4</c:v>
                </c:pt>
                <c:pt idx="252">
                  <c:v>2.396E-4</c:v>
                </c:pt>
                <c:pt idx="253">
                  <c:v>9.7999999999999997E-5</c:v>
                </c:pt>
                <c:pt idx="254">
                  <c:v>1.0459999999999999E-4</c:v>
                </c:pt>
                <c:pt idx="255">
                  <c:v>2.1259999999999999E-4</c:v>
                </c:pt>
                <c:pt idx="256">
                  <c:v>1.604E-4</c:v>
                </c:pt>
                <c:pt idx="257">
                  <c:v>1.2320000000000001E-4</c:v>
                </c:pt>
                <c:pt idx="258">
                  <c:v>1.4200000000000001E-4</c:v>
                </c:pt>
                <c:pt idx="259">
                  <c:v>2.3609999999999999E-4</c:v>
                </c:pt>
                <c:pt idx="260">
                  <c:v>9.3900000000000006E-5</c:v>
                </c:pt>
                <c:pt idx="261">
                  <c:v>1.4459999999999999E-4</c:v>
                </c:pt>
                <c:pt idx="262">
                  <c:v>1.0959999999999999E-4</c:v>
                </c:pt>
                <c:pt idx="263">
                  <c:v>1.119E-4</c:v>
                </c:pt>
                <c:pt idx="264">
                  <c:v>1.929E-4</c:v>
                </c:pt>
                <c:pt idx="265">
                  <c:v>1.382E-4</c:v>
                </c:pt>
                <c:pt idx="266">
                  <c:v>1.315E-4</c:v>
                </c:pt>
                <c:pt idx="267">
                  <c:v>2.0120000000000001E-4</c:v>
                </c:pt>
                <c:pt idx="268">
                  <c:v>1.075E-4</c:v>
                </c:pt>
                <c:pt idx="269">
                  <c:v>2.6650000000000003E-4</c:v>
                </c:pt>
                <c:pt idx="270">
                  <c:v>1.6990000000000001E-4</c:v>
                </c:pt>
                <c:pt idx="271">
                  <c:v>1.862E-4</c:v>
                </c:pt>
                <c:pt idx="272">
                  <c:v>3.7340000000000002E-4</c:v>
                </c:pt>
                <c:pt idx="273">
                  <c:v>1.2569999999999999E-4</c:v>
                </c:pt>
                <c:pt idx="274">
                  <c:v>1.21E-4</c:v>
                </c:pt>
                <c:pt idx="275">
                  <c:v>1.6579999999999999E-4</c:v>
                </c:pt>
                <c:pt idx="276">
                  <c:v>2.3560000000000001E-4</c:v>
                </c:pt>
                <c:pt idx="277">
                  <c:v>1.85E-4</c:v>
                </c:pt>
                <c:pt idx="278">
                  <c:v>2.1570000000000001E-4</c:v>
                </c:pt>
                <c:pt idx="279">
                  <c:v>1.6640000000000001E-4</c:v>
                </c:pt>
                <c:pt idx="280">
                  <c:v>1.628E-4</c:v>
                </c:pt>
                <c:pt idx="281">
                  <c:v>3.7869999999999999E-4</c:v>
                </c:pt>
                <c:pt idx="282">
                  <c:v>1.6579999999999999E-4</c:v>
                </c:pt>
                <c:pt idx="283">
                  <c:v>2.7619999999999999E-4</c:v>
                </c:pt>
                <c:pt idx="284">
                  <c:v>2.0460000000000001E-4</c:v>
                </c:pt>
                <c:pt idx="285">
                  <c:v>2.0939999999999999E-4</c:v>
                </c:pt>
                <c:pt idx="286">
                  <c:v>1.572E-4</c:v>
                </c:pt>
                <c:pt idx="287">
                  <c:v>2.4350000000000001E-4</c:v>
                </c:pt>
                <c:pt idx="288">
                  <c:v>3.9419999999999999E-4</c:v>
                </c:pt>
                <c:pt idx="289">
                  <c:v>2.3939999999999999E-4</c:v>
                </c:pt>
                <c:pt idx="290">
                  <c:v>1.5330000000000001E-4</c:v>
                </c:pt>
                <c:pt idx="291">
                  <c:v>2.073E-4</c:v>
                </c:pt>
                <c:pt idx="292">
                  <c:v>2.064E-4</c:v>
                </c:pt>
                <c:pt idx="293">
                  <c:v>1.706E-4</c:v>
                </c:pt>
                <c:pt idx="294">
                  <c:v>9.4199999999999999E-5</c:v>
                </c:pt>
                <c:pt idx="295">
                  <c:v>1.538E-4</c:v>
                </c:pt>
                <c:pt idx="296">
                  <c:v>1.45E-4</c:v>
                </c:pt>
                <c:pt idx="297">
                  <c:v>1.2860000000000001E-4</c:v>
                </c:pt>
                <c:pt idx="298">
                  <c:v>1.349E-4</c:v>
                </c:pt>
                <c:pt idx="299">
                  <c:v>2.832E-4</c:v>
                </c:pt>
                <c:pt idx="300">
                  <c:v>1.5569999999999999E-4</c:v>
                </c:pt>
                <c:pt idx="301">
                  <c:v>1.337E-4</c:v>
                </c:pt>
                <c:pt idx="302">
                  <c:v>1.8259999999999999E-4</c:v>
                </c:pt>
                <c:pt idx="303">
                  <c:v>1.284E-4</c:v>
                </c:pt>
                <c:pt idx="304">
                  <c:v>2.3690000000000001E-4</c:v>
                </c:pt>
                <c:pt idx="305">
                  <c:v>1.8870000000000001E-4</c:v>
                </c:pt>
                <c:pt idx="306">
                  <c:v>1.34E-4</c:v>
                </c:pt>
                <c:pt idx="307">
                  <c:v>1.088E-4</c:v>
                </c:pt>
                <c:pt idx="308">
                  <c:v>1.9239999999999999E-4</c:v>
                </c:pt>
                <c:pt idx="309">
                  <c:v>1.6809999999999999E-4</c:v>
                </c:pt>
                <c:pt idx="310">
                  <c:v>1.305E-4</c:v>
                </c:pt>
                <c:pt idx="311">
                  <c:v>3.0180000000000002E-4</c:v>
                </c:pt>
                <c:pt idx="312">
                  <c:v>2.1939999999999999E-4</c:v>
                </c:pt>
                <c:pt idx="313">
                  <c:v>1.9660000000000001E-4</c:v>
                </c:pt>
                <c:pt idx="314">
                  <c:v>1.974E-4</c:v>
                </c:pt>
                <c:pt idx="315">
                  <c:v>1.863E-4</c:v>
                </c:pt>
                <c:pt idx="316">
                  <c:v>1.6129999999999999E-4</c:v>
                </c:pt>
                <c:pt idx="317">
                  <c:v>1.329E-4</c:v>
                </c:pt>
                <c:pt idx="318">
                  <c:v>2.2220000000000001E-4</c:v>
                </c:pt>
                <c:pt idx="319">
                  <c:v>1.3439999999999999E-4</c:v>
                </c:pt>
                <c:pt idx="320">
                  <c:v>1.4090000000000001E-4</c:v>
                </c:pt>
                <c:pt idx="321">
                  <c:v>9.98E-5</c:v>
                </c:pt>
                <c:pt idx="322">
                  <c:v>1.403E-4</c:v>
                </c:pt>
                <c:pt idx="323">
                  <c:v>1.582E-4</c:v>
                </c:pt>
                <c:pt idx="324">
                  <c:v>1.917E-4</c:v>
                </c:pt>
                <c:pt idx="325">
                  <c:v>1.717E-4</c:v>
                </c:pt>
                <c:pt idx="326">
                  <c:v>1.661E-4</c:v>
                </c:pt>
                <c:pt idx="327">
                  <c:v>9.8099999999999999E-5</c:v>
                </c:pt>
                <c:pt idx="328">
                  <c:v>1.582E-4</c:v>
                </c:pt>
                <c:pt idx="329">
                  <c:v>2.0560000000000001E-4</c:v>
                </c:pt>
                <c:pt idx="330">
                  <c:v>1.8489999999999999E-4</c:v>
                </c:pt>
                <c:pt idx="331">
                  <c:v>4.083E-4</c:v>
                </c:pt>
                <c:pt idx="332">
                  <c:v>1.4239999999999999E-4</c:v>
                </c:pt>
                <c:pt idx="333">
                  <c:v>1.5860000000000001E-4</c:v>
                </c:pt>
                <c:pt idx="334">
                  <c:v>1.6750000000000001E-4</c:v>
                </c:pt>
                <c:pt idx="335">
                  <c:v>2.7270000000000001E-4</c:v>
                </c:pt>
                <c:pt idx="336">
                  <c:v>1.8660000000000001E-4</c:v>
                </c:pt>
                <c:pt idx="337">
                  <c:v>9.9099999999999996E-5</c:v>
                </c:pt>
                <c:pt idx="338">
                  <c:v>9.7499999999999998E-5</c:v>
                </c:pt>
                <c:pt idx="339">
                  <c:v>2.7740000000000002E-4</c:v>
                </c:pt>
                <c:pt idx="340">
                  <c:v>1.6110000000000001E-4</c:v>
                </c:pt>
                <c:pt idx="341">
                  <c:v>1.4129999999999999E-4</c:v>
                </c:pt>
                <c:pt idx="342">
                  <c:v>1.014E-4</c:v>
                </c:pt>
                <c:pt idx="343">
                  <c:v>9.7499999999999998E-5</c:v>
                </c:pt>
                <c:pt idx="344">
                  <c:v>1.7530000000000001E-4</c:v>
                </c:pt>
                <c:pt idx="345">
                  <c:v>9.2899999999999995E-5</c:v>
                </c:pt>
                <c:pt idx="346">
                  <c:v>1.2439999999999999E-4</c:v>
                </c:pt>
                <c:pt idx="347">
                  <c:v>1.9120000000000001E-4</c:v>
                </c:pt>
                <c:pt idx="348">
                  <c:v>2.5450000000000001E-4</c:v>
                </c:pt>
                <c:pt idx="349">
                  <c:v>2.1689999999999999E-4</c:v>
                </c:pt>
                <c:pt idx="350">
                  <c:v>3.0059999999999999E-4</c:v>
                </c:pt>
                <c:pt idx="351">
                  <c:v>9.3599999999999998E-5</c:v>
                </c:pt>
                <c:pt idx="352">
                  <c:v>2.3599999999999999E-4</c:v>
                </c:pt>
                <c:pt idx="353">
                  <c:v>8.6600000000000004E-5</c:v>
                </c:pt>
                <c:pt idx="354">
                  <c:v>1.3210000000000001E-4</c:v>
                </c:pt>
                <c:pt idx="355">
                  <c:v>1.8579999999999999E-4</c:v>
                </c:pt>
                <c:pt idx="356">
                  <c:v>1.474E-4</c:v>
                </c:pt>
                <c:pt idx="357">
                  <c:v>1.6349999999999999E-4</c:v>
                </c:pt>
                <c:pt idx="358">
                  <c:v>1.685E-4</c:v>
                </c:pt>
                <c:pt idx="359">
                  <c:v>2.0120000000000001E-4</c:v>
                </c:pt>
                <c:pt idx="360">
                  <c:v>1.063E-4</c:v>
                </c:pt>
                <c:pt idx="361">
                  <c:v>1.4870000000000001E-4</c:v>
                </c:pt>
                <c:pt idx="362">
                  <c:v>1.0147000000000001E-3</c:v>
                </c:pt>
                <c:pt idx="363">
                  <c:v>9.7800000000000006E-5</c:v>
                </c:pt>
                <c:pt idx="364">
                  <c:v>1.293E-4</c:v>
                </c:pt>
                <c:pt idx="365">
                  <c:v>3.9429999999999999E-4</c:v>
                </c:pt>
                <c:pt idx="366">
                  <c:v>1.5090000000000001E-4</c:v>
                </c:pt>
                <c:pt idx="367">
                  <c:v>1.7249999999999999E-4</c:v>
                </c:pt>
                <c:pt idx="368">
                  <c:v>1.2899999999999999E-4</c:v>
                </c:pt>
                <c:pt idx="369">
                  <c:v>2.365E-4</c:v>
                </c:pt>
                <c:pt idx="370">
                  <c:v>1.896E-4</c:v>
                </c:pt>
                <c:pt idx="371">
                  <c:v>1.76E-4</c:v>
                </c:pt>
                <c:pt idx="372">
                  <c:v>1.2219999999999999E-4</c:v>
                </c:pt>
                <c:pt idx="373">
                  <c:v>2.5260000000000001E-4</c:v>
                </c:pt>
                <c:pt idx="374">
                  <c:v>1.187E-4</c:v>
                </c:pt>
                <c:pt idx="375">
                  <c:v>1.797E-4</c:v>
                </c:pt>
                <c:pt idx="376">
                  <c:v>1.6789999999999999E-4</c:v>
                </c:pt>
                <c:pt idx="377">
                  <c:v>1.6809999999999999E-4</c:v>
                </c:pt>
                <c:pt idx="378">
                  <c:v>1.4899999999999999E-4</c:v>
                </c:pt>
                <c:pt idx="379">
                  <c:v>1.4200000000000001E-4</c:v>
                </c:pt>
                <c:pt idx="380">
                  <c:v>4.5160000000000003E-4</c:v>
                </c:pt>
                <c:pt idx="381">
                  <c:v>1.0340000000000001E-4</c:v>
                </c:pt>
                <c:pt idx="382">
                  <c:v>2.5730000000000002E-4</c:v>
                </c:pt>
                <c:pt idx="383">
                  <c:v>2.5799999999999998E-4</c:v>
                </c:pt>
                <c:pt idx="384">
                  <c:v>2.0110000000000001E-4</c:v>
                </c:pt>
                <c:pt idx="385">
                  <c:v>1.219E-4</c:v>
                </c:pt>
                <c:pt idx="386">
                  <c:v>1.395E-4</c:v>
                </c:pt>
                <c:pt idx="387">
                  <c:v>1.471E-4</c:v>
                </c:pt>
                <c:pt idx="388">
                  <c:v>1.2549999999999999E-4</c:v>
                </c:pt>
                <c:pt idx="389">
                  <c:v>1.136E-4</c:v>
                </c:pt>
                <c:pt idx="390">
                  <c:v>1.6909999999999999E-4</c:v>
                </c:pt>
                <c:pt idx="391">
                  <c:v>1.7569999999999999E-4</c:v>
                </c:pt>
                <c:pt idx="392">
                  <c:v>1.5530000000000001E-4</c:v>
                </c:pt>
                <c:pt idx="393">
                  <c:v>1.4200000000000001E-4</c:v>
                </c:pt>
                <c:pt idx="394">
                  <c:v>1.5779999999999999E-4</c:v>
                </c:pt>
                <c:pt idx="395">
                  <c:v>1.5770000000000001E-4</c:v>
                </c:pt>
                <c:pt idx="396">
                  <c:v>1.4019999999999999E-4</c:v>
                </c:pt>
                <c:pt idx="397">
                  <c:v>1.3362999999999999E-3</c:v>
                </c:pt>
                <c:pt idx="398">
                  <c:v>1.427E-4</c:v>
                </c:pt>
                <c:pt idx="399">
                  <c:v>9.2899999999999995E-5</c:v>
                </c:pt>
                <c:pt idx="400">
                  <c:v>1.3459999999999999E-4</c:v>
                </c:pt>
                <c:pt idx="401">
                  <c:v>3.3970000000000002E-4</c:v>
                </c:pt>
                <c:pt idx="402">
                  <c:v>2.288E-4</c:v>
                </c:pt>
                <c:pt idx="403">
                  <c:v>1.3640000000000001E-4</c:v>
                </c:pt>
                <c:pt idx="404">
                  <c:v>1.032E-4</c:v>
                </c:pt>
                <c:pt idx="405">
                  <c:v>1.228E-4</c:v>
                </c:pt>
                <c:pt idx="406">
                  <c:v>1.8259999999999999E-4</c:v>
                </c:pt>
                <c:pt idx="407">
                  <c:v>9.59E-5</c:v>
                </c:pt>
                <c:pt idx="408">
                  <c:v>2.241E-4</c:v>
                </c:pt>
                <c:pt idx="409">
                  <c:v>1.5579999999999999E-4</c:v>
                </c:pt>
                <c:pt idx="410">
                  <c:v>1.3640000000000001E-4</c:v>
                </c:pt>
                <c:pt idx="411">
                  <c:v>1.5689999999999999E-4</c:v>
                </c:pt>
                <c:pt idx="412">
                  <c:v>1.417E-4</c:v>
                </c:pt>
                <c:pt idx="413">
                  <c:v>1.4760000000000001E-4</c:v>
                </c:pt>
                <c:pt idx="414">
                  <c:v>1.5640000000000001E-4</c:v>
                </c:pt>
                <c:pt idx="415">
                  <c:v>1.6139999999999999E-4</c:v>
                </c:pt>
                <c:pt idx="416">
                  <c:v>1.8430000000000001E-4</c:v>
                </c:pt>
                <c:pt idx="417">
                  <c:v>4.6020000000000002E-4</c:v>
                </c:pt>
                <c:pt idx="418">
                  <c:v>1.3080000000000001E-4</c:v>
                </c:pt>
                <c:pt idx="419">
                  <c:v>1.183E-4</c:v>
                </c:pt>
                <c:pt idx="420">
                  <c:v>1.8890000000000001E-4</c:v>
                </c:pt>
                <c:pt idx="421">
                  <c:v>1.2120000000000001E-4</c:v>
                </c:pt>
                <c:pt idx="422">
                  <c:v>1.4339999999999999E-4</c:v>
                </c:pt>
                <c:pt idx="423">
                  <c:v>1.0459999999999999E-4</c:v>
                </c:pt>
                <c:pt idx="424">
                  <c:v>1.197E-4</c:v>
                </c:pt>
                <c:pt idx="425">
                  <c:v>1.2210000000000001E-4</c:v>
                </c:pt>
                <c:pt idx="426">
                  <c:v>1.2870000000000001E-4</c:v>
                </c:pt>
                <c:pt idx="427">
                  <c:v>1.3009999999999999E-4</c:v>
                </c:pt>
                <c:pt idx="428">
                  <c:v>1.038E-4</c:v>
                </c:pt>
                <c:pt idx="429">
                  <c:v>2.3059999999999999E-4</c:v>
                </c:pt>
                <c:pt idx="430">
                  <c:v>1.0179999999999999E-4</c:v>
                </c:pt>
                <c:pt idx="431">
                  <c:v>1.2E-4</c:v>
                </c:pt>
                <c:pt idx="432">
                  <c:v>1.3799999999999999E-4</c:v>
                </c:pt>
                <c:pt idx="433">
                  <c:v>1.1230000000000001E-4</c:v>
                </c:pt>
                <c:pt idx="434">
                  <c:v>1.156E-4</c:v>
                </c:pt>
                <c:pt idx="435">
                  <c:v>3.0699999999999998E-4</c:v>
                </c:pt>
                <c:pt idx="436">
                  <c:v>1.114E-4</c:v>
                </c:pt>
                <c:pt idx="437">
                  <c:v>1.158E-4</c:v>
                </c:pt>
                <c:pt idx="438">
                  <c:v>1.0509999999999999E-4</c:v>
                </c:pt>
                <c:pt idx="439">
                  <c:v>1.8369999999999999E-4</c:v>
                </c:pt>
                <c:pt idx="440">
                  <c:v>1.2850000000000001E-4</c:v>
                </c:pt>
                <c:pt idx="441">
                  <c:v>1.225E-4</c:v>
                </c:pt>
                <c:pt idx="442">
                  <c:v>9.5699999999999995E-5</c:v>
                </c:pt>
                <c:pt idx="443">
                  <c:v>2.72E-4</c:v>
                </c:pt>
                <c:pt idx="444">
                  <c:v>2.6209999999999997E-4</c:v>
                </c:pt>
                <c:pt idx="445">
                  <c:v>9.6799999999999995E-5</c:v>
                </c:pt>
                <c:pt idx="446">
                  <c:v>1.7760000000000001E-4</c:v>
                </c:pt>
                <c:pt idx="447">
                  <c:v>5.5949999999999999E-4</c:v>
                </c:pt>
                <c:pt idx="448">
                  <c:v>2.675E-4</c:v>
                </c:pt>
                <c:pt idx="449">
                  <c:v>2.1560000000000001E-4</c:v>
                </c:pt>
                <c:pt idx="450">
                  <c:v>1.027E-4</c:v>
                </c:pt>
                <c:pt idx="451">
                  <c:v>1.065E-4</c:v>
                </c:pt>
                <c:pt idx="452">
                  <c:v>1.261E-4</c:v>
                </c:pt>
                <c:pt idx="453">
                  <c:v>1.8359999999999999E-4</c:v>
                </c:pt>
                <c:pt idx="454">
                  <c:v>9.5199999999999997E-5</c:v>
                </c:pt>
                <c:pt idx="455">
                  <c:v>2.7789999999999998E-4</c:v>
                </c:pt>
                <c:pt idx="456">
                  <c:v>1.3439999999999999E-4</c:v>
                </c:pt>
                <c:pt idx="457">
                  <c:v>1.515E-4</c:v>
                </c:pt>
                <c:pt idx="458">
                  <c:v>1.796E-4</c:v>
                </c:pt>
                <c:pt idx="459">
                  <c:v>9.3999999999999994E-5</c:v>
                </c:pt>
                <c:pt idx="460">
                  <c:v>1.5200000000000001E-4</c:v>
                </c:pt>
                <c:pt idx="461">
                  <c:v>1.182E-4</c:v>
                </c:pt>
                <c:pt idx="462">
                  <c:v>9.7999999999999997E-5</c:v>
                </c:pt>
                <c:pt idx="463">
                  <c:v>2.307E-4</c:v>
                </c:pt>
                <c:pt idx="464">
                  <c:v>1.325E-4</c:v>
                </c:pt>
                <c:pt idx="465">
                  <c:v>1.177E-4</c:v>
                </c:pt>
                <c:pt idx="466">
                  <c:v>2.197E-4</c:v>
                </c:pt>
                <c:pt idx="467">
                  <c:v>1.1E-4</c:v>
                </c:pt>
                <c:pt idx="468">
                  <c:v>2.419E-4</c:v>
                </c:pt>
                <c:pt idx="469">
                  <c:v>2.6180000000000002E-4</c:v>
                </c:pt>
                <c:pt idx="470">
                  <c:v>9.7700000000000003E-5</c:v>
                </c:pt>
                <c:pt idx="471">
                  <c:v>3.3419999999999999E-4</c:v>
                </c:pt>
                <c:pt idx="472">
                  <c:v>2.2809999999999999E-4</c:v>
                </c:pt>
                <c:pt idx="473">
                  <c:v>3.5129999999999997E-4</c:v>
                </c:pt>
                <c:pt idx="474">
                  <c:v>1.986E-4</c:v>
                </c:pt>
                <c:pt idx="475">
                  <c:v>1.4540000000000001E-4</c:v>
                </c:pt>
                <c:pt idx="476">
                  <c:v>1.005E-4</c:v>
                </c:pt>
                <c:pt idx="477">
                  <c:v>1.1290000000000001E-4</c:v>
                </c:pt>
                <c:pt idx="478">
                  <c:v>1.606E-4</c:v>
                </c:pt>
                <c:pt idx="479">
                  <c:v>1.3180000000000001E-4</c:v>
                </c:pt>
                <c:pt idx="480">
                  <c:v>1.0569999999999999E-4</c:v>
                </c:pt>
                <c:pt idx="481">
                  <c:v>2.287E-4</c:v>
                </c:pt>
                <c:pt idx="482">
                  <c:v>1.4449999999999999E-4</c:v>
                </c:pt>
                <c:pt idx="483">
                  <c:v>1.0670000000000001E-4</c:v>
                </c:pt>
                <c:pt idx="484">
                  <c:v>1.485E-4</c:v>
                </c:pt>
                <c:pt idx="485">
                  <c:v>1.019E-4</c:v>
                </c:pt>
                <c:pt idx="486">
                  <c:v>1.961E-4</c:v>
                </c:pt>
                <c:pt idx="487">
                  <c:v>9.6700000000000006E-5</c:v>
                </c:pt>
                <c:pt idx="488">
                  <c:v>2.229E-4</c:v>
                </c:pt>
                <c:pt idx="489">
                  <c:v>1.139E-4</c:v>
                </c:pt>
                <c:pt idx="490">
                  <c:v>1.6640000000000001E-4</c:v>
                </c:pt>
                <c:pt idx="491">
                  <c:v>3.1070000000000002E-4</c:v>
                </c:pt>
                <c:pt idx="492">
                  <c:v>1.5579999999999999E-4</c:v>
                </c:pt>
                <c:pt idx="493">
                  <c:v>1.284E-4</c:v>
                </c:pt>
                <c:pt idx="494">
                  <c:v>2.186E-4</c:v>
                </c:pt>
                <c:pt idx="495">
                  <c:v>1.153E-4</c:v>
                </c:pt>
                <c:pt idx="496">
                  <c:v>1.8819999999999999E-4</c:v>
                </c:pt>
                <c:pt idx="497">
                  <c:v>1.1349999999999999E-4</c:v>
                </c:pt>
                <c:pt idx="498">
                  <c:v>1.1340000000000001E-4</c:v>
                </c:pt>
                <c:pt idx="499">
                  <c:v>1.002E-4</c:v>
                </c:pt>
                <c:pt idx="500">
                  <c:v>2.3379999999999999E-4</c:v>
                </c:pt>
                <c:pt idx="501">
                  <c:v>1.3760000000000001E-4</c:v>
                </c:pt>
                <c:pt idx="502">
                  <c:v>1.4550000000000001E-4</c:v>
                </c:pt>
                <c:pt idx="503">
                  <c:v>1.019E-4</c:v>
                </c:pt>
                <c:pt idx="504">
                  <c:v>1.494E-4</c:v>
                </c:pt>
                <c:pt idx="505">
                  <c:v>1.0950000000000001E-4</c:v>
                </c:pt>
                <c:pt idx="506">
                  <c:v>9.3900000000000006E-5</c:v>
                </c:pt>
                <c:pt idx="507">
                  <c:v>1.5990000000000001E-4</c:v>
                </c:pt>
                <c:pt idx="508">
                  <c:v>1.3740000000000001E-4</c:v>
                </c:pt>
                <c:pt idx="509">
                  <c:v>3.1399999999999999E-4</c:v>
                </c:pt>
                <c:pt idx="510">
                  <c:v>9.7399999999999996E-5</c:v>
                </c:pt>
                <c:pt idx="511">
                  <c:v>9.3999999999999994E-5</c:v>
                </c:pt>
                <c:pt idx="512">
                  <c:v>1.099E-4</c:v>
                </c:pt>
                <c:pt idx="513">
                  <c:v>1.064E-4</c:v>
                </c:pt>
                <c:pt idx="514">
                  <c:v>1.6660000000000001E-4</c:v>
                </c:pt>
                <c:pt idx="515">
                  <c:v>2.4140000000000001E-4</c:v>
                </c:pt>
                <c:pt idx="516">
                  <c:v>9.5000000000000005E-5</c:v>
                </c:pt>
                <c:pt idx="517">
                  <c:v>3.324E-4</c:v>
                </c:pt>
                <c:pt idx="518">
                  <c:v>1.6569999999999999E-4</c:v>
                </c:pt>
                <c:pt idx="519">
                  <c:v>9.2999999999999997E-5</c:v>
                </c:pt>
                <c:pt idx="520">
                  <c:v>1.281E-4</c:v>
                </c:pt>
                <c:pt idx="521">
                  <c:v>9.5199999999999997E-5</c:v>
                </c:pt>
                <c:pt idx="522">
                  <c:v>1.115E-4</c:v>
                </c:pt>
                <c:pt idx="523">
                  <c:v>1.0450000000000001E-4</c:v>
                </c:pt>
                <c:pt idx="524">
                  <c:v>1.4090000000000001E-4</c:v>
                </c:pt>
                <c:pt idx="525">
                  <c:v>2.5680000000000001E-4</c:v>
                </c:pt>
                <c:pt idx="526">
                  <c:v>9.3300000000000005E-5</c:v>
                </c:pt>
                <c:pt idx="527">
                  <c:v>2.564E-4</c:v>
                </c:pt>
                <c:pt idx="528">
                  <c:v>1.8200000000000001E-4</c:v>
                </c:pt>
                <c:pt idx="529">
                  <c:v>1.25E-4</c:v>
                </c:pt>
                <c:pt idx="530">
                  <c:v>1.1519999999999999E-4</c:v>
                </c:pt>
                <c:pt idx="531">
                  <c:v>1.36E-4</c:v>
                </c:pt>
                <c:pt idx="532">
                  <c:v>1.5689999999999999E-4</c:v>
                </c:pt>
                <c:pt idx="533">
                  <c:v>9.9699999999999998E-5</c:v>
                </c:pt>
                <c:pt idx="534">
                  <c:v>2.2029999999999999E-4</c:v>
                </c:pt>
                <c:pt idx="535">
                  <c:v>1.2510000000000001E-4</c:v>
                </c:pt>
                <c:pt idx="536">
                  <c:v>1.5410000000000001E-4</c:v>
                </c:pt>
                <c:pt idx="537">
                  <c:v>2.6810000000000001E-4</c:v>
                </c:pt>
                <c:pt idx="538">
                  <c:v>1.3650000000000001E-4</c:v>
                </c:pt>
                <c:pt idx="539">
                  <c:v>1.5090000000000001E-4</c:v>
                </c:pt>
                <c:pt idx="540">
                  <c:v>9.5299999999999999E-5</c:v>
                </c:pt>
                <c:pt idx="541">
                  <c:v>1.205E-4</c:v>
                </c:pt>
                <c:pt idx="542">
                  <c:v>1.549E-4</c:v>
                </c:pt>
                <c:pt idx="543">
                  <c:v>9.4599999999999996E-5</c:v>
                </c:pt>
                <c:pt idx="544">
                  <c:v>1.3880000000000001E-4</c:v>
                </c:pt>
                <c:pt idx="545">
                  <c:v>1.471E-4</c:v>
                </c:pt>
                <c:pt idx="546">
                  <c:v>1.281E-4</c:v>
                </c:pt>
                <c:pt idx="547">
                  <c:v>2.2029999999999999E-4</c:v>
                </c:pt>
                <c:pt idx="548">
                  <c:v>1.2559999999999999E-4</c:v>
                </c:pt>
                <c:pt idx="549">
                  <c:v>3.0289999999999999E-4</c:v>
                </c:pt>
                <c:pt idx="550">
                  <c:v>1.136E-4</c:v>
                </c:pt>
                <c:pt idx="551">
                  <c:v>9.6299999999999996E-5</c:v>
                </c:pt>
                <c:pt idx="552">
                  <c:v>3.2969999999999999E-4</c:v>
                </c:pt>
                <c:pt idx="553">
                  <c:v>2.2259999999999999E-4</c:v>
                </c:pt>
                <c:pt idx="554">
                  <c:v>2.4010000000000001E-4</c:v>
                </c:pt>
                <c:pt idx="555">
                  <c:v>2.2819999999999999E-4</c:v>
                </c:pt>
                <c:pt idx="556">
                  <c:v>2.3489999999999999E-4</c:v>
                </c:pt>
                <c:pt idx="557">
                  <c:v>1.528E-4</c:v>
                </c:pt>
                <c:pt idx="558">
                  <c:v>2.098E-4</c:v>
                </c:pt>
                <c:pt idx="559">
                  <c:v>1.7450000000000001E-4</c:v>
                </c:pt>
                <c:pt idx="560">
                  <c:v>1.674E-4</c:v>
                </c:pt>
                <c:pt idx="561">
                  <c:v>1.1900000000000001E-4</c:v>
                </c:pt>
                <c:pt idx="562">
                  <c:v>1.3970000000000001E-4</c:v>
                </c:pt>
                <c:pt idx="563">
                  <c:v>1.11E-4</c:v>
                </c:pt>
                <c:pt idx="564">
                  <c:v>3.726E-4</c:v>
                </c:pt>
                <c:pt idx="565">
                  <c:v>1.0569999999999999E-4</c:v>
                </c:pt>
                <c:pt idx="566">
                  <c:v>1.3669999999999999E-4</c:v>
                </c:pt>
                <c:pt idx="567">
                  <c:v>1.3329999999999999E-4</c:v>
                </c:pt>
                <c:pt idx="568">
                  <c:v>1.998E-4</c:v>
                </c:pt>
                <c:pt idx="569">
                  <c:v>1.261E-4</c:v>
                </c:pt>
                <c:pt idx="570">
                  <c:v>1.21E-4</c:v>
                </c:pt>
                <c:pt idx="571">
                  <c:v>1.1959999999999999E-4</c:v>
                </c:pt>
                <c:pt idx="572">
                  <c:v>9.3499999999999996E-5</c:v>
                </c:pt>
                <c:pt idx="573">
                  <c:v>1.153E-4</c:v>
                </c:pt>
                <c:pt idx="574">
                  <c:v>1.2980000000000001E-4</c:v>
                </c:pt>
                <c:pt idx="575">
                  <c:v>1.3799999999999999E-4</c:v>
                </c:pt>
                <c:pt idx="576">
                  <c:v>1.448E-4</c:v>
                </c:pt>
                <c:pt idx="577">
                  <c:v>1.1129999999999999E-4</c:v>
                </c:pt>
                <c:pt idx="578">
                  <c:v>2.9730000000000002E-4</c:v>
                </c:pt>
                <c:pt idx="579">
                  <c:v>1.6789999999999999E-4</c:v>
                </c:pt>
                <c:pt idx="580">
                  <c:v>2.656E-4</c:v>
                </c:pt>
                <c:pt idx="581">
                  <c:v>1.054E-4</c:v>
                </c:pt>
                <c:pt idx="582">
                  <c:v>2.632E-4</c:v>
                </c:pt>
                <c:pt idx="583">
                  <c:v>1.154E-4</c:v>
                </c:pt>
                <c:pt idx="584">
                  <c:v>1.5640000000000001E-4</c:v>
                </c:pt>
                <c:pt idx="585">
                  <c:v>2.31E-4</c:v>
                </c:pt>
                <c:pt idx="586">
                  <c:v>1.34E-4</c:v>
                </c:pt>
                <c:pt idx="587">
                  <c:v>1.6259999999999999E-4</c:v>
                </c:pt>
                <c:pt idx="588">
                  <c:v>1.571E-4</c:v>
                </c:pt>
                <c:pt idx="589">
                  <c:v>1.122E-4</c:v>
                </c:pt>
                <c:pt idx="590">
                  <c:v>9.6899999999999997E-5</c:v>
                </c:pt>
                <c:pt idx="591">
                  <c:v>2.3499999999999999E-4</c:v>
                </c:pt>
                <c:pt idx="592">
                  <c:v>1.371E-4</c:v>
                </c:pt>
                <c:pt idx="593">
                  <c:v>1.7579999999999999E-4</c:v>
                </c:pt>
                <c:pt idx="594">
                  <c:v>2.2929999999999999E-4</c:v>
                </c:pt>
                <c:pt idx="595">
                  <c:v>1.3970000000000001E-4</c:v>
                </c:pt>
                <c:pt idx="596">
                  <c:v>1.116E-4</c:v>
                </c:pt>
                <c:pt idx="597">
                  <c:v>1.572E-4</c:v>
                </c:pt>
                <c:pt idx="598">
                  <c:v>1.2899999999999999E-4</c:v>
                </c:pt>
                <c:pt idx="599">
                  <c:v>1.4809999999999999E-4</c:v>
                </c:pt>
                <c:pt idx="600">
                  <c:v>1.081E-4</c:v>
                </c:pt>
                <c:pt idx="601">
                  <c:v>2.386E-4</c:v>
                </c:pt>
                <c:pt idx="602">
                  <c:v>1.875E-4</c:v>
                </c:pt>
                <c:pt idx="603">
                  <c:v>2.162E-4</c:v>
                </c:pt>
                <c:pt idx="604">
                  <c:v>9.7600000000000001E-5</c:v>
                </c:pt>
                <c:pt idx="605">
                  <c:v>2.3259999999999999E-4</c:v>
                </c:pt>
                <c:pt idx="606">
                  <c:v>1.56E-4</c:v>
                </c:pt>
                <c:pt idx="607">
                  <c:v>1.3760000000000001E-4</c:v>
                </c:pt>
                <c:pt idx="608">
                  <c:v>1.9689999999999999E-4</c:v>
                </c:pt>
                <c:pt idx="609">
                  <c:v>1.143E-4</c:v>
                </c:pt>
                <c:pt idx="610">
                  <c:v>1.5430000000000001E-4</c:v>
                </c:pt>
                <c:pt idx="611">
                  <c:v>3.545E-4</c:v>
                </c:pt>
                <c:pt idx="612">
                  <c:v>1.428E-4</c:v>
                </c:pt>
                <c:pt idx="613">
                  <c:v>1.0900000000000001E-4</c:v>
                </c:pt>
                <c:pt idx="614">
                  <c:v>1.7440000000000001E-4</c:v>
                </c:pt>
                <c:pt idx="615">
                  <c:v>1.125E-4</c:v>
                </c:pt>
                <c:pt idx="616">
                  <c:v>1.607E-4</c:v>
                </c:pt>
                <c:pt idx="617">
                  <c:v>1.4009999999999999E-4</c:v>
                </c:pt>
                <c:pt idx="618">
                  <c:v>1.293E-4</c:v>
                </c:pt>
                <c:pt idx="619">
                  <c:v>1.2569999999999999E-4</c:v>
                </c:pt>
                <c:pt idx="620">
                  <c:v>1.76E-4</c:v>
                </c:pt>
                <c:pt idx="621">
                  <c:v>1.1290000000000001E-4</c:v>
                </c:pt>
                <c:pt idx="622">
                  <c:v>1.539E-4</c:v>
                </c:pt>
                <c:pt idx="623">
                  <c:v>1.026E-4</c:v>
                </c:pt>
                <c:pt idx="624">
                  <c:v>1.0959999999999999E-4</c:v>
                </c:pt>
                <c:pt idx="625">
                  <c:v>1.4679999999999999E-4</c:v>
                </c:pt>
                <c:pt idx="626">
                  <c:v>1.3779999999999999E-4</c:v>
                </c:pt>
                <c:pt idx="627">
                  <c:v>9.6299999999999996E-5</c:v>
                </c:pt>
                <c:pt idx="628">
                  <c:v>1.7679999999999999E-4</c:v>
                </c:pt>
                <c:pt idx="629">
                  <c:v>1.083E-4</c:v>
                </c:pt>
                <c:pt idx="630">
                  <c:v>9.9500000000000006E-5</c:v>
                </c:pt>
                <c:pt idx="631">
                  <c:v>1.47E-4</c:v>
                </c:pt>
                <c:pt idx="632">
                  <c:v>1.494E-4</c:v>
                </c:pt>
                <c:pt idx="633">
                  <c:v>1.8330000000000001E-4</c:v>
                </c:pt>
                <c:pt idx="634">
                  <c:v>2.474E-4</c:v>
                </c:pt>
                <c:pt idx="635">
                  <c:v>1.3329999999999999E-4</c:v>
                </c:pt>
                <c:pt idx="636">
                  <c:v>1.697E-4</c:v>
                </c:pt>
                <c:pt idx="637">
                  <c:v>2.4049999999999999E-4</c:v>
                </c:pt>
                <c:pt idx="638">
                  <c:v>2.24E-4</c:v>
                </c:pt>
                <c:pt idx="639">
                  <c:v>1.2349999999999999E-4</c:v>
                </c:pt>
                <c:pt idx="640">
                  <c:v>1.461E-4</c:v>
                </c:pt>
                <c:pt idx="641">
                  <c:v>1.4239999999999999E-4</c:v>
                </c:pt>
                <c:pt idx="642">
                  <c:v>1.133E-4</c:v>
                </c:pt>
                <c:pt idx="643">
                  <c:v>1.2239999999999999E-4</c:v>
                </c:pt>
                <c:pt idx="644">
                  <c:v>1.2449999999999999E-4</c:v>
                </c:pt>
                <c:pt idx="645">
                  <c:v>1.2899999999999999E-4</c:v>
                </c:pt>
                <c:pt idx="646">
                  <c:v>2.319E-4</c:v>
                </c:pt>
                <c:pt idx="647">
                  <c:v>1.3960000000000001E-4</c:v>
                </c:pt>
                <c:pt idx="648">
                  <c:v>1.194E-4</c:v>
                </c:pt>
                <c:pt idx="649">
                  <c:v>1.9550000000000001E-4</c:v>
                </c:pt>
                <c:pt idx="650">
                  <c:v>1.293E-4</c:v>
                </c:pt>
                <c:pt idx="651">
                  <c:v>1.042E-4</c:v>
                </c:pt>
                <c:pt idx="652">
                  <c:v>1.719E-4</c:v>
                </c:pt>
                <c:pt idx="653">
                  <c:v>1.2779999999999999E-4</c:v>
                </c:pt>
                <c:pt idx="654">
                  <c:v>1.192E-4</c:v>
                </c:pt>
                <c:pt idx="655">
                  <c:v>1.2410000000000001E-4</c:v>
                </c:pt>
                <c:pt idx="656">
                  <c:v>1.025E-4</c:v>
                </c:pt>
                <c:pt idx="657">
                  <c:v>1.066E-4</c:v>
                </c:pt>
                <c:pt idx="658">
                  <c:v>1.3909999999999999E-4</c:v>
                </c:pt>
                <c:pt idx="659">
                  <c:v>1.4440000000000001E-4</c:v>
                </c:pt>
                <c:pt idx="660">
                  <c:v>1.0560000000000001E-4</c:v>
                </c:pt>
                <c:pt idx="661">
                  <c:v>2.522E-4</c:v>
                </c:pt>
                <c:pt idx="662">
                  <c:v>1.2569999999999999E-4</c:v>
                </c:pt>
                <c:pt idx="663">
                  <c:v>2.41E-4</c:v>
                </c:pt>
                <c:pt idx="664">
                  <c:v>2.1609999999999999E-4</c:v>
                </c:pt>
                <c:pt idx="665">
                  <c:v>1.5229999999999999E-4</c:v>
                </c:pt>
                <c:pt idx="666">
                  <c:v>2.3120000000000001E-4</c:v>
                </c:pt>
                <c:pt idx="667">
                  <c:v>1.169E-4</c:v>
                </c:pt>
                <c:pt idx="668">
                  <c:v>1.1069999999999999E-4</c:v>
                </c:pt>
                <c:pt idx="669">
                  <c:v>1.294E-4</c:v>
                </c:pt>
                <c:pt idx="670">
                  <c:v>1.8599999999999999E-4</c:v>
                </c:pt>
                <c:pt idx="671">
                  <c:v>1.4640000000000001E-4</c:v>
                </c:pt>
                <c:pt idx="672">
                  <c:v>1.092E-4</c:v>
                </c:pt>
                <c:pt idx="673">
                  <c:v>1.2559999999999999E-4</c:v>
                </c:pt>
                <c:pt idx="674">
                  <c:v>1.2019999999999999E-4</c:v>
                </c:pt>
                <c:pt idx="675">
                  <c:v>1.316E-4</c:v>
                </c:pt>
                <c:pt idx="676">
                  <c:v>1.66E-4</c:v>
                </c:pt>
                <c:pt idx="677">
                  <c:v>1.3009999999999999E-4</c:v>
                </c:pt>
                <c:pt idx="678">
                  <c:v>1.014E-4</c:v>
                </c:pt>
                <c:pt idx="679">
                  <c:v>1.4770000000000001E-4</c:v>
                </c:pt>
                <c:pt idx="680">
                  <c:v>8.6899999999999998E-5</c:v>
                </c:pt>
                <c:pt idx="681">
                  <c:v>1.004E-4</c:v>
                </c:pt>
                <c:pt idx="682">
                  <c:v>1.783E-4</c:v>
                </c:pt>
                <c:pt idx="683">
                  <c:v>4.86E-4</c:v>
                </c:pt>
                <c:pt idx="684">
                  <c:v>1.5899999999999999E-4</c:v>
                </c:pt>
                <c:pt idx="685">
                  <c:v>9.9300000000000001E-5</c:v>
                </c:pt>
                <c:pt idx="686">
                  <c:v>9.5699999999999995E-5</c:v>
                </c:pt>
                <c:pt idx="687">
                  <c:v>1.186E-4</c:v>
                </c:pt>
                <c:pt idx="688">
                  <c:v>2.8400000000000002E-4</c:v>
                </c:pt>
                <c:pt idx="689">
                  <c:v>1.2019999999999999E-4</c:v>
                </c:pt>
                <c:pt idx="690">
                  <c:v>1.1230000000000001E-4</c:v>
                </c:pt>
                <c:pt idx="691">
                  <c:v>1.215E-4</c:v>
                </c:pt>
                <c:pt idx="692">
                  <c:v>1.3660000000000001E-4</c:v>
                </c:pt>
                <c:pt idx="693">
                  <c:v>1.2909999999999999E-4</c:v>
                </c:pt>
                <c:pt idx="694">
                  <c:v>2.4729999999999999E-4</c:v>
                </c:pt>
                <c:pt idx="695">
                  <c:v>3.0069999999999999E-4</c:v>
                </c:pt>
                <c:pt idx="696">
                  <c:v>1.3229999999999999E-4</c:v>
                </c:pt>
                <c:pt idx="697">
                  <c:v>1.0069999999999999E-4</c:v>
                </c:pt>
                <c:pt idx="698">
                  <c:v>1.494E-4</c:v>
                </c:pt>
                <c:pt idx="699">
                  <c:v>1.3229999999999999E-4</c:v>
                </c:pt>
                <c:pt idx="700">
                  <c:v>4.2769999999999999E-4</c:v>
                </c:pt>
                <c:pt idx="701">
                  <c:v>1.27E-4</c:v>
                </c:pt>
                <c:pt idx="702">
                  <c:v>1.6029999999999999E-4</c:v>
                </c:pt>
                <c:pt idx="703">
                  <c:v>8.8300000000000005E-5</c:v>
                </c:pt>
                <c:pt idx="704">
                  <c:v>2.656E-4</c:v>
                </c:pt>
                <c:pt idx="705">
                  <c:v>2.2240000000000001E-4</c:v>
                </c:pt>
                <c:pt idx="706">
                  <c:v>2.243E-4</c:v>
                </c:pt>
                <c:pt idx="707">
                  <c:v>1.4870000000000001E-4</c:v>
                </c:pt>
                <c:pt idx="708">
                  <c:v>1.3439999999999999E-4</c:v>
                </c:pt>
                <c:pt idx="709">
                  <c:v>1.4640000000000001E-4</c:v>
                </c:pt>
                <c:pt idx="710">
                  <c:v>1.317E-4</c:v>
                </c:pt>
                <c:pt idx="711">
                  <c:v>2.0210000000000001E-4</c:v>
                </c:pt>
                <c:pt idx="712">
                  <c:v>1.3630000000000001E-4</c:v>
                </c:pt>
                <c:pt idx="713">
                  <c:v>2.0819999999999999E-4</c:v>
                </c:pt>
                <c:pt idx="714">
                  <c:v>4.6799999999999999E-4</c:v>
                </c:pt>
                <c:pt idx="715">
                  <c:v>1.6420000000000001E-4</c:v>
                </c:pt>
                <c:pt idx="716">
                  <c:v>1.022E-4</c:v>
                </c:pt>
                <c:pt idx="717">
                  <c:v>1.1349999999999999E-4</c:v>
                </c:pt>
                <c:pt idx="718">
                  <c:v>1.4750000000000001E-4</c:v>
                </c:pt>
                <c:pt idx="719">
                  <c:v>1.121E-4</c:v>
                </c:pt>
                <c:pt idx="720">
                  <c:v>1.496E-4</c:v>
                </c:pt>
                <c:pt idx="721">
                  <c:v>2.454E-4</c:v>
                </c:pt>
                <c:pt idx="722">
                  <c:v>2.8899999999999998E-4</c:v>
                </c:pt>
                <c:pt idx="723">
                  <c:v>1.6330000000000001E-4</c:v>
                </c:pt>
                <c:pt idx="724">
                  <c:v>4.0020000000000002E-4</c:v>
                </c:pt>
                <c:pt idx="725">
                  <c:v>1.248E-4</c:v>
                </c:pt>
                <c:pt idx="726">
                  <c:v>9.6500000000000001E-5</c:v>
                </c:pt>
                <c:pt idx="727">
                  <c:v>1.2070000000000001E-4</c:v>
                </c:pt>
                <c:pt idx="728">
                  <c:v>2.3220000000000001E-4</c:v>
                </c:pt>
                <c:pt idx="729">
                  <c:v>9.3900000000000006E-5</c:v>
                </c:pt>
                <c:pt idx="730">
                  <c:v>9.7E-5</c:v>
                </c:pt>
                <c:pt idx="731">
                  <c:v>1.2430000000000001E-4</c:v>
                </c:pt>
                <c:pt idx="732">
                  <c:v>2.2699999999999999E-4</c:v>
                </c:pt>
                <c:pt idx="733">
                  <c:v>1.7039999999999999E-4</c:v>
                </c:pt>
                <c:pt idx="734">
                  <c:v>1.55E-4</c:v>
                </c:pt>
                <c:pt idx="735">
                  <c:v>2.5040000000000001E-4</c:v>
                </c:pt>
                <c:pt idx="736">
                  <c:v>9.8599999999999998E-5</c:v>
                </c:pt>
                <c:pt idx="737">
                  <c:v>1.328E-4</c:v>
                </c:pt>
                <c:pt idx="738">
                  <c:v>1.6190000000000001E-4</c:v>
                </c:pt>
                <c:pt idx="739">
                  <c:v>8.9209999999999995E-4</c:v>
                </c:pt>
                <c:pt idx="740">
                  <c:v>1.069E-4</c:v>
                </c:pt>
                <c:pt idx="741">
                  <c:v>1.7799999999999999E-4</c:v>
                </c:pt>
                <c:pt idx="742">
                  <c:v>1.262E-4</c:v>
                </c:pt>
                <c:pt idx="743">
                  <c:v>2.1829999999999999E-4</c:v>
                </c:pt>
                <c:pt idx="744">
                  <c:v>1.3320000000000001E-4</c:v>
                </c:pt>
                <c:pt idx="745">
                  <c:v>1.197E-4</c:v>
                </c:pt>
                <c:pt idx="746">
                  <c:v>1.099E-4</c:v>
                </c:pt>
                <c:pt idx="747">
                  <c:v>1.65E-4</c:v>
                </c:pt>
                <c:pt idx="748">
                  <c:v>1.0560000000000001E-4</c:v>
                </c:pt>
                <c:pt idx="749">
                  <c:v>1.6239999999999999E-4</c:v>
                </c:pt>
                <c:pt idx="750">
                  <c:v>1.3080000000000001E-4</c:v>
                </c:pt>
                <c:pt idx="751">
                  <c:v>1.2400000000000001E-4</c:v>
                </c:pt>
                <c:pt idx="752">
                  <c:v>1.1400000000000001E-4</c:v>
                </c:pt>
                <c:pt idx="753">
                  <c:v>1.9540000000000001E-4</c:v>
                </c:pt>
                <c:pt idx="754">
                  <c:v>1.237E-4</c:v>
                </c:pt>
                <c:pt idx="755">
                  <c:v>9.6500000000000001E-5</c:v>
                </c:pt>
                <c:pt idx="756">
                  <c:v>1.1959999999999999E-4</c:v>
                </c:pt>
                <c:pt idx="757">
                  <c:v>1.5640000000000001E-4</c:v>
                </c:pt>
                <c:pt idx="758">
                  <c:v>2.3589999999999999E-4</c:v>
                </c:pt>
                <c:pt idx="759">
                  <c:v>9.2899999999999995E-5</c:v>
                </c:pt>
                <c:pt idx="760">
                  <c:v>2.229E-4</c:v>
                </c:pt>
                <c:pt idx="761">
                  <c:v>2.2819999999999999E-4</c:v>
                </c:pt>
                <c:pt idx="762">
                  <c:v>1.164E-4</c:v>
                </c:pt>
                <c:pt idx="763">
                  <c:v>1.3100000000000001E-4</c:v>
                </c:pt>
                <c:pt idx="764">
                  <c:v>1.031E-4</c:v>
                </c:pt>
                <c:pt idx="765">
                  <c:v>1.93E-4</c:v>
                </c:pt>
                <c:pt idx="766">
                  <c:v>1.359E-4</c:v>
                </c:pt>
                <c:pt idx="767">
                  <c:v>3.2039999999999998E-4</c:v>
                </c:pt>
                <c:pt idx="768">
                  <c:v>1.262E-4</c:v>
                </c:pt>
                <c:pt idx="769">
                  <c:v>3.0200000000000002E-4</c:v>
                </c:pt>
                <c:pt idx="770">
                  <c:v>1.303E-4</c:v>
                </c:pt>
                <c:pt idx="771">
                  <c:v>2.1990000000000001E-4</c:v>
                </c:pt>
                <c:pt idx="772">
                  <c:v>1.171E-4</c:v>
                </c:pt>
                <c:pt idx="773">
                  <c:v>1.154E-4</c:v>
                </c:pt>
                <c:pt idx="774">
                  <c:v>1.593E-4</c:v>
                </c:pt>
                <c:pt idx="775">
                  <c:v>9.9099999999999996E-5</c:v>
                </c:pt>
                <c:pt idx="776">
                  <c:v>1.259E-4</c:v>
                </c:pt>
                <c:pt idx="777">
                  <c:v>1.105E-4</c:v>
                </c:pt>
                <c:pt idx="778">
                  <c:v>1.36E-4</c:v>
                </c:pt>
                <c:pt idx="779">
                  <c:v>2.319E-4</c:v>
                </c:pt>
                <c:pt idx="780">
                  <c:v>1.194E-4</c:v>
                </c:pt>
                <c:pt idx="781">
                  <c:v>1.404E-4</c:v>
                </c:pt>
                <c:pt idx="782">
                  <c:v>1.3439999999999999E-4</c:v>
                </c:pt>
                <c:pt idx="783">
                  <c:v>1.95E-4</c:v>
                </c:pt>
                <c:pt idx="784">
                  <c:v>1.561E-4</c:v>
                </c:pt>
                <c:pt idx="785">
                  <c:v>1.4129999999999999E-4</c:v>
                </c:pt>
                <c:pt idx="786">
                  <c:v>9.3999999999999994E-5</c:v>
                </c:pt>
                <c:pt idx="787">
                  <c:v>1.133E-4</c:v>
                </c:pt>
                <c:pt idx="788">
                  <c:v>9.3700000000000001E-5</c:v>
                </c:pt>
                <c:pt idx="789">
                  <c:v>3.1869999999999999E-4</c:v>
                </c:pt>
                <c:pt idx="790">
                  <c:v>1.2339999999999999E-4</c:v>
                </c:pt>
                <c:pt idx="791">
                  <c:v>2.2890000000000001E-4</c:v>
                </c:pt>
                <c:pt idx="792">
                  <c:v>1.1179999999999999E-4</c:v>
                </c:pt>
                <c:pt idx="793">
                  <c:v>1.215E-4</c:v>
                </c:pt>
                <c:pt idx="794">
                  <c:v>1.284E-4</c:v>
                </c:pt>
                <c:pt idx="795">
                  <c:v>1.4669999999999999E-4</c:v>
                </c:pt>
                <c:pt idx="796">
                  <c:v>1.188E-4</c:v>
                </c:pt>
                <c:pt idx="797">
                  <c:v>1.5249999999999999E-4</c:v>
                </c:pt>
                <c:pt idx="798">
                  <c:v>2.2819999999999999E-4</c:v>
                </c:pt>
                <c:pt idx="799">
                  <c:v>1.6569999999999999E-4</c:v>
                </c:pt>
                <c:pt idx="800">
                  <c:v>1.4459999999999999E-4</c:v>
                </c:pt>
                <c:pt idx="801">
                  <c:v>1.8789999999999999E-4</c:v>
                </c:pt>
                <c:pt idx="802">
                  <c:v>1.6229999999999999E-4</c:v>
                </c:pt>
                <c:pt idx="803">
                  <c:v>2.2949999999999999E-4</c:v>
                </c:pt>
                <c:pt idx="804">
                  <c:v>1.95E-4</c:v>
                </c:pt>
                <c:pt idx="805">
                  <c:v>2.3479999999999999E-4</c:v>
                </c:pt>
                <c:pt idx="806">
                  <c:v>1.138E-4</c:v>
                </c:pt>
                <c:pt idx="807">
                  <c:v>1.1179999999999999E-4</c:v>
                </c:pt>
                <c:pt idx="808">
                  <c:v>1.4870000000000001E-4</c:v>
                </c:pt>
                <c:pt idx="809">
                  <c:v>1.188E-4</c:v>
                </c:pt>
                <c:pt idx="810">
                  <c:v>1.215E-4</c:v>
                </c:pt>
                <c:pt idx="811">
                  <c:v>1.3359999999999999E-4</c:v>
                </c:pt>
                <c:pt idx="812">
                  <c:v>1.187E-4</c:v>
                </c:pt>
                <c:pt idx="813">
                  <c:v>1.461E-4</c:v>
                </c:pt>
                <c:pt idx="814">
                  <c:v>1.4300000000000001E-4</c:v>
                </c:pt>
                <c:pt idx="815">
                  <c:v>1.2579999999999999E-4</c:v>
                </c:pt>
                <c:pt idx="816">
                  <c:v>1.4909999999999999E-4</c:v>
                </c:pt>
                <c:pt idx="817">
                  <c:v>1.426E-4</c:v>
                </c:pt>
                <c:pt idx="818">
                  <c:v>1.204E-4</c:v>
                </c:pt>
                <c:pt idx="819">
                  <c:v>1.2659999999999999E-4</c:v>
                </c:pt>
                <c:pt idx="820">
                  <c:v>1.695E-4</c:v>
                </c:pt>
                <c:pt idx="821">
                  <c:v>1.5809999999999999E-4</c:v>
                </c:pt>
                <c:pt idx="822">
                  <c:v>1.3520000000000001E-4</c:v>
                </c:pt>
                <c:pt idx="823">
                  <c:v>1.4569999999999999E-4</c:v>
                </c:pt>
                <c:pt idx="824">
                  <c:v>1.2559999999999999E-4</c:v>
                </c:pt>
                <c:pt idx="825">
                  <c:v>1.093E-4</c:v>
                </c:pt>
                <c:pt idx="826">
                  <c:v>1.2960000000000001E-4</c:v>
                </c:pt>
                <c:pt idx="827">
                  <c:v>1.3190000000000001E-4</c:v>
                </c:pt>
                <c:pt idx="828">
                  <c:v>1.158E-4</c:v>
                </c:pt>
                <c:pt idx="829">
                  <c:v>1.304E-4</c:v>
                </c:pt>
                <c:pt idx="830">
                  <c:v>4.348E-4</c:v>
                </c:pt>
                <c:pt idx="831">
                  <c:v>1.4789999999999999E-4</c:v>
                </c:pt>
                <c:pt idx="832">
                  <c:v>1.7819999999999999E-4</c:v>
                </c:pt>
                <c:pt idx="833">
                  <c:v>1.1340000000000001E-4</c:v>
                </c:pt>
                <c:pt idx="834">
                  <c:v>2.7569999999999998E-4</c:v>
                </c:pt>
                <c:pt idx="835">
                  <c:v>3.2220000000000003E-4</c:v>
                </c:pt>
                <c:pt idx="836">
                  <c:v>1.226E-4</c:v>
                </c:pt>
                <c:pt idx="837">
                  <c:v>1.4139999999999999E-4</c:v>
                </c:pt>
                <c:pt idx="838">
                  <c:v>1.087E-4</c:v>
                </c:pt>
                <c:pt idx="839">
                  <c:v>3.257E-4</c:v>
                </c:pt>
                <c:pt idx="840">
                  <c:v>2.107E-4</c:v>
                </c:pt>
                <c:pt idx="841">
                  <c:v>1.126E-4</c:v>
                </c:pt>
                <c:pt idx="842">
                  <c:v>2.4259999999999999E-4</c:v>
                </c:pt>
                <c:pt idx="843">
                  <c:v>1.259E-4</c:v>
                </c:pt>
                <c:pt idx="844">
                  <c:v>1.2120000000000001E-4</c:v>
                </c:pt>
                <c:pt idx="845">
                  <c:v>1.4809999999999999E-4</c:v>
                </c:pt>
                <c:pt idx="846">
                  <c:v>1.066E-4</c:v>
                </c:pt>
                <c:pt idx="847">
                  <c:v>1.261E-4</c:v>
                </c:pt>
                <c:pt idx="848">
                  <c:v>1.177E-4</c:v>
                </c:pt>
                <c:pt idx="849">
                  <c:v>1.175E-4</c:v>
                </c:pt>
                <c:pt idx="850">
                  <c:v>1.5809999999999999E-4</c:v>
                </c:pt>
                <c:pt idx="851">
                  <c:v>1.3090000000000001E-4</c:v>
                </c:pt>
                <c:pt idx="852">
                  <c:v>1.5310000000000001E-4</c:v>
                </c:pt>
                <c:pt idx="853">
                  <c:v>9.5799999999999998E-5</c:v>
                </c:pt>
                <c:pt idx="854">
                  <c:v>1.4109999999999999E-4</c:v>
                </c:pt>
                <c:pt idx="855">
                  <c:v>1.136E-4</c:v>
                </c:pt>
                <c:pt idx="856">
                  <c:v>1.248E-4</c:v>
                </c:pt>
                <c:pt idx="857">
                  <c:v>2.2340000000000001E-4</c:v>
                </c:pt>
                <c:pt idx="858">
                  <c:v>1.3909999999999999E-4</c:v>
                </c:pt>
                <c:pt idx="859">
                  <c:v>2.41E-4</c:v>
                </c:pt>
                <c:pt idx="860">
                  <c:v>9.5099999999999994E-5</c:v>
                </c:pt>
                <c:pt idx="861">
                  <c:v>1.1730000000000001E-4</c:v>
                </c:pt>
                <c:pt idx="862">
                  <c:v>1.284E-4</c:v>
                </c:pt>
                <c:pt idx="863">
                  <c:v>1.6029999999999999E-4</c:v>
                </c:pt>
                <c:pt idx="864">
                  <c:v>2.743E-4</c:v>
                </c:pt>
                <c:pt idx="865">
                  <c:v>1.116E-4</c:v>
                </c:pt>
                <c:pt idx="866">
                  <c:v>1.303E-4</c:v>
                </c:pt>
                <c:pt idx="867">
                  <c:v>2.107E-4</c:v>
                </c:pt>
                <c:pt idx="868">
                  <c:v>1.2799999999999999E-4</c:v>
                </c:pt>
                <c:pt idx="869">
                  <c:v>1.2850000000000001E-4</c:v>
                </c:pt>
                <c:pt idx="870">
                  <c:v>1.4760000000000001E-4</c:v>
                </c:pt>
                <c:pt idx="871">
                  <c:v>1.0509999999999999E-4</c:v>
                </c:pt>
                <c:pt idx="872">
                  <c:v>1.3889999999999999E-4</c:v>
                </c:pt>
                <c:pt idx="873">
                  <c:v>1.3349999999999999E-4</c:v>
                </c:pt>
                <c:pt idx="874">
                  <c:v>1.961E-4</c:v>
                </c:pt>
                <c:pt idx="875">
                  <c:v>3.0739999999999999E-4</c:v>
                </c:pt>
                <c:pt idx="876">
                  <c:v>1.795E-4</c:v>
                </c:pt>
                <c:pt idx="877">
                  <c:v>1.7249999999999999E-4</c:v>
                </c:pt>
                <c:pt idx="878">
                  <c:v>2.418E-4</c:v>
                </c:pt>
                <c:pt idx="879">
                  <c:v>2.0320000000000001E-4</c:v>
                </c:pt>
                <c:pt idx="880">
                  <c:v>2.0259999999999999E-4</c:v>
                </c:pt>
                <c:pt idx="881">
                  <c:v>1.5880000000000001E-4</c:v>
                </c:pt>
                <c:pt idx="882">
                  <c:v>3.7219999999999999E-4</c:v>
                </c:pt>
                <c:pt idx="883">
                  <c:v>2.9940000000000001E-4</c:v>
                </c:pt>
                <c:pt idx="884">
                  <c:v>1.8349999999999999E-4</c:v>
                </c:pt>
                <c:pt idx="885">
                  <c:v>1.4119999999999999E-4</c:v>
                </c:pt>
                <c:pt idx="886">
                  <c:v>1.693E-4</c:v>
                </c:pt>
                <c:pt idx="887">
                  <c:v>9.6399999999999999E-5</c:v>
                </c:pt>
                <c:pt idx="888">
                  <c:v>1.6420000000000001E-4</c:v>
                </c:pt>
                <c:pt idx="889">
                  <c:v>1.749E-4</c:v>
                </c:pt>
                <c:pt idx="890">
                  <c:v>9.8999999999999994E-5</c:v>
                </c:pt>
                <c:pt idx="891">
                  <c:v>1.4129999999999999E-4</c:v>
                </c:pt>
                <c:pt idx="892">
                  <c:v>1.6559999999999999E-4</c:v>
                </c:pt>
                <c:pt idx="893">
                  <c:v>1.1739999999999999E-4</c:v>
                </c:pt>
                <c:pt idx="894">
                  <c:v>2.0120000000000001E-4</c:v>
                </c:pt>
                <c:pt idx="895">
                  <c:v>2.0819999999999999E-4</c:v>
                </c:pt>
                <c:pt idx="896">
                  <c:v>1.472E-4</c:v>
                </c:pt>
                <c:pt idx="897">
                  <c:v>1.273E-4</c:v>
                </c:pt>
                <c:pt idx="898">
                  <c:v>1.5139999999999999E-4</c:v>
                </c:pt>
                <c:pt idx="899">
                  <c:v>1.805E-4</c:v>
                </c:pt>
                <c:pt idx="900">
                  <c:v>1.3669999999999999E-4</c:v>
                </c:pt>
                <c:pt idx="901">
                  <c:v>1.137E-4</c:v>
                </c:pt>
                <c:pt idx="902">
                  <c:v>1.7210000000000001E-4</c:v>
                </c:pt>
                <c:pt idx="903">
                  <c:v>1.009E-4</c:v>
                </c:pt>
                <c:pt idx="904">
                  <c:v>1.3540000000000001E-4</c:v>
                </c:pt>
                <c:pt idx="905">
                  <c:v>1.171E-4</c:v>
                </c:pt>
                <c:pt idx="906">
                  <c:v>1.6579999999999999E-4</c:v>
                </c:pt>
                <c:pt idx="907">
                  <c:v>1.2740000000000001E-4</c:v>
                </c:pt>
                <c:pt idx="908">
                  <c:v>1.4300000000000001E-4</c:v>
                </c:pt>
                <c:pt idx="909">
                  <c:v>1.4520000000000001E-4</c:v>
                </c:pt>
                <c:pt idx="910">
                  <c:v>1.3630000000000001E-4</c:v>
                </c:pt>
                <c:pt idx="911">
                  <c:v>3.3100000000000002E-4</c:v>
                </c:pt>
                <c:pt idx="912">
                  <c:v>1.3459999999999999E-4</c:v>
                </c:pt>
                <c:pt idx="913">
                  <c:v>9.6600000000000003E-5</c:v>
                </c:pt>
                <c:pt idx="914">
                  <c:v>2.4039999999999999E-4</c:v>
                </c:pt>
                <c:pt idx="915">
                  <c:v>1.474E-4</c:v>
                </c:pt>
                <c:pt idx="916">
                  <c:v>1.1239999999999999E-4</c:v>
                </c:pt>
                <c:pt idx="917">
                  <c:v>1.069E-4</c:v>
                </c:pt>
                <c:pt idx="918">
                  <c:v>3.1589999999999998E-4</c:v>
                </c:pt>
                <c:pt idx="919">
                  <c:v>1.4430000000000001E-4</c:v>
                </c:pt>
                <c:pt idx="920">
                  <c:v>1.3799999999999999E-4</c:v>
                </c:pt>
                <c:pt idx="921">
                  <c:v>1.205E-4</c:v>
                </c:pt>
                <c:pt idx="922">
                  <c:v>1.066E-4</c:v>
                </c:pt>
                <c:pt idx="923">
                  <c:v>8.6299999999999997E-5</c:v>
                </c:pt>
                <c:pt idx="924">
                  <c:v>1.002E-4</c:v>
                </c:pt>
                <c:pt idx="925">
                  <c:v>1.021E-4</c:v>
                </c:pt>
                <c:pt idx="926">
                  <c:v>1.189E-4</c:v>
                </c:pt>
                <c:pt idx="927">
                  <c:v>1.8340000000000001E-4</c:v>
                </c:pt>
                <c:pt idx="928">
                  <c:v>1.2290000000000001E-4</c:v>
                </c:pt>
                <c:pt idx="929">
                  <c:v>1.7139999999999999E-4</c:v>
                </c:pt>
                <c:pt idx="930">
                  <c:v>9.9699999999999998E-5</c:v>
                </c:pt>
                <c:pt idx="931">
                  <c:v>9.4599999999999996E-5</c:v>
                </c:pt>
                <c:pt idx="932">
                  <c:v>1.189E-4</c:v>
                </c:pt>
                <c:pt idx="933">
                  <c:v>1.9919999999999999E-4</c:v>
                </c:pt>
                <c:pt idx="934">
                  <c:v>1.484E-4</c:v>
                </c:pt>
                <c:pt idx="935">
                  <c:v>1.205E-4</c:v>
                </c:pt>
                <c:pt idx="936">
                  <c:v>2.3139999999999999E-4</c:v>
                </c:pt>
                <c:pt idx="937">
                  <c:v>2.2049999999999999E-4</c:v>
                </c:pt>
                <c:pt idx="938">
                  <c:v>9.7299999999999993E-5</c:v>
                </c:pt>
                <c:pt idx="939">
                  <c:v>1.281E-4</c:v>
                </c:pt>
                <c:pt idx="940">
                  <c:v>1.616E-4</c:v>
                </c:pt>
                <c:pt idx="941">
                  <c:v>1.1790000000000001E-4</c:v>
                </c:pt>
                <c:pt idx="942">
                  <c:v>1.236E-4</c:v>
                </c:pt>
                <c:pt idx="943">
                  <c:v>1.338E-4</c:v>
                </c:pt>
                <c:pt idx="944">
                  <c:v>2.0259999999999999E-4</c:v>
                </c:pt>
                <c:pt idx="945">
                  <c:v>1.078E-4</c:v>
                </c:pt>
                <c:pt idx="946">
                  <c:v>1.4430000000000001E-4</c:v>
                </c:pt>
                <c:pt idx="947">
                  <c:v>1.339E-4</c:v>
                </c:pt>
                <c:pt idx="948">
                  <c:v>1.7809999999999999E-4</c:v>
                </c:pt>
                <c:pt idx="949">
                  <c:v>2.5559999999999998E-4</c:v>
                </c:pt>
                <c:pt idx="950">
                  <c:v>1.171E-4</c:v>
                </c:pt>
                <c:pt idx="951">
                  <c:v>1.5009999999999999E-4</c:v>
                </c:pt>
                <c:pt idx="952">
                  <c:v>9.9900000000000002E-5</c:v>
                </c:pt>
                <c:pt idx="953">
                  <c:v>1.159E-4</c:v>
                </c:pt>
                <c:pt idx="954">
                  <c:v>1.584E-4</c:v>
                </c:pt>
                <c:pt idx="955">
                  <c:v>9.6799999999999995E-5</c:v>
                </c:pt>
                <c:pt idx="956">
                  <c:v>9.48E-5</c:v>
                </c:pt>
                <c:pt idx="957">
                  <c:v>1.119E-4</c:v>
                </c:pt>
                <c:pt idx="958">
                  <c:v>1.325E-4</c:v>
                </c:pt>
                <c:pt idx="959">
                  <c:v>3.1950000000000001E-4</c:v>
                </c:pt>
                <c:pt idx="960">
                  <c:v>1.594E-4</c:v>
                </c:pt>
                <c:pt idx="961">
                  <c:v>9.9300000000000001E-5</c:v>
                </c:pt>
                <c:pt idx="962">
                  <c:v>1.4119999999999999E-4</c:v>
                </c:pt>
                <c:pt idx="963">
                  <c:v>1.583E-4</c:v>
                </c:pt>
                <c:pt idx="964">
                  <c:v>1.3779999999999999E-4</c:v>
                </c:pt>
                <c:pt idx="965">
                  <c:v>1.2400000000000001E-4</c:v>
                </c:pt>
                <c:pt idx="966">
                  <c:v>1.171E-4</c:v>
                </c:pt>
                <c:pt idx="967">
                  <c:v>1.064E-4</c:v>
                </c:pt>
                <c:pt idx="968">
                  <c:v>1.103E-4</c:v>
                </c:pt>
                <c:pt idx="969">
                  <c:v>1.4019999999999999E-4</c:v>
                </c:pt>
                <c:pt idx="970">
                  <c:v>1.058E-4</c:v>
                </c:pt>
                <c:pt idx="971">
                  <c:v>9.8499999999999995E-5</c:v>
                </c:pt>
                <c:pt idx="972">
                  <c:v>1.214E-4</c:v>
                </c:pt>
                <c:pt idx="973">
                  <c:v>3.0029999999999998E-4</c:v>
                </c:pt>
                <c:pt idx="974">
                  <c:v>1.12E-4</c:v>
                </c:pt>
                <c:pt idx="975">
                  <c:v>1.8980000000000001E-4</c:v>
                </c:pt>
                <c:pt idx="976">
                  <c:v>1.527E-4</c:v>
                </c:pt>
                <c:pt idx="977">
                  <c:v>1.2960000000000001E-4</c:v>
                </c:pt>
                <c:pt idx="978">
                  <c:v>2.4000000000000001E-4</c:v>
                </c:pt>
                <c:pt idx="979">
                  <c:v>3.1540000000000002E-4</c:v>
                </c:pt>
                <c:pt idx="980">
                  <c:v>1.18E-4</c:v>
                </c:pt>
                <c:pt idx="981">
                  <c:v>1.227E-4</c:v>
                </c:pt>
                <c:pt idx="982">
                  <c:v>9.5600000000000006E-5</c:v>
                </c:pt>
                <c:pt idx="983">
                  <c:v>2.8439999999999997E-4</c:v>
                </c:pt>
                <c:pt idx="984">
                  <c:v>1.428E-4</c:v>
                </c:pt>
                <c:pt idx="985">
                  <c:v>1.5239999999999999E-4</c:v>
                </c:pt>
                <c:pt idx="986">
                  <c:v>3.1419999999999999E-4</c:v>
                </c:pt>
                <c:pt idx="987">
                  <c:v>1.9110000000000001E-4</c:v>
                </c:pt>
                <c:pt idx="988">
                  <c:v>2.8039999999999999E-4</c:v>
                </c:pt>
                <c:pt idx="989">
                  <c:v>9.5699999999999995E-5</c:v>
                </c:pt>
                <c:pt idx="990">
                  <c:v>1.082E-4</c:v>
                </c:pt>
                <c:pt idx="991">
                  <c:v>1.247E-4</c:v>
                </c:pt>
                <c:pt idx="992">
                  <c:v>2.5470000000000001E-4</c:v>
                </c:pt>
                <c:pt idx="993">
                  <c:v>1.4919999999999999E-4</c:v>
                </c:pt>
                <c:pt idx="994">
                  <c:v>1.3190000000000001E-4</c:v>
                </c:pt>
                <c:pt idx="995">
                  <c:v>1.4919999999999999E-4</c:v>
                </c:pt>
                <c:pt idx="996">
                  <c:v>1.3210000000000001E-4</c:v>
                </c:pt>
                <c:pt idx="997">
                  <c:v>9.6500000000000001E-5</c:v>
                </c:pt>
                <c:pt idx="998">
                  <c:v>1.8599999999999999E-4</c:v>
                </c:pt>
                <c:pt idx="999">
                  <c:v>1.3640000000000001E-4</c:v>
                </c:pt>
                <c:pt idx="1000">
                  <c:v>1.193E-4</c:v>
                </c:pt>
                <c:pt idx="1001">
                  <c:v>2.0770000000000001E-4</c:v>
                </c:pt>
                <c:pt idx="1002">
                  <c:v>1.3180000000000001E-4</c:v>
                </c:pt>
                <c:pt idx="1003">
                  <c:v>1.718E-4</c:v>
                </c:pt>
                <c:pt idx="1004">
                  <c:v>1.5320000000000001E-4</c:v>
                </c:pt>
                <c:pt idx="1005">
                  <c:v>1.6569999999999999E-4</c:v>
                </c:pt>
                <c:pt idx="1006">
                  <c:v>1.818E-4</c:v>
                </c:pt>
                <c:pt idx="1007">
                  <c:v>1.4320000000000001E-4</c:v>
                </c:pt>
                <c:pt idx="1008">
                  <c:v>1.1349999999999999E-4</c:v>
                </c:pt>
                <c:pt idx="1009">
                  <c:v>2.764E-4</c:v>
                </c:pt>
                <c:pt idx="1010">
                  <c:v>1.3430000000000001E-4</c:v>
                </c:pt>
                <c:pt idx="1011">
                  <c:v>2.7270000000000001E-4</c:v>
                </c:pt>
                <c:pt idx="1012">
                  <c:v>3.2210000000000002E-4</c:v>
                </c:pt>
                <c:pt idx="1013">
                  <c:v>2.831E-4</c:v>
                </c:pt>
                <c:pt idx="1014">
                  <c:v>1.4770000000000001E-4</c:v>
                </c:pt>
                <c:pt idx="1015">
                  <c:v>1.4219999999999999E-4</c:v>
                </c:pt>
                <c:pt idx="1016">
                  <c:v>4.2900000000000002E-4</c:v>
                </c:pt>
                <c:pt idx="1017">
                  <c:v>1.4770000000000001E-4</c:v>
                </c:pt>
                <c:pt idx="1018">
                  <c:v>2.399E-4</c:v>
                </c:pt>
                <c:pt idx="1019">
                  <c:v>1.15E-4</c:v>
                </c:pt>
                <c:pt idx="1020">
                  <c:v>1.249E-4</c:v>
                </c:pt>
                <c:pt idx="1021">
                  <c:v>2.184E-4</c:v>
                </c:pt>
                <c:pt idx="1022">
                  <c:v>1.4109999999999999E-4</c:v>
                </c:pt>
                <c:pt idx="1023">
                  <c:v>1.099E-4</c:v>
                </c:pt>
                <c:pt idx="1024">
                  <c:v>1.395E-4</c:v>
                </c:pt>
                <c:pt idx="1025">
                  <c:v>3.8900000000000002E-4</c:v>
                </c:pt>
                <c:pt idx="1026">
                  <c:v>1.8469999999999999E-4</c:v>
                </c:pt>
                <c:pt idx="1027">
                  <c:v>2.0660000000000001E-4</c:v>
                </c:pt>
                <c:pt idx="1028">
                  <c:v>1.615E-4</c:v>
                </c:pt>
                <c:pt idx="1029">
                  <c:v>1.4750000000000001E-4</c:v>
                </c:pt>
                <c:pt idx="1030">
                  <c:v>2.1880000000000001E-4</c:v>
                </c:pt>
                <c:pt idx="1031">
                  <c:v>2.1018999999999999E-3</c:v>
                </c:pt>
                <c:pt idx="1032">
                  <c:v>1.17E-4</c:v>
                </c:pt>
                <c:pt idx="1033">
                  <c:v>1.117E-4</c:v>
                </c:pt>
                <c:pt idx="1034">
                  <c:v>1.3650000000000001E-4</c:v>
                </c:pt>
                <c:pt idx="1035">
                  <c:v>1.482E-4</c:v>
                </c:pt>
                <c:pt idx="1036">
                  <c:v>4.1730000000000001E-4</c:v>
                </c:pt>
                <c:pt idx="1037">
                  <c:v>1.328E-4</c:v>
                </c:pt>
                <c:pt idx="1038">
                  <c:v>1.5660000000000001E-4</c:v>
                </c:pt>
                <c:pt idx="1039">
                  <c:v>1.5410000000000001E-4</c:v>
                </c:pt>
                <c:pt idx="1040">
                  <c:v>1.574E-4</c:v>
                </c:pt>
                <c:pt idx="1041">
                  <c:v>1.6860000000000001E-4</c:v>
                </c:pt>
                <c:pt idx="1042">
                  <c:v>1.384E-4</c:v>
                </c:pt>
                <c:pt idx="1043">
                  <c:v>1.853E-4</c:v>
                </c:pt>
                <c:pt idx="1044">
                  <c:v>2.0550000000000001E-4</c:v>
                </c:pt>
                <c:pt idx="1045">
                  <c:v>1.2569999999999999E-4</c:v>
                </c:pt>
                <c:pt idx="1046">
                  <c:v>1.22E-4</c:v>
                </c:pt>
                <c:pt idx="1047">
                  <c:v>2.1699999999999999E-4</c:v>
                </c:pt>
                <c:pt idx="1048">
                  <c:v>1.3420000000000001E-4</c:v>
                </c:pt>
                <c:pt idx="1049">
                  <c:v>1.4249999999999999E-4</c:v>
                </c:pt>
                <c:pt idx="1050">
                  <c:v>1.9379999999999999E-4</c:v>
                </c:pt>
                <c:pt idx="1051">
                  <c:v>1.205E-4</c:v>
                </c:pt>
                <c:pt idx="1052">
                  <c:v>1.5029999999999999E-4</c:v>
                </c:pt>
                <c:pt idx="1053">
                  <c:v>1.5200000000000001E-4</c:v>
                </c:pt>
                <c:pt idx="1054">
                  <c:v>1.5129999999999999E-4</c:v>
                </c:pt>
                <c:pt idx="1055">
                  <c:v>1.6310000000000001E-4</c:v>
                </c:pt>
                <c:pt idx="1056">
                  <c:v>1.3530000000000001E-4</c:v>
                </c:pt>
                <c:pt idx="1057">
                  <c:v>1.2430000000000001E-4</c:v>
                </c:pt>
                <c:pt idx="1058">
                  <c:v>2.1479999999999999E-4</c:v>
                </c:pt>
                <c:pt idx="1059">
                  <c:v>1.6440000000000001E-4</c:v>
                </c:pt>
                <c:pt idx="1060">
                  <c:v>1.4530000000000001E-4</c:v>
                </c:pt>
                <c:pt idx="1061">
                  <c:v>2.154E-4</c:v>
                </c:pt>
                <c:pt idx="1062">
                  <c:v>2.1130000000000001E-4</c:v>
                </c:pt>
                <c:pt idx="1063">
                  <c:v>2.3800000000000001E-4</c:v>
                </c:pt>
                <c:pt idx="1064">
                  <c:v>1.3540000000000001E-4</c:v>
                </c:pt>
                <c:pt idx="1065">
                  <c:v>1.138E-4</c:v>
                </c:pt>
                <c:pt idx="1066">
                  <c:v>1.4420000000000001E-4</c:v>
                </c:pt>
                <c:pt idx="1067">
                  <c:v>1.5449999999999999E-4</c:v>
                </c:pt>
                <c:pt idx="1068">
                  <c:v>1.4669999999999999E-4</c:v>
                </c:pt>
                <c:pt idx="1069">
                  <c:v>1.516E-4</c:v>
                </c:pt>
                <c:pt idx="1070">
                  <c:v>1.273E-4</c:v>
                </c:pt>
                <c:pt idx="1071">
                  <c:v>1.627E-4</c:v>
                </c:pt>
                <c:pt idx="1072">
                  <c:v>1.762E-4</c:v>
                </c:pt>
                <c:pt idx="1073">
                  <c:v>1.3210000000000001E-4</c:v>
                </c:pt>
                <c:pt idx="1074">
                  <c:v>1.404E-4</c:v>
                </c:pt>
                <c:pt idx="1075">
                  <c:v>2.1479999999999999E-4</c:v>
                </c:pt>
                <c:pt idx="1076">
                  <c:v>1.2980000000000001E-4</c:v>
                </c:pt>
                <c:pt idx="1077">
                  <c:v>1.585E-4</c:v>
                </c:pt>
                <c:pt idx="1078">
                  <c:v>1.2659999999999999E-4</c:v>
                </c:pt>
                <c:pt idx="1079">
                  <c:v>1.327E-4</c:v>
                </c:pt>
                <c:pt idx="1080">
                  <c:v>1.562E-4</c:v>
                </c:pt>
                <c:pt idx="1081">
                  <c:v>1.8679999999999999E-4</c:v>
                </c:pt>
                <c:pt idx="1082">
                  <c:v>1.271E-4</c:v>
                </c:pt>
                <c:pt idx="1083">
                  <c:v>1.4459999999999999E-4</c:v>
                </c:pt>
                <c:pt idx="1084">
                  <c:v>1.416E-4</c:v>
                </c:pt>
                <c:pt idx="1085">
                  <c:v>1.359E-4</c:v>
                </c:pt>
                <c:pt idx="1086">
                  <c:v>2.5490000000000002E-4</c:v>
                </c:pt>
                <c:pt idx="1087">
                  <c:v>1.6760000000000001E-4</c:v>
                </c:pt>
                <c:pt idx="1088">
                  <c:v>1.236E-4</c:v>
                </c:pt>
                <c:pt idx="1089">
                  <c:v>1.3740000000000001E-4</c:v>
                </c:pt>
                <c:pt idx="1090">
                  <c:v>1.361E-4</c:v>
                </c:pt>
                <c:pt idx="1091">
                  <c:v>1.963E-4</c:v>
                </c:pt>
                <c:pt idx="1092">
                  <c:v>1.167E-4</c:v>
                </c:pt>
                <c:pt idx="1093">
                  <c:v>1.7909999999999999E-4</c:v>
                </c:pt>
                <c:pt idx="1094">
                  <c:v>1.3569999999999999E-4</c:v>
                </c:pt>
                <c:pt idx="1095">
                  <c:v>1.504E-4</c:v>
                </c:pt>
                <c:pt idx="1096">
                  <c:v>1.211E-4</c:v>
                </c:pt>
                <c:pt idx="1097">
                  <c:v>2.7589999999999998E-4</c:v>
                </c:pt>
                <c:pt idx="1098">
                  <c:v>1.1849999999999999E-4</c:v>
                </c:pt>
                <c:pt idx="1099">
                  <c:v>1.2650000000000001E-4</c:v>
                </c:pt>
                <c:pt idx="1100">
                  <c:v>1.141E-4</c:v>
                </c:pt>
                <c:pt idx="1101">
                  <c:v>1.405E-4</c:v>
                </c:pt>
                <c:pt idx="1102">
                  <c:v>1.304E-4</c:v>
                </c:pt>
                <c:pt idx="1103">
                  <c:v>1.5190000000000001E-4</c:v>
                </c:pt>
                <c:pt idx="1104">
                  <c:v>1.683E-4</c:v>
                </c:pt>
                <c:pt idx="1105">
                  <c:v>1.8230000000000001E-4</c:v>
                </c:pt>
                <c:pt idx="1106">
                  <c:v>1.861E-4</c:v>
                </c:pt>
                <c:pt idx="1107">
                  <c:v>2.6229999999999998E-4</c:v>
                </c:pt>
                <c:pt idx="1108">
                  <c:v>1.3999999999999999E-4</c:v>
                </c:pt>
                <c:pt idx="1109">
                  <c:v>2.0890000000000001E-4</c:v>
                </c:pt>
                <c:pt idx="1110">
                  <c:v>1.4359999999999999E-4</c:v>
                </c:pt>
                <c:pt idx="1111">
                  <c:v>3.2410000000000002E-4</c:v>
                </c:pt>
                <c:pt idx="1112">
                  <c:v>1.552E-4</c:v>
                </c:pt>
                <c:pt idx="1113">
                  <c:v>2.3450000000000001E-4</c:v>
                </c:pt>
                <c:pt idx="1114">
                  <c:v>1.25E-4</c:v>
                </c:pt>
                <c:pt idx="1115">
                  <c:v>1.198E-4</c:v>
                </c:pt>
                <c:pt idx="1116">
                  <c:v>1.6229999999999999E-4</c:v>
                </c:pt>
                <c:pt idx="1117">
                  <c:v>1.226E-4</c:v>
                </c:pt>
                <c:pt idx="1118">
                  <c:v>2.319E-4</c:v>
                </c:pt>
                <c:pt idx="1119">
                  <c:v>1.5799999999999999E-4</c:v>
                </c:pt>
                <c:pt idx="1120">
                  <c:v>1.4200000000000001E-4</c:v>
                </c:pt>
                <c:pt idx="1121">
                  <c:v>1.114E-4</c:v>
                </c:pt>
                <c:pt idx="1122">
                  <c:v>1.3990000000000001E-4</c:v>
                </c:pt>
                <c:pt idx="1123">
                  <c:v>1.169E-4</c:v>
                </c:pt>
                <c:pt idx="1124">
                  <c:v>1.975E-4</c:v>
                </c:pt>
                <c:pt idx="1125">
                  <c:v>1.026E-4</c:v>
                </c:pt>
                <c:pt idx="1126">
                  <c:v>2.2719999999999999E-4</c:v>
                </c:pt>
                <c:pt idx="1127">
                  <c:v>4.4739999999999998E-4</c:v>
                </c:pt>
                <c:pt idx="1128">
                  <c:v>1.473E-4</c:v>
                </c:pt>
                <c:pt idx="1129">
                  <c:v>1.2689999999999999E-4</c:v>
                </c:pt>
                <c:pt idx="1130">
                  <c:v>1.472E-4</c:v>
                </c:pt>
                <c:pt idx="1131">
                  <c:v>1.4190000000000001E-4</c:v>
                </c:pt>
                <c:pt idx="1132">
                  <c:v>1.238E-4</c:v>
                </c:pt>
                <c:pt idx="1133">
                  <c:v>1.4909999999999999E-4</c:v>
                </c:pt>
                <c:pt idx="1134">
                  <c:v>1.05E-4</c:v>
                </c:pt>
                <c:pt idx="1135">
                  <c:v>1.383E-4</c:v>
                </c:pt>
                <c:pt idx="1136">
                  <c:v>1.198E-4</c:v>
                </c:pt>
                <c:pt idx="1137">
                  <c:v>1.2860000000000001E-4</c:v>
                </c:pt>
                <c:pt idx="1138">
                  <c:v>1.7420000000000001E-4</c:v>
                </c:pt>
                <c:pt idx="1139">
                  <c:v>1.2129999999999999E-4</c:v>
                </c:pt>
                <c:pt idx="1140">
                  <c:v>1.15E-4</c:v>
                </c:pt>
                <c:pt idx="1141">
                  <c:v>2.4850000000000002E-4</c:v>
                </c:pt>
                <c:pt idx="1142">
                  <c:v>1.249E-4</c:v>
                </c:pt>
                <c:pt idx="1143">
                  <c:v>1.1629999999999999E-4</c:v>
                </c:pt>
                <c:pt idx="1144">
                  <c:v>2.062E-4</c:v>
                </c:pt>
                <c:pt idx="1145">
                  <c:v>1.381E-4</c:v>
                </c:pt>
                <c:pt idx="1146">
                  <c:v>3.2220000000000003E-4</c:v>
                </c:pt>
                <c:pt idx="1147">
                  <c:v>1.9799999999999999E-4</c:v>
                </c:pt>
                <c:pt idx="1148">
                  <c:v>1.3779999999999999E-4</c:v>
                </c:pt>
                <c:pt idx="1149">
                  <c:v>1.2430000000000001E-4</c:v>
                </c:pt>
                <c:pt idx="1150">
                  <c:v>1.1790000000000001E-4</c:v>
                </c:pt>
                <c:pt idx="1151">
                  <c:v>1.5689999999999999E-4</c:v>
                </c:pt>
                <c:pt idx="1152">
                  <c:v>1.6000000000000001E-4</c:v>
                </c:pt>
                <c:pt idx="1153">
                  <c:v>1.3579999999999999E-4</c:v>
                </c:pt>
                <c:pt idx="1154">
                  <c:v>1.5320000000000001E-4</c:v>
                </c:pt>
                <c:pt idx="1155">
                  <c:v>1.0289999999999999E-4</c:v>
                </c:pt>
                <c:pt idx="1156">
                  <c:v>2.3130000000000001E-4</c:v>
                </c:pt>
                <c:pt idx="1157">
                  <c:v>1.5119999999999999E-4</c:v>
                </c:pt>
                <c:pt idx="1158">
                  <c:v>1.2799999999999999E-4</c:v>
                </c:pt>
                <c:pt idx="1159">
                  <c:v>1.2549999999999999E-4</c:v>
                </c:pt>
                <c:pt idx="1160">
                  <c:v>2.1809999999999999E-4</c:v>
                </c:pt>
                <c:pt idx="1161">
                  <c:v>1.6699999999999999E-4</c:v>
                </c:pt>
                <c:pt idx="1162">
                  <c:v>1.339E-4</c:v>
                </c:pt>
                <c:pt idx="1163">
                  <c:v>2.6229999999999998E-4</c:v>
                </c:pt>
                <c:pt idx="1164">
                  <c:v>2.8689999999999998E-4</c:v>
                </c:pt>
                <c:pt idx="1165">
                  <c:v>1.206E-4</c:v>
                </c:pt>
                <c:pt idx="1166">
                  <c:v>1.204E-4</c:v>
                </c:pt>
                <c:pt idx="1167">
                  <c:v>1.819E-4</c:v>
                </c:pt>
                <c:pt idx="1168">
                  <c:v>1.3540000000000001E-4</c:v>
                </c:pt>
                <c:pt idx="1169">
                  <c:v>1.3239999999999999E-4</c:v>
                </c:pt>
                <c:pt idx="1170">
                  <c:v>1.2789999999999999E-4</c:v>
                </c:pt>
                <c:pt idx="1171">
                  <c:v>1.5249999999999999E-4</c:v>
                </c:pt>
                <c:pt idx="1172">
                  <c:v>1.6440000000000001E-4</c:v>
                </c:pt>
                <c:pt idx="1173">
                  <c:v>1.105E-4</c:v>
                </c:pt>
                <c:pt idx="1174">
                  <c:v>1.273E-4</c:v>
                </c:pt>
                <c:pt idx="1175">
                  <c:v>2.5970000000000002E-4</c:v>
                </c:pt>
                <c:pt idx="1176">
                  <c:v>1.6540000000000001E-4</c:v>
                </c:pt>
                <c:pt idx="1177">
                  <c:v>1.537E-4</c:v>
                </c:pt>
                <c:pt idx="1178">
                  <c:v>1.5919999999999999E-4</c:v>
                </c:pt>
                <c:pt idx="1179">
                  <c:v>1.4880000000000001E-4</c:v>
                </c:pt>
                <c:pt idx="1180">
                  <c:v>1.2899999999999999E-4</c:v>
                </c:pt>
                <c:pt idx="1181">
                  <c:v>1.209E-4</c:v>
                </c:pt>
                <c:pt idx="1182">
                  <c:v>1.517E-4</c:v>
                </c:pt>
                <c:pt idx="1183">
                  <c:v>1.505E-4</c:v>
                </c:pt>
                <c:pt idx="1184">
                  <c:v>2.9619999999999999E-4</c:v>
                </c:pt>
                <c:pt idx="1185">
                  <c:v>1.873E-4</c:v>
                </c:pt>
                <c:pt idx="1186">
                  <c:v>1.1790000000000001E-4</c:v>
                </c:pt>
                <c:pt idx="1187">
                  <c:v>2.4230000000000001E-4</c:v>
                </c:pt>
                <c:pt idx="1188">
                  <c:v>1.26E-4</c:v>
                </c:pt>
                <c:pt idx="1189">
                  <c:v>1.6550000000000001E-4</c:v>
                </c:pt>
                <c:pt idx="1190">
                  <c:v>3.2820000000000001E-4</c:v>
                </c:pt>
                <c:pt idx="1191">
                  <c:v>1.37E-4</c:v>
                </c:pt>
                <c:pt idx="1192">
                  <c:v>1.2459999999999999E-4</c:v>
                </c:pt>
                <c:pt idx="1193">
                  <c:v>1.203E-4</c:v>
                </c:pt>
                <c:pt idx="1194">
                  <c:v>1.5919999999999999E-4</c:v>
                </c:pt>
                <c:pt idx="1195">
                  <c:v>1.328E-4</c:v>
                </c:pt>
                <c:pt idx="1196">
                  <c:v>1.3320000000000001E-4</c:v>
                </c:pt>
                <c:pt idx="1197">
                  <c:v>1.6190000000000001E-4</c:v>
                </c:pt>
                <c:pt idx="1198">
                  <c:v>1.528E-4</c:v>
                </c:pt>
                <c:pt idx="1199">
                  <c:v>1.1730000000000001E-4</c:v>
                </c:pt>
                <c:pt idx="1200">
                  <c:v>8.2269999999999999E-4</c:v>
                </c:pt>
                <c:pt idx="1201">
                  <c:v>1.1739999999999999E-4</c:v>
                </c:pt>
                <c:pt idx="1202">
                  <c:v>1.7890000000000001E-4</c:v>
                </c:pt>
                <c:pt idx="1203">
                  <c:v>1.851E-4</c:v>
                </c:pt>
                <c:pt idx="1204">
                  <c:v>1.238E-4</c:v>
                </c:pt>
                <c:pt idx="1205">
                  <c:v>1.4540000000000001E-4</c:v>
                </c:pt>
                <c:pt idx="1206">
                  <c:v>1.45E-4</c:v>
                </c:pt>
                <c:pt idx="1207">
                  <c:v>1.261E-4</c:v>
                </c:pt>
                <c:pt idx="1208">
                  <c:v>1.348E-4</c:v>
                </c:pt>
                <c:pt idx="1209">
                  <c:v>1.2540000000000001E-4</c:v>
                </c:pt>
                <c:pt idx="1210">
                  <c:v>3.1169999999999999E-4</c:v>
                </c:pt>
                <c:pt idx="1211">
                  <c:v>1.2779999999999999E-4</c:v>
                </c:pt>
                <c:pt idx="1212">
                  <c:v>1.4430000000000001E-4</c:v>
                </c:pt>
                <c:pt idx="1213">
                  <c:v>1.426E-4</c:v>
                </c:pt>
                <c:pt idx="1214">
                  <c:v>2.064E-4</c:v>
                </c:pt>
                <c:pt idx="1215">
                  <c:v>1.2899999999999999E-4</c:v>
                </c:pt>
                <c:pt idx="1216">
                  <c:v>1.5139999999999999E-4</c:v>
                </c:pt>
                <c:pt idx="1217">
                  <c:v>1.6249999999999999E-4</c:v>
                </c:pt>
                <c:pt idx="1218">
                  <c:v>1.27E-4</c:v>
                </c:pt>
                <c:pt idx="1219">
                  <c:v>1.2290000000000001E-4</c:v>
                </c:pt>
                <c:pt idx="1220">
                  <c:v>1.36E-4</c:v>
                </c:pt>
                <c:pt idx="1221">
                  <c:v>5.0849999999999995E-4</c:v>
                </c:pt>
                <c:pt idx="1222">
                  <c:v>1.2779999999999999E-4</c:v>
                </c:pt>
                <c:pt idx="1223">
                  <c:v>1.338E-4</c:v>
                </c:pt>
                <c:pt idx="1224">
                  <c:v>5.2050000000000002E-4</c:v>
                </c:pt>
                <c:pt idx="1225">
                  <c:v>1.4630000000000001E-4</c:v>
                </c:pt>
                <c:pt idx="1226">
                  <c:v>1.3129999999999999E-4</c:v>
                </c:pt>
                <c:pt idx="1227">
                  <c:v>1.303E-4</c:v>
                </c:pt>
                <c:pt idx="1228">
                  <c:v>1.65E-4</c:v>
                </c:pt>
                <c:pt idx="1229">
                  <c:v>1.5200000000000001E-4</c:v>
                </c:pt>
                <c:pt idx="1230">
                  <c:v>1.4229999999999999E-4</c:v>
                </c:pt>
                <c:pt idx="1231">
                  <c:v>1.403E-4</c:v>
                </c:pt>
                <c:pt idx="1232">
                  <c:v>1.4359999999999999E-4</c:v>
                </c:pt>
                <c:pt idx="1233">
                  <c:v>1.449E-4</c:v>
                </c:pt>
                <c:pt idx="1234">
                  <c:v>1.496E-4</c:v>
                </c:pt>
                <c:pt idx="1235">
                  <c:v>1.561E-4</c:v>
                </c:pt>
                <c:pt idx="1236">
                  <c:v>1.4190000000000001E-4</c:v>
                </c:pt>
                <c:pt idx="1237">
                  <c:v>1.2760000000000001E-4</c:v>
                </c:pt>
                <c:pt idx="1238">
                  <c:v>2.2939999999999999E-4</c:v>
                </c:pt>
                <c:pt idx="1239">
                  <c:v>1.407E-4</c:v>
                </c:pt>
                <c:pt idx="1240">
                  <c:v>1.9359999999999999E-4</c:v>
                </c:pt>
                <c:pt idx="1241">
                  <c:v>1.159E-4</c:v>
                </c:pt>
                <c:pt idx="1242">
                  <c:v>2.4610000000000002E-4</c:v>
                </c:pt>
                <c:pt idx="1243">
                  <c:v>1.2960000000000001E-4</c:v>
                </c:pt>
                <c:pt idx="1244">
                  <c:v>2.788E-4</c:v>
                </c:pt>
                <c:pt idx="1245">
                  <c:v>1.2510000000000001E-4</c:v>
                </c:pt>
                <c:pt idx="1246">
                  <c:v>1.2760000000000001E-4</c:v>
                </c:pt>
                <c:pt idx="1247">
                  <c:v>1.4119999999999999E-4</c:v>
                </c:pt>
                <c:pt idx="1248">
                  <c:v>1.6789999999999999E-4</c:v>
                </c:pt>
                <c:pt idx="1249">
                  <c:v>1.6890000000000001E-4</c:v>
                </c:pt>
                <c:pt idx="1250">
                  <c:v>6.0530000000000002E-4</c:v>
                </c:pt>
                <c:pt idx="1251">
                  <c:v>1.0399999999999999E-4</c:v>
                </c:pt>
                <c:pt idx="1252">
                  <c:v>1.3899999999999999E-4</c:v>
                </c:pt>
                <c:pt idx="1253">
                  <c:v>1.2129999999999999E-4</c:v>
                </c:pt>
                <c:pt idx="1254">
                  <c:v>1.6259999999999999E-4</c:v>
                </c:pt>
                <c:pt idx="1255">
                  <c:v>1.2650000000000001E-4</c:v>
                </c:pt>
                <c:pt idx="1256">
                  <c:v>1.4650000000000001E-4</c:v>
                </c:pt>
                <c:pt idx="1257">
                  <c:v>1.9359999999999999E-4</c:v>
                </c:pt>
                <c:pt idx="1258">
                  <c:v>1.548E-4</c:v>
                </c:pt>
                <c:pt idx="1259">
                  <c:v>1.693E-4</c:v>
                </c:pt>
                <c:pt idx="1260">
                  <c:v>1.4459999999999999E-4</c:v>
                </c:pt>
                <c:pt idx="1261">
                  <c:v>1.628E-4</c:v>
                </c:pt>
                <c:pt idx="1262">
                  <c:v>4.0329999999999999E-4</c:v>
                </c:pt>
                <c:pt idx="1263">
                  <c:v>3.2289999999999999E-4</c:v>
                </c:pt>
                <c:pt idx="1264">
                  <c:v>1.6890000000000001E-4</c:v>
                </c:pt>
                <c:pt idx="1265">
                  <c:v>1.573E-4</c:v>
                </c:pt>
                <c:pt idx="1266">
                  <c:v>1.437E-4</c:v>
                </c:pt>
                <c:pt idx="1267">
                  <c:v>2.7769999999999997E-4</c:v>
                </c:pt>
                <c:pt idx="1268">
                  <c:v>1.9589999999999999E-4</c:v>
                </c:pt>
                <c:pt idx="1269">
                  <c:v>1.571E-4</c:v>
                </c:pt>
                <c:pt idx="1270">
                  <c:v>1.5200000000000001E-4</c:v>
                </c:pt>
                <c:pt idx="1271">
                  <c:v>1.193E-4</c:v>
                </c:pt>
                <c:pt idx="1272">
                  <c:v>1.239E-4</c:v>
                </c:pt>
                <c:pt idx="1273">
                  <c:v>1.6330000000000001E-4</c:v>
                </c:pt>
                <c:pt idx="1274">
                  <c:v>1.4789999999999999E-4</c:v>
                </c:pt>
                <c:pt idx="1275">
                  <c:v>1.4640000000000001E-4</c:v>
                </c:pt>
                <c:pt idx="1276">
                  <c:v>2.6532000000000001E-3</c:v>
                </c:pt>
                <c:pt idx="1277">
                  <c:v>2.3049999999999999E-4</c:v>
                </c:pt>
                <c:pt idx="1278">
                  <c:v>1.4019999999999999E-4</c:v>
                </c:pt>
                <c:pt idx="1279">
                  <c:v>1.571E-4</c:v>
                </c:pt>
                <c:pt idx="1280">
                  <c:v>1.21E-4</c:v>
                </c:pt>
                <c:pt idx="1281">
                  <c:v>1.395E-4</c:v>
                </c:pt>
                <c:pt idx="1282">
                  <c:v>1.874E-4</c:v>
                </c:pt>
                <c:pt idx="1283">
                  <c:v>2.2819999999999999E-4</c:v>
                </c:pt>
                <c:pt idx="1284">
                  <c:v>3.6739999999999999E-4</c:v>
                </c:pt>
                <c:pt idx="1285">
                  <c:v>1.7000000000000001E-4</c:v>
                </c:pt>
                <c:pt idx="1286">
                  <c:v>1.8139999999999999E-4</c:v>
                </c:pt>
                <c:pt idx="1287">
                  <c:v>4.929E-4</c:v>
                </c:pt>
                <c:pt idx="1288">
                  <c:v>2.342E-4</c:v>
                </c:pt>
                <c:pt idx="1289">
                  <c:v>1.4349999999999999E-4</c:v>
                </c:pt>
                <c:pt idx="1290">
                  <c:v>1.338E-4</c:v>
                </c:pt>
                <c:pt idx="1291">
                  <c:v>1.34E-4</c:v>
                </c:pt>
                <c:pt idx="1292">
                  <c:v>2.365E-4</c:v>
                </c:pt>
                <c:pt idx="1293">
                  <c:v>1.594E-4</c:v>
                </c:pt>
                <c:pt idx="1294">
                  <c:v>1.6760000000000001E-4</c:v>
                </c:pt>
                <c:pt idx="1295">
                  <c:v>1.3789999999999999E-4</c:v>
                </c:pt>
                <c:pt idx="1296">
                  <c:v>2.788E-4</c:v>
                </c:pt>
                <c:pt idx="1297">
                  <c:v>1.3100000000000001E-4</c:v>
                </c:pt>
                <c:pt idx="1298">
                  <c:v>1.493E-4</c:v>
                </c:pt>
                <c:pt idx="1299">
                  <c:v>1.674E-4</c:v>
                </c:pt>
                <c:pt idx="1300">
                  <c:v>1.8699999999999999E-4</c:v>
                </c:pt>
                <c:pt idx="1301">
                  <c:v>1.3750000000000001E-4</c:v>
                </c:pt>
                <c:pt idx="1302">
                  <c:v>1.4809999999999999E-4</c:v>
                </c:pt>
                <c:pt idx="1303">
                  <c:v>1.2579999999999999E-4</c:v>
                </c:pt>
                <c:pt idx="1304">
                  <c:v>1.2980000000000001E-4</c:v>
                </c:pt>
                <c:pt idx="1305">
                  <c:v>1.772E-4</c:v>
                </c:pt>
                <c:pt idx="1306">
                  <c:v>4.6860000000000001E-4</c:v>
                </c:pt>
                <c:pt idx="1307">
                  <c:v>1.6640000000000001E-4</c:v>
                </c:pt>
                <c:pt idx="1308">
                  <c:v>1.4080000000000001E-4</c:v>
                </c:pt>
                <c:pt idx="1309">
                  <c:v>1.317E-4</c:v>
                </c:pt>
                <c:pt idx="1310">
                  <c:v>2.1560000000000001E-4</c:v>
                </c:pt>
                <c:pt idx="1311">
                  <c:v>1.7090000000000001E-4</c:v>
                </c:pt>
                <c:pt idx="1312">
                  <c:v>2.942E-4</c:v>
                </c:pt>
                <c:pt idx="1313">
                  <c:v>1.494E-4</c:v>
                </c:pt>
                <c:pt idx="1314">
                  <c:v>1.527E-4</c:v>
                </c:pt>
                <c:pt idx="1315">
                  <c:v>1.585E-4</c:v>
                </c:pt>
                <c:pt idx="1316">
                  <c:v>1.5579999999999999E-4</c:v>
                </c:pt>
                <c:pt idx="1317">
                  <c:v>2.2680000000000001E-4</c:v>
                </c:pt>
                <c:pt idx="1318">
                  <c:v>1.2769999999999999E-4</c:v>
                </c:pt>
                <c:pt idx="1319">
                  <c:v>2.8039999999999999E-4</c:v>
                </c:pt>
                <c:pt idx="1320">
                  <c:v>1.919E-4</c:v>
                </c:pt>
                <c:pt idx="1321">
                  <c:v>1.5440000000000001E-4</c:v>
                </c:pt>
                <c:pt idx="1322">
                  <c:v>1.337E-4</c:v>
                </c:pt>
                <c:pt idx="1323">
                  <c:v>1.338E-4</c:v>
                </c:pt>
                <c:pt idx="1324">
                  <c:v>1.304E-4</c:v>
                </c:pt>
                <c:pt idx="1325">
                  <c:v>1.3779999999999999E-4</c:v>
                </c:pt>
                <c:pt idx="1326">
                  <c:v>1.188E-4</c:v>
                </c:pt>
                <c:pt idx="1327">
                  <c:v>1.2239999999999999E-4</c:v>
                </c:pt>
                <c:pt idx="1328">
                  <c:v>1.2679999999999999E-4</c:v>
                </c:pt>
                <c:pt idx="1329">
                  <c:v>1.7679999999999999E-4</c:v>
                </c:pt>
                <c:pt idx="1330">
                  <c:v>1.6919999999999999E-4</c:v>
                </c:pt>
                <c:pt idx="1331">
                  <c:v>1.5330000000000001E-4</c:v>
                </c:pt>
                <c:pt idx="1332">
                  <c:v>1.739E-4</c:v>
                </c:pt>
                <c:pt idx="1333">
                  <c:v>1.5750000000000001E-4</c:v>
                </c:pt>
                <c:pt idx="1334">
                  <c:v>1.963E-4</c:v>
                </c:pt>
                <c:pt idx="1335">
                  <c:v>1.9349999999999999E-4</c:v>
                </c:pt>
                <c:pt idx="1336">
                  <c:v>1.9780000000000001E-4</c:v>
                </c:pt>
                <c:pt idx="1337">
                  <c:v>1.9220000000000001E-4</c:v>
                </c:pt>
                <c:pt idx="1338">
                  <c:v>1.0459999999999999E-4</c:v>
                </c:pt>
                <c:pt idx="1339">
                  <c:v>1.026E-4</c:v>
                </c:pt>
                <c:pt idx="1340">
                  <c:v>2.431E-4</c:v>
                </c:pt>
                <c:pt idx="1341">
                  <c:v>2.4030000000000001E-4</c:v>
                </c:pt>
                <c:pt idx="1342">
                  <c:v>1.2459999999999999E-4</c:v>
                </c:pt>
                <c:pt idx="1343">
                  <c:v>1.305E-4</c:v>
                </c:pt>
                <c:pt idx="1344">
                  <c:v>1.6320000000000001E-4</c:v>
                </c:pt>
                <c:pt idx="1345">
                  <c:v>1.473E-4</c:v>
                </c:pt>
                <c:pt idx="1346">
                  <c:v>1.193E-4</c:v>
                </c:pt>
                <c:pt idx="1347">
                  <c:v>1.4109999999999999E-4</c:v>
                </c:pt>
                <c:pt idx="1348">
                  <c:v>2.1479999999999999E-4</c:v>
                </c:pt>
                <c:pt idx="1349">
                  <c:v>1.7249999999999999E-4</c:v>
                </c:pt>
                <c:pt idx="1350">
                  <c:v>1.472E-4</c:v>
                </c:pt>
                <c:pt idx="1351">
                  <c:v>1.5970000000000001E-4</c:v>
                </c:pt>
                <c:pt idx="1352">
                  <c:v>1.0730000000000001E-4</c:v>
                </c:pt>
                <c:pt idx="1353">
                  <c:v>1.4329999999999999E-4</c:v>
                </c:pt>
                <c:pt idx="1354">
                  <c:v>1.3850000000000001E-4</c:v>
                </c:pt>
                <c:pt idx="1355">
                  <c:v>1.4129999999999999E-4</c:v>
                </c:pt>
                <c:pt idx="1356">
                  <c:v>1.2180000000000001E-4</c:v>
                </c:pt>
                <c:pt idx="1357">
                  <c:v>1.284E-4</c:v>
                </c:pt>
                <c:pt idx="1358">
                  <c:v>1.247E-4</c:v>
                </c:pt>
                <c:pt idx="1359">
                  <c:v>1.526E-4</c:v>
                </c:pt>
                <c:pt idx="1360">
                  <c:v>1.384E-4</c:v>
                </c:pt>
                <c:pt idx="1361">
                  <c:v>1.839E-4</c:v>
                </c:pt>
                <c:pt idx="1362">
                  <c:v>1.7239999999999999E-4</c:v>
                </c:pt>
                <c:pt idx="1363">
                  <c:v>1.5119999999999999E-4</c:v>
                </c:pt>
                <c:pt idx="1364">
                  <c:v>3.5990000000000002E-4</c:v>
                </c:pt>
                <c:pt idx="1365">
                  <c:v>1.7369999999999999E-4</c:v>
                </c:pt>
                <c:pt idx="1366">
                  <c:v>1.3770000000000001E-4</c:v>
                </c:pt>
                <c:pt idx="1367">
                  <c:v>2.0770000000000001E-4</c:v>
                </c:pt>
                <c:pt idx="1368">
                  <c:v>1.741E-4</c:v>
                </c:pt>
                <c:pt idx="1369">
                  <c:v>2.5809999999999999E-4</c:v>
                </c:pt>
                <c:pt idx="1370">
                  <c:v>1.6670000000000001E-4</c:v>
                </c:pt>
                <c:pt idx="1371">
                  <c:v>1.4880000000000001E-4</c:v>
                </c:pt>
                <c:pt idx="1372">
                  <c:v>1.149E-4</c:v>
                </c:pt>
                <c:pt idx="1373">
                  <c:v>2.2100000000000001E-4</c:v>
                </c:pt>
                <c:pt idx="1374">
                  <c:v>2.263E-4</c:v>
                </c:pt>
                <c:pt idx="1375">
                  <c:v>3.3599999999999998E-4</c:v>
                </c:pt>
                <c:pt idx="1376">
                  <c:v>1.8909999999999999E-4</c:v>
                </c:pt>
                <c:pt idx="1377">
                  <c:v>1.8709999999999999E-4</c:v>
                </c:pt>
                <c:pt idx="1378">
                  <c:v>1.7369999999999999E-4</c:v>
                </c:pt>
                <c:pt idx="1379">
                  <c:v>1.606E-4</c:v>
                </c:pt>
                <c:pt idx="1380">
                  <c:v>2.262E-4</c:v>
                </c:pt>
                <c:pt idx="1381">
                  <c:v>1.3970000000000001E-4</c:v>
                </c:pt>
                <c:pt idx="1382">
                  <c:v>1.7780000000000001E-4</c:v>
                </c:pt>
                <c:pt idx="1383">
                  <c:v>2.296E-4</c:v>
                </c:pt>
                <c:pt idx="1384">
                  <c:v>2.6249999999999998E-4</c:v>
                </c:pt>
                <c:pt idx="1385">
                  <c:v>1.316E-4</c:v>
                </c:pt>
                <c:pt idx="1386">
                  <c:v>1.571E-4</c:v>
                </c:pt>
                <c:pt idx="1387">
                  <c:v>1.1510000000000001E-4</c:v>
                </c:pt>
                <c:pt idx="1388">
                  <c:v>1.638E-4</c:v>
                </c:pt>
                <c:pt idx="1389">
                  <c:v>2.7290000000000002E-4</c:v>
                </c:pt>
                <c:pt idx="1390">
                  <c:v>1.3640000000000001E-4</c:v>
                </c:pt>
                <c:pt idx="1391">
                  <c:v>2.4360000000000001E-4</c:v>
                </c:pt>
                <c:pt idx="1392">
                  <c:v>2.363E-4</c:v>
                </c:pt>
                <c:pt idx="1393">
                  <c:v>1.2579999999999999E-4</c:v>
                </c:pt>
                <c:pt idx="1394">
                  <c:v>1.2689999999999999E-4</c:v>
                </c:pt>
                <c:pt idx="1395">
                  <c:v>1.238E-4</c:v>
                </c:pt>
                <c:pt idx="1396">
                  <c:v>1.8009999999999999E-4</c:v>
                </c:pt>
                <c:pt idx="1397">
                  <c:v>1.2860000000000001E-4</c:v>
                </c:pt>
                <c:pt idx="1398">
                  <c:v>1.5469999999999999E-4</c:v>
                </c:pt>
                <c:pt idx="1399">
                  <c:v>1.4300000000000001E-4</c:v>
                </c:pt>
                <c:pt idx="1400">
                  <c:v>1.3239999999999999E-4</c:v>
                </c:pt>
                <c:pt idx="1401">
                  <c:v>1.3200000000000001E-4</c:v>
                </c:pt>
                <c:pt idx="1402">
                  <c:v>2.0039999999999999E-4</c:v>
                </c:pt>
                <c:pt idx="1403">
                  <c:v>2.9359999999999998E-4</c:v>
                </c:pt>
                <c:pt idx="1404">
                  <c:v>1.3870000000000001E-4</c:v>
                </c:pt>
                <c:pt idx="1405">
                  <c:v>1.6200000000000001E-4</c:v>
                </c:pt>
                <c:pt idx="1406">
                  <c:v>1.131E-4</c:v>
                </c:pt>
                <c:pt idx="1407">
                  <c:v>2.965E-4</c:v>
                </c:pt>
                <c:pt idx="1408">
                  <c:v>1.337E-4</c:v>
                </c:pt>
                <c:pt idx="1409">
                  <c:v>1.5970000000000001E-4</c:v>
                </c:pt>
                <c:pt idx="1410">
                  <c:v>3.392E-4</c:v>
                </c:pt>
                <c:pt idx="1411">
                  <c:v>2.5999999999999998E-4</c:v>
                </c:pt>
                <c:pt idx="1412">
                  <c:v>3.9950000000000001E-4</c:v>
                </c:pt>
                <c:pt idx="1413">
                  <c:v>3.4630000000000001E-4</c:v>
                </c:pt>
                <c:pt idx="1414">
                  <c:v>2.185E-4</c:v>
                </c:pt>
                <c:pt idx="1415">
                  <c:v>3.0219999999999997E-4</c:v>
                </c:pt>
                <c:pt idx="1416">
                  <c:v>2.9030000000000001E-4</c:v>
                </c:pt>
                <c:pt idx="1417">
                  <c:v>3.1930000000000001E-4</c:v>
                </c:pt>
                <c:pt idx="1418">
                  <c:v>3.0309999999999999E-4</c:v>
                </c:pt>
                <c:pt idx="1419">
                  <c:v>2.923E-4</c:v>
                </c:pt>
                <c:pt idx="1420">
                  <c:v>1.3760000000000001E-4</c:v>
                </c:pt>
                <c:pt idx="1421">
                  <c:v>2.2599999999999999E-4</c:v>
                </c:pt>
                <c:pt idx="1422">
                  <c:v>3.8830000000000001E-4</c:v>
                </c:pt>
                <c:pt idx="1423">
                  <c:v>4.0289999999999998E-4</c:v>
                </c:pt>
                <c:pt idx="1424">
                  <c:v>1.8900000000000001E-4</c:v>
                </c:pt>
                <c:pt idx="1425">
                  <c:v>1.169E-4</c:v>
                </c:pt>
                <c:pt idx="1426">
                  <c:v>2.7950000000000002E-4</c:v>
                </c:pt>
                <c:pt idx="1427">
                  <c:v>1.6249999999999999E-4</c:v>
                </c:pt>
                <c:pt idx="1428">
                  <c:v>2.4729999999999999E-4</c:v>
                </c:pt>
                <c:pt idx="1429">
                  <c:v>4.3839999999999998E-4</c:v>
                </c:pt>
                <c:pt idx="1430">
                  <c:v>4.44E-4</c:v>
                </c:pt>
                <c:pt idx="1431">
                  <c:v>1.773E-4</c:v>
                </c:pt>
                <c:pt idx="1432">
                  <c:v>3.144E-4</c:v>
                </c:pt>
                <c:pt idx="1433">
                  <c:v>1.2909999999999999E-4</c:v>
                </c:pt>
                <c:pt idx="1434">
                  <c:v>1.2640000000000001E-4</c:v>
                </c:pt>
                <c:pt idx="1435">
                  <c:v>2.5750000000000002E-4</c:v>
                </c:pt>
                <c:pt idx="1436">
                  <c:v>1.416E-4</c:v>
                </c:pt>
                <c:pt idx="1437">
                  <c:v>6.2310000000000002E-4</c:v>
                </c:pt>
                <c:pt idx="1438">
                  <c:v>2.6600000000000001E-4</c:v>
                </c:pt>
                <c:pt idx="1439">
                  <c:v>3.9199999999999999E-4</c:v>
                </c:pt>
                <c:pt idx="1440">
                  <c:v>2.719E-4</c:v>
                </c:pt>
                <c:pt idx="1441">
                  <c:v>2.275E-4</c:v>
                </c:pt>
                <c:pt idx="1442">
                  <c:v>2.8939999999999999E-4</c:v>
                </c:pt>
                <c:pt idx="1443">
                  <c:v>1.9249999999999999E-4</c:v>
                </c:pt>
                <c:pt idx="1444">
                  <c:v>4.7380000000000002E-4</c:v>
                </c:pt>
                <c:pt idx="1445">
                  <c:v>1.695E-4</c:v>
                </c:pt>
                <c:pt idx="1446">
                  <c:v>2.0269999999999999E-4</c:v>
                </c:pt>
                <c:pt idx="1447">
                  <c:v>2.7839999999999999E-4</c:v>
                </c:pt>
                <c:pt idx="1448">
                  <c:v>3.0529999999999999E-4</c:v>
                </c:pt>
                <c:pt idx="1449">
                  <c:v>2.8889999999999997E-4</c:v>
                </c:pt>
                <c:pt idx="1450">
                  <c:v>3.1859999999999999E-4</c:v>
                </c:pt>
                <c:pt idx="1451">
                  <c:v>1.126E-4</c:v>
                </c:pt>
                <c:pt idx="1452">
                  <c:v>1.156E-4</c:v>
                </c:pt>
                <c:pt idx="1453">
                  <c:v>1.5330000000000001E-4</c:v>
                </c:pt>
                <c:pt idx="1454">
                  <c:v>2.6340000000000001E-4</c:v>
                </c:pt>
                <c:pt idx="1455">
                  <c:v>1.5809999999999999E-4</c:v>
                </c:pt>
                <c:pt idx="1456">
                  <c:v>1.216E-4</c:v>
                </c:pt>
                <c:pt idx="1457">
                  <c:v>1.9699999999999999E-4</c:v>
                </c:pt>
                <c:pt idx="1458">
                  <c:v>1.2740000000000001E-4</c:v>
                </c:pt>
                <c:pt idx="1459">
                  <c:v>2.2389999999999999E-4</c:v>
                </c:pt>
                <c:pt idx="1460">
                  <c:v>2.418E-4</c:v>
                </c:pt>
                <c:pt idx="1461">
                  <c:v>6.4190000000000004E-4</c:v>
                </c:pt>
                <c:pt idx="1462">
                  <c:v>1.961E-4</c:v>
                </c:pt>
                <c:pt idx="1463">
                  <c:v>3.9869999999999999E-4</c:v>
                </c:pt>
                <c:pt idx="1464">
                  <c:v>3.258E-4</c:v>
                </c:pt>
                <c:pt idx="1465">
                  <c:v>2.085E-4</c:v>
                </c:pt>
                <c:pt idx="1466">
                  <c:v>1.886E-4</c:v>
                </c:pt>
                <c:pt idx="1467">
                  <c:v>2.4570000000000001E-4</c:v>
                </c:pt>
                <c:pt idx="1468">
                  <c:v>3.3290000000000001E-4</c:v>
                </c:pt>
                <c:pt idx="1469">
                  <c:v>1.6699999999999999E-4</c:v>
                </c:pt>
                <c:pt idx="1470">
                  <c:v>1.9589999999999999E-4</c:v>
                </c:pt>
                <c:pt idx="1471">
                  <c:v>2.1350000000000001E-4</c:v>
                </c:pt>
                <c:pt idx="1472">
                  <c:v>1.06E-4</c:v>
                </c:pt>
                <c:pt idx="1473">
                  <c:v>1.418E-4</c:v>
                </c:pt>
                <c:pt idx="1474">
                  <c:v>3.1629999999999999E-4</c:v>
                </c:pt>
                <c:pt idx="1475">
                  <c:v>1.884E-4</c:v>
                </c:pt>
                <c:pt idx="1476">
                  <c:v>1.4329999999999999E-4</c:v>
                </c:pt>
                <c:pt idx="1477">
                  <c:v>5.0210000000000001E-4</c:v>
                </c:pt>
                <c:pt idx="1478">
                  <c:v>1.527E-4</c:v>
                </c:pt>
                <c:pt idx="1479">
                  <c:v>2.5230000000000001E-4</c:v>
                </c:pt>
                <c:pt idx="1480">
                  <c:v>2.697E-4</c:v>
                </c:pt>
                <c:pt idx="1481">
                  <c:v>2.5280000000000002E-4</c:v>
                </c:pt>
                <c:pt idx="1482">
                  <c:v>2.2660000000000001E-4</c:v>
                </c:pt>
                <c:pt idx="1483">
                  <c:v>1.593E-4</c:v>
                </c:pt>
                <c:pt idx="1484">
                  <c:v>2.8669999999999998E-4</c:v>
                </c:pt>
                <c:pt idx="1485">
                  <c:v>1.156E-4</c:v>
                </c:pt>
                <c:pt idx="1486">
                  <c:v>1.4359999999999999E-4</c:v>
                </c:pt>
                <c:pt idx="1487">
                  <c:v>9.4199999999999999E-5</c:v>
                </c:pt>
                <c:pt idx="1488">
                  <c:v>2.2599999999999999E-4</c:v>
                </c:pt>
                <c:pt idx="1489">
                  <c:v>3.5710000000000001E-4</c:v>
                </c:pt>
                <c:pt idx="1490">
                  <c:v>1.2850000000000001E-4</c:v>
                </c:pt>
                <c:pt idx="1491">
                  <c:v>1.6589999999999999E-4</c:v>
                </c:pt>
                <c:pt idx="1492">
                  <c:v>1.6339999999999999E-4</c:v>
                </c:pt>
                <c:pt idx="1493">
                  <c:v>1.4640000000000001E-4</c:v>
                </c:pt>
                <c:pt idx="1494">
                  <c:v>1.6210000000000001E-4</c:v>
                </c:pt>
                <c:pt idx="1495">
                  <c:v>2.265E-4</c:v>
                </c:pt>
                <c:pt idx="1496">
                  <c:v>5.3050000000000005E-4</c:v>
                </c:pt>
                <c:pt idx="1497">
                  <c:v>2.3690000000000001E-4</c:v>
                </c:pt>
                <c:pt idx="1498">
                  <c:v>2.563E-4</c:v>
                </c:pt>
                <c:pt idx="1499">
                  <c:v>3.0489999999999998E-4</c:v>
                </c:pt>
                <c:pt idx="1500">
                  <c:v>1.0103E-3</c:v>
                </c:pt>
                <c:pt idx="1501">
                  <c:v>3.4049999999999998E-4</c:v>
                </c:pt>
                <c:pt idx="1502">
                  <c:v>5.9080000000000005E-4</c:v>
                </c:pt>
                <c:pt idx="1503">
                  <c:v>4.2030000000000002E-4</c:v>
                </c:pt>
                <c:pt idx="1504">
                  <c:v>4.8309999999999998E-4</c:v>
                </c:pt>
                <c:pt idx="1505">
                  <c:v>4.2410000000000001E-4</c:v>
                </c:pt>
                <c:pt idx="1506">
                  <c:v>4.3120000000000002E-4</c:v>
                </c:pt>
                <c:pt idx="1507">
                  <c:v>4.6680000000000002E-4</c:v>
                </c:pt>
                <c:pt idx="1508">
                  <c:v>4.527E-4</c:v>
                </c:pt>
                <c:pt idx="1509">
                  <c:v>4.395E-4</c:v>
                </c:pt>
                <c:pt idx="1510">
                  <c:v>3.9189999999999998E-4</c:v>
                </c:pt>
                <c:pt idx="1511">
                  <c:v>3.7720000000000001E-4</c:v>
                </c:pt>
                <c:pt idx="1512">
                  <c:v>3.9960000000000001E-4</c:v>
                </c:pt>
                <c:pt idx="1513">
                  <c:v>3.7219999999999999E-4</c:v>
                </c:pt>
                <c:pt idx="1514">
                  <c:v>4.2920000000000002E-4</c:v>
                </c:pt>
                <c:pt idx="1515">
                  <c:v>3.436E-4</c:v>
                </c:pt>
                <c:pt idx="1516">
                  <c:v>4.5560000000000002E-4</c:v>
                </c:pt>
                <c:pt idx="1517">
                  <c:v>5.1990000000000001E-4</c:v>
                </c:pt>
                <c:pt idx="1518">
                  <c:v>4.818E-4</c:v>
                </c:pt>
                <c:pt idx="1519">
                  <c:v>5.5409999999999997E-4</c:v>
                </c:pt>
                <c:pt idx="1520">
                  <c:v>5.1840000000000002E-4</c:v>
                </c:pt>
                <c:pt idx="1521">
                  <c:v>3.2939999999999998E-4</c:v>
                </c:pt>
                <c:pt idx="1522">
                  <c:v>3.189E-4</c:v>
                </c:pt>
                <c:pt idx="1523">
                  <c:v>2.6889999999999998E-4</c:v>
                </c:pt>
                <c:pt idx="1524">
                  <c:v>5.4109999999999998E-4</c:v>
                </c:pt>
                <c:pt idx="1525">
                  <c:v>5.4279999999999997E-4</c:v>
                </c:pt>
                <c:pt idx="1526">
                  <c:v>7.0390000000000003E-4</c:v>
                </c:pt>
                <c:pt idx="1527">
                  <c:v>4.6930000000000002E-4</c:v>
                </c:pt>
                <c:pt idx="1528">
                  <c:v>4.8430000000000001E-4</c:v>
                </c:pt>
                <c:pt idx="1529">
                  <c:v>4.751E-4</c:v>
                </c:pt>
                <c:pt idx="1530">
                  <c:v>4.3120000000000002E-4</c:v>
                </c:pt>
                <c:pt idx="1531">
                  <c:v>4.84E-4</c:v>
                </c:pt>
                <c:pt idx="1532">
                  <c:v>4.437E-4</c:v>
                </c:pt>
                <c:pt idx="1533">
                  <c:v>4.4499999999999997E-4</c:v>
                </c:pt>
                <c:pt idx="1534">
                  <c:v>3.1419999999999999E-4</c:v>
                </c:pt>
                <c:pt idx="1535">
                  <c:v>2.7030000000000001E-4</c:v>
                </c:pt>
                <c:pt idx="1536">
                  <c:v>3.8020000000000003E-4</c:v>
                </c:pt>
                <c:pt idx="1537">
                  <c:v>5.1190000000000003E-4</c:v>
                </c:pt>
                <c:pt idx="1538">
                  <c:v>3.7080000000000001E-4</c:v>
                </c:pt>
                <c:pt idx="1539">
                  <c:v>5.7470000000000004E-4</c:v>
                </c:pt>
                <c:pt idx="1540">
                  <c:v>6.2710000000000001E-4</c:v>
                </c:pt>
                <c:pt idx="1541">
                  <c:v>4.7649999999999998E-4</c:v>
                </c:pt>
                <c:pt idx="1542">
                  <c:v>3.8319999999999999E-4</c:v>
                </c:pt>
                <c:pt idx="1543">
                  <c:v>4.8720000000000002E-4</c:v>
                </c:pt>
                <c:pt idx="1544">
                  <c:v>3.3110000000000002E-4</c:v>
                </c:pt>
                <c:pt idx="1545">
                  <c:v>4.437E-4</c:v>
                </c:pt>
                <c:pt idx="1546">
                  <c:v>2.7730000000000002E-4</c:v>
                </c:pt>
                <c:pt idx="1547">
                  <c:v>5.4449999999999995E-4</c:v>
                </c:pt>
                <c:pt idx="1548">
                  <c:v>5.0679999999999996E-4</c:v>
                </c:pt>
                <c:pt idx="1549">
                  <c:v>5.2780000000000004E-4</c:v>
                </c:pt>
                <c:pt idx="1550">
                  <c:v>4.4279999999999998E-4</c:v>
                </c:pt>
                <c:pt idx="1551">
                  <c:v>2.5670000000000001E-4</c:v>
                </c:pt>
                <c:pt idx="1552">
                  <c:v>3.9980000000000001E-4</c:v>
                </c:pt>
                <c:pt idx="1553">
                  <c:v>4.637E-4</c:v>
                </c:pt>
                <c:pt idx="1554">
                  <c:v>4.574E-4</c:v>
                </c:pt>
                <c:pt idx="1555">
                  <c:v>3.324E-4</c:v>
                </c:pt>
                <c:pt idx="1556">
                  <c:v>6.2830000000000004E-4</c:v>
                </c:pt>
                <c:pt idx="1557">
                  <c:v>3.591E-4</c:v>
                </c:pt>
                <c:pt idx="1558">
                  <c:v>5.2919999999999996E-4</c:v>
                </c:pt>
                <c:pt idx="1559">
                  <c:v>3.0229999999999998E-4</c:v>
                </c:pt>
                <c:pt idx="1560">
                  <c:v>6.0919999999999995E-4</c:v>
                </c:pt>
                <c:pt idx="1561">
                  <c:v>2.5759999999999997E-4</c:v>
                </c:pt>
                <c:pt idx="1562">
                  <c:v>4.8930000000000002E-4</c:v>
                </c:pt>
                <c:pt idx="1563">
                  <c:v>4.0420000000000001E-4</c:v>
                </c:pt>
                <c:pt idx="1564">
                  <c:v>3.0190000000000002E-4</c:v>
                </c:pt>
                <c:pt idx="1565">
                  <c:v>3.5839999999999998E-4</c:v>
                </c:pt>
                <c:pt idx="1566">
                  <c:v>5.4259999999999996E-4</c:v>
                </c:pt>
                <c:pt idx="1567">
                  <c:v>6.1490000000000004E-4</c:v>
                </c:pt>
                <c:pt idx="1568">
                  <c:v>6.3049999999999998E-4</c:v>
                </c:pt>
                <c:pt idx="1569">
                  <c:v>5.421E-4</c:v>
                </c:pt>
                <c:pt idx="1570">
                  <c:v>2.3499999999999999E-4</c:v>
                </c:pt>
                <c:pt idx="1571">
                  <c:v>2.4459999999999998E-4</c:v>
                </c:pt>
                <c:pt idx="1572">
                  <c:v>3.5710000000000001E-4</c:v>
                </c:pt>
                <c:pt idx="1573">
                  <c:v>4.0840000000000001E-4</c:v>
                </c:pt>
                <c:pt idx="1574">
                  <c:v>3.1139999999999998E-4</c:v>
                </c:pt>
                <c:pt idx="1575">
                  <c:v>3.8910000000000003E-4</c:v>
                </c:pt>
                <c:pt idx="1576">
                  <c:v>3.3290000000000001E-4</c:v>
                </c:pt>
                <c:pt idx="1577">
                  <c:v>5.2039999999999996E-4</c:v>
                </c:pt>
                <c:pt idx="1578">
                  <c:v>4.0099999999999999E-4</c:v>
                </c:pt>
                <c:pt idx="1579">
                  <c:v>6.6370000000000003E-4</c:v>
                </c:pt>
                <c:pt idx="1580">
                  <c:v>4.9200000000000003E-4</c:v>
                </c:pt>
                <c:pt idx="1581">
                  <c:v>4.6250000000000002E-4</c:v>
                </c:pt>
                <c:pt idx="1582">
                  <c:v>3.991E-4</c:v>
                </c:pt>
                <c:pt idx="1583">
                  <c:v>5.0160000000000005E-4</c:v>
                </c:pt>
                <c:pt idx="1584">
                  <c:v>4.0269999999999998E-4</c:v>
                </c:pt>
                <c:pt idx="1585">
                  <c:v>3.009E-4</c:v>
                </c:pt>
                <c:pt idx="1586">
                  <c:v>4.8079999999999998E-4</c:v>
                </c:pt>
                <c:pt idx="1587">
                  <c:v>4.3209999999999999E-4</c:v>
                </c:pt>
                <c:pt idx="1588">
                  <c:v>3.7669999999999999E-4</c:v>
                </c:pt>
                <c:pt idx="1589">
                  <c:v>3.9629999999999998E-4</c:v>
                </c:pt>
                <c:pt idx="1590">
                  <c:v>3.2719999999999998E-4</c:v>
                </c:pt>
                <c:pt idx="1591">
                  <c:v>3.8739999999999998E-4</c:v>
                </c:pt>
                <c:pt idx="1592">
                  <c:v>3.5189999999999999E-4</c:v>
                </c:pt>
                <c:pt idx="1593">
                  <c:v>4.5019999999999999E-4</c:v>
                </c:pt>
                <c:pt idx="1594">
                  <c:v>2.7579999999999998E-4</c:v>
                </c:pt>
                <c:pt idx="1595">
                  <c:v>3.6000000000000002E-4</c:v>
                </c:pt>
                <c:pt idx="1596">
                  <c:v>2.4020000000000001E-4</c:v>
                </c:pt>
                <c:pt idx="1597">
                  <c:v>6.3000000000000003E-4</c:v>
                </c:pt>
                <c:pt idx="1598">
                  <c:v>2.7030000000000001E-4</c:v>
                </c:pt>
                <c:pt idx="1599">
                  <c:v>4.0390000000000001E-4</c:v>
                </c:pt>
                <c:pt idx="1600">
                  <c:v>4.4470000000000002E-4</c:v>
                </c:pt>
                <c:pt idx="1601">
                  <c:v>4.5609999999999997E-4</c:v>
                </c:pt>
                <c:pt idx="1602">
                  <c:v>3.501E-4</c:v>
                </c:pt>
                <c:pt idx="1603">
                  <c:v>4.3780000000000002E-4</c:v>
                </c:pt>
                <c:pt idx="1604">
                  <c:v>4.506E-4</c:v>
                </c:pt>
                <c:pt idx="1605">
                  <c:v>4.3429999999999999E-4</c:v>
                </c:pt>
                <c:pt idx="1606">
                  <c:v>4.3379999999999997E-4</c:v>
                </c:pt>
                <c:pt idx="1607">
                  <c:v>2.7119999999999998E-4</c:v>
                </c:pt>
                <c:pt idx="1608">
                  <c:v>3.2709999999999998E-4</c:v>
                </c:pt>
                <c:pt idx="1609">
                  <c:v>2.8959999999999999E-4</c:v>
                </c:pt>
                <c:pt idx="1610">
                  <c:v>3.548E-4</c:v>
                </c:pt>
                <c:pt idx="1611">
                  <c:v>3.3829999999999998E-4</c:v>
                </c:pt>
                <c:pt idx="1612">
                  <c:v>6.2600000000000004E-4</c:v>
                </c:pt>
                <c:pt idx="1613">
                  <c:v>3.1960000000000002E-4</c:v>
                </c:pt>
                <c:pt idx="1614">
                  <c:v>3.5439999999999999E-4</c:v>
                </c:pt>
                <c:pt idx="1615">
                  <c:v>5.1749999999999995E-4</c:v>
                </c:pt>
                <c:pt idx="1616">
                  <c:v>4.9910000000000004E-4</c:v>
                </c:pt>
                <c:pt idx="1617">
                  <c:v>3.39E-4</c:v>
                </c:pt>
                <c:pt idx="1618">
                  <c:v>6.7920000000000003E-4</c:v>
                </c:pt>
                <c:pt idx="1619">
                  <c:v>4.416E-4</c:v>
                </c:pt>
                <c:pt idx="1620">
                  <c:v>6.5660000000000002E-4</c:v>
                </c:pt>
                <c:pt idx="1621">
                  <c:v>2.966E-4</c:v>
                </c:pt>
                <c:pt idx="1622">
                  <c:v>4.6999999999999999E-4</c:v>
                </c:pt>
                <c:pt idx="1623">
                  <c:v>4.0400000000000001E-4</c:v>
                </c:pt>
                <c:pt idx="1624">
                  <c:v>3.3859999999999999E-4</c:v>
                </c:pt>
                <c:pt idx="1625">
                  <c:v>4.306E-4</c:v>
                </c:pt>
                <c:pt idx="1626">
                  <c:v>3.2959999999999999E-4</c:v>
                </c:pt>
                <c:pt idx="1627">
                  <c:v>2.7490000000000001E-4</c:v>
                </c:pt>
                <c:pt idx="1628">
                  <c:v>3.3720000000000001E-4</c:v>
                </c:pt>
                <c:pt idx="1629">
                  <c:v>3.146E-4</c:v>
                </c:pt>
                <c:pt idx="1630">
                  <c:v>3.3159999999999998E-4</c:v>
                </c:pt>
                <c:pt idx="1631">
                  <c:v>2.4590000000000001E-4</c:v>
                </c:pt>
                <c:pt idx="1632">
                  <c:v>3.9609999999999998E-4</c:v>
                </c:pt>
                <c:pt idx="1633">
                  <c:v>5.1639999999999998E-4</c:v>
                </c:pt>
                <c:pt idx="1634">
                  <c:v>5.934E-4</c:v>
                </c:pt>
                <c:pt idx="1635">
                  <c:v>3.5510000000000001E-4</c:v>
                </c:pt>
                <c:pt idx="1636">
                  <c:v>2.285E-4</c:v>
                </c:pt>
                <c:pt idx="1637">
                  <c:v>3.6499999999999998E-4</c:v>
                </c:pt>
                <c:pt idx="1638">
                  <c:v>3.3490000000000001E-4</c:v>
                </c:pt>
                <c:pt idx="1639">
                  <c:v>5.1219999999999998E-4</c:v>
                </c:pt>
                <c:pt idx="1640">
                  <c:v>5.9920000000000004E-4</c:v>
                </c:pt>
                <c:pt idx="1641">
                  <c:v>6.5519999999999999E-4</c:v>
                </c:pt>
                <c:pt idx="1642">
                  <c:v>4.9209999999999998E-4</c:v>
                </c:pt>
                <c:pt idx="1643">
                  <c:v>2.8729999999999999E-4</c:v>
                </c:pt>
                <c:pt idx="1644">
                  <c:v>2.6200000000000003E-4</c:v>
                </c:pt>
                <c:pt idx="1645">
                  <c:v>2.073E-4</c:v>
                </c:pt>
                <c:pt idx="1646">
                  <c:v>2.898E-4</c:v>
                </c:pt>
                <c:pt idx="1647">
                  <c:v>2.719E-4</c:v>
                </c:pt>
                <c:pt idx="1648">
                  <c:v>4.2559999999999999E-4</c:v>
                </c:pt>
                <c:pt idx="1649">
                  <c:v>3.3760000000000002E-4</c:v>
                </c:pt>
                <c:pt idx="1650">
                  <c:v>3.3639999999999999E-4</c:v>
                </c:pt>
                <c:pt idx="1651">
                  <c:v>4.9010000000000004E-4</c:v>
                </c:pt>
                <c:pt idx="1652">
                  <c:v>3.3619999999999999E-4</c:v>
                </c:pt>
                <c:pt idx="1653">
                  <c:v>3.7669999999999999E-4</c:v>
                </c:pt>
                <c:pt idx="1654">
                  <c:v>5.3419999999999997E-4</c:v>
                </c:pt>
                <c:pt idx="1655">
                  <c:v>3.7320000000000002E-4</c:v>
                </c:pt>
                <c:pt idx="1656">
                  <c:v>6.6200000000000005E-4</c:v>
                </c:pt>
                <c:pt idx="1657">
                  <c:v>3.098E-4</c:v>
                </c:pt>
                <c:pt idx="1658">
                  <c:v>5.6630000000000005E-4</c:v>
                </c:pt>
                <c:pt idx="1659">
                  <c:v>3.9060000000000001E-4</c:v>
                </c:pt>
                <c:pt idx="1660">
                  <c:v>2.7849999999999999E-4</c:v>
                </c:pt>
                <c:pt idx="1661">
                  <c:v>3.1740000000000002E-4</c:v>
                </c:pt>
                <c:pt idx="1662">
                  <c:v>3.4539999999999999E-4</c:v>
                </c:pt>
                <c:pt idx="1663">
                  <c:v>3.7619999999999998E-4</c:v>
                </c:pt>
                <c:pt idx="1664">
                  <c:v>3.2489999999999998E-4</c:v>
                </c:pt>
                <c:pt idx="1665">
                  <c:v>7.5759999999999998E-4</c:v>
                </c:pt>
                <c:pt idx="1666">
                  <c:v>4.4900000000000002E-4</c:v>
                </c:pt>
                <c:pt idx="1667">
                  <c:v>4.9980000000000001E-4</c:v>
                </c:pt>
                <c:pt idx="1668">
                  <c:v>3.9280000000000001E-4</c:v>
                </c:pt>
                <c:pt idx="1669">
                  <c:v>2.9579999999999998E-4</c:v>
                </c:pt>
                <c:pt idx="1670">
                  <c:v>5.3220000000000003E-4</c:v>
                </c:pt>
                <c:pt idx="1671">
                  <c:v>3.3300000000000002E-4</c:v>
                </c:pt>
                <c:pt idx="1672">
                  <c:v>5.4460000000000001E-4</c:v>
                </c:pt>
                <c:pt idx="1673">
                  <c:v>4.4920000000000002E-4</c:v>
                </c:pt>
                <c:pt idx="1674">
                  <c:v>4.883E-4</c:v>
                </c:pt>
                <c:pt idx="1675">
                  <c:v>2.5339999999999998E-4</c:v>
                </c:pt>
                <c:pt idx="1676">
                  <c:v>2.878E-4</c:v>
                </c:pt>
                <c:pt idx="1677">
                  <c:v>2.72E-4</c:v>
                </c:pt>
                <c:pt idx="1678">
                  <c:v>3.5409999999999999E-4</c:v>
                </c:pt>
                <c:pt idx="1679">
                  <c:v>2.8239999999999998E-4</c:v>
                </c:pt>
                <c:pt idx="1680">
                  <c:v>2.6009999999999998E-4</c:v>
                </c:pt>
                <c:pt idx="1681">
                  <c:v>3.6919999999999998E-4</c:v>
                </c:pt>
                <c:pt idx="1682">
                  <c:v>3.098E-4</c:v>
                </c:pt>
                <c:pt idx="1683">
                  <c:v>3.0489999999999998E-4</c:v>
                </c:pt>
                <c:pt idx="1684">
                  <c:v>4.5179999999999998E-4</c:v>
                </c:pt>
                <c:pt idx="1685">
                  <c:v>3.9770000000000002E-4</c:v>
                </c:pt>
                <c:pt idx="1686">
                  <c:v>3.456E-4</c:v>
                </c:pt>
                <c:pt idx="1687">
                  <c:v>3.211E-4</c:v>
                </c:pt>
                <c:pt idx="1688">
                  <c:v>6.0910000000000001E-4</c:v>
                </c:pt>
                <c:pt idx="1689">
                  <c:v>3.7209999999999999E-4</c:v>
                </c:pt>
                <c:pt idx="1690">
                  <c:v>2.787E-4</c:v>
                </c:pt>
                <c:pt idx="1691">
                  <c:v>3.7320000000000002E-4</c:v>
                </c:pt>
                <c:pt idx="1692">
                  <c:v>3.344E-4</c:v>
                </c:pt>
                <c:pt idx="1693">
                  <c:v>3.1920000000000001E-4</c:v>
                </c:pt>
                <c:pt idx="1694">
                  <c:v>3.7639999999999999E-4</c:v>
                </c:pt>
                <c:pt idx="1695">
                  <c:v>2.8870000000000002E-4</c:v>
                </c:pt>
                <c:pt idx="1696">
                  <c:v>2.7020000000000001E-4</c:v>
                </c:pt>
                <c:pt idx="1697">
                  <c:v>3.455E-4</c:v>
                </c:pt>
                <c:pt idx="1698">
                  <c:v>6.4309999999999997E-4</c:v>
                </c:pt>
                <c:pt idx="1699">
                  <c:v>4.3409999999999998E-4</c:v>
                </c:pt>
                <c:pt idx="1700">
                  <c:v>3.5629999999999999E-4</c:v>
                </c:pt>
                <c:pt idx="1701">
                  <c:v>6.3829999999999996E-4</c:v>
                </c:pt>
                <c:pt idx="1702">
                  <c:v>3.769E-4</c:v>
                </c:pt>
                <c:pt idx="1703">
                  <c:v>2.8390000000000002E-4</c:v>
                </c:pt>
                <c:pt idx="1704">
                  <c:v>2.4149999999999999E-4</c:v>
                </c:pt>
                <c:pt idx="1705">
                  <c:v>4.0460000000000002E-4</c:v>
                </c:pt>
                <c:pt idx="1706">
                  <c:v>2.8659999999999997E-4</c:v>
                </c:pt>
                <c:pt idx="1707">
                  <c:v>3.2590000000000001E-4</c:v>
                </c:pt>
                <c:pt idx="1708">
                  <c:v>3.8470000000000003E-4</c:v>
                </c:pt>
                <c:pt idx="1709">
                  <c:v>5.2360000000000004E-4</c:v>
                </c:pt>
                <c:pt idx="1710">
                  <c:v>5.2789999999999998E-4</c:v>
                </c:pt>
                <c:pt idx="1711">
                  <c:v>4.26E-4</c:v>
                </c:pt>
                <c:pt idx="1712">
                  <c:v>3.1339999999999997E-4</c:v>
                </c:pt>
                <c:pt idx="1713">
                  <c:v>2.8719999999999999E-4</c:v>
                </c:pt>
                <c:pt idx="1714">
                  <c:v>3.3579999999999998E-4</c:v>
                </c:pt>
                <c:pt idx="1715">
                  <c:v>3.1809999999999998E-4</c:v>
                </c:pt>
                <c:pt idx="1716">
                  <c:v>3.1030000000000001E-4</c:v>
                </c:pt>
                <c:pt idx="1717">
                  <c:v>3.2519999999999999E-4</c:v>
                </c:pt>
                <c:pt idx="1718">
                  <c:v>2.8840000000000002E-4</c:v>
                </c:pt>
                <c:pt idx="1719">
                  <c:v>2.4030000000000001E-4</c:v>
                </c:pt>
                <c:pt idx="1720">
                  <c:v>2.7629999999999999E-4</c:v>
                </c:pt>
                <c:pt idx="1721">
                  <c:v>2.4340000000000001E-4</c:v>
                </c:pt>
                <c:pt idx="1722">
                  <c:v>4.8549999999999998E-4</c:v>
                </c:pt>
                <c:pt idx="1723">
                  <c:v>2.2589999999999999E-4</c:v>
                </c:pt>
                <c:pt idx="1724">
                  <c:v>3.3710000000000001E-4</c:v>
                </c:pt>
                <c:pt idx="1725">
                  <c:v>4.0220000000000002E-4</c:v>
                </c:pt>
                <c:pt idx="1726">
                  <c:v>2.5339999999999998E-4</c:v>
                </c:pt>
                <c:pt idx="1727">
                  <c:v>2.719E-4</c:v>
                </c:pt>
                <c:pt idx="1728">
                  <c:v>3.8549999999999999E-4</c:v>
                </c:pt>
                <c:pt idx="1729">
                  <c:v>3.992E-4</c:v>
                </c:pt>
                <c:pt idx="1730">
                  <c:v>2.7789999999999998E-4</c:v>
                </c:pt>
                <c:pt idx="1731">
                  <c:v>5.5099999999999995E-4</c:v>
                </c:pt>
                <c:pt idx="1732">
                  <c:v>2.7569999999999998E-4</c:v>
                </c:pt>
                <c:pt idx="1733">
                  <c:v>3.9819999999999998E-4</c:v>
                </c:pt>
                <c:pt idx="1734">
                  <c:v>3.4279999999999998E-4</c:v>
                </c:pt>
                <c:pt idx="1735">
                  <c:v>5.9119999999999995E-4</c:v>
                </c:pt>
                <c:pt idx="1736">
                  <c:v>4.169E-4</c:v>
                </c:pt>
                <c:pt idx="1737">
                  <c:v>2.5759999999999997E-4</c:v>
                </c:pt>
                <c:pt idx="1738">
                  <c:v>2.5930000000000001E-4</c:v>
                </c:pt>
                <c:pt idx="1739">
                  <c:v>3.8979999999999999E-4</c:v>
                </c:pt>
                <c:pt idx="1740">
                  <c:v>3.0729999999999999E-4</c:v>
                </c:pt>
                <c:pt idx="1741">
                  <c:v>1.7474000000000001E-3</c:v>
                </c:pt>
                <c:pt idx="1742">
                  <c:v>4.1970000000000001E-4</c:v>
                </c:pt>
                <c:pt idx="1743">
                  <c:v>2.877E-4</c:v>
                </c:pt>
                <c:pt idx="1744">
                  <c:v>4.9589999999999996E-4</c:v>
                </c:pt>
                <c:pt idx="1745">
                  <c:v>2.7139999999999998E-4</c:v>
                </c:pt>
                <c:pt idx="1746">
                  <c:v>3.9760000000000002E-4</c:v>
                </c:pt>
                <c:pt idx="1747">
                  <c:v>2.944E-4</c:v>
                </c:pt>
                <c:pt idx="1748">
                  <c:v>2.7950000000000002E-4</c:v>
                </c:pt>
                <c:pt idx="1749">
                  <c:v>3.9800000000000002E-4</c:v>
                </c:pt>
                <c:pt idx="1750">
                  <c:v>2.9540000000000002E-4</c:v>
                </c:pt>
                <c:pt idx="1751">
                  <c:v>2.5070000000000002E-4</c:v>
                </c:pt>
                <c:pt idx="1752">
                  <c:v>3.904E-4</c:v>
                </c:pt>
                <c:pt idx="1753">
                  <c:v>3.39E-4</c:v>
                </c:pt>
                <c:pt idx="1754">
                  <c:v>3.859E-4</c:v>
                </c:pt>
                <c:pt idx="1755">
                  <c:v>3.79E-4</c:v>
                </c:pt>
                <c:pt idx="1756">
                  <c:v>2.6380000000000002E-4</c:v>
                </c:pt>
                <c:pt idx="1757">
                  <c:v>3.6929999999999998E-4</c:v>
                </c:pt>
                <c:pt idx="1758">
                  <c:v>4.8060000000000003E-4</c:v>
                </c:pt>
                <c:pt idx="1759">
                  <c:v>4.236E-4</c:v>
                </c:pt>
                <c:pt idx="1760">
                  <c:v>5.9219999999999997E-4</c:v>
                </c:pt>
                <c:pt idx="1761">
                  <c:v>2.6469999999999998E-4</c:v>
                </c:pt>
                <c:pt idx="1762">
                  <c:v>4.8079999999999998E-4</c:v>
                </c:pt>
                <c:pt idx="1763">
                  <c:v>2.9179999999999999E-4</c:v>
                </c:pt>
                <c:pt idx="1764">
                  <c:v>5.1909999999999999E-4</c:v>
                </c:pt>
                <c:pt idx="1765">
                  <c:v>2.8640000000000002E-4</c:v>
                </c:pt>
                <c:pt idx="1766">
                  <c:v>2.4059999999999999E-4</c:v>
                </c:pt>
                <c:pt idx="1767">
                  <c:v>3.8410000000000001E-4</c:v>
                </c:pt>
                <c:pt idx="1768">
                  <c:v>3.3700000000000001E-4</c:v>
                </c:pt>
                <c:pt idx="1769">
                  <c:v>2.9770000000000003E-4</c:v>
                </c:pt>
                <c:pt idx="1770">
                  <c:v>2.7470000000000001E-4</c:v>
                </c:pt>
                <c:pt idx="1771">
                  <c:v>4.8749999999999998E-4</c:v>
                </c:pt>
                <c:pt idx="1772">
                  <c:v>6.9870000000000002E-4</c:v>
                </c:pt>
                <c:pt idx="1773">
                  <c:v>3.8680000000000002E-4</c:v>
                </c:pt>
                <c:pt idx="1774">
                  <c:v>5.1349999999999996E-4</c:v>
                </c:pt>
                <c:pt idx="1775">
                  <c:v>3.1419999999999999E-4</c:v>
                </c:pt>
                <c:pt idx="1776">
                  <c:v>3.5780000000000002E-4</c:v>
                </c:pt>
                <c:pt idx="1777">
                  <c:v>3.258E-4</c:v>
                </c:pt>
                <c:pt idx="1778">
                  <c:v>2.9070000000000002E-4</c:v>
                </c:pt>
                <c:pt idx="1779">
                  <c:v>2.6200000000000003E-4</c:v>
                </c:pt>
                <c:pt idx="1780">
                  <c:v>2.8219999999999997E-4</c:v>
                </c:pt>
                <c:pt idx="1781">
                  <c:v>2.923E-4</c:v>
                </c:pt>
                <c:pt idx="1782">
                  <c:v>3.5070000000000001E-4</c:v>
                </c:pt>
                <c:pt idx="1783">
                  <c:v>4.5080000000000001E-4</c:v>
                </c:pt>
                <c:pt idx="1784">
                  <c:v>2.9409999999999999E-4</c:v>
                </c:pt>
                <c:pt idx="1785">
                  <c:v>3.2239999999999998E-4</c:v>
                </c:pt>
                <c:pt idx="1786">
                  <c:v>2.9260000000000001E-4</c:v>
                </c:pt>
                <c:pt idx="1787">
                  <c:v>4.7209999999999998E-4</c:v>
                </c:pt>
                <c:pt idx="1788">
                  <c:v>2.9060000000000002E-4</c:v>
                </c:pt>
                <c:pt idx="1789">
                  <c:v>2.656E-4</c:v>
                </c:pt>
                <c:pt idx="1790">
                  <c:v>4.4260000000000002E-4</c:v>
                </c:pt>
                <c:pt idx="1791">
                  <c:v>3.256E-4</c:v>
                </c:pt>
                <c:pt idx="1792">
                  <c:v>2.923E-4</c:v>
                </c:pt>
                <c:pt idx="1793">
                  <c:v>3.7960000000000001E-4</c:v>
                </c:pt>
                <c:pt idx="1794">
                  <c:v>2.989E-4</c:v>
                </c:pt>
                <c:pt idx="1795">
                  <c:v>2.3900000000000001E-4</c:v>
                </c:pt>
                <c:pt idx="1796">
                  <c:v>4.1520000000000001E-4</c:v>
                </c:pt>
                <c:pt idx="1797">
                  <c:v>2.8939999999999999E-4</c:v>
                </c:pt>
                <c:pt idx="1798">
                  <c:v>4.1399999999999998E-4</c:v>
                </c:pt>
                <c:pt idx="1799">
                  <c:v>2.2479999999999999E-4</c:v>
                </c:pt>
                <c:pt idx="1800">
                  <c:v>3.3950000000000001E-4</c:v>
                </c:pt>
                <c:pt idx="1801">
                  <c:v>2.631E-4</c:v>
                </c:pt>
                <c:pt idx="1802">
                  <c:v>2.9070000000000002E-4</c:v>
                </c:pt>
                <c:pt idx="1803">
                  <c:v>4.4129999999999999E-4</c:v>
                </c:pt>
                <c:pt idx="1804">
                  <c:v>4.8079999999999998E-4</c:v>
                </c:pt>
                <c:pt idx="1805">
                  <c:v>2.7070000000000002E-4</c:v>
                </c:pt>
                <c:pt idx="1806">
                  <c:v>3.1179999999999999E-4</c:v>
                </c:pt>
                <c:pt idx="1807">
                  <c:v>3.4410000000000002E-4</c:v>
                </c:pt>
                <c:pt idx="1808">
                  <c:v>3.3490000000000001E-4</c:v>
                </c:pt>
                <c:pt idx="1809">
                  <c:v>3.1799999999999998E-4</c:v>
                </c:pt>
                <c:pt idx="1810">
                  <c:v>2.5759999999999997E-4</c:v>
                </c:pt>
                <c:pt idx="1811">
                  <c:v>5.0009999999999996E-4</c:v>
                </c:pt>
                <c:pt idx="1812">
                  <c:v>3.7869999999999999E-4</c:v>
                </c:pt>
                <c:pt idx="1813">
                  <c:v>3.009E-4</c:v>
                </c:pt>
                <c:pt idx="1814">
                  <c:v>2.6489999999999999E-4</c:v>
                </c:pt>
                <c:pt idx="1815">
                  <c:v>3.1080000000000002E-4</c:v>
                </c:pt>
                <c:pt idx="1816">
                  <c:v>3.0360000000000001E-4</c:v>
                </c:pt>
                <c:pt idx="1817">
                  <c:v>4.6539999999999998E-4</c:v>
                </c:pt>
                <c:pt idx="1818">
                  <c:v>3.8059999999999998E-4</c:v>
                </c:pt>
                <c:pt idx="1819">
                  <c:v>2.8140000000000001E-4</c:v>
                </c:pt>
                <c:pt idx="1820">
                  <c:v>3.2590000000000001E-4</c:v>
                </c:pt>
                <c:pt idx="1821">
                  <c:v>3.702E-4</c:v>
                </c:pt>
                <c:pt idx="1822">
                  <c:v>3.0909999999999998E-4</c:v>
                </c:pt>
                <c:pt idx="1823">
                  <c:v>2.7760000000000003E-4</c:v>
                </c:pt>
                <c:pt idx="1824">
                  <c:v>2.9E-4</c:v>
                </c:pt>
                <c:pt idx="1825">
                  <c:v>5.3300000000000005E-4</c:v>
                </c:pt>
                <c:pt idx="1826">
                  <c:v>2.6509999999999999E-4</c:v>
                </c:pt>
                <c:pt idx="1827">
                  <c:v>2.9100000000000003E-4</c:v>
                </c:pt>
                <c:pt idx="1828">
                  <c:v>3.167E-4</c:v>
                </c:pt>
                <c:pt idx="1829">
                  <c:v>3.458E-4</c:v>
                </c:pt>
                <c:pt idx="1830">
                  <c:v>5.5389999999999997E-4</c:v>
                </c:pt>
                <c:pt idx="1831">
                  <c:v>3.6010000000000003E-4</c:v>
                </c:pt>
                <c:pt idx="1832">
                  <c:v>3.054E-4</c:v>
                </c:pt>
                <c:pt idx="1833">
                  <c:v>3.1599999999999998E-4</c:v>
                </c:pt>
                <c:pt idx="1834">
                  <c:v>3.4959999999999999E-4</c:v>
                </c:pt>
                <c:pt idx="1835">
                  <c:v>3.6860000000000001E-4</c:v>
                </c:pt>
                <c:pt idx="1836">
                  <c:v>2.5060000000000002E-4</c:v>
                </c:pt>
                <c:pt idx="1837">
                  <c:v>2.8850000000000002E-4</c:v>
                </c:pt>
                <c:pt idx="1838">
                  <c:v>3.8200000000000002E-4</c:v>
                </c:pt>
                <c:pt idx="1839">
                  <c:v>3.1159999999999998E-4</c:v>
                </c:pt>
                <c:pt idx="1840">
                  <c:v>4.3179999999999998E-4</c:v>
                </c:pt>
                <c:pt idx="1841">
                  <c:v>3.0069999999999999E-4</c:v>
                </c:pt>
                <c:pt idx="1842">
                  <c:v>3.6539999999999999E-4</c:v>
                </c:pt>
                <c:pt idx="1843">
                  <c:v>3.68E-4</c:v>
                </c:pt>
                <c:pt idx="1844">
                  <c:v>5.1849999999999997E-4</c:v>
                </c:pt>
                <c:pt idx="1845">
                  <c:v>4.8010000000000001E-4</c:v>
                </c:pt>
                <c:pt idx="1846">
                  <c:v>3.8039999999999998E-4</c:v>
                </c:pt>
                <c:pt idx="1847">
                  <c:v>2.9100000000000003E-4</c:v>
                </c:pt>
                <c:pt idx="1848">
                  <c:v>3.8779999999999999E-4</c:v>
                </c:pt>
                <c:pt idx="1849">
                  <c:v>3.1760000000000002E-4</c:v>
                </c:pt>
                <c:pt idx="1850">
                  <c:v>2.7230000000000001E-4</c:v>
                </c:pt>
                <c:pt idx="1851">
                  <c:v>3.033E-4</c:v>
                </c:pt>
                <c:pt idx="1852">
                  <c:v>5.1230000000000004E-4</c:v>
                </c:pt>
                <c:pt idx="1853">
                  <c:v>3.0269999999999999E-4</c:v>
                </c:pt>
                <c:pt idx="1854">
                  <c:v>3.392E-4</c:v>
                </c:pt>
                <c:pt idx="1855">
                  <c:v>3.4610000000000001E-4</c:v>
                </c:pt>
                <c:pt idx="1856">
                  <c:v>3.0749999999999999E-4</c:v>
                </c:pt>
                <c:pt idx="1857">
                  <c:v>2.875E-4</c:v>
                </c:pt>
                <c:pt idx="1858">
                  <c:v>2.8410000000000002E-4</c:v>
                </c:pt>
                <c:pt idx="1859">
                  <c:v>3.3490000000000001E-4</c:v>
                </c:pt>
                <c:pt idx="1860">
                  <c:v>2.8489999999999999E-4</c:v>
                </c:pt>
                <c:pt idx="1861">
                  <c:v>3.637E-4</c:v>
                </c:pt>
                <c:pt idx="1862">
                  <c:v>3.3710000000000001E-4</c:v>
                </c:pt>
                <c:pt idx="1863">
                  <c:v>4.2539999999999999E-4</c:v>
                </c:pt>
                <c:pt idx="1864">
                  <c:v>2.9849999999999999E-4</c:v>
                </c:pt>
                <c:pt idx="1865">
                  <c:v>2.6420000000000003E-4</c:v>
                </c:pt>
                <c:pt idx="1866">
                  <c:v>2.5940000000000002E-4</c:v>
                </c:pt>
                <c:pt idx="1867">
                  <c:v>4.0279999999999998E-4</c:v>
                </c:pt>
                <c:pt idx="1868">
                  <c:v>4.5380000000000003E-4</c:v>
                </c:pt>
                <c:pt idx="1869">
                  <c:v>5.6539999999999997E-4</c:v>
                </c:pt>
                <c:pt idx="1870">
                  <c:v>3.4459999999999997E-4</c:v>
                </c:pt>
                <c:pt idx="1871">
                  <c:v>2.9569999999999998E-4</c:v>
                </c:pt>
                <c:pt idx="1872">
                  <c:v>3.7300000000000001E-4</c:v>
                </c:pt>
                <c:pt idx="1873">
                  <c:v>3.4519999999999999E-4</c:v>
                </c:pt>
                <c:pt idx="1874">
                  <c:v>3.9639999999999999E-4</c:v>
                </c:pt>
                <c:pt idx="1875">
                  <c:v>3.0610000000000001E-4</c:v>
                </c:pt>
                <c:pt idx="1876">
                  <c:v>6.4789999999999997E-4</c:v>
                </c:pt>
                <c:pt idx="1877">
                  <c:v>2.8249999999999998E-4</c:v>
                </c:pt>
                <c:pt idx="1878">
                  <c:v>2.9149999999999998E-4</c:v>
                </c:pt>
                <c:pt idx="1879">
                  <c:v>2.8269999999999999E-4</c:v>
                </c:pt>
                <c:pt idx="1880">
                  <c:v>2.8029999999999998E-4</c:v>
                </c:pt>
                <c:pt idx="1881">
                  <c:v>3.6689999999999997E-4</c:v>
                </c:pt>
                <c:pt idx="1882">
                  <c:v>4.2660000000000002E-4</c:v>
                </c:pt>
                <c:pt idx="1883">
                  <c:v>6.1459999999999998E-4</c:v>
                </c:pt>
                <c:pt idx="1884">
                  <c:v>3.8769999999999999E-4</c:v>
                </c:pt>
                <c:pt idx="1885">
                  <c:v>2.655E-4</c:v>
                </c:pt>
                <c:pt idx="1886">
                  <c:v>2.766E-4</c:v>
                </c:pt>
                <c:pt idx="1887">
                  <c:v>4.3090000000000001E-4</c:v>
                </c:pt>
                <c:pt idx="1888">
                  <c:v>3.77E-4</c:v>
                </c:pt>
                <c:pt idx="1889">
                  <c:v>2.9399999999999999E-4</c:v>
                </c:pt>
                <c:pt idx="1890">
                  <c:v>3.2420000000000002E-4</c:v>
                </c:pt>
                <c:pt idx="1891">
                  <c:v>3.6919999999999998E-4</c:v>
                </c:pt>
                <c:pt idx="1892">
                  <c:v>1.7933000000000001E-3</c:v>
                </c:pt>
                <c:pt idx="1893">
                  <c:v>3.5439999999999999E-4</c:v>
                </c:pt>
                <c:pt idx="1894">
                  <c:v>3.6539999999999999E-4</c:v>
                </c:pt>
                <c:pt idx="1895">
                  <c:v>3.1300000000000002E-4</c:v>
                </c:pt>
                <c:pt idx="1896">
                  <c:v>3.1619999999999999E-4</c:v>
                </c:pt>
                <c:pt idx="1897">
                  <c:v>3.615E-4</c:v>
                </c:pt>
                <c:pt idx="1898">
                  <c:v>2.9999999999999997E-4</c:v>
                </c:pt>
                <c:pt idx="1899">
                  <c:v>2.7010000000000001E-4</c:v>
                </c:pt>
                <c:pt idx="1900">
                  <c:v>1.3284E-3</c:v>
                </c:pt>
                <c:pt idx="1901">
                  <c:v>4.2999999999999999E-4</c:v>
                </c:pt>
                <c:pt idx="1902">
                  <c:v>2.9599999999999998E-4</c:v>
                </c:pt>
                <c:pt idx="1903">
                  <c:v>3.5359999999999998E-4</c:v>
                </c:pt>
                <c:pt idx="1904">
                  <c:v>2.8709999999999999E-4</c:v>
                </c:pt>
                <c:pt idx="1905">
                  <c:v>4.2509999999999998E-4</c:v>
                </c:pt>
                <c:pt idx="1906">
                  <c:v>4.0190000000000001E-4</c:v>
                </c:pt>
                <c:pt idx="1907">
                  <c:v>3.2850000000000002E-4</c:v>
                </c:pt>
                <c:pt idx="1908">
                  <c:v>2.6019999999999998E-4</c:v>
                </c:pt>
                <c:pt idx="1909">
                  <c:v>3.4709999999999998E-4</c:v>
                </c:pt>
                <c:pt idx="1910">
                  <c:v>2.9839999999999999E-4</c:v>
                </c:pt>
                <c:pt idx="1911">
                  <c:v>4.127E-4</c:v>
                </c:pt>
                <c:pt idx="1912">
                  <c:v>3.7980000000000002E-4</c:v>
                </c:pt>
                <c:pt idx="1913">
                  <c:v>3.3349999999999997E-4</c:v>
                </c:pt>
                <c:pt idx="1914">
                  <c:v>2.809E-4</c:v>
                </c:pt>
                <c:pt idx="1915">
                  <c:v>6.2969999999999996E-4</c:v>
                </c:pt>
                <c:pt idx="1916">
                  <c:v>4.282E-4</c:v>
                </c:pt>
                <c:pt idx="1917">
                  <c:v>3.411E-4</c:v>
                </c:pt>
                <c:pt idx="1918">
                  <c:v>2.61E-4</c:v>
                </c:pt>
                <c:pt idx="1919">
                  <c:v>2.5619999999999999E-4</c:v>
                </c:pt>
                <c:pt idx="1920">
                  <c:v>3.0949999999999999E-4</c:v>
                </c:pt>
                <c:pt idx="1921">
                  <c:v>3.6660000000000002E-4</c:v>
                </c:pt>
                <c:pt idx="1922">
                  <c:v>3.0909999999999998E-4</c:v>
                </c:pt>
                <c:pt idx="1923">
                  <c:v>2.608E-4</c:v>
                </c:pt>
                <c:pt idx="1924">
                  <c:v>5.2729999999999997E-4</c:v>
                </c:pt>
                <c:pt idx="1925">
                  <c:v>3.4590000000000001E-4</c:v>
                </c:pt>
                <c:pt idx="1926">
                  <c:v>2.877E-4</c:v>
                </c:pt>
                <c:pt idx="1927">
                  <c:v>2.9789999999999998E-4</c:v>
                </c:pt>
                <c:pt idx="1928">
                  <c:v>4.0109999999999999E-4</c:v>
                </c:pt>
                <c:pt idx="1929">
                  <c:v>3.146E-4</c:v>
                </c:pt>
                <c:pt idx="1930">
                  <c:v>6.0400000000000004E-4</c:v>
                </c:pt>
                <c:pt idx="1931">
                  <c:v>4.6729999999999997E-4</c:v>
                </c:pt>
                <c:pt idx="1932">
                  <c:v>3.7819999999999998E-4</c:v>
                </c:pt>
                <c:pt idx="1933">
                  <c:v>3.8870000000000002E-4</c:v>
                </c:pt>
                <c:pt idx="1934">
                  <c:v>3.2749999999999999E-4</c:v>
                </c:pt>
                <c:pt idx="1935">
                  <c:v>5.3879999999999998E-4</c:v>
                </c:pt>
                <c:pt idx="1936">
                  <c:v>3.0909999999999998E-4</c:v>
                </c:pt>
                <c:pt idx="1937">
                  <c:v>4.3849999999999998E-4</c:v>
                </c:pt>
                <c:pt idx="1938">
                  <c:v>2.8699999999999998E-4</c:v>
                </c:pt>
                <c:pt idx="1939">
                  <c:v>3.4610000000000001E-4</c:v>
                </c:pt>
                <c:pt idx="1940">
                  <c:v>3.1110000000000003E-4</c:v>
                </c:pt>
                <c:pt idx="1941">
                  <c:v>3.0269999999999999E-4</c:v>
                </c:pt>
                <c:pt idx="1942">
                  <c:v>2.6669999999999998E-4</c:v>
                </c:pt>
                <c:pt idx="1943">
                  <c:v>4.7669999999999999E-4</c:v>
                </c:pt>
                <c:pt idx="1944">
                  <c:v>3.0210000000000002E-4</c:v>
                </c:pt>
                <c:pt idx="1945">
                  <c:v>3.3990000000000002E-4</c:v>
                </c:pt>
                <c:pt idx="1946">
                  <c:v>2.9050000000000001E-4</c:v>
                </c:pt>
                <c:pt idx="1947">
                  <c:v>3.0650000000000002E-4</c:v>
                </c:pt>
                <c:pt idx="1948">
                  <c:v>3.0650000000000002E-4</c:v>
                </c:pt>
                <c:pt idx="1949">
                  <c:v>3.0830000000000001E-4</c:v>
                </c:pt>
                <c:pt idx="1950">
                  <c:v>3.1250000000000001E-4</c:v>
                </c:pt>
                <c:pt idx="1951">
                  <c:v>4.3829999999999997E-4</c:v>
                </c:pt>
                <c:pt idx="1952">
                  <c:v>6.5600000000000001E-4</c:v>
                </c:pt>
                <c:pt idx="1953">
                  <c:v>2.5319999999999997E-4</c:v>
                </c:pt>
                <c:pt idx="1954">
                  <c:v>4.057E-4</c:v>
                </c:pt>
                <c:pt idx="1955">
                  <c:v>3.0580000000000001E-4</c:v>
                </c:pt>
                <c:pt idx="1956">
                  <c:v>4.4959999999999998E-4</c:v>
                </c:pt>
                <c:pt idx="1957">
                  <c:v>5.6519999999999997E-4</c:v>
                </c:pt>
                <c:pt idx="1958">
                  <c:v>5.151E-4</c:v>
                </c:pt>
                <c:pt idx="1959">
                  <c:v>3.3599999999999998E-4</c:v>
                </c:pt>
                <c:pt idx="1960">
                  <c:v>7.9370000000000005E-4</c:v>
                </c:pt>
                <c:pt idx="1961">
                  <c:v>4.2969999999999998E-4</c:v>
                </c:pt>
                <c:pt idx="1962">
                  <c:v>5.7989999999999995E-4</c:v>
                </c:pt>
                <c:pt idx="1963">
                  <c:v>2.5720000000000002E-4</c:v>
                </c:pt>
                <c:pt idx="1964">
                  <c:v>2.9080000000000002E-4</c:v>
                </c:pt>
                <c:pt idx="1965">
                  <c:v>3.2469999999999998E-4</c:v>
                </c:pt>
                <c:pt idx="1966">
                  <c:v>3.0459999999999998E-4</c:v>
                </c:pt>
                <c:pt idx="1967">
                  <c:v>4.5530000000000001E-4</c:v>
                </c:pt>
                <c:pt idx="1968">
                  <c:v>2.5339999999999998E-4</c:v>
                </c:pt>
                <c:pt idx="1969">
                  <c:v>2.7280000000000002E-4</c:v>
                </c:pt>
                <c:pt idx="1970">
                  <c:v>3.1369999999999998E-4</c:v>
                </c:pt>
                <c:pt idx="1971">
                  <c:v>3.8509999999999998E-4</c:v>
                </c:pt>
                <c:pt idx="1972">
                  <c:v>3.4309999999999999E-4</c:v>
                </c:pt>
                <c:pt idx="1973">
                  <c:v>3.2880000000000002E-4</c:v>
                </c:pt>
                <c:pt idx="1974">
                  <c:v>3.6650000000000002E-4</c:v>
                </c:pt>
                <c:pt idx="1975">
                  <c:v>2.8400000000000002E-4</c:v>
                </c:pt>
                <c:pt idx="1976">
                  <c:v>3.3720000000000001E-4</c:v>
                </c:pt>
                <c:pt idx="1977">
                  <c:v>2.7260000000000001E-4</c:v>
                </c:pt>
                <c:pt idx="1978">
                  <c:v>3.3629999999999999E-4</c:v>
                </c:pt>
                <c:pt idx="1979">
                  <c:v>2.4669999999999998E-4</c:v>
                </c:pt>
                <c:pt idx="1980">
                  <c:v>3.1859999999999999E-4</c:v>
                </c:pt>
                <c:pt idx="1981">
                  <c:v>4.3909999999999999E-4</c:v>
                </c:pt>
                <c:pt idx="1982">
                  <c:v>5.2329999999999998E-4</c:v>
                </c:pt>
                <c:pt idx="1983">
                  <c:v>4.3770000000000001E-4</c:v>
                </c:pt>
                <c:pt idx="1984">
                  <c:v>3.011E-4</c:v>
                </c:pt>
                <c:pt idx="1985">
                  <c:v>3.5839999999999998E-4</c:v>
                </c:pt>
                <c:pt idx="1986">
                  <c:v>2.4620000000000002E-4</c:v>
                </c:pt>
                <c:pt idx="1987">
                  <c:v>4.2739999999999998E-4</c:v>
                </c:pt>
                <c:pt idx="1988">
                  <c:v>2.8190000000000002E-4</c:v>
                </c:pt>
                <c:pt idx="1989">
                  <c:v>4.0319999999999999E-4</c:v>
                </c:pt>
                <c:pt idx="1990">
                  <c:v>5.1440000000000004E-4</c:v>
                </c:pt>
                <c:pt idx="1991">
                  <c:v>5.2050000000000002E-4</c:v>
                </c:pt>
                <c:pt idx="1992">
                  <c:v>5.3350000000000001E-4</c:v>
                </c:pt>
                <c:pt idx="1993">
                  <c:v>3.3310000000000002E-4</c:v>
                </c:pt>
                <c:pt idx="1994">
                  <c:v>2.5740000000000002E-4</c:v>
                </c:pt>
                <c:pt idx="1995">
                  <c:v>2.5970000000000002E-4</c:v>
                </c:pt>
                <c:pt idx="1996">
                  <c:v>3.0640000000000002E-4</c:v>
                </c:pt>
                <c:pt idx="1997">
                  <c:v>4.7469999999999999E-4</c:v>
                </c:pt>
                <c:pt idx="1998">
                  <c:v>4.3810000000000002E-4</c:v>
                </c:pt>
                <c:pt idx="1999">
                  <c:v>2.8880000000000003E-4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E71-4374-A85F-8F6962B724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72410320"/>
        <c:axId val="1472411280"/>
      </c:lineChart>
      <c:catAx>
        <c:axId val="147241032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72411280"/>
        <c:crosses val="autoZero"/>
        <c:auto val="1"/>
        <c:lblAlgn val="ctr"/>
        <c:lblOffset val="100"/>
        <c:noMultiLvlLbl val="0"/>
      </c:catAx>
      <c:valAx>
        <c:axId val="1472411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00_);[Red]\(#,##0.000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72410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8455872703412071E-2"/>
          <c:y val="0.22445829687955673"/>
          <c:w val="0.93008579396325464"/>
          <c:h val="0.66117104111986003"/>
        </c:manualLayout>
      </c:layout>
      <c:lineChart>
        <c:grouping val="standard"/>
        <c:varyColors val="0"/>
        <c:ser>
          <c:idx val="0"/>
          <c:order val="0"/>
          <c:tx>
            <c:strRef>
              <c:f>'Order Processing Times'!$J$1</c:f>
              <c:strCache>
                <c:ptCount val="1"/>
                <c:pt idx="0">
                  <c:v>Total Processing Time (s)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Times'!$J$2:$J$2001</c:f>
              <c:numCache>
                <c:formatCode>General</c:formatCode>
                <c:ptCount val="2000"/>
                <c:pt idx="0">
                  <c:v>1.60544E-2</c:v>
                </c:pt>
                <c:pt idx="1">
                  <c:v>7.9732999999999991E-3</c:v>
                </c:pt>
                <c:pt idx="2">
                  <c:v>8.6650000000000008E-3</c:v>
                </c:pt>
                <c:pt idx="3">
                  <c:v>1.3147499999999999E-2</c:v>
                </c:pt>
                <c:pt idx="4">
                  <c:v>2.04481E-2</c:v>
                </c:pt>
                <c:pt idx="5">
                  <c:v>1.98015E-2</c:v>
                </c:pt>
                <c:pt idx="6">
                  <c:v>1.0057999999999999E-2</c:v>
                </c:pt>
                <c:pt idx="7">
                  <c:v>1.1836299999999999E-2</c:v>
                </c:pt>
                <c:pt idx="8">
                  <c:v>1.11027E-2</c:v>
                </c:pt>
                <c:pt idx="9">
                  <c:v>1.1007100000000001E-2</c:v>
                </c:pt>
                <c:pt idx="10">
                  <c:v>9.5759999999999994E-3</c:v>
                </c:pt>
                <c:pt idx="11">
                  <c:v>9.2749000000000009E-3</c:v>
                </c:pt>
                <c:pt idx="12">
                  <c:v>1.0386899999999999E-2</c:v>
                </c:pt>
                <c:pt idx="13">
                  <c:v>9.4146999999999998E-3</c:v>
                </c:pt>
                <c:pt idx="14">
                  <c:v>1.8002000000000001E-2</c:v>
                </c:pt>
                <c:pt idx="15">
                  <c:v>1.9279999999999999E-2</c:v>
                </c:pt>
                <c:pt idx="16">
                  <c:v>1.04206E-2</c:v>
                </c:pt>
                <c:pt idx="17">
                  <c:v>1.1034E-2</c:v>
                </c:pt>
                <c:pt idx="18">
                  <c:v>9.7582999999999993E-3</c:v>
                </c:pt>
                <c:pt idx="19">
                  <c:v>9.8236999999999994E-3</c:v>
                </c:pt>
                <c:pt idx="20">
                  <c:v>1.6514000000000001E-2</c:v>
                </c:pt>
                <c:pt idx="21">
                  <c:v>7.7470000000000004E-3</c:v>
                </c:pt>
                <c:pt idx="22">
                  <c:v>1.18142E-2</c:v>
                </c:pt>
                <c:pt idx="23">
                  <c:v>1.3513900000000001E-2</c:v>
                </c:pt>
                <c:pt idx="24">
                  <c:v>1.31109E-2</c:v>
                </c:pt>
                <c:pt idx="25">
                  <c:v>1.22264E-2</c:v>
                </c:pt>
                <c:pt idx="26">
                  <c:v>1.11045E-2</c:v>
                </c:pt>
                <c:pt idx="27">
                  <c:v>8.6832000000000003E-3</c:v>
                </c:pt>
                <c:pt idx="28">
                  <c:v>1.0414100000000001E-2</c:v>
                </c:pt>
                <c:pt idx="29">
                  <c:v>1.65667E-2</c:v>
                </c:pt>
                <c:pt idx="30">
                  <c:v>2.2103000000000001E-2</c:v>
                </c:pt>
                <c:pt idx="31">
                  <c:v>2.45516E-2</c:v>
                </c:pt>
                <c:pt idx="32">
                  <c:v>4.1013099999999997E-2</c:v>
                </c:pt>
                <c:pt idx="33">
                  <c:v>1.9012000000000001E-2</c:v>
                </c:pt>
                <c:pt idx="34">
                  <c:v>1.3103500000000001E-2</c:v>
                </c:pt>
                <c:pt idx="35">
                  <c:v>1.257E-2</c:v>
                </c:pt>
                <c:pt idx="36">
                  <c:v>1.22614E-2</c:v>
                </c:pt>
                <c:pt idx="37">
                  <c:v>1.8291100000000001E-2</c:v>
                </c:pt>
                <c:pt idx="38">
                  <c:v>2.0506E-2</c:v>
                </c:pt>
                <c:pt idx="39">
                  <c:v>2.0330899999999999E-2</c:v>
                </c:pt>
                <c:pt idx="40">
                  <c:v>2.53437E-2</c:v>
                </c:pt>
                <c:pt idx="41">
                  <c:v>2.4179099999999999E-2</c:v>
                </c:pt>
                <c:pt idx="42">
                  <c:v>3.6083900000000002E-2</c:v>
                </c:pt>
                <c:pt idx="43">
                  <c:v>3.3933100000000001E-2</c:v>
                </c:pt>
                <c:pt idx="44">
                  <c:v>2.98228E-2</c:v>
                </c:pt>
                <c:pt idx="45">
                  <c:v>1.8512199999999999E-2</c:v>
                </c:pt>
                <c:pt idx="46">
                  <c:v>3.4946400000000002E-2</c:v>
                </c:pt>
                <c:pt idx="47">
                  <c:v>2.03471E-2</c:v>
                </c:pt>
                <c:pt idx="48">
                  <c:v>1.7724699999999999E-2</c:v>
                </c:pt>
                <c:pt idx="49">
                  <c:v>1.67204E-2</c:v>
                </c:pt>
                <c:pt idx="50">
                  <c:v>1.64025E-2</c:v>
                </c:pt>
                <c:pt idx="51">
                  <c:v>2.0805899999999999E-2</c:v>
                </c:pt>
                <c:pt idx="52">
                  <c:v>2.7424500000000001E-2</c:v>
                </c:pt>
                <c:pt idx="53">
                  <c:v>2.9133699999999998E-2</c:v>
                </c:pt>
                <c:pt idx="54">
                  <c:v>3.57238E-2</c:v>
                </c:pt>
                <c:pt idx="55">
                  <c:v>3.3387300000000002E-2</c:v>
                </c:pt>
                <c:pt idx="56">
                  <c:v>1.9556E-2</c:v>
                </c:pt>
                <c:pt idx="57">
                  <c:v>2.99923E-2</c:v>
                </c:pt>
                <c:pt idx="58">
                  <c:v>2.2255500000000001E-2</c:v>
                </c:pt>
                <c:pt idx="59">
                  <c:v>2.09593E-2</c:v>
                </c:pt>
                <c:pt idx="60">
                  <c:v>2.4278000000000001E-2</c:v>
                </c:pt>
                <c:pt idx="61">
                  <c:v>1.90601E-2</c:v>
                </c:pt>
                <c:pt idx="62">
                  <c:v>5.1426899999999998E-2</c:v>
                </c:pt>
                <c:pt idx="63">
                  <c:v>2.3333199999999998E-2</c:v>
                </c:pt>
                <c:pt idx="64">
                  <c:v>1.6853400000000001E-2</c:v>
                </c:pt>
                <c:pt idx="65">
                  <c:v>2.25969E-2</c:v>
                </c:pt>
                <c:pt idx="66">
                  <c:v>2.3141999999999999E-2</c:v>
                </c:pt>
                <c:pt idx="67">
                  <c:v>2.9262699999999999E-2</c:v>
                </c:pt>
                <c:pt idx="68">
                  <c:v>2.4164499999999998E-2</c:v>
                </c:pt>
                <c:pt idx="69">
                  <c:v>2.9216200000000001E-2</c:v>
                </c:pt>
                <c:pt idx="70">
                  <c:v>3.0727600000000001E-2</c:v>
                </c:pt>
                <c:pt idx="71">
                  <c:v>2.0059299999999999E-2</c:v>
                </c:pt>
                <c:pt idx="72">
                  <c:v>2.3568100000000002E-2</c:v>
                </c:pt>
                <c:pt idx="73">
                  <c:v>2.83348E-2</c:v>
                </c:pt>
                <c:pt idx="74">
                  <c:v>2.0601100000000001E-2</c:v>
                </c:pt>
                <c:pt idx="75">
                  <c:v>2.6358300000000001E-2</c:v>
                </c:pt>
                <c:pt idx="76">
                  <c:v>2.8997800000000001E-2</c:v>
                </c:pt>
                <c:pt idx="77">
                  <c:v>2.1013E-2</c:v>
                </c:pt>
                <c:pt idx="78">
                  <c:v>2.486E-2</c:v>
                </c:pt>
                <c:pt idx="79">
                  <c:v>2.39324E-2</c:v>
                </c:pt>
                <c:pt idx="80">
                  <c:v>4.6021199999999998E-2</c:v>
                </c:pt>
                <c:pt idx="81">
                  <c:v>2.7116000000000001E-2</c:v>
                </c:pt>
                <c:pt idx="82">
                  <c:v>2.28504E-2</c:v>
                </c:pt>
                <c:pt idx="83">
                  <c:v>2.1571400000000001E-2</c:v>
                </c:pt>
                <c:pt idx="84">
                  <c:v>4.1359699999999999E-2</c:v>
                </c:pt>
                <c:pt idx="85">
                  <c:v>3.2354099999999997E-2</c:v>
                </c:pt>
                <c:pt idx="86">
                  <c:v>2.64491E-2</c:v>
                </c:pt>
                <c:pt idx="87">
                  <c:v>1.6980499999999999E-2</c:v>
                </c:pt>
                <c:pt idx="88">
                  <c:v>2.5688200000000001E-2</c:v>
                </c:pt>
                <c:pt idx="89">
                  <c:v>2.2561399999999999E-2</c:v>
                </c:pt>
                <c:pt idx="90">
                  <c:v>2.8233399999999999E-2</c:v>
                </c:pt>
                <c:pt idx="91">
                  <c:v>1.9237500000000001E-2</c:v>
                </c:pt>
                <c:pt idx="92">
                  <c:v>2.7221599999999999E-2</c:v>
                </c:pt>
                <c:pt idx="93">
                  <c:v>2.7740399999999998E-2</c:v>
                </c:pt>
                <c:pt idx="94">
                  <c:v>4.3882200000000003E-2</c:v>
                </c:pt>
                <c:pt idx="95">
                  <c:v>2.8132299999999999E-2</c:v>
                </c:pt>
                <c:pt idx="96">
                  <c:v>3.8721199999999997E-2</c:v>
                </c:pt>
                <c:pt idx="97">
                  <c:v>3.4730799999999999E-2</c:v>
                </c:pt>
                <c:pt idx="98">
                  <c:v>2.7224499999999999E-2</c:v>
                </c:pt>
                <c:pt idx="99">
                  <c:v>2.5838900000000001E-2</c:v>
                </c:pt>
                <c:pt idx="100">
                  <c:v>3.1515300000000003E-2</c:v>
                </c:pt>
                <c:pt idx="101">
                  <c:v>2.3655700000000002E-2</c:v>
                </c:pt>
                <c:pt idx="102">
                  <c:v>3.8744599999999997E-2</c:v>
                </c:pt>
                <c:pt idx="103">
                  <c:v>3.5120400000000003E-2</c:v>
                </c:pt>
                <c:pt idx="104">
                  <c:v>2.16762E-2</c:v>
                </c:pt>
                <c:pt idx="105">
                  <c:v>2.5449200000000002E-2</c:v>
                </c:pt>
                <c:pt idx="106">
                  <c:v>2.5846399999999999E-2</c:v>
                </c:pt>
                <c:pt idx="107">
                  <c:v>2.5408400000000001E-2</c:v>
                </c:pt>
                <c:pt idx="108">
                  <c:v>2.46538E-2</c:v>
                </c:pt>
                <c:pt idx="109">
                  <c:v>2.5352599999999999E-2</c:v>
                </c:pt>
                <c:pt idx="110">
                  <c:v>3.7100599999999997E-2</c:v>
                </c:pt>
                <c:pt idx="111">
                  <c:v>3.9535500000000001E-2</c:v>
                </c:pt>
                <c:pt idx="112">
                  <c:v>3.8471699999999998E-2</c:v>
                </c:pt>
                <c:pt idx="113">
                  <c:v>3.9929800000000001E-2</c:v>
                </c:pt>
                <c:pt idx="114">
                  <c:v>4.8306399999999999E-2</c:v>
                </c:pt>
                <c:pt idx="115">
                  <c:v>4.1299500000000003E-2</c:v>
                </c:pt>
                <c:pt idx="116">
                  <c:v>4.3879399999999999E-2</c:v>
                </c:pt>
                <c:pt idx="117">
                  <c:v>4.0456199999999998E-2</c:v>
                </c:pt>
                <c:pt idx="118">
                  <c:v>3.53377E-2</c:v>
                </c:pt>
                <c:pt idx="119">
                  <c:v>4.5803099999999999E-2</c:v>
                </c:pt>
                <c:pt idx="120">
                  <c:v>3.5007999999999997E-2</c:v>
                </c:pt>
                <c:pt idx="121">
                  <c:v>3.2462600000000001E-2</c:v>
                </c:pt>
                <c:pt idx="122">
                  <c:v>2.5618999999999999E-2</c:v>
                </c:pt>
                <c:pt idx="123">
                  <c:v>3.6692700000000002E-2</c:v>
                </c:pt>
                <c:pt idx="124">
                  <c:v>3.7634000000000001E-2</c:v>
                </c:pt>
                <c:pt idx="125">
                  <c:v>3.9925700000000001E-2</c:v>
                </c:pt>
                <c:pt idx="126">
                  <c:v>6.37181E-2</c:v>
                </c:pt>
                <c:pt idx="127">
                  <c:v>8.6848800000000004E-2</c:v>
                </c:pt>
                <c:pt idx="128">
                  <c:v>4.0722800000000003E-2</c:v>
                </c:pt>
                <c:pt idx="129">
                  <c:v>3.1829700000000002E-2</c:v>
                </c:pt>
                <c:pt idx="130">
                  <c:v>3.8883000000000001E-2</c:v>
                </c:pt>
                <c:pt idx="131">
                  <c:v>3.08715E-2</c:v>
                </c:pt>
                <c:pt idx="132">
                  <c:v>2.59806E-2</c:v>
                </c:pt>
                <c:pt idx="133">
                  <c:v>2.5795999999999999E-2</c:v>
                </c:pt>
                <c:pt idx="134">
                  <c:v>2.7825099999999998E-2</c:v>
                </c:pt>
                <c:pt idx="135">
                  <c:v>2.60518E-2</c:v>
                </c:pt>
                <c:pt idx="136">
                  <c:v>2.9222000000000001E-2</c:v>
                </c:pt>
                <c:pt idx="137">
                  <c:v>2.6786500000000001E-2</c:v>
                </c:pt>
                <c:pt idx="138">
                  <c:v>4.6740200000000003E-2</c:v>
                </c:pt>
                <c:pt idx="139">
                  <c:v>3.5550999999999999E-2</c:v>
                </c:pt>
                <c:pt idx="140">
                  <c:v>5.2785199999999997E-2</c:v>
                </c:pt>
                <c:pt idx="141">
                  <c:v>4.6441000000000003E-2</c:v>
                </c:pt>
                <c:pt idx="142">
                  <c:v>4.5521899999999997E-2</c:v>
                </c:pt>
                <c:pt idx="143">
                  <c:v>3.20627E-2</c:v>
                </c:pt>
                <c:pt idx="144">
                  <c:v>3.2637800000000002E-2</c:v>
                </c:pt>
                <c:pt idx="145">
                  <c:v>3.2758599999999999E-2</c:v>
                </c:pt>
                <c:pt idx="146">
                  <c:v>2.86685E-2</c:v>
                </c:pt>
                <c:pt idx="147">
                  <c:v>2.7628699999999999E-2</c:v>
                </c:pt>
                <c:pt idx="148">
                  <c:v>4.8717099999999999E-2</c:v>
                </c:pt>
                <c:pt idx="149">
                  <c:v>3.0330099999999999E-2</c:v>
                </c:pt>
                <c:pt idx="150">
                  <c:v>2.9139000000000002E-2</c:v>
                </c:pt>
                <c:pt idx="151">
                  <c:v>2.8842599999999999E-2</c:v>
                </c:pt>
                <c:pt idx="152">
                  <c:v>2.9845900000000002E-2</c:v>
                </c:pt>
                <c:pt idx="153">
                  <c:v>2.7866499999999999E-2</c:v>
                </c:pt>
                <c:pt idx="154">
                  <c:v>4.4805499999999998E-2</c:v>
                </c:pt>
                <c:pt idx="155">
                  <c:v>3.2940799999999999E-2</c:v>
                </c:pt>
                <c:pt idx="156">
                  <c:v>3.4829600000000002E-2</c:v>
                </c:pt>
                <c:pt idx="157">
                  <c:v>3.2444300000000002E-2</c:v>
                </c:pt>
                <c:pt idx="158">
                  <c:v>3.42709E-2</c:v>
                </c:pt>
                <c:pt idx="159">
                  <c:v>2.92438E-2</c:v>
                </c:pt>
                <c:pt idx="160">
                  <c:v>3.5946499999999999E-2</c:v>
                </c:pt>
                <c:pt idx="161">
                  <c:v>3.3080100000000001E-2</c:v>
                </c:pt>
                <c:pt idx="162">
                  <c:v>3.04642E-2</c:v>
                </c:pt>
                <c:pt idx="163">
                  <c:v>3.4842100000000001E-2</c:v>
                </c:pt>
                <c:pt idx="164">
                  <c:v>3.3529400000000001E-2</c:v>
                </c:pt>
                <c:pt idx="165">
                  <c:v>3.0514400000000001E-2</c:v>
                </c:pt>
                <c:pt idx="166">
                  <c:v>2.99396E-2</c:v>
                </c:pt>
                <c:pt idx="167">
                  <c:v>3.4427300000000001E-2</c:v>
                </c:pt>
                <c:pt idx="168">
                  <c:v>3.2189000000000002E-2</c:v>
                </c:pt>
                <c:pt idx="169">
                  <c:v>4.9612999999999997E-2</c:v>
                </c:pt>
                <c:pt idx="170">
                  <c:v>4.7253000000000003E-2</c:v>
                </c:pt>
                <c:pt idx="171">
                  <c:v>3.2313300000000003E-2</c:v>
                </c:pt>
                <c:pt idx="172">
                  <c:v>4.0479899999999999E-2</c:v>
                </c:pt>
                <c:pt idx="173">
                  <c:v>3.7785699999999998E-2</c:v>
                </c:pt>
                <c:pt idx="174">
                  <c:v>5.62917E-2</c:v>
                </c:pt>
                <c:pt idx="175">
                  <c:v>4.4091999999999999E-2</c:v>
                </c:pt>
                <c:pt idx="176">
                  <c:v>4.5925100000000003E-2</c:v>
                </c:pt>
                <c:pt idx="177">
                  <c:v>4.34668E-2</c:v>
                </c:pt>
                <c:pt idx="178">
                  <c:v>4.5688899999999998E-2</c:v>
                </c:pt>
                <c:pt idx="179">
                  <c:v>4.80101E-2</c:v>
                </c:pt>
                <c:pt idx="180">
                  <c:v>4.2464799999999997E-2</c:v>
                </c:pt>
                <c:pt idx="181">
                  <c:v>3.8911099999999997E-2</c:v>
                </c:pt>
                <c:pt idx="182">
                  <c:v>5.0559E-2</c:v>
                </c:pt>
                <c:pt idx="183">
                  <c:v>4.7335200000000001E-2</c:v>
                </c:pt>
                <c:pt idx="184">
                  <c:v>4.7849599999999999E-2</c:v>
                </c:pt>
                <c:pt idx="185">
                  <c:v>4.0661999999999997E-2</c:v>
                </c:pt>
                <c:pt idx="186">
                  <c:v>3.7153100000000001E-2</c:v>
                </c:pt>
                <c:pt idx="187">
                  <c:v>4.04652E-2</c:v>
                </c:pt>
                <c:pt idx="188">
                  <c:v>4.2409700000000002E-2</c:v>
                </c:pt>
                <c:pt idx="189">
                  <c:v>5.4060999999999998E-2</c:v>
                </c:pt>
                <c:pt idx="190">
                  <c:v>4.7401400000000003E-2</c:v>
                </c:pt>
                <c:pt idx="191">
                  <c:v>3.6329599999999997E-2</c:v>
                </c:pt>
                <c:pt idx="192">
                  <c:v>5.2381999999999998E-2</c:v>
                </c:pt>
                <c:pt idx="193">
                  <c:v>3.6058E-2</c:v>
                </c:pt>
                <c:pt idx="194">
                  <c:v>3.6382900000000003E-2</c:v>
                </c:pt>
                <c:pt idx="195">
                  <c:v>3.6673299999999999E-2</c:v>
                </c:pt>
                <c:pt idx="196">
                  <c:v>3.8740700000000003E-2</c:v>
                </c:pt>
                <c:pt idx="197">
                  <c:v>4.4987699999999999E-2</c:v>
                </c:pt>
                <c:pt idx="198">
                  <c:v>5.0176199999999997E-2</c:v>
                </c:pt>
                <c:pt idx="199">
                  <c:v>4.8940900000000002E-2</c:v>
                </c:pt>
                <c:pt idx="200">
                  <c:v>4.7648999999999997E-2</c:v>
                </c:pt>
                <c:pt idx="201">
                  <c:v>7.0110400000000003E-2</c:v>
                </c:pt>
                <c:pt idx="202">
                  <c:v>7.3483699999999999E-2</c:v>
                </c:pt>
                <c:pt idx="203">
                  <c:v>5.4281299999999998E-2</c:v>
                </c:pt>
                <c:pt idx="204">
                  <c:v>4.4774399999999999E-2</c:v>
                </c:pt>
                <c:pt idx="205">
                  <c:v>3.8345700000000003E-2</c:v>
                </c:pt>
                <c:pt idx="206">
                  <c:v>3.92336E-2</c:v>
                </c:pt>
                <c:pt idx="207">
                  <c:v>4.0171699999999998E-2</c:v>
                </c:pt>
                <c:pt idx="208">
                  <c:v>7.9599600000000006E-2</c:v>
                </c:pt>
                <c:pt idx="209">
                  <c:v>5.6728500000000001E-2</c:v>
                </c:pt>
                <c:pt idx="210">
                  <c:v>5.3796799999999999E-2</c:v>
                </c:pt>
                <c:pt idx="211">
                  <c:v>5.1999299999999998E-2</c:v>
                </c:pt>
                <c:pt idx="212">
                  <c:v>6.0290099999999999E-2</c:v>
                </c:pt>
                <c:pt idx="213">
                  <c:v>6.3851199999999997E-2</c:v>
                </c:pt>
                <c:pt idx="214">
                  <c:v>5.6169900000000002E-2</c:v>
                </c:pt>
                <c:pt idx="215">
                  <c:v>4.29253E-2</c:v>
                </c:pt>
                <c:pt idx="216">
                  <c:v>5.8891600000000002E-2</c:v>
                </c:pt>
                <c:pt idx="217">
                  <c:v>5.31627E-2</c:v>
                </c:pt>
                <c:pt idx="218">
                  <c:v>4.9060899999999998E-2</c:v>
                </c:pt>
                <c:pt idx="219">
                  <c:v>5.3593200000000001E-2</c:v>
                </c:pt>
                <c:pt idx="220">
                  <c:v>4.4524800000000003E-2</c:v>
                </c:pt>
                <c:pt idx="221">
                  <c:v>5.2712799999999997E-2</c:v>
                </c:pt>
                <c:pt idx="222">
                  <c:v>6.3478699999999999E-2</c:v>
                </c:pt>
                <c:pt idx="223">
                  <c:v>7.5856999999999994E-2</c:v>
                </c:pt>
                <c:pt idx="224">
                  <c:v>4.4070499999999999E-2</c:v>
                </c:pt>
                <c:pt idx="225">
                  <c:v>7.2259799999999999E-2</c:v>
                </c:pt>
                <c:pt idx="226">
                  <c:v>4.8163999999999998E-2</c:v>
                </c:pt>
                <c:pt idx="227">
                  <c:v>5.0302399999999997E-2</c:v>
                </c:pt>
                <c:pt idx="228">
                  <c:v>5.1189400000000003E-2</c:v>
                </c:pt>
                <c:pt idx="229">
                  <c:v>4.9474700000000003E-2</c:v>
                </c:pt>
                <c:pt idx="230">
                  <c:v>4.8410000000000002E-2</c:v>
                </c:pt>
                <c:pt idx="231">
                  <c:v>4.2136300000000002E-2</c:v>
                </c:pt>
                <c:pt idx="232">
                  <c:v>5.3100300000000003E-2</c:v>
                </c:pt>
                <c:pt idx="233">
                  <c:v>4.4419699999999999E-2</c:v>
                </c:pt>
                <c:pt idx="234">
                  <c:v>4.35679E-2</c:v>
                </c:pt>
                <c:pt idx="235">
                  <c:v>4.75065E-2</c:v>
                </c:pt>
                <c:pt idx="236">
                  <c:v>4.4028400000000002E-2</c:v>
                </c:pt>
                <c:pt idx="237">
                  <c:v>4.6647300000000003E-2</c:v>
                </c:pt>
                <c:pt idx="238">
                  <c:v>4.2894500000000002E-2</c:v>
                </c:pt>
                <c:pt idx="239">
                  <c:v>4.5775700000000002E-2</c:v>
                </c:pt>
                <c:pt idx="240">
                  <c:v>4.4811400000000001E-2</c:v>
                </c:pt>
                <c:pt idx="241">
                  <c:v>4.3878100000000003E-2</c:v>
                </c:pt>
                <c:pt idx="242">
                  <c:v>4.6626099999999997E-2</c:v>
                </c:pt>
                <c:pt idx="243">
                  <c:v>4.87924E-2</c:v>
                </c:pt>
                <c:pt idx="244">
                  <c:v>4.3892599999999997E-2</c:v>
                </c:pt>
                <c:pt idx="245">
                  <c:v>4.7254499999999998E-2</c:v>
                </c:pt>
                <c:pt idx="246">
                  <c:v>4.6617899999999997E-2</c:v>
                </c:pt>
                <c:pt idx="247">
                  <c:v>4.4978200000000003E-2</c:v>
                </c:pt>
                <c:pt idx="248">
                  <c:v>4.9559199999999998E-2</c:v>
                </c:pt>
                <c:pt idx="249">
                  <c:v>7.6779899999999998E-2</c:v>
                </c:pt>
                <c:pt idx="250">
                  <c:v>6.1037500000000001E-2</c:v>
                </c:pt>
                <c:pt idx="251">
                  <c:v>4.82736E-2</c:v>
                </c:pt>
                <c:pt idx="252">
                  <c:v>4.7333300000000002E-2</c:v>
                </c:pt>
                <c:pt idx="253">
                  <c:v>4.80516E-2</c:v>
                </c:pt>
                <c:pt idx="254">
                  <c:v>4.7147500000000002E-2</c:v>
                </c:pt>
                <c:pt idx="255">
                  <c:v>4.8527000000000001E-2</c:v>
                </c:pt>
                <c:pt idx="256">
                  <c:v>4.8368899999999999E-2</c:v>
                </c:pt>
                <c:pt idx="257">
                  <c:v>5.3737899999999998E-2</c:v>
                </c:pt>
                <c:pt idx="258">
                  <c:v>8.2390400000000003E-2</c:v>
                </c:pt>
                <c:pt idx="259">
                  <c:v>5.61643E-2</c:v>
                </c:pt>
                <c:pt idx="260">
                  <c:v>5.2926099999999997E-2</c:v>
                </c:pt>
                <c:pt idx="261">
                  <c:v>5.4592000000000002E-2</c:v>
                </c:pt>
                <c:pt idx="262">
                  <c:v>5.4908800000000001E-2</c:v>
                </c:pt>
                <c:pt idx="263">
                  <c:v>4.9343400000000003E-2</c:v>
                </c:pt>
                <c:pt idx="264">
                  <c:v>6.1757199999999998E-2</c:v>
                </c:pt>
                <c:pt idx="265">
                  <c:v>5.4672400000000003E-2</c:v>
                </c:pt>
                <c:pt idx="266">
                  <c:v>5.1771999999999999E-2</c:v>
                </c:pt>
                <c:pt idx="267">
                  <c:v>5.4435699999999997E-2</c:v>
                </c:pt>
                <c:pt idx="268">
                  <c:v>7.1886900000000004E-2</c:v>
                </c:pt>
                <c:pt idx="269">
                  <c:v>6.9160700000000006E-2</c:v>
                </c:pt>
                <c:pt idx="270">
                  <c:v>5.2441099999999997E-2</c:v>
                </c:pt>
                <c:pt idx="271">
                  <c:v>5.6195599999999998E-2</c:v>
                </c:pt>
                <c:pt idx="272">
                  <c:v>5.3962900000000001E-2</c:v>
                </c:pt>
                <c:pt idx="273">
                  <c:v>5.1142899999999998E-2</c:v>
                </c:pt>
                <c:pt idx="274">
                  <c:v>5.5011200000000003E-2</c:v>
                </c:pt>
                <c:pt idx="275">
                  <c:v>6.6369399999999995E-2</c:v>
                </c:pt>
                <c:pt idx="276">
                  <c:v>9.1100299999999995E-2</c:v>
                </c:pt>
                <c:pt idx="277">
                  <c:v>8.1780400000000003E-2</c:v>
                </c:pt>
                <c:pt idx="278">
                  <c:v>7.5908400000000001E-2</c:v>
                </c:pt>
                <c:pt idx="279">
                  <c:v>7.2099099999999999E-2</c:v>
                </c:pt>
                <c:pt idx="280">
                  <c:v>9.5976500000000006E-2</c:v>
                </c:pt>
                <c:pt idx="281">
                  <c:v>8.7645600000000004E-2</c:v>
                </c:pt>
                <c:pt idx="282">
                  <c:v>9.2277999999999999E-2</c:v>
                </c:pt>
                <c:pt idx="283">
                  <c:v>9.2598899999999998E-2</c:v>
                </c:pt>
                <c:pt idx="284">
                  <c:v>0.1314768</c:v>
                </c:pt>
                <c:pt idx="285">
                  <c:v>7.91766E-2</c:v>
                </c:pt>
                <c:pt idx="286">
                  <c:v>0.12964490000000001</c:v>
                </c:pt>
                <c:pt idx="287">
                  <c:v>0.16546169999999999</c:v>
                </c:pt>
                <c:pt idx="288">
                  <c:v>0.1154608</c:v>
                </c:pt>
                <c:pt idx="289">
                  <c:v>9.9352499999999996E-2</c:v>
                </c:pt>
                <c:pt idx="290">
                  <c:v>9.1218599999999997E-2</c:v>
                </c:pt>
                <c:pt idx="291">
                  <c:v>8.1449499999999994E-2</c:v>
                </c:pt>
                <c:pt idx="292">
                  <c:v>6.7785600000000001E-2</c:v>
                </c:pt>
                <c:pt idx="293">
                  <c:v>5.6027800000000003E-2</c:v>
                </c:pt>
                <c:pt idx="294">
                  <c:v>7.4216799999999999E-2</c:v>
                </c:pt>
                <c:pt idx="295">
                  <c:v>5.5006699999999999E-2</c:v>
                </c:pt>
                <c:pt idx="296">
                  <c:v>8.1475400000000003E-2</c:v>
                </c:pt>
                <c:pt idx="297">
                  <c:v>5.2491099999999999E-2</c:v>
                </c:pt>
                <c:pt idx="298">
                  <c:v>7.22854E-2</c:v>
                </c:pt>
                <c:pt idx="299">
                  <c:v>5.4553699999999997E-2</c:v>
                </c:pt>
                <c:pt idx="300">
                  <c:v>5.8384600000000002E-2</c:v>
                </c:pt>
                <c:pt idx="301">
                  <c:v>5.5817400000000003E-2</c:v>
                </c:pt>
                <c:pt idx="302">
                  <c:v>6.76065E-2</c:v>
                </c:pt>
                <c:pt idx="303">
                  <c:v>5.7355000000000003E-2</c:v>
                </c:pt>
                <c:pt idx="304">
                  <c:v>5.5945000000000002E-2</c:v>
                </c:pt>
                <c:pt idx="305">
                  <c:v>5.6459000000000002E-2</c:v>
                </c:pt>
                <c:pt idx="306">
                  <c:v>6.5432799999999999E-2</c:v>
                </c:pt>
                <c:pt idx="307">
                  <c:v>6.1478499999999998E-2</c:v>
                </c:pt>
                <c:pt idx="308">
                  <c:v>6.9823999999999997E-2</c:v>
                </c:pt>
                <c:pt idx="309">
                  <c:v>5.7001900000000001E-2</c:v>
                </c:pt>
                <c:pt idx="310">
                  <c:v>6.1612199999999999E-2</c:v>
                </c:pt>
                <c:pt idx="311">
                  <c:v>6.0449000000000003E-2</c:v>
                </c:pt>
                <c:pt idx="312">
                  <c:v>7.3484800000000003E-2</c:v>
                </c:pt>
                <c:pt idx="313">
                  <c:v>6.1507300000000001E-2</c:v>
                </c:pt>
                <c:pt idx="314">
                  <c:v>6.7713099999999998E-2</c:v>
                </c:pt>
                <c:pt idx="315">
                  <c:v>5.8079100000000002E-2</c:v>
                </c:pt>
                <c:pt idx="316">
                  <c:v>6.2214600000000002E-2</c:v>
                </c:pt>
                <c:pt idx="317">
                  <c:v>7.9326800000000003E-2</c:v>
                </c:pt>
                <c:pt idx="318">
                  <c:v>9.9871500000000002E-2</c:v>
                </c:pt>
                <c:pt idx="319">
                  <c:v>6.2872300000000006E-2</c:v>
                </c:pt>
                <c:pt idx="320">
                  <c:v>5.8506099999999998E-2</c:v>
                </c:pt>
                <c:pt idx="321">
                  <c:v>5.8079800000000001E-2</c:v>
                </c:pt>
                <c:pt idx="322">
                  <c:v>8.5119600000000004E-2</c:v>
                </c:pt>
                <c:pt idx="323">
                  <c:v>7.5608499999999995E-2</c:v>
                </c:pt>
                <c:pt idx="324">
                  <c:v>6.0484299999999998E-2</c:v>
                </c:pt>
                <c:pt idx="325">
                  <c:v>6.5229400000000007E-2</c:v>
                </c:pt>
                <c:pt idx="326">
                  <c:v>6.8558499999999994E-2</c:v>
                </c:pt>
                <c:pt idx="327">
                  <c:v>7.2967099999999993E-2</c:v>
                </c:pt>
                <c:pt idx="328">
                  <c:v>7.9445500000000002E-2</c:v>
                </c:pt>
                <c:pt idx="329">
                  <c:v>0.10075919999999999</c:v>
                </c:pt>
                <c:pt idx="330">
                  <c:v>6.5662100000000001E-2</c:v>
                </c:pt>
                <c:pt idx="331">
                  <c:v>7.3676500000000006E-2</c:v>
                </c:pt>
                <c:pt idx="332">
                  <c:v>6.1629799999999998E-2</c:v>
                </c:pt>
                <c:pt idx="333">
                  <c:v>6.1509399999999999E-2</c:v>
                </c:pt>
                <c:pt idx="334">
                  <c:v>6.1626E-2</c:v>
                </c:pt>
                <c:pt idx="335">
                  <c:v>6.6083199999999995E-2</c:v>
                </c:pt>
                <c:pt idx="336">
                  <c:v>6.3853599999999996E-2</c:v>
                </c:pt>
                <c:pt idx="337">
                  <c:v>6.23347E-2</c:v>
                </c:pt>
                <c:pt idx="338">
                  <c:v>7.0337499999999997E-2</c:v>
                </c:pt>
                <c:pt idx="339">
                  <c:v>6.7077600000000001E-2</c:v>
                </c:pt>
                <c:pt idx="340">
                  <c:v>6.7293400000000003E-2</c:v>
                </c:pt>
                <c:pt idx="341">
                  <c:v>8.1000699999999995E-2</c:v>
                </c:pt>
                <c:pt idx="342">
                  <c:v>6.6799800000000006E-2</c:v>
                </c:pt>
                <c:pt idx="343">
                  <c:v>7.71979E-2</c:v>
                </c:pt>
                <c:pt idx="344">
                  <c:v>8.8615799999999995E-2</c:v>
                </c:pt>
                <c:pt idx="345">
                  <c:v>7.7701800000000001E-2</c:v>
                </c:pt>
                <c:pt idx="346">
                  <c:v>6.6241400000000006E-2</c:v>
                </c:pt>
                <c:pt idx="347">
                  <c:v>6.8250000000000005E-2</c:v>
                </c:pt>
                <c:pt idx="348">
                  <c:v>7.3367799999999997E-2</c:v>
                </c:pt>
                <c:pt idx="349">
                  <c:v>7.0859599999999995E-2</c:v>
                </c:pt>
                <c:pt idx="350">
                  <c:v>6.7766599999999996E-2</c:v>
                </c:pt>
                <c:pt idx="351">
                  <c:v>7.9415600000000003E-2</c:v>
                </c:pt>
                <c:pt idx="352">
                  <c:v>8.9973300000000006E-2</c:v>
                </c:pt>
                <c:pt idx="353">
                  <c:v>6.3208399999999998E-2</c:v>
                </c:pt>
                <c:pt idx="354">
                  <c:v>0.115162</c:v>
                </c:pt>
                <c:pt idx="355">
                  <c:v>7.92022E-2</c:v>
                </c:pt>
                <c:pt idx="356">
                  <c:v>7.9255300000000001E-2</c:v>
                </c:pt>
                <c:pt idx="357">
                  <c:v>6.7096199999999995E-2</c:v>
                </c:pt>
                <c:pt idx="358">
                  <c:v>8.5684099999999999E-2</c:v>
                </c:pt>
                <c:pt idx="359">
                  <c:v>7.9394000000000006E-2</c:v>
                </c:pt>
                <c:pt idx="360">
                  <c:v>7.4154300000000006E-2</c:v>
                </c:pt>
                <c:pt idx="361">
                  <c:v>6.7906300000000003E-2</c:v>
                </c:pt>
                <c:pt idx="362">
                  <c:v>0.1064779</c:v>
                </c:pt>
                <c:pt idx="363">
                  <c:v>7.3567199999999999E-2</c:v>
                </c:pt>
                <c:pt idx="364">
                  <c:v>7.3775199999999999E-2</c:v>
                </c:pt>
                <c:pt idx="365">
                  <c:v>7.0597199999999999E-2</c:v>
                </c:pt>
                <c:pt idx="366">
                  <c:v>7.2970599999999997E-2</c:v>
                </c:pt>
                <c:pt idx="367">
                  <c:v>6.9538900000000001E-2</c:v>
                </c:pt>
                <c:pt idx="368">
                  <c:v>6.7785700000000004E-2</c:v>
                </c:pt>
                <c:pt idx="369">
                  <c:v>9.7898200000000005E-2</c:v>
                </c:pt>
                <c:pt idx="370">
                  <c:v>8.5112900000000005E-2</c:v>
                </c:pt>
                <c:pt idx="371">
                  <c:v>6.6700800000000005E-2</c:v>
                </c:pt>
                <c:pt idx="372">
                  <c:v>7.0367799999999994E-2</c:v>
                </c:pt>
                <c:pt idx="373">
                  <c:v>8.8423000000000002E-2</c:v>
                </c:pt>
                <c:pt idx="374">
                  <c:v>9.8774699999999993E-2</c:v>
                </c:pt>
                <c:pt idx="375">
                  <c:v>9.8219899999999999E-2</c:v>
                </c:pt>
                <c:pt idx="376">
                  <c:v>7.3705000000000007E-2</c:v>
                </c:pt>
                <c:pt idx="377">
                  <c:v>8.6425199999999994E-2</c:v>
                </c:pt>
                <c:pt idx="378">
                  <c:v>5.93278E-2</c:v>
                </c:pt>
                <c:pt idx="379">
                  <c:v>7.0138400000000004E-2</c:v>
                </c:pt>
                <c:pt idx="380">
                  <c:v>8.9831300000000003E-2</c:v>
                </c:pt>
                <c:pt idx="381">
                  <c:v>6.3997600000000002E-2</c:v>
                </c:pt>
                <c:pt idx="382">
                  <c:v>7.2190000000000004E-2</c:v>
                </c:pt>
                <c:pt idx="383">
                  <c:v>0.12600639999999999</c:v>
                </c:pt>
                <c:pt idx="384">
                  <c:v>7.4122900000000005E-2</c:v>
                </c:pt>
                <c:pt idx="385">
                  <c:v>8.4899799999999997E-2</c:v>
                </c:pt>
                <c:pt idx="386">
                  <c:v>7.7831899999999996E-2</c:v>
                </c:pt>
                <c:pt idx="387">
                  <c:v>9.1512399999999994E-2</c:v>
                </c:pt>
                <c:pt idx="388">
                  <c:v>6.6942199999999993E-2</c:v>
                </c:pt>
                <c:pt idx="389">
                  <c:v>7.0927299999999999E-2</c:v>
                </c:pt>
                <c:pt idx="390">
                  <c:v>6.6518800000000003E-2</c:v>
                </c:pt>
                <c:pt idx="391">
                  <c:v>6.6617300000000004E-2</c:v>
                </c:pt>
                <c:pt idx="392">
                  <c:v>6.5633200000000003E-2</c:v>
                </c:pt>
                <c:pt idx="393">
                  <c:v>7.5078800000000001E-2</c:v>
                </c:pt>
                <c:pt idx="394">
                  <c:v>6.5429100000000004E-2</c:v>
                </c:pt>
                <c:pt idx="395">
                  <c:v>6.9607100000000005E-2</c:v>
                </c:pt>
                <c:pt idx="396">
                  <c:v>6.8207299999999998E-2</c:v>
                </c:pt>
                <c:pt idx="397">
                  <c:v>9.67417E-2</c:v>
                </c:pt>
                <c:pt idx="398">
                  <c:v>6.8108000000000002E-2</c:v>
                </c:pt>
                <c:pt idx="399">
                  <c:v>6.7503199999999999E-2</c:v>
                </c:pt>
                <c:pt idx="400">
                  <c:v>7.1915699999999999E-2</c:v>
                </c:pt>
                <c:pt idx="401">
                  <c:v>8.7637599999999996E-2</c:v>
                </c:pt>
                <c:pt idx="402">
                  <c:v>0.1353308</c:v>
                </c:pt>
                <c:pt idx="403">
                  <c:v>8.6027699999999999E-2</c:v>
                </c:pt>
                <c:pt idx="404">
                  <c:v>6.7105899999999996E-2</c:v>
                </c:pt>
                <c:pt idx="405">
                  <c:v>7.1663900000000003E-2</c:v>
                </c:pt>
                <c:pt idx="406">
                  <c:v>7.8397099999999997E-2</c:v>
                </c:pt>
                <c:pt idx="407">
                  <c:v>6.9108000000000003E-2</c:v>
                </c:pt>
                <c:pt idx="408">
                  <c:v>7.0067500000000005E-2</c:v>
                </c:pt>
                <c:pt idx="409">
                  <c:v>6.5877699999999997E-2</c:v>
                </c:pt>
                <c:pt idx="410">
                  <c:v>7.3263599999999998E-2</c:v>
                </c:pt>
                <c:pt idx="411">
                  <c:v>6.9126199999999999E-2</c:v>
                </c:pt>
                <c:pt idx="412">
                  <c:v>6.9997500000000004E-2</c:v>
                </c:pt>
                <c:pt idx="413">
                  <c:v>6.9131700000000004E-2</c:v>
                </c:pt>
                <c:pt idx="414">
                  <c:v>6.9982900000000001E-2</c:v>
                </c:pt>
                <c:pt idx="415">
                  <c:v>7.8934500000000005E-2</c:v>
                </c:pt>
                <c:pt idx="416">
                  <c:v>8.8679800000000003E-2</c:v>
                </c:pt>
                <c:pt idx="417">
                  <c:v>7.6696E-2</c:v>
                </c:pt>
                <c:pt idx="418">
                  <c:v>7.1635699999999997E-2</c:v>
                </c:pt>
                <c:pt idx="419">
                  <c:v>6.8990999999999997E-2</c:v>
                </c:pt>
                <c:pt idx="420">
                  <c:v>6.7883299999999994E-2</c:v>
                </c:pt>
                <c:pt idx="421">
                  <c:v>6.9570099999999996E-2</c:v>
                </c:pt>
                <c:pt idx="422">
                  <c:v>6.9161399999999998E-2</c:v>
                </c:pt>
                <c:pt idx="423">
                  <c:v>7.4087700000000006E-2</c:v>
                </c:pt>
                <c:pt idx="424">
                  <c:v>7.3085600000000001E-2</c:v>
                </c:pt>
                <c:pt idx="425">
                  <c:v>7.5184699999999993E-2</c:v>
                </c:pt>
                <c:pt idx="426">
                  <c:v>7.6166200000000003E-2</c:v>
                </c:pt>
                <c:pt idx="427">
                  <c:v>0.11594649999999999</c:v>
                </c:pt>
                <c:pt idx="428">
                  <c:v>7.6277499999999998E-2</c:v>
                </c:pt>
                <c:pt idx="429">
                  <c:v>7.6418600000000003E-2</c:v>
                </c:pt>
                <c:pt idx="430">
                  <c:v>7.8014500000000001E-2</c:v>
                </c:pt>
                <c:pt idx="431">
                  <c:v>0.10193919999999999</c:v>
                </c:pt>
                <c:pt idx="432">
                  <c:v>7.3975200000000005E-2</c:v>
                </c:pt>
                <c:pt idx="433">
                  <c:v>7.5692899999999994E-2</c:v>
                </c:pt>
                <c:pt idx="434">
                  <c:v>7.5369900000000004E-2</c:v>
                </c:pt>
                <c:pt idx="435">
                  <c:v>7.5607599999999997E-2</c:v>
                </c:pt>
                <c:pt idx="436">
                  <c:v>7.8648700000000002E-2</c:v>
                </c:pt>
                <c:pt idx="437">
                  <c:v>7.3074799999999995E-2</c:v>
                </c:pt>
                <c:pt idx="438">
                  <c:v>7.2396699999999994E-2</c:v>
                </c:pt>
                <c:pt idx="439">
                  <c:v>7.25856E-2</c:v>
                </c:pt>
                <c:pt idx="440">
                  <c:v>7.1300100000000005E-2</c:v>
                </c:pt>
                <c:pt idx="441">
                  <c:v>7.2731799999999999E-2</c:v>
                </c:pt>
                <c:pt idx="442">
                  <c:v>7.6622399999999993E-2</c:v>
                </c:pt>
                <c:pt idx="443">
                  <c:v>8.1680600000000006E-2</c:v>
                </c:pt>
                <c:pt idx="444">
                  <c:v>7.3081499999999994E-2</c:v>
                </c:pt>
                <c:pt idx="445">
                  <c:v>9.2189599999999997E-2</c:v>
                </c:pt>
                <c:pt idx="446">
                  <c:v>0.12845490000000001</c:v>
                </c:pt>
                <c:pt idx="447">
                  <c:v>7.7338500000000004E-2</c:v>
                </c:pt>
                <c:pt idx="448">
                  <c:v>7.41121E-2</c:v>
                </c:pt>
                <c:pt idx="449">
                  <c:v>7.6757500000000006E-2</c:v>
                </c:pt>
                <c:pt idx="450">
                  <c:v>7.2781999999999999E-2</c:v>
                </c:pt>
                <c:pt idx="451">
                  <c:v>7.6262399999999994E-2</c:v>
                </c:pt>
                <c:pt idx="452">
                  <c:v>7.4478199999999994E-2</c:v>
                </c:pt>
                <c:pt idx="453">
                  <c:v>7.7442800000000006E-2</c:v>
                </c:pt>
                <c:pt idx="454">
                  <c:v>7.4728199999999995E-2</c:v>
                </c:pt>
                <c:pt idx="455">
                  <c:v>8.0191200000000004E-2</c:v>
                </c:pt>
                <c:pt idx="456">
                  <c:v>0.1492271</c:v>
                </c:pt>
                <c:pt idx="457">
                  <c:v>7.4254200000000006E-2</c:v>
                </c:pt>
                <c:pt idx="458">
                  <c:v>8.2881899999999994E-2</c:v>
                </c:pt>
                <c:pt idx="459">
                  <c:v>8.1368899999999994E-2</c:v>
                </c:pt>
                <c:pt idx="460">
                  <c:v>7.56463E-2</c:v>
                </c:pt>
                <c:pt idx="461">
                  <c:v>8.4511199999999995E-2</c:v>
                </c:pt>
                <c:pt idx="462">
                  <c:v>8.2805100000000006E-2</c:v>
                </c:pt>
                <c:pt idx="463">
                  <c:v>8.0386200000000005E-2</c:v>
                </c:pt>
                <c:pt idx="464">
                  <c:v>7.6210399999999998E-2</c:v>
                </c:pt>
                <c:pt idx="465">
                  <c:v>7.8992999999999994E-2</c:v>
                </c:pt>
                <c:pt idx="466">
                  <c:v>0.1123229</c:v>
                </c:pt>
                <c:pt idx="467">
                  <c:v>0.11610529999999999</c:v>
                </c:pt>
                <c:pt idx="468">
                  <c:v>8.1104200000000001E-2</c:v>
                </c:pt>
                <c:pt idx="469">
                  <c:v>8.2019499999999995E-2</c:v>
                </c:pt>
                <c:pt idx="470">
                  <c:v>9.6782900000000005E-2</c:v>
                </c:pt>
                <c:pt idx="471">
                  <c:v>8.93071E-2</c:v>
                </c:pt>
                <c:pt idx="472">
                  <c:v>8.0298700000000001E-2</c:v>
                </c:pt>
                <c:pt idx="473">
                  <c:v>8.2178699999999993E-2</c:v>
                </c:pt>
                <c:pt idx="474">
                  <c:v>8.9979000000000003E-2</c:v>
                </c:pt>
                <c:pt idx="475">
                  <c:v>9.3599000000000002E-2</c:v>
                </c:pt>
                <c:pt idx="476">
                  <c:v>8.5786399999999999E-2</c:v>
                </c:pt>
                <c:pt idx="477">
                  <c:v>8.0499899999999999E-2</c:v>
                </c:pt>
                <c:pt idx="478">
                  <c:v>8.0710500000000004E-2</c:v>
                </c:pt>
                <c:pt idx="479">
                  <c:v>7.8209500000000001E-2</c:v>
                </c:pt>
                <c:pt idx="480">
                  <c:v>7.8933299999999998E-2</c:v>
                </c:pt>
                <c:pt idx="481">
                  <c:v>8.2643900000000006E-2</c:v>
                </c:pt>
                <c:pt idx="482">
                  <c:v>8.0335799999999999E-2</c:v>
                </c:pt>
                <c:pt idx="483">
                  <c:v>8.5067000000000004E-2</c:v>
                </c:pt>
                <c:pt idx="484">
                  <c:v>8.4379999999999997E-2</c:v>
                </c:pt>
                <c:pt idx="485">
                  <c:v>8.1559000000000006E-2</c:v>
                </c:pt>
                <c:pt idx="486">
                  <c:v>9.91007E-2</c:v>
                </c:pt>
                <c:pt idx="487">
                  <c:v>7.9533699999999999E-2</c:v>
                </c:pt>
                <c:pt idx="488">
                  <c:v>8.18242E-2</c:v>
                </c:pt>
                <c:pt idx="489">
                  <c:v>8.1030900000000003E-2</c:v>
                </c:pt>
                <c:pt idx="490">
                  <c:v>8.0729999999999996E-2</c:v>
                </c:pt>
                <c:pt idx="491">
                  <c:v>0.1124568</c:v>
                </c:pt>
                <c:pt idx="492">
                  <c:v>8.3171899999999993E-2</c:v>
                </c:pt>
                <c:pt idx="493">
                  <c:v>7.99652E-2</c:v>
                </c:pt>
                <c:pt idx="494">
                  <c:v>8.35095E-2</c:v>
                </c:pt>
                <c:pt idx="495">
                  <c:v>8.9056300000000005E-2</c:v>
                </c:pt>
                <c:pt idx="496">
                  <c:v>9.1439000000000006E-2</c:v>
                </c:pt>
                <c:pt idx="497">
                  <c:v>8.4467500000000001E-2</c:v>
                </c:pt>
                <c:pt idx="498">
                  <c:v>8.2338099999999997E-2</c:v>
                </c:pt>
                <c:pt idx="499">
                  <c:v>8.2633100000000001E-2</c:v>
                </c:pt>
                <c:pt idx="500">
                  <c:v>8.4010699999999994E-2</c:v>
                </c:pt>
                <c:pt idx="501">
                  <c:v>8.9852699999999994E-2</c:v>
                </c:pt>
                <c:pt idx="502">
                  <c:v>0.1021922</c:v>
                </c:pt>
                <c:pt idx="503">
                  <c:v>8.2490800000000003E-2</c:v>
                </c:pt>
                <c:pt idx="504">
                  <c:v>8.3285100000000001E-2</c:v>
                </c:pt>
                <c:pt idx="505">
                  <c:v>8.3271200000000004E-2</c:v>
                </c:pt>
                <c:pt idx="506">
                  <c:v>8.7283100000000002E-2</c:v>
                </c:pt>
                <c:pt idx="507">
                  <c:v>9.2792100000000002E-2</c:v>
                </c:pt>
                <c:pt idx="508">
                  <c:v>8.4207199999999996E-2</c:v>
                </c:pt>
                <c:pt idx="509">
                  <c:v>9.4103199999999998E-2</c:v>
                </c:pt>
                <c:pt idx="510">
                  <c:v>8.9956300000000003E-2</c:v>
                </c:pt>
                <c:pt idx="511">
                  <c:v>8.4240700000000002E-2</c:v>
                </c:pt>
                <c:pt idx="512">
                  <c:v>8.1106200000000003E-2</c:v>
                </c:pt>
                <c:pt idx="513">
                  <c:v>0.14204159999999999</c:v>
                </c:pt>
                <c:pt idx="514">
                  <c:v>8.57546E-2</c:v>
                </c:pt>
                <c:pt idx="515">
                  <c:v>8.4921499999999997E-2</c:v>
                </c:pt>
                <c:pt idx="516">
                  <c:v>8.2581799999999997E-2</c:v>
                </c:pt>
                <c:pt idx="517">
                  <c:v>8.7383000000000002E-2</c:v>
                </c:pt>
                <c:pt idx="518">
                  <c:v>8.8379299999999994E-2</c:v>
                </c:pt>
                <c:pt idx="519">
                  <c:v>9.6698300000000001E-2</c:v>
                </c:pt>
                <c:pt idx="520">
                  <c:v>0.13602349999999999</c:v>
                </c:pt>
                <c:pt idx="521">
                  <c:v>8.4354200000000004E-2</c:v>
                </c:pt>
                <c:pt idx="522">
                  <c:v>0.125472</c:v>
                </c:pt>
                <c:pt idx="523">
                  <c:v>8.7493100000000004E-2</c:v>
                </c:pt>
                <c:pt idx="524">
                  <c:v>8.6590799999999996E-2</c:v>
                </c:pt>
                <c:pt idx="525">
                  <c:v>8.63931E-2</c:v>
                </c:pt>
                <c:pt idx="526">
                  <c:v>0.1024318</c:v>
                </c:pt>
                <c:pt idx="527">
                  <c:v>8.1211000000000005E-2</c:v>
                </c:pt>
                <c:pt idx="528">
                  <c:v>0.12746959999999999</c:v>
                </c:pt>
                <c:pt idx="529">
                  <c:v>8.9080800000000002E-2</c:v>
                </c:pt>
                <c:pt idx="530">
                  <c:v>8.0592200000000003E-2</c:v>
                </c:pt>
                <c:pt idx="531">
                  <c:v>9.2191400000000007E-2</c:v>
                </c:pt>
                <c:pt idx="532">
                  <c:v>8.6930999999999994E-2</c:v>
                </c:pt>
                <c:pt idx="533">
                  <c:v>7.9829700000000003E-2</c:v>
                </c:pt>
                <c:pt idx="534">
                  <c:v>8.5718900000000001E-2</c:v>
                </c:pt>
                <c:pt idx="535">
                  <c:v>8.1512899999999999E-2</c:v>
                </c:pt>
                <c:pt idx="536">
                  <c:v>8.1758399999999995E-2</c:v>
                </c:pt>
                <c:pt idx="537">
                  <c:v>8.1918199999999997E-2</c:v>
                </c:pt>
                <c:pt idx="538">
                  <c:v>8.4425E-2</c:v>
                </c:pt>
                <c:pt idx="539">
                  <c:v>8.3338599999999999E-2</c:v>
                </c:pt>
                <c:pt idx="540">
                  <c:v>8.5273699999999994E-2</c:v>
                </c:pt>
                <c:pt idx="541">
                  <c:v>8.3127499999999993E-2</c:v>
                </c:pt>
                <c:pt idx="542">
                  <c:v>8.9441000000000007E-2</c:v>
                </c:pt>
                <c:pt idx="543">
                  <c:v>8.2774100000000003E-2</c:v>
                </c:pt>
                <c:pt idx="544">
                  <c:v>8.6873099999999995E-2</c:v>
                </c:pt>
                <c:pt idx="545">
                  <c:v>8.6116700000000004E-2</c:v>
                </c:pt>
                <c:pt idx="546">
                  <c:v>8.4929500000000005E-2</c:v>
                </c:pt>
                <c:pt idx="547">
                  <c:v>8.0282300000000001E-2</c:v>
                </c:pt>
                <c:pt idx="548">
                  <c:v>8.33208E-2</c:v>
                </c:pt>
                <c:pt idx="549">
                  <c:v>0.20770079999999999</c:v>
                </c:pt>
                <c:pt idx="550">
                  <c:v>0.1067685</c:v>
                </c:pt>
                <c:pt idx="551">
                  <c:v>0.11934060000000001</c:v>
                </c:pt>
                <c:pt idx="552">
                  <c:v>0.1076865</c:v>
                </c:pt>
                <c:pt idx="553">
                  <c:v>0.1206265</c:v>
                </c:pt>
                <c:pt idx="554">
                  <c:v>0.16811970000000001</c:v>
                </c:pt>
                <c:pt idx="555">
                  <c:v>0.1041525</c:v>
                </c:pt>
                <c:pt idx="556">
                  <c:v>8.7289400000000003E-2</c:v>
                </c:pt>
                <c:pt idx="557">
                  <c:v>9.6448300000000001E-2</c:v>
                </c:pt>
                <c:pt idx="558">
                  <c:v>9.6950900000000007E-2</c:v>
                </c:pt>
                <c:pt idx="559">
                  <c:v>8.4766900000000006E-2</c:v>
                </c:pt>
                <c:pt idx="560">
                  <c:v>8.0927499999999999E-2</c:v>
                </c:pt>
                <c:pt idx="561">
                  <c:v>8.0458600000000005E-2</c:v>
                </c:pt>
                <c:pt idx="562">
                  <c:v>8.2821400000000003E-2</c:v>
                </c:pt>
                <c:pt idx="563">
                  <c:v>8.2578700000000005E-2</c:v>
                </c:pt>
                <c:pt idx="564">
                  <c:v>8.4752400000000006E-2</c:v>
                </c:pt>
                <c:pt idx="565">
                  <c:v>8.1234500000000001E-2</c:v>
                </c:pt>
                <c:pt idx="566">
                  <c:v>8.9491100000000004E-2</c:v>
                </c:pt>
                <c:pt idx="567">
                  <c:v>8.4271499999999999E-2</c:v>
                </c:pt>
                <c:pt idx="568">
                  <c:v>8.9976200000000006E-2</c:v>
                </c:pt>
                <c:pt idx="569">
                  <c:v>8.1917900000000002E-2</c:v>
                </c:pt>
                <c:pt idx="570">
                  <c:v>8.4709999999999994E-2</c:v>
                </c:pt>
                <c:pt idx="571">
                  <c:v>8.50027E-2</c:v>
                </c:pt>
                <c:pt idx="572">
                  <c:v>8.3105899999999996E-2</c:v>
                </c:pt>
                <c:pt idx="573">
                  <c:v>8.2300799999999993E-2</c:v>
                </c:pt>
                <c:pt idx="574">
                  <c:v>0.11541419999999999</c:v>
                </c:pt>
                <c:pt idx="575">
                  <c:v>8.6334400000000006E-2</c:v>
                </c:pt>
                <c:pt idx="576">
                  <c:v>8.7627300000000005E-2</c:v>
                </c:pt>
                <c:pt idx="577">
                  <c:v>8.7946200000000002E-2</c:v>
                </c:pt>
                <c:pt idx="578">
                  <c:v>8.2310300000000003E-2</c:v>
                </c:pt>
                <c:pt idx="579">
                  <c:v>9.2419399999999999E-2</c:v>
                </c:pt>
                <c:pt idx="580">
                  <c:v>8.5977499999999998E-2</c:v>
                </c:pt>
                <c:pt idx="581">
                  <c:v>0.10434499999999999</c:v>
                </c:pt>
                <c:pt idx="582">
                  <c:v>0.1092523</c:v>
                </c:pt>
                <c:pt idx="583">
                  <c:v>8.1302100000000002E-2</c:v>
                </c:pt>
                <c:pt idx="584">
                  <c:v>8.5423899999999997E-2</c:v>
                </c:pt>
                <c:pt idx="585">
                  <c:v>7.90603E-2</c:v>
                </c:pt>
                <c:pt idx="586">
                  <c:v>8.0177300000000007E-2</c:v>
                </c:pt>
                <c:pt idx="587">
                  <c:v>8.4802799999999998E-2</c:v>
                </c:pt>
                <c:pt idx="588">
                  <c:v>7.8267000000000003E-2</c:v>
                </c:pt>
                <c:pt idx="589">
                  <c:v>7.6160800000000001E-2</c:v>
                </c:pt>
                <c:pt idx="590">
                  <c:v>8.1375600000000006E-2</c:v>
                </c:pt>
                <c:pt idx="591">
                  <c:v>8.2581500000000002E-2</c:v>
                </c:pt>
                <c:pt idx="592">
                  <c:v>9.2447600000000005E-2</c:v>
                </c:pt>
                <c:pt idx="593">
                  <c:v>8.77082E-2</c:v>
                </c:pt>
                <c:pt idx="594">
                  <c:v>7.9553700000000005E-2</c:v>
                </c:pt>
                <c:pt idx="595">
                  <c:v>8.0729099999999998E-2</c:v>
                </c:pt>
                <c:pt idx="596">
                  <c:v>8.3663699999999994E-2</c:v>
                </c:pt>
                <c:pt idx="597">
                  <c:v>7.8115699999999996E-2</c:v>
                </c:pt>
                <c:pt idx="598">
                  <c:v>7.9253199999999996E-2</c:v>
                </c:pt>
                <c:pt idx="599">
                  <c:v>7.9670599999999994E-2</c:v>
                </c:pt>
                <c:pt idx="600">
                  <c:v>8.2646800000000006E-2</c:v>
                </c:pt>
                <c:pt idx="601">
                  <c:v>8.1384999999999999E-2</c:v>
                </c:pt>
                <c:pt idx="602">
                  <c:v>8.0996399999999996E-2</c:v>
                </c:pt>
                <c:pt idx="603">
                  <c:v>8.2849199999999998E-2</c:v>
                </c:pt>
                <c:pt idx="604">
                  <c:v>8.0504400000000004E-2</c:v>
                </c:pt>
                <c:pt idx="605">
                  <c:v>9.1708399999999995E-2</c:v>
                </c:pt>
                <c:pt idx="606">
                  <c:v>8.1347699999999995E-2</c:v>
                </c:pt>
                <c:pt idx="607">
                  <c:v>8.0188400000000007E-2</c:v>
                </c:pt>
                <c:pt idx="608">
                  <c:v>7.77061E-2</c:v>
                </c:pt>
                <c:pt idx="609">
                  <c:v>8.5572300000000004E-2</c:v>
                </c:pt>
                <c:pt idx="610">
                  <c:v>0.1049052</c:v>
                </c:pt>
                <c:pt idx="611">
                  <c:v>9.1169399999999998E-2</c:v>
                </c:pt>
                <c:pt idx="612">
                  <c:v>8.3608500000000002E-2</c:v>
                </c:pt>
                <c:pt idx="613">
                  <c:v>7.9174300000000003E-2</c:v>
                </c:pt>
                <c:pt idx="614">
                  <c:v>7.8359600000000001E-2</c:v>
                </c:pt>
                <c:pt idx="615">
                  <c:v>8.2520399999999994E-2</c:v>
                </c:pt>
                <c:pt idx="616">
                  <c:v>7.6971399999999995E-2</c:v>
                </c:pt>
                <c:pt idx="617">
                  <c:v>7.7548900000000004E-2</c:v>
                </c:pt>
                <c:pt idx="618">
                  <c:v>9.0993699999999997E-2</c:v>
                </c:pt>
                <c:pt idx="619">
                  <c:v>7.9777200000000006E-2</c:v>
                </c:pt>
                <c:pt idx="620">
                  <c:v>8.7487400000000007E-2</c:v>
                </c:pt>
                <c:pt idx="621">
                  <c:v>7.9267400000000002E-2</c:v>
                </c:pt>
                <c:pt idx="622">
                  <c:v>8.20023E-2</c:v>
                </c:pt>
                <c:pt idx="623">
                  <c:v>7.9646499999999995E-2</c:v>
                </c:pt>
                <c:pt idx="624">
                  <c:v>7.9253199999999996E-2</c:v>
                </c:pt>
                <c:pt idx="625">
                  <c:v>8.1017599999999995E-2</c:v>
                </c:pt>
                <c:pt idx="626">
                  <c:v>8.3828899999999998E-2</c:v>
                </c:pt>
                <c:pt idx="627">
                  <c:v>8.4303000000000003E-2</c:v>
                </c:pt>
                <c:pt idx="628">
                  <c:v>8.4180900000000003E-2</c:v>
                </c:pt>
                <c:pt idx="629">
                  <c:v>8.5073700000000002E-2</c:v>
                </c:pt>
                <c:pt idx="630">
                  <c:v>9.1655500000000001E-2</c:v>
                </c:pt>
                <c:pt idx="631">
                  <c:v>9.1151499999999996E-2</c:v>
                </c:pt>
                <c:pt idx="632">
                  <c:v>8.1085500000000005E-2</c:v>
                </c:pt>
                <c:pt idx="633">
                  <c:v>8.2796400000000006E-2</c:v>
                </c:pt>
                <c:pt idx="634">
                  <c:v>0.1676096</c:v>
                </c:pt>
                <c:pt idx="635">
                  <c:v>8.5213700000000003E-2</c:v>
                </c:pt>
                <c:pt idx="636">
                  <c:v>7.9180799999999996E-2</c:v>
                </c:pt>
                <c:pt idx="637">
                  <c:v>9.7630900000000007E-2</c:v>
                </c:pt>
                <c:pt idx="638">
                  <c:v>0.1093121</c:v>
                </c:pt>
                <c:pt idx="639">
                  <c:v>7.9184699999999997E-2</c:v>
                </c:pt>
                <c:pt idx="640">
                  <c:v>7.9614000000000004E-2</c:v>
                </c:pt>
                <c:pt idx="641">
                  <c:v>8.6723599999999998E-2</c:v>
                </c:pt>
                <c:pt idx="642">
                  <c:v>7.7805299999999994E-2</c:v>
                </c:pt>
                <c:pt idx="643">
                  <c:v>9.0467199999999998E-2</c:v>
                </c:pt>
                <c:pt idx="644">
                  <c:v>8.6089899999999997E-2</c:v>
                </c:pt>
                <c:pt idx="645">
                  <c:v>8.3346500000000004E-2</c:v>
                </c:pt>
                <c:pt idx="646">
                  <c:v>0.17917060000000001</c:v>
                </c:pt>
                <c:pt idx="647">
                  <c:v>8.0482600000000001E-2</c:v>
                </c:pt>
                <c:pt idx="648">
                  <c:v>7.9816799999999993E-2</c:v>
                </c:pt>
                <c:pt idx="649">
                  <c:v>8.0643300000000001E-2</c:v>
                </c:pt>
                <c:pt idx="650">
                  <c:v>7.6418E-2</c:v>
                </c:pt>
                <c:pt idx="651">
                  <c:v>8.1508899999999995E-2</c:v>
                </c:pt>
                <c:pt idx="652">
                  <c:v>8.4168099999999996E-2</c:v>
                </c:pt>
                <c:pt idx="653">
                  <c:v>7.8494499999999995E-2</c:v>
                </c:pt>
                <c:pt idx="654">
                  <c:v>7.9613500000000004E-2</c:v>
                </c:pt>
                <c:pt idx="655">
                  <c:v>8.0343499999999998E-2</c:v>
                </c:pt>
                <c:pt idx="656">
                  <c:v>9.0690199999999999E-2</c:v>
                </c:pt>
                <c:pt idx="657">
                  <c:v>8.6544499999999996E-2</c:v>
                </c:pt>
                <c:pt idx="658">
                  <c:v>8.0214400000000005E-2</c:v>
                </c:pt>
                <c:pt idx="659">
                  <c:v>8.0166799999999996E-2</c:v>
                </c:pt>
                <c:pt idx="660">
                  <c:v>8.1829799999999994E-2</c:v>
                </c:pt>
                <c:pt idx="661">
                  <c:v>8.3921599999999999E-2</c:v>
                </c:pt>
                <c:pt idx="662">
                  <c:v>7.8660300000000002E-2</c:v>
                </c:pt>
                <c:pt idx="663">
                  <c:v>8.4760299999999997E-2</c:v>
                </c:pt>
                <c:pt idx="664">
                  <c:v>0.1113971</c:v>
                </c:pt>
                <c:pt idx="665">
                  <c:v>8.6322099999999999E-2</c:v>
                </c:pt>
                <c:pt idx="666">
                  <c:v>0.1188188</c:v>
                </c:pt>
                <c:pt idx="667">
                  <c:v>8.2205100000000003E-2</c:v>
                </c:pt>
                <c:pt idx="668">
                  <c:v>9.71051E-2</c:v>
                </c:pt>
                <c:pt idx="669">
                  <c:v>8.2077600000000001E-2</c:v>
                </c:pt>
                <c:pt idx="670">
                  <c:v>8.0210100000000006E-2</c:v>
                </c:pt>
                <c:pt idx="671">
                  <c:v>8.4135199999999993E-2</c:v>
                </c:pt>
                <c:pt idx="672">
                  <c:v>8.1113900000000003E-2</c:v>
                </c:pt>
                <c:pt idx="673">
                  <c:v>7.9873200000000005E-2</c:v>
                </c:pt>
                <c:pt idx="674">
                  <c:v>8.0848100000000006E-2</c:v>
                </c:pt>
                <c:pt idx="675">
                  <c:v>8.1320199999999995E-2</c:v>
                </c:pt>
                <c:pt idx="676">
                  <c:v>7.8600299999999998E-2</c:v>
                </c:pt>
                <c:pt idx="677">
                  <c:v>7.9680000000000001E-2</c:v>
                </c:pt>
                <c:pt idx="678">
                  <c:v>0.107474</c:v>
                </c:pt>
                <c:pt idx="679">
                  <c:v>8.0198800000000001E-2</c:v>
                </c:pt>
                <c:pt idx="680">
                  <c:v>8.3389199999999997E-2</c:v>
                </c:pt>
                <c:pt idx="681">
                  <c:v>8.1916799999999998E-2</c:v>
                </c:pt>
                <c:pt idx="682">
                  <c:v>8.6771699999999993E-2</c:v>
                </c:pt>
                <c:pt idx="683">
                  <c:v>8.2460099999999995E-2</c:v>
                </c:pt>
                <c:pt idx="684">
                  <c:v>8.0097699999999994E-2</c:v>
                </c:pt>
                <c:pt idx="685">
                  <c:v>8.1378300000000001E-2</c:v>
                </c:pt>
                <c:pt idx="686">
                  <c:v>8.24873E-2</c:v>
                </c:pt>
                <c:pt idx="687">
                  <c:v>8.3537500000000001E-2</c:v>
                </c:pt>
                <c:pt idx="688">
                  <c:v>7.8233899999999995E-2</c:v>
                </c:pt>
                <c:pt idx="689">
                  <c:v>8.3058000000000007E-2</c:v>
                </c:pt>
                <c:pt idx="690">
                  <c:v>8.3148899999999998E-2</c:v>
                </c:pt>
                <c:pt idx="691">
                  <c:v>8.8685299999999995E-2</c:v>
                </c:pt>
                <c:pt idx="692">
                  <c:v>8.4551899999999999E-2</c:v>
                </c:pt>
                <c:pt idx="693">
                  <c:v>8.0808000000000005E-2</c:v>
                </c:pt>
                <c:pt idx="694">
                  <c:v>0.1114883</c:v>
                </c:pt>
                <c:pt idx="695">
                  <c:v>0.14723890000000001</c:v>
                </c:pt>
                <c:pt idx="696">
                  <c:v>8.2994600000000002E-2</c:v>
                </c:pt>
                <c:pt idx="697">
                  <c:v>8.2860299999999998E-2</c:v>
                </c:pt>
                <c:pt idx="698">
                  <c:v>8.4205600000000005E-2</c:v>
                </c:pt>
                <c:pt idx="699">
                  <c:v>8.2702600000000001E-2</c:v>
                </c:pt>
                <c:pt idx="700">
                  <c:v>8.5932900000000007E-2</c:v>
                </c:pt>
                <c:pt idx="701">
                  <c:v>8.1005999999999995E-2</c:v>
                </c:pt>
                <c:pt idx="702">
                  <c:v>8.2818199999999995E-2</c:v>
                </c:pt>
                <c:pt idx="703">
                  <c:v>8.1381300000000004E-2</c:v>
                </c:pt>
                <c:pt idx="704">
                  <c:v>8.2916299999999998E-2</c:v>
                </c:pt>
                <c:pt idx="705">
                  <c:v>8.2384299999999994E-2</c:v>
                </c:pt>
                <c:pt idx="706">
                  <c:v>8.3790900000000001E-2</c:v>
                </c:pt>
                <c:pt idx="707">
                  <c:v>9.1644100000000006E-2</c:v>
                </c:pt>
                <c:pt idx="708">
                  <c:v>8.7245799999999998E-2</c:v>
                </c:pt>
                <c:pt idx="709">
                  <c:v>8.0207899999999999E-2</c:v>
                </c:pt>
                <c:pt idx="710">
                  <c:v>8.2025000000000001E-2</c:v>
                </c:pt>
                <c:pt idx="711">
                  <c:v>8.2764900000000002E-2</c:v>
                </c:pt>
                <c:pt idx="712">
                  <c:v>8.2093100000000002E-2</c:v>
                </c:pt>
                <c:pt idx="713">
                  <c:v>8.1376000000000004E-2</c:v>
                </c:pt>
                <c:pt idx="714">
                  <c:v>0.14426149999999999</c:v>
                </c:pt>
                <c:pt idx="715">
                  <c:v>8.3292699999999997E-2</c:v>
                </c:pt>
                <c:pt idx="716">
                  <c:v>0.10741439999999999</c:v>
                </c:pt>
                <c:pt idx="717">
                  <c:v>8.6918400000000007E-2</c:v>
                </c:pt>
                <c:pt idx="718">
                  <c:v>8.1724500000000005E-2</c:v>
                </c:pt>
                <c:pt idx="719">
                  <c:v>9.6306600000000006E-2</c:v>
                </c:pt>
                <c:pt idx="720">
                  <c:v>8.8303099999999995E-2</c:v>
                </c:pt>
                <c:pt idx="721">
                  <c:v>0.10976030000000001</c:v>
                </c:pt>
                <c:pt idx="722">
                  <c:v>8.2435800000000004E-2</c:v>
                </c:pt>
                <c:pt idx="723">
                  <c:v>8.5140400000000005E-2</c:v>
                </c:pt>
                <c:pt idx="724">
                  <c:v>9.1301199999999999E-2</c:v>
                </c:pt>
                <c:pt idx="725">
                  <c:v>8.5344699999999996E-2</c:v>
                </c:pt>
                <c:pt idx="726">
                  <c:v>8.4556599999999996E-2</c:v>
                </c:pt>
                <c:pt idx="727">
                  <c:v>8.7514099999999997E-2</c:v>
                </c:pt>
                <c:pt idx="728">
                  <c:v>8.7433200000000003E-2</c:v>
                </c:pt>
                <c:pt idx="729">
                  <c:v>8.8854199999999994E-2</c:v>
                </c:pt>
                <c:pt idx="730">
                  <c:v>8.6493799999999996E-2</c:v>
                </c:pt>
                <c:pt idx="731">
                  <c:v>8.9152599999999999E-2</c:v>
                </c:pt>
                <c:pt idx="732">
                  <c:v>8.7710200000000002E-2</c:v>
                </c:pt>
                <c:pt idx="733">
                  <c:v>8.1998399999999999E-2</c:v>
                </c:pt>
                <c:pt idx="734">
                  <c:v>0.1703151</c:v>
                </c:pt>
                <c:pt idx="735">
                  <c:v>8.5037600000000005E-2</c:v>
                </c:pt>
                <c:pt idx="736">
                  <c:v>8.2044800000000001E-2</c:v>
                </c:pt>
                <c:pt idx="737">
                  <c:v>0.15616940000000001</c:v>
                </c:pt>
                <c:pt idx="738">
                  <c:v>8.1545599999999996E-2</c:v>
                </c:pt>
                <c:pt idx="739">
                  <c:v>0.1029838</c:v>
                </c:pt>
                <c:pt idx="740">
                  <c:v>8.4801199999999993E-2</c:v>
                </c:pt>
                <c:pt idx="741">
                  <c:v>8.3822300000000002E-2</c:v>
                </c:pt>
                <c:pt idx="742">
                  <c:v>9.1070399999999996E-2</c:v>
                </c:pt>
                <c:pt idx="743">
                  <c:v>9.9677199999999994E-2</c:v>
                </c:pt>
                <c:pt idx="744">
                  <c:v>0.1060127</c:v>
                </c:pt>
                <c:pt idx="745">
                  <c:v>9.1397000000000006E-2</c:v>
                </c:pt>
                <c:pt idx="746">
                  <c:v>8.3921499999999996E-2</c:v>
                </c:pt>
                <c:pt idx="747">
                  <c:v>0.103143</c:v>
                </c:pt>
                <c:pt idx="748">
                  <c:v>0.1375508</c:v>
                </c:pt>
                <c:pt idx="749">
                  <c:v>8.7745600000000007E-2</c:v>
                </c:pt>
                <c:pt idx="750">
                  <c:v>8.3007999999999998E-2</c:v>
                </c:pt>
                <c:pt idx="751">
                  <c:v>9.3937499999999993E-2</c:v>
                </c:pt>
                <c:pt idx="752">
                  <c:v>0.11410090000000001</c:v>
                </c:pt>
                <c:pt idx="753">
                  <c:v>8.9222999999999997E-2</c:v>
                </c:pt>
                <c:pt idx="754">
                  <c:v>0.1256719</c:v>
                </c:pt>
                <c:pt idx="755">
                  <c:v>9.6452800000000005E-2</c:v>
                </c:pt>
                <c:pt idx="756">
                  <c:v>8.4803699999999996E-2</c:v>
                </c:pt>
                <c:pt idx="757">
                  <c:v>8.9944899999999994E-2</c:v>
                </c:pt>
                <c:pt idx="758">
                  <c:v>8.7465200000000007E-2</c:v>
                </c:pt>
                <c:pt idx="759">
                  <c:v>9.1604099999999994E-2</c:v>
                </c:pt>
                <c:pt idx="760">
                  <c:v>8.92791E-2</c:v>
                </c:pt>
                <c:pt idx="761">
                  <c:v>8.4567000000000003E-2</c:v>
                </c:pt>
                <c:pt idx="762">
                  <c:v>8.1412999999999999E-2</c:v>
                </c:pt>
                <c:pt idx="763">
                  <c:v>8.5784299999999994E-2</c:v>
                </c:pt>
                <c:pt idx="764">
                  <c:v>8.3984299999999998E-2</c:v>
                </c:pt>
                <c:pt idx="765">
                  <c:v>9.9392499999999995E-2</c:v>
                </c:pt>
                <c:pt idx="766">
                  <c:v>8.1895599999999999E-2</c:v>
                </c:pt>
                <c:pt idx="767">
                  <c:v>9.2589299999999999E-2</c:v>
                </c:pt>
                <c:pt idx="768">
                  <c:v>8.5220199999999996E-2</c:v>
                </c:pt>
                <c:pt idx="769">
                  <c:v>8.3899799999999997E-2</c:v>
                </c:pt>
                <c:pt idx="770">
                  <c:v>8.7293399999999993E-2</c:v>
                </c:pt>
                <c:pt idx="771">
                  <c:v>8.4593600000000005E-2</c:v>
                </c:pt>
                <c:pt idx="772">
                  <c:v>9.8776699999999995E-2</c:v>
                </c:pt>
                <c:pt idx="773">
                  <c:v>0.1265724</c:v>
                </c:pt>
                <c:pt idx="774">
                  <c:v>8.5369E-2</c:v>
                </c:pt>
                <c:pt idx="775">
                  <c:v>8.6785699999999993E-2</c:v>
                </c:pt>
                <c:pt idx="776">
                  <c:v>8.5018300000000005E-2</c:v>
                </c:pt>
                <c:pt idx="777">
                  <c:v>8.3456299999999997E-2</c:v>
                </c:pt>
                <c:pt idx="778">
                  <c:v>0.16689219999999999</c:v>
                </c:pt>
                <c:pt idx="779">
                  <c:v>8.4576200000000004E-2</c:v>
                </c:pt>
                <c:pt idx="780">
                  <c:v>8.4335599999999997E-2</c:v>
                </c:pt>
                <c:pt idx="781">
                  <c:v>8.1666299999999997E-2</c:v>
                </c:pt>
                <c:pt idx="782">
                  <c:v>8.7791999999999995E-2</c:v>
                </c:pt>
                <c:pt idx="783">
                  <c:v>8.3202999999999999E-2</c:v>
                </c:pt>
                <c:pt idx="784">
                  <c:v>8.3067199999999994E-2</c:v>
                </c:pt>
                <c:pt idx="785">
                  <c:v>8.4422300000000006E-2</c:v>
                </c:pt>
                <c:pt idx="786">
                  <c:v>8.4281999999999996E-2</c:v>
                </c:pt>
                <c:pt idx="787">
                  <c:v>8.6065600000000006E-2</c:v>
                </c:pt>
                <c:pt idx="788">
                  <c:v>8.5509799999999997E-2</c:v>
                </c:pt>
                <c:pt idx="789">
                  <c:v>8.6937100000000003E-2</c:v>
                </c:pt>
                <c:pt idx="790">
                  <c:v>9.1257500000000005E-2</c:v>
                </c:pt>
                <c:pt idx="791">
                  <c:v>8.7140800000000004E-2</c:v>
                </c:pt>
                <c:pt idx="792">
                  <c:v>8.2836800000000002E-2</c:v>
                </c:pt>
                <c:pt idx="793">
                  <c:v>8.1491900000000006E-2</c:v>
                </c:pt>
                <c:pt idx="794">
                  <c:v>8.0628199999999997E-2</c:v>
                </c:pt>
                <c:pt idx="795">
                  <c:v>7.8831200000000004E-2</c:v>
                </c:pt>
                <c:pt idx="796">
                  <c:v>7.89213E-2</c:v>
                </c:pt>
                <c:pt idx="797">
                  <c:v>8.7283200000000005E-2</c:v>
                </c:pt>
                <c:pt idx="798">
                  <c:v>8.4234199999999995E-2</c:v>
                </c:pt>
                <c:pt idx="799">
                  <c:v>7.8281400000000001E-2</c:v>
                </c:pt>
                <c:pt idx="800">
                  <c:v>8.2104899999999995E-2</c:v>
                </c:pt>
                <c:pt idx="801">
                  <c:v>0.12203890000000001</c:v>
                </c:pt>
                <c:pt idx="802">
                  <c:v>8.3072199999999999E-2</c:v>
                </c:pt>
                <c:pt idx="803">
                  <c:v>9.1689900000000005E-2</c:v>
                </c:pt>
                <c:pt idx="804">
                  <c:v>0.13116</c:v>
                </c:pt>
                <c:pt idx="805">
                  <c:v>8.3652799999999999E-2</c:v>
                </c:pt>
                <c:pt idx="806">
                  <c:v>9.4152799999999995E-2</c:v>
                </c:pt>
                <c:pt idx="807">
                  <c:v>8.4790599999999994E-2</c:v>
                </c:pt>
                <c:pt idx="808">
                  <c:v>7.9656900000000003E-2</c:v>
                </c:pt>
                <c:pt idx="809">
                  <c:v>8.3687899999999996E-2</c:v>
                </c:pt>
                <c:pt idx="810">
                  <c:v>8.0111799999999997E-2</c:v>
                </c:pt>
                <c:pt idx="811">
                  <c:v>7.8760499999999997E-2</c:v>
                </c:pt>
                <c:pt idx="812">
                  <c:v>8.0233399999999996E-2</c:v>
                </c:pt>
                <c:pt idx="813">
                  <c:v>0.1095675</c:v>
                </c:pt>
                <c:pt idx="814">
                  <c:v>8.3529699999999998E-2</c:v>
                </c:pt>
                <c:pt idx="815">
                  <c:v>8.9167999999999997E-2</c:v>
                </c:pt>
                <c:pt idx="816">
                  <c:v>8.3056699999999997E-2</c:v>
                </c:pt>
                <c:pt idx="817">
                  <c:v>7.8382199999999999E-2</c:v>
                </c:pt>
                <c:pt idx="818">
                  <c:v>7.72867E-2</c:v>
                </c:pt>
                <c:pt idx="819">
                  <c:v>8.1990599999999997E-2</c:v>
                </c:pt>
                <c:pt idx="820">
                  <c:v>7.6397599999999996E-2</c:v>
                </c:pt>
                <c:pt idx="821">
                  <c:v>8.0551200000000003E-2</c:v>
                </c:pt>
                <c:pt idx="822">
                  <c:v>8.19439E-2</c:v>
                </c:pt>
                <c:pt idx="823">
                  <c:v>7.5815300000000002E-2</c:v>
                </c:pt>
                <c:pt idx="824">
                  <c:v>7.6575900000000002E-2</c:v>
                </c:pt>
                <c:pt idx="825">
                  <c:v>8.2911600000000002E-2</c:v>
                </c:pt>
                <c:pt idx="826">
                  <c:v>7.8074000000000005E-2</c:v>
                </c:pt>
                <c:pt idx="827">
                  <c:v>8.3483100000000005E-2</c:v>
                </c:pt>
                <c:pt idx="828">
                  <c:v>7.8017299999999998E-2</c:v>
                </c:pt>
                <c:pt idx="829">
                  <c:v>0.10117130000000001</c:v>
                </c:pt>
                <c:pt idx="830">
                  <c:v>0.14100080000000001</c:v>
                </c:pt>
                <c:pt idx="831">
                  <c:v>7.8770699999999999E-2</c:v>
                </c:pt>
                <c:pt idx="832">
                  <c:v>8.2703499999999999E-2</c:v>
                </c:pt>
                <c:pt idx="833">
                  <c:v>7.79469E-2</c:v>
                </c:pt>
                <c:pt idx="834">
                  <c:v>8.0132800000000004E-2</c:v>
                </c:pt>
                <c:pt idx="835">
                  <c:v>0.1052381</c:v>
                </c:pt>
                <c:pt idx="836">
                  <c:v>0.1150708</c:v>
                </c:pt>
                <c:pt idx="837">
                  <c:v>8.3940100000000004E-2</c:v>
                </c:pt>
                <c:pt idx="838">
                  <c:v>7.8610799999999995E-2</c:v>
                </c:pt>
                <c:pt idx="839">
                  <c:v>8.0074000000000006E-2</c:v>
                </c:pt>
                <c:pt idx="840">
                  <c:v>8.0147800000000005E-2</c:v>
                </c:pt>
                <c:pt idx="841">
                  <c:v>9.0250300000000006E-2</c:v>
                </c:pt>
                <c:pt idx="842">
                  <c:v>8.8545700000000005E-2</c:v>
                </c:pt>
                <c:pt idx="843">
                  <c:v>8.1916799999999998E-2</c:v>
                </c:pt>
                <c:pt idx="844">
                  <c:v>8.23348E-2</c:v>
                </c:pt>
                <c:pt idx="845">
                  <c:v>8.0345100000000003E-2</c:v>
                </c:pt>
                <c:pt idx="846">
                  <c:v>8.37339E-2</c:v>
                </c:pt>
                <c:pt idx="847">
                  <c:v>7.9508700000000002E-2</c:v>
                </c:pt>
                <c:pt idx="848">
                  <c:v>8.54298E-2</c:v>
                </c:pt>
                <c:pt idx="849">
                  <c:v>8.0920400000000003E-2</c:v>
                </c:pt>
                <c:pt idx="850">
                  <c:v>7.9430700000000007E-2</c:v>
                </c:pt>
                <c:pt idx="851">
                  <c:v>7.7318899999999996E-2</c:v>
                </c:pt>
                <c:pt idx="852">
                  <c:v>8.1455399999999997E-2</c:v>
                </c:pt>
                <c:pt idx="853">
                  <c:v>0.11016910000000001</c:v>
                </c:pt>
                <c:pt idx="854">
                  <c:v>0.12975880000000001</c:v>
                </c:pt>
                <c:pt idx="855">
                  <c:v>8.3034999999999998E-2</c:v>
                </c:pt>
                <c:pt idx="856">
                  <c:v>9.8334400000000002E-2</c:v>
                </c:pt>
                <c:pt idx="857">
                  <c:v>9.4768000000000005E-2</c:v>
                </c:pt>
                <c:pt idx="858">
                  <c:v>0.1105314</c:v>
                </c:pt>
                <c:pt idx="859">
                  <c:v>0.1012049</c:v>
                </c:pt>
                <c:pt idx="860">
                  <c:v>8.1763799999999998E-2</c:v>
                </c:pt>
                <c:pt idx="861">
                  <c:v>7.8819E-2</c:v>
                </c:pt>
                <c:pt idx="862">
                  <c:v>7.9472500000000001E-2</c:v>
                </c:pt>
                <c:pt idx="863">
                  <c:v>7.7498800000000007E-2</c:v>
                </c:pt>
                <c:pt idx="864">
                  <c:v>8.3966799999999994E-2</c:v>
                </c:pt>
                <c:pt idx="865">
                  <c:v>8.2364599999999996E-2</c:v>
                </c:pt>
                <c:pt idx="866">
                  <c:v>8.7620000000000003E-2</c:v>
                </c:pt>
                <c:pt idx="867">
                  <c:v>7.9981499999999997E-2</c:v>
                </c:pt>
                <c:pt idx="868">
                  <c:v>8.4312100000000001E-2</c:v>
                </c:pt>
                <c:pt idx="869">
                  <c:v>0.17324609999999999</c:v>
                </c:pt>
                <c:pt idx="870">
                  <c:v>8.3226300000000003E-2</c:v>
                </c:pt>
                <c:pt idx="871">
                  <c:v>7.9064700000000002E-2</c:v>
                </c:pt>
                <c:pt idx="872">
                  <c:v>8.1973299999999999E-2</c:v>
                </c:pt>
                <c:pt idx="873">
                  <c:v>9.5841800000000005E-2</c:v>
                </c:pt>
                <c:pt idx="874">
                  <c:v>9.91451E-2</c:v>
                </c:pt>
                <c:pt idx="875">
                  <c:v>0.19892360000000001</c:v>
                </c:pt>
                <c:pt idx="876">
                  <c:v>0.12425609999999999</c:v>
                </c:pt>
                <c:pt idx="877">
                  <c:v>0.18093790000000001</c:v>
                </c:pt>
                <c:pt idx="878">
                  <c:v>0.1093784</c:v>
                </c:pt>
                <c:pt idx="879">
                  <c:v>0.15293970000000001</c:v>
                </c:pt>
                <c:pt idx="880">
                  <c:v>0.13003709999999999</c:v>
                </c:pt>
                <c:pt idx="881">
                  <c:v>0.1270877</c:v>
                </c:pt>
                <c:pt idx="882">
                  <c:v>0.1019205</c:v>
                </c:pt>
                <c:pt idx="883">
                  <c:v>9.5734399999999997E-2</c:v>
                </c:pt>
                <c:pt idx="884">
                  <c:v>8.9337600000000003E-2</c:v>
                </c:pt>
                <c:pt idx="885">
                  <c:v>7.9279299999999997E-2</c:v>
                </c:pt>
                <c:pt idx="886">
                  <c:v>0.11619699999999999</c:v>
                </c:pt>
                <c:pt idx="887">
                  <c:v>0.11061</c:v>
                </c:pt>
                <c:pt idx="888">
                  <c:v>8.3736199999999997E-2</c:v>
                </c:pt>
                <c:pt idx="889">
                  <c:v>8.2274700000000006E-2</c:v>
                </c:pt>
                <c:pt idx="890">
                  <c:v>8.2414399999999999E-2</c:v>
                </c:pt>
                <c:pt idx="891">
                  <c:v>9.6112500000000003E-2</c:v>
                </c:pt>
                <c:pt idx="892">
                  <c:v>8.0125000000000002E-2</c:v>
                </c:pt>
                <c:pt idx="893">
                  <c:v>8.09864E-2</c:v>
                </c:pt>
                <c:pt idx="894">
                  <c:v>0.1042391</c:v>
                </c:pt>
                <c:pt idx="895">
                  <c:v>9.3411400000000006E-2</c:v>
                </c:pt>
                <c:pt idx="896">
                  <c:v>9.2967300000000003E-2</c:v>
                </c:pt>
                <c:pt idx="897">
                  <c:v>8.4251699999999999E-2</c:v>
                </c:pt>
                <c:pt idx="898">
                  <c:v>8.6236999999999994E-2</c:v>
                </c:pt>
                <c:pt idx="899">
                  <c:v>0.1506555</c:v>
                </c:pt>
                <c:pt idx="900">
                  <c:v>8.4207599999999994E-2</c:v>
                </c:pt>
                <c:pt idx="901">
                  <c:v>8.0960000000000004E-2</c:v>
                </c:pt>
                <c:pt idx="902">
                  <c:v>8.3446999999999993E-2</c:v>
                </c:pt>
                <c:pt idx="903">
                  <c:v>0.11073819999999999</c:v>
                </c:pt>
                <c:pt idx="904">
                  <c:v>8.0672199999999999E-2</c:v>
                </c:pt>
                <c:pt idx="905">
                  <c:v>9.2200699999999997E-2</c:v>
                </c:pt>
                <c:pt idx="906">
                  <c:v>9.7457199999999994E-2</c:v>
                </c:pt>
                <c:pt idx="907">
                  <c:v>8.9342299999999999E-2</c:v>
                </c:pt>
                <c:pt idx="908">
                  <c:v>8.12142E-2</c:v>
                </c:pt>
                <c:pt idx="909">
                  <c:v>8.4197300000000003E-2</c:v>
                </c:pt>
                <c:pt idx="910">
                  <c:v>8.3816199999999993E-2</c:v>
                </c:pt>
                <c:pt idx="911">
                  <c:v>0.15723870000000001</c:v>
                </c:pt>
                <c:pt idx="912">
                  <c:v>8.6166199999999998E-2</c:v>
                </c:pt>
                <c:pt idx="913">
                  <c:v>8.3191699999999993E-2</c:v>
                </c:pt>
                <c:pt idx="914">
                  <c:v>0.22076370000000001</c:v>
                </c:pt>
                <c:pt idx="915">
                  <c:v>8.1389500000000004E-2</c:v>
                </c:pt>
                <c:pt idx="916">
                  <c:v>8.3688100000000001E-2</c:v>
                </c:pt>
                <c:pt idx="917">
                  <c:v>8.0896200000000001E-2</c:v>
                </c:pt>
                <c:pt idx="918">
                  <c:v>8.1614800000000001E-2</c:v>
                </c:pt>
                <c:pt idx="919">
                  <c:v>8.3452299999999993E-2</c:v>
                </c:pt>
                <c:pt idx="920">
                  <c:v>8.0926899999999996E-2</c:v>
                </c:pt>
                <c:pt idx="921">
                  <c:v>8.0470399999999997E-2</c:v>
                </c:pt>
                <c:pt idx="922">
                  <c:v>9.06005E-2</c:v>
                </c:pt>
                <c:pt idx="923">
                  <c:v>8.8181700000000002E-2</c:v>
                </c:pt>
                <c:pt idx="924">
                  <c:v>8.2605200000000004E-2</c:v>
                </c:pt>
                <c:pt idx="925">
                  <c:v>8.3494799999999994E-2</c:v>
                </c:pt>
                <c:pt idx="926">
                  <c:v>8.1349599999999994E-2</c:v>
                </c:pt>
                <c:pt idx="927">
                  <c:v>8.4314700000000006E-2</c:v>
                </c:pt>
                <c:pt idx="928">
                  <c:v>8.2500199999999996E-2</c:v>
                </c:pt>
                <c:pt idx="929">
                  <c:v>8.9904600000000001E-2</c:v>
                </c:pt>
                <c:pt idx="930">
                  <c:v>8.55461E-2</c:v>
                </c:pt>
                <c:pt idx="931">
                  <c:v>8.7428099999999995E-2</c:v>
                </c:pt>
                <c:pt idx="932">
                  <c:v>8.9212399999999997E-2</c:v>
                </c:pt>
                <c:pt idx="933">
                  <c:v>0.12938079999999999</c:v>
                </c:pt>
                <c:pt idx="934">
                  <c:v>8.3301100000000003E-2</c:v>
                </c:pt>
                <c:pt idx="935">
                  <c:v>8.6470000000000005E-2</c:v>
                </c:pt>
                <c:pt idx="936">
                  <c:v>8.3422200000000002E-2</c:v>
                </c:pt>
                <c:pt idx="937">
                  <c:v>8.9139899999999994E-2</c:v>
                </c:pt>
                <c:pt idx="938">
                  <c:v>8.6589299999999994E-2</c:v>
                </c:pt>
                <c:pt idx="939">
                  <c:v>8.2088599999999998E-2</c:v>
                </c:pt>
                <c:pt idx="940">
                  <c:v>8.7580599999999995E-2</c:v>
                </c:pt>
                <c:pt idx="941">
                  <c:v>8.3667400000000003E-2</c:v>
                </c:pt>
                <c:pt idx="942">
                  <c:v>8.04309E-2</c:v>
                </c:pt>
                <c:pt idx="943">
                  <c:v>9.0024000000000007E-2</c:v>
                </c:pt>
                <c:pt idx="944">
                  <c:v>9.2733499999999996E-2</c:v>
                </c:pt>
                <c:pt idx="945">
                  <c:v>8.3779500000000007E-2</c:v>
                </c:pt>
                <c:pt idx="946">
                  <c:v>8.2857600000000003E-2</c:v>
                </c:pt>
                <c:pt idx="947">
                  <c:v>9.2009499999999994E-2</c:v>
                </c:pt>
                <c:pt idx="948">
                  <c:v>8.6729000000000001E-2</c:v>
                </c:pt>
                <c:pt idx="949">
                  <c:v>8.6001599999999997E-2</c:v>
                </c:pt>
                <c:pt idx="950">
                  <c:v>8.2847900000000002E-2</c:v>
                </c:pt>
                <c:pt idx="951">
                  <c:v>8.5561799999999993E-2</c:v>
                </c:pt>
                <c:pt idx="952">
                  <c:v>8.1453399999999995E-2</c:v>
                </c:pt>
                <c:pt idx="953">
                  <c:v>8.0731800000000006E-2</c:v>
                </c:pt>
                <c:pt idx="954">
                  <c:v>8.3683599999999997E-2</c:v>
                </c:pt>
                <c:pt idx="955">
                  <c:v>8.2963300000000004E-2</c:v>
                </c:pt>
                <c:pt idx="956">
                  <c:v>8.3626000000000006E-2</c:v>
                </c:pt>
                <c:pt idx="957">
                  <c:v>8.8047899999999998E-2</c:v>
                </c:pt>
                <c:pt idx="958">
                  <c:v>8.5358500000000004E-2</c:v>
                </c:pt>
                <c:pt idx="959">
                  <c:v>0.1462734</c:v>
                </c:pt>
                <c:pt idx="960">
                  <c:v>0.18441260000000001</c:v>
                </c:pt>
                <c:pt idx="961">
                  <c:v>8.6384299999999997E-2</c:v>
                </c:pt>
                <c:pt idx="962">
                  <c:v>8.2457500000000003E-2</c:v>
                </c:pt>
                <c:pt idx="963">
                  <c:v>7.9862000000000002E-2</c:v>
                </c:pt>
                <c:pt idx="964">
                  <c:v>8.5627700000000001E-2</c:v>
                </c:pt>
                <c:pt idx="965">
                  <c:v>8.2287899999999997E-2</c:v>
                </c:pt>
                <c:pt idx="966">
                  <c:v>8.07171E-2</c:v>
                </c:pt>
                <c:pt idx="967">
                  <c:v>8.3699200000000001E-2</c:v>
                </c:pt>
                <c:pt idx="968">
                  <c:v>8.3495E-2</c:v>
                </c:pt>
                <c:pt idx="969">
                  <c:v>7.9763399999999998E-2</c:v>
                </c:pt>
                <c:pt idx="970">
                  <c:v>8.3515300000000001E-2</c:v>
                </c:pt>
                <c:pt idx="971">
                  <c:v>8.1059599999999996E-2</c:v>
                </c:pt>
                <c:pt idx="972">
                  <c:v>8.8500300000000004E-2</c:v>
                </c:pt>
                <c:pt idx="973">
                  <c:v>8.8377999999999998E-2</c:v>
                </c:pt>
                <c:pt idx="974">
                  <c:v>8.66315E-2</c:v>
                </c:pt>
                <c:pt idx="975">
                  <c:v>8.2645999999999997E-2</c:v>
                </c:pt>
                <c:pt idx="976">
                  <c:v>8.6540000000000006E-2</c:v>
                </c:pt>
                <c:pt idx="977">
                  <c:v>9.4769999999999993E-2</c:v>
                </c:pt>
                <c:pt idx="978">
                  <c:v>8.8273000000000004E-2</c:v>
                </c:pt>
                <c:pt idx="979">
                  <c:v>9.0362799999999993E-2</c:v>
                </c:pt>
                <c:pt idx="980">
                  <c:v>8.6352999999999999E-2</c:v>
                </c:pt>
                <c:pt idx="981">
                  <c:v>8.5296899999999995E-2</c:v>
                </c:pt>
                <c:pt idx="982">
                  <c:v>8.3012199999999994E-2</c:v>
                </c:pt>
                <c:pt idx="983">
                  <c:v>8.5523199999999994E-2</c:v>
                </c:pt>
                <c:pt idx="984">
                  <c:v>9.2184600000000005E-2</c:v>
                </c:pt>
                <c:pt idx="985">
                  <c:v>8.9184100000000002E-2</c:v>
                </c:pt>
                <c:pt idx="986">
                  <c:v>8.5244899999999998E-2</c:v>
                </c:pt>
                <c:pt idx="987">
                  <c:v>9.9530199999999999E-2</c:v>
                </c:pt>
                <c:pt idx="988">
                  <c:v>0.13917299999999999</c:v>
                </c:pt>
                <c:pt idx="989">
                  <c:v>8.7582800000000002E-2</c:v>
                </c:pt>
                <c:pt idx="990">
                  <c:v>8.4659499999999999E-2</c:v>
                </c:pt>
                <c:pt idx="991">
                  <c:v>8.4009500000000001E-2</c:v>
                </c:pt>
                <c:pt idx="992">
                  <c:v>8.9714799999999997E-2</c:v>
                </c:pt>
                <c:pt idx="993">
                  <c:v>9.1511999999999996E-2</c:v>
                </c:pt>
                <c:pt idx="994">
                  <c:v>8.55017E-2</c:v>
                </c:pt>
                <c:pt idx="995">
                  <c:v>8.8284500000000002E-2</c:v>
                </c:pt>
                <c:pt idx="996">
                  <c:v>8.4600300000000003E-2</c:v>
                </c:pt>
                <c:pt idx="997">
                  <c:v>8.9037199999999997E-2</c:v>
                </c:pt>
                <c:pt idx="998">
                  <c:v>8.3447900000000005E-2</c:v>
                </c:pt>
                <c:pt idx="999">
                  <c:v>8.2839099999999999E-2</c:v>
                </c:pt>
                <c:pt idx="1000">
                  <c:v>8.0842399999999995E-2</c:v>
                </c:pt>
                <c:pt idx="1001">
                  <c:v>0.28189219999999998</c:v>
                </c:pt>
                <c:pt idx="1002">
                  <c:v>0.26643509999999998</c:v>
                </c:pt>
                <c:pt idx="1003">
                  <c:v>0.18529409999999999</c:v>
                </c:pt>
                <c:pt idx="1004">
                  <c:v>0.222112</c:v>
                </c:pt>
                <c:pt idx="1005">
                  <c:v>0.20430380000000001</c:v>
                </c:pt>
                <c:pt idx="1006">
                  <c:v>0.19273190000000001</c:v>
                </c:pt>
                <c:pt idx="1007">
                  <c:v>0.23441100000000001</c:v>
                </c:pt>
                <c:pt idx="1008">
                  <c:v>0.24606210000000001</c:v>
                </c:pt>
                <c:pt idx="1009">
                  <c:v>0.18960450000000001</c:v>
                </c:pt>
                <c:pt idx="1010">
                  <c:v>0.1959437</c:v>
                </c:pt>
                <c:pt idx="1011">
                  <c:v>0.29933530000000003</c:v>
                </c:pt>
                <c:pt idx="1012">
                  <c:v>0.21863779999999999</c:v>
                </c:pt>
                <c:pt idx="1013">
                  <c:v>0.2169267</c:v>
                </c:pt>
                <c:pt idx="1014">
                  <c:v>0.1852384</c:v>
                </c:pt>
                <c:pt idx="1015">
                  <c:v>0.23681930000000001</c:v>
                </c:pt>
                <c:pt idx="1016">
                  <c:v>0.18264150000000001</c:v>
                </c:pt>
                <c:pt idx="1017">
                  <c:v>0.19988030000000001</c:v>
                </c:pt>
                <c:pt idx="1018">
                  <c:v>0.2270683</c:v>
                </c:pt>
                <c:pt idx="1019">
                  <c:v>0.17517060000000001</c:v>
                </c:pt>
                <c:pt idx="1020">
                  <c:v>0.19740079999999999</c:v>
                </c:pt>
                <c:pt idx="1021">
                  <c:v>0.1913792</c:v>
                </c:pt>
                <c:pt idx="1022">
                  <c:v>0.19808690000000001</c:v>
                </c:pt>
                <c:pt idx="1023">
                  <c:v>0.18121719999999999</c:v>
                </c:pt>
                <c:pt idx="1024">
                  <c:v>0.23266539999999999</c:v>
                </c:pt>
                <c:pt idx="1025">
                  <c:v>0.1853149</c:v>
                </c:pt>
                <c:pt idx="1026">
                  <c:v>0.1845437</c:v>
                </c:pt>
                <c:pt idx="1027">
                  <c:v>0.18558089999999999</c:v>
                </c:pt>
                <c:pt idx="1028">
                  <c:v>0.28044809999999998</c:v>
                </c:pt>
                <c:pt idx="1029">
                  <c:v>0.21821199999999999</c:v>
                </c:pt>
                <c:pt idx="1030">
                  <c:v>0.2031115</c:v>
                </c:pt>
                <c:pt idx="1031">
                  <c:v>0.1831091</c:v>
                </c:pt>
                <c:pt idx="1032">
                  <c:v>0.1914216</c:v>
                </c:pt>
                <c:pt idx="1033">
                  <c:v>0.22883590000000001</c:v>
                </c:pt>
                <c:pt idx="1034">
                  <c:v>0.18464639999999999</c:v>
                </c:pt>
                <c:pt idx="1035">
                  <c:v>0.32232870000000002</c:v>
                </c:pt>
                <c:pt idx="1036">
                  <c:v>0.24152709999999999</c:v>
                </c:pt>
                <c:pt idx="1037">
                  <c:v>0.184668</c:v>
                </c:pt>
                <c:pt idx="1038">
                  <c:v>0.28273369999999998</c:v>
                </c:pt>
                <c:pt idx="1039">
                  <c:v>0.23406170000000001</c:v>
                </c:pt>
                <c:pt idx="1040">
                  <c:v>0.1748304</c:v>
                </c:pt>
                <c:pt idx="1041">
                  <c:v>0.18090890000000001</c:v>
                </c:pt>
                <c:pt idx="1042">
                  <c:v>0.18024670000000001</c:v>
                </c:pt>
                <c:pt idx="1043">
                  <c:v>0.18097240000000001</c:v>
                </c:pt>
                <c:pt idx="1044">
                  <c:v>0.17490790000000001</c:v>
                </c:pt>
                <c:pt idx="1045">
                  <c:v>0.18277660000000001</c:v>
                </c:pt>
                <c:pt idx="1046">
                  <c:v>0.1720904</c:v>
                </c:pt>
                <c:pt idx="1047">
                  <c:v>0.18557899999999999</c:v>
                </c:pt>
                <c:pt idx="1048">
                  <c:v>0.18042759999999999</c:v>
                </c:pt>
                <c:pt idx="1049">
                  <c:v>0.18379480000000001</c:v>
                </c:pt>
                <c:pt idx="1050">
                  <c:v>0.17208100000000001</c:v>
                </c:pt>
                <c:pt idx="1051">
                  <c:v>0.21143529999999999</c:v>
                </c:pt>
                <c:pt idx="1052">
                  <c:v>0.1810706</c:v>
                </c:pt>
                <c:pt idx="1053">
                  <c:v>0.19206799999999999</c:v>
                </c:pt>
                <c:pt idx="1054">
                  <c:v>0.1769326</c:v>
                </c:pt>
                <c:pt idx="1055">
                  <c:v>0.18648190000000001</c:v>
                </c:pt>
                <c:pt idx="1056">
                  <c:v>0.1836846</c:v>
                </c:pt>
                <c:pt idx="1057">
                  <c:v>0.19533049999999999</c:v>
                </c:pt>
                <c:pt idx="1058">
                  <c:v>0.2320884</c:v>
                </c:pt>
                <c:pt idx="1059">
                  <c:v>0.19345570000000001</c:v>
                </c:pt>
                <c:pt idx="1060">
                  <c:v>0.27690589999999998</c:v>
                </c:pt>
                <c:pt idx="1061">
                  <c:v>0.21615180000000001</c:v>
                </c:pt>
                <c:pt idx="1062">
                  <c:v>0.2142675</c:v>
                </c:pt>
                <c:pt idx="1063">
                  <c:v>0.24554490000000001</c:v>
                </c:pt>
                <c:pt idx="1064">
                  <c:v>0.1777735</c:v>
                </c:pt>
                <c:pt idx="1065">
                  <c:v>0.17810580000000001</c:v>
                </c:pt>
                <c:pt idx="1066">
                  <c:v>0.17900830000000001</c:v>
                </c:pt>
                <c:pt idx="1067">
                  <c:v>0.1799962</c:v>
                </c:pt>
                <c:pt idx="1068">
                  <c:v>0.22174859999999999</c:v>
                </c:pt>
                <c:pt idx="1069">
                  <c:v>0.1773766</c:v>
                </c:pt>
                <c:pt idx="1070">
                  <c:v>0.1786951</c:v>
                </c:pt>
                <c:pt idx="1071">
                  <c:v>0.17148540000000001</c:v>
                </c:pt>
                <c:pt idx="1072">
                  <c:v>0.1750515</c:v>
                </c:pt>
                <c:pt idx="1073">
                  <c:v>0.17250219999999999</c:v>
                </c:pt>
                <c:pt idx="1074">
                  <c:v>0.21125910000000001</c:v>
                </c:pt>
                <c:pt idx="1075">
                  <c:v>0.2095716</c:v>
                </c:pt>
                <c:pt idx="1076">
                  <c:v>0.17916779999999999</c:v>
                </c:pt>
                <c:pt idx="1077">
                  <c:v>0.18160009999999999</c:v>
                </c:pt>
                <c:pt idx="1078">
                  <c:v>0.1832058</c:v>
                </c:pt>
                <c:pt idx="1079">
                  <c:v>0.18251200000000001</c:v>
                </c:pt>
                <c:pt idx="1080">
                  <c:v>0.18345220000000001</c:v>
                </c:pt>
                <c:pt idx="1081">
                  <c:v>0.19175690000000001</c:v>
                </c:pt>
                <c:pt idx="1082">
                  <c:v>0.18739790000000001</c:v>
                </c:pt>
                <c:pt idx="1083">
                  <c:v>0.18785540000000001</c:v>
                </c:pt>
                <c:pt idx="1084">
                  <c:v>0.18918389999999999</c:v>
                </c:pt>
                <c:pt idx="1085">
                  <c:v>0.1888764</c:v>
                </c:pt>
                <c:pt idx="1086">
                  <c:v>0.28480450000000002</c:v>
                </c:pt>
                <c:pt idx="1087">
                  <c:v>0.22199769999999999</c:v>
                </c:pt>
                <c:pt idx="1088">
                  <c:v>0.1745892</c:v>
                </c:pt>
                <c:pt idx="1089">
                  <c:v>0.17846880000000001</c:v>
                </c:pt>
                <c:pt idx="1090">
                  <c:v>0.17792340000000001</c:v>
                </c:pt>
                <c:pt idx="1091">
                  <c:v>0.18088660000000001</c:v>
                </c:pt>
                <c:pt idx="1092">
                  <c:v>0.263845</c:v>
                </c:pt>
                <c:pt idx="1093">
                  <c:v>0.22989490000000001</c:v>
                </c:pt>
                <c:pt idx="1094">
                  <c:v>0.18445739999999999</c:v>
                </c:pt>
                <c:pt idx="1095">
                  <c:v>0.1837907</c:v>
                </c:pt>
                <c:pt idx="1096">
                  <c:v>0.17794470000000001</c:v>
                </c:pt>
                <c:pt idx="1097">
                  <c:v>0.204348</c:v>
                </c:pt>
                <c:pt idx="1098">
                  <c:v>0.2347862</c:v>
                </c:pt>
                <c:pt idx="1099">
                  <c:v>0.19051370000000001</c:v>
                </c:pt>
                <c:pt idx="1100">
                  <c:v>0.26533879999999999</c:v>
                </c:pt>
                <c:pt idx="1101">
                  <c:v>0.18730759999999999</c:v>
                </c:pt>
                <c:pt idx="1102">
                  <c:v>0.19248009999999999</c:v>
                </c:pt>
                <c:pt idx="1103">
                  <c:v>0.24627840000000001</c:v>
                </c:pt>
                <c:pt idx="1104">
                  <c:v>0.19786280000000001</c:v>
                </c:pt>
                <c:pt idx="1105">
                  <c:v>0.1907507</c:v>
                </c:pt>
                <c:pt idx="1106">
                  <c:v>0.22857910000000001</c:v>
                </c:pt>
                <c:pt idx="1107">
                  <c:v>0.22456139999999999</c:v>
                </c:pt>
                <c:pt idx="1108">
                  <c:v>0.19334509999999999</c:v>
                </c:pt>
                <c:pt idx="1109">
                  <c:v>0.2166527</c:v>
                </c:pt>
                <c:pt idx="1110">
                  <c:v>0.27618500000000001</c:v>
                </c:pt>
                <c:pt idx="1111">
                  <c:v>0.2075254</c:v>
                </c:pt>
                <c:pt idx="1112">
                  <c:v>0.18570619999999999</c:v>
                </c:pt>
                <c:pt idx="1113">
                  <c:v>0.23467940000000001</c:v>
                </c:pt>
                <c:pt idx="1114">
                  <c:v>0.18208379999999999</c:v>
                </c:pt>
                <c:pt idx="1115">
                  <c:v>0.2584206</c:v>
                </c:pt>
                <c:pt idx="1116">
                  <c:v>0.1810909</c:v>
                </c:pt>
                <c:pt idx="1117">
                  <c:v>0.19430829999999999</c:v>
                </c:pt>
                <c:pt idx="1118">
                  <c:v>0.1916486</c:v>
                </c:pt>
                <c:pt idx="1119">
                  <c:v>0.23951639999999999</c:v>
                </c:pt>
                <c:pt idx="1120">
                  <c:v>0.18005699999999999</c:v>
                </c:pt>
                <c:pt idx="1121">
                  <c:v>0.20346500000000001</c:v>
                </c:pt>
                <c:pt idx="1122">
                  <c:v>0.20222000000000001</c:v>
                </c:pt>
                <c:pt idx="1123">
                  <c:v>0.17815159999999999</c:v>
                </c:pt>
                <c:pt idx="1124">
                  <c:v>0.18354380000000001</c:v>
                </c:pt>
                <c:pt idx="1125">
                  <c:v>0.2105495</c:v>
                </c:pt>
                <c:pt idx="1126">
                  <c:v>0.21791170000000001</c:v>
                </c:pt>
                <c:pt idx="1127">
                  <c:v>0.1803237</c:v>
                </c:pt>
                <c:pt idx="1128">
                  <c:v>0.21504039999999999</c:v>
                </c:pt>
                <c:pt idx="1129">
                  <c:v>0.21981319999999999</c:v>
                </c:pt>
                <c:pt idx="1130">
                  <c:v>0.18009240000000001</c:v>
                </c:pt>
                <c:pt idx="1131">
                  <c:v>0.17431070000000001</c:v>
                </c:pt>
                <c:pt idx="1132">
                  <c:v>0.18052979999999999</c:v>
                </c:pt>
                <c:pt idx="1133">
                  <c:v>0.17064670000000001</c:v>
                </c:pt>
                <c:pt idx="1134">
                  <c:v>0.17934220000000001</c:v>
                </c:pt>
                <c:pt idx="1135">
                  <c:v>0.1990749</c:v>
                </c:pt>
                <c:pt idx="1136">
                  <c:v>0.17916299999999999</c:v>
                </c:pt>
                <c:pt idx="1137">
                  <c:v>0.18098880000000001</c:v>
                </c:pt>
                <c:pt idx="1138">
                  <c:v>0.17939150000000001</c:v>
                </c:pt>
                <c:pt idx="1139">
                  <c:v>0.17792530000000001</c:v>
                </c:pt>
                <c:pt idx="1140">
                  <c:v>0.17428160000000001</c:v>
                </c:pt>
                <c:pt idx="1141">
                  <c:v>0.1767512</c:v>
                </c:pt>
                <c:pt idx="1142">
                  <c:v>0.19138050000000001</c:v>
                </c:pt>
                <c:pt idx="1143">
                  <c:v>0.1809373</c:v>
                </c:pt>
                <c:pt idx="1144">
                  <c:v>0.1739772</c:v>
                </c:pt>
                <c:pt idx="1145">
                  <c:v>0.1803553</c:v>
                </c:pt>
                <c:pt idx="1146">
                  <c:v>0.17868220000000001</c:v>
                </c:pt>
                <c:pt idx="1147">
                  <c:v>0.18426870000000001</c:v>
                </c:pt>
                <c:pt idx="1148">
                  <c:v>0.18253720000000001</c:v>
                </c:pt>
                <c:pt idx="1149">
                  <c:v>0.18794569999999999</c:v>
                </c:pt>
                <c:pt idx="1150">
                  <c:v>0.21105460000000001</c:v>
                </c:pt>
                <c:pt idx="1151">
                  <c:v>0.1801363</c:v>
                </c:pt>
                <c:pt idx="1152">
                  <c:v>0.26014549999999997</c:v>
                </c:pt>
                <c:pt idx="1153">
                  <c:v>0.16988529999999999</c:v>
                </c:pt>
                <c:pt idx="1154">
                  <c:v>0.21258569999999999</c:v>
                </c:pt>
                <c:pt idx="1155">
                  <c:v>0.16918340000000001</c:v>
                </c:pt>
                <c:pt idx="1156">
                  <c:v>0.1756654</c:v>
                </c:pt>
                <c:pt idx="1157">
                  <c:v>0.17563029999999999</c:v>
                </c:pt>
                <c:pt idx="1158">
                  <c:v>0.17463799999999999</c:v>
                </c:pt>
                <c:pt idx="1159">
                  <c:v>0.18551400000000001</c:v>
                </c:pt>
                <c:pt idx="1160">
                  <c:v>0.18480050000000001</c:v>
                </c:pt>
                <c:pt idx="1161">
                  <c:v>0.19319839999999999</c:v>
                </c:pt>
                <c:pt idx="1162">
                  <c:v>0.2336829</c:v>
                </c:pt>
                <c:pt idx="1163">
                  <c:v>0.20234530000000001</c:v>
                </c:pt>
                <c:pt idx="1164">
                  <c:v>0.18846470000000001</c:v>
                </c:pt>
                <c:pt idx="1165">
                  <c:v>0.17878459999999999</c:v>
                </c:pt>
                <c:pt idx="1166">
                  <c:v>0.18935959999999999</c:v>
                </c:pt>
                <c:pt idx="1167">
                  <c:v>0.17338490000000001</c:v>
                </c:pt>
                <c:pt idx="1168">
                  <c:v>0.17563790000000001</c:v>
                </c:pt>
                <c:pt idx="1169">
                  <c:v>0.17863329999999999</c:v>
                </c:pt>
                <c:pt idx="1170">
                  <c:v>0.19475509999999999</c:v>
                </c:pt>
                <c:pt idx="1171">
                  <c:v>0.17866480000000001</c:v>
                </c:pt>
                <c:pt idx="1172">
                  <c:v>0.17486450000000001</c:v>
                </c:pt>
                <c:pt idx="1173">
                  <c:v>0.18068149999999999</c:v>
                </c:pt>
                <c:pt idx="1174">
                  <c:v>0.17805000000000001</c:v>
                </c:pt>
                <c:pt idx="1175">
                  <c:v>0.1730883</c:v>
                </c:pt>
                <c:pt idx="1176">
                  <c:v>0.22492200000000001</c:v>
                </c:pt>
                <c:pt idx="1177">
                  <c:v>0.1833987</c:v>
                </c:pt>
                <c:pt idx="1178">
                  <c:v>0.18620919999999999</c:v>
                </c:pt>
                <c:pt idx="1179">
                  <c:v>0.23398749999999999</c:v>
                </c:pt>
                <c:pt idx="1180">
                  <c:v>0.2379078</c:v>
                </c:pt>
                <c:pt idx="1181">
                  <c:v>0.2316503</c:v>
                </c:pt>
                <c:pt idx="1182">
                  <c:v>0.24135390000000001</c:v>
                </c:pt>
                <c:pt idx="1183">
                  <c:v>0.18286060000000001</c:v>
                </c:pt>
                <c:pt idx="1184">
                  <c:v>0.17997250000000001</c:v>
                </c:pt>
                <c:pt idx="1185">
                  <c:v>0.26815220000000001</c:v>
                </c:pt>
                <c:pt idx="1186">
                  <c:v>0.27769749999999999</c:v>
                </c:pt>
                <c:pt idx="1187">
                  <c:v>0.25548520000000002</c:v>
                </c:pt>
                <c:pt idx="1188">
                  <c:v>0.2110718</c:v>
                </c:pt>
                <c:pt idx="1189">
                  <c:v>0.1767388</c:v>
                </c:pt>
                <c:pt idx="1190">
                  <c:v>0.1759734</c:v>
                </c:pt>
                <c:pt idx="1191">
                  <c:v>0.1682621</c:v>
                </c:pt>
                <c:pt idx="1192">
                  <c:v>0.1726211</c:v>
                </c:pt>
                <c:pt idx="1193">
                  <c:v>0.1834837</c:v>
                </c:pt>
                <c:pt idx="1194">
                  <c:v>0.16778199999999999</c:v>
                </c:pt>
                <c:pt idx="1195">
                  <c:v>0.16763529999999999</c:v>
                </c:pt>
                <c:pt idx="1196">
                  <c:v>0.17501269999999999</c:v>
                </c:pt>
                <c:pt idx="1197">
                  <c:v>0.17047109999999999</c:v>
                </c:pt>
                <c:pt idx="1198">
                  <c:v>0.2241572</c:v>
                </c:pt>
                <c:pt idx="1199">
                  <c:v>0.19622419999999999</c:v>
                </c:pt>
                <c:pt idx="1200">
                  <c:v>0.18646499999999999</c:v>
                </c:pt>
                <c:pt idx="1201">
                  <c:v>0.1771297</c:v>
                </c:pt>
                <c:pt idx="1202">
                  <c:v>0.1966125</c:v>
                </c:pt>
                <c:pt idx="1203">
                  <c:v>0.17593780000000001</c:v>
                </c:pt>
                <c:pt idx="1204">
                  <c:v>0.1785668</c:v>
                </c:pt>
                <c:pt idx="1205">
                  <c:v>0.17127049999999999</c:v>
                </c:pt>
                <c:pt idx="1206">
                  <c:v>0.1778053</c:v>
                </c:pt>
                <c:pt idx="1207">
                  <c:v>0.18788260000000001</c:v>
                </c:pt>
                <c:pt idx="1208">
                  <c:v>0.17653940000000001</c:v>
                </c:pt>
                <c:pt idx="1209">
                  <c:v>0.17306949999999999</c:v>
                </c:pt>
                <c:pt idx="1210">
                  <c:v>0.17889340000000001</c:v>
                </c:pt>
                <c:pt idx="1211">
                  <c:v>0.17590810000000001</c:v>
                </c:pt>
                <c:pt idx="1212">
                  <c:v>0.17826939999999999</c:v>
                </c:pt>
                <c:pt idx="1213">
                  <c:v>0.21046329999999999</c:v>
                </c:pt>
                <c:pt idx="1214">
                  <c:v>0.25323560000000001</c:v>
                </c:pt>
                <c:pt idx="1215">
                  <c:v>0.19226760000000001</c:v>
                </c:pt>
                <c:pt idx="1216">
                  <c:v>0.1773614</c:v>
                </c:pt>
                <c:pt idx="1217">
                  <c:v>0.1692961</c:v>
                </c:pt>
                <c:pt idx="1218">
                  <c:v>0.17919270000000001</c:v>
                </c:pt>
                <c:pt idx="1219">
                  <c:v>0.221861</c:v>
                </c:pt>
                <c:pt idx="1220">
                  <c:v>0.17504990000000001</c:v>
                </c:pt>
                <c:pt idx="1221">
                  <c:v>0.16996829999999999</c:v>
                </c:pt>
                <c:pt idx="1222">
                  <c:v>0.1723034</c:v>
                </c:pt>
                <c:pt idx="1223">
                  <c:v>0.17784079999999999</c:v>
                </c:pt>
                <c:pt idx="1224">
                  <c:v>0.17355000000000001</c:v>
                </c:pt>
                <c:pt idx="1225">
                  <c:v>0.19372600000000001</c:v>
                </c:pt>
                <c:pt idx="1226">
                  <c:v>0.17704610000000001</c:v>
                </c:pt>
                <c:pt idx="1227">
                  <c:v>0.274254</c:v>
                </c:pt>
                <c:pt idx="1228">
                  <c:v>0.212862</c:v>
                </c:pt>
                <c:pt idx="1229">
                  <c:v>0.1752631</c:v>
                </c:pt>
                <c:pt idx="1230">
                  <c:v>0.2156642</c:v>
                </c:pt>
                <c:pt idx="1231">
                  <c:v>0.23016710000000001</c:v>
                </c:pt>
                <c:pt idx="1232">
                  <c:v>0.17132049999999999</c:v>
                </c:pt>
                <c:pt idx="1233">
                  <c:v>0.17317109999999999</c:v>
                </c:pt>
                <c:pt idx="1234">
                  <c:v>0.17493249999999999</c:v>
                </c:pt>
                <c:pt idx="1235">
                  <c:v>0.2053307</c:v>
                </c:pt>
                <c:pt idx="1236">
                  <c:v>0.19060540000000001</c:v>
                </c:pt>
                <c:pt idx="1237">
                  <c:v>0.23888300000000001</c:v>
                </c:pt>
                <c:pt idx="1238">
                  <c:v>0.17306160000000001</c:v>
                </c:pt>
                <c:pt idx="1239">
                  <c:v>0.20669570000000001</c:v>
                </c:pt>
                <c:pt idx="1240">
                  <c:v>0.2349871</c:v>
                </c:pt>
                <c:pt idx="1241">
                  <c:v>0.25216559999999999</c:v>
                </c:pt>
                <c:pt idx="1242">
                  <c:v>0.1647383</c:v>
                </c:pt>
                <c:pt idx="1243">
                  <c:v>0.17227880000000001</c:v>
                </c:pt>
                <c:pt idx="1244">
                  <c:v>0.16391600000000001</c:v>
                </c:pt>
                <c:pt idx="1245">
                  <c:v>0.19858880000000001</c:v>
                </c:pt>
                <c:pt idx="1246">
                  <c:v>0.1752676</c:v>
                </c:pt>
                <c:pt idx="1247">
                  <c:v>0.16814029999999999</c:v>
                </c:pt>
                <c:pt idx="1248">
                  <c:v>0.1890058</c:v>
                </c:pt>
                <c:pt idx="1249">
                  <c:v>0.2103254</c:v>
                </c:pt>
                <c:pt idx="1250">
                  <c:v>0.2286308</c:v>
                </c:pt>
                <c:pt idx="1251">
                  <c:v>0.18306819999999999</c:v>
                </c:pt>
                <c:pt idx="1252">
                  <c:v>0.1810465</c:v>
                </c:pt>
                <c:pt idx="1253">
                  <c:v>0.1767215</c:v>
                </c:pt>
                <c:pt idx="1254">
                  <c:v>0.1749743</c:v>
                </c:pt>
                <c:pt idx="1255">
                  <c:v>0.1713044</c:v>
                </c:pt>
                <c:pt idx="1256">
                  <c:v>0.18041879999999999</c:v>
                </c:pt>
                <c:pt idx="1257">
                  <c:v>0.1731105</c:v>
                </c:pt>
                <c:pt idx="1258">
                  <c:v>0.1688499</c:v>
                </c:pt>
                <c:pt idx="1259">
                  <c:v>0.19772139999999999</c:v>
                </c:pt>
                <c:pt idx="1260">
                  <c:v>0.19775680000000001</c:v>
                </c:pt>
                <c:pt idx="1261">
                  <c:v>0.18793070000000001</c:v>
                </c:pt>
                <c:pt idx="1262">
                  <c:v>0.1856226</c:v>
                </c:pt>
                <c:pt idx="1263">
                  <c:v>0.17948729999999999</c:v>
                </c:pt>
                <c:pt idx="1264">
                  <c:v>0.17629800000000001</c:v>
                </c:pt>
                <c:pt idx="1265">
                  <c:v>0.1927721</c:v>
                </c:pt>
                <c:pt idx="1266">
                  <c:v>0.35326439999999998</c:v>
                </c:pt>
                <c:pt idx="1267">
                  <c:v>0.18332039999999999</c:v>
                </c:pt>
                <c:pt idx="1268">
                  <c:v>0.24321419999999999</c:v>
                </c:pt>
                <c:pt idx="1269">
                  <c:v>0.17307249999999999</c:v>
                </c:pt>
                <c:pt idx="1270">
                  <c:v>0.1728423</c:v>
                </c:pt>
                <c:pt idx="1271">
                  <c:v>0.1882355</c:v>
                </c:pt>
                <c:pt idx="1272">
                  <c:v>0.2723467</c:v>
                </c:pt>
                <c:pt idx="1273">
                  <c:v>0.17500669999999999</c:v>
                </c:pt>
                <c:pt idx="1274">
                  <c:v>0.17415720000000001</c:v>
                </c:pt>
                <c:pt idx="1275">
                  <c:v>0.2104491</c:v>
                </c:pt>
                <c:pt idx="1276">
                  <c:v>0.18673129999999999</c:v>
                </c:pt>
                <c:pt idx="1277">
                  <c:v>0.1921426</c:v>
                </c:pt>
                <c:pt idx="1278">
                  <c:v>0.1782282</c:v>
                </c:pt>
                <c:pt idx="1279">
                  <c:v>0.18700420000000001</c:v>
                </c:pt>
                <c:pt idx="1280">
                  <c:v>0.17858180000000001</c:v>
                </c:pt>
                <c:pt idx="1281">
                  <c:v>0.18528919999999999</c:v>
                </c:pt>
                <c:pt idx="1282">
                  <c:v>0.18163670000000001</c:v>
                </c:pt>
                <c:pt idx="1283">
                  <c:v>0.1959168</c:v>
                </c:pt>
                <c:pt idx="1284">
                  <c:v>0.17949989999999999</c:v>
                </c:pt>
                <c:pt idx="1285">
                  <c:v>0.215833</c:v>
                </c:pt>
                <c:pt idx="1286">
                  <c:v>0.18066409999999999</c:v>
                </c:pt>
                <c:pt idx="1287">
                  <c:v>0.2246138</c:v>
                </c:pt>
                <c:pt idx="1288">
                  <c:v>0.23503669999999999</c:v>
                </c:pt>
                <c:pt idx="1289">
                  <c:v>0.17058860000000001</c:v>
                </c:pt>
                <c:pt idx="1290">
                  <c:v>0.18132329999999999</c:v>
                </c:pt>
                <c:pt idx="1291">
                  <c:v>0.2718527</c:v>
                </c:pt>
                <c:pt idx="1292">
                  <c:v>0.17774509999999999</c:v>
                </c:pt>
                <c:pt idx="1293">
                  <c:v>0.24453710000000001</c:v>
                </c:pt>
                <c:pt idx="1294">
                  <c:v>0.2497057</c:v>
                </c:pt>
                <c:pt idx="1295">
                  <c:v>0.25086599999999998</c:v>
                </c:pt>
                <c:pt idx="1296">
                  <c:v>0.17172219999999999</c:v>
                </c:pt>
                <c:pt idx="1297">
                  <c:v>0.1709243</c:v>
                </c:pt>
                <c:pt idx="1298">
                  <c:v>0.17099230000000001</c:v>
                </c:pt>
                <c:pt idx="1299">
                  <c:v>0.17201230000000001</c:v>
                </c:pt>
                <c:pt idx="1300">
                  <c:v>0.16964299999999999</c:v>
                </c:pt>
                <c:pt idx="1301">
                  <c:v>0.17654810000000001</c:v>
                </c:pt>
                <c:pt idx="1302">
                  <c:v>0.16984779999999999</c:v>
                </c:pt>
                <c:pt idx="1303">
                  <c:v>0.16947000000000001</c:v>
                </c:pt>
                <c:pt idx="1304">
                  <c:v>0.1697862</c:v>
                </c:pt>
                <c:pt idx="1305">
                  <c:v>0.2406539</c:v>
                </c:pt>
                <c:pt idx="1306">
                  <c:v>0.18871299999999999</c:v>
                </c:pt>
                <c:pt idx="1307">
                  <c:v>0.1710585</c:v>
                </c:pt>
                <c:pt idx="1308">
                  <c:v>0.16871249999999999</c:v>
                </c:pt>
                <c:pt idx="1309">
                  <c:v>0.21090719999999999</c:v>
                </c:pt>
                <c:pt idx="1310">
                  <c:v>0.18112719999999999</c:v>
                </c:pt>
                <c:pt idx="1311">
                  <c:v>0.1877732</c:v>
                </c:pt>
                <c:pt idx="1312">
                  <c:v>0.17009440000000001</c:v>
                </c:pt>
                <c:pt idx="1313">
                  <c:v>0.1817087</c:v>
                </c:pt>
                <c:pt idx="1314">
                  <c:v>0.17824019999999999</c:v>
                </c:pt>
                <c:pt idx="1315">
                  <c:v>0.1831855</c:v>
                </c:pt>
                <c:pt idx="1316">
                  <c:v>0.2131123</c:v>
                </c:pt>
                <c:pt idx="1317">
                  <c:v>0.2375756</c:v>
                </c:pt>
                <c:pt idx="1318">
                  <c:v>0.2106982</c:v>
                </c:pt>
                <c:pt idx="1319">
                  <c:v>0.22955909999999999</c:v>
                </c:pt>
                <c:pt idx="1320">
                  <c:v>0.17232259999999999</c:v>
                </c:pt>
                <c:pt idx="1321">
                  <c:v>0.17715500000000001</c:v>
                </c:pt>
                <c:pt idx="1322">
                  <c:v>0.16894439999999999</c:v>
                </c:pt>
                <c:pt idx="1323">
                  <c:v>0.1724329</c:v>
                </c:pt>
                <c:pt idx="1324">
                  <c:v>0.17309959999999999</c:v>
                </c:pt>
                <c:pt idx="1325">
                  <c:v>0.17365520000000001</c:v>
                </c:pt>
                <c:pt idx="1326">
                  <c:v>0.1711298</c:v>
                </c:pt>
                <c:pt idx="1327">
                  <c:v>0.17762339999999999</c:v>
                </c:pt>
                <c:pt idx="1328">
                  <c:v>0.21858169999999999</c:v>
                </c:pt>
                <c:pt idx="1329">
                  <c:v>0.16982</c:v>
                </c:pt>
                <c:pt idx="1330">
                  <c:v>0.2492085</c:v>
                </c:pt>
                <c:pt idx="1331">
                  <c:v>0.254803</c:v>
                </c:pt>
                <c:pt idx="1332">
                  <c:v>0.17707690000000001</c:v>
                </c:pt>
                <c:pt idx="1333">
                  <c:v>0.20920630000000001</c:v>
                </c:pt>
                <c:pt idx="1334">
                  <c:v>0.3198204</c:v>
                </c:pt>
                <c:pt idx="1335">
                  <c:v>0.28528540000000002</c:v>
                </c:pt>
                <c:pt idx="1336">
                  <c:v>0.27768549999999997</c:v>
                </c:pt>
                <c:pt idx="1337">
                  <c:v>0.25646940000000001</c:v>
                </c:pt>
                <c:pt idx="1338">
                  <c:v>0.2317591</c:v>
                </c:pt>
                <c:pt idx="1339">
                  <c:v>0.1841045</c:v>
                </c:pt>
                <c:pt idx="1340">
                  <c:v>0.33415620000000001</c:v>
                </c:pt>
                <c:pt idx="1341">
                  <c:v>0.185111</c:v>
                </c:pt>
                <c:pt idx="1342">
                  <c:v>0.18344299999999999</c:v>
                </c:pt>
                <c:pt idx="1343">
                  <c:v>0.2221805</c:v>
                </c:pt>
                <c:pt idx="1344">
                  <c:v>0.18512120000000001</c:v>
                </c:pt>
                <c:pt idx="1345">
                  <c:v>0.18133250000000001</c:v>
                </c:pt>
                <c:pt idx="1346">
                  <c:v>0.1773728</c:v>
                </c:pt>
                <c:pt idx="1347">
                  <c:v>0.18641759999999999</c:v>
                </c:pt>
                <c:pt idx="1348">
                  <c:v>0.17605100000000001</c:v>
                </c:pt>
                <c:pt idx="1349">
                  <c:v>0.1813092</c:v>
                </c:pt>
                <c:pt idx="1350">
                  <c:v>0.1903367</c:v>
                </c:pt>
                <c:pt idx="1351">
                  <c:v>0.20844879999999999</c:v>
                </c:pt>
                <c:pt idx="1352">
                  <c:v>0.1660343</c:v>
                </c:pt>
                <c:pt idx="1353">
                  <c:v>0.17746290000000001</c:v>
                </c:pt>
                <c:pt idx="1354">
                  <c:v>0.17065630000000001</c:v>
                </c:pt>
                <c:pt idx="1355">
                  <c:v>0.1743722</c:v>
                </c:pt>
                <c:pt idx="1356">
                  <c:v>0.17192850000000001</c:v>
                </c:pt>
                <c:pt idx="1357">
                  <c:v>0.18084990000000001</c:v>
                </c:pt>
                <c:pt idx="1358">
                  <c:v>0.17657310000000001</c:v>
                </c:pt>
                <c:pt idx="1359">
                  <c:v>0.17897840000000001</c:v>
                </c:pt>
                <c:pt idx="1360">
                  <c:v>0.17731710000000001</c:v>
                </c:pt>
                <c:pt idx="1361">
                  <c:v>0.1844557</c:v>
                </c:pt>
                <c:pt idx="1362">
                  <c:v>0.19097639999999999</c:v>
                </c:pt>
                <c:pt idx="1363">
                  <c:v>0.27141530000000003</c:v>
                </c:pt>
                <c:pt idx="1364">
                  <c:v>0.28912890000000002</c:v>
                </c:pt>
                <c:pt idx="1365">
                  <c:v>0.3363448</c:v>
                </c:pt>
                <c:pt idx="1366">
                  <c:v>0.21397869999999999</c:v>
                </c:pt>
                <c:pt idx="1367">
                  <c:v>0.24511350000000001</c:v>
                </c:pt>
                <c:pt idx="1368">
                  <c:v>0.28736660000000003</c:v>
                </c:pt>
                <c:pt idx="1369">
                  <c:v>0.22530230000000001</c:v>
                </c:pt>
                <c:pt idx="1370">
                  <c:v>0.21744730000000001</c:v>
                </c:pt>
                <c:pt idx="1371">
                  <c:v>0.29824499999999998</c:v>
                </c:pt>
                <c:pt idx="1372">
                  <c:v>0.33155000000000001</c:v>
                </c:pt>
                <c:pt idx="1373">
                  <c:v>0.23649980000000001</c:v>
                </c:pt>
                <c:pt idx="1374">
                  <c:v>0.21458369999999999</c:v>
                </c:pt>
                <c:pt idx="1375">
                  <c:v>0.22923850000000001</c:v>
                </c:pt>
                <c:pt idx="1376">
                  <c:v>0.25618269999999999</c:v>
                </c:pt>
                <c:pt idx="1377">
                  <c:v>0.18884909999999999</c:v>
                </c:pt>
                <c:pt idx="1378">
                  <c:v>0.1976955</c:v>
                </c:pt>
                <c:pt idx="1379">
                  <c:v>0.2029869</c:v>
                </c:pt>
                <c:pt idx="1380">
                  <c:v>0.17899329999999999</c:v>
                </c:pt>
                <c:pt idx="1381">
                  <c:v>0.1770555</c:v>
                </c:pt>
                <c:pt idx="1382">
                  <c:v>0.18022869999999999</c:v>
                </c:pt>
                <c:pt idx="1383">
                  <c:v>0.1881031</c:v>
                </c:pt>
                <c:pt idx="1384">
                  <c:v>0.17960590000000001</c:v>
                </c:pt>
                <c:pt idx="1385">
                  <c:v>0.1793748</c:v>
                </c:pt>
                <c:pt idx="1386">
                  <c:v>0.17867079999999999</c:v>
                </c:pt>
                <c:pt idx="1387">
                  <c:v>0.1797744</c:v>
                </c:pt>
                <c:pt idx="1388">
                  <c:v>0.23219980000000001</c:v>
                </c:pt>
                <c:pt idx="1389">
                  <c:v>0.18176610000000001</c:v>
                </c:pt>
                <c:pt idx="1390">
                  <c:v>0.1848726</c:v>
                </c:pt>
                <c:pt idx="1391">
                  <c:v>0.18392149999999999</c:v>
                </c:pt>
                <c:pt idx="1392">
                  <c:v>0.211975</c:v>
                </c:pt>
                <c:pt idx="1393">
                  <c:v>0.24515880000000001</c:v>
                </c:pt>
                <c:pt idx="1394">
                  <c:v>0.19199060000000001</c:v>
                </c:pt>
                <c:pt idx="1395">
                  <c:v>0.18041509999999999</c:v>
                </c:pt>
                <c:pt idx="1396">
                  <c:v>0.1873678</c:v>
                </c:pt>
                <c:pt idx="1397">
                  <c:v>0.20565890000000001</c:v>
                </c:pt>
                <c:pt idx="1398">
                  <c:v>0.26168540000000001</c:v>
                </c:pt>
                <c:pt idx="1399">
                  <c:v>0.1765505</c:v>
                </c:pt>
                <c:pt idx="1400">
                  <c:v>0.17620150000000001</c:v>
                </c:pt>
                <c:pt idx="1401">
                  <c:v>0.18705240000000001</c:v>
                </c:pt>
                <c:pt idx="1402">
                  <c:v>0.22014410000000001</c:v>
                </c:pt>
                <c:pt idx="1403">
                  <c:v>0.24487400000000001</c:v>
                </c:pt>
                <c:pt idx="1404">
                  <c:v>0.17834530000000001</c:v>
                </c:pt>
                <c:pt idx="1405">
                  <c:v>0.1909769</c:v>
                </c:pt>
                <c:pt idx="1406">
                  <c:v>0.3207044</c:v>
                </c:pt>
                <c:pt idx="1407">
                  <c:v>0.17312359999999999</c:v>
                </c:pt>
                <c:pt idx="1408">
                  <c:v>0.17363509999999999</c:v>
                </c:pt>
                <c:pt idx="1409">
                  <c:v>0.26438460000000003</c:v>
                </c:pt>
                <c:pt idx="1410">
                  <c:v>0.3665371</c:v>
                </c:pt>
                <c:pt idx="1411">
                  <c:v>0.37782949999999998</c:v>
                </c:pt>
                <c:pt idx="1412">
                  <c:v>0.40829729999999997</c:v>
                </c:pt>
                <c:pt idx="1413">
                  <c:v>0.40005170000000001</c:v>
                </c:pt>
                <c:pt idx="1414">
                  <c:v>0.34995409999999999</c:v>
                </c:pt>
                <c:pt idx="1415">
                  <c:v>0.3134016</c:v>
                </c:pt>
                <c:pt idx="1416">
                  <c:v>0.31406980000000001</c:v>
                </c:pt>
                <c:pt idx="1417">
                  <c:v>0.3360629</c:v>
                </c:pt>
                <c:pt idx="1418">
                  <c:v>0.34349639999999998</c:v>
                </c:pt>
                <c:pt idx="1419">
                  <c:v>0.31082080000000001</c:v>
                </c:pt>
                <c:pt idx="1420">
                  <c:v>0.30684529999999999</c:v>
                </c:pt>
                <c:pt idx="1421">
                  <c:v>0.3602088</c:v>
                </c:pt>
                <c:pt idx="1422">
                  <c:v>0.3152549</c:v>
                </c:pt>
                <c:pt idx="1423">
                  <c:v>0.37788189999999999</c:v>
                </c:pt>
                <c:pt idx="1424">
                  <c:v>0.2986589</c:v>
                </c:pt>
                <c:pt idx="1425">
                  <c:v>0.38718649999999999</c:v>
                </c:pt>
                <c:pt idx="1426">
                  <c:v>0.36380600000000002</c:v>
                </c:pt>
                <c:pt idx="1427">
                  <c:v>0.31028480000000003</c:v>
                </c:pt>
                <c:pt idx="1428">
                  <c:v>0.30315360000000002</c:v>
                </c:pt>
                <c:pt idx="1429">
                  <c:v>0.36578880000000003</c:v>
                </c:pt>
                <c:pt idx="1430">
                  <c:v>0.3012435</c:v>
                </c:pt>
                <c:pt idx="1431">
                  <c:v>0.25953330000000002</c:v>
                </c:pt>
                <c:pt idx="1432">
                  <c:v>0.26219490000000001</c:v>
                </c:pt>
                <c:pt idx="1433">
                  <c:v>0.18080660000000001</c:v>
                </c:pt>
                <c:pt idx="1434">
                  <c:v>0.20719560000000001</c:v>
                </c:pt>
                <c:pt idx="1435">
                  <c:v>0.1882375</c:v>
                </c:pt>
                <c:pt idx="1436">
                  <c:v>0.2587448</c:v>
                </c:pt>
                <c:pt idx="1437">
                  <c:v>0.1722505</c:v>
                </c:pt>
                <c:pt idx="1438">
                  <c:v>0.25154369999999998</c:v>
                </c:pt>
                <c:pt idx="1439">
                  <c:v>0.3880403</c:v>
                </c:pt>
                <c:pt idx="1440">
                  <c:v>0.38496399999999997</c:v>
                </c:pt>
                <c:pt idx="1441">
                  <c:v>0.36453940000000001</c:v>
                </c:pt>
                <c:pt idx="1442">
                  <c:v>0.4334577</c:v>
                </c:pt>
                <c:pt idx="1443">
                  <c:v>0.4535342</c:v>
                </c:pt>
                <c:pt idx="1444">
                  <c:v>0.36687019999999998</c:v>
                </c:pt>
                <c:pt idx="1445">
                  <c:v>0.38690760000000002</c:v>
                </c:pt>
                <c:pt idx="1446">
                  <c:v>0.22836200000000001</c:v>
                </c:pt>
                <c:pt idx="1447">
                  <c:v>0.2144501</c:v>
                </c:pt>
                <c:pt idx="1448">
                  <c:v>0.25999529999999998</c:v>
                </c:pt>
                <c:pt idx="1449">
                  <c:v>0.26632450000000002</c:v>
                </c:pt>
                <c:pt idx="1450">
                  <c:v>0.31641829999999999</c:v>
                </c:pt>
                <c:pt idx="1451">
                  <c:v>0.1931832</c:v>
                </c:pt>
                <c:pt idx="1452">
                  <c:v>0.1982391</c:v>
                </c:pt>
                <c:pt idx="1453">
                  <c:v>0.29810569999999997</c:v>
                </c:pt>
                <c:pt idx="1454">
                  <c:v>0.2624319</c:v>
                </c:pt>
                <c:pt idx="1455">
                  <c:v>0.25455499999999998</c:v>
                </c:pt>
                <c:pt idx="1456">
                  <c:v>0.19510720000000001</c:v>
                </c:pt>
                <c:pt idx="1457">
                  <c:v>0.26487129999999998</c:v>
                </c:pt>
                <c:pt idx="1458">
                  <c:v>0.29393170000000002</c:v>
                </c:pt>
                <c:pt idx="1459">
                  <c:v>0.27097250000000001</c:v>
                </c:pt>
                <c:pt idx="1460">
                  <c:v>0.43928909999999999</c:v>
                </c:pt>
                <c:pt idx="1461">
                  <c:v>0.303346</c:v>
                </c:pt>
                <c:pt idx="1462">
                  <c:v>0.27761069999999999</c:v>
                </c:pt>
                <c:pt idx="1463">
                  <c:v>0.24976229999999999</c:v>
                </c:pt>
                <c:pt idx="1464">
                  <c:v>0.25251580000000001</c:v>
                </c:pt>
                <c:pt idx="1465">
                  <c:v>0.23086400000000001</c:v>
                </c:pt>
                <c:pt idx="1466">
                  <c:v>0.2537587</c:v>
                </c:pt>
                <c:pt idx="1467">
                  <c:v>0.36368549999999999</c:v>
                </c:pt>
                <c:pt idx="1468">
                  <c:v>0.24760450000000001</c:v>
                </c:pt>
                <c:pt idx="1469">
                  <c:v>0.18902389999999999</c:v>
                </c:pt>
                <c:pt idx="1470">
                  <c:v>0.28873769999999999</c:v>
                </c:pt>
                <c:pt idx="1471">
                  <c:v>0.1965644</c:v>
                </c:pt>
                <c:pt idx="1472">
                  <c:v>0.30260219999999999</c:v>
                </c:pt>
                <c:pt idx="1473">
                  <c:v>0.21238309999999999</c:v>
                </c:pt>
                <c:pt idx="1474">
                  <c:v>0.20541290000000001</c:v>
                </c:pt>
                <c:pt idx="1475">
                  <c:v>0.20148669999999999</c:v>
                </c:pt>
                <c:pt idx="1476">
                  <c:v>0.3527265</c:v>
                </c:pt>
                <c:pt idx="1477">
                  <c:v>0.28859079999999998</c:v>
                </c:pt>
                <c:pt idx="1478">
                  <c:v>0.1882778</c:v>
                </c:pt>
                <c:pt idx="1479">
                  <c:v>0.28744579999999997</c:v>
                </c:pt>
                <c:pt idx="1480">
                  <c:v>0.2978615</c:v>
                </c:pt>
                <c:pt idx="1481">
                  <c:v>0.33836349999999998</c:v>
                </c:pt>
                <c:pt idx="1482">
                  <c:v>0.3327754</c:v>
                </c:pt>
                <c:pt idx="1483">
                  <c:v>0.2633453</c:v>
                </c:pt>
                <c:pt idx="1484">
                  <c:v>0.18439320000000001</c:v>
                </c:pt>
                <c:pt idx="1485">
                  <c:v>0.15696660000000001</c:v>
                </c:pt>
                <c:pt idx="1486">
                  <c:v>0.158083</c:v>
                </c:pt>
                <c:pt idx="1487">
                  <c:v>0.28123120000000001</c:v>
                </c:pt>
                <c:pt idx="1488">
                  <c:v>0.40725800000000001</c:v>
                </c:pt>
                <c:pt idx="1489">
                  <c:v>0.27289089999999999</c:v>
                </c:pt>
                <c:pt idx="1490">
                  <c:v>0.26352049999999999</c:v>
                </c:pt>
                <c:pt idx="1491">
                  <c:v>0.2557507</c:v>
                </c:pt>
                <c:pt idx="1492">
                  <c:v>0.23050809999999999</c:v>
                </c:pt>
                <c:pt idx="1493">
                  <c:v>0.26795380000000002</c:v>
                </c:pt>
                <c:pt idx="1494">
                  <c:v>0.41080739999999999</c:v>
                </c:pt>
                <c:pt idx="1495">
                  <c:v>0.29635260000000002</c:v>
                </c:pt>
                <c:pt idx="1496">
                  <c:v>0.3303314</c:v>
                </c:pt>
                <c:pt idx="1497">
                  <c:v>0.40895559999999997</c:v>
                </c:pt>
                <c:pt idx="1498">
                  <c:v>0.41891319999999999</c:v>
                </c:pt>
                <c:pt idx="1499">
                  <c:v>0.31721490000000002</c:v>
                </c:pt>
                <c:pt idx="1500">
                  <c:v>0.33578819999999998</c:v>
                </c:pt>
                <c:pt idx="1501">
                  <c:v>0.63684830000000003</c:v>
                </c:pt>
                <c:pt idx="1502">
                  <c:v>0.56611040000000001</c:v>
                </c:pt>
                <c:pt idx="1503">
                  <c:v>0.5906148</c:v>
                </c:pt>
                <c:pt idx="1504">
                  <c:v>0.63825399999999999</c:v>
                </c:pt>
                <c:pt idx="1505">
                  <c:v>0.55348280000000005</c:v>
                </c:pt>
                <c:pt idx="1506">
                  <c:v>0.66680669999999997</c:v>
                </c:pt>
                <c:pt idx="1507">
                  <c:v>0.4866645</c:v>
                </c:pt>
                <c:pt idx="1508">
                  <c:v>0.47072960000000003</c:v>
                </c:pt>
                <c:pt idx="1509">
                  <c:v>0.41725640000000003</c:v>
                </c:pt>
                <c:pt idx="1510">
                  <c:v>0.41729820000000001</c:v>
                </c:pt>
                <c:pt idx="1511">
                  <c:v>0.4679953</c:v>
                </c:pt>
                <c:pt idx="1512">
                  <c:v>0.45264300000000002</c:v>
                </c:pt>
                <c:pt idx="1513">
                  <c:v>0.52111600000000002</c:v>
                </c:pt>
                <c:pt idx="1514">
                  <c:v>0.54700939999999998</c:v>
                </c:pt>
                <c:pt idx="1515">
                  <c:v>0.60988419999999999</c:v>
                </c:pt>
                <c:pt idx="1516">
                  <c:v>0.54061749999999997</c:v>
                </c:pt>
                <c:pt idx="1517">
                  <c:v>0.53163099999999996</c:v>
                </c:pt>
                <c:pt idx="1518">
                  <c:v>0.65428980000000003</c:v>
                </c:pt>
                <c:pt idx="1519">
                  <c:v>0.58245000000000002</c:v>
                </c:pt>
                <c:pt idx="1520">
                  <c:v>0.49478080000000002</c:v>
                </c:pt>
                <c:pt idx="1521">
                  <c:v>0.70523159999999996</c:v>
                </c:pt>
                <c:pt idx="1522">
                  <c:v>0.50321590000000005</c:v>
                </c:pt>
                <c:pt idx="1523">
                  <c:v>0.57622589999999996</c:v>
                </c:pt>
                <c:pt idx="1524">
                  <c:v>0.59098740000000005</c:v>
                </c:pt>
                <c:pt idx="1525">
                  <c:v>0.62572369999999999</c:v>
                </c:pt>
                <c:pt idx="1526">
                  <c:v>0.64626879999999998</c:v>
                </c:pt>
                <c:pt idx="1527">
                  <c:v>0.80125539999999995</c:v>
                </c:pt>
                <c:pt idx="1528">
                  <c:v>0.51105690000000004</c:v>
                </c:pt>
                <c:pt idx="1529">
                  <c:v>0.50769229999999999</c:v>
                </c:pt>
                <c:pt idx="1530">
                  <c:v>0.53944119999999995</c:v>
                </c:pt>
                <c:pt idx="1531">
                  <c:v>0.54556289999999996</c:v>
                </c:pt>
                <c:pt idx="1532">
                  <c:v>0.71750270000000005</c:v>
                </c:pt>
                <c:pt idx="1533">
                  <c:v>0.66272830000000005</c:v>
                </c:pt>
                <c:pt idx="1534">
                  <c:v>0.78541539999999999</c:v>
                </c:pt>
                <c:pt idx="1535">
                  <c:v>0.60129440000000001</c:v>
                </c:pt>
                <c:pt idx="1536">
                  <c:v>0.58669020000000005</c:v>
                </c:pt>
                <c:pt idx="1537">
                  <c:v>0.5560853</c:v>
                </c:pt>
                <c:pt idx="1538">
                  <c:v>0.56606339999999999</c:v>
                </c:pt>
                <c:pt idx="1539">
                  <c:v>0.5993986</c:v>
                </c:pt>
                <c:pt idx="1540">
                  <c:v>0.63169660000000005</c:v>
                </c:pt>
                <c:pt idx="1541">
                  <c:v>0.63562149999999995</c:v>
                </c:pt>
                <c:pt idx="1542">
                  <c:v>0.53593400000000002</c:v>
                </c:pt>
                <c:pt idx="1543">
                  <c:v>0.69791400000000003</c:v>
                </c:pt>
                <c:pt idx="1544">
                  <c:v>0.51629780000000003</c:v>
                </c:pt>
                <c:pt idx="1545">
                  <c:v>0.56104520000000002</c:v>
                </c:pt>
                <c:pt idx="1546">
                  <c:v>0.59384369999999997</c:v>
                </c:pt>
                <c:pt idx="1547">
                  <c:v>0.55935349999999995</c:v>
                </c:pt>
                <c:pt idx="1548">
                  <c:v>0.69967429999999997</c:v>
                </c:pt>
                <c:pt idx="1549">
                  <c:v>0.59432359999999995</c:v>
                </c:pt>
                <c:pt idx="1550">
                  <c:v>0.43592649999999999</c:v>
                </c:pt>
                <c:pt idx="1551">
                  <c:v>0.4495325</c:v>
                </c:pt>
                <c:pt idx="1552">
                  <c:v>0.52225650000000001</c:v>
                </c:pt>
                <c:pt idx="1553">
                  <c:v>0.56928699999999999</c:v>
                </c:pt>
                <c:pt idx="1554">
                  <c:v>0.55380220000000002</c:v>
                </c:pt>
                <c:pt idx="1555">
                  <c:v>0.71119659999999996</c:v>
                </c:pt>
                <c:pt idx="1556">
                  <c:v>0.61579030000000001</c:v>
                </c:pt>
                <c:pt idx="1557">
                  <c:v>0.48280869999999998</c:v>
                </c:pt>
                <c:pt idx="1558">
                  <c:v>0.48580820000000002</c:v>
                </c:pt>
                <c:pt idx="1559">
                  <c:v>0.50161239999999996</c:v>
                </c:pt>
                <c:pt idx="1560">
                  <c:v>0.54649999999999999</c:v>
                </c:pt>
                <c:pt idx="1561">
                  <c:v>0.49956260000000002</c:v>
                </c:pt>
                <c:pt idx="1562">
                  <c:v>0.62698489999999996</c:v>
                </c:pt>
                <c:pt idx="1563">
                  <c:v>0.56999880000000003</c:v>
                </c:pt>
                <c:pt idx="1564">
                  <c:v>0.56262820000000002</c:v>
                </c:pt>
                <c:pt idx="1565">
                  <c:v>0.65018629999999999</c:v>
                </c:pt>
                <c:pt idx="1566">
                  <c:v>0.60728749999999998</c:v>
                </c:pt>
                <c:pt idx="1567">
                  <c:v>0.68265410000000004</c:v>
                </c:pt>
                <c:pt idx="1568">
                  <c:v>0.51685669999999995</c:v>
                </c:pt>
                <c:pt idx="1569">
                  <c:v>0.77181920000000004</c:v>
                </c:pt>
                <c:pt idx="1570">
                  <c:v>0.4868246</c:v>
                </c:pt>
                <c:pt idx="1571">
                  <c:v>0.47809309999999999</c:v>
                </c:pt>
                <c:pt idx="1572">
                  <c:v>0.54688190000000003</c:v>
                </c:pt>
                <c:pt idx="1573">
                  <c:v>0.55916010000000005</c:v>
                </c:pt>
                <c:pt idx="1574">
                  <c:v>0.49011640000000001</c:v>
                </c:pt>
                <c:pt idx="1575">
                  <c:v>0.46228560000000002</c:v>
                </c:pt>
                <c:pt idx="1576">
                  <c:v>0.54102260000000002</c:v>
                </c:pt>
                <c:pt idx="1577">
                  <c:v>0.76639800000000002</c:v>
                </c:pt>
                <c:pt idx="1578">
                  <c:v>0.62723479999999998</c:v>
                </c:pt>
                <c:pt idx="1579">
                  <c:v>0.7157268</c:v>
                </c:pt>
                <c:pt idx="1580">
                  <c:v>0.52524760000000004</c:v>
                </c:pt>
                <c:pt idx="1581">
                  <c:v>0.47587230000000003</c:v>
                </c:pt>
                <c:pt idx="1582">
                  <c:v>0.63449060000000002</c:v>
                </c:pt>
                <c:pt idx="1583">
                  <c:v>0.45365810000000001</c:v>
                </c:pt>
                <c:pt idx="1584">
                  <c:v>0.49128929999999998</c:v>
                </c:pt>
                <c:pt idx="1585">
                  <c:v>0.37334270000000003</c:v>
                </c:pt>
                <c:pt idx="1586">
                  <c:v>0.40196150000000003</c:v>
                </c:pt>
                <c:pt idx="1587">
                  <c:v>0.37106040000000001</c:v>
                </c:pt>
                <c:pt idx="1588">
                  <c:v>0.46111489999999999</c:v>
                </c:pt>
                <c:pt idx="1589">
                  <c:v>0.40827720000000001</c:v>
                </c:pt>
                <c:pt idx="1590">
                  <c:v>0.39279150000000002</c:v>
                </c:pt>
                <c:pt idx="1591">
                  <c:v>0.46650550000000002</c:v>
                </c:pt>
                <c:pt idx="1592">
                  <c:v>0.37410110000000002</c:v>
                </c:pt>
                <c:pt idx="1593">
                  <c:v>0.42199320000000001</c:v>
                </c:pt>
                <c:pt idx="1594">
                  <c:v>0.43176589999999998</c:v>
                </c:pt>
                <c:pt idx="1595">
                  <c:v>0.532385</c:v>
                </c:pt>
                <c:pt idx="1596">
                  <c:v>0.38507249999999998</c:v>
                </c:pt>
                <c:pt idx="1597">
                  <c:v>0.43354379999999998</c:v>
                </c:pt>
                <c:pt idx="1598">
                  <c:v>0.4341276</c:v>
                </c:pt>
                <c:pt idx="1599">
                  <c:v>0.5331572</c:v>
                </c:pt>
                <c:pt idx="1600">
                  <c:v>0.48336089999999998</c:v>
                </c:pt>
                <c:pt idx="1601">
                  <c:v>0.4120163</c:v>
                </c:pt>
                <c:pt idx="1602">
                  <c:v>0.45176119999999997</c:v>
                </c:pt>
                <c:pt idx="1603">
                  <c:v>0.5324856</c:v>
                </c:pt>
                <c:pt idx="1604">
                  <c:v>0.47369420000000001</c:v>
                </c:pt>
                <c:pt idx="1605">
                  <c:v>0.42189539999999998</c:v>
                </c:pt>
                <c:pt idx="1606">
                  <c:v>0.35591289999999998</c:v>
                </c:pt>
                <c:pt idx="1607">
                  <c:v>0.38683509999999999</c:v>
                </c:pt>
                <c:pt idx="1608">
                  <c:v>0.37198949999999997</c:v>
                </c:pt>
                <c:pt idx="1609">
                  <c:v>0.43263689999999999</c:v>
                </c:pt>
                <c:pt idx="1610">
                  <c:v>0.44174649999999999</c:v>
                </c:pt>
                <c:pt idx="1611">
                  <c:v>0.46952329999999998</c:v>
                </c:pt>
                <c:pt idx="1612">
                  <c:v>0.5318465</c:v>
                </c:pt>
                <c:pt idx="1613">
                  <c:v>0.40696359999999998</c:v>
                </c:pt>
                <c:pt idx="1614">
                  <c:v>0.41159479999999998</c:v>
                </c:pt>
                <c:pt idx="1615">
                  <c:v>0.55360569999999998</c:v>
                </c:pt>
                <c:pt idx="1616">
                  <c:v>0.42859320000000001</c:v>
                </c:pt>
                <c:pt idx="1617">
                  <c:v>0.47649910000000001</c:v>
                </c:pt>
                <c:pt idx="1618">
                  <c:v>0.47427200000000003</c:v>
                </c:pt>
                <c:pt idx="1619">
                  <c:v>0.70945130000000001</c:v>
                </c:pt>
                <c:pt idx="1620">
                  <c:v>0.60640360000000004</c:v>
                </c:pt>
                <c:pt idx="1621">
                  <c:v>0.4363262</c:v>
                </c:pt>
                <c:pt idx="1622">
                  <c:v>0.40939059999999999</c:v>
                </c:pt>
                <c:pt idx="1623">
                  <c:v>0.55224700000000004</c:v>
                </c:pt>
                <c:pt idx="1624">
                  <c:v>0.41036</c:v>
                </c:pt>
                <c:pt idx="1625">
                  <c:v>0.44618790000000003</c:v>
                </c:pt>
                <c:pt idx="1626">
                  <c:v>0.36569590000000002</c:v>
                </c:pt>
                <c:pt idx="1627">
                  <c:v>0.45857759999999997</c:v>
                </c:pt>
                <c:pt idx="1628">
                  <c:v>0.41595789999999999</c:v>
                </c:pt>
                <c:pt idx="1629">
                  <c:v>0.50756089999999998</c:v>
                </c:pt>
                <c:pt idx="1630">
                  <c:v>0.3986307</c:v>
                </c:pt>
                <c:pt idx="1631">
                  <c:v>0.42753629999999998</c:v>
                </c:pt>
                <c:pt idx="1632">
                  <c:v>0.56020239999999999</c:v>
                </c:pt>
                <c:pt idx="1633">
                  <c:v>0.53643200000000002</c:v>
                </c:pt>
                <c:pt idx="1634">
                  <c:v>0.45622940000000001</c:v>
                </c:pt>
                <c:pt idx="1635">
                  <c:v>0.50375479999999995</c:v>
                </c:pt>
                <c:pt idx="1636">
                  <c:v>0.47064289999999998</c:v>
                </c:pt>
                <c:pt idx="1637">
                  <c:v>0.54925489999999999</c:v>
                </c:pt>
                <c:pt idx="1638">
                  <c:v>0.40915390000000001</c:v>
                </c:pt>
                <c:pt idx="1639">
                  <c:v>0.49594959999999999</c:v>
                </c:pt>
                <c:pt idx="1640">
                  <c:v>0.56298150000000002</c:v>
                </c:pt>
                <c:pt idx="1641">
                  <c:v>0.52831799999999995</c:v>
                </c:pt>
                <c:pt idx="1642">
                  <c:v>0.44532040000000001</c:v>
                </c:pt>
                <c:pt idx="1643">
                  <c:v>0.44736860000000001</c:v>
                </c:pt>
                <c:pt idx="1644">
                  <c:v>0.38758969999999998</c:v>
                </c:pt>
                <c:pt idx="1645">
                  <c:v>0.23821510000000001</c:v>
                </c:pt>
                <c:pt idx="1646">
                  <c:v>0.51627920000000005</c:v>
                </c:pt>
                <c:pt idx="1647">
                  <c:v>0.46271139999999999</c:v>
                </c:pt>
                <c:pt idx="1648">
                  <c:v>0.37581300000000001</c:v>
                </c:pt>
                <c:pt idx="1649">
                  <c:v>0.3825945</c:v>
                </c:pt>
                <c:pt idx="1650">
                  <c:v>0.35475390000000001</c:v>
                </c:pt>
                <c:pt idx="1651">
                  <c:v>0.52366769999999996</c:v>
                </c:pt>
                <c:pt idx="1652">
                  <c:v>0.73687550000000002</c:v>
                </c:pt>
                <c:pt idx="1653">
                  <c:v>0.41559069999999998</c:v>
                </c:pt>
                <c:pt idx="1654">
                  <c:v>0.38741680000000001</c:v>
                </c:pt>
                <c:pt idx="1655">
                  <c:v>0.52180040000000005</c:v>
                </c:pt>
                <c:pt idx="1656">
                  <c:v>0.4281836</c:v>
                </c:pt>
                <c:pt idx="1657">
                  <c:v>0.42032730000000001</c:v>
                </c:pt>
                <c:pt idx="1658">
                  <c:v>0.34377809999999998</c:v>
                </c:pt>
                <c:pt idx="1659">
                  <c:v>0.34448250000000002</c:v>
                </c:pt>
                <c:pt idx="1660">
                  <c:v>0.3504311</c:v>
                </c:pt>
                <c:pt idx="1661">
                  <c:v>0.38194699999999998</c:v>
                </c:pt>
                <c:pt idx="1662">
                  <c:v>0.35569119999999999</c:v>
                </c:pt>
                <c:pt idx="1663">
                  <c:v>0.38928849999999998</c:v>
                </c:pt>
                <c:pt idx="1664">
                  <c:v>0.35882969999999997</c:v>
                </c:pt>
                <c:pt idx="1665">
                  <c:v>0.54166069999999999</c:v>
                </c:pt>
                <c:pt idx="1666">
                  <c:v>0.41412559999999998</c:v>
                </c:pt>
                <c:pt idx="1667">
                  <c:v>0.34070739999999999</c:v>
                </c:pt>
                <c:pt idx="1668">
                  <c:v>0.390291</c:v>
                </c:pt>
                <c:pt idx="1669">
                  <c:v>0.3447229</c:v>
                </c:pt>
                <c:pt idx="1670">
                  <c:v>0.42203629999999998</c:v>
                </c:pt>
                <c:pt idx="1671">
                  <c:v>0.3707472</c:v>
                </c:pt>
                <c:pt idx="1672">
                  <c:v>0.44797029999999999</c:v>
                </c:pt>
                <c:pt idx="1673">
                  <c:v>0.46507280000000001</c:v>
                </c:pt>
                <c:pt idx="1674">
                  <c:v>0.78519850000000002</c:v>
                </c:pt>
                <c:pt idx="1675">
                  <c:v>0.34732639999999998</c:v>
                </c:pt>
                <c:pt idx="1676">
                  <c:v>0.35027619999999998</c:v>
                </c:pt>
                <c:pt idx="1677">
                  <c:v>0.3881212</c:v>
                </c:pt>
                <c:pt idx="1678">
                  <c:v>0.3411091</c:v>
                </c:pt>
                <c:pt idx="1679">
                  <c:v>0.40880539999999999</c:v>
                </c:pt>
                <c:pt idx="1680">
                  <c:v>0.34351080000000001</c:v>
                </c:pt>
                <c:pt idx="1681">
                  <c:v>0.38705329999999999</c:v>
                </c:pt>
                <c:pt idx="1682">
                  <c:v>0.51439330000000005</c:v>
                </c:pt>
                <c:pt idx="1683">
                  <c:v>0.47215289999999999</c:v>
                </c:pt>
                <c:pt idx="1684">
                  <c:v>0.3830307</c:v>
                </c:pt>
                <c:pt idx="1685">
                  <c:v>0.3810886</c:v>
                </c:pt>
                <c:pt idx="1686">
                  <c:v>0.38637480000000002</c:v>
                </c:pt>
                <c:pt idx="1687">
                  <c:v>0.39078740000000001</c:v>
                </c:pt>
                <c:pt idx="1688">
                  <c:v>0.45007829999999999</c:v>
                </c:pt>
                <c:pt idx="1689">
                  <c:v>0.42236570000000001</c:v>
                </c:pt>
                <c:pt idx="1690">
                  <c:v>0.52286929999999998</c:v>
                </c:pt>
                <c:pt idx="1691">
                  <c:v>0.38876749999999999</c:v>
                </c:pt>
                <c:pt idx="1692">
                  <c:v>0.38909939999999998</c:v>
                </c:pt>
                <c:pt idx="1693">
                  <c:v>0.35614099999999999</c:v>
                </c:pt>
                <c:pt idx="1694">
                  <c:v>0.55487520000000001</c:v>
                </c:pt>
                <c:pt idx="1695">
                  <c:v>0.42368529999999999</c:v>
                </c:pt>
                <c:pt idx="1696">
                  <c:v>0.41188000000000002</c:v>
                </c:pt>
                <c:pt idx="1697">
                  <c:v>0.3489913</c:v>
                </c:pt>
                <c:pt idx="1698">
                  <c:v>0.41636770000000001</c:v>
                </c:pt>
                <c:pt idx="1699">
                  <c:v>0.36737690000000001</c:v>
                </c:pt>
                <c:pt idx="1700">
                  <c:v>0.3741852</c:v>
                </c:pt>
                <c:pt idx="1701">
                  <c:v>0.48877310000000002</c:v>
                </c:pt>
                <c:pt idx="1702">
                  <c:v>0.34283590000000003</c:v>
                </c:pt>
                <c:pt idx="1703">
                  <c:v>0.34254800000000002</c:v>
                </c:pt>
                <c:pt idx="1704">
                  <c:v>0.39736270000000001</c:v>
                </c:pt>
                <c:pt idx="1705">
                  <c:v>0.35172320000000001</c:v>
                </c:pt>
                <c:pt idx="1706">
                  <c:v>0.40613349999999998</c:v>
                </c:pt>
                <c:pt idx="1707">
                  <c:v>0.34433340000000001</c:v>
                </c:pt>
                <c:pt idx="1708">
                  <c:v>0.35648540000000001</c:v>
                </c:pt>
                <c:pt idx="1709">
                  <c:v>0.46806199999999998</c:v>
                </c:pt>
                <c:pt idx="1710">
                  <c:v>0.62109999999999999</c:v>
                </c:pt>
                <c:pt idx="1711">
                  <c:v>0.35978779999999999</c:v>
                </c:pt>
                <c:pt idx="1712">
                  <c:v>0.39166600000000001</c:v>
                </c:pt>
                <c:pt idx="1713">
                  <c:v>0.39247710000000002</c:v>
                </c:pt>
                <c:pt idx="1714">
                  <c:v>0.3716042</c:v>
                </c:pt>
                <c:pt idx="1715">
                  <c:v>0.35670499999999999</c:v>
                </c:pt>
                <c:pt idx="1716">
                  <c:v>0.35971900000000001</c:v>
                </c:pt>
                <c:pt idx="1717">
                  <c:v>0.34464240000000002</c:v>
                </c:pt>
                <c:pt idx="1718">
                  <c:v>0.35276770000000002</c:v>
                </c:pt>
                <c:pt idx="1719">
                  <c:v>0.36669040000000003</c:v>
                </c:pt>
                <c:pt idx="1720">
                  <c:v>0.418321</c:v>
                </c:pt>
                <c:pt idx="1721">
                  <c:v>0.35944999999999999</c:v>
                </c:pt>
                <c:pt idx="1722">
                  <c:v>0.36829519999999999</c:v>
                </c:pt>
                <c:pt idx="1723">
                  <c:v>0.34593620000000003</c:v>
                </c:pt>
                <c:pt idx="1724">
                  <c:v>0.35640749999999999</c:v>
                </c:pt>
                <c:pt idx="1725">
                  <c:v>0.42598999999999998</c:v>
                </c:pt>
                <c:pt idx="1726">
                  <c:v>0.350439</c:v>
                </c:pt>
                <c:pt idx="1727">
                  <c:v>0.35817520000000003</c:v>
                </c:pt>
                <c:pt idx="1728">
                  <c:v>0.35387819999999998</c:v>
                </c:pt>
                <c:pt idx="1729">
                  <c:v>0.35806660000000001</c:v>
                </c:pt>
                <c:pt idx="1730">
                  <c:v>0.40672720000000001</c:v>
                </c:pt>
                <c:pt idx="1731">
                  <c:v>0.44404250000000001</c:v>
                </c:pt>
                <c:pt idx="1732">
                  <c:v>0.35259669999999999</c:v>
                </c:pt>
                <c:pt idx="1733">
                  <c:v>0.35273880000000002</c:v>
                </c:pt>
                <c:pt idx="1734">
                  <c:v>0.37007250000000003</c:v>
                </c:pt>
                <c:pt idx="1735">
                  <c:v>0.46049060000000003</c:v>
                </c:pt>
                <c:pt idx="1736">
                  <c:v>0.36854170000000003</c:v>
                </c:pt>
                <c:pt idx="1737">
                  <c:v>0.34464149999999999</c:v>
                </c:pt>
                <c:pt idx="1738">
                  <c:v>0.35091939999999999</c:v>
                </c:pt>
                <c:pt idx="1739">
                  <c:v>0.4015688</c:v>
                </c:pt>
                <c:pt idx="1740">
                  <c:v>0.3547129</c:v>
                </c:pt>
                <c:pt idx="1741">
                  <c:v>0.39947860000000002</c:v>
                </c:pt>
                <c:pt idx="1742">
                  <c:v>0.35431859999999998</c:v>
                </c:pt>
                <c:pt idx="1743">
                  <c:v>0.36270229999999998</c:v>
                </c:pt>
                <c:pt idx="1744">
                  <c:v>0.4438358</c:v>
                </c:pt>
                <c:pt idx="1745">
                  <c:v>0.35283579999999998</c:v>
                </c:pt>
                <c:pt idx="1746">
                  <c:v>0.43593779999999999</c:v>
                </c:pt>
                <c:pt idx="1747">
                  <c:v>0.35804659999999999</c:v>
                </c:pt>
                <c:pt idx="1748">
                  <c:v>0.42740010000000001</c:v>
                </c:pt>
                <c:pt idx="1749">
                  <c:v>0.38927040000000002</c:v>
                </c:pt>
                <c:pt idx="1750">
                  <c:v>0.35590690000000003</c:v>
                </c:pt>
                <c:pt idx="1751">
                  <c:v>0.3421361</c:v>
                </c:pt>
                <c:pt idx="1752">
                  <c:v>0.4087191</c:v>
                </c:pt>
                <c:pt idx="1753">
                  <c:v>0.4480421</c:v>
                </c:pt>
                <c:pt idx="1754">
                  <c:v>0.35765560000000002</c:v>
                </c:pt>
                <c:pt idx="1755">
                  <c:v>0.34824840000000001</c:v>
                </c:pt>
                <c:pt idx="1756">
                  <c:v>0.37826320000000002</c:v>
                </c:pt>
                <c:pt idx="1757">
                  <c:v>0.3876541</c:v>
                </c:pt>
                <c:pt idx="1758">
                  <c:v>0.42392819999999998</c:v>
                </c:pt>
                <c:pt idx="1759">
                  <c:v>0.37468089999999998</c:v>
                </c:pt>
                <c:pt idx="1760">
                  <c:v>0.35669230000000002</c:v>
                </c:pt>
                <c:pt idx="1761">
                  <c:v>0.38378970000000001</c:v>
                </c:pt>
                <c:pt idx="1762">
                  <c:v>0.34640910000000003</c:v>
                </c:pt>
                <c:pt idx="1763">
                  <c:v>0.4211782</c:v>
                </c:pt>
                <c:pt idx="1764">
                  <c:v>0.34869109999999998</c:v>
                </c:pt>
                <c:pt idx="1765">
                  <c:v>0.35517840000000001</c:v>
                </c:pt>
                <c:pt idx="1766">
                  <c:v>0.35743079999999999</c:v>
                </c:pt>
                <c:pt idx="1767">
                  <c:v>0.65650850000000005</c:v>
                </c:pt>
                <c:pt idx="1768">
                  <c:v>0.37706479999999998</c:v>
                </c:pt>
                <c:pt idx="1769">
                  <c:v>0.33856710000000001</c:v>
                </c:pt>
                <c:pt idx="1770">
                  <c:v>0.35243170000000001</c:v>
                </c:pt>
                <c:pt idx="1771">
                  <c:v>0.4663062</c:v>
                </c:pt>
                <c:pt idx="1772">
                  <c:v>0.5557628</c:v>
                </c:pt>
                <c:pt idx="1773">
                  <c:v>0.56070109999999995</c:v>
                </c:pt>
                <c:pt idx="1774">
                  <c:v>0.41991909999999999</c:v>
                </c:pt>
                <c:pt idx="1775">
                  <c:v>0.42531669999999999</c:v>
                </c:pt>
                <c:pt idx="1776">
                  <c:v>0.51780839999999995</c:v>
                </c:pt>
                <c:pt idx="1777">
                  <c:v>0.3699866</c:v>
                </c:pt>
                <c:pt idx="1778">
                  <c:v>0.44513320000000001</c:v>
                </c:pt>
                <c:pt idx="1779">
                  <c:v>0.33344760000000001</c:v>
                </c:pt>
                <c:pt idx="1780">
                  <c:v>0.35228920000000002</c:v>
                </c:pt>
                <c:pt idx="1781">
                  <c:v>0.38954230000000001</c:v>
                </c:pt>
                <c:pt idx="1782">
                  <c:v>0.3317618</c:v>
                </c:pt>
                <c:pt idx="1783">
                  <c:v>0.35154340000000001</c:v>
                </c:pt>
                <c:pt idx="1784">
                  <c:v>0.34814879999999998</c:v>
                </c:pt>
                <c:pt idx="1785">
                  <c:v>0.3426149</c:v>
                </c:pt>
                <c:pt idx="1786">
                  <c:v>0.42385240000000002</c:v>
                </c:pt>
                <c:pt idx="1787">
                  <c:v>0.4273805</c:v>
                </c:pt>
                <c:pt idx="1788">
                  <c:v>0.3854476</c:v>
                </c:pt>
                <c:pt idx="1789">
                  <c:v>0.33557599999999999</c:v>
                </c:pt>
                <c:pt idx="1790">
                  <c:v>0.35041070000000002</c:v>
                </c:pt>
                <c:pt idx="1791">
                  <c:v>0.37385010000000002</c:v>
                </c:pt>
                <c:pt idx="1792">
                  <c:v>0.34537220000000002</c:v>
                </c:pt>
                <c:pt idx="1793">
                  <c:v>0.34396700000000002</c:v>
                </c:pt>
                <c:pt idx="1794">
                  <c:v>0.39458840000000001</c:v>
                </c:pt>
                <c:pt idx="1795">
                  <c:v>0.34041830000000001</c:v>
                </c:pt>
                <c:pt idx="1796">
                  <c:v>0.3644503</c:v>
                </c:pt>
                <c:pt idx="1797">
                  <c:v>0.35525699999999999</c:v>
                </c:pt>
                <c:pt idx="1798">
                  <c:v>0.47563689999999997</c:v>
                </c:pt>
                <c:pt idx="1799">
                  <c:v>0.33408379999999999</c:v>
                </c:pt>
                <c:pt idx="1800">
                  <c:v>0.33975430000000001</c:v>
                </c:pt>
                <c:pt idx="1801">
                  <c:v>0.39356550000000001</c:v>
                </c:pt>
                <c:pt idx="1802">
                  <c:v>0.40115719999999999</c:v>
                </c:pt>
                <c:pt idx="1803">
                  <c:v>0.35672900000000002</c:v>
                </c:pt>
                <c:pt idx="1804">
                  <c:v>0.35155459999999999</c:v>
                </c:pt>
                <c:pt idx="1805">
                  <c:v>0.34667530000000002</c:v>
                </c:pt>
                <c:pt idx="1806">
                  <c:v>0.48725069999999998</c:v>
                </c:pt>
                <c:pt idx="1807">
                  <c:v>0.37475890000000001</c:v>
                </c:pt>
                <c:pt idx="1808">
                  <c:v>0.35323349999999998</c:v>
                </c:pt>
                <c:pt idx="1809">
                  <c:v>0.33918219999999999</c:v>
                </c:pt>
                <c:pt idx="1810">
                  <c:v>0.33840480000000001</c:v>
                </c:pt>
                <c:pt idx="1811">
                  <c:v>0.38821509999999998</c:v>
                </c:pt>
                <c:pt idx="1812">
                  <c:v>0.42444690000000002</c:v>
                </c:pt>
                <c:pt idx="1813">
                  <c:v>0.45087050000000001</c:v>
                </c:pt>
                <c:pt idx="1814">
                  <c:v>0.34853499999999998</c:v>
                </c:pt>
                <c:pt idx="1815">
                  <c:v>0.40459610000000001</c:v>
                </c:pt>
                <c:pt idx="1816">
                  <c:v>0.43134270000000002</c:v>
                </c:pt>
                <c:pt idx="1817">
                  <c:v>0.35151060000000001</c:v>
                </c:pt>
                <c:pt idx="1818">
                  <c:v>0.35711209999999999</c:v>
                </c:pt>
                <c:pt idx="1819">
                  <c:v>0.41968230000000001</c:v>
                </c:pt>
                <c:pt idx="1820">
                  <c:v>0.38152799999999998</c:v>
                </c:pt>
                <c:pt idx="1821">
                  <c:v>0.34376459999999998</c:v>
                </c:pt>
                <c:pt idx="1822">
                  <c:v>0.34567700000000001</c:v>
                </c:pt>
                <c:pt idx="1823">
                  <c:v>0.35559780000000002</c:v>
                </c:pt>
                <c:pt idx="1824">
                  <c:v>0.35794949999999998</c:v>
                </c:pt>
                <c:pt idx="1825">
                  <c:v>0.39794590000000002</c:v>
                </c:pt>
                <c:pt idx="1826">
                  <c:v>0.36113620000000002</c:v>
                </c:pt>
                <c:pt idx="1827">
                  <c:v>0.34613670000000002</c:v>
                </c:pt>
                <c:pt idx="1828">
                  <c:v>0.35351589999999999</c:v>
                </c:pt>
                <c:pt idx="1829">
                  <c:v>0.3549561</c:v>
                </c:pt>
                <c:pt idx="1830">
                  <c:v>0.49045539999999999</c:v>
                </c:pt>
                <c:pt idx="1831">
                  <c:v>0.34316479999999999</c:v>
                </c:pt>
                <c:pt idx="1832">
                  <c:v>0.33795459999999999</c:v>
                </c:pt>
                <c:pt idx="1833">
                  <c:v>0.34421410000000002</c:v>
                </c:pt>
                <c:pt idx="1834">
                  <c:v>0.43814940000000002</c:v>
                </c:pt>
                <c:pt idx="1835">
                  <c:v>0.38541520000000001</c:v>
                </c:pt>
                <c:pt idx="1836">
                  <c:v>0.3459855</c:v>
                </c:pt>
                <c:pt idx="1837">
                  <c:v>0.45058100000000001</c:v>
                </c:pt>
                <c:pt idx="1838">
                  <c:v>0.3434006</c:v>
                </c:pt>
                <c:pt idx="1839">
                  <c:v>0.35615019999999997</c:v>
                </c:pt>
                <c:pt idx="1840">
                  <c:v>0.4144313</c:v>
                </c:pt>
                <c:pt idx="1841">
                  <c:v>0.4158676</c:v>
                </c:pt>
                <c:pt idx="1842">
                  <c:v>0.37782840000000001</c:v>
                </c:pt>
                <c:pt idx="1843">
                  <c:v>0.4607097</c:v>
                </c:pt>
                <c:pt idx="1844">
                  <c:v>0.43254049999999999</c:v>
                </c:pt>
                <c:pt idx="1845">
                  <c:v>0.3531782</c:v>
                </c:pt>
                <c:pt idx="1846">
                  <c:v>0.54289989999999999</c:v>
                </c:pt>
                <c:pt idx="1847">
                  <c:v>0.34640019999999999</c:v>
                </c:pt>
                <c:pt idx="1848">
                  <c:v>0.34083869999999999</c:v>
                </c:pt>
                <c:pt idx="1849">
                  <c:v>0.3804766</c:v>
                </c:pt>
                <c:pt idx="1850">
                  <c:v>0.35271799999999998</c:v>
                </c:pt>
                <c:pt idx="1851">
                  <c:v>0.42424499999999998</c:v>
                </c:pt>
                <c:pt idx="1852">
                  <c:v>0.44410440000000001</c:v>
                </c:pt>
                <c:pt idx="1853">
                  <c:v>0.44246190000000002</c:v>
                </c:pt>
                <c:pt idx="1854">
                  <c:v>0.37913849999999999</c:v>
                </c:pt>
                <c:pt idx="1855">
                  <c:v>0.37375969999999997</c:v>
                </c:pt>
                <c:pt idx="1856">
                  <c:v>0.39293990000000001</c:v>
                </c:pt>
                <c:pt idx="1857">
                  <c:v>0.37574069999999998</c:v>
                </c:pt>
                <c:pt idx="1858">
                  <c:v>0.58155509999999999</c:v>
                </c:pt>
                <c:pt idx="1859">
                  <c:v>0.35877150000000002</c:v>
                </c:pt>
                <c:pt idx="1860">
                  <c:v>0.33499889999999999</c:v>
                </c:pt>
                <c:pt idx="1861">
                  <c:v>0.39118550000000002</c:v>
                </c:pt>
                <c:pt idx="1862">
                  <c:v>0.35707299999999997</c:v>
                </c:pt>
                <c:pt idx="1863">
                  <c:v>0.35412120000000002</c:v>
                </c:pt>
                <c:pt idx="1864">
                  <c:v>0.3463715</c:v>
                </c:pt>
                <c:pt idx="1865">
                  <c:v>0.34392679999999998</c:v>
                </c:pt>
                <c:pt idx="1866">
                  <c:v>0.40433999999999998</c:v>
                </c:pt>
                <c:pt idx="1867">
                  <c:v>0.39929999999999999</c:v>
                </c:pt>
                <c:pt idx="1868">
                  <c:v>0.46240179999999997</c:v>
                </c:pt>
                <c:pt idx="1869">
                  <c:v>0.36512339999999999</c:v>
                </c:pt>
                <c:pt idx="1870">
                  <c:v>0.38786340000000002</c:v>
                </c:pt>
                <c:pt idx="1871">
                  <c:v>0.3723149</c:v>
                </c:pt>
                <c:pt idx="1872">
                  <c:v>0.3791563</c:v>
                </c:pt>
                <c:pt idx="1873">
                  <c:v>0.33815210000000001</c:v>
                </c:pt>
                <c:pt idx="1874">
                  <c:v>0.41914360000000001</c:v>
                </c:pt>
                <c:pt idx="1875">
                  <c:v>0.33815260000000003</c:v>
                </c:pt>
                <c:pt idx="1876">
                  <c:v>0.46324739999999998</c:v>
                </c:pt>
                <c:pt idx="1877">
                  <c:v>0.3805327</c:v>
                </c:pt>
                <c:pt idx="1878">
                  <c:v>0.33924520000000002</c:v>
                </c:pt>
                <c:pt idx="1879">
                  <c:v>0.42627219999999999</c:v>
                </c:pt>
                <c:pt idx="1880">
                  <c:v>0.34805039999999998</c:v>
                </c:pt>
                <c:pt idx="1881">
                  <c:v>0.35537180000000002</c:v>
                </c:pt>
                <c:pt idx="1882">
                  <c:v>0.39254689999999998</c:v>
                </c:pt>
                <c:pt idx="1883">
                  <c:v>0.33853420000000001</c:v>
                </c:pt>
                <c:pt idx="1884">
                  <c:v>0.34208509999999998</c:v>
                </c:pt>
                <c:pt idx="1885">
                  <c:v>0.34385589999999999</c:v>
                </c:pt>
                <c:pt idx="1886">
                  <c:v>0.35699609999999998</c:v>
                </c:pt>
                <c:pt idx="1887">
                  <c:v>0.36211670000000001</c:v>
                </c:pt>
                <c:pt idx="1888">
                  <c:v>0.34631960000000001</c:v>
                </c:pt>
                <c:pt idx="1889">
                  <c:v>0.34199629999999998</c:v>
                </c:pt>
                <c:pt idx="1890">
                  <c:v>0.42324070000000003</c:v>
                </c:pt>
                <c:pt idx="1891">
                  <c:v>0.3575333</c:v>
                </c:pt>
                <c:pt idx="1892">
                  <c:v>0.41792790000000002</c:v>
                </c:pt>
                <c:pt idx="1893">
                  <c:v>0.35546610000000001</c:v>
                </c:pt>
                <c:pt idx="1894">
                  <c:v>0.34012419999999999</c:v>
                </c:pt>
                <c:pt idx="1895">
                  <c:v>0.35548469999999999</c:v>
                </c:pt>
                <c:pt idx="1896">
                  <c:v>0.37404949999999998</c:v>
                </c:pt>
                <c:pt idx="1897">
                  <c:v>0.38730880000000001</c:v>
                </c:pt>
                <c:pt idx="1898">
                  <c:v>0.34151359999999997</c:v>
                </c:pt>
                <c:pt idx="1899">
                  <c:v>0.35265800000000003</c:v>
                </c:pt>
                <c:pt idx="1900">
                  <c:v>0.51229590000000003</c:v>
                </c:pt>
                <c:pt idx="1901">
                  <c:v>0.53910100000000005</c:v>
                </c:pt>
                <c:pt idx="1902">
                  <c:v>0.37591819999999998</c:v>
                </c:pt>
                <c:pt idx="1903">
                  <c:v>0.42965189999999998</c:v>
                </c:pt>
                <c:pt idx="1904">
                  <c:v>0.34603279999999997</c:v>
                </c:pt>
                <c:pt idx="1905">
                  <c:v>0.3991056</c:v>
                </c:pt>
                <c:pt idx="1906">
                  <c:v>0.37994929999999999</c:v>
                </c:pt>
                <c:pt idx="1907">
                  <c:v>0.34570709999999999</c:v>
                </c:pt>
                <c:pt idx="1908">
                  <c:v>0.35189150000000002</c:v>
                </c:pt>
                <c:pt idx="1909">
                  <c:v>0.34686080000000002</c:v>
                </c:pt>
                <c:pt idx="1910">
                  <c:v>0.37755870000000002</c:v>
                </c:pt>
                <c:pt idx="1911">
                  <c:v>0.42225790000000002</c:v>
                </c:pt>
                <c:pt idx="1912">
                  <c:v>0.34760059999999998</c:v>
                </c:pt>
                <c:pt idx="1913">
                  <c:v>0.44646599999999997</c:v>
                </c:pt>
                <c:pt idx="1914">
                  <c:v>0.35298550000000001</c:v>
                </c:pt>
                <c:pt idx="1915">
                  <c:v>0.43813530000000001</c:v>
                </c:pt>
                <c:pt idx="1916">
                  <c:v>0.39412809999999998</c:v>
                </c:pt>
                <c:pt idx="1917">
                  <c:v>0.35116950000000002</c:v>
                </c:pt>
                <c:pt idx="1918">
                  <c:v>0.3852893</c:v>
                </c:pt>
                <c:pt idx="1919">
                  <c:v>0.36199989999999999</c:v>
                </c:pt>
                <c:pt idx="1920">
                  <c:v>0.39823839999999999</c:v>
                </c:pt>
                <c:pt idx="1921">
                  <c:v>0.36082219999999998</c:v>
                </c:pt>
                <c:pt idx="1922">
                  <c:v>0.34869670000000003</c:v>
                </c:pt>
                <c:pt idx="1923">
                  <c:v>0.36101860000000002</c:v>
                </c:pt>
                <c:pt idx="1924">
                  <c:v>0.46301940000000003</c:v>
                </c:pt>
                <c:pt idx="1925">
                  <c:v>0.40302189999999999</c:v>
                </c:pt>
                <c:pt idx="1926">
                  <c:v>0.34743800000000002</c:v>
                </c:pt>
                <c:pt idx="1927">
                  <c:v>0.3575045</c:v>
                </c:pt>
                <c:pt idx="1928">
                  <c:v>0.35739969999999999</c:v>
                </c:pt>
                <c:pt idx="1929">
                  <c:v>0.44272899999999998</c:v>
                </c:pt>
                <c:pt idx="1930">
                  <c:v>0.44378109999999998</c:v>
                </c:pt>
                <c:pt idx="1931">
                  <c:v>0.43505670000000002</c:v>
                </c:pt>
                <c:pt idx="1932">
                  <c:v>0.38661649999999997</c:v>
                </c:pt>
                <c:pt idx="1933">
                  <c:v>0.49410110000000002</c:v>
                </c:pt>
                <c:pt idx="1934">
                  <c:v>0.39557680000000001</c:v>
                </c:pt>
                <c:pt idx="1935">
                  <c:v>0.46952579999999999</c:v>
                </c:pt>
                <c:pt idx="1936">
                  <c:v>0.3357289</c:v>
                </c:pt>
                <c:pt idx="1937">
                  <c:v>0.3443968</c:v>
                </c:pt>
                <c:pt idx="1938">
                  <c:v>0.35303600000000002</c:v>
                </c:pt>
                <c:pt idx="1939">
                  <c:v>0.3445782</c:v>
                </c:pt>
                <c:pt idx="1940">
                  <c:v>0.36598639999999999</c:v>
                </c:pt>
                <c:pt idx="1941">
                  <c:v>0.34461140000000001</c:v>
                </c:pt>
                <c:pt idx="1942">
                  <c:v>0.34975909999999999</c:v>
                </c:pt>
                <c:pt idx="1943">
                  <c:v>0.45402490000000001</c:v>
                </c:pt>
                <c:pt idx="1944">
                  <c:v>0.4093929</c:v>
                </c:pt>
                <c:pt idx="1945">
                  <c:v>0.4806317</c:v>
                </c:pt>
                <c:pt idx="1946">
                  <c:v>0.46129969999999998</c:v>
                </c:pt>
                <c:pt idx="1947">
                  <c:v>0.35991020000000001</c:v>
                </c:pt>
                <c:pt idx="1948">
                  <c:v>0.40419290000000002</c:v>
                </c:pt>
                <c:pt idx="1949">
                  <c:v>0.38685199999999997</c:v>
                </c:pt>
                <c:pt idx="1950">
                  <c:v>0.34531079999999997</c:v>
                </c:pt>
                <c:pt idx="1951">
                  <c:v>0.34366720000000001</c:v>
                </c:pt>
                <c:pt idx="1952">
                  <c:v>0.37135560000000001</c:v>
                </c:pt>
                <c:pt idx="1953">
                  <c:v>0.34372950000000002</c:v>
                </c:pt>
                <c:pt idx="1954">
                  <c:v>0.3568615</c:v>
                </c:pt>
                <c:pt idx="1955">
                  <c:v>0.38720929999999998</c:v>
                </c:pt>
                <c:pt idx="1956">
                  <c:v>0.35890100000000003</c:v>
                </c:pt>
                <c:pt idx="1957">
                  <c:v>0.3646046</c:v>
                </c:pt>
                <c:pt idx="1958">
                  <c:v>0.50947290000000001</c:v>
                </c:pt>
                <c:pt idx="1959">
                  <c:v>0.34941529999999998</c:v>
                </c:pt>
                <c:pt idx="1960">
                  <c:v>0.3414432</c:v>
                </c:pt>
                <c:pt idx="1961">
                  <c:v>0.3641952</c:v>
                </c:pt>
                <c:pt idx="1962">
                  <c:v>0.36078379999999999</c:v>
                </c:pt>
                <c:pt idx="1963">
                  <c:v>0.37451259999999997</c:v>
                </c:pt>
                <c:pt idx="1964">
                  <c:v>0.36026760000000002</c:v>
                </c:pt>
                <c:pt idx="1965">
                  <c:v>0.39377649999999997</c:v>
                </c:pt>
                <c:pt idx="1966">
                  <c:v>0.34655829999999999</c:v>
                </c:pt>
                <c:pt idx="1967">
                  <c:v>0.3723514</c:v>
                </c:pt>
                <c:pt idx="1968">
                  <c:v>0.38599640000000002</c:v>
                </c:pt>
                <c:pt idx="1969">
                  <c:v>0.34818359999999998</c:v>
                </c:pt>
                <c:pt idx="1970">
                  <c:v>0.34822520000000001</c:v>
                </c:pt>
                <c:pt idx="1971">
                  <c:v>0.34755429999999998</c:v>
                </c:pt>
                <c:pt idx="1972">
                  <c:v>0.40245920000000002</c:v>
                </c:pt>
                <c:pt idx="1973">
                  <c:v>0.35759990000000003</c:v>
                </c:pt>
                <c:pt idx="1974">
                  <c:v>0.35958269999999998</c:v>
                </c:pt>
                <c:pt idx="1975">
                  <c:v>0.3529757</c:v>
                </c:pt>
                <c:pt idx="1976">
                  <c:v>0.42793809999999999</c:v>
                </c:pt>
                <c:pt idx="1977">
                  <c:v>0.40346320000000002</c:v>
                </c:pt>
                <c:pt idx="1978">
                  <c:v>0.34489330000000001</c:v>
                </c:pt>
                <c:pt idx="1979">
                  <c:v>0.39429370000000002</c:v>
                </c:pt>
                <c:pt idx="1980">
                  <c:v>0.35284019999999999</c:v>
                </c:pt>
                <c:pt idx="1981">
                  <c:v>0.35555769999999998</c:v>
                </c:pt>
                <c:pt idx="1982">
                  <c:v>0.4377569</c:v>
                </c:pt>
                <c:pt idx="1983">
                  <c:v>0.35609449999999998</c:v>
                </c:pt>
                <c:pt idx="1984">
                  <c:v>0.34462759999999998</c:v>
                </c:pt>
                <c:pt idx="1985">
                  <c:v>0.3553326</c:v>
                </c:pt>
                <c:pt idx="1986">
                  <c:v>0.35418680000000002</c:v>
                </c:pt>
                <c:pt idx="1987">
                  <c:v>0.39382919999999999</c:v>
                </c:pt>
                <c:pt idx="1988">
                  <c:v>0.4323417</c:v>
                </c:pt>
                <c:pt idx="1989">
                  <c:v>0.41920590000000002</c:v>
                </c:pt>
                <c:pt idx="1990">
                  <c:v>0.36038599999999998</c:v>
                </c:pt>
                <c:pt idx="1991">
                  <c:v>0.37583080000000002</c:v>
                </c:pt>
                <c:pt idx="1992">
                  <c:v>0.38093830000000001</c:v>
                </c:pt>
                <c:pt idx="1993">
                  <c:v>0.35067949999999998</c:v>
                </c:pt>
                <c:pt idx="1994">
                  <c:v>0.3493927</c:v>
                </c:pt>
                <c:pt idx="1995">
                  <c:v>0.3528443</c:v>
                </c:pt>
                <c:pt idx="1996">
                  <c:v>0.3734981</c:v>
                </c:pt>
                <c:pt idx="1997">
                  <c:v>0.38721030000000001</c:v>
                </c:pt>
                <c:pt idx="1998">
                  <c:v>0.36783139999999998</c:v>
                </c:pt>
                <c:pt idx="1999">
                  <c:v>0.35638920000000002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F38-4BE9-A833-C842554948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76974592"/>
        <c:axId val="1476976032"/>
      </c:lineChart>
      <c:catAx>
        <c:axId val="14769745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76976032"/>
        <c:crosses val="autoZero"/>
        <c:auto val="1"/>
        <c:lblAlgn val="ctr"/>
        <c:lblOffset val="100"/>
        <c:noMultiLvlLbl val="0"/>
      </c:catAx>
      <c:valAx>
        <c:axId val="1476976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_);[Red]\(#,##0.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76974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8455872703412071E-2"/>
          <c:y val="0.22445829687955673"/>
          <c:w val="0.93008579396325464"/>
          <c:h val="0.66117104111986003"/>
        </c:manualLayout>
      </c:layout>
      <c:lineChart>
        <c:grouping val="standard"/>
        <c:varyColors val="0"/>
        <c:ser>
          <c:idx val="0"/>
          <c:order val="0"/>
          <c:tx>
            <c:strRef>
              <c:f>'Order Processing Times'!$J$1</c:f>
              <c:strCache>
                <c:ptCount val="1"/>
                <c:pt idx="0">
                  <c:v>Total Processing Time (s)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Times'!$J$2:$J$2001</c:f>
              <c:numCache>
                <c:formatCode>General</c:formatCode>
                <c:ptCount val="2000"/>
                <c:pt idx="0">
                  <c:v>1.60544E-2</c:v>
                </c:pt>
                <c:pt idx="1">
                  <c:v>7.9732999999999991E-3</c:v>
                </c:pt>
                <c:pt idx="2">
                  <c:v>8.6650000000000008E-3</c:v>
                </c:pt>
                <c:pt idx="3">
                  <c:v>1.3147499999999999E-2</c:v>
                </c:pt>
                <c:pt idx="4">
                  <c:v>2.04481E-2</c:v>
                </c:pt>
                <c:pt idx="5">
                  <c:v>1.98015E-2</c:v>
                </c:pt>
                <c:pt idx="6">
                  <c:v>1.0057999999999999E-2</c:v>
                </c:pt>
                <c:pt idx="7">
                  <c:v>1.1836299999999999E-2</c:v>
                </c:pt>
                <c:pt idx="8">
                  <c:v>1.11027E-2</c:v>
                </c:pt>
                <c:pt idx="9">
                  <c:v>1.1007100000000001E-2</c:v>
                </c:pt>
                <c:pt idx="10">
                  <c:v>9.5759999999999994E-3</c:v>
                </c:pt>
                <c:pt idx="11">
                  <c:v>9.2749000000000009E-3</c:v>
                </c:pt>
                <c:pt idx="12">
                  <c:v>1.0386899999999999E-2</c:v>
                </c:pt>
                <c:pt idx="13">
                  <c:v>9.4146999999999998E-3</c:v>
                </c:pt>
                <c:pt idx="14">
                  <c:v>1.8002000000000001E-2</c:v>
                </c:pt>
                <c:pt idx="15">
                  <c:v>1.9279999999999999E-2</c:v>
                </c:pt>
                <c:pt idx="16">
                  <c:v>1.04206E-2</c:v>
                </c:pt>
                <c:pt idx="17">
                  <c:v>1.1034E-2</c:v>
                </c:pt>
                <c:pt idx="18">
                  <c:v>9.7582999999999993E-3</c:v>
                </c:pt>
                <c:pt idx="19">
                  <c:v>9.8236999999999994E-3</c:v>
                </c:pt>
                <c:pt idx="20">
                  <c:v>1.6514000000000001E-2</c:v>
                </c:pt>
                <c:pt idx="21">
                  <c:v>7.7470000000000004E-3</c:v>
                </c:pt>
                <c:pt idx="22">
                  <c:v>1.18142E-2</c:v>
                </c:pt>
                <c:pt idx="23">
                  <c:v>1.3513900000000001E-2</c:v>
                </c:pt>
                <c:pt idx="24">
                  <c:v>1.31109E-2</c:v>
                </c:pt>
                <c:pt idx="25">
                  <c:v>1.22264E-2</c:v>
                </c:pt>
                <c:pt idx="26">
                  <c:v>1.11045E-2</c:v>
                </c:pt>
                <c:pt idx="27">
                  <c:v>8.6832000000000003E-3</c:v>
                </c:pt>
                <c:pt idx="28">
                  <c:v>1.0414100000000001E-2</c:v>
                </c:pt>
                <c:pt idx="29">
                  <c:v>1.65667E-2</c:v>
                </c:pt>
                <c:pt idx="30">
                  <c:v>2.2103000000000001E-2</c:v>
                </c:pt>
                <c:pt idx="31">
                  <c:v>2.45516E-2</c:v>
                </c:pt>
                <c:pt idx="32">
                  <c:v>4.1013099999999997E-2</c:v>
                </c:pt>
                <c:pt idx="33">
                  <c:v>1.9012000000000001E-2</c:v>
                </c:pt>
                <c:pt idx="34">
                  <c:v>1.3103500000000001E-2</c:v>
                </c:pt>
                <c:pt idx="35">
                  <c:v>1.257E-2</c:v>
                </c:pt>
                <c:pt idx="36">
                  <c:v>1.22614E-2</c:v>
                </c:pt>
                <c:pt idx="37">
                  <c:v>1.8291100000000001E-2</c:v>
                </c:pt>
                <c:pt idx="38">
                  <c:v>2.0506E-2</c:v>
                </c:pt>
                <c:pt idx="39">
                  <c:v>2.0330899999999999E-2</c:v>
                </c:pt>
                <c:pt idx="40">
                  <c:v>2.53437E-2</c:v>
                </c:pt>
                <c:pt idx="41">
                  <c:v>2.4179099999999999E-2</c:v>
                </c:pt>
                <c:pt idx="42">
                  <c:v>3.6083900000000002E-2</c:v>
                </c:pt>
                <c:pt idx="43">
                  <c:v>3.3933100000000001E-2</c:v>
                </c:pt>
                <c:pt idx="44">
                  <c:v>2.98228E-2</c:v>
                </c:pt>
                <c:pt idx="45">
                  <c:v>1.8512199999999999E-2</c:v>
                </c:pt>
                <c:pt idx="46">
                  <c:v>3.4946400000000002E-2</c:v>
                </c:pt>
                <c:pt idx="47">
                  <c:v>2.03471E-2</c:v>
                </c:pt>
                <c:pt idx="48">
                  <c:v>1.7724699999999999E-2</c:v>
                </c:pt>
                <c:pt idx="49">
                  <c:v>1.67204E-2</c:v>
                </c:pt>
                <c:pt idx="50">
                  <c:v>1.64025E-2</c:v>
                </c:pt>
                <c:pt idx="51">
                  <c:v>2.0805899999999999E-2</c:v>
                </c:pt>
                <c:pt idx="52">
                  <c:v>2.7424500000000001E-2</c:v>
                </c:pt>
                <c:pt idx="53">
                  <c:v>2.9133699999999998E-2</c:v>
                </c:pt>
                <c:pt idx="54">
                  <c:v>3.57238E-2</c:v>
                </c:pt>
                <c:pt idx="55">
                  <c:v>3.3387300000000002E-2</c:v>
                </c:pt>
                <c:pt idx="56">
                  <c:v>1.9556E-2</c:v>
                </c:pt>
                <c:pt idx="57">
                  <c:v>2.99923E-2</c:v>
                </c:pt>
                <c:pt idx="58">
                  <c:v>2.2255500000000001E-2</c:v>
                </c:pt>
                <c:pt idx="59">
                  <c:v>2.09593E-2</c:v>
                </c:pt>
                <c:pt idx="60">
                  <c:v>2.4278000000000001E-2</c:v>
                </c:pt>
                <c:pt idx="61">
                  <c:v>1.90601E-2</c:v>
                </c:pt>
                <c:pt idx="62">
                  <c:v>5.1426899999999998E-2</c:v>
                </c:pt>
                <c:pt idx="63">
                  <c:v>2.3333199999999998E-2</c:v>
                </c:pt>
                <c:pt idx="64">
                  <c:v>1.6853400000000001E-2</c:v>
                </c:pt>
                <c:pt idx="65">
                  <c:v>2.25969E-2</c:v>
                </c:pt>
                <c:pt idx="66">
                  <c:v>2.3141999999999999E-2</c:v>
                </c:pt>
                <c:pt idx="67">
                  <c:v>2.9262699999999999E-2</c:v>
                </c:pt>
                <c:pt idx="68">
                  <c:v>2.4164499999999998E-2</c:v>
                </c:pt>
                <c:pt idx="69">
                  <c:v>2.9216200000000001E-2</c:v>
                </c:pt>
                <c:pt idx="70">
                  <c:v>3.0727600000000001E-2</c:v>
                </c:pt>
                <c:pt idx="71">
                  <c:v>2.0059299999999999E-2</c:v>
                </c:pt>
                <c:pt idx="72">
                  <c:v>2.3568100000000002E-2</c:v>
                </c:pt>
                <c:pt idx="73">
                  <c:v>2.83348E-2</c:v>
                </c:pt>
                <c:pt idx="74">
                  <c:v>2.0601100000000001E-2</c:v>
                </c:pt>
                <c:pt idx="75">
                  <c:v>2.6358300000000001E-2</c:v>
                </c:pt>
                <c:pt idx="76">
                  <c:v>2.8997800000000001E-2</c:v>
                </c:pt>
                <c:pt idx="77">
                  <c:v>2.1013E-2</c:v>
                </c:pt>
                <c:pt idx="78">
                  <c:v>2.486E-2</c:v>
                </c:pt>
                <c:pt idx="79">
                  <c:v>2.39324E-2</c:v>
                </c:pt>
                <c:pt idx="80">
                  <c:v>4.6021199999999998E-2</c:v>
                </c:pt>
                <c:pt idx="81">
                  <c:v>2.7116000000000001E-2</c:v>
                </c:pt>
                <c:pt idx="82">
                  <c:v>2.28504E-2</c:v>
                </c:pt>
                <c:pt idx="83">
                  <c:v>2.1571400000000001E-2</c:v>
                </c:pt>
                <c:pt idx="84">
                  <c:v>4.1359699999999999E-2</c:v>
                </c:pt>
                <c:pt idx="85">
                  <c:v>3.2354099999999997E-2</c:v>
                </c:pt>
                <c:pt idx="86">
                  <c:v>2.64491E-2</c:v>
                </c:pt>
                <c:pt idx="87">
                  <c:v>1.6980499999999999E-2</c:v>
                </c:pt>
                <c:pt idx="88">
                  <c:v>2.5688200000000001E-2</c:v>
                </c:pt>
                <c:pt idx="89">
                  <c:v>2.2561399999999999E-2</c:v>
                </c:pt>
                <c:pt idx="90">
                  <c:v>2.8233399999999999E-2</c:v>
                </c:pt>
                <c:pt idx="91">
                  <c:v>1.9237500000000001E-2</c:v>
                </c:pt>
                <c:pt idx="92">
                  <c:v>2.7221599999999999E-2</c:v>
                </c:pt>
                <c:pt idx="93">
                  <c:v>2.7740399999999998E-2</c:v>
                </c:pt>
                <c:pt idx="94">
                  <c:v>4.3882200000000003E-2</c:v>
                </c:pt>
                <c:pt idx="95">
                  <c:v>2.8132299999999999E-2</c:v>
                </c:pt>
                <c:pt idx="96">
                  <c:v>3.8721199999999997E-2</c:v>
                </c:pt>
                <c:pt idx="97">
                  <c:v>3.4730799999999999E-2</c:v>
                </c:pt>
                <c:pt idx="98">
                  <c:v>2.7224499999999999E-2</c:v>
                </c:pt>
                <c:pt idx="99">
                  <c:v>2.5838900000000001E-2</c:v>
                </c:pt>
                <c:pt idx="100">
                  <c:v>3.1515300000000003E-2</c:v>
                </c:pt>
                <c:pt idx="101">
                  <c:v>2.3655700000000002E-2</c:v>
                </c:pt>
                <c:pt idx="102">
                  <c:v>3.8744599999999997E-2</c:v>
                </c:pt>
                <c:pt idx="103">
                  <c:v>3.5120400000000003E-2</c:v>
                </c:pt>
                <c:pt idx="104">
                  <c:v>2.16762E-2</c:v>
                </c:pt>
                <c:pt idx="105">
                  <c:v>2.5449200000000002E-2</c:v>
                </c:pt>
                <c:pt idx="106">
                  <c:v>2.5846399999999999E-2</c:v>
                </c:pt>
                <c:pt idx="107">
                  <c:v>2.5408400000000001E-2</c:v>
                </c:pt>
                <c:pt idx="108">
                  <c:v>2.46538E-2</c:v>
                </c:pt>
                <c:pt idx="109">
                  <c:v>2.5352599999999999E-2</c:v>
                </c:pt>
                <c:pt idx="110">
                  <c:v>3.7100599999999997E-2</c:v>
                </c:pt>
                <c:pt idx="111">
                  <c:v>3.9535500000000001E-2</c:v>
                </c:pt>
                <c:pt idx="112">
                  <c:v>3.8471699999999998E-2</c:v>
                </c:pt>
                <c:pt idx="113">
                  <c:v>3.9929800000000001E-2</c:v>
                </c:pt>
                <c:pt idx="114">
                  <c:v>4.8306399999999999E-2</c:v>
                </c:pt>
                <c:pt idx="115">
                  <c:v>4.1299500000000003E-2</c:v>
                </c:pt>
                <c:pt idx="116">
                  <c:v>4.3879399999999999E-2</c:v>
                </c:pt>
                <c:pt idx="117">
                  <c:v>4.0456199999999998E-2</c:v>
                </c:pt>
                <c:pt idx="118">
                  <c:v>3.53377E-2</c:v>
                </c:pt>
                <c:pt idx="119">
                  <c:v>4.5803099999999999E-2</c:v>
                </c:pt>
                <c:pt idx="120">
                  <c:v>3.5007999999999997E-2</c:v>
                </c:pt>
                <c:pt idx="121">
                  <c:v>3.2462600000000001E-2</c:v>
                </c:pt>
                <c:pt idx="122">
                  <c:v>2.5618999999999999E-2</c:v>
                </c:pt>
                <c:pt idx="123">
                  <c:v>3.6692700000000002E-2</c:v>
                </c:pt>
                <c:pt idx="124">
                  <c:v>3.7634000000000001E-2</c:v>
                </c:pt>
                <c:pt idx="125">
                  <c:v>3.9925700000000001E-2</c:v>
                </c:pt>
                <c:pt idx="126">
                  <c:v>6.37181E-2</c:v>
                </c:pt>
                <c:pt idx="127">
                  <c:v>8.6848800000000004E-2</c:v>
                </c:pt>
                <c:pt idx="128">
                  <c:v>4.0722800000000003E-2</c:v>
                </c:pt>
                <c:pt idx="129">
                  <c:v>3.1829700000000002E-2</c:v>
                </c:pt>
                <c:pt idx="130">
                  <c:v>3.8883000000000001E-2</c:v>
                </c:pt>
                <c:pt idx="131">
                  <c:v>3.08715E-2</c:v>
                </c:pt>
                <c:pt idx="132">
                  <c:v>2.59806E-2</c:v>
                </c:pt>
                <c:pt idx="133">
                  <c:v>2.5795999999999999E-2</c:v>
                </c:pt>
                <c:pt idx="134">
                  <c:v>2.7825099999999998E-2</c:v>
                </c:pt>
                <c:pt idx="135">
                  <c:v>2.60518E-2</c:v>
                </c:pt>
                <c:pt idx="136">
                  <c:v>2.9222000000000001E-2</c:v>
                </c:pt>
                <c:pt idx="137">
                  <c:v>2.6786500000000001E-2</c:v>
                </c:pt>
                <c:pt idx="138">
                  <c:v>4.6740200000000003E-2</c:v>
                </c:pt>
                <c:pt idx="139">
                  <c:v>3.5550999999999999E-2</c:v>
                </c:pt>
                <c:pt idx="140">
                  <c:v>5.2785199999999997E-2</c:v>
                </c:pt>
                <c:pt idx="141">
                  <c:v>4.6441000000000003E-2</c:v>
                </c:pt>
                <c:pt idx="142">
                  <c:v>4.5521899999999997E-2</c:v>
                </c:pt>
                <c:pt idx="143">
                  <c:v>3.20627E-2</c:v>
                </c:pt>
                <c:pt idx="144">
                  <c:v>3.2637800000000002E-2</c:v>
                </c:pt>
                <c:pt idx="145">
                  <c:v>3.2758599999999999E-2</c:v>
                </c:pt>
                <c:pt idx="146">
                  <c:v>2.86685E-2</c:v>
                </c:pt>
                <c:pt idx="147">
                  <c:v>2.7628699999999999E-2</c:v>
                </c:pt>
                <c:pt idx="148">
                  <c:v>4.8717099999999999E-2</c:v>
                </c:pt>
                <c:pt idx="149">
                  <c:v>3.0330099999999999E-2</c:v>
                </c:pt>
                <c:pt idx="150">
                  <c:v>2.9139000000000002E-2</c:v>
                </c:pt>
                <c:pt idx="151">
                  <c:v>2.8842599999999999E-2</c:v>
                </c:pt>
                <c:pt idx="152">
                  <c:v>2.9845900000000002E-2</c:v>
                </c:pt>
                <c:pt idx="153">
                  <c:v>2.7866499999999999E-2</c:v>
                </c:pt>
                <c:pt idx="154">
                  <c:v>4.4805499999999998E-2</c:v>
                </c:pt>
                <c:pt idx="155">
                  <c:v>3.2940799999999999E-2</c:v>
                </c:pt>
                <c:pt idx="156">
                  <c:v>3.4829600000000002E-2</c:v>
                </c:pt>
                <c:pt idx="157">
                  <c:v>3.2444300000000002E-2</c:v>
                </c:pt>
                <c:pt idx="158">
                  <c:v>3.42709E-2</c:v>
                </c:pt>
                <c:pt idx="159">
                  <c:v>2.92438E-2</c:v>
                </c:pt>
                <c:pt idx="160">
                  <c:v>3.5946499999999999E-2</c:v>
                </c:pt>
                <c:pt idx="161">
                  <c:v>3.3080100000000001E-2</c:v>
                </c:pt>
                <c:pt idx="162">
                  <c:v>3.04642E-2</c:v>
                </c:pt>
                <c:pt idx="163">
                  <c:v>3.4842100000000001E-2</c:v>
                </c:pt>
                <c:pt idx="164">
                  <c:v>3.3529400000000001E-2</c:v>
                </c:pt>
                <c:pt idx="165">
                  <c:v>3.0514400000000001E-2</c:v>
                </c:pt>
                <c:pt idx="166">
                  <c:v>2.99396E-2</c:v>
                </c:pt>
                <c:pt idx="167">
                  <c:v>3.4427300000000001E-2</c:v>
                </c:pt>
                <c:pt idx="168">
                  <c:v>3.2189000000000002E-2</c:v>
                </c:pt>
                <c:pt idx="169">
                  <c:v>4.9612999999999997E-2</c:v>
                </c:pt>
                <c:pt idx="170">
                  <c:v>4.7253000000000003E-2</c:v>
                </c:pt>
                <c:pt idx="171">
                  <c:v>3.2313300000000003E-2</c:v>
                </c:pt>
                <c:pt idx="172">
                  <c:v>4.0479899999999999E-2</c:v>
                </c:pt>
                <c:pt idx="173">
                  <c:v>3.7785699999999998E-2</c:v>
                </c:pt>
                <c:pt idx="174">
                  <c:v>5.62917E-2</c:v>
                </c:pt>
                <c:pt idx="175">
                  <c:v>4.4091999999999999E-2</c:v>
                </c:pt>
                <c:pt idx="176">
                  <c:v>4.5925100000000003E-2</c:v>
                </c:pt>
                <c:pt idx="177">
                  <c:v>4.34668E-2</c:v>
                </c:pt>
                <c:pt idx="178">
                  <c:v>4.5688899999999998E-2</c:v>
                </c:pt>
                <c:pt idx="179">
                  <c:v>4.80101E-2</c:v>
                </c:pt>
                <c:pt idx="180">
                  <c:v>4.2464799999999997E-2</c:v>
                </c:pt>
                <c:pt idx="181">
                  <c:v>3.8911099999999997E-2</c:v>
                </c:pt>
                <c:pt idx="182">
                  <c:v>5.0559E-2</c:v>
                </c:pt>
                <c:pt idx="183">
                  <c:v>4.7335200000000001E-2</c:v>
                </c:pt>
                <c:pt idx="184">
                  <c:v>4.7849599999999999E-2</c:v>
                </c:pt>
                <c:pt idx="185">
                  <c:v>4.0661999999999997E-2</c:v>
                </c:pt>
                <c:pt idx="186">
                  <c:v>3.7153100000000001E-2</c:v>
                </c:pt>
                <c:pt idx="187">
                  <c:v>4.04652E-2</c:v>
                </c:pt>
                <c:pt idx="188">
                  <c:v>4.2409700000000002E-2</c:v>
                </c:pt>
                <c:pt idx="189">
                  <c:v>5.4060999999999998E-2</c:v>
                </c:pt>
                <c:pt idx="190">
                  <c:v>4.7401400000000003E-2</c:v>
                </c:pt>
                <c:pt idx="191">
                  <c:v>3.6329599999999997E-2</c:v>
                </c:pt>
                <c:pt idx="192">
                  <c:v>5.2381999999999998E-2</c:v>
                </c:pt>
                <c:pt idx="193">
                  <c:v>3.6058E-2</c:v>
                </c:pt>
                <c:pt idx="194">
                  <c:v>3.6382900000000003E-2</c:v>
                </c:pt>
                <c:pt idx="195">
                  <c:v>3.6673299999999999E-2</c:v>
                </c:pt>
                <c:pt idx="196">
                  <c:v>3.8740700000000003E-2</c:v>
                </c:pt>
                <c:pt idx="197">
                  <c:v>4.4987699999999999E-2</c:v>
                </c:pt>
                <c:pt idx="198">
                  <c:v>5.0176199999999997E-2</c:v>
                </c:pt>
                <c:pt idx="199">
                  <c:v>4.8940900000000002E-2</c:v>
                </c:pt>
                <c:pt idx="200">
                  <c:v>4.7648999999999997E-2</c:v>
                </c:pt>
                <c:pt idx="201">
                  <c:v>7.0110400000000003E-2</c:v>
                </c:pt>
                <c:pt idx="202">
                  <c:v>7.3483699999999999E-2</c:v>
                </c:pt>
                <c:pt idx="203">
                  <c:v>5.4281299999999998E-2</c:v>
                </c:pt>
                <c:pt idx="204">
                  <c:v>4.4774399999999999E-2</c:v>
                </c:pt>
                <c:pt idx="205">
                  <c:v>3.8345700000000003E-2</c:v>
                </c:pt>
                <c:pt idx="206">
                  <c:v>3.92336E-2</c:v>
                </c:pt>
                <c:pt idx="207">
                  <c:v>4.0171699999999998E-2</c:v>
                </c:pt>
                <c:pt idx="208">
                  <c:v>7.9599600000000006E-2</c:v>
                </c:pt>
                <c:pt idx="209">
                  <c:v>5.6728500000000001E-2</c:v>
                </c:pt>
                <c:pt idx="210">
                  <c:v>5.3796799999999999E-2</c:v>
                </c:pt>
                <c:pt idx="211">
                  <c:v>5.1999299999999998E-2</c:v>
                </c:pt>
                <c:pt idx="212">
                  <c:v>6.0290099999999999E-2</c:v>
                </c:pt>
                <c:pt idx="213">
                  <c:v>6.3851199999999997E-2</c:v>
                </c:pt>
                <c:pt idx="214">
                  <c:v>5.6169900000000002E-2</c:v>
                </c:pt>
                <c:pt idx="215">
                  <c:v>4.29253E-2</c:v>
                </c:pt>
                <c:pt idx="216">
                  <c:v>5.8891600000000002E-2</c:v>
                </c:pt>
                <c:pt idx="217">
                  <c:v>5.31627E-2</c:v>
                </c:pt>
                <c:pt idx="218">
                  <c:v>4.9060899999999998E-2</c:v>
                </c:pt>
                <c:pt idx="219">
                  <c:v>5.3593200000000001E-2</c:v>
                </c:pt>
                <c:pt idx="220">
                  <c:v>4.4524800000000003E-2</c:v>
                </c:pt>
                <c:pt idx="221">
                  <c:v>5.2712799999999997E-2</c:v>
                </c:pt>
                <c:pt idx="222">
                  <c:v>6.3478699999999999E-2</c:v>
                </c:pt>
                <c:pt idx="223">
                  <c:v>7.5856999999999994E-2</c:v>
                </c:pt>
                <c:pt idx="224">
                  <c:v>4.4070499999999999E-2</c:v>
                </c:pt>
                <c:pt idx="225">
                  <c:v>7.2259799999999999E-2</c:v>
                </c:pt>
                <c:pt idx="226">
                  <c:v>4.8163999999999998E-2</c:v>
                </c:pt>
                <c:pt idx="227">
                  <c:v>5.0302399999999997E-2</c:v>
                </c:pt>
                <c:pt idx="228">
                  <c:v>5.1189400000000003E-2</c:v>
                </c:pt>
                <c:pt idx="229">
                  <c:v>4.9474700000000003E-2</c:v>
                </c:pt>
                <c:pt idx="230">
                  <c:v>4.8410000000000002E-2</c:v>
                </c:pt>
                <c:pt idx="231">
                  <c:v>4.2136300000000002E-2</c:v>
                </c:pt>
                <c:pt idx="232">
                  <c:v>5.3100300000000003E-2</c:v>
                </c:pt>
                <c:pt idx="233">
                  <c:v>4.4419699999999999E-2</c:v>
                </c:pt>
                <c:pt idx="234">
                  <c:v>4.35679E-2</c:v>
                </c:pt>
                <c:pt idx="235">
                  <c:v>4.75065E-2</c:v>
                </c:pt>
                <c:pt idx="236">
                  <c:v>4.4028400000000002E-2</c:v>
                </c:pt>
                <c:pt idx="237">
                  <c:v>4.6647300000000003E-2</c:v>
                </c:pt>
                <c:pt idx="238">
                  <c:v>4.2894500000000002E-2</c:v>
                </c:pt>
                <c:pt idx="239">
                  <c:v>4.5775700000000002E-2</c:v>
                </c:pt>
                <c:pt idx="240">
                  <c:v>4.4811400000000001E-2</c:v>
                </c:pt>
                <c:pt idx="241">
                  <c:v>4.3878100000000003E-2</c:v>
                </c:pt>
                <c:pt idx="242">
                  <c:v>4.6626099999999997E-2</c:v>
                </c:pt>
                <c:pt idx="243">
                  <c:v>4.87924E-2</c:v>
                </c:pt>
                <c:pt idx="244">
                  <c:v>4.3892599999999997E-2</c:v>
                </c:pt>
                <c:pt idx="245">
                  <c:v>4.7254499999999998E-2</c:v>
                </c:pt>
                <c:pt idx="246">
                  <c:v>4.6617899999999997E-2</c:v>
                </c:pt>
                <c:pt idx="247">
                  <c:v>4.4978200000000003E-2</c:v>
                </c:pt>
                <c:pt idx="248">
                  <c:v>4.9559199999999998E-2</c:v>
                </c:pt>
                <c:pt idx="249">
                  <c:v>7.6779899999999998E-2</c:v>
                </c:pt>
                <c:pt idx="250">
                  <c:v>6.1037500000000001E-2</c:v>
                </c:pt>
                <c:pt idx="251">
                  <c:v>4.82736E-2</c:v>
                </c:pt>
                <c:pt idx="252">
                  <c:v>4.7333300000000002E-2</c:v>
                </c:pt>
                <c:pt idx="253">
                  <c:v>4.80516E-2</c:v>
                </c:pt>
                <c:pt idx="254">
                  <c:v>4.7147500000000002E-2</c:v>
                </c:pt>
                <c:pt idx="255">
                  <c:v>4.8527000000000001E-2</c:v>
                </c:pt>
                <c:pt idx="256">
                  <c:v>4.8368899999999999E-2</c:v>
                </c:pt>
                <c:pt idx="257">
                  <c:v>5.3737899999999998E-2</c:v>
                </c:pt>
                <c:pt idx="258">
                  <c:v>8.2390400000000003E-2</c:v>
                </c:pt>
                <c:pt idx="259">
                  <c:v>5.61643E-2</c:v>
                </c:pt>
                <c:pt idx="260">
                  <c:v>5.2926099999999997E-2</c:v>
                </c:pt>
                <c:pt idx="261">
                  <c:v>5.4592000000000002E-2</c:v>
                </c:pt>
                <c:pt idx="262">
                  <c:v>5.4908800000000001E-2</c:v>
                </c:pt>
                <c:pt idx="263">
                  <c:v>4.9343400000000003E-2</c:v>
                </c:pt>
                <c:pt idx="264">
                  <c:v>6.1757199999999998E-2</c:v>
                </c:pt>
                <c:pt idx="265">
                  <c:v>5.4672400000000003E-2</c:v>
                </c:pt>
                <c:pt idx="266">
                  <c:v>5.1771999999999999E-2</c:v>
                </c:pt>
                <c:pt idx="267">
                  <c:v>5.4435699999999997E-2</c:v>
                </c:pt>
                <c:pt idx="268">
                  <c:v>7.1886900000000004E-2</c:v>
                </c:pt>
                <c:pt idx="269">
                  <c:v>6.9160700000000006E-2</c:v>
                </c:pt>
                <c:pt idx="270">
                  <c:v>5.2441099999999997E-2</c:v>
                </c:pt>
                <c:pt idx="271">
                  <c:v>5.6195599999999998E-2</c:v>
                </c:pt>
                <c:pt idx="272">
                  <c:v>5.3962900000000001E-2</c:v>
                </c:pt>
                <c:pt idx="273">
                  <c:v>5.1142899999999998E-2</c:v>
                </c:pt>
                <c:pt idx="274">
                  <c:v>5.5011200000000003E-2</c:v>
                </c:pt>
                <c:pt idx="275">
                  <c:v>6.6369399999999995E-2</c:v>
                </c:pt>
                <c:pt idx="276">
                  <c:v>9.1100299999999995E-2</c:v>
                </c:pt>
                <c:pt idx="277">
                  <c:v>8.1780400000000003E-2</c:v>
                </c:pt>
                <c:pt idx="278">
                  <c:v>7.5908400000000001E-2</c:v>
                </c:pt>
                <c:pt idx="279">
                  <c:v>7.2099099999999999E-2</c:v>
                </c:pt>
                <c:pt idx="280">
                  <c:v>9.5976500000000006E-2</c:v>
                </c:pt>
                <c:pt idx="281">
                  <c:v>8.7645600000000004E-2</c:v>
                </c:pt>
                <c:pt idx="282">
                  <c:v>9.2277999999999999E-2</c:v>
                </c:pt>
                <c:pt idx="283">
                  <c:v>9.2598899999999998E-2</c:v>
                </c:pt>
                <c:pt idx="284">
                  <c:v>0.1314768</c:v>
                </c:pt>
                <c:pt idx="285">
                  <c:v>7.91766E-2</c:v>
                </c:pt>
                <c:pt idx="286">
                  <c:v>0.12964490000000001</c:v>
                </c:pt>
                <c:pt idx="287">
                  <c:v>0.16546169999999999</c:v>
                </c:pt>
                <c:pt idx="288">
                  <c:v>0.1154608</c:v>
                </c:pt>
                <c:pt idx="289">
                  <c:v>9.9352499999999996E-2</c:v>
                </c:pt>
                <c:pt idx="290">
                  <c:v>9.1218599999999997E-2</c:v>
                </c:pt>
                <c:pt idx="291">
                  <c:v>8.1449499999999994E-2</c:v>
                </c:pt>
                <c:pt idx="292">
                  <c:v>6.7785600000000001E-2</c:v>
                </c:pt>
                <c:pt idx="293">
                  <c:v>5.6027800000000003E-2</c:v>
                </c:pt>
                <c:pt idx="294">
                  <c:v>7.4216799999999999E-2</c:v>
                </c:pt>
                <c:pt idx="295">
                  <c:v>5.5006699999999999E-2</c:v>
                </c:pt>
                <c:pt idx="296">
                  <c:v>8.1475400000000003E-2</c:v>
                </c:pt>
                <c:pt idx="297">
                  <c:v>5.2491099999999999E-2</c:v>
                </c:pt>
                <c:pt idx="298">
                  <c:v>7.22854E-2</c:v>
                </c:pt>
                <c:pt idx="299">
                  <c:v>5.4553699999999997E-2</c:v>
                </c:pt>
                <c:pt idx="300">
                  <c:v>5.8384600000000002E-2</c:v>
                </c:pt>
                <c:pt idx="301">
                  <c:v>5.5817400000000003E-2</c:v>
                </c:pt>
                <c:pt idx="302">
                  <c:v>6.76065E-2</c:v>
                </c:pt>
                <c:pt idx="303">
                  <c:v>5.7355000000000003E-2</c:v>
                </c:pt>
                <c:pt idx="304">
                  <c:v>5.5945000000000002E-2</c:v>
                </c:pt>
                <c:pt idx="305">
                  <c:v>5.6459000000000002E-2</c:v>
                </c:pt>
                <c:pt idx="306">
                  <c:v>6.5432799999999999E-2</c:v>
                </c:pt>
                <c:pt idx="307">
                  <c:v>6.1478499999999998E-2</c:v>
                </c:pt>
                <c:pt idx="308">
                  <c:v>6.9823999999999997E-2</c:v>
                </c:pt>
                <c:pt idx="309">
                  <c:v>5.7001900000000001E-2</c:v>
                </c:pt>
                <c:pt idx="310">
                  <c:v>6.1612199999999999E-2</c:v>
                </c:pt>
                <c:pt idx="311">
                  <c:v>6.0449000000000003E-2</c:v>
                </c:pt>
                <c:pt idx="312">
                  <c:v>7.3484800000000003E-2</c:v>
                </c:pt>
                <c:pt idx="313">
                  <c:v>6.1507300000000001E-2</c:v>
                </c:pt>
                <c:pt idx="314">
                  <c:v>6.7713099999999998E-2</c:v>
                </c:pt>
                <c:pt idx="315">
                  <c:v>5.8079100000000002E-2</c:v>
                </c:pt>
                <c:pt idx="316">
                  <c:v>6.2214600000000002E-2</c:v>
                </c:pt>
                <c:pt idx="317">
                  <c:v>7.9326800000000003E-2</c:v>
                </c:pt>
                <c:pt idx="318">
                  <c:v>9.9871500000000002E-2</c:v>
                </c:pt>
                <c:pt idx="319">
                  <c:v>6.2872300000000006E-2</c:v>
                </c:pt>
                <c:pt idx="320">
                  <c:v>5.8506099999999998E-2</c:v>
                </c:pt>
                <c:pt idx="321">
                  <c:v>5.8079800000000001E-2</c:v>
                </c:pt>
                <c:pt idx="322">
                  <c:v>8.5119600000000004E-2</c:v>
                </c:pt>
                <c:pt idx="323">
                  <c:v>7.5608499999999995E-2</c:v>
                </c:pt>
                <c:pt idx="324">
                  <c:v>6.0484299999999998E-2</c:v>
                </c:pt>
                <c:pt idx="325">
                  <c:v>6.5229400000000007E-2</c:v>
                </c:pt>
                <c:pt idx="326">
                  <c:v>6.8558499999999994E-2</c:v>
                </c:pt>
                <c:pt idx="327">
                  <c:v>7.2967099999999993E-2</c:v>
                </c:pt>
                <c:pt idx="328">
                  <c:v>7.9445500000000002E-2</c:v>
                </c:pt>
                <c:pt idx="329">
                  <c:v>0.10075919999999999</c:v>
                </c:pt>
                <c:pt idx="330">
                  <c:v>6.5662100000000001E-2</c:v>
                </c:pt>
                <c:pt idx="331">
                  <c:v>7.3676500000000006E-2</c:v>
                </c:pt>
                <c:pt idx="332">
                  <c:v>6.1629799999999998E-2</c:v>
                </c:pt>
                <c:pt idx="333">
                  <c:v>6.1509399999999999E-2</c:v>
                </c:pt>
                <c:pt idx="334">
                  <c:v>6.1626E-2</c:v>
                </c:pt>
                <c:pt idx="335">
                  <c:v>6.6083199999999995E-2</c:v>
                </c:pt>
                <c:pt idx="336">
                  <c:v>6.3853599999999996E-2</c:v>
                </c:pt>
                <c:pt idx="337">
                  <c:v>6.23347E-2</c:v>
                </c:pt>
                <c:pt idx="338">
                  <c:v>7.0337499999999997E-2</c:v>
                </c:pt>
                <c:pt idx="339">
                  <c:v>6.7077600000000001E-2</c:v>
                </c:pt>
                <c:pt idx="340">
                  <c:v>6.7293400000000003E-2</c:v>
                </c:pt>
                <c:pt idx="341">
                  <c:v>8.1000699999999995E-2</c:v>
                </c:pt>
                <c:pt idx="342">
                  <c:v>6.6799800000000006E-2</c:v>
                </c:pt>
                <c:pt idx="343">
                  <c:v>7.71979E-2</c:v>
                </c:pt>
                <c:pt idx="344">
                  <c:v>8.8615799999999995E-2</c:v>
                </c:pt>
                <c:pt idx="345">
                  <c:v>7.7701800000000001E-2</c:v>
                </c:pt>
                <c:pt idx="346">
                  <c:v>6.6241400000000006E-2</c:v>
                </c:pt>
                <c:pt idx="347">
                  <c:v>6.8250000000000005E-2</c:v>
                </c:pt>
                <c:pt idx="348">
                  <c:v>7.3367799999999997E-2</c:v>
                </c:pt>
                <c:pt idx="349">
                  <c:v>7.0859599999999995E-2</c:v>
                </c:pt>
                <c:pt idx="350">
                  <c:v>6.7766599999999996E-2</c:v>
                </c:pt>
                <c:pt idx="351">
                  <c:v>7.9415600000000003E-2</c:v>
                </c:pt>
                <c:pt idx="352">
                  <c:v>8.9973300000000006E-2</c:v>
                </c:pt>
                <c:pt idx="353">
                  <c:v>6.3208399999999998E-2</c:v>
                </c:pt>
                <c:pt idx="354">
                  <c:v>0.115162</c:v>
                </c:pt>
                <c:pt idx="355">
                  <c:v>7.92022E-2</c:v>
                </c:pt>
                <c:pt idx="356">
                  <c:v>7.9255300000000001E-2</c:v>
                </c:pt>
                <c:pt idx="357">
                  <c:v>6.7096199999999995E-2</c:v>
                </c:pt>
                <c:pt idx="358">
                  <c:v>8.5684099999999999E-2</c:v>
                </c:pt>
                <c:pt idx="359">
                  <c:v>7.9394000000000006E-2</c:v>
                </c:pt>
                <c:pt idx="360">
                  <c:v>7.4154300000000006E-2</c:v>
                </c:pt>
                <c:pt idx="361">
                  <c:v>6.7906300000000003E-2</c:v>
                </c:pt>
                <c:pt idx="362">
                  <c:v>0.1064779</c:v>
                </c:pt>
                <c:pt idx="363">
                  <c:v>7.3567199999999999E-2</c:v>
                </c:pt>
                <c:pt idx="364">
                  <c:v>7.3775199999999999E-2</c:v>
                </c:pt>
                <c:pt idx="365">
                  <c:v>7.0597199999999999E-2</c:v>
                </c:pt>
                <c:pt idx="366">
                  <c:v>7.2970599999999997E-2</c:v>
                </c:pt>
                <c:pt idx="367">
                  <c:v>6.9538900000000001E-2</c:v>
                </c:pt>
                <c:pt idx="368">
                  <c:v>6.7785700000000004E-2</c:v>
                </c:pt>
                <c:pt idx="369">
                  <c:v>9.7898200000000005E-2</c:v>
                </c:pt>
                <c:pt idx="370">
                  <c:v>8.5112900000000005E-2</c:v>
                </c:pt>
                <c:pt idx="371">
                  <c:v>6.6700800000000005E-2</c:v>
                </c:pt>
                <c:pt idx="372">
                  <c:v>7.0367799999999994E-2</c:v>
                </c:pt>
                <c:pt idx="373">
                  <c:v>8.8423000000000002E-2</c:v>
                </c:pt>
                <c:pt idx="374">
                  <c:v>9.8774699999999993E-2</c:v>
                </c:pt>
                <c:pt idx="375">
                  <c:v>9.8219899999999999E-2</c:v>
                </c:pt>
                <c:pt idx="376">
                  <c:v>7.3705000000000007E-2</c:v>
                </c:pt>
                <c:pt idx="377">
                  <c:v>8.6425199999999994E-2</c:v>
                </c:pt>
                <c:pt idx="378">
                  <c:v>5.93278E-2</c:v>
                </c:pt>
                <c:pt idx="379">
                  <c:v>7.0138400000000004E-2</c:v>
                </c:pt>
                <c:pt idx="380">
                  <c:v>8.9831300000000003E-2</c:v>
                </c:pt>
                <c:pt idx="381">
                  <c:v>6.3997600000000002E-2</c:v>
                </c:pt>
                <c:pt idx="382">
                  <c:v>7.2190000000000004E-2</c:v>
                </c:pt>
                <c:pt idx="383">
                  <c:v>0.12600639999999999</c:v>
                </c:pt>
                <c:pt idx="384">
                  <c:v>7.4122900000000005E-2</c:v>
                </c:pt>
                <c:pt idx="385">
                  <c:v>8.4899799999999997E-2</c:v>
                </c:pt>
                <c:pt idx="386">
                  <c:v>7.7831899999999996E-2</c:v>
                </c:pt>
                <c:pt idx="387">
                  <c:v>9.1512399999999994E-2</c:v>
                </c:pt>
                <c:pt idx="388">
                  <c:v>6.6942199999999993E-2</c:v>
                </c:pt>
                <c:pt idx="389">
                  <c:v>7.0927299999999999E-2</c:v>
                </c:pt>
                <c:pt idx="390">
                  <c:v>6.6518800000000003E-2</c:v>
                </c:pt>
                <c:pt idx="391">
                  <c:v>6.6617300000000004E-2</c:v>
                </c:pt>
                <c:pt idx="392">
                  <c:v>6.5633200000000003E-2</c:v>
                </c:pt>
                <c:pt idx="393">
                  <c:v>7.5078800000000001E-2</c:v>
                </c:pt>
                <c:pt idx="394">
                  <c:v>6.5429100000000004E-2</c:v>
                </c:pt>
                <c:pt idx="395">
                  <c:v>6.9607100000000005E-2</c:v>
                </c:pt>
                <c:pt idx="396">
                  <c:v>6.8207299999999998E-2</c:v>
                </c:pt>
                <c:pt idx="397">
                  <c:v>9.67417E-2</c:v>
                </c:pt>
                <c:pt idx="398">
                  <c:v>6.8108000000000002E-2</c:v>
                </c:pt>
                <c:pt idx="399">
                  <c:v>6.7503199999999999E-2</c:v>
                </c:pt>
                <c:pt idx="400">
                  <c:v>7.1915699999999999E-2</c:v>
                </c:pt>
                <c:pt idx="401">
                  <c:v>8.7637599999999996E-2</c:v>
                </c:pt>
                <c:pt idx="402">
                  <c:v>0.1353308</c:v>
                </c:pt>
                <c:pt idx="403">
                  <c:v>8.6027699999999999E-2</c:v>
                </c:pt>
                <c:pt idx="404">
                  <c:v>6.7105899999999996E-2</c:v>
                </c:pt>
                <c:pt idx="405">
                  <c:v>7.1663900000000003E-2</c:v>
                </c:pt>
                <c:pt idx="406">
                  <c:v>7.8397099999999997E-2</c:v>
                </c:pt>
                <c:pt idx="407">
                  <c:v>6.9108000000000003E-2</c:v>
                </c:pt>
                <c:pt idx="408">
                  <c:v>7.0067500000000005E-2</c:v>
                </c:pt>
                <c:pt idx="409">
                  <c:v>6.5877699999999997E-2</c:v>
                </c:pt>
                <c:pt idx="410">
                  <c:v>7.3263599999999998E-2</c:v>
                </c:pt>
                <c:pt idx="411">
                  <c:v>6.9126199999999999E-2</c:v>
                </c:pt>
                <c:pt idx="412">
                  <c:v>6.9997500000000004E-2</c:v>
                </c:pt>
                <c:pt idx="413">
                  <c:v>6.9131700000000004E-2</c:v>
                </c:pt>
                <c:pt idx="414">
                  <c:v>6.9982900000000001E-2</c:v>
                </c:pt>
                <c:pt idx="415">
                  <c:v>7.8934500000000005E-2</c:v>
                </c:pt>
                <c:pt idx="416">
                  <c:v>8.8679800000000003E-2</c:v>
                </c:pt>
                <c:pt idx="417">
                  <c:v>7.6696E-2</c:v>
                </c:pt>
                <c:pt idx="418">
                  <c:v>7.1635699999999997E-2</c:v>
                </c:pt>
                <c:pt idx="419">
                  <c:v>6.8990999999999997E-2</c:v>
                </c:pt>
                <c:pt idx="420">
                  <c:v>6.7883299999999994E-2</c:v>
                </c:pt>
                <c:pt idx="421">
                  <c:v>6.9570099999999996E-2</c:v>
                </c:pt>
                <c:pt idx="422">
                  <c:v>6.9161399999999998E-2</c:v>
                </c:pt>
                <c:pt idx="423">
                  <c:v>7.4087700000000006E-2</c:v>
                </c:pt>
                <c:pt idx="424">
                  <c:v>7.3085600000000001E-2</c:v>
                </c:pt>
                <c:pt idx="425">
                  <c:v>7.5184699999999993E-2</c:v>
                </c:pt>
                <c:pt idx="426">
                  <c:v>7.6166200000000003E-2</c:v>
                </c:pt>
                <c:pt idx="427">
                  <c:v>0.11594649999999999</c:v>
                </c:pt>
                <c:pt idx="428">
                  <c:v>7.6277499999999998E-2</c:v>
                </c:pt>
                <c:pt idx="429">
                  <c:v>7.6418600000000003E-2</c:v>
                </c:pt>
                <c:pt idx="430">
                  <c:v>7.8014500000000001E-2</c:v>
                </c:pt>
                <c:pt idx="431">
                  <c:v>0.10193919999999999</c:v>
                </c:pt>
                <c:pt idx="432">
                  <c:v>7.3975200000000005E-2</c:v>
                </c:pt>
                <c:pt idx="433">
                  <c:v>7.5692899999999994E-2</c:v>
                </c:pt>
                <c:pt idx="434">
                  <c:v>7.5369900000000004E-2</c:v>
                </c:pt>
                <c:pt idx="435">
                  <c:v>7.5607599999999997E-2</c:v>
                </c:pt>
                <c:pt idx="436">
                  <c:v>7.8648700000000002E-2</c:v>
                </c:pt>
                <c:pt idx="437">
                  <c:v>7.3074799999999995E-2</c:v>
                </c:pt>
                <c:pt idx="438">
                  <c:v>7.2396699999999994E-2</c:v>
                </c:pt>
                <c:pt idx="439">
                  <c:v>7.25856E-2</c:v>
                </c:pt>
                <c:pt idx="440">
                  <c:v>7.1300100000000005E-2</c:v>
                </c:pt>
                <c:pt idx="441">
                  <c:v>7.2731799999999999E-2</c:v>
                </c:pt>
                <c:pt idx="442">
                  <c:v>7.6622399999999993E-2</c:v>
                </c:pt>
                <c:pt idx="443">
                  <c:v>8.1680600000000006E-2</c:v>
                </c:pt>
                <c:pt idx="444">
                  <c:v>7.3081499999999994E-2</c:v>
                </c:pt>
                <c:pt idx="445">
                  <c:v>9.2189599999999997E-2</c:v>
                </c:pt>
                <c:pt idx="446">
                  <c:v>0.12845490000000001</c:v>
                </c:pt>
                <c:pt idx="447">
                  <c:v>7.7338500000000004E-2</c:v>
                </c:pt>
                <c:pt idx="448">
                  <c:v>7.41121E-2</c:v>
                </c:pt>
                <c:pt idx="449">
                  <c:v>7.6757500000000006E-2</c:v>
                </c:pt>
                <c:pt idx="450">
                  <c:v>7.2781999999999999E-2</c:v>
                </c:pt>
                <c:pt idx="451">
                  <c:v>7.6262399999999994E-2</c:v>
                </c:pt>
                <c:pt idx="452">
                  <c:v>7.4478199999999994E-2</c:v>
                </c:pt>
                <c:pt idx="453">
                  <c:v>7.7442800000000006E-2</c:v>
                </c:pt>
                <c:pt idx="454">
                  <c:v>7.4728199999999995E-2</c:v>
                </c:pt>
                <c:pt idx="455">
                  <c:v>8.0191200000000004E-2</c:v>
                </c:pt>
                <c:pt idx="456">
                  <c:v>0.1492271</c:v>
                </c:pt>
                <c:pt idx="457">
                  <c:v>7.4254200000000006E-2</c:v>
                </c:pt>
                <c:pt idx="458">
                  <c:v>8.2881899999999994E-2</c:v>
                </c:pt>
                <c:pt idx="459">
                  <c:v>8.1368899999999994E-2</c:v>
                </c:pt>
                <c:pt idx="460">
                  <c:v>7.56463E-2</c:v>
                </c:pt>
                <c:pt idx="461">
                  <c:v>8.4511199999999995E-2</c:v>
                </c:pt>
                <c:pt idx="462">
                  <c:v>8.2805100000000006E-2</c:v>
                </c:pt>
                <c:pt idx="463">
                  <c:v>8.0386200000000005E-2</c:v>
                </c:pt>
                <c:pt idx="464">
                  <c:v>7.6210399999999998E-2</c:v>
                </c:pt>
                <c:pt idx="465">
                  <c:v>7.8992999999999994E-2</c:v>
                </c:pt>
                <c:pt idx="466">
                  <c:v>0.1123229</c:v>
                </c:pt>
                <c:pt idx="467">
                  <c:v>0.11610529999999999</c:v>
                </c:pt>
                <c:pt idx="468">
                  <c:v>8.1104200000000001E-2</c:v>
                </c:pt>
                <c:pt idx="469">
                  <c:v>8.2019499999999995E-2</c:v>
                </c:pt>
                <c:pt idx="470">
                  <c:v>9.6782900000000005E-2</c:v>
                </c:pt>
                <c:pt idx="471">
                  <c:v>8.93071E-2</c:v>
                </c:pt>
                <c:pt idx="472">
                  <c:v>8.0298700000000001E-2</c:v>
                </c:pt>
                <c:pt idx="473">
                  <c:v>8.2178699999999993E-2</c:v>
                </c:pt>
                <c:pt idx="474">
                  <c:v>8.9979000000000003E-2</c:v>
                </c:pt>
                <c:pt idx="475">
                  <c:v>9.3599000000000002E-2</c:v>
                </c:pt>
                <c:pt idx="476">
                  <c:v>8.5786399999999999E-2</c:v>
                </c:pt>
                <c:pt idx="477">
                  <c:v>8.0499899999999999E-2</c:v>
                </c:pt>
                <c:pt idx="478">
                  <c:v>8.0710500000000004E-2</c:v>
                </c:pt>
                <c:pt idx="479">
                  <c:v>7.8209500000000001E-2</c:v>
                </c:pt>
                <c:pt idx="480">
                  <c:v>7.8933299999999998E-2</c:v>
                </c:pt>
                <c:pt idx="481">
                  <c:v>8.2643900000000006E-2</c:v>
                </c:pt>
                <c:pt idx="482">
                  <c:v>8.0335799999999999E-2</c:v>
                </c:pt>
                <c:pt idx="483">
                  <c:v>8.5067000000000004E-2</c:v>
                </c:pt>
                <c:pt idx="484">
                  <c:v>8.4379999999999997E-2</c:v>
                </c:pt>
                <c:pt idx="485">
                  <c:v>8.1559000000000006E-2</c:v>
                </c:pt>
                <c:pt idx="486">
                  <c:v>9.91007E-2</c:v>
                </c:pt>
                <c:pt idx="487">
                  <c:v>7.9533699999999999E-2</c:v>
                </c:pt>
                <c:pt idx="488">
                  <c:v>8.18242E-2</c:v>
                </c:pt>
                <c:pt idx="489">
                  <c:v>8.1030900000000003E-2</c:v>
                </c:pt>
                <c:pt idx="490">
                  <c:v>8.0729999999999996E-2</c:v>
                </c:pt>
                <c:pt idx="491">
                  <c:v>0.1124568</c:v>
                </c:pt>
                <c:pt idx="492">
                  <c:v>8.3171899999999993E-2</c:v>
                </c:pt>
                <c:pt idx="493">
                  <c:v>7.99652E-2</c:v>
                </c:pt>
                <c:pt idx="494">
                  <c:v>8.35095E-2</c:v>
                </c:pt>
                <c:pt idx="495">
                  <c:v>8.9056300000000005E-2</c:v>
                </c:pt>
                <c:pt idx="496">
                  <c:v>9.1439000000000006E-2</c:v>
                </c:pt>
                <c:pt idx="497">
                  <c:v>8.4467500000000001E-2</c:v>
                </c:pt>
                <c:pt idx="498">
                  <c:v>8.2338099999999997E-2</c:v>
                </c:pt>
                <c:pt idx="499">
                  <c:v>8.2633100000000001E-2</c:v>
                </c:pt>
                <c:pt idx="500">
                  <c:v>8.4010699999999994E-2</c:v>
                </c:pt>
                <c:pt idx="501">
                  <c:v>8.9852699999999994E-2</c:v>
                </c:pt>
                <c:pt idx="502">
                  <c:v>0.1021922</c:v>
                </c:pt>
                <c:pt idx="503">
                  <c:v>8.2490800000000003E-2</c:v>
                </c:pt>
                <c:pt idx="504">
                  <c:v>8.3285100000000001E-2</c:v>
                </c:pt>
                <c:pt idx="505">
                  <c:v>8.3271200000000004E-2</c:v>
                </c:pt>
                <c:pt idx="506">
                  <c:v>8.7283100000000002E-2</c:v>
                </c:pt>
                <c:pt idx="507">
                  <c:v>9.2792100000000002E-2</c:v>
                </c:pt>
                <c:pt idx="508">
                  <c:v>8.4207199999999996E-2</c:v>
                </c:pt>
                <c:pt idx="509">
                  <c:v>9.4103199999999998E-2</c:v>
                </c:pt>
                <c:pt idx="510">
                  <c:v>8.9956300000000003E-2</c:v>
                </c:pt>
                <c:pt idx="511">
                  <c:v>8.4240700000000002E-2</c:v>
                </c:pt>
                <c:pt idx="512">
                  <c:v>8.1106200000000003E-2</c:v>
                </c:pt>
                <c:pt idx="513">
                  <c:v>0.14204159999999999</c:v>
                </c:pt>
                <c:pt idx="514">
                  <c:v>8.57546E-2</c:v>
                </c:pt>
                <c:pt idx="515">
                  <c:v>8.4921499999999997E-2</c:v>
                </c:pt>
                <c:pt idx="516">
                  <c:v>8.2581799999999997E-2</c:v>
                </c:pt>
                <c:pt idx="517">
                  <c:v>8.7383000000000002E-2</c:v>
                </c:pt>
                <c:pt idx="518">
                  <c:v>8.8379299999999994E-2</c:v>
                </c:pt>
                <c:pt idx="519">
                  <c:v>9.6698300000000001E-2</c:v>
                </c:pt>
                <c:pt idx="520">
                  <c:v>0.13602349999999999</c:v>
                </c:pt>
                <c:pt idx="521">
                  <c:v>8.4354200000000004E-2</c:v>
                </c:pt>
                <c:pt idx="522">
                  <c:v>0.125472</c:v>
                </c:pt>
                <c:pt idx="523">
                  <c:v>8.7493100000000004E-2</c:v>
                </c:pt>
                <c:pt idx="524">
                  <c:v>8.6590799999999996E-2</c:v>
                </c:pt>
                <c:pt idx="525">
                  <c:v>8.63931E-2</c:v>
                </c:pt>
                <c:pt idx="526">
                  <c:v>0.1024318</c:v>
                </c:pt>
                <c:pt idx="527">
                  <c:v>8.1211000000000005E-2</c:v>
                </c:pt>
                <c:pt idx="528">
                  <c:v>0.12746959999999999</c:v>
                </c:pt>
                <c:pt idx="529">
                  <c:v>8.9080800000000002E-2</c:v>
                </c:pt>
                <c:pt idx="530">
                  <c:v>8.0592200000000003E-2</c:v>
                </c:pt>
                <c:pt idx="531">
                  <c:v>9.2191400000000007E-2</c:v>
                </c:pt>
                <c:pt idx="532">
                  <c:v>8.6930999999999994E-2</c:v>
                </c:pt>
                <c:pt idx="533">
                  <c:v>7.9829700000000003E-2</c:v>
                </c:pt>
                <c:pt idx="534">
                  <c:v>8.5718900000000001E-2</c:v>
                </c:pt>
                <c:pt idx="535">
                  <c:v>8.1512899999999999E-2</c:v>
                </c:pt>
                <c:pt idx="536">
                  <c:v>8.1758399999999995E-2</c:v>
                </c:pt>
                <c:pt idx="537">
                  <c:v>8.1918199999999997E-2</c:v>
                </c:pt>
                <c:pt idx="538">
                  <c:v>8.4425E-2</c:v>
                </c:pt>
                <c:pt idx="539">
                  <c:v>8.3338599999999999E-2</c:v>
                </c:pt>
                <c:pt idx="540">
                  <c:v>8.5273699999999994E-2</c:v>
                </c:pt>
                <c:pt idx="541">
                  <c:v>8.3127499999999993E-2</c:v>
                </c:pt>
                <c:pt idx="542">
                  <c:v>8.9441000000000007E-2</c:v>
                </c:pt>
                <c:pt idx="543">
                  <c:v>8.2774100000000003E-2</c:v>
                </c:pt>
                <c:pt idx="544">
                  <c:v>8.6873099999999995E-2</c:v>
                </c:pt>
                <c:pt idx="545">
                  <c:v>8.6116700000000004E-2</c:v>
                </c:pt>
                <c:pt idx="546">
                  <c:v>8.4929500000000005E-2</c:v>
                </c:pt>
                <c:pt idx="547">
                  <c:v>8.0282300000000001E-2</c:v>
                </c:pt>
                <c:pt idx="548">
                  <c:v>8.33208E-2</c:v>
                </c:pt>
                <c:pt idx="549">
                  <c:v>0.20770079999999999</c:v>
                </c:pt>
                <c:pt idx="550">
                  <c:v>0.1067685</c:v>
                </c:pt>
                <c:pt idx="551">
                  <c:v>0.11934060000000001</c:v>
                </c:pt>
                <c:pt idx="552">
                  <c:v>0.1076865</c:v>
                </c:pt>
                <c:pt idx="553">
                  <c:v>0.1206265</c:v>
                </c:pt>
                <c:pt idx="554">
                  <c:v>0.16811970000000001</c:v>
                </c:pt>
                <c:pt idx="555">
                  <c:v>0.1041525</c:v>
                </c:pt>
                <c:pt idx="556">
                  <c:v>8.7289400000000003E-2</c:v>
                </c:pt>
                <c:pt idx="557">
                  <c:v>9.6448300000000001E-2</c:v>
                </c:pt>
                <c:pt idx="558">
                  <c:v>9.6950900000000007E-2</c:v>
                </c:pt>
                <c:pt idx="559">
                  <c:v>8.4766900000000006E-2</c:v>
                </c:pt>
                <c:pt idx="560">
                  <c:v>8.0927499999999999E-2</c:v>
                </c:pt>
                <c:pt idx="561">
                  <c:v>8.0458600000000005E-2</c:v>
                </c:pt>
                <c:pt idx="562">
                  <c:v>8.2821400000000003E-2</c:v>
                </c:pt>
                <c:pt idx="563">
                  <c:v>8.2578700000000005E-2</c:v>
                </c:pt>
                <c:pt idx="564">
                  <c:v>8.4752400000000006E-2</c:v>
                </c:pt>
                <c:pt idx="565">
                  <c:v>8.1234500000000001E-2</c:v>
                </c:pt>
                <c:pt idx="566">
                  <c:v>8.9491100000000004E-2</c:v>
                </c:pt>
                <c:pt idx="567">
                  <c:v>8.4271499999999999E-2</c:v>
                </c:pt>
                <c:pt idx="568">
                  <c:v>8.9976200000000006E-2</c:v>
                </c:pt>
                <c:pt idx="569">
                  <c:v>8.1917900000000002E-2</c:v>
                </c:pt>
                <c:pt idx="570">
                  <c:v>8.4709999999999994E-2</c:v>
                </c:pt>
                <c:pt idx="571">
                  <c:v>8.50027E-2</c:v>
                </c:pt>
                <c:pt idx="572">
                  <c:v>8.3105899999999996E-2</c:v>
                </c:pt>
                <c:pt idx="573">
                  <c:v>8.2300799999999993E-2</c:v>
                </c:pt>
                <c:pt idx="574">
                  <c:v>0.11541419999999999</c:v>
                </c:pt>
                <c:pt idx="575">
                  <c:v>8.6334400000000006E-2</c:v>
                </c:pt>
                <c:pt idx="576">
                  <c:v>8.7627300000000005E-2</c:v>
                </c:pt>
                <c:pt idx="577">
                  <c:v>8.7946200000000002E-2</c:v>
                </c:pt>
                <c:pt idx="578">
                  <c:v>8.2310300000000003E-2</c:v>
                </c:pt>
                <c:pt idx="579">
                  <c:v>9.2419399999999999E-2</c:v>
                </c:pt>
                <c:pt idx="580">
                  <c:v>8.5977499999999998E-2</c:v>
                </c:pt>
                <c:pt idx="581">
                  <c:v>0.10434499999999999</c:v>
                </c:pt>
                <c:pt idx="582">
                  <c:v>0.1092523</c:v>
                </c:pt>
                <c:pt idx="583">
                  <c:v>8.1302100000000002E-2</c:v>
                </c:pt>
                <c:pt idx="584">
                  <c:v>8.5423899999999997E-2</c:v>
                </c:pt>
                <c:pt idx="585">
                  <c:v>7.90603E-2</c:v>
                </c:pt>
                <c:pt idx="586">
                  <c:v>8.0177300000000007E-2</c:v>
                </c:pt>
                <c:pt idx="587">
                  <c:v>8.4802799999999998E-2</c:v>
                </c:pt>
                <c:pt idx="588">
                  <c:v>7.8267000000000003E-2</c:v>
                </c:pt>
                <c:pt idx="589">
                  <c:v>7.6160800000000001E-2</c:v>
                </c:pt>
                <c:pt idx="590">
                  <c:v>8.1375600000000006E-2</c:v>
                </c:pt>
                <c:pt idx="591">
                  <c:v>8.2581500000000002E-2</c:v>
                </c:pt>
                <c:pt idx="592">
                  <c:v>9.2447600000000005E-2</c:v>
                </c:pt>
                <c:pt idx="593">
                  <c:v>8.77082E-2</c:v>
                </c:pt>
                <c:pt idx="594">
                  <c:v>7.9553700000000005E-2</c:v>
                </c:pt>
                <c:pt idx="595">
                  <c:v>8.0729099999999998E-2</c:v>
                </c:pt>
                <c:pt idx="596">
                  <c:v>8.3663699999999994E-2</c:v>
                </c:pt>
                <c:pt idx="597">
                  <c:v>7.8115699999999996E-2</c:v>
                </c:pt>
                <c:pt idx="598">
                  <c:v>7.9253199999999996E-2</c:v>
                </c:pt>
                <c:pt idx="599">
                  <c:v>7.9670599999999994E-2</c:v>
                </c:pt>
                <c:pt idx="600">
                  <c:v>8.2646800000000006E-2</c:v>
                </c:pt>
                <c:pt idx="601">
                  <c:v>8.1384999999999999E-2</c:v>
                </c:pt>
                <c:pt idx="602">
                  <c:v>8.0996399999999996E-2</c:v>
                </c:pt>
                <c:pt idx="603">
                  <c:v>8.2849199999999998E-2</c:v>
                </c:pt>
                <c:pt idx="604">
                  <c:v>8.0504400000000004E-2</c:v>
                </c:pt>
                <c:pt idx="605">
                  <c:v>9.1708399999999995E-2</c:v>
                </c:pt>
                <c:pt idx="606">
                  <c:v>8.1347699999999995E-2</c:v>
                </c:pt>
                <c:pt idx="607">
                  <c:v>8.0188400000000007E-2</c:v>
                </c:pt>
                <c:pt idx="608">
                  <c:v>7.77061E-2</c:v>
                </c:pt>
                <c:pt idx="609">
                  <c:v>8.5572300000000004E-2</c:v>
                </c:pt>
                <c:pt idx="610">
                  <c:v>0.1049052</c:v>
                </c:pt>
                <c:pt idx="611">
                  <c:v>9.1169399999999998E-2</c:v>
                </c:pt>
                <c:pt idx="612">
                  <c:v>8.3608500000000002E-2</c:v>
                </c:pt>
                <c:pt idx="613">
                  <c:v>7.9174300000000003E-2</c:v>
                </c:pt>
                <c:pt idx="614">
                  <c:v>7.8359600000000001E-2</c:v>
                </c:pt>
                <c:pt idx="615">
                  <c:v>8.2520399999999994E-2</c:v>
                </c:pt>
                <c:pt idx="616">
                  <c:v>7.6971399999999995E-2</c:v>
                </c:pt>
                <c:pt idx="617">
                  <c:v>7.7548900000000004E-2</c:v>
                </c:pt>
                <c:pt idx="618">
                  <c:v>9.0993699999999997E-2</c:v>
                </c:pt>
                <c:pt idx="619">
                  <c:v>7.9777200000000006E-2</c:v>
                </c:pt>
                <c:pt idx="620">
                  <c:v>8.7487400000000007E-2</c:v>
                </c:pt>
                <c:pt idx="621">
                  <c:v>7.9267400000000002E-2</c:v>
                </c:pt>
                <c:pt idx="622">
                  <c:v>8.20023E-2</c:v>
                </c:pt>
                <c:pt idx="623">
                  <c:v>7.9646499999999995E-2</c:v>
                </c:pt>
                <c:pt idx="624">
                  <c:v>7.9253199999999996E-2</c:v>
                </c:pt>
                <c:pt idx="625">
                  <c:v>8.1017599999999995E-2</c:v>
                </c:pt>
                <c:pt idx="626">
                  <c:v>8.3828899999999998E-2</c:v>
                </c:pt>
                <c:pt idx="627">
                  <c:v>8.4303000000000003E-2</c:v>
                </c:pt>
                <c:pt idx="628">
                  <c:v>8.4180900000000003E-2</c:v>
                </c:pt>
                <c:pt idx="629">
                  <c:v>8.5073700000000002E-2</c:v>
                </c:pt>
                <c:pt idx="630">
                  <c:v>9.1655500000000001E-2</c:v>
                </c:pt>
                <c:pt idx="631">
                  <c:v>9.1151499999999996E-2</c:v>
                </c:pt>
                <c:pt idx="632">
                  <c:v>8.1085500000000005E-2</c:v>
                </c:pt>
                <c:pt idx="633">
                  <c:v>8.2796400000000006E-2</c:v>
                </c:pt>
                <c:pt idx="634">
                  <c:v>0.1676096</c:v>
                </c:pt>
                <c:pt idx="635">
                  <c:v>8.5213700000000003E-2</c:v>
                </c:pt>
                <c:pt idx="636">
                  <c:v>7.9180799999999996E-2</c:v>
                </c:pt>
                <c:pt idx="637">
                  <c:v>9.7630900000000007E-2</c:v>
                </c:pt>
                <c:pt idx="638">
                  <c:v>0.1093121</c:v>
                </c:pt>
                <c:pt idx="639">
                  <c:v>7.9184699999999997E-2</c:v>
                </c:pt>
                <c:pt idx="640">
                  <c:v>7.9614000000000004E-2</c:v>
                </c:pt>
                <c:pt idx="641">
                  <c:v>8.6723599999999998E-2</c:v>
                </c:pt>
                <c:pt idx="642">
                  <c:v>7.7805299999999994E-2</c:v>
                </c:pt>
                <c:pt idx="643">
                  <c:v>9.0467199999999998E-2</c:v>
                </c:pt>
                <c:pt idx="644">
                  <c:v>8.6089899999999997E-2</c:v>
                </c:pt>
                <c:pt idx="645">
                  <c:v>8.3346500000000004E-2</c:v>
                </c:pt>
                <c:pt idx="646">
                  <c:v>0.17917060000000001</c:v>
                </c:pt>
                <c:pt idx="647">
                  <c:v>8.0482600000000001E-2</c:v>
                </c:pt>
                <c:pt idx="648">
                  <c:v>7.9816799999999993E-2</c:v>
                </c:pt>
                <c:pt idx="649">
                  <c:v>8.0643300000000001E-2</c:v>
                </c:pt>
                <c:pt idx="650">
                  <c:v>7.6418E-2</c:v>
                </c:pt>
                <c:pt idx="651">
                  <c:v>8.1508899999999995E-2</c:v>
                </c:pt>
                <c:pt idx="652">
                  <c:v>8.4168099999999996E-2</c:v>
                </c:pt>
                <c:pt idx="653">
                  <c:v>7.8494499999999995E-2</c:v>
                </c:pt>
                <c:pt idx="654">
                  <c:v>7.9613500000000004E-2</c:v>
                </c:pt>
                <c:pt idx="655">
                  <c:v>8.0343499999999998E-2</c:v>
                </c:pt>
                <c:pt idx="656">
                  <c:v>9.0690199999999999E-2</c:v>
                </c:pt>
                <c:pt idx="657">
                  <c:v>8.6544499999999996E-2</c:v>
                </c:pt>
                <c:pt idx="658">
                  <c:v>8.0214400000000005E-2</c:v>
                </c:pt>
                <c:pt idx="659">
                  <c:v>8.0166799999999996E-2</c:v>
                </c:pt>
                <c:pt idx="660">
                  <c:v>8.1829799999999994E-2</c:v>
                </c:pt>
                <c:pt idx="661">
                  <c:v>8.3921599999999999E-2</c:v>
                </c:pt>
                <c:pt idx="662">
                  <c:v>7.8660300000000002E-2</c:v>
                </c:pt>
                <c:pt idx="663">
                  <c:v>8.4760299999999997E-2</c:v>
                </c:pt>
                <c:pt idx="664">
                  <c:v>0.1113971</c:v>
                </c:pt>
                <c:pt idx="665">
                  <c:v>8.6322099999999999E-2</c:v>
                </c:pt>
                <c:pt idx="666">
                  <c:v>0.1188188</c:v>
                </c:pt>
                <c:pt idx="667">
                  <c:v>8.2205100000000003E-2</c:v>
                </c:pt>
                <c:pt idx="668">
                  <c:v>9.71051E-2</c:v>
                </c:pt>
                <c:pt idx="669">
                  <c:v>8.2077600000000001E-2</c:v>
                </c:pt>
                <c:pt idx="670">
                  <c:v>8.0210100000000006E-2</c:v>
                </c:pt>
                <c:pt idx="671">
                  <c:v>8.4135199999999993E-2</c:v>
                </c:pt>
                <c:pt idx="672">
                  <c:v>8.1113900000000003E-2</c:v>
                </c:pt>
                <c:pt idx="673">
                  <c:v>7.9873200000000005E-2</c:v>
                </c:pt>
                <c:pt idx="674">
                  <c:v>8.0848100000000006E-2</c:v>
                </c:pt>
                <c:pt idx="675">
                  <c:v>8.1320199999999995E-2</c:v>
                </c:pt>
                <c:pt idx="676">
                  <c:v>7.8600299999999998E-2</c:v>
                </c:pt>
                <c:pt idx="677">
                  <c:v>7.9680000000000001E-2</c:v>
                </c:pt>
                <c:pt idx="678">
                  <c:v>0.107474</c:v>
                </c:pt>
                <c:pt idx="679">
                  <c:v>8.0198800000000001E-2</c:v>
                </c:pt>
                <c:pt idx="680">
                  <c:v>8.3389199999999997E-2</c:v>
                </c:pt>
                <c:pt idx="681">
                  <c:v>8.1916799999999998E-2</c:v>
                </c:pt>
                <c:pt idx="682">
                  <c:v>8.6771699999999993E-2</c:v>
                </c:pt>
                <c:pt idx="683">
                  <c:v>8.2460099999999995E-2</c:v>
                </c:pt>
                <c:pt idx="684">
                  <c:v>8.0097699999999994E-2</c:v>
                </c:pt>
                <c:pt idx="685">
                  <c:v>8.1378300000000001E-2</c:v>
                </c:pt>
                <c:pt idx="686">
                  <c:v>8.24873E-2</c:v>
                </c:pt>
                <c:pt idx="687">
                  <c:v>8.3537500000000001E-2</c:v>
                </c:pt>
                <c:pt idx="688">
                  <c:v>7.8233899999999995E-2</c:v>
                </c:pt>
                <c:pt idx="689">
                  <c:v>8.3058000000000007E-2</c:v>
                </c:pt>
                <c:pt idx="690">
                  <c:v>8.3148899999999998E-2</c:v>
                </c:pt>
                <c:pt idx="691">
                  <c:v>8.8685299999999995E-2</c:v>
                </c:pt>
                <c:pt idx="692">
                  <c:v>8.4551899999999999E-2</c:v>
                </c:pt>
                <c:pt idx="693">
                  <c:v>8.0808000000000005E-2</c:v>
                </c:pt>
                <c:pt idx="694">
                  <c:v>0.1114883</c:v>
                </c:pt>
                <c:pt idx="695">
                  <c:v>0.14723890000000001</c:v>
                </c:pt>
                <c:pt idx="696">
                  <c:v>8.2994600000000002E-2</c:v>
                </c:pt>
                <c:pt idx="697">
                  <c:v>8.2860299999999998E-2</c:v>
                </c:pt>
                <c:pt idx="698">
                  <c:v>8.4205600000000005E-2</c:v>
                </c:pt>
                <c:pt idx="699">
                  <c:v>8.2702600000000001E-2</c:v>
                </c:pt>
                <c:pt idx="700">
                  <c:v>8.5932900000000007E-2</c:v>
                </c:pt>
                <c:pt idx="701">
                  <c:v>8.1005999999999995E-2</c:v>
                </c:pt>
                <c:pt idx="702">
                  <c:v>8.2818199999999995E-2</c:v>
                </c:pt>
                <c:pt idx="703">
                  <c:v>8.1381300000000004E-2</c:v>
                </c:pt>
                <c:pt idx="704">
                  <c:v>8.2916299999999998E-2</c:v>
                </c:pt>
                <c:pt idx="705">
                  <c:v>8.2384299999999994E-2</c:v>
                </c:pt>
                <c:pt idx="706">
                  <c:v>8.3790900000000001E-2</c:v>
                </c:pt>
                <c:pt idx="707">
                  <c:v>9.1644100000000006E-2</c:v>
                </c:pt>
                <c:pt idx="708">
                  <c:v>8.7245799999999998E-2</c:v>
                </c:pt>
                <c:pt idx="709">
                  <c:v>8.0207899999999999E-2</c:v>
                </c:pt>
                <c:pt idx="710">
                  <c:v>8.2025000000000001E-2</c:v>
                </c:pt>
                <c:pt idx="711">
                  <c:v>8.2764900000000002E-2</c:v>
                </c:pt>
                <c:pt idx="712">
                  <c:v>8.2093100000000002E-2</c:v>
                </c:pt>
                <c:pt idx="713">
                  <c:v>8.1376000000000004E-2</c:v>
                </c:pt>
                <c:pt idx="714">
                  <c:v>0.14426149999999999</c:v>
                </c:pt>
                <c:pt idx="715">
                  <c:v>8.3292699999999997E-2</c:v>
                </c:pt>
                <c:pt idx="716">
                  <c:v>0.10741439999999999</c:v>
                </c:pt>
                <c:pt idx="717">
                  <c:v>8.6918400000000007E-2</c:v>
                </c:pt>
                <c:pt idx="718">
                  <c:v>8.1724500000000005E-2</c:v>
                </c:pt>
                <c:pt idx="719">
                  <c:v>9.6306600000000006E-2</c:v>
                </c:pt>
                <c:pt idx="720">
                  <c:v>8.8303099999999995E-2</c:v>
                </c:pt>
                <c:pt idx="721">
                  <c:v>0.10976030000000001</c:v>
                </c:pt>
                <c:pt idx="722">
                  <c:v>8.2435800000000004E-2</c:v>
                </c:pt>
                <c:pt idx="723">
                  <c:v>8.5140400000000005E-2</c:v>
                </c:pt>
                <c:pt idx="724">
                  <c:v>9.1301199999999999E-2</c:v>
                </c:pt>
                <c:pt idx="725">
                  <c:v>8.5344699999999996E-2</c:v>
                </c:pt>
                <c:pt idx="726">
                  <c:v>8.4556599999999996E-2</c:v>
                </c:pt>
                <c:pt idx="727">
                  <c:v>8.7514099999999997E-2</c:v>
                </c:pt>
                <c:pt idx="728">
                  <c:v>8.7433200000000003E-2</c:v>
                </c:pt>
                <c:pt idx="729">
                  <c:v>8.8854199999999994E-2</c:v>
                </c:pt>
                <c:pt idx="730">
                  <c:v>8.6493799999999996E-2</c:v>
                </c:pt>
                <c:pt idx="731">
                  <c:v>8.9152599999999999E-2</c:v>
                </c:pt>
                <c:pt idx="732">
                  <c:v>8.7710200000000002E-2</c:v>
                </c:pt>
                <c:pt idx="733">
                  <c:v>8.1998399999999999E-2</c:v>
                </c:pt>
                <c:pt idx="734">
                  <c:v>0.1703151</c:v>
                </c:pt>
                <c:pt idx="735">
                  <c:v>8.5037600000000005E-2</c:v>
                </c:pt>
                <c:pt idx="736">
                  <c:v>8.2044800000000001E-2</c:v>
                </c:pt>
                <c:pt idx="737">
                  <c:v>0.15616940000000001</c:v>
                </c:pt>
                <c:pt idx="738">
                  <c:v>8.1545599999999996E-2</c:v>
                </c:pt>
                <c:pt idx="739">
                  <c:v>0.1029838</c:v>
                </c:pt>
                <c:pt idx="740">
                  <c:v>8.4801199999999993E-2</c:v>
                </c:pt>
                <c:pt idx="741">
                  <c:v>8.3822300000000002E-2</c:v>
                </c:pt>
                <c:pt idx="742">
                  <c:v>9.1070399999999996E-2</c:v>
                </c:pt>
                <c:pt idx="743">
                  <c:v>9.9677199999999994E-2</c:v>
                </c:pt>
                <c:pt idx="744">
                  <c:v>0.1060127</c:v>
                </c:pt>
                <c:pt idx="745">
                  <c:v>9.1397000000000006E-2</c:v>
                </c:pt>
                <c:pt idx="746">
                  <c:v>8.3921499999999996E-2</c:v>
                </c:pt>
                <c:pt idx="747">
                  <c:v>0.103143</c:v>
                </c:pt>
                <c:pt idx="748">
                  <c:v>0.1375508</c:v>
                </c:pt>
                <c:pt idx="749">
                  <c:v>8.7745600000000007E-2</c:v>
                </c:pt>
                <c:pt idx="750">
                  <c:v>8.3007999999999998E-2</c:v>
                </c:pt>
                <c:pt idx="751">
                  <c:v>9.3937499999999993E-2</c:v>
                </c:pt>
                <c:pt idx="752">
                  <c:v>0.11410090000000001</c:v>
                </c:pt>
                <c:pt idx="753">
                  <c:v>8.9222999999999997E-2</c:v>
                </c:pt>
                <c:pt idx="754">
                  <c:v>0.1256719</c:v>
                </c:pt>
                <c:pt idx="755">
                  <c:v>9.6452800000000005E-2</c:v>
                </c:pt>
                <c:pt idx="756">
                  <c:v>8.4803699999999996E-2</c:v>
                </c:pt>
                <c:pt idx="757">
                  <c:v>8.9944899999999994E-2</c:v>
                </c:pt>
                <c:pt idx="758">
                  <c:v>8.7465200000000007E-2</c:v>
                </c:pt>
                <c:pt idx="759">
                  <c:v>9.1604099999999994E-2</c:v>
                </c:pt>
                <c:pt idx="760">
                  <c:v>8.92791E-2</c:v>
                </c:pt>
                <c:pt idx="761">
                  <c:v>8.4567000000000003E-2</c:v>
                </c:pt>
                <c:pt idx="762">
                  <c:v>8.1412999999999999E-2</c:v>
                </c:pt>
                <c:pt idx="763">
                  <c:v>8.5784299999999994E-2</c:v>
                </c:pt>
                <c:pt idx="764">
                  <c:v>8.3984299999999998E-2</c:v>
                </c:pt>
                <c:pt idx="765">
                  <c:v>9.9392499999999995E-2</c:v>
                </c:pt>
                <c:pt idx="766">
                  <c:v>8.1895599999999999E-2</c:v>
                </c:pt>
                <c:pt idx="767">
                  <c:v>9.2589299999999999E-2</c:v>
                </c:pt>
                <c:pt idx="768">
                  <c:v>8.5220199999999996E-2</c:v>
                </c:pt>
                <c:pt idx="769">
                  <c:v>8.3899799999999997E-2</c:v>
                </c:pt>
                <c:pt idx="770">
                  <c:v>8.7293399999999993E-2</c:v>
                </c:pt>
                <c:pt idx="771">
                  <c:v>8.4593600000000005E-2</c:v>
                </c:pt>
                <c:pt idx="772">
                  <c:v>9.8776699999999995E-2</c:v>
                </c:pt>
                <c:pt idx="773">
                  <c:v>0.1265724</c:v>
                </c:pt>
                <c:pt idx="774">
                  <c:v>8.5369E-2</c:v>
                </c:pt>
                <c:pt idx="775">
                  <c:v>8.6785699999999993E-2</c:v>
                </c:pt>
                <c:pt idx="776">
                  <c:v>8.5018300000000005E-2</c:v>
                </c:pt>
                <c:pt idx="777">
                  <c:v>8.3456299999999997E-2</c:v>
                </c:pt>
                <c:pt idx="778">
                  <c:v>0.16689219999999999</c:v>
                </c:pt>
                <c:pt idx="779">
                  <c:v>8.4576200000000004E-2</c:v>
                </c:pt>
                <c:pt idx="780">
                  <c:v>8.4335599999999997E-2</c:v>
                </c:pt>
                <c:pt idx="781">
                  <c:v>8.1666299999999997E-2</c:v>
                </c:pt>
                <c:pt idx="782">
                  <c:v>8.7791999999999995E-2</c:v>
                </c:pt>
                <c:pt idx="783">
                  <c:v>8.3202999999999999E-2</c:v>
                </c:pt>
                <c:pt idx="784">
                  <c:v>8.3067199999999994E-2</c:v>
                </c:pt>
                <c:pt idx="785">
                  <c:v>8.4422300000000006E-2</c:v>
                </c:pt>
                <c:pt idx="786">
                  <c:v>8.4281999999999996E-2</c:v>
                </c:pt>
                <c:pt idx="787">
                  <c:v>8.6065600000000006E-2</c:v>
                </c:pt>
                <c:pt idx="788">
                  <c:v>8.5509799999999997E-2</c:v>
                </c:pt>
                <c:pt idx="789">
                  <c:v>8.6937100000000003E-2</c:v>
                </c:pt>
                <c:pt idx="790">
                  <c:v>9.1257500000000005E-2</c:v>
                </c:pt>
                <c:pt idx="791">
                  <c:v>8.7140800000000004E-2</c:v>
                </c:pt>
                <c:pt idx="792">
                  <c:v>8.2836800000000002E-2</c:v>
                </c:pt>
                <c:pt idx="793">
                  <c:v>8.1491900000000006E-2</c:v>
                </c:pt>
                <c:pt idx="794">
                  <c:v>8.0628199999999997E-2</c:v>
                </c:pt>
                <c:pt idx="795">
                  <c:v>7.8831200000000004E-2</c:v>
                </c:pt>
                <c:pt idx="796">
                  <c:v>7.89213E-2</c:v>
                </c:pt>
                <c:pt idx="797">
                  <c:v>8.7283200000000005E-2</c:v>
                </c:pt>
                <c:pt idx="798">
                  <c:v>8.4234199999999995E-2</c:v>
                </c:pt>
                <c:pt idx="799">
                  <c:v>7.8281400000000001E-2</c:v>
                </c:pt>
                <c:pt idx="800">
                  <c:v>8.2104899999999995E-2</c:v>
                </c:pt>
                <c:pt idx="801">
                  <c:v>0.12203890000000001</c:v>
                </c:pt>
                <c:pt idx="802">
                  <c:v>8.3072199999999999E-2</c:v>
                </c:pt>
                <c:pt idx="803">
                  <c:v>9.1689900000000005E-2</c:v>
                </c:pt>
                <c:pt idx="804">
                  <c:v>0.13116</c:v>
                </c:pt>
                <c:pt idx="805">
                  <c:v>8.3652799999999999E-2</c:v>
                </c:pt>
                <c:pt idx="806">
                  <c:v>9.4152799999999995E-2</c:v>
                </c:pt>
                <c:pt idx="807">
                  <c:v>8.4790599999999994E-2</c:v>
                </c:pt>
                <c:pt idx="808">
                  <c:v>7.9656900000000003E-2</c:v>
                </c:pt>
                <c:pt idx="809">
                  <c:v>8.3687899999999996E-2</c:v>
                </c:pt>
                <c:pt idx="810">
                  <c:v>8.0111799999999997E-2</c:v>
                </c:pt>
                <c:pt idx="811">
                  <c:v>7.8760499999999997E-2</c:v>
                </c:pt>
                <c:pt idx="812">
                  <c:v>8.0233399999999996E-2</c:v>
                </c:pt>
                <c:pt idx="813">
                  <c:v>0.1095675</c:v>
                </c:pt>
                <c:pt idx="814">
                  <c:v>8.3529699999999998E-2</c:v>
                </c:pt>
                <c:pt idx="815">
                  <c:v>8.9167999999999997E-2</c:v>
                </c:pt>
                <c:pt idx="816">
                  <c:v>8.3056699999999997E-2</c:v>
                </c:pt>
                <c:pt idx="817">
                  <c:v>7.8382199999999999E-2</c:v>
                </c:pt>
                <c:pt idx="818">
                  <c:v>7.72867E-2</c:v>
                </c:pt>
                <c:pt idx="819">
                  <c:v>8.1990599999999997E-2</c:v>
                </c:pt>
                <c:pt idx="820">
                  <c:v>7.6397599999999996E-2</c:v>
                </c:pt>
                <c:pt idx="821">
                  <c:v>8.0551200000000003E-2</c:v>
                </c:pt>
                <c:pt idx="822">
                  <c:v>8.19439E-2</c:v>
                </c:pt>
                <c:pt idx="823">
                  <c:v>7.5815300000000002E-2</c:v>
                </c:pt>
                <c:pt idx="824">
                  <c:v>7.6575900000000002E-2</c:v>
                </c:pt>
                <c:pt idx="825">
                  <c:v>8.2911600000000002E-2</c:v>
                </c:pt>
                <c:pt idx="826">
                  <c:v>7.8074000000000005E-2</c:v>
                </c:pt>
                <c:pt idx="827">
                  <c:v>8.3483100000000005E-2</c:v>
                </c:pt>
                <c:pt idx="828">
                  <c:v>7.8017299999999998E-2</c:v>
                </c:pt>
                <c:pt idx="829">
                  <c:v>0.10117130000000001</c:v>
                </c:pt>
                <c:pt idx="830">
                  <c:v>0.14100080000000001</c:v>
                </c:pt>
                <c:pt idx="831">
                  <c:v>7.8770699999999999E-2</c:v>
                </c:pt>
                <c:pt idx="832">
                  <c:v>8.2703499999999999E-2</c:v>
                </c:pt>
                <c:pt idx="833">
                  <c:v>7.79469E-2</c:v>
                </c:pt>
                <c:pt idx="834">
                  <c:v>8.0132800000000004E-2</c:v>
                </c:pt>
                <c:pt idx="835">
                  <c:v>0.1052381</c:v>
                </c:pt>
                <c:pt idx="836">
                  <c:v>0.1150708</c:v>
                </c:pt>
                <c:pt idx="837">
                  <c:v>8.3940100000000004E-2</c:v>
                </c:pt>
                <c:pt idx="838">
                  <c:v>7.8610799999999995E-2</c:v>
                </c:pt>
                <c:pt idx="839">
                  <c:v>8.0074000000000006E-2</c:v>
                </c:pt>
                <c:pt idx="840">
                  <c:v>8.0147800000000005E-2</c:v>
                </c:pt>
                <c:pt idx="841">
                  <c:v>9.0250300000000006E-2</c:v>
                </c:pt>
                <c:pt idx="842">
                  <c:v>8.8545700000000005E-2</c:v>
                </c:pt>
                <c:pt idx="843">
                  <c:v>8.1916799999999998E-2</c:v>
                </c:pt>
                <c:pt idx="844">
                  <c:v>8.23348E-2</c:v>
                </c:pt>
                <c:pt idx="845">
                  <c:v>8.0345100000000003E-2</c:v>
                </c:pt>
                <c:pt idx="846">
                  <c:v>8.37339E-2</c:v>
                </c:pt>
                <c:pt idx="847">
                  <c:v>7.9508700000000002E-2</c:v>
                </c:pt>
                <c:pt idx="848">
                  <c:v>8.54298E-2</c:v>
                </c:pt>
                <c:pt idx="849">
                  <c:v>8.0920400000000003E-2</c:v>
                </c:pt>
                <c:pt idx="850">
                  <c:v>7.9430700000000007E-2</c:v>
                </c:pt>
                <c:pt idx="851">
                  <c:v>7.7318899999999996E-2</c:v>
                </c:pt>
                <c:pt idx="852">
                  <c:v>8.1455399999999997E-2</c:v>
                </c:pt>
                <c:pt idx="853">
                  <c:v>0.11016910000000001</c:v>
                </c:pt>
                <c:pt idx="854">
                  <c:v>0.12975880000000001</c:v>
                </c:pt>
                <c:pt idx="855">
                  <c:v>8.3034999999999998E-2</c:v>
                </c:pt>
                <c:pt idx="856">
                  <c:v>9.8334400000000002E-2</c:v>
                </c:pt>
                <c:pt idx="857">
                  <c:v>9.4768000000000005E-2</c:v>
                </c:pt>
                <c:pt idx="858">
                  <c:v>0.1105314</c:v>
                </c:pt>
                <c:pt idx="859">
                  <c:v>0.1012049</c:v>
                </c:pt>
                <c:pt idx="860">
                  <c:v>8.1763799999999998E-2</c:v>
                </c:pt>
                <c:pt idx="861">
                  <c:v>7.8819E-2</c:v>
                </c:pt>
                <c:pt idx="862">
                  <c:v>7.9472500000000001E-2</c:v>
                </c:pt>
                <c:pt idx="863">
                  <c:v>7.7498800000000007E-2</c:v>
                </c:pt>
                <c:pt idx="864">
                  <c:v>8.3966799999999994E-2</c:v>
                </c:pt>
                <c:pt idx="865">
                  <c:v>8.2364599999999996E-2</c:v>
                </c:pt>
                <c:pt idx="866">
                  <c:v>8.7620000000000003E-2</c:v>
                </c:pt>
                <c:pt idx="867">
                  <c:v>7.9981499999999997E-2</c:v>
                </c:pt>
                <c:pt idx="868">
                  <c:v>8.4312100000000001E-2</c:v>
                </c:pt>
                <c:pt idx="869">
                  <c:v>0.17324609999999999</c:v>
                </c:pt>
                <c:pt idx="870">
                  <c:v>8.3226300000000003E-2</c:v>
                </c:pt>
                <c:pt idx="871">
                  <c:v>7.9064700000000002E-2</c:v>
                </c:pt>
                <c:pt idx="872">
                  <c:v>8.1973299999999999E-2</c:v>
                </c:pt>
                <c:pt idx="873">
                  <c:v>9.5841800000000005E-2</c:v>
                </c:pt>
                <c:pt idx="874">
                  <c:v>9.91451E-2</c:v>
                </c:pt>
                <c:pt idx="875">
                  <c:v>0.19892360000000001</c:v>
                </c:pt>
                <c:pt idx="876">
                  <c:v>0.12425609999999999</c:v>
                </c:pt>
                <c:pt idx="877">
                  <c:v>0.18093790000000001</c:v>
                </c:pt>
                <c:pt idx="878">
                  <c:v>0.1093784</c:v>
                </c:pt>
                <c:pt idx="879">
                  <c:v>0.15293970000000001</c:v>
                </c:pt>
                <c:pt idx="880">
                  <c:v>0.13003709999999999</c:v>
                </c:pt>
                <c:pt idx="881">
                  <c:v>0.1270877</c:v>
                </c:pt>
                <c:pt idx="882">
                  <c:v>0.1019205</c:v>
                </c:pt>
                <c:pt idx="883">
                  <c:v>9.5734399999999997E-2</c:v>
                </c:pt>
                <c:pt idx="884">
                  <c:v>8.9337600000000003E-2</c:v>
                </c:pt>
                <c:pt idx="885">
                  <c:v>7.9279299999999997E-2</c:v>
                </c:pt>
                <c:pt idx="886">
                  <c:v>0.11619699999999999</c:v>
                </c:pt>
                <c:pt idx="887">
                  <c:v>0.11061</c:v>
                </c:pt>
                <c:pt idx="888">
                  <c:v>8.3736199999999997E-2</c:v>
                </c:pt>
                <c:pt idx="889">
                  <c:v>8.2274700000000006E-2</c:v>
                </c:pt>
                <c:pt idx="890">
                  <c:v>8.2414399999999999E-2</c:v>
                </c:pt>
                <c:pt idx="891">
                  <c:v>9.6112500000000003E-2</c:v>
                </c:pt>
                <c:pt idx="892">
                  <c:v>8.0125000000000002E-2</c:v>
                </c:pt>
                <c:pt idx="893">
                  <c:v>8.09864E-2</c:v>
                </c:pt>
                <c:pt idx="894">
                  <c:v>0.1042391</c:v>
                </c:pt>
                <c:pt idx="895">
                  <c:v>9.3411400000000006E-2</c:v>
                </c:pt>
                <c:pt idx="896">
                  <c:v>9.2967300000000003E-2</c:v>
                </c:pt>
                <c:pt idx="897">
                  <c:v>8.4251699999999999E-2</c:v>
                </c:pt>
                <c:pt idx="898">
                  <c:v>8.6236999999999994E-2</c:v>
                </c:pt>
                <c:pt idx="899">
                  <c:v>0.1506555</c:v>
                </c:pt>
                <c:pt idx="900">
                  <c:v>8.4207599999999994E-2</c:v>
                </c:pt>
                <c:pt idx="901">
                  <c:v>8.0960000000000004E-2</c:v>
                </c:pt>
                <c:pt idx="902">
                  <c:v>8.3446999999999993E-2</c:v>
                </c:pt>
                <c:pt idx="903">
                  <c:v>0.11073819999999999</c:v>
                </c:pt>
                <c:pt idx="904">
                  <c:v>8.0672199999999999E-2</c:v>
                </c:pt>
                <c:pt idx="905">
                  <c:v>9.2200699999999997E-2</c:v>
                </c:pt>
                <c:pt idx="906">
                  <c:v>9.7457199999999994E-2</c:v>
                </c:pt>
                <c:pt idx="907">
                  <c:v>8.9342299999999999E-2</c:v>
                </c:pt>
                <c:pt idx="908">
                  <c:v>8.12142E-2</c:v>
                </c:pt>
                <c:pt idx="909">
                  <c:v>8.4197300000000003E-2</c:v>
                </c:pt>
                <c:pt idx="910">
                  <c:v>8.3816199999999993E-2</c:v>
                </c:pt>
                <c:pt idx="911">
                  <c:v>0.15723870000000001</c:v>
                </c:pt>
                <c:pt idx="912">
                  <c:v>8.6166199999999998E-2</c:v>
                </c:pt>
                <c:pt idx="913">
                  <c:v>8.3191699999999993E-2</c:v>
                </c:pt>
                <c:pt idx="914">
                  <c:v>0.22076370000000001</c:v>
                </c:pt>
                <c:pt idx="915">
                  <c:v>8.1389500000000004E-2</c:v>
                </c:pt>
                <c:pt idx="916">
                  <c:v>8.3688100000000001E-2</c:v>
                </c:pt>
                <c:pt idx="917">
                  <c:v>8.0896200000000001E-2</c:v>
                </c:pt>
                <c:pt idx="918">
                  <c:v>8.1614800000000001E-2</c:v>
                </c:pt>
                <c:pt idx="919">
                  <c:v>8.3452299999999993E-2</c:v>
                </c:pt>
                <c:pt idx="920">
                  <c:v>8.0926899999999996E-2</c:v>
                </c:pt>
                <c:pt idx="921">
                  <c:v>8.0470399999999997E-2</c:v>
                </c:pt>
                <c:pt idx="922">
                  <c:v>9.06005E-2</c:v>
                </c:pt>
                <c:pt idx="923">
                  <c:v>8.8181700000000002E-2</c:v>
                </c:pt>
                <c:pt idx="924">
                  <c:v>8.2605200000000004E-2</c:v>
                </c:pt>
                <c:pt idx="925">
                  <c:v>8.3494799999999994E-2</c:v>
                </c:pt>
                <c:pt idx="926">
                  <c:v>8.1349599999999994E-2</c:v>
                </c:pt>
                <c:pt idx="927">
                  <c:v>8.4314700000000006E-2</c:v>
                </c:pt>
                <c:pt idx="928">
                  <c:v>8.2500199999999996E-2</c:v>
                </c:pt>
                <c:pt idx="929">
                  <c:v>8.9904600000000001E-2</c:v>
                </c:pt>
                <c:pt idx="930">
                  <c:v>8.55461E-2</c:v>
                </c:pt>
                <c:pt idx="931">
                  <c:v>8.7428099999999995E-2</c:v>
                </c:pt>
                <c:pt idx="932">
                  <c:v>8.9212399999999997E-2</c:v>
                </c:pt>
                <c:pt idx="933">
                  <c:v>0.12938079999999999</c:v>
                </c:pt>
                <c:pt idx="934">
                  <c:v>8.3301100000000003E-2</c:v>
                </c:pt>
                <c:pt idx="935">
                  <c:v>8.6470000000000005E-2</c:v>
                </c:pt>
                <c:pt idx="936">
                  <c:v>8.3422200000000002E-2</c:v>
                </c:pt>
                <c:pt idx="937">
                  <c:v>8.9139899999999994E-2</c:v>
                </c:pt>
                <c:pt idx="938">
                  <c:v>8.6589299999999994E-2</c:v>
                </c:pt>
                <c:pt idx="939">
                  <c:v>8.2088599999999998E-2</c:v>
                </c:pt>
                <c:pt idx="940">
                  <c:v>8.7580599999999995E-2</c:v>
                </c:pt>
                <c:pt idx="941">
                  <c:v>8.3667400000000003E-2</c:v>
                </c:pt>
                <c:pt idx="942">
                  <c:v>8.04309E-2</c:v>
                </c:pt>
                <c:pt idx="943">
                  <c:v>9.0024000000000007E-2</c:v>
                </c:pt>
                <c:pt idx="944">
                  <c:v>9.2733499999999996E-2</c:v>
                </c:pt>
                <c:pt idx="945">
                  <c:v>8.3779500000000007E-2</c:v>
                </c:pt>
                <c:pt idx="946">
                  <c:v>8.2857600000000003E-2</c:v>
                </c:pt>
                <c:pt idx="947">
                  <c:v>9.2009499999999994E-2</c:v>
                </c:pt>
                <c:pt idx="948">
                  <c:v>8.6729000000000001E-2</c:v>
                </c:pt>
                <c:pt idx="949">
                  <c:v>8.6001599999999997E-2</c:v>
                </c:pt>
                <c:pt idx="950">
                  <c:v>8.2847900000000002E-2</c:v>
                </c:pt>
                <c:pt idx="951">
                  <c:v>8.5561799999999993E-2</c:v>
                </c:pt>
                <c:pt idx="952">
                  <c:v>8.1453399999999995E-2</c:v>
                </c:pt>
                <c:pt idx="953">
                  <c:v>8.0731800000000006E-2</c:v>
                </c:pt>
                <c:pt idx="954">
                  <c:v>8.3683599999999997E-2</c:v>
                </c:pt>
                <c:pt idx="955">
                  <c:v>8.2963300000000004E-2</c:v>
                </c:pt>
                <c:pt idx="956">
                  <c:v>8.3626000000000006E-2</c:v>
                </c:pt>
                <c:pt idx="957">
                  <c:v>8.8047899999999998E-2</c:v>
                </c:pt>
                <c:pt idx="958">
                  <c:v>8.5358500000000004E-2</c:v>
                </c:pt>
                <c:pt idx="959">
                  <c:v>0.1462734</c:v>
                </c:pt>
                <c:pt idx="960">
                  <c:v>0.18441260000000001</c:v>
                </c:pt>
                <c:pt idx="961">
                  <c:v>8.6384299999999997E-2</c:v>
                </c:pt>
                <c:pt idx="962">
                  <c:v>8.2457500000000003E-2</c:v>
                </c:pt>
                <c:pt idx="963">
                  <c:v>7.9862000000000002E-2</c:v>
                </c:pt>
                <c:pt idx="964">
                  <c:v>8.5627700000000001E-2</c:v>
                </c:pt>
                <c:pt idx="965">
                  <c:v>8.2287899999999997E-2</c:v>
                </c:pt>
                <c:pt idx="966">
                  <c:v>8.07171E-2</c:v>
                </c:pt>
                <c:pt idx="967">
                  <c:v>8.3699200000000001E-2</c:v>
                </c:pt>
                <c:pt idx="968">
                  <c:v>8.3495E-2</c:v>
                </c:pt>
                <c:pt idx="969">
                  <c:v>7.9763399999999998E-2</c:v>
                </c:pt>
                <c:pt idx="970">
                  <c:v>8.3515300000000001E-2</c:v>
                </c:pt>
                <c:pt idx="971">
                  <c:v>8.1059599999999996E-2</c:v>
                </c:pt>
                <c:pt idx="972">
                  <c:v>8.8500300000000004E-2</c:v>
                </c:pt>
                <c:pt idx="973">
                  <c:v>8.8377999999999998E-2</c:v>
                </c:pt>
                <c:pt idx="974">
                  <c:v>8.66315E-2</c:v>
                </c:pt>
                <c:pt idx="975">
                  <c:v>8.2645999999999997E-2</c:v>
                </c:pt>
                <c:pt idx="976">
                  <c:v>8.6540000000000006E-2</c:v>
                </c:pt>
                <c:pt idx="977">
                  <c:v>9.4769999999999993E-2</c:v>
                </c:pt>
                <c:pt idx="978">
                  <c:v>8.8273000000000004E-2</c:v>
                </c:pt>
                <c:pt idx="979">
                  <c:v>9.0362799999999993E-2</c:v>
                </c:pt>
                <c:pt idx="980">
                  <c:v>8.6352999999999999E-2</c:v>
                </c:pt>
                <c:pt idx="981">
                  <c:v>8.5296899999999995E-2</c:v>
                </c:pt>
                <c:pt idx="982">
                  <c:v>8.3012199999999994E-2</c:v>
                </c:pt>
                <c:pt idx="983">
                  <c:v>8.5523199999999994E-2</c:v>
                </c:pt>
                <c:pt idx="984">
                  <c:v>9.2184600000000005E-2</c:v>
                </c:pt>
                <c:pt idx="985">
                  <c:v>8.9184100000000002E-2</c:v>
                </c:pt>
                <c:pt idx="986">
                  <c:v>8.5244899999999998E-2</c:v>
                </c:pt>
                <c:pt idx="987">
                  <c:v>9.9530199999999999E-2</c:v>
                </c:pt>
                <c:pt idx="988">
                  <c:v>0.13917299999999999</c:v>
                </c:pt>
                <c:pt idx="989">
                  <c:v>8.7582800000000002E-2</c:v>
                </c:pt>
                <c:pt idx="990">
                  <c:v>8.4659499999999999E-2</c:v>
                </c:pt>
                <c:pt idx="991">
                  <c:v>8.4009500000000001E-2</c:v>
                </c:pt>
                <c:pt idx="992">
                  <c:v>8.9714799999999997E-2</c:v>
                </c:pt>
                <c:pt idx="993">
                  <c:v>9.1511999999999996E-2</c:v>
                </c:pt>
                <c:pt idx="994">
                  <c:v>8.55017E-2</c:v>
                </c:pt>
                <c:pt idx="995">
                  <c:v>8.8284500000000002E-2</c:v>
                </c:pt>
                <c:pt idx="996">
                  <c:v>8.4600300000000003E-2</c:v>
                </c:pt>
                <c:pt idx="997">
                  <c:v>8.9037199999999997E-2</c:v>
                </c:pt>
                <c:pt idx="998">
                  <c:v>8.3447900000000005E-2</c:v>
                </c:pt>
                <c:pt idx="999">
                  <c:v>8.2839099999999999E-2</c:v>
                </c:pt>
                <c:pt idx="1000">
                  <c:v>8.0842399999999995E-2</c:v>
                </c:pt>
                <c:pt idx="1001">
                  <c:v>0.28189219999999998</c:v>
                </c:pt>
                <c:pt idx="1002">
                  <c:v>0.26643509999999998</c:v>
                </c:pt>
                <c:pt idx="1003">
                  <c:v>0.18529409999999999</c:v>
                </c:pt>
                <c:pt idx="1004">
                  <c:v>0.222112</c:v>
                </c:pt>
                <c:pt idx="1005">
                  <c:v>0.20430380000000001</c:v>
                </c:pt>
                <c:pt idx="1006">
                  <c:v>0.19273190000000001</c:v>
                </c:pt>
                <c:pt idx="1007">
                  <c:v>0.23441100000000001</c:v>
                </c:pt>
                <c:pt idx="1008">
                  <c:v>0.24606210000000001</c:v>
                </c:pt>
                <c:pt idx="1009">
                  <c:v>0.18960450000000001</c:v>
                </c:pt>
                <c:pt idx="1010">
                  <c:v>0.1959437</c:v>
                </c:pt>
                <c:pt idx="1011">
                  <c:v>0.29933530000000003</c:v>
                </c:pt>
                <c:pt idx="1012">
                  <c:v>0.21863779999999999</c:v>
                </c:pt>
                <c:pt idx="1013">
                  <c:v>0.2169267</c:v>
                </c:pt>
                <c:pt idx="1014">
                  <c:v>0.1852384</c:v>
                </c:pt>
                <c:pt idx="1015">
                  <c:v>0.23681930000000001</c:v>
                </c:pt>
                <c:pt idx="1016">
                  <c:v>0.18264150000000001</c:v>
                </c:pt>
                <c:pt idx="1017">
                  <c:v>0.19988030000000001</c:v>
                </c:pt>
                <c:pt idx="1018">
                  <c:v>0.2270683</c:v>
                </c:pt>
                <c:pt idx="1019">
                  <c:v>0.17517060000000001</c:v>
                </c:pt>
                <c:pt idx="1020">
                  <c:v>0.19740079999999999</c:v>
                </c:pt>
                <c:pt idx="1021">
                  <c:v>0.1913792</c:v>
                </c:pt>
                <c:pt idx="1022">
                  <c:v>0.19808690000000001</c:v>
                </c:pt>
                <c:pt idx="1023">
                  <c:v>0.18121719999999999</c:v>
                </c:pt>
                <c:pt idx="1024">
                  <c:v>0.23266539999999999</c:v>
                </c:pt>
                <c:pt idx="1025">
                  <c:v>0.1853149</c:v>
                </c:pt>
                <c:pt idx="1026">
                  <c:v>0.1845437</c:v>
                </c:pt>
                <c:pt idx="1027">
                  <c:v>0.18558089999999999</c:v>
                </c:pt>
                <c:pt idx="1028">
                  <c:v>0.28044809999999998</c:v>
                </c:pt>
                <c:pt idx="1029">
                  <c:v>0.21821199999999999</c:v>
                </c:pt>
                <c:pt idx="1030">
                  <c:v>0.2031115</c:v>
                </c:pt>
                <c:pt idx="1031">
                  <c:v>0.1831091</c:v>
                </c:pt>
                <c:pt idx="1032">
                  <c:v>0.1914216</c:v>
                </c:pt>
                <c:pt idx="1033">
                  <c:v>0.22883590000000001</c:v>
                </c:pt>
                <c:pt idx="1034">
                  <c:v>0.18464639999999999</c:v>
                </c:pt>
                <c:pt idx="1035">
                  <c:v>0.32232870000000002</c:v>
                </c:pt>
                <c:pt idx="1036">
                  <c:v>0.24152709999999999</c:v>
                </c:pt>
                <c:pt idx="1037">
                  <c:v>0.184668</c:v>
                </c:pt>
                <c:pt idx="1038">
                  <c:v>0.28273369999999998</c:v>
                </c:pt>
                <c:pt idx="1039">
                  <c:v>0.23406170000000001</c:v>
                </c:pt>
                <c:pt idx="1040">
                  <c:v>0.1748304</c:v>
                </c:pt>
                <c:pt idx="1041">
                  <c:v>0.18090890000000001</c:v>
                </c:pt>
                <c:pt idx="1042">
                  <c:v>0.18024670000000001</c:v>
                </c:pt>
                <c:pt idx="1043">
                  <c:v>0.18097240000000001</c:v>
                </c:pt>
                <c:pt idx="1044">
                  <c:v>0.17490790000000001</c:v>
                </c:pt>
                <c:pt idx="1045">
                  <c:v>0.18277660000000001</c:v>
                </c:pt>
                <c:pt idx="1046">
                  <c:v>0.1720904</c:v>
                </c:pt>
                <c:pt idx="1047">
                  <c:v>0.18557899999999999</c:v>
                </c:pt>
                <c:pt idx="1048">
                  <c:v>0.18042759999999999</c:v>
                </c:pt>
                <c:pt idx="1049">
                  <c:v>0.18379480000000001</c:v>
                </c:pt>
                <c:pt idx="1050">
                  <c:v>0.17208100000000001</c:v>
                </c:pt>
                <c:pt idx="1051">
                  <c:v>0.21143529999999999</c:v>
                </c:pt>
                <c:pt idx="1052">
                  <c:v>0.1810706</c:v>
                </c:pt>
                <c:pt idx="1053">
                  <c:v>0.19206799999999999</c:v>
                </c:pt>
                <c:pt idx="1054">
                  <c:v>0.1769326</c:v>
                </c:pt>
                <c:pt idx="1055">
                  <c:v>0.18648190000000001</c:v>
                </c:pt>
                <c:pt idx="1056">
                  <c:v>0.1836846</c:v>
                </c:pt>
                <c:pt idx="1057">
                  <c:v>0.19533049999999999</c:v>
                </c:pt>
                <c:pt idx="1058">
                  <c:v>0.2320884</c:v>
                </c:pt>
                <c:pt idx="1059">
                  <c:v>0.19345570000000001</c:v>
                </c:pt>
                <c:pt idx="1060">
                  <c:v>0.27690589999999998</c:v>
                </c:pt>
                <c:pt idx="1061">
                  <c:v>0.21615180000000001</c:v>
                </c:pt>
                <c:pt idx="1062">
                  <c:v>0.2142675</c:v>
                </c:pt>
                <c:pt idx="1063">
                  <c:v>0.24554490000000001</c:v>
                </c:pt>
                <c:pt idx="1064">
                  <c:v>0.1777735</c:v>
                </c:pt>
                <c:pt idx="1065">
                  <c:v>0.17810580000000001</c:v>
                </c:pt>
                <c:pt idx="1066">
                  <c:v>0.17900830000000001</c:v>
                </c:pt>
                <c:pt idx="1067">
                  <c:v>0.1799962</c:v>
                </c:pt>
                <c:pt idx="1068">
                  <c:v>0.22174859999999999</c:v>
                </c:pt>
                <c:pt idx="1069">
                  <c:v>0.1773766</c:v>
                </c:pt>
                <c:pt idx="1070">
                  <c:v>0.1786951</c:v>
                </c:pt>
                <c:pt idx="1071">
                  <c:v>0.17148540000000001</c:v>
                </c:pt>
                <c:pt idx="1072">
                  <c:v>0.1750515</c:v>
                </c:pt>
                <c:pt idx="1073">
                  <c:v>0.17250219999999999</c:v>
                </c:pt>
                <c:pt idx="1074">
                  <c:v>0.21125910000000001</c:v>
                </c:pt>
                <c:pt idx="1075">
                  <c:v>0.2095716</c:v>
                </c:pt>
                <c:pt idx="1076">
                  <c:v>0.17916779999999999</c:v>
                </c:pt>
                <c:pt idx="1077">
                  <c:v>0.18160009999999999</c:v>
                </c:pt>
                <c:pt idx="1078">
                  <c:v>0.1832058</c:v>
                </c:pt>
                <c:pt idx="1079">
                  <c:v>0.18251200000000001</c:v>
                </c:pt>
                <c:pt idx="1080">
                  <c:v>0.18345220000000001</c:v>
                </c:pt>
                <c:pt idx="1081">
                  <c:v>0.19175690000000001</c:v>
                </c:pt>
                <c:pt idx="1082">
                  <c:v>0.18739790000000001</c:v>
                </c:pt>
                <c:pt idx="1083">
                  <c:v>0.18785540000000001</c:v>
                </c:pt>
                <c:pt idx="1084">
                  <c:v>0.18918389999999999</c:v>
                </c:pt>
                <c:pt idx="1085">
                  <c:v>0.1888764</c:v>
                </c:pt>
                <c:pt idx="1086">
                  <c:v>0.28480450000000002</c:v>
                </c:pt>
                <c:pt idx="1087">
                  <c:v>0.22199769999999999</c:v>
                </c:pt>
                <c:pt idx="1088">
                  <c:v>0.1745892</c:v>
                </c:pt>
                <c:pt idx="1089">
                  <c:v>0.17846880000000001</c:v>
                </c:pt>
                <c:pt idx="1090">
                  <c:v>0.17792340000000001</c:v>
                </c:pt>
                <c:pt idx="1091">
                  <c:v>0.18088660000000001</c:v>
                </c:pt>
                <c:pt idx="1092">
                  <c:v>0.263845</c:v>
                </c:pt>
                <c:pt idx="1093">
                  <c:v>0.22989490000000001</c:v>
                </c:pt>
                <c:pt idx="1094">
                  <c:v>0.18445739999999999</c:v>
                </c:pt>
                <c:pt idx="1095">
                  <c:v>0.1837907</c:v>
                </c:pt>
                <c:pt idx="1096">
                  <c:v>0.17794470000000001</c:v>
                </c:pt>
                <c:pt idx="1097">
                  <c:v>0.204348</c:v>
                </c:pt>
                <c:pt idx="1098">
                  <c:v>0.2347862</c:v>
                </c:pt>
                <c:pt idx="1099">
                  <c:v>0.19051370000000001</c:v>
                </c:pt>
                <c:pt idx="1100">
                  <c:v>0.26533879999999999</c:v>
                </c:pt>
                <c:pt idx="1101">
                  <c:v>0.18730759999999999</c:v>
                </c:pt>
                <c:pt idx="1102">
                  <c:v>0.19248009999999999</c:v>
                </c:pt>
                <c:pt idx="1103">
                  <c:v>0.24627840000000001</c:v>
                </c:pt>
                <c:pt idx="1104">
                  <c:v>0.19786280000000001</c:v>
                </c:pt>
                <c:pt idx="1105">
                  <c:v>0.1907507</c:v>
                </c:pt>
                <c:pt idx="1106">
                  <c:v>0.22857910000000001</c:v>
                </c:pt>
                <c:pt idx="1107">
                  <c:v>0.22456139999999999</c:v>
                </c:pt>
                <c:pt idx="1108">
                  <c:v>0.19334509999999999</c:v>
                </c:pt>
                <c:pt idx="1109">
                  <c:v>0.2166527</c:v>
                </c:pt>
                <c:pt idx="1110">
                  <c:v>0.27618500000000001</c:v>
                </c:pt>
                <c:pt idx="1111">
                  <c:v>0.2075254</c:v>
                </c:pt>
                <c:pt idx="1112">
                  <c:v>0.18570619999999999</c:v>
                </c:pt>
                <c:pt idx="1113">
                  <c:v>0.23467940000000001</c:v>
                </c:pt>
                <c:pt idx="1114">
                  <c:v>0.18208379999999999</c:v>
                </c:pt>
                <c:pt idx="1115">
                  <c:v>0.2584206</c:v>
                </c:pt>
                <c:pt idx="1116">
                  <c:v>0.1810909</c:v>
                </c:pt>
                <c:pt idx="1117">
                  <c:v>0.19430829999999999</c:v>
                </c:pt>
                <c:pt idx="1118">
                  <c:v>0.1916486</c:v>
                </c:pt>
                <c:pt idx="1119">
                  <c:v>0.23951639999999999</c:v>
                </c:pt>
                <c:pt idx="1120">
                  <c:v>0.18005699999999999</c:v>
                </c:pt>
                <c:pt idx="1121">
                  <c:v>0.20346500000000001</c:v>
                </c:pt>
                <c:pt idx="1122">
                  <c:v>0.20222000000000001</c:v>
                </c:pt>
                <c:pt idx="1123">
                  <c:v>0.17815159999999999</c:v>
                </c:pt>
                <c:pt idx="1124">
                  <c:v>0.18354380000000001</c:v>
                </c:pt>
                <c:pt idx="1125">
                  <c:v>0.2105495</c:v>
                </c:pt>
                <c:pt idx="1126">
                  <c:v>0.21791170000000001</c:v>
                </c:pt>
                <c:pt idx="1127">
                  <c:v>0.1803237</c:v>
                </c:pt>
                <c:pt idx="1128">
                  <c:v>0.21504039999999999</c:v>
                </c:pt>
                <c:pt idx="1129">
                  <c:v>0.21981319999999999</c:v>
                </c:pt>
                <c:pt idx="1130">
                  <c:v>0.18009240000000001</c:v>
                </c:pt>
                <c:pt idx="1131">
                  <c:v>0.17431070000000001</c:v>
                </c:pt>
                <c:pt idx="1132">
                  <c:v>0.18052979999999999</c:v>
                </c:pt>
                <c:pt idx="1133">
                  <c:v>0.17064670000000001</c:v>
                </c:pt>
                <c:pt idx="1134">
                  <c:v>0.17934220000000001</c:v>
                </c:pt>
                <c:pt idx="1135">
                  <c:v>0.1990749</c:v>
                </c:pt>
                <c:pt idx="1136">
                  <c:v>0.17916299999999999</c:v>
                </c:pt>
                <c:pt idx="1137">
                  <c:v>0.18098880000000001</c:v>
                </c:pt>
                <c:pt idx="1138">
                  <c:v>0.17939150000000001</c:v>
                </c:pt>
                <c:pt idx="1139">
                  <c:v>0.17792530000000001</c:v>
                </c:pt>
                <c:pt idx="1140">
                  <c:v>0.17428160000000001</c:v>
                </c:pt>
                <c:pt idx="1141">
                  <c:v>0.1767512</c:v>
                </c:pt>
                <c:pt idx="1142">
                  <c:v>0.19138050000000001</c:v>
                </c:pt>
                <c:pt idx="1143">
                  <c:v>0.1809373</c:v>
                </c:pt>
                <c:pt idx="1144">
                  <c:v>0.1739772</c:v>
                </c:pt>
                <c:pt idx="1145">
                  <c:v>0.1803553</c:v>
                </c:pt>
                <c:pt idx="1146">
                  <c:v>0.17868220000000001</c:v>
                </c:pt>
                <c:pt idx="1147">
                  <c:v>0.18426870000000001</c:v>
                </c:pt>
                <c:pt idx="1148">
                  <c:v>0.18253720000000001</c:v>
                </c:pt>
                <c:pt idx="1149">
                  <c:v>0.18794569999999999</c:v>
                </c:pt>
                <c:pt idx="1150">
                  <c:v>0.21105460000000001</c:v>
                </c:pt>
                <c:pt idx="1151">
                  <c:v>0.1801363</c:v>
                </c:pt>
                <c:pt idx="1152">
                  <c:v>0.26014549999999997</c:v>
                </c:pt>
                <c:pt idx="1153">
                  <c:v>0.16988529999999999</c:v>
                </c:pt>
                <c:pt idx="1154">
                  <c:v>0.21258569999999999</c:v>
                </c:pt>
                <c:pt idx="1155">
                  <c:v>0.16918340000000001</c:v>
                </c:pt>
                <c:pt idx="1156">
                  <c:v>0.1756654</c:v>
                </c:pt>
                <c:pt idx="1157">
                  <c:v>0.17563029999999999</c:v>
                </c:pt>
                <c:pt idx="1158">
                  <c:v>0.17463799999999999</c:v>
                </c:pt>
                <c:pt idx="1159">
                  <c:v>0.18551400000000001</c:v>
                </c:pt>
                <c:pt idx="1160">
                  <c:v>0.18480050000000001</c:v>
                </c:pt>
                <c:pt idx="1161">
                  <c:v>0.19319839999999999</c:v>
                </c:pt>
                <c:pt idx="1162">
                  <c:v>0.2336829</c:v>
                </c:pt>
                <c:pt idx="1163">
                  <c:v>0.20234530000000001</c:v>
                </c:pt>
                <c:pt idx="1164">
                  <c:v>0.18846470000000001</c:v>
                </c:pt>
                <c:pt idx="1165">
                  <c:v>0.17878459999999999</c:v>
                </c:pt>
                <c:pt idx="1166">
                  <c:v>0.18935959999999999</c:v>
                </c:pt>
                <c:pt idx="1167">
                  <c:v>0.17338490000000001</c:v>
                </c:pt>
                <c:pt idx="1168">
                  <c:v>0.17563790000000001</c:v>
                </c:pt>
                <c:pt idx="1169">
                  <c:v>0.17863329999999999</c:v>
                </c:pt>
                <c:pt idx="1170">
                  <c:v>0.19475509999999999</c:v>
                </c:pt>
                <c:pt idx="1171">
                  <c:v>0.17866480000000001</c:v>
                </c:pt>
                <c:pt idx="1172">
                  <c:v>0.17486450000000001</c:v>
                </c:pt>
                <c:pt idx="1173">
                  <c:v>0.18068149999999999</c:v>
                </c:pt>
                <c:pt idx="1174">
                  <c:v>0.17805000000000001</c:v>
                </c:pt>
                <c:pt idx="1175">
                  <c:v>0.1730883</c:v>
                </c:pt>
                <c:pt idx="1176">
                  <c:v>0.22492200000000001</c:v>
                </c:pt>
                <c:pt idx="1177">
                  <c:v>0.1833987</c:v>
                </c:pt>
                <c:pt idx="1178">
                  <c:v>0.18620919999999999</c:v>
                </c:pt>
                <c:pt idx="1179">
                  <c:v>0.23398749999999999</c:v>
                </c:pt>
                <c:pt idx="1180">
                  <c:v>0.2379078</c:v>
                </c:pt>
                <c:pt idx="1181">
                  <c:v>0.2316503</c:v>
                </c:pt>
                <c:pt idx="1182">
                  <c:v>0.24135390000000001</c:v>
                </c:pt>
                <c:pt idx="1183">
                  <c:v>0.18286060000000001</c:v>
                </c:pt>
                <c:pt idx="1184">
                  <c:v>0.17997250000000001</c:v>
                </c:pt>
                <c:pt idx="1185">
                  <c:v>0.26815220000000001</c:v>
                </c:pt>
                <c:pt idx="1186">
                  <c:v>0.27769749999999999</c:v>
                </c:pt>
                <c:pt idx="1187">
                  <c:v>0.25548520000000002</c:v>
                </c:pt>
                <c:pt idx="1188">
                  <c:v>0.2110718</c:v>
                </c:pt>
                <c:pt idx="1189">
                  <c:v>0.1767388</c:v>
                </c:pt>
                <c:pt idx="1190">
                  <c:v>0.1759734</c:v>
                </c:pt>
                <c:pt idx="1191">
                  <c:v>0.1682621</c:v>
                </c:pt>
                <c:pt idx="1192">
                  <c:v>0.1726211</c:v>
                </c:pt>
                <c:pt idx="1193">
                  <c:v>0.1834837</c:v>
                </c:pt>
                <c:pt idx="1194">
                  <c:v>0.16778199999999999</c:v>
                </c:pt>
                <c:pt idx="1195">
                  <c:v>0.16763529999999999</c:v>
                </c:pt>
                <c:pt idx="1196">
                  <c:v>0.17501269999999999</c:v>
                </c:pt>
                <c:pt idx="1197">
                  <c:v>0.17047109999999999</c:v>
                </c:pt>
                <c:pt idx="1198">
                  <c:v>0.2241572</c:v>
                </c:pt>
                <c:pt idx="1199">
                  <c:v>0.19622419999999999</c:v>
                </c:pt>
                <c:pt idx="1200">
                  <c:v>0.18646499999999999</c:v>
                </c:pt>
                <c:pt idx="1201">
                  <c:v>0.1771297</c:v>
                </c:pt>
                <c:pt idx="1202">
                  <c:v>0.1966125</c:v>
                </c:pt>
                <c:pt idx="1203">
                  <c:v>0.17593780000000001</c:v>
                </c:pt>
                <c:pt idx="1204">
                  <c:v>0.1785668</c:v>
                </c:pt>
                <c:pt idx="1205">
                  <c:v>0.17127049999999999</c:v>
                </c:pt>
                <c:pt idx="1206">
                  <c:v>0.1778053</c:v>
                </c:pt>
                <c:pt idx="1207">
                  <c:v>0.18788260000000001</c:v>
                </c:pt>
                <c:pt idx="1208">
                  <c:v>0.17653940000000001</c:v>
                </c:pt>
                <c:pt idx="1209">
                  <c:v>0.17306949999999999</c:v>
                </c:pt>
                <c:pt idx="1210">
                  <c:v>0.17889340000000001</c:v>
                </c:pt>
                <c:pt idx="1211">
                  <c:v>0.17590810000000001</c:v>
                </c:pt>
                <c:pt idx="1212">
                  <c:v>0.17826939999999999</c:v>
                </c:pt>
                <c:pt idx="1213">
                  <c:v>0.21046329999999999</c:v>
                </c:pt>
                <c:pt idx="1214">
                  <c:v>0.25323560000000001</c:v>
                </c:pt>
                <c:pt idx="1215">
                  <c:v>0.19226760000000001</c:v>
                </c:pt>
                <c:pt idx="1216">
                  <c:v>0.1773614</c:v>
                </c:pt>
                <c:pt idx="1217">
                  <c:v>0.1692961</c:v>
                </c:pt>
                <c:pt idx="1218">
                  <c:v>0.17919270000000001</c:v>
                </c:pt>
                <c:pt idx="1219">
                  <c:v>0.221861</c:v>
                </c:pt>
                <c:pt idx="1220">
                  <c:v>0.17504990000000001</c:v>
                </c:pt>
                <c:pt idx="1221">
                  <c:v>0.16996829999999999</c:v>
                </c:pt>
                <c:pt idx="1222">
                  <c:v>0.1723034</c:v>
                </c:pt>
                <c:pt idx="1223">
                  <c:v>0.17784079999999999</c:v>
                </c:pt>
                <c:pt idx="1224">
                  <c:v>0.17355000000000001</c:v>
                </c:pt>
                <c:pt idx="1225">
                  <c:v>0.19372600000000001</c:v>
                </c:pt>
                <c:pt idx="1226">
                  <c:v>0.17704610000000001</c:v>
                </c:pt>
                <c:pt idx="1227">
                  <c:v>0.274254</c:v>
                </c:pt>
                <c:pt idx="1228">
                  <c:v>0.212862</c:v>
                </c:pt>
                <c:pt idx="1229">
                  <c:v>0.1752631</c:v>
                </c:pt>
                <c:pt idx="1230">
                  <c:v>0.2156642</c:v>
                </c:pt>
                <c:pt idx="1231">
                  <c:v>0.23016710000000001</c:v>
                </c:pt>
                <c:pt idx="1232">
                  <c:v>0.17132049999999999</c:v>
                </c:pt>
                <c:pt idx="1233">
                  <c:v>0.17317109999999999</c:v>
                </c:pt>
                <c:pt idx="1234">
                  <c:v>0.17493249999999999</c:v>
                </c:pt>
                <c:pt idx="1235">
                  <c:v>0.2053307</c:v>
                </c:pt>
                <c:pt idx="1236">
                  <c:v>0.19060540000000001</c:v>
                </c:pt>
                <c:pt idx="1237">
                  <c:v>0.23888300000000001</c:v>
                </c:pt>
                <c:pt idx="1238">
                  <c:v>0.17306160000000001</c:v>
                </c:pt>
                <c:pt idx="1239">
                  <c:v>0.20669570000000001</c:v>
                </c:pt>
                <c:pt idx="1240">
                  <c:v>0.2349871</c:v>
                </c:pt>
                <c:pt idx="1241">
                  <c:v>0.25216559999999999</c:v>
                </c:pt>
                <c:pt idx="1242">
                  <c:v>0.1647383</c:v>
                </c:pt>
                <c:pt idx="1243">
                  <c:v>0.17227880000000001</c:v>
                </c:pt>
                <c:pt idx="1244">
                  <c:v>0.16391600000000001</c:v>
                </c:pt>
                <c:pt idx="1245">
                  <c:v>0.19858880000000001</c:v>
                </c:pt>
                <c:pt idx="1246">
                  <c:v>0.1752676</c:v>
                </c:pt>
                <c:pt idx="1247">
                  <c:v>0.16814029999999999</c:v>
                </c:pt>
                <c:pt idx="1248">
                  <c:v>0.1890058</c:v>
                </c:pt>
                <c:pt idx="1249">
                  <c:v>0.2103254</c:v>
                </c:pt>
                <c:pt idx="1250">
                  <c:v>0.2286308</c:v>
                </c:pt>
                <c:pt idx="1251">
                  <c:v>0.18306819999999999</c:v>
                </c:pt>
                <c:pt idx="1252">
                  <c:v>0.1810465</c:v>
                </c:pt>
                <c:pt idx="1253">
                  <c:v>0.1767215</c:v>
                </c:pt>
                <c:pt idx="1254">
                  <c:v>0.1749743</c:v>
                </c:pt>
                <c:pt idx="1255">
                  <c:v>0.1713044</c:v>
                </c:pt>
                <c:pt idx="1256">
                  <c:v>0.18041879999999999</c:v>
                </c:pt>
                <c:pt idx="1257">
                  <c:v>0.1731105</c:v>
                </c:pt>
                <c:pt idx="1258">
                  <c:v>0.1688499</c:v>
                </c:pt>
                <c:pt idx="1259">
                  <c:v>0.19772139999999999</c:v>
                </c:pt>
                <c:pt idx="1260">
                  <c:v>0.19775680000000001</c:v>
                </c:pt>
                <c:pt idx="1261">
                  <c:v>0.18793070000000001</c:v>
                </c:pt>
                <c:pt idx="1262">
                  <c:v>0.1856226</c:v>
                </c:pt>
                <c:pt idx="1263">
                  <c:v>0.17948729999999999</c:v>
                </c:pt>
                <c:pt idx="1264">
                  <c:v>0.17629800000000001</c:v>
                </c:pt>
                <c:pt idx="1265">
                  <c:v>0.1927721</c:v>
                </c:pt>
                <c:pt idx="1266">
                  <c:v>0.35326439999999998</c:v>
                </c:pt>
                <c:pt idx="1267">
                  <c:v>0.18332039999999999</c:v>
                </c:pt>
                <c:pt idx="1268">
                  <c:v>0.24321419999999999</c:v>
                </c:pt>
                <c:pt idx="1269">
                  <c:v>0.17307249999999999</c:v>
                </c:pt>
                <c:pt idx="1270">
                  <c:v>0.1728423</c:v>
                </c:pt>
                <c:pt idx="1271">
                  <c:v>0.1882355</c:v>
                </c:pt>
                <c:pt idx="1272">
                  <c:v>0.2723467</c:v>
                </c:pt>
                <c:pt idx="1273">
                  <c:v>0.17500669999999999</c:v>
                </c:pt>
                <c:pt idx="1274">
                  <c:v>0.17415720000000001</c:v>
                </c:pt>
                <c:pt idx="1275">
                  <c:v>0.2104491</c:v>
                </c:pt>
                <c:pt idx="1276">
                  <c:v>0.18673129999999999</c:v>
                </c:pt>
                <c:pt idx="1277">
                  <c:v>0.1921426</c:v>
                </c:pt>
                <c:pt idx="1278">
                  <c:v>0.1782282</c:v>
                </c:pt>
                <c:pt idx="1279">
                  <c:v>0.18700420000000001</c:v>
                </c:pt>
                <c:pt idx="1280">
                  <c:v>0.17858180000000001</c:v>
                </c:pt>
                <c:pt idx="1281">
                  <c:v>0.18528919999999999</c:v>
                </c:pt>
                <c:pt idx="1282">
                  <c:v>0.18163670000000001</c:v>
                </c:pt>
                <c:pt idx="1283">
                  <c:v>0.1959168</c:v>
                </c:pt>
                <c:pt idx="1284">
                  <c:v>0.17949989999999999</c:v>
                </c:pt>
                <c:pt idx="1285">
                  <c:v>0.215833</c:v>
                </c:pt>
                <c:pt idx="1286">
                  <c:v>0.18066409999999999</c:v>
                </c:pt>
                <c:pt idx="1287">
                  <c:v>0.2246138</c:v>
                </c:pt>
                <c:pt idx="1288">
                  <c:v>0.23503669999999999</c:v>
                </c:pt>
                <c:pt idx="1289">
                  <c:v>0.17058860000000001</c:v>
                </c:pt>
                <c:pt idx="1290">
                  <c:v>0.18132329999999999</c:v>
                </c:pt>
                <c:pt idx="1291">
                  <c:v>0.2718527</c:v>
                </c:pt>
                <c:pt idx="1292">
                  <c:v>0.17774509999999999</c:v>
                </c:pt>
                <c:pt idx="1293">
                  <c:v>0.24453710000000001</c:v>
                </c:pt>
                <c:pt idx="1294">
                  <c:v>0.2497057</c:v>
                </c:pt>
                <c:pt idx="1295">
                  <c:v>0.25086599999999998</c:v>
                </c:pt>
                <c:pt idx="1296">
                  <c:v>0.17172219999999999</c:v>
                </c:pt>
                <c:pt idx="1297">
                  <c:v>0.1709243</c:v>
                </c:pt>
                <c:pt idx="1298">
                  <c:v>0.17099230000000001</c:v>
                </c:pt>
                <c:pt idx="1299">
                  <c:v>0.17201230000000001</c:v>
                </c:pt>
                <c:pt idx="1300">
                  <c:v>0.16964299999999999</c:v>
                </c:pt>
                <c:pt idx="1301">
                  <c:v>0.17654810000000001</c:v>
                </c:pt>
                <c:pt idx="1302">
                  <c:v>0.16984779999999999</c:v>
                </c:pt>
                <c:pt idx="1303">
                  <c:v>0.16947000000000001</c:v>
                </c:pt>
                <c:pt idx="1304">
                  <c:v>0.1697862</c:v>
                </c:pt>
                <c:pt idx="1305">
                  <c:v>0.2406539</c:v>
                </c:pt>
                <c:pt idx="1306">
                  <c:v>0.18871299999999999</c:v>
                </c:pt>
                <c:pt idx="1307">
                  <c:v>0.1710585</c:v>
                </c:pt>
                <c:pt idx="1308">
                  <c:v>0.16871249999999999</c:v>
                </c:pt>
                <c:pt idx="1309">
                  <c:v>0.21090719999999999</c:v>
                </c:pt>
                <c:pt idx="1310">
                  <c:v>0.18112719999999999</c:v>
                </c:pt>
                <c:pt idx="1311">
                  <c:v>0.1877732</c:v>
                </c:pt>
                <c:pt idx="1312">
                  <c:v>0.17009440000000001</c:v>
                </c:pt>
                <c:pt idx="1313">
                  <c:v>0.1817087</c:v>
                </c:pt>
                <c:pt idx="1314">
                  <c:v>0.17824019999999999</c:v>
                </c:pt>
                <c:pt idx="1315">
                  <c:v>0.1831855</c:v>
                </c:pt>
                <c:pt idx="1316">
                  <c:v>0.2131123</c:v>
                </c:pt>
                <c:pt idx="1317">
                  <c:v>0.2375756</c:v>
                </c:pt>
                <c:pt idx="1318">
                  <c:v>0.2106982</c:v>
                </c:pt>
                <c:pt idx="1319">
                  <c:v>0.22955909999999999</c:v>
                </c:pt>
                <c:pt idx="1320">
                  <c:v>0.17232259999999999</c:v>
                </c:pt>
                <c:pt idx="1321">
                  <c:v>0.17715500000000001</c:v>
                </c:pt>
                <c:pt idx="1322">
                  <c:v>0.16894439999999999</c:v>
                </c:pt>
                <c:pt idx="1323">
                  <c:v>0.1724329</c:v>
                </c:pt>
                <c:pt idx="1324">
                  <c:v>0.17309959999999999</c:v>
                </c:pt>
                <c:pt idx="1325">
                  <c:v>0.17365520000000001</c:v>
                </c:pt>
                <c:pt idx="1326">
                  <c:v>0.1711298</c:v>
                </c:pt>
                <c:pt idx="1327">
                  <c:v>0.17762339999999999</c:v>
                </c:pt>
                <c:pt idx="1328">
                  <c:v>0.21858169999999999</c:v>
                </c:pt>
                <c:pt idx="1329">
                  <c:v>0.16982</c:v>
                </c:pt>
                <c:pt idx="1330">
                  <c:v>0.2492085</c:v>
                </c:pt>
                <c:pt idx="1331">
                  <c:v>0.254803</c:v>
                </c:pt>
                <c:pt idx="1332">
                  <c:v>0.17707690000000001</c:v>
                </c:pt>
                <c:pt idx="1333">
                  <c:v>0.20920630000000001</c:v>
                </c:pt>
                <c:pt idx="1334">
                  <c:v>0.3198204</c:v>
                </c:pt>
                <c:pt idx="1335">
                  <c:v>0.28528540000000002</c:v>
                </c:pt>
                <c:pt idx="1336">
                  <c:v>0.27768549999999997</c:v>
                </c:pt>
                <c:pt idx="1337">
                  <c:v>0.25646940000000001</c:v>
                </c:pt>
                <c:pt idx="1338">
                  <c:v>0.2317591</c:v>
                </c:pt>
                <c:pt idx="1339">
                  <c:v>0.1841045</c:v>
                </c:pt>
                <c:pt idx="1340">
                  <c:v>0.33415620000000001</c:v>
                </c:pt>
                <c:pt idx="1341">
                  <c:v>0.185111</c:v>
                </c:pt>
                <c:pt idx="1342">
                  <c:v>0.18344299999999999</c:v>
                </c:pt>
                <c:pt idx="1343">
                  <c:v>0.2221805</c:v>
                </c:pt>
                <c:pt idx="1344">
                  <c:v>0.18512120000000001</c:v>
                </c:pt>
                <c:pt idx="1345">
                  <c:v>0.18133250000000001</c:v>
                </c:pt>
                <c:pt idx="1346">
                  <c:v>0.1773728</c:v>
                </c:pt>
                <c:pt idx="1347">
                  <c:v>0.18641759999999999</c:v>
                </c:pt>
                <c:pt idx="1348">
                  <c:v>0.17605100000000001</c:v>
                </c:pt>
                <c:pt idx="1349">
                  <c:v>0.1813092</c:v>
                </c:pt>
                <c:pt idx="1350">
                  <c:v>0.1903367</c:v>
                </c:pt>
                <c:pt idx="1351">
                  <c:v>0.20844879999999999</c:v>
                </c:pt>
                <c:pt idx="1352">
                  <c:v>0.1660343</c:v>
                </c:pt>
                <c:pt idx="1353">
                  <c:v>0.17746290000000001</c:v>
                </c:pt>
                <c:pt idx="1354">
                  <c:v>0.17065630000000001</c:v>
                </c:pt>
                <c:pt idx="1355">
                  <c:v>0.1743722</c:v>
                </c:pt>
                <c:pt idx="1356">
                  <c:v>0.17192850000000001</c:v>
                </c:pt>
                <c:pt idx="1357">
                  <c:v>0.18084990000000001</c:v>
                </c:pt>
                <c:pt idx="1358">
                  <c:v>0.17657310000000001</c:v>
                </c:pt>
                <c:pt idx="1359">
                  <c:v>0.17897840000000001</c:v>
                </c:pt>
                <c:pt idx="1360">
                  <c:v>0.17731710000000001</c:v>
                </c:pt>
                <c:pt idx="1361">
                  <c:v>0.1844557</c:v>
                </c:pt>
                <c:pt idx="1362">
                  <c:v>0.19097639999999999</c:v>
                </c:pt>
                <c:pt idx="1363">
                  <c:v>0.27141530000000003</c:v>
                </c:pt>
                <c:pt idx="1364">
                  <c:v>0.28912890000000002</c:v>
                </c:pt>
                <c:pt idx="1365">
                  <c:v>0.3363448</c:v>
                </c:pt>
                <c:pt idx="1366">
                  <c:v>0.21397869999999999</c:v>
                </c:pt>
                <c:pt idx="1367">
                  <c:v>0.24511350000000001</c:v>
                </c:pt>
                <c:pt idx="1368">
                  <c:v>0.28736660000000003</c:v>
                </c:pt>
                <c:pt idx="1369">
                  <c:v>0.22530230000000001</c:v>
                </c:pt>
                <c:pt idx="1370">
                  <c:v>0.21744730000000001</c:v>
                </c:pt>
                <c:pt idx="1371">
                  <c:v>0.29824499999999998</c:v>
                </c:pt>
                <c:pt idx="1372">
                  <c:v>0.33155000000000001</c:v>
                </c:pt>
                <c:pt idx="1373">
                  <c:v>0.23649980000000001</c:v>
                </c:pt>
                <c:pt idx="1374">
                  <c:v>0.21458369999999999</c:v>
                </c:pt>
                <c:pt idx="1375">
                  <c:v>0.22923850000000001</c:v>
                </c:pt>
                <c:pt idx="1376">
                  <c:v>0.25618269999999999</c:v>
                </c:pt>
                <c:pt idx="1377">
                  <c:v>0.18884909999999999</c:v>
                </c:pt>
                <c:pt idx="1378">
                  <c:v>0.1976955</c:v>
                </c:pt>
                <c:pt idx="1379">
                  <c:v>0.2029869</c:v>
                </c:pt>
                <c:pt idx="1380">
                  <c:v>0.17899329999999999</c:v>
                </c:pt>
                <c:pt idx="1381">
                  <c:v>0.1770555</c:v>
                </c:pt>
                <c:pt idx="1382">
                  <c:v>0.18022869999999999</c:v>
                </c:pt>
                <c:pt idx="1383">
                  <c:v>0.1881031</c:v>
                </c:pt>
                <c:pt idx="1384">
                  <c:v>0.17960590000000001</c:v>
                </c:pt>
                <c:pt idx="1385">
                  <c:v>0.1793748</c:v>
                </c:pt>
                <c:pt idx="1386">
                  <c:v>0.17867079999999999</c:v>
                </c:pt>
                <c:pt idx="1387">
                  <c:v>0.1797744</c:v>
                </c:pt>
                <c:pt idx="1388">
                  <c:v>0.23219980000000001</c:v>
                </c:pt>
                <c:pt idx="1389">
                  <c:v>0.18176610000000001</c:v>
                </c:pt>
                <c:pt idx="1390">
                  <c:v>0.1848726</c:v>
                </c:pt>
                <c:pt idx="1391">
                  <c:v>0.18392149999999999</c:v>
                </c:pt>
                <c:pt idx="1392">
                  <c:v>0.211975</c:v>
                </c:pt>
                <c:pt idx="1393">
                  <c:v>0.24515880000000001</c:v>
                </c:pt>
                <c:pt idx="1394">
                  <c:v>0.19199060000000001</c:v>
                </c:pt>
                <c:pt idx="1395">
                  <c:v>0.18041509999999999</c:v>
                </c:pt>
                <c:pt idx="1396">
                  <c:v>0.1873678</c:v>
                </c:pt>
                <c:pt idx="1397">
                  <c:v>0.20565890000000001</c:v>
                </c:pt>
                <c:pt idx="1398">
                  <c:v>0.26168540000000001</c:v>
                </c:pt>
                <c:pt idx="1399">
                  <c:v>0.1765505</c:v>
                </c:pt>
                <c:pt idx="1400">
                  <c:v>0.17620150000000001</c:v>
                </c:pt>
                <c:pt idx="1401">
                  <c:v>0.18705240000000001</c:v>
                </c:pt>
                <c:pt idx="1402">
                  <c:v>0.22014410000000001</c:v>
                </c:pt>
                <c:pt idx="1403">
                  <c:v>0.24487400000000001</c:v>
                </c:pt>
                <c:pt idx="1404">
                  <c:v>0.17834530000000001</c:v>
                </c:pt>
                <c:pt idx="1405">
                  <c:v>0.1909769</c:v>
                </c:pt>
                <c:pt idx="1406">
                  <c:v>0.3207044</c:v>
                </c:pt>
                <c:pt idx="1407">
                  <c:v>0.17312359999999999</c:v>
                </c:pt>
                <c:pt idx="1408">
                  <c:v>0.17363509999999999</c:v>
                </c:pt>
                <c:pt idx="1409">
                  <c:v>0.26438460000000003</c:v>
                </c:pt>
                <c:pt idx="1410">
                  <c:v>0.3665371</c:v>
                </c:pt>
                <c:pt idx="1411">
                  <c:v>0.37782949999999998</c:v>
                </c:pt>
                <c:pt idx="1412">
                  <c:v>0.40829729999999997</c:v>
                </c:pt>
                <c:pt idx="1413">
                  <c:v>0.40005170000000001</c:v>
                </c:pt>
                <c:pt idx="1414">
                  <c:v>0.34995409999999999</c:v>
                </c:pt>
                <c:pt idx="1415">
                  <c:v>0.3134016</c:v>
                </c:pt>
                <c:pt idx="1416">
                  <c:v>0.31406980000000001</c:v>
                </c:pt>
                <c:pt idx="1417">
                  <c:v>0.3360629</c:v>
                </c:pt>
                <c:pt idx="1418">
                  <c:v>0.34349639999999998</c:v>
                </c:pt>
                <c:pt idx="1419">
                  <c:v>0.31082080000000001</c:v>
                </c:pt>
                <c:pt idx="1420">
                  <c:v>0.30684529999999999</c:v>
                </c:pt>
                <c:pt idx="1421">
                  <c:v>0.3602088</c:v>
                </c:pt>
                <c:pt idx="1422">
                  <c:v>0.3152549</c:v>
                </c:pt>
                <c:pt idx="1423">
                  <c:v>0.37788189999999999</c:v>
                </c:pt>
                <c:pt idx="1424">
                  <c:v>0.2986589</c:v>
                </c:pt>
                <c:pt idx="1425">
                  <c:v>0.38718649999999999</c:v>
                </c:pt>
                <c:pt idx="1426">
                  <c:v>0.36380600000000002</c:v>
                </c:pt>
                <c:pt idx="1427">
                  <c:v>0.31028480000000003</c:v>
                </c:pt>
                <c:pt idx="1428">
                  <c:v>0.30315360000000002</c:v>
                </c:pt>
                <c:pt idx="1429">
                  <c:v>0.36578880000000003</c:v>
                </c:pt>
                <c:pt idx="1430">
                  <c:v>0.3012435</c:v>
                </c:pt>
                <c:pt idx="1431">
                  <c:v>0.25953330000000002</c:v>
                </c:pt>
                <c:pt idx="1432">
                  <c:v>0.26219490000000001</c:v>
                </c:pt>
                <c:pt idx="1433">
                  <c:v>0.18080660000000001</c:v>
                </c:pt>
                <c:pt idx="1434">
                  <c:v>0.20719560000000001</c:v>
                </c:pt>
                <c:pt idx="1435">
                  <c:v>0.1882375</c:v>
                </c:pt>
                <c:pt idx="1436">
                  <c:v>0.2587448</c:v>
                </c:pt>
                <c:pt idx="1437">
                  <c:v>0.1722505</c:v>
                </c:pt>
                <c:pt idx="1438">
                  <c:v>0.25154369999999998</c:v>
                </c:pt>
                <c:pt idx="1439">
                  <c:v>0.3880403</c:v>
                </c:pt>
                <c:pt idx="1440">
                  <c:v>0.38496399999999997</c:v>
                </c:pt>
                <c:pt idx="1441">
                  <c:v>0.36453940000000001</c:v>
                </c:pt>
                <c:pt idx="1442">
                  <c:v>0.4334577</c:v>
                </c:pt>
                <c:pt idx="1443">
                  <c:v>0.4535342</c:v>
                </c:pt>
                <c:pt idx="1444">
                  <c:v>0.36687019999999998</c:v>
                </c:pt>
                <c:pt idx="1445">
                  <c:v>0.38690760000000002</c:v>
                </c:pt>
                <c:pt idx="1446">
                  <c:v>0.22836200000000001</c:v>
                </c:pt>
                <c:pt idx="1447">
                  <c:v>0.2144501</c:v>
                </c:pt>
                <c:pt idx="1448">
                  <c:v>0.25999529999999998</c:v>
                </c:pt>
                <c:pt idx="1449">
                  <c:v>0.26632450000000002</c:v>
                </c:pt>
                <c:pt idx="1450">
                  <c:v>0.31641829999999999</c:v>
                </c:pt>
                <c:pt idx="1451">
                  <c:v>0.1931832</c:v>
                </c:pt>
                <c:pt idx="1452">
                  <c:v>0.1982391</c:v>
                </c:pt>
                <c:pt idx="1453">
                  <c:v>0.29810569999999997</c:v>
                </c:pt>
                <c:pt idx="1454">
                  <c:v>0.2624319</c:v>
                </c:pt>
                <c:pt idx="1455">
                  <c:v>0.25455499999999998</c:v>
                </c:pt>
                <c:pt idx="1456">
                  <c:v>0.19510720000000001</c:v>
                </c:pt>
                <c:pt idx="1457">
                  <c:v>0.26487129999999998</c:v>
                </c:pt>
                <c:pt idx="1458">
                  <c:v>0.29393170000000002</c:v>
                </c:pt>
                <c:pt idx="1459">
                  <c:v>0.27097250000000001</c:v>
                </c:pt>
                <c:pt idx="1460">
                  <c:v>0.43928909999999999</c:v>
                </c:pt>
                <c:pt idx="1461">
                  <c:v>0.303346</c:v>
                </c:pt>
                <c:pt idx="1462">
                  <c:v>0.27761069999999999</c:v>
                </c:pt>
                <c:pt idx="1463">
                  <c:v>0.24976229999999999</c:v>
                </c:pt>
                <c:pt idx="1464">
                  <c:v>0.25251580000000001</c:v>
                </c:pt>
                <c:pt idx="1465">
                  <c:v>0.23086400000000001</c:v>
                </c:pt>
                <c:pt idx="1466">
                  <c:v>0.2537587</c:v>
                </c:pt>
                <c:pt idx="1467">
                  <c:v>0.36368549999999999</c:v>
                </c:pt>
                <c:pt idx="1468">
                  <c:v>0.24760450000000001</c:v>
                </c:pt>
                <c:pt idx="1469">
                  <c:v>0.18902389999999999</c:v>
                </c:pt>
                <c:pt idx="1470">
                  <c:v>0.28873769999999999</c:v>
                </c:pt>
                <c:pt idx="1471">
                  <c:v>0.1965644</c:v>
                </c:pt>
                <c:pt idx="1472">
                  <c:v>0.30260219999999999</c:v>
                </c:pt>
                <c:pt idx="1473">
                  <c:v>0.21238309999999999</c:v>
                </c:pt>
                <c:pt idx="1474">
                  <c:v>0.20541290000000001</c:v>
                </c:pt>
                <c:pt idx="1475">
                  <c:v>0.20148669999999999</c:v>
                </c:pt>
                <c:pt idx="1476">
                  <c:v>0.3527265</c:v>
                </c:pt>
                <c:pt idx="1477">
                  <c:v>0.28859079999999998</c:v>
                </c:pt>
                <c:pt idx="1478">
                  <c:v>0.1882778</c:v>
                </c:pt>
                <c:pt idx="1479">
                  <c:v>0.28744579999999997</c:v>
                </c:pt>
                <c:pt idx="1480">
                  <c:v>0.2978615</c:v>
                </c:pt>
                <c:pt idx="1481">
                  <c:v>0.33836349999999998</c:v>
                </c:pt>
                <c:pt idx="1482">
                  <c:v>0.3327754</c:v>
                </c:pt>
                <c:pt idx="1483">
                  <c:v>0.2633453</c:v>
                </c:pt>
                <c:pt idx="1484">
                  <c:v>0.18439320000000001</c:v>
                </c:pt>
                <c:pt idx="1485">
                  <c:v>0.15696660000000001</c:v>
                </c:pt>
                <c:pt idx="1486">
                  <c:v>0.158083</c:v>
                </c:pt>
                <c:pt idx="1487">
                  <c:v>0.28123120000000001</c:v>
                </c:pt>
                <c:pt idx="1488">
                  <c:v>0.40725800000000001</c:v>
                </c:pt>
                <c:pt idx="1489">
                  <c:v>0.27289089999999999</c:v>
                </c:pt>
                <c:pt idx="1490">
                  <c:v>0.26352049999999999</c:v>
                </c:pt>
                <c:pt idx="1491">
                  <c:v>0.2557507</c:v>
                </c:pt>
                <c:pt idx="1492">
                  <c:v>0.23050809999999999</c:v>
                </c:pt>
                <c:pt idx="1493">
                  <c:v>0.26795380000000002</c:v>
                </c:pt>
                <c:pt idx="1494">
                  <c:v>0.41080739999999999</c:v>
                </c:pt>
                <c:pt idx="1495">
                  <c:v>0.29635260000000002</c:v>
                </c:pt>
                <c:pt idx="1496">
                  <c:v>0.3303314</c:v>
                </c:pt>
                <c:pt idx="1497">
                  <c:v>0.40895559999999997</c:v>
                </c:pt>
                <c:pt idx="1498">
                  <c:v>0.41891319999999999</c:v>
                </c:pt>
                <c:pt idx="1499">
                  <c:v>0.31721490000000002</c:v>
                </c:pt>
                <c:pt idx="1500">
                  <c:v>0.33578819999999998</c:v>
                </c:pt>
                <c:pt idx="1501">
                  <c:v>0.63684830000000003</c:v>
                </c:pt>
                <c:pt idx="1502">
                  <c:v>0.56611040000000001</c:v>
                </c:pt>
                <c:pt idx="1503">
                  <c:v>0.5906148</c:v>
                </c:pt>
                <c:pt idx="1504">
                  <c:v>0.63825399999999999</c:v>
                </c:pt>
                <c:pt idx="1505">
                  <c:v>0.55348280000000005</c:v>
                </c:pt>
                <c:pt idx="1506">
                  <c:v>0.66680669999999997</c:v>
                </c:pt>
                <c:pt idx="1507">
                  <c:v>0.4866645</c:v>
                </c:pt>
                <c:pt idx="1508">
                  <c:v>0.47072960000000003</c:v>
                </c:pt>
                <c:pt idx="1509">
                  <c:v>0.41725640000000003</c:v>
                </c:pt>
                <c:pt idx="1510">
                  <c:v>0.41729820000000001</c:v>
                </c:pt>
                <c:pt idx="1511">
                  <c:v>0.4679953</c:v>
                </c:pt>
                <c:pt idx="1512">
                  <c:v>0.45264300000000002</c:v>
                </c:pt>
                <c:pt idx="1513">
                  <c:v>0.52111600000000002</c:v>
                </c:pt>
                <c:pt idx="1514">
                  <c:v>0.54700939999999998</c:v>
                </c:pt>
                <c:pt idx="1515">
                  <c:v>0.60988419999999999</c:v>
                </c:pt>
                <c:pt idx="1516">
                  <c:v>0.54061749999999997</c:v>
                </c:pt>
                <c:pt idx="1517">
                  <c:v>0.53163099999999996</c:v>
                </c:pt>
                <c:pt idx="1518">
                  <c:v>0.65428980000000003</c:v>
                </c:pt>
                <c:pt idx="1519">
                  <c:v>0.58245000000000002</c:v>
                </c:pt>
                <c:pt idx="1520">
                  <c:v>0.49478080000000002</c:v>
                </c:pt>
                <c:pt idx="1521">
                  <c:v>0.70523159999999996</c:v>
                </c:pt>
                <c:pt idx="1522">
                  <c:v>0.50321590000000005</c:v>
                </c:pt>
                <c:pt idx="1523">
                  <c:v>0.57622589999999996</c:v>
                </c:pt>
                <c:pt idx="1524">
                  <c:v>0.59098740000000005</c:v>
                </c:pt>
                <c:pt idx="1525">
                  <c:v>0.62572369999999999</c:v>
                </c:pt>
                <c:pt idx="1526">
                  <c:v>0.64626879999999998</c:v>
                </c:pt>
                <c:pt idx="1527">
                  <c:v>0.80125539999999995</c:v>
                </c:pt>
                <c:pt idx="1528">
                  <c:v>0.51105690000000004</c:v>
                </c:pt>
                <c:pt idx="1529">
                  <c:v>0.50769229999999999</c:v>
                </c:pt>
                <c:pt idx="1530">
                  <c:v>0.53944119999999995</c:v>
                </c:pt>
                <c:pt idx="1531">
                  <c:v>0.54556289999999996</c:v>
                </c:pt>
                <c:pt idx="1532">
                  <c:v>0.71750270000000005</c:v>
                </c:pt>
                <c:pt idx="1533">
                  <c:v>0.66272830000000005</c:v>
                </c:pt>
                <c:pt idx="1534">
                  <c:v>0.78541539999999999</c:v>
                </c:pt>
                <c:pt idx="1535">
                  <c:v>0.60129440000000001</c:v>
                </c:pt>
                <c:pt idx="1536">
                  <c:v>0.58669020000000005</c:v>
                </c:pt>
                <c:pt idx="1537">
                  <c:v>0.5560853</c:v>
                </c:pt>
                <c:pt idx="1538">
                  <c:v>0.56606339999999999</c:v>
                </c:pt>
                <c:pt idx="1539">
                  <c:v>0.5993986</c:v>
                </c:pt>
                <c:pt idx="1540">
                  <c:v>0.63169660000000005</c:v>
                </c:pt>
                <c:pt idx="1541">
                  <c:v>0.63562149999999995</c:v>
                </c:pt>
                <c:pt idx="1542">
                  <c:v>0.53593400000000002</c:v>
                </c:pt>
                <c:pt idx="1543">
                  <c:v>0.69791400000000003</c:v>
                </c:pt>
                <c:pt idx="1544">
                  <c:v>0.51629780000000003</c:v>
                </c:pt>
                <c:pt idx="1545">
                  <c:v>0.56104520000000002</c:v>
                </c:pt>
                <c:pt idx="1546">
                  <c:v>0.59384369999999997</c:v>
                </c:pt>
                <c:pt idx="1547">
                  <c:v>0.55935349999999995</c:v>
                </c:pt>
                <c:pt idx="1548">
                  <c:v>0.69967429999999997</c:v>
                </c:pt>
                <c:pt idx="1549">
                  <c:v>0.59432359999999995</c:v>
                </c:pt>
                <c:pt idx="1550">
                  <c:v>0.43592649999999999</c:v>
                </c:pt>
                <c:pt idx="1551">
                  <c:v>0.4495325</c:v>
                </c:pt>
                <c:pt idx="1552">
                  <c:v>0.52225650000000001</c:v>
                </c:pt>
                <c:pt idx="1553">
                  <c:v>0.56928699999999999</c:v>
                </c:pt>
                <c:pt idx="1554">
                  <c:v>0.55380220000000002</c:v>
                </c:pt>
                <c:pt idx="1555">
                  <c:v>0.71119659999999996</c:v>
                </c:pt>
                <c:pt idx="1556">
                  <c:v>0.61579030000000001</c:v>
                </c:pt>
                <c:pt idx="1557">
                  <c:v>0.48280869999999998</c:v>
                </c:pt>
                <c:pt idx="1558">
                  <c:v>0.48580820000000002</c:v>
                </c:pt>
                <c:pt idx="1559">
                  <c:v>0.50161239999999996</c:v>
                </c:pt>
                <c:pt idx="1560">
                  <c:v>0.54649999999999999</c:v>
                </c:pt>
                <c:pt idx="1561">
                  <c:v>0.49956260000000002</c:v>
                </c:pt>
                <c:pt idx="1562">
                  <c:v>0.62698489999999996</c:v>
                </c:pt>
                <c:pt idx="1563">
                  <c:v>0.56999880000000003</c:v>
                </c:pt>
                <c:pt idx="1564">
                  <c:v>0.56262820000000002</c:v>
                </c:pt>
                <c:pt idx="1565">
                  <c:v>0.65018629999999999</c:v>
                </c:pt>
                <c:pt idx="1566">
                  <c:v>0.60728749999999998</c:v>
                </c:pt>
                <c:pt idx="1567">
                  <c:v>0.68265410000000004</c:v>
                </c:pt>
                <c:pt idx="1568">
                  <c:v>0.51685669999999995</c:v>
                </c:pt>
                <c:pt idx="1569">
                  <c:v>0.77181920000000004</c:v>
                </c:pt>
                <c:pt idx="1570">
                  <c:v>0.4868246</c:v>
                </c:pt>
                <c:pt idx="1571">
                  <c:v>0.47809309999999999</c:v>
                </c:pt>
                <c:pt idx="1572">
                  <c:v>0.54688190000000003</c:v>
                </c:pt>
                <c:pt idx="1573">
                  <c:v>0.55916010000000005</c:v>
                </c:pt>
                <c:pt idx="1574">
                  <c:v>0.49011640000000001</c:v>
                </c:pt>
                <c:pt idx="1575">
                  <c:v>0.46228560000000002</c:v>
                </c:pt>
                <c:pt idx="1576">
                  <c:v>0.54102260000000002</c:v>
                </c:pt>
                <c:pt idx="1577">
                  <c:v>0.76639800000000002</c:v>
                </c:pt>
                <c:pt idx="1578">
                  <c:v>0.62723479999999998</c:v>
                </c:pt>
                <c:pt idx="1579">
                  <c:v>0.7157268</c:v>
                </c:pt>
                <c:pt idx="1580">
                  <c:v>0.52524760000000004</c:v>
                </c:pt>
                <c:pt idx="1581">
                  <c:v>0.47587230000000003</c:v>
                </c:pt>
                <c:pt idx="1582">
                  <c:v>0.63449060000000002</c:v>
                </c:pt>
                <c:pt idx="1583">
                  <c:v>0.45365810000000001</c:v>
                </c:pt>
                <c:pt idx="1584">
                  <c:v>0.49128929999999998</c:v>
                </c:pt>
                <c:pt idx="1585">
                  <c:v>0.37334270000000003</c:v>
                </c:pt>
                <c:pt idx="1586">
                  <c:v>0.40196150000000003</c:v>
                </c:pt>
                <c:pt idx="1587">
                  <c:v>0.37106040000000001</c:v>
                </c:pt>
                <c:pt idx="1588">
                  <c:v>0.46111489999999999</c:v>
                </c:pt>
                <c:pt idx="1589">
                  <c:v>0.40827720000000001</c:v>
                </c:pt>
                <c:pt idx="1590">
                  <c:v>0.39279150000000002</c:v>
                </c:pt>
                <c:pt idx="1591">
                  <c:v>0.46650550000000002</c:v>
                </c:pt>
                <c:pt idx="1592">
                  <c:v>0.37410110000000002</c:v>
                </c:pt>
                <c:pt idx="1593">
                  <c:v>0.42199320000000001</c:v>
                </c:pt>
                <c:pt idx="1594">
                  <c:v>0.43176589999999998</c:v>
                </c:pt>
                <c:pt idx="1595">
                  <c:v>0.532385</c:v>
                </c:pt>
                <c:pt idx="1596">
                  <c:v>0.38507249999999998</c:v>
                </c:pt>
                <c:pt idx="1597">
                  <c:v>0.43354379999999998</c:v>
                </c:pt>
                <c:pt idx="1598">
                  <c:v>0.4341276</c:v>
                </c:pt>
                <c:pt idx="1599">
                  <c:v>0.5331572</c:v>
                </c:pt>
                <c:pt idx="1600">
                  <c:v>0.48336089999999998</c:v>
                </c:pt>
                <c:pt idx="1601">
                  <c:v>0.4120163</c:v>
                </c:pt>
                <c:pt idx="1602">
                  <c:v>0.45176119999999997</c:v>
                </c:pt>
                <c:pt idx="1603">
                  <c:v>0.5324856</c:v>
                </c:pt>
                <c:pt idx="1604">
                  <c:v>0.47369420000000001</c:v>
                </c:pt>
                <c:pt idx="1605">
                  <c:v>0.42189539999999998</c:v>
                </c:pt>
                <c:pt idx="1606">
                  <c:v>0.35591289999999998</c:v>
                </c:pt>
                <c:pt idx="1607">
                  <c:v>0.38683509999999999</c:v>
                </c:pt>
                <c:pt idx="1608">
                  <c:v>0.37198949999999997</c:v>
                </c:pt>
                <c:pt idx="1609">
                  <c:v>0.43263689999999999</c:v>
                </c:pt>
                <c:pt idx="1610">
                  <c:v>0.44174649999999999</c:v>
                </c:pt>
                <c:pt idx="1611">
                  <c:v>0.46952329999999998</c:v>
                </c:pt>
                <c:pt idx="1612">
                  <c:v>0.5318465</c:v>
                </c:pt>
                <c:pt idx="1613">
                  <c:v>0.40696359999999998</c:v>
                </c:pt>
                <c:pt idx="1614">
                  <c:v>0.41159479999999998</c:v>
                </c:pt>
                <c:pt idx="1615">
                  <c:v>0.55360569999999998</c:v>
                </c:pt>
                <c:pt idx="1616">
                  <c:v>0.42859320000000001</c:v>
                </c:pt>
                <c:pt idx="1617">
                  <c:v>0.47649910000000001</c:v>
                </c:pt>
                <c:pt idx="1618">
                  <c:v>0.47427200000000003</c:v>
                </c:pt>
                <c:pt idx="1619">
                  <c:v>0.70945130000000001</c:v>
                </c:pt>
                <c:pt idx="1620">
                  <c:v>0.60640360000000004</c:v>
                </c:pt>
                <c:pt idx="1621">
                  <c:v>0.4363262</c:v>
                </c:pt>
                <c:pt idx="1622">
                  <c:v>0.40939059999999999</c:v>
                </c:pt>
                <c:pt idx="1623">
                  <c:v>0.55224700000000004</c:v>
                </c:pt>
                <c:pt idx="1624">
                  <c:v>0.41036</c:v>
                </c:pt>
                <c:pt idx="1625">
                  <c:v>0.44618790000000003</c:v>
                </c:pt>
                <c:pt idx="1626">
                  <c:v>0.36569590000000002</c:v>
                </c:pt>
                <c:pt idx="1627">
                  <c:v>0.45857759999999997</c:v>
                </c:pt>
                <c:pt idx="1628">
                  <c:v>0.41595789999999999</c:v>
                </c:pt>
                <c:pt idx="1629">
                  <c:v>0.50756089999999998</c:v>
                </c:pt>
                <c:pt idx="1630">
                  <c:v>0.3986307</c:v>
                </c:pt>
                <c:pt idx="1631">
                  <c:v>0.42753629999999998</c:v>
                </c:pt>
                <c:pt idx="1632">
                  <c:v>0.56020239999999999</c:v>
                </c:pt>
                <c:pt idx="1633">
                  <c:v>0.53643200000000002</c:v>
                </c:pt>
                <c:pt idx="1634">
                  <c:v>0.45622940000000001</c:v>
                </c:pt>
                <c:pt idx="1635">
                  <c:v>0.50375479999999995</c:v>
                </c:pt>
                <c:pt idx="1636">
                  <c:v>0.47064289999999998</c:v>
                </c:pt>
                <c:pt idx="1637">
                  <c:v>0.54925489999999999</c:v>
                </c:pt>
                <c:pt idx="1638">
                  <c:v>0.40915390000000001</c:v>
                </c:pt>
                <c:pt idx="1639">
                  <c:v>0.49594959999999999</c:v>
                </c:pt>
                <c:pt idx="1640">
                  <c:v>0.56298150000000002</c:v>
                </c:pt>
                <c:pt idx="1641">
                  <c:v>0.52831799999999995</c:v>
                </c:pt>
                <c:pt idx="1642">
                  <c:v>0.44532040000000001</c:v>
                </c:pt>
                <c:pt idx="1643">
                  <c:v>0.44736860000000001</c:v>
                </c:pt>
                <c:pt idx="1644">
                  <c:v>0.38758969999999998</c:v>
                </c:pt>
                <c:pt idx="1645">
                  <c:v>0.23821510000000001</c:v>
                </c:pt>
                <c:pt idx="1646">
                  <c:v>0.51627920000000005</c:v>
                </c:pt>
                <c:pt idx="1647">
                  <c:v>0.46271139999999999</c:v>
                </c:pt>
                <c:pt idx="1648">
                  <c:v>0.37581300000000001</c:v>
                </c:pt>
                <c:pt idx="1649">
                  <c:v>0.3825945</c:v>
                </c:pt>
                <c:pt idx="1650">
                  <c:v>0.35475390000000001</c:v>
                </c:pt>
                <c:pt idx="1651">
                  <c:v>0.52366769999999996</c:v>
                </c:pt>
                <c:pt idx="1652">
                  <c:v>0.73687550000000002</c:v>
                </c:pt>
                <c:pt idx="1653">
                  <c:v>0.41559069999999998</c:v>
                </c:pt>
                <c:pt idx="1654">
                  <c:v>0.38741680000000001</c:v>
                </c:pt>
                <c:pt idx="1655">
                  <c:v>0.52180040000000005</c:v>
                </c:pt>
                <c:pt idx="1656">
                  <c:v>0.4281836</c:v>
                </c:pt>
                <c:pt idx="1657">
                  <c:v>0.42032730000000001</c:v>
                </c:pt>
                <c:pt idx="1658">
                  <c:v>0.34377809999999998</c:v>
                </c:pt>
                <c:pt idx="1659">
                  <c:v>0.34448250000000002</c:v>
                </c:pt>
                <c:pt idx="1660">
                  <c:v>0.3504311</c:v>
                </c:pt>
                <c:pt idx="1661">
                  <c:v>0.38194699999999998</c:v>
                </c:pt>
                <c:pt idx="1662">
                  <c:v>0.35569119999999999</c:v>
                </c:pt>
                <c:pt idx="1663">
                  <c:v>0.38928849999999998</c:v>
                </c:pt>
                <c:pt idx="1664">
                  <c:v>0.35882969999999997</c:v>
                </c:pt>
                <c:pt idx="1665">
                  <c:v>0.54166069999999999</c:v>
                </c:pt>
                <c:pt idx="1666">
                  <c:v>0.41412559999999998</c:v>
                </c:pt>
                <c:pt idx="1667">
                  <c:v>0.34070739999999999</c:v>
                </c:pt>
                <c:pt idx="1668">
                  <c:v>0.390291</c:v>
                </c:pt>
                <c:pt idx="1669">
                  <c:v>0.3447229</c:v>
                </c:pt>
                <c:pt idx="1670">
                  <c:v>0.42203629999999998</c:v>
                </c:pt>
                <c:pt idx="1671">
                  <c:v>0.3707472</c:v>
                </c:pt>
                <c:pt idx="1672">
                  <c:v>0.44797029999999999</c:v>
                </c:pt>
                <c:pt idx="1673">
                  <c:v>0.46507280000000001</c:v>
                </c:pt>
                <c:pt idx="1674">
                  <c:v>0.78519850000000002</c:v>
                </c:pt>
                <c:pt idx="1675">
                  <c:v>0.34732639999999998</c:v>
                </c:pt>
                <c:pt idx="1676">
                  <c:v>0.35027619999999998</c:v>
                </c:pt>
                <c:pt idx="1677">
                  <c:v>0.3881212</c:v>
                </c:pt>
                <c:pt idx="1678">
                  <c:v>0.3411091</c:v>
                </c:pt>
                <c:pt idx="1679">
                  <c:v>0.40880539999999999</c:v>
                </c:pt>
                <c:pt idx="1680">
                  <c:v>0.34351080000000001</c:v>
                </c:pt>
                <c:pt idx="1681">
                  <c:v>0.38705329999999999</c:v>
                </c:pt>
                <c:pt idx="1682">
                  <c:v>0.51439330000000005</c:v>
                </c:pt>
                <c:pt idx="1683">
                  <c:v>0.47215289999999999</c:v>
                </c:pt>
                <c:pt idx="1684">
                  <c:v>0.3830307</c:v>
                </c:pt>
                <c:pt idx="1685">
                  <c:v>0.3810886</c:v>
                </c:pt>
                <c:pt idx="1686">
                  <c:v>0.38637480000000002</c:v>
                </c:pt>
                <c:pt idx="1687">
                  <c:v>0.39078740000000001</c:v>
                </c:pt>
                <c:pt idx="1688">
                  <c:v>0.45007829999999999</c:v>
                </c:pt>
                <c:pt idx="1689">
                  <c:v>0.42236570000000001</c:v>
                </c:pt>
                <c:pt idx="1690">
                  <c:v>0.52286929999999998</c:v>
                </c:pt>
                <c:pt idx="1691">
                  <c:v>0.38876749999999999</c:v>
                </c:pt>
                <c:pt idx="1692">
                  <c:v>0.38909939999999998</c:v>
                </c:pt>
                <c:pt idx="1693">
                  <c:v>0.35614099999999999</c:v>
                </c:pt>
                <c:pt idx="1694">
                  <c:v>0.55487520000000001</c:v>
                </c:pt>
                <c:pt idx="1695">
                  <c:v>0.42368529999999999</c:v>
                </c:pt>
                <c:pt idx="1696">
                  <c:v>0.41188000000000002</c:v>
                </c:pt>
                <c:pt idx="1697">
                  <c:v>0.3489913</c:v>
                </c:pt>
                <c:pt idx="1698">
                  <c:v>0.41636770000000001</c:v>
                </c:pt>
                <c:pt idx="1699">
                  <c:v>0.36737690000000001</c:v>
                </c:pt>
                <c:pt idx="1700">
                  <c:v>0.3741852</c:v>
                </c:pt>
                <c:pt idx="1701">
                  <c:v>0.48877310000000002</c:v>
                </c:pt>
                <c:pt idx="1702">
                  <c:v>0.34283590000000003</c:v>
                </c:pt>
                <c:pt idx="1703">
                  <c:v>0.34254800000000002</c:v>
                </c:pt>
                <c:pt idx="1704">
                  <c:v>0.39736270000000001</c:v>
                </c:pt>
                <c:pt idx="1705">
                  <c:v>0.35172320000000001</c:v>
                </c:pt>
                <c:pt idx="1706">
                  <c:v>0.40613349999999998</c:v>
                </c:pt>
                <c:pt idx="1707">
                  <c:v>0.34433340000000001</c:v>
                </c:pt>
                <c:pt idx="1708">
                  <c:v>0.35648540000000001</c:v>
                </c:pt>
                <c:pt idx="1709">
                  <c:v>0.46806199999999998</c:v>
                </c:pt>
                <c:pt idx="1710">
                  <c:v>0.62109999999999999</c:v>
                </c:pt>
                <c:pt idx="1711">
                  <c:v>0.35978779999999999</c:v>
                </c:pt>
                <c:pt idx="1712">
                  <c:v>0.39166600000000001</c:v>
                </c:pt>
                <c:pt idx="1713">
                  <c:v>0.39247710000000002</c:v>
                </c:pt>
                <c:pt idx="1714">
                  <c:v>0.3716042</c:v>
                </c:pt>
                <c:pt idx="1715">
                  <c:v>0.35670499999999999</c:v>
                </c:pt>
                <c:pt idx="1716">
                  <c:v>0.35971900000000001</c:v>
                </c:pt>
                <c:pt idx="1717">
                  <c:v>0.34464240000000002</c:v>
                </c:pt>
                <c:pt idx="1718">
                  <c:v>0.35276770000000002</c:v>
                </c:pt>
                <c:pt idx="1719">
                  <c:v>0.36669040000000003</c:v>
                </c:pt>
                <c:pt idx="1720">
                  <c:v>0.418321</c:v>
                </c:pt>
                <c:pt idx="1721">
                  <c:v>0.35944999999999999</c:v>
                </c:pt>
                <c:pt idx="1722">
                  <c:v>0.36829519999999999</c:v>
                </c:pt>
                <c:pt idx="1723">
                  <c:v>0.34593620000000003</c:v>
                </c:pt>
                <c:pt idx="1724">
                  <c:v>0.35640749999999999</c:v>
                </c:pt>
                <c:pt idx="1725">
                  <c:v>0.42598999999999998</c:v>
                </c:pt>
                <c:pt idx="1726">
                  <c:v>0.350439</c:v>
                </c:pt>
                <c:pt idx="1727">
                  <c:v>0.35817520000000003</c:v>
                </c:pt>
                <c:pt idx="1728">
                  <c:v>0.35387819999999998</c:v>
                </c:pt>
                <c:pt idx="1729">
                  <c:v>0.35806660000000001</c:v>
                </c:pt>
                <c:pt idx="1730">
                  <c:v>0.40672720000000001</c:v>
                </c:pt>
                <c:pt idx="1731">
                  <c:v>0.44404250000000001</c:v>
                </c:pt>
                <c:pt idx="1732">
                  <c:v>0.35259669999999999</c:v>
                </c:pt>
                <c:pt idx="1733">
                  <c:v>0.35273880000000002</c:v>
                </c:pt>
                <c:pt idx="1734">
                  <c:v>0.37007250000000003</c:v>
                </c:pt>
                <c:pt idx="1735">
                  <c:v>0.46049060000000003</c:v>
                </c:pt>
                <c:pt idx="1736">
                  <c:v>0.36854170000000003</c:v>
                </c:pt>
                <c:pt idx="1737">
                  <c:v>0.34464149999999999</c:v>
                </c:pt>
                <c:pt idx="1738">
                  <c:v>0.35091939999999999</c:v>
                </c:pt>
                <c:pt idx="1739">
                  <c:v>0.4015688</c:v>
                </c:pt>
                <c:pt idx="1740">
                  <c:v>0.3547129</c:v>
                </c:pt>
                <c:pt idx="1741">
                  <c:v>0.39947860000000002</c:v>
                </c:pt>
                <c:pt idx="1742">
                  <c:v>0.35431859999999998</c:v>
                </c:pt>
                <c:pt idx="1743">
                  <c:v>0.36270229999999998</c:v>
                </c:pt>
                <c:pt idx="1744">
                  <c:v>0.4438358</c:v>
                </c:pt>
                <c:pt idx="1745">
                  <c:v>0.35283579999999998</c:v>
                </c:pt>
                <c:pt idx="1746">
                  <c:v>0.43593779999999999</c:v>
                </c:pt>
                <c:pt idx="1747">
                  <c:v>0.35804659999999999</c:v>
                </c:pt>
                <c:pt idx="1748">
                  <c:v>0.42740010000000001</c:v>
                </c:pt>
                <c:pt idx="1749">
                  <c:v>0.38927040000000002</c:v>
                </c:pt>
                <c:pt idx="1750">
                  <c:v>0.35590690000000003</c:v>
                </c:pt>
                <c:pt idx="1751">
                  <c:v>0.3421361</c:v>
                </c:pt>
                <c:pt idx="1752">
                  <c:v>0.4087191</c:v>
                </c:pt>
                <c:pt idx="1753">
                  <c:v>0.4480421</c:v>
                </c:pt>
                <c:pt idx="1754">
                  <c:v>0.35765560000000002</c:v>
                </c:pt>
                <c:pt idx="1755">
                  <c:v>0.34824840000000001</c:v>
                </c:pt>
                <c:pt idx="1756">
                  <c:v>0.37826320000000002</c:v>
                </c:pt>
                <c:pt idx="1757">
                  <c:v>0.3876541</c:v>
                </c:pt>
                <c:pt idx="1758">
                  <c:v>0.42392819999999998</c:v>
                </c:pt>
                <c:pt idx="1759">
                  <c:v>0.37468089999999998</c:v>
                </c:pt>
                <c:pt idx="1760">
                  <c:v>0.35669230000000002</c:v>
                </c:pt>
                <c:pt idx="1761">
                  <c:v>0.38378970000000001</c:v>
                </c:pt>
                <c:pt idx="1762">
                  <c:v>0.34640910000000003</c:v>
                </c:pt>
                <c:pt idx="1763">
                  <c:v>0.4211782</c:v>
                </c:pt>
                <c:pt idx="1764">
                  <c:v>0.34869109999999998</c:v>
                </c:pt>
                <c:pt idx="1765">
                  <c:v>0.35517840000000001</c:v>
                </c:pt>
                <c:pt idx="1766">
                  <c:v>0.35743079999999999</c:v>
                </c:pt>
                <c:pt idx="1767">
                  <c:v>0.65650850000000005</c:v>
                </c:pt>
                <c:pt idx="1768">
                  <c:v>0.37706479999999998</c:v>
                </c:pt>
                <c:pt idx="1769">
                  <c:v>0.33856710000000001</c:v>
                </c:pt>
                <c:pt idx="1770">
                  <c:v>0.35243170000000001</c:v>
                </c:pt>
                <c:pt idx="1771">
                  <c:v>0.4663062</c:v>
                </c:pt>
                <c:pt idx="1772">
                  <c:v>0.5557628</c:v>
                </c:pt>
                <c:pt idx="1773">
                  <c:v>0.56070109999999995</c:v>
                </c:pt>
                <c:pt idx="1774">
                  <c:v>0.41991909999999999</c:v>
                </c:pt>
                <c:pt idx="1775">
                  <c:v>0.42531669999999999</c:v>
                </c:pt>
                <c:pt idx="1776">
                  <c:v>0.51780839999999995</c:v>
                </c:pt>
                <c:pt idx="1777">
                  <c:v>0.3699866</c:v>
                </c:pt>
                <c:pt idx="1778">
                  <c:v>0.44513320000000001</c:v>
                </c:pt>
                <c:pt idx="1779">
                  <c:v>0.33344760000000001</c:v>
                </c:pt>
                <c:pt idx="1780">
                  <c:v>0.35228920000000002</c:v>
                </c:pt>
                <c:pt idx="1781">
                  <c:v>0.38954230000000001</c:v>
                </c:pt>
                <c:pt idx="1782">
                  <c:v>0.3317618</c:v>
                </c:pt>
                <c:pt idx="1783">
                  <c:v>0.35154340000000001</c:v>
                </c:pt>
                <c:pt idx="1784">
                  <c:v>0.34814879999999998</c:v>
                </c:pt>
                <c:pt idx="1785">
                  <c:v>0.3426149</c:v>
                </c:pt>
                <c:pt idx="1786">
                  <c:v>0.42385240000000002</c:v>
                </c:pt>
                <c:pt idx="1787">
                  <c:v>0.4273805</c:v>
                </c:pt>
                <c:pt idx="1788">
                  <c:v>0.3854476</c:v>
                </c:pt>
                <c:pt idx="1789">
                  <c:v>0.33557599999999999</c:v>
                </c:pt>
                <c:pt idx="1790">
                  <c:v>0.35041070000000002</c:v>
                </c:pt>
                <c:pt idx="1791">
                  <c:v>0.37385010000000002</c:v>
                </c:pt>
                <c:pt idx="1792">
                  <c:v>0.34537220000000002</c:v>
                </c:pt>
                <c:pt idx="1793">
                  <c:v>0.34396700000000002</c:v>
                </c:pt>
                <c:pt idx="1794">
                  <c:v>0.39458840000000001</c:v>
                </c:pt>
                <c:pt idx="1795">
                  <c:v>0.34041830000000001</c:v>
                </c:pt>
                <c:pt idx="1796">
                  <c:v>0.3644503</c:v>
                </c:pt>
                <c:pt idx="1797">
                  <c:v>0.35525699999999999</c:v>
                </c:pt>
                <c:pt idx="1798">
                  <c:v>0.47563689999999997</c:v>
                </c:pt>
                <c:pt idx="1799">
                  <c:v>0.33408379999999999</c:v>
                </c:pt>
                <c:pt idx="1800">
                  <c:v>0.33975430000000001</c:v>
                </c:pt>
                <c:pt idx="1801">
                  <c:v>0.39356550000000001</c:v>
                </c:pt>
                <c:pt idx="1802">
                  <c:v>0.40115719999999999</c:v>
                </c:pt>
                <c:pt idx="1803">
                  <c:v>0.35672900000000002</c:v>
                </c:pt>
                <c:pt idx="1804">
                  <c:v>0.35155459999999999</c:v>
                </c:pt>
                <c:pt idx="1805">
                  <c:v>0.34667530000000002</c:v>
                </c:pt>
                <c:pt idx="1806">
                  <c:v>0.48725069999999998</c:v>
                </c:pt>
                <c:pt idx="1807">
                  <c:v>0.37475890000000001</c:v>
                </c:pt>
                <c:pt idx="1808">
                  <c:v>0.35323349999999998</c:v>
                </c:pt>
                <c:pt idx="1809">
                  <c:v>0.33918219999999999</c:v>
                </c:pt>
                <c:pt idx="1810">
                  <c:v>0.33840480000000001</c:v>
                </c:pt>
                <c:pt idx="1811">
                  <c:v>0.38821509999999998</c:v>
                </c:pt>
                <c:pt idx="1812">
                  <c:v>0.42444690000000002</c:v>
                </c:pt>
                <c:pt idx="1813">
                  <c:v>0.45087050000000001</c:v>
                </c:pt>
                <c:pt idx="1814">
                  <c:v>0.34853499999999998</c:v>
                </c:pt>
                <c:pt idx="1815">
                  <c:v>0.40459610000000001</c:v>
                </c:pt>
                <c:pt idx="1816">
                  <c:v>0.43134270000000002</c:v>
                </c:pt>
                <c:pt idx="1817">
                  <c:v>0.35151060000000001</c:v>
                </c:pt>
                <c:pt idx="1818">
                  <c:v>0.35711209999999999</c:v>
                </c:pt>
                <c:pt idx="1819">
                  <c:v>0.41968230000000001</c:v>
                </c:pt>
                <c:pt idx="1820">
                  <c:v>0.38152799999999998</c:v>
                </c:pt>
                <c:pt idx="1821">
                  <c:v>0.34376459999999998</c:v>
                </c:pt>
                <c:pt idx="1822">
                  <c:v>0.34567700000000001</c:v>
                </c:pt>
                <c:pt idx="1823">
                  <c:v>0.35559780000000002</c:v>
                </c:pt>
                <c:pt idx="1824">
                  <c:v>0.35794949999999998</c:v>
                </c:pt>
                <c:pt idx="1825">
                  <c:v>0.39794590000000002</c:v>
                </c:pt>
                <c:pt idx="1826">
                  <c:v>0.36113620000000002</c:v>
                </c:pt>
                <c:pt idx="1827">
                  <c:v>0.34613670000000002</c:v>
                </c:pt>
                <c:pt idx="1828">
                  <c:v>0.35351589999999999</c:v>
                </c:pt>
                <c:pt idx="1829">
                  <c:v>0.3549561</c:v>
                </c:pt>
                <c:pt idx="1830">
                  <c:v>0.49045539999999999</c:v>
                </c:pt>
                <c:pt idx="1831">
                  <c:v>0.34316479999999999</c:v>
                </c:pt>
                <c:pt idx="1832">
                  <c:v>0.33795459999999999</c:v>
                </c:pt>
                <c:pt idx="1833">
                  <c:v>0.34421410000000002</c:v>
                </c:pt>
                <c:pt idx="1834">
                  <c:v>0.43814940000000002</c:v>
                </c:pt>
                <c:pt idx="1835">
                  <c:v>0.38541520000000001</c:v>
                </c:pt>
                <c:pt idx="1836">
                  <c:v>0.3459855</c:v>
                </c:pt>
                <c:pt idx="1837">
                  <c:v>0.45058100000000001</c:v>
                </c:pt>
                <c:pt idx="1838">
                  <c:v>0.3434006</c:v>
                </c:pt>
                <c:pt idx="1839">
                  <c:v>0.35615019999999997</c:v>
                </c:pt>
                <c:pt idx="1840">
                  <c:v>0.4144313</c:v>
                </c:pt>
                <c:pt idx="1841">
                  <c:v>0.4158676</c:v>
                </c:pt>
                <c:pt idx="1842">
                  <c:v>0.37782840000000001</c:v>
                </c:pt>
                <c:pt idx="1843">
                  <c:v>0.4607097</c:v>
                </c:pt>
                <c:pt idx="1844">
                  <c:v>0.43254049999999999</c:v>
                </c:pt>
                <c:pt idx="1845">
                  <c:v>0.3531782</c:v>
                </c:pt>
                <c:pt idx="1846">
                  <c:v>0.54289989999999999</c:v>
                </c:pt>
                <c:pt idx="1847">
                  <c:v>0.34640019999999999</c:v>
                </c:pt>
                <c:pt idx="1848">
                  <c:v>0.34083869999999999</c:v>
                </c:pt>
                <c:pt idx="1849">
                  <c:v>0.3804766</c:v>
                </c:pt>
                <c:pt idx="1850">
                  <c:v>0.35271799999999998</c:v>
                </c:pt>
                <c:pt idx="1851">
                  <c:v>0.42424499999999998</c:v>
                </c:pt>
                <c:pt idx="1852">
                  <c:v>0.44410440000000001</c:v>
                </c:pt>
                <c:pt idx="1853">
                  <c:v>0.44246190000000002</c:v>
                </c:pt>
                <c:pt idx="1854">
                  <c:v>0.37913849999999999</c:v>
                </c:pt>
                <c:pt idx="1855">
                  <c:v>0.37375969999999997</c:v>
                </c:pt>
                <c:pt idx="1856">
                  <c:v>0.39293990000000001</c:v>
                </c:pt>
                <c:pt idx="1857">
                  <c:v>0.37574069999999998</c:v>
                </c:pt>
                <c:pt idx="1858">
                  <c:v>0.58155509999999999</c:v>
                </c:pt>
                <c:pt idx="1859">
                  <c:v>0.35877150000000002</c:v>
                </c:pt>
                <c:pt idx="1860">
                  <c:v>0.33499889999999999</c:v>
                </c:pt>
                <c:pt idx="1861">
                  <c:v>0.39118550000000002</c:v>
                </c:pt>
                <c:pt idx="1862">
                  <c:v>0.35707299999999997</c:v>
                </c:pt>
                <c:pt idx="1863">
                  <c:v>0.35412120000000002</c:v>
                </c:pt>
                <c:pt idx="1864">
                  <c:v>0.3463715</c:v>
                </c:pt>
                <c:pt idx="1865">
                  <c:v>0.34392679999999998</c:v>
                </c:pt>
                <c:pt idx="1866">
                  <c:v>0.40433999999999998</c:v>
                </c:pt>
                <c:pt idx="1867">
                  <c:v>0.39929999999999999</c:v>
                </c:pt>
                <c:pt idx="1868">
                  <c:v>0.46240179999999997</c:v>
                </c:pt>
                <c:pt idx="1869">
                  <c:v>0.36512339999999999</c:v>
                </c:pt>
                <c:pt idx="1870">
                  <c:v>0.38786340000000002</c:v>
                </c:pt>
                <c:pt idx="1871">
                  <c:v>0.3723149</c:v>
                </c:pt>
                <c:pt idx="1872">
                  <c:v>0.3791563</c:v>
                </c:pt>
                <c:pt idx="1873">
                  <c:v>0.33815210000000001</c:v>
                </c:pt>
                <c:pt idx="1874">
                  <c:v>0.41914360000000001</c:v>
                </c:pt>
                <c:pt idx="1875">
                  <c:v>0.33815260000000003</c:v>
                </c:pt>
                <c:pt idx="1876">
                  <c:v>0.46324739999999998</c:v>
                </c:pt>
                <c:pt idx="1877">
                  <c:v>0.3805327</c:v>
                </c:pt>
                <c:pt idx="1878">
                  <c:v>0.33924520000000002</c:v>
                </c:pt>
                <c:pt idx="1879">
                  <c:v>0.42627219999999999</c:v>
                </c:pt>
                <c:pt idx="1880">
                  <c:v>0.34805039999999998</c:v>
                </c:pt>
                <c:pt idx="1881">
                  <c:v>0.35537180000000002</c:v>
                </c:pt>
                <c:pt idx="1882">
                  <c:v>0.39254689999999998</c:v>
                </c:pt>
                <c:pt idx="1883">
                  <c:v>0.33853420000000001</c:v>
                </c:pt>
                <c:pt idx="1884">
                  <c:v>0.34208509999999998</c:v>
                </c:pt>
                <c:pt idx="1885">
                  <c:v>0.34385589999999999</c:v>
                </c:pt>
                <c:pt idx="1886">
                  <c:v>0.35699609999999998</c:v>
                </c:pt>
                <c:pt idx="1887">
                  <c:v>0.36211670000000001</c:v>
                </c:pt>
                <c:pt idx="1888">
                  <c:v>0.34631960000000001</c:v>
                </c:pt>
                <c:pt idx="1889">
                  <c:v>0.34199629999999998</c:v>
                </c:pt>
                <c:pt idx="1890">
                  <c:v>0.42324070000000003</c:v>
                </c:pt>
                <c:pt idx="1891">
                  <c:v>0.3575333</c:v>
                </c:pt>
                <c:pt idx="1892">
                  <c:v>0.41792790000000002</c:v>
                </c:pt>
                <c:pt idx="1893">
                  <c:v>0.35546610000000001</c:v>
                </c:pt>
                <c:pt idx="1894">
                  <c:v>0.34012419999999999</c:v>
                </c:pt>
                <c:pt idx="1895">
                  <c:v>0.35548469999999999</c:v>
                </c:pt>
                <c:pt idx="1896">
                  <c:v>0.37404949999999998</c:v>
                </c:pt>
                <c:pt idx="1897">
                  <c:v>0.38730880000000001</c:v>
                </c:pt>
                <c:pt idx="1898">
                  <c:v>0.34151359999999997</c:v>
                </c:pt>
                <c:pt idx="1899">
                  <c:v>0.35265800000000003</c:v>
                </c:pt>
                <c:pt idx="1900">
                  <c:v>0.51229590000000003</c:v>
                </c:pt>
                <c:pt idx="1901">
                  <c:v>0.53910100000000005</c:v>
                </c:pt>
                <c:pt idx="1902">
                  <c:v>0.37591819999999998</c:v>
                </c:pt>
                <c:pt idx="1903">
                  <c:v>0.42965189999999998</c:v>
                </c:pt>
                <c:pt idx="1904">
                  <c:v>0.34603279999999997</c:v>
                </c:pt>
                <c:pt idx="1905">
                  <c:v>0.3991056</c:v>
                </c:pt>
                <c:pt idx="1906">
                  <c:v>0.37994929999999999</c:v>
                </c:pt>
                <c:pt idx="1907">
                  <c:v>0.34570709999999999</c:v>
                </c:pt>
                <c:pt idx="1908">
                  <c:v>0.35189150000000002</c:v>
                </c:pt>
                <c:pt idx="1909">
                  <c:v>0.34686080000000002</c:v>
                </c:pt>
                <c:pt idx="1910">
                  <c:v>0.37755870000000002</c:v>
                </c:pt>
                <c:pt idx="1911">
                  <c:v>0.42225790000000002</c:v>
                </c:pt>
                <c:pt idx="1912">
                  <c:v>0.34760059999999998</c:v>
                </c:pt>
                <c:pt idx="1913">
                  <c:v>0.44646599999999997</c:v>
                </c:pt>
                <c:pt idx="1914">
                  <c:v>0.35298550000000001</c:v>
                </c:pt>
                <c:pt idx="1915">
                  <c:v>0.43813530000000001</c:v>
                </c:pt>
                <c:pt idx="1916">
                  <c:v>0.39412809999999998</c:v>
                </c:pt>
                <c:pt idx="1917">
                  <c:v>0.35116950000000002</c:v>
                </c:pt>
                <c:pt idx="1918">
                  <c:v>0.3852893</c:v>
                </c:pt>
                <c:pt idx="1919">
                  <c:v>0.36199989999999999</c:v>
                </c:pt>
                <c:pt idx="1920">
                  <c:v>0.39823839999999999</c:v>
                </c:pt>
                <c:pt idx="1921">
                  <c:v>0.36082219999999998</c:v>
                </c:pt>
                <c:pt idx="1922">
                  <c:v>0.34869670000000003</c:v>
                </c:pt>
                <c:pt idx="1923">
                  <c:v>0.36101860000000002</c:v>
                </c:pt>
                <c:pt idx="1924">
                  <c:v>0.46301940000000003</c:v>
                </c:pt>
                <c:pt idx="1925">
                  <c:v>0.40302189999999999</c:v>
                </c:pt>
                <c:pt idx="1926">
                  <c:v>0.34743800000000002</c:v>
                </c:pt>
                <c:pt idx="1927">
                  <c:v>0.3575045</c:v>
                </c:pt>
                <c:pt idx="1928">
                  <c:v>0.35739969999999999</c:v>
                </c:pt>
                <c:pt idx="1929">
                  <c:v>0.44272899999999998</c:v>
                </c:pt>
                <c:pt idx="1930">
                  <c:v>0.44378109999999998</c:v>
                </c:pt>
                <c:pt idx="1931">
                  <c:v>0.43505670000000002</c:v>
                </c:pt>
                <c:pt idx="1932">
                  <c:v>0.38661649999999997</c:v>
                </c:pt>
                <c:pt idx="1933">
                  <c:v>0.49410110000000002</c:v>
                </c:pt>
                <c:pt idx="1934">
                  <c:v>0.39557680000000001</c:v>
                </c:pt>
                <c:pt idx="1935">
                  <c:v>0.46952579999999999</c:v>
                </c:pt>
                <c:pt idx="1936">
                  <c:v>0.3357289</c:v>
                </c:pt>
                <c:pt idx="1937">
                  <c:v>0.3443968</c:v>
                </c:pt>
                <c:pt idx="1938">
                  <c:v>0.35303600000000002</c:v>
                </c:pt>
                <c:pt idx="1939">
                  <c:v>0.3445782</c:v>
                </c:pt>
                <c:pt idx="1940">
                  <c:v>0.36598639999999999</c:v>
                </c:pt>
                <c:pt idx="1941">
                  <c:v>0.34461140000000001</c:v>
                </c:pt>
                <c:pt idx="1942">
                  <c:v>0.34975909999999999</c:v>
                </c:pt>
                <c:pt idx="1943">
                  <c:v>0.45402490000000001</c:v>
                </c:pt>
                <c:pt idx="1944">
                  <c:v>0.4093929</c:v>
                </c:pt>
                <c:pt idx="1945">
                  <c:v>0.4806317</c:v>
                </c:pt>
                <c:pt idx="1946">
                  <c:v>0.46129969999999998</c:v>
                </c:pt>
                <c:pt idx="1947">
                  <c:v>0.35991020000000001</c:v>
                </c:pt>
                <c:pt idx="1948">
                  <c:v>0.40419290000000002</c:v>
                </c:pt>
                <c:pt idx="1949">
                  <c:v>0.38685199999999997</c:v>
                </c:pt>
                <c:pt idx="1950">
                  <c:v>0.34531079999999997</c:v>
                </c:pt>
                <c:pt idx="1951">
                  <c:v>0.34366720000000001</c:v>
                </c:pt>
                <c:pt idx="1952">
                  <c:v>0.37135560000000001</c:v>
                </c:pt>
                <c:pt idx="1953">
                  <c:v>0.34372950000000002</c:v>
                </c:pt>
                <c:pt idx="1954">
                  <c:v>0.3568615</c:v>
                </c:pt>
                <c:pt idx="1955">
                  <c:v>0.38720929999999998</c:v>
                </c:pt>
                <c:pt idx="1956">
                  <c:v>0.35890100000000003</c:v>
                </c:pt>
                <c:pt idx="1957">
                  <c:v>0.3646046</c:v>
                </c:pt>
                <c:pt idx="1958">
                  <c:v>0.50947290000000001</c:v>
                </c:pt>
                <c:pt idx="1959">
                  <c:v>0.34941529999999998</c:v>
                </c:pt>
                <c:pt idx="1960">
                  <c:v>0.3414432</c:v>
                </c:pt>
                <c:pt idx="1961">
                  <c:v>0.3641952</c:v>
                </c:pt>
                <c:pt idx="1962">
                  <c:v>0.36078379999999999</c:v>
                </c:pt>
                <c:pt idx="1963">
                  <c:v>0.37451259999999997</c:v>
                </c:pt>
                <c:pt idx="1964">
                  <c:v>0.36026760000000002</c:v>
                </c:pt>
                <c:pt idx="1965">
                  <c:v>0.39377649999999997</c:v>
                </c:pt>
                <c:pt idx="1966">
                  <c:v>0.34655829999999999</c:v>
                </c:pt>
                <c:pt idx="1967">
                  <c:v>0.3723514</c:v>
                </c:pt>
                <c:pt idx="1968">
                  <c:v>0.38599640000000002</c:v>
                </c:pt>
                <c:pt idx="1969">
                  <c:v>0.34818359999999998</c:v>
                </c:pt>
                <c:pt idx="1970">
                  <c:v>0.34822520000000001</c:v>
                </c:pt>
                <c:pt idx="1971">
                  <c:v>0.34755429999999998</c:v>
                </c:pt>
                <c:pt idx="1972">
                  <c:v>0.40245920000000002</c:v>
                </c:pt>
                <c:pt idx="1973">
                  <c:v>0.35759990000000003</c:v>
                </c:pt>
                <c:pt idx="1974">
                  <c:v>0.35958269999999998</c:v>
                </c:pt>
                <c:pt idx="1975">
                  <c:v>0.3529757</c:v>
                </c:pt>
                <c:pt idx="1976">
                  <c:v>0.42793809999999999</c:v>
                </c:pt>
                <c:pt idx="1977">
                  <c:v>0.40346320000000002</c:v>
                </c:pt>
                <c:pt idx="1978">
                  <c:v>0.34489330000000001</c:v>
                </c:pt>
                <c:pt idx="1979">
                  <c:v>0.39429370000000002</c:v>
                </c:pt>
                <c:pt idx="1980">
                  <c:v>0.35284019999999999</c:v>
                </c:pt>
                <c:pt idx="1981">
                  <c:v>0.35555769999999998</c:v>
                </c:pt>
                <c:pt idx="1982">
                  <c:v>0.4377569</c:v>
                </c:pt>
                <c:pt idx="1983">
                  <c:v>0.35609449999999998</c:v>
                </c:pt>
                <c:pt idx="1984">
                  <c:v>0.34462759999999998</c:v>
                </c:pt>
                <c:pt idx="1985">
                  <c:v>0.3553326</c:v>
                </c:pt>
                <c:pt idx="1986">
                  <c:v>0.35418680000000002</c:v>
                </c:pt>
                <c:pt idx="1987">
                  <c:v>0.39382919999999999</c:v>
                </c:pt>
                <c:pt idx="1988">
                  <c:v>0.4323417</c:v>
                </c:pt>
                <c:pt idx="1989">
                  <c:v>0.41920590000000002</c:v>
                </c:pt>
                <c:pt idx="1990">
                  <c:v>0.36038599999999998</c:v>
                </c:pt>
                <c:pt idx="1991">
                  <c:v>0.37583080000000002</c:v>
                </c:pt>
                <c:pt idx="1992">
                  <c:v>0.38093830000000001</c:v>
                </c:pt>
                <c:pt idx="1993">
                  <c:v>0.35067949999999998</c:v>
                </c:pt>
                <c:pt idx="1994">
                  <c:v>0.3493927</c:v>
                </c:pt>
                <c:pt idx="1995">
                  <c:v>0.3528443</c:v>
                </c:pt>
                <c:pt idx="1996">
                  <c:v>0.3734981</c:v>
                </c:pt>
                <c:pt idx="1997">
                  <c:v>0.38721030000000001</c:v>
                </c:pt>
                <c:pt idx="1998">
                  <c:v>0.36783139999999998</c:v>
                </c:pt>
                <c:pt idx="1999">
                  <c:v>0.35638920000000002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F38-4BE9-A833-C842554948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76974592"/>
        <c:axId val="1476976032"/>
      </c:lineChart>
      <c:catAx>
        <c:axId val="14769745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76976032"/>
        <c:crosses val="autoZero"/>
        <c:auto val="1"/>
        <c:lblAlgn val="ctr"/>
        <c:lblOffset val="100"/>
        <c:noMultiLvlLbl val="0"/>
      </c:catAx>
      <c:valAx>
        <c:axId val="1476976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_);[Red]\(#,##0.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76974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  <c:userShapes r:id="rId4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8455872703412071E-2"/>
          <c:y val="0.22445829687955673"/>
          <c:w val="0.93008579396325464"/>
          <c:h val="0.66117104111986003"/>
        </c:manualLayout>
      </c:layout>
      <c:lineChart>
        <c:grouping val="standard"/>
        <c:varyColors val="0"/>
        <c:ser>
          <c:idx val="0"/>
          <c:order val="0"/>
          <c:tx>
            <c:strRef>
              <c:f>'Order Processing Times'!$J$1</c:f>
              <c:strCache>
                <c:ptCount val="1"/>
                <c:pt idx="0">
                  <c:v>Total Processing Time (s)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Times'!$J$2:$J$2001</c:f>
              <c:numCache>
                <c:formatCode>General</c:formatCode>
                <c:ptCount val="2000"/>
                <c:pt idx="0">
                  <c:v>1.60544E-2</c:v>
                </c:pt>
                <c:pt idx="1">
                  <c:v>7.9732999999999991E-3</c:v>
                </c:pt>
                <c:pt idx="2">
                  <c:v>8.6650000000000008E-3</c:v>
                </c:pt>
                <c:pt idx="3">
                  <c:v>1.3147499999999999E-2</c:v>
                </c:pt>
                <c:pt idx="4">
                  <c:v>2.04481E-2</c:v>
                </c:pt>
                <c:pt idx="5">
                  <c:v>1.98015E-2</c:v>
                </c:pt>
                <c:pt idx="6">
                  <c:v>1.0057999999999999E-2</c:v>
                </c:pt>
                <c:pt idx="7">
                  <c:v>1.1836299999999999E-2</c:v>
                </c:pt>
                <c:pt idx="8">
                  <c:v>1.11027E-2</c:v>
                </c:pt>
                <c:pt idx="9">
                  <c:v>1.1007100000000001E-2</c:v>
                </c:pt>
                <c:pt idx="10">
                  <c:v>9.5759999999999994E-3</c:v>
                </c:pt>
                <c:pt idx="11">
                  <c:v>9.2749000000000009E-3</c:v>
                </c:pt>
                <c:pt idx="12">
                  <c:v>1.0386899999999999E-2</c:v>
                </c:pt>
                <c:pt idx="13">
                  <c:v>9.4146999999999998E-3</c:v>
                </c:pt>
                <c:pt idx="14">
                  <c:v>1.8002000000000001E-2</c:v>
                </c:pt>
                <c:pt idx="15">
                  <c:v>1.9279999999999999E-2</c:v>
                </c:pt>
                <c:pt idx="16">
                  <c:v>1.04206E-2</c:v>
                </c:pt>
                <c:pt idx="17">
                  <c:v>1.1034E-2</c:v>
                </c:pt>
                <c:pt idx="18">
                  <c:v>9.7582999999999993E-3</c:v>
                </c:pt>
                <c:pt idx="19">
                  <c:v>9.8236999999999994E-3</c:v>
                </c:pt>
                <c:pt idx="20">
                  <c:v>1.6514000000000001E-2</c:v>
                </c:pt>
                <c:pt idx="21">
                  <c:v>7.7470000000000004E-3</c:v>
                </c:pt>
                <c:pt idx="22">
                  <c:v>1.18142E-2</c:v>
                </c:pt>
                <c:pt idx="23">
                  <c:v>1.3513900000000001E-2</c:v>
                </c:pt>
                <c:pt idx="24">
                  <c:v>1.31109E-2</c:v>
                </c:pt>
                <c:pt idx="25">
                  <c:v>1.22264E-2</c:v>
                </c:pt>
                <c:pt idx="26">
                  <c:v>1.11045E-2</c:v>
                </c:pt>
                <c:pt idx="27">
                  <c:v>8.6832000000000003E-3</c:v>
                </c:pt>
                <c:pt idx="28">
                  <c:v>1.0414100000000001E-2</c:v>
                </c:pt>
                <c:pt idx="29">
                  <c:v>1.65667E-2</c:v>
                </c:pt>
                <c:pt idx="30">
                  <c:v>2.2103000000000001E-2</c:v>
                </c:pt>
                <c:pt idx="31">
                  <c:v>2.45516E-2</c:v>
                </c:pt>
                <c:pt idx="32">
                  <c:v>4.1013099999999997E-2</c:v>
                </c:pt>
                <c:pt idx="33">
                  <c:v>1.9012000000000001E-2</c:v>
                </c:pt>
                <c:pt idx="34">
                  <c:v>1.3103500000000001E-2</c:v>
                </c:pt>
                <c:pt idx="35">
                  <c:v>1.257E-2</c:v>
                </c:pt>
                <c:pt idx="36">
                  <c:v>1.22614E-2</c:v>
                </c:pt>
                <c:pt idx="37">
                  <c:v>1.8291100000000001E-2</c:v>
                </c:pt>
                <c:pt idx="38">
                  <c:v>2.0506E-2</c:v>
                </c:pt>
                <c:pt idx="39">
                  <c:v>2.0330899999999999E-2</c:v>
                </c:pt>
                <c:pt idx="40">
                  <c:v>2.53437E-2</c:v>
                </c:pt>
                <c:pt idx="41">
                  <c:v>2.4179099999999999E-2</c:v>
                </c:pt>
                <c:pt idx="42">
                  <c:v>3.6083900000000002E-2</c:v>
                </c:pt>
                <c:pt idx="43">
                  <c:v>3.3933100000000001E-2</c:v>
                </c:pt>
                <c:pt idx="44">
                  <c:v>2.98228E-2</c:v>
                </c:pt>
                <c:pt idx="45">
                  <c:v>1.8512199999999999E-2</c:v>
                </c:pt>
                <c:pt idx="46">
                  <c:v>3.4946400000000002E-2</c:v>
                </c:pt>
                <c:pt idx="47">
                  <c:v>2.03471E-2</c:v>
                </c:pt>
                <c:pt idx="48">
                  <c:v>1.7724699999999999E-2</c:v>
                </c:pt>
                <c:pt idx="49">
                  <c:v>1.67204E-2</c:v>
                </c:pt>
                <c:pt idx="50">
                  <c:v>1.64025E-2</c:v>
                </c:pt>
                <c:pt idx="51">
                  <c:v>2.0805899999999999E-2</c:v>
                </c:pt>
                <c:pt idx="52">
                  <c:v>2.7424500000000001E-2</c:v>
                </c:pt>
                <c:pt idx="53">
                  <c:v>2.9133699999999998E-2</c:v>
                </c:pt>
                <c:pt idx="54">
                  <c:v>3.57238E-2</c:v>
                </c:pt>
                <c:pt idx="55">
                  <c:v>3.3387300000000002E-2</c:v>
                </c:pt>
                <c:pt idx="56">
                  <c:v>1.9556E-2</c:v>
                </c:pt>
                <c:pt idx="57">
                  <c:v>2.99923E-2</c:v>
                </c:pt>
                <c:pt idx="58">
                  <c:v>2.2255500000000001E-2</c:v>
                </c:pt>
                <c:pt idx="59">
                  <c:v>2.09593E-2</c:v>
                </c:pt>
                <c:pt idx="60">
                  <c:v>2.4278000000000001E-2</c:v>
                </c:pt>
                <c:pt idx="61">
                  <c:v>1.90601E-2</c:v>
                </c:pt>
                <c:pt idx="62">
                  <c:v>5.1426899999999998E-2</c:v>
                </c:pt>
                <c:pt idx="63">
                  <c:v>2.3333199999999998E-2</c:v>
                </c:pt>
                <c:pt idx="64">
                  <c:v>1.6853400000000001E-2</c:v>
                </c:pt>
                <c:pt idx="65">
                  <c:v>2.25969E-2</c:v>
                </c:pt>
                <c:pt idx="66">
                  <c:v>2.3141999999999999E-2</c:v>
                </c:pt>
                <c:pt idx="67">
                  <c:v>2.9262699999999999E-2</c:v>
                </c:pt>
                <c:pt idx="68">
                  <c:v>2.4164499999999998E-2</c:v>
                </c:pt>
                <c:pt idx="69">
                  <c:v>2.9216200000000001E-2</c:v>
                </c:pt>
                <c:pt idx="70">
                  <c:v>3.0727600000000001E-2</c:v>
                </c:pt>
                <c:pt idx="71">
                  <c:v>2.0059299999999999E-2</c:v>
                </c:pt>
                <c:pt idx="72">
                  <c:v>2.3568100000000002E-2</c:v>
                </c:pt>
                <c:pt idx="73">
                  <c:v>2.83348E-2</c:v>
                </c:pt>
                <c:pt idx="74">
                  <c:v>2.0601100000000001E-2</c:v>
                </c:pt>
                <c:pt idx="75">
                  <c:v>2.6358300000000001E-2</c:v>
                </c:pt>
                <c:pt idx="76">
                  <c:v>2.8997800000000001E-2</c:v>
                </c:pt>
                <c:pt idx="77">
                  <c:v>2.1013E-2</c:v>
                </c:pt>
                <c:pt idx="78">
                  <c:v>2.486E-2</c:v>
                </c:pt>
                <c:pt idx="79">
                  <c:v>2.39324E-2</c:v>
                </c:pt>
                <c:pt idx="80">
                  <c:v>4.6021199999999998E-2</c:v>
                </c:pt>
                <c:pt idx="81">
                  <c:v>2.7116000000000001E-2</c:v>
                </c:pt>
                <c:pt idx="82">
                  <c:v>2.28504E-2</c:v>
                </c:pt>
                <c:pt idx="83">
                  <c:v>2.1571400000000001E-2</c:v>
                </c:pt>
                <c:pt idx="84">
                  <c:v>4.1359699999999999E-2</c:v>
                </c:pt>
                <c:pt idx="85">
                  <c:v>3.2354099999999997E-2</c:v>
                </c:pt>
                <c:pt idx="86">
                  <c:v>2.64491E-2</c:v>
                </c:pt>
                <c:pt idx="87">
                  <c:v>1.6980499999999999E-2</c:v>
                </c:pt>
                <c:pt idx="88">
                  <c:v>2.5688200000000001E-2</c:v>
                </c:pt>
                <c:pt idx="89">
                  <c:v>2.2561399999999999E-2</c:v>
                </c:pt>
                <c:pt idx="90">
                  <c:v>2.8233399999999999E-2</c:v>
                </c:pt>
                <c:pt idx="91">
                  <c:v>1.9237500000000001E-2</c:v>
                </c:pt>
                <c:pt idx="92">
                  <c:v>2.7221599999999999E-2</c:v>
                </c:pt>
                <c:pt idx="93">
                  <c:v>2.7740399999999998E-2</c:v>
                </c:pt>
                <c:pt idx="94">
                  <c:v>4.3882200000000003E-2</c:v>
                </c:pt>
                <c:pt idx="95">
                  <c:v>2.8132299999999999E-2</c:v>
                </c:pt>
                <c:pt idx="96">
                  <c:v>3.8721199999999997E-2</c:v>
                </c:pt>
                <c:pt idx="97">
                  <c:v>3.4730799999999999E-2</c:v>
                </c:pt>
                <c:pt idx="98">
                  <c:v>2.7224499999999999E-2</c:v>
                </c:pt>
                <c:pt idx="99">
                  <c:v>2.5838900000000001E-2</c:v>
                </c:pt>
                <c:pt idx="100">
                  <c:v>3.1515300000000003E-2</c:v>
                </c:pt>
                <c:pt idx="101">
                  <c:v>2.3655700000000002E-2</c:v>
                </c:pt>
                <c:pt idx="102">
                  <c:v>3.8744599999999997E-2</c:v>
                </c:pt>
                <c:pt idx="103">
                  <c:v>3.5120400000000003E-2</c:v>
                </c:pt>
                <c:pt idx="104">
                  <c:v>2.16762E-2</c:v>
                </c:pt>
                <c:pt idx="105">
                  <c:v>2.5449200000000002E-2</c:v>
                </c:pt>
                <c:pt idx="106">
                  <c:v>2.5846399999999999E-2</c:v>
                </c:pt>
                <c:pt idx="107">
                  <c:v>2.5408400000000001E-2</c:v>
                </c:pt>
                <c:pt idx="108">
                  <c:v>2.46538E-2</c:v>
                </c:pt>
                <c:pt idx="109">
                  <c:v>2.5352599999999999E-2</c:v>
                </c:pt>
                <c:pt idx="110">
                  <c:v>3.7100599999999997E-2</c:v>
                </c:pt>
                <c:pt idx="111">
                  <c:v>3.9535500000000001E-2</c:v>
                </c:pt>
                <c:pt idx="112">
                  <c:v>3.8471699999999998E-2</c:v>
                </c:pt>
                <c:pt idx="113">
                  <c:v>3.9929800000000001E-2</c:v>
                </c:pt>
                <c:pt idx="114">
                  <c:v>4.8306399999999999E-2</c:v>
                </c:pt>
                <c:pt idx="115">
                  <c:v>4.1299500000000003E-2</c:v>
                </c:pt>
                <c:pt idx="116">
                  <c:v>4.3879399999999999E-2</c:v>
                </c:pt>
                <c:pt idx="117">
                  <c:v>4.0456199999999998E-2</c:v>
                </c:pt>
                <c:pt idx="118">
                  <c:v>3.53377E-2</c:v>
                </c:pt>
                <c:pt idx="119">
                  <c:v>4.5803099999999999E-2</c:v>
                </c:pt>
                <c:pt idx="120">
                  <c:v>3.5007999999999997E-2</c:v>
                </c:pt>
                <c:pt idx="121">
                  <c:v>3.2462600000000001E-2</c:v>
                </c:pt>
                <c:pt idx="122">
                  <c:v>2.5618999999999999E-2</c:v>
                </c:pt>
                <c:pt idx="123">
                  <c:v>3.6692700000000002E-2</c:v>
                </c:pt>
                <c:pt idx="124">
                  <c:v>3.7634000000000001E-2</c:v>
                </c:pt>
                <c:pt idx="125">
                  <c:v>3.9925700000000001E-2</c:v>
                </c:pt>
                <c:pt idx="126">
                  <c:v>6.37181E-2</c:v>
                </c:pt>
                <c:pt idx="127">
                  <c:v>8.6848800000000004E-2</c:v>
                </c:pt>
                <c:pt idx="128">
                  <c:v>4.0722800000000003E-2</c:v>
                </c:pt>
                <c:pt idx="129">
                  <c:v>3.1829700000000002E-2</c:v>
                </c:pt>
                <c:pt idx="130">
                  <c:v>3.8883000000000001E-2</c:v>
                </c:pt>
                <c:pt idx="131">
                  <c:v>3.08715E-2</c:v>
                </c:pt>
                <c:pt idx="132">
                  <c:v>2.59806E-2</c:v>
                </c:pt>
                <c:pt idx="133">
                  <c:v>2.5795999999999999E-2</c:v>
                </c:pt>
                <c:pt idx="134">
                  <c:v>2.7825099999999998E-2</c:v>
                </c:pt>
                <c:pt idx="135">
                  <c:v>2.60518E-2</c:v>
                </c:pt>
                <c:pt idx="136">
                  <c:v>2.9222000000000001E-2</c:v>
                </c:pt>
                <c:pt idx="137">
                  <c:v>2.6786500000000001E-2</c:v>
                </c:pt>
                <c:pt idx="138">
                  <c:v>4.6740200000000003E-2</c:v>
                </c:pt>
                <c:pt idx="139">
                  <c:v>3.5550999999999999E-2</c:v>
                </c:pt>
                <c:pt idx="140">
                  <c:v>5.2785199999999997E-2</c:v>
                </c:pt>
                <c:pt idx="141">
                  <c:v>4.6441000000000003E-2</c:v>
                </c:pt>
                <c:pt idx="142">
                  <c:v>4.5521899999999997E-2</c:v>
                </c:pt>
                <c:pt idx="143">
                  <c:v>3.20627E-2</c:v>
                </c:pt>
                <c:pt idx="144">
                  <c:v>3.2637800000000002E-2</c:v>
                </c:pt>
                <c:pt idx="145">
                  <c:v>3.2758599999999999E-2</c:v>
                </c:pt>
                <c:pt idx="146">
                  <c:v>2.86685E-2</c:v>
                </c:pt>
                <c:pt idx="147">
                  <c:v>2.7628699999999999E-2</c:v>
                </c:pt>
                <c:pt idx="148">
                  <c:v>4.8717099999999999E-2</c:v>
                </c:pt>
                <c:pt idx="149">
                  <c:v>3.0330099999999999E-2</c:v>
                </c:pt>
                <c:pt idx="150">
                  <c:v>2.9139000000000002E-2</c:v>
                </c:pt>
                <c:pt idx="151">
                  <c:v>2.8842599999999999E-2</c:v>
                </c:pt>
                <c:pt idx="152">
                  <c:v>2.9845900000000002E-2</c:v>
                </c:pt>
                <c:pt idx="153">
                  <c:v>2.7866499999999999E-2</c:v>
                </c:pt>
                <c:pt idx="154">
                  <c:v>4.4805499999999998E-2</c:v>
                </c:pt>
                <c:pt idx="155">
                  <c:v>3.2940799999999999E-2</c:v>
                </c:pt>
                <c:pt idx="156">
                  <c:v>3.4829600000000002E-2</c:v>
                </c:pt>
                <c:pt idx="157">
                  <c:v>3.2444300000000002E-2</c:v>
                </c:pt>
                <c:pt idx="158">
                  <c:v>3.42709E-2</c:v>
                </c:pt>
                <c:pt idx="159">
                  <c:v>2.92438E-2</c:v>
                </c:pt>
                <c:pt idx="160">
                  <c:v>3.5946499999999999E-2</c:v>
                </c:pt>
                <c:pt idx="161">
                  <c:v>3.3080100000000001E-2</c:v>
                </c:pt>
                <c:pt idx="162">
                  <c:v>3.04642E-2</c:v>
                </c:pt>
                <c:pt idx="163">
                  <c:v>3.4842100000000001E-2</c:v>
                </c:pt>
                <c:pt idx="164">
                  <c:v>3.3529400000000001E-2</c:v>
                </c:pt>
                <c:pt idx="165">
                  <c:v>3.0514400000000001E-2</c:v>
                </c:pt>
                <c:pt idx="166">
                  <c:v>2.99396E-2</c:v>
                </c:pt>
                <c:pt idx="167">
                  <c:v>3.4427300000000001E-2</c:v>
                </c:pt>
                <c:pt idx="168">
                  <c:v>3.2189000000000002E-2</c:v>
                </c:pt>
                <c:pt idx="169">
                  <c:v>4.9612999999999997E-2</c:v>
                </c:pt>
                <c:pt idx="170">
                  <c:v>4.7253000000000003E-2</c:v>
                </c:pt>
                <c:pt idx="171">
                  <c:v>3.2313300000000003E-2</c:v>
                </c:pt>
                <c:pt idx="172">
                  <c:v>4.0479899999999999E-2</c:v>
                </c:pt>
                <c:pt idx="173">
                  <c:v>3.7785699999999998E-2</c:v>
                </c:pt>
                <c:pt idx="174">
                  <c:v>5.62917E-2</c:v>
                </c:pt>
                <c:pt idx="175">
                  <c:v>4.4091999999999999E-2</c:v>
                </c:pt>
                <c:pt idx="176">
                  <c:v>4.5925100000000003E-2</c:v>
                </c:pt>
                <c:pt idx="177">
                  <c:v>4.34668E-2</c:v>
                </c:pt>
                <c:pt idx="178">
                  <c:v>4.5688899999999998E-2</c:v>
                </c:pt>
                <c:pt idx="179">
                  <c:v>4.80101E-2</c:v>
                </c:pt>
                <c:pt idx="180">
                  <c:v>4.2464799999999997E-2</c:v>
                </c:pt>
                <c:pt idx="181">
                  <c:v>3.8911099999999997E-2</c:v>
                </c:pt>
                <c:pt idx="182">
                  <c:v>5.0559E-2</c:v>
                </c:pt>
                <c:pt idx="183">
                  <c:v>4.7335200000000001E-2</c:v>
                </c:pt>
                <c:pt idx="184">
                  <c:v>4.7849599999999999E-2</c:v>
                </c:pt>
                <c:pt idx="185">
                  <c:v>4.0661999999999997E-2</c:v>
                </c:pt>
                <c:pt idx="186">
                  <c:v>3.7153100000000001E-2</c:v>
                </c:pt>
                <c:pt idx="187">
                  <c:v>4.04652E-2</c:v>
                </c:pt>
                <c:pt idx="188">
                  <c:v>4.2409700000000002E-2</c:v>
                </c:pt>
                <c:pt idx="189">
                  <c:v>5.4060999999999998E-2</c:v>
                </c:pt>
                <c:pt idx="190">
                  <c:v>4.7401400000000003E-2</c:v>
                </c:pt>
                <c:pt idx="191">
                  <c:v>3.6329599999999997E-2</c:v>
                </c:pt>
                <c:pt idx="192">
                  <c:v>5.2381999999999998E-2</c:v>
                </c:pt>
                <c:pt idx="193">
                  <c:v>3.6058E-2</c:v>
                </c:pt>
                <c:pt idx="194">
                  <c:v>3.6382900000000003E-2</c:v>
                </c:pt>
                <c:pt idx="195">
                  <c:v>3.6673299999999999E-2</c:v>
                </c:pt>
                <c:pt idx="196">
                  <c:v>3.8740700000000003E-2</c:v>
                </c:pt>
                <c:pt idx="197">
                  <c:v>4.4987699999999999E-2</c:v>
                </c:pt>
                <c:pt idx="198">
                  <c:v>5.0176199999999997E-2</c:v>
                </c:pt>
                <c:pt idx="199">
                  <c:v>4.8940900000000002E-2</c:v>
                </c:pt>
                <c:pt idx="200">
                  <c:v>4.7648999999999997E-2</c:v>
                </c:pt>
                <c:pt idx="201">
                  <c:v>7.0110400000000003E-2</c:v>
                </c:pt>
                <c:pt idx="202">
                  <c:v>7.3483699999999999E-2</c:v>
                </c:pt>
                <c:pt idx="203">
                  <c:v>5.4281299999999998E-2</c:v>
                </c:pt>
                <c:pt idx="204">
                  <c:v>4.4774399999999999E-2</c:v>
                </c:pt>
                <c:pt idx="205">
                  <c:v>3.8345700000000003E-2</c:v>
                </c:pt>
                <c:pt idx="206">
                  <c:v>3.92336E-2</c:v>
                </c:pt>
                <c:pt idx="207">
                  <c:v>4.0171699999999998E-2</c:v>
                </c:pt>
                <c:pt idx="208">
                  <c:v>7.9599600000000006E-2</c:v>
                </c:pt>
                <c:pt idx="209">
                  <c:v>5.6728500000000001E-2</c:v>
                </c:pt>
                <c:pt idx="210">
                  <c:v>5.3796799999999999E-2</c:v>
                </c:pt>
                <c:pt idx="211">
                  <c:v>5.1999299999999998E-2</c:v>
                </c:pt>
                <c:pt idx="212">
                  <c:v>6.0290099999999999E-2</c:v>
                </c:pt>
                <c:pt idx="213">
                  <c:v>6.3851199999999997E-2</c:v>
                </c:pt>
                <c:pt idx="214">
                  <c:v>5.6169900000000002E-2</c:v>
                </c:pt>
                <c:pt idx="215">
                  <c:v>4.29253E-2</c:v>
                </c:pt>
                <c:pt idx="216">
                  <c:v>5.8891600000000002E-2</c:v>
                </c:pt>
                <c:pt idx="217">
                  <c:v>5.31627E-2</c:v>
                </c:pt>
                <c:pt idx="218">
                  <c:v>4.9060899999999998E-2</c:v>
                </c:pt>
                <c:pt idx="219">
                  <c:v>5.3593200000000001E-2</c:v>
                </c:pt>
                <c:pt idx="220">
                  <c:v>4.4524800000000003E-2</c:v>
                </c:pt>
                <c:pt idx="221">
                  <c:v>5.2712799999999997E-2</c:v>
                </c:pt>
                <c:pt idx="222">
                  <c:v>6.3478699999999999E-2</c:v>
                </c:pt>
                <c:pt idx="223">
                  <c:v>7.5856999999999994E-2</c:v>
                </c:pt>
                <c:pt idx="224">
                  <c:v>4.4070499999999999E-2</c:v>
                </c:pt>
                <c:pt idx="225">
                  <c:v>7.2259799999999999E-2</c:v>
                </c:pt>
                <c:pt idx="226">
                  <c:v>4.8163999999999998E-2</c:v>
                </c:pt>
                <c:pt idx="227">
                  <c:v>5.0302399999999997E-2</c:v>
                </c:pt>
                <c:pt idx="228">
                  <c:v>5.1189400000000003E-2</c:v>
                </c:pt>
                <c:pt idx="229">
                  <c:v>4.9474700000000003E-2</c:v>
                </c:pt>
                <c:pt idx="230">
                  <c:v>4.8410000000000002E-2</c:v>
                </c:pt>
                <c:pt idx="231">
                  <c:v>4.2136300000000002E-2</c:v>
                </c:pt>
                <c:pt idx="232">
                  <c:v>5.3100300000000003E-2</c:v>
                </c:pt>
                <c:pt idx="233">
                  <c:v>4.4419699999999999E-2</c:v>
                </c:pt>
                <c:pt idx="234">
                  <c:v>4.35679E-2</c:v>
                </c:pt>
                <c:pt idx="235">
                  <c:v>4.75065E-2</c:v>
                </c:pt>
                <c:pt idx="236">
                  <c:v>4.4028400000000002E-2</c:v>
                </c:pt>
                <c:pt idx="237">
                  <c:v>4.6647300000000003E-2</c:v>
                </c:pt>
                <c:pt idx="238">
                  <c:v>4.2894500000000002E-2</c:v>
                </c:pt>
                <c:pt idx="239">
                  <c:v>4.5775700000000002E-2</c:v>
                </c:pt>
                <c:pt idx="240">
                  <c:v>4.4811400000000001E-2</c:v>
                </c:pt>
                <c:pt idx="241">
                  <c:v>4.3878100000000003E-2</c:v>
                </c:pt>
                <c:pt idx="242">
                  <c:v>4.6626099999999997E-2</c:v>
                </c:pt>
                <c:pt idx="243">
                  <c:v>4.87924E-2</c:v>
                </c:pt>
                <c:pt idx="244">
                  <c:v>4.3892599999999997E-2</c:v>
                </c:pt>
                <c:pt idx="245">
                  <c:v>4.7254499999999998E-2</c:v>
                </c:pt>
                <c:pt idx="246">
                  <c:v>4.6617899999999997E-2</c:v>
                </c:pt>
                <c:pt idx="247">
                  <c:v>4.4978200000000003E-2</c:v>
                </c:pt>
                <c:pt idx="248">
                  <c:v>4.9559199999999998E-2</c:v>
                </c:pt>
                <c:pt idx="249">
                  <c:v>7.6779899999999998E-2</c:v>
                </c:pt>
                <c:pt idx="250">
                  <c:v>6.1037500000000001E-2</c:v>
                </c:pt>
                <c:pt idx="251">
                  <c:v>4.82736E-2</c:v>
                </c:pt>
                <c:pt idx="252">
                  <c:v>4.7333300000000002E-2</c:v>
                </c:pt>
                <c:pt idx="253">
                  <c:v>4.80516E-2</c:v>
                </c:pt>
                <c:pt idx="254">
                  <c:v>4.7147500000000002E-2</c:v>
                </c:pt>
                <c:pt idx="255">
                  <c:v>4.8527000000000001E-2</c:v>
                </c:pt>
                <c:pt idx="256">
                  <c:v>4.8368899999999999E-2</c:v>
                </c:pt>
                <c:pt idx="257">
                  <c:v>5.3737899999999998E-2</c:v>
                </c:pt>
                <c:pt idx="258">
                  <c:v>8.2390400000000003E-2</c:v>
                </c:pt>
                <c:pt idx="259">
                  <c:v>5.61643E-2</c:v>
                </c:pt>
                <c:pt idx="260">
                  <c:v>5.2926099999999997E-2</c:v>
                </c:pt>
                <c:pt idx="261">
                  <c:v>5.4592000000000002E-2</c:v>
                </c:pt>
                <c:pt idx="262">
                  <c:v>5.4908800000000001E-2</c:v>
                </c:pt>
                <c:pt idx="263">
                  <c:v>4.9343400000000003E-2</c:v>
                </c:pt>
                <c:pt idx="264">
                  <c:v>6.1757199999999998E-2</c:v>
                </c:pt>
                <c:pt idx="265">
                  <c:v>5.4672400000000003E-2</c:v>
                </c:pt>
                <c:pt idx="266">
                  <c:v>5.1771999999999999E-2</c:v>
                </c:pt>
                <c:pt idx="267">
                  <c:v>5.4435699999999997E-2</c:v>
                </c:pt>
                <c:pt idx="268">
                  <c:v>7.1886900000000004E-2</c:v>
                </c:pt>
                <c:pt idx="269">
                  <c:v>6.9160700000000006E-2</c:v>
                </c:pt>
                <c:pt idx="270">
                  <c:v>5.2441099999999997E-2</c:v>
                </c:pt>
                <c:pt idx="271">
                  <c:v>5.6195599999999998E-2</c:v>
                </c:pt>
                <c:pt idx="272">
                  <c:v>5.3962900000000001E-2</c:v>
                </c:pt>
                <c:pt idx="273">
                  <c:v>5.1142899999999998E-2</c:v>
                </c:pt>
                <c:pt idx="274">
                  <c:v>5.5011200000000003E-2</c:v>
                </c:pt>
                <c:pt idx="275">
                  <c:v>6.6369399999999995E-2</c:v>
                </c:pt>
                <c:pt idx="276">
                  <c:v>9.1100299999999995E-2</c:v>
                </c:pt>
                <c:pt idx="277">
                  <c:v>8.1780400000000003E-2</c:v>
                </c:pt>
                <c:pt idx="278">
                  <c:v>7.5908400000000001E-2</c:v>
                </c:pt>
                <c:pt idx="279">
                  <c:v>7.2099099999999999E-2</c:v>
                </c:pt>
                <c:pt idx="280">
                  <c:v>9.5976500000000006E-2</c:v>
                </c:pt>
                <c:pt idx="281">
                  <c:v>8.7645600000000004E-2</c:v>
                </c:pt>
                <c:pt idx="282">
                  <c:v>9.2277999999999999E-2</c:v>
                </c:pt>
                <c:pt idx="283">
                  <c:v>9.2598899999999998E-2</c:v>
                </c:pt>
                <c:pt idx="284">
                  <c:v>0.1314768</c:v>
                </c:pt>
                <c:pt idx="285">
                  <c:v>7.91766E-2</c:v>
                </c:pt>
                <c:pt idx="286">
                  <c:v>0.12964490000000001</c:v>
                </c:pt>
                <c:pt idx="287">
                  <c:v>0.16546169999999999</c:v>
                </c:pt>
                <c:pt idx="288">
                  <c:v>0.1154608</c:v>
                </c:pt>
                <c:pt idx="289">
                  <c:v>9.9352499999999996E-2</c:v>
                </c:pt>
                <c:pt idx="290">
                  <c:v>9.1218599999999997E-2</c:v>
                </c:pt>
                <c:pt idx="291">
                  <c:v>8.1449499999999994E-2</c:v>
                </c:pt>
                <c:pt idx="292">
                  <c:v>6.7785600000000001E-2</c:v>
                </c:pt>
                <c:pt idx="293">
                  <c:v>5.6027800000000003E-2</c:v>
                </c:pt>
                <c:pt idx="294">
                  <c:v>7.4216799999999999E-2</c:v>
                </c:pt>
                <c:pt idx="295">
                  <c:v>5.5006699999999999E-2</c:v>
                </c:pt>
                <c:pt idx="296">
                  <c:v>8.1475400000000003E-2</c:v>
                </c:pt>
                <c:pt idx="297">
                  <c:v>5.2491099999999999E-2</c:v>
                </c:pt>
                <c:pt idx="298">
                  <c:v>7.22854E-2</c:v>
                </c:pt>
                <c:pt idx="299">
                  <c:v>5.4553699999999997E-2</c:v>
                </c:pt>
                <c:pt idx="300">
                  <c:v>5.8384600000000002E-2</c:v>
                </c:pt>
                <c:pt idx="301">
                  <c:v>5.5817400000000003E-2</c:v>
                </c:pt>
                <c:pt idx="302">
                  <c:v>6.76065E-2</c:v>
                </c:pt>
                <c:pt idx="303">
                  <c:v>5.7355000000000003E-2</c:v>
                </c:pt>
                <c:pt idx="304">
                  <c:v>5.5945000000000002E-2</c:v>
                </c:pt>
                <c:pt idx="305">
                  <c:v>5.6459000000000002E-2</c:v>
                </c:pt>
                <c:pt idx="306">
                  <c:v>6.5432799999999999E-2</c:v>
                </c:pt>
                <c:pt idx="307">
                  <c:v>6.1478499999999998E-2</c:v>
                </c:pt>
                <c:pt idx="308">
                  <c:v>6.9823999999999997E-2</c:v>
                </c:pt>
                <c:pt idx="309">
                  <c:v>5.7001900000000001E-2</c:v>
                </c:pt>
                <c:pt idx="310">
                  <c:v>6.1612199999999999E-2</c:v>
                </c:pt>
                <c:pt idx="311">
                  <c:v>6.0449000000000003E-2</c:v>
                </c:pt>
                <c:pt idx="312">
                  <c:v>7.3484800000000003E-2</c:v>
                </c:pt>
                <c:pt idx="313">
                  <c:v>6.1507300000000001E-2</c:v>
                </c:pt>
                <c:pt idx="314">
                  <c:v>6.7713099999999998E-2</c:v>
                </c:pt>
                <c:pt idx="315">
                  <c:v>5.8079100000000002E-2</c:v>
                </c:pt>
                <c:pt idx="316">
                  <c:v>6.2214600000000002E-2</c:v>
                </c:pt>
                <c:pt idx="317">
                  <c:v>7.9326800000000003E-2</c:v>
                </c:pt>
                <c:pt idx="318">
                  <c:v>9.9871500000000002E-2</c:v>
                </c:pt>
                <c:pt idx="319">
                  <c:v>6.2872300000000006E-2</c:v>
                </c:pt>
                <c:pt idx="320">
                  <c:v>5.8506099999999998E-2</c:v>
                </c:pt>
                <c:pt idx="321">
                  <c:v>5.8079800000000001E-2</c:v>
                </c:pt>
                <c:pt idx="322">
                  <c:v>8.5119600000000004E-2</c:v>
                </c:pt>
                <c:pt idx="323">
                  <c:v>7.5608499999999995E-2</c:v>
                </c:pt>
                <c:pt idx="324">
                  <c:v>6.0484299999999998E-2</c:v>
                </c:pt>
                <c:pt idx="325">
                  <c:v>6.5229400000000007E-2</c:v>
                </c:pt>
                <c:pt idx="326">
                  <c:v>6.8558499999999994E-2</c:v>
                </c:pt>
                <c:pt idx="327">
                  <c:v>7.2967099999999993E-2</c:v>
                </c:pt>
                <c:pt idx="328">
                  <c:v>7.9445500000000002E-2</c:v>
                </c:pt>
                <c:pt idx="329">
                  <c:v>0.10075919999999999</c:v>
                </c:pt>
                <c:pt idx="330">
                  <c:v>6.5662100000000001E-2</c:v>
                </c:pt>
                <c:pt idx="331">
                  <c:v>7.3676500000000006E-2</c:v>
                </c:pt>
                <c:pt idx="332">
                  <c:v>6.1629799999999998E-2</c:v>
                </c:pt>
                <c:pt idx="333">
                  <c:v>6.1509399999999999E-2</c:v>
                </c:pt>
                <c:pt idx="334">
                  <c:v>6.1626E-2</c:v>
                </c:pt>
                <c:pt idx="335">
                  <c:v>6.6083199999999995E-2</c:v>
                </c:pt>
                <c:pt idx="336">
                  <c:v>6.3853599999999996E-2</c:v>
                </c:pt>
                <c:pt idx="337">
                  <c:v>6.23347E-2</c:v>
                </c:pt>
                <c:pt idx="338">
                  <c:v>7.0337499999999997E-2</c:v>
                </c:pt>
                <c:pt idx="339">
                  <c:v>6.7077600000000001E-2</c:v>
                </c:pt>
                <c:pt idx="340">
                  <c:v>6.7293400000000003E-2</c:v>
                </c:pt>
                <c:pt idx="341">
                  <c:v>8.1000699999999995E-2</c:v>
                </c:pt>
                <c:pt idx="342">
                  <c:v>6.6799800000000006E-2</c:v>
                </c:pt>
                <c:pt idx="343">
                  <c:v>7.71979E-2</c:v>
                </c:pt>
                <c:pt idx="344">
                  <c:v>8.8615799999999995E-2</c:v>
                </c:pt>
                <c:pt idx="345">
                  <c:v>7.7701800000000001E-2</c:v>
                </c:pt>
                <c:pt idx="346">
                  <c:v>6.6241400000000006E-2</c:v>
                </c:pt>
                <c:pt idx="347">
                  <c:v>6.8250000000000005E-2</c:v>
                </c:pt>
                <c:pt idx="348">
                  <c:v>7.3367799999999997E-2</c:v>
                </c:pt>
                <c:pt idx="349">
                  <c:v>7.0859599999999995E-2</c:v>
                </c:pt>
                <c:pt idx="350">
                  <c:v>6.7766599999999996E-2</c:v>
                </c:pt>
                <c:pt idx="351">
                  <c:v>7.9415600000000003E-2</c:v>
                </c:pt>
                <c:pt idx="352">
                  <c:v>8.9973300000000006E-2</c:v>
                </c:pt>
                <c:pt idx="353">
                  <c:v>6.3208399999999998E-2</c:v>
                </c:pt>
                <c:pt idx="354">
                  <c:v>0.115162</c:v>
                </c:pt>
                <c:pt idx="355">
                  <c:v>7.92022E-2</c:v>
                </c:pt>
                <c:pt idx="356">
                  <c:v>7.9255300000000001E-2</c:v>
                </c:pt>
                <c:pt idx="357">
                  <c:v>6.7096199999999995E-2</c:v>
                </c:pt>
                <c:pt idx="358">
                  <c:v>8.5684099999999999E-2</c:v>
                </c:pt>
                <c:pt idx="359">
                  <c:v>7.9394000000000006E-2</c:v>
                </c:pt>
                <c:pt idx="360">
                  <c:v>7.4154300000000006E-2</c:v>
                </c:pt>
                <c:pt idx="361">
                  <c:v>6.7906300000000003E-2</c:v>
                </c:pt>
                <c:pt idx="362">
                  <c:v>0.1064779</c:v>
                </c:pt>
                <c:pt idx="363">
                  <c:v>7.3567199999999999E-2</c:v>
                </c:pt>
                <c:pt idx="364">
                  <c:v>7.3775199999999999E-2</c:v>
                </c:pt>
                <c:pt idx="365">
                  <c:v>7.0597199999999999E-2</c:v>
                </c:pt>
                <c:pt idx="366">
                  <c:v>7.2970599999999997E-2</c:v>
                </c:pt>
                <c:pt idx="367">
                  <c:v>6.9538900000000001E-2</c:v>
                </c:pt>
                <c:pt idx="368">
                  <c:v>6.7785700000000004E-2</c:v>
                </c:pt>
                <c:pt idx="369">
                  <c:v>9.7898200000000005E-2</c:v>
                </c:pt>
                <c:pt idx="370">
                  <c:v>8.5112900000000005E-2</c:v>
                </c:pt>
                <c:pt idx="371">
                  <c:v>6.6700800000000005E-2</c:v>
                </c:pt>
                <c:pt idx="372">
                  <c:v>7.0367799999999994E-2</c:v>
                </c:pt>
                <c:pt idx="373">
                  <c:v>8.8423000000000002E-2</c:v>
                </c:pt>
                <c:pt idx="374">
                  <c:v>9.8774699999999993E-2</c:v>
                </c:pt>
                <c:pt idx="375">
                  <c:v>9.8219899999999999E-2</c:v>
                </c:pt>
                <c:pt idx="376">
                  <c:v>7.3705000000000007E-2</c:v>
                </c:pt>
                <c:pt idx="377">
                  <c:v>8.6425199999999994E-2</c:v>
                </c:pt>
                <c:pt idx="378">
                  <c:v>5.93278E-2</c:v>
                </c:pt>
                <c:pt idx="379">
                  <c:v>7.0138400000000004E-2</c:v>
                </c:pt>
                <c:pt idx="380">
                  <c:v>8.9831300000000003E-2</c:v>
                </c:pt>
                <c:pt idx="381">
                  <c:v>6.3997600000000002E-2</c:v>
                </c:pt>
                <c:pt idx="382">
                  <c:v>7.2190000000000004E-2</c:v>
                </c:pt>
                <c:pt idx="383">
                  <c:v>0.12600639999999999</c:v>
                </c:pt>
                <c:pt idx="384">
                  <c:v>7.4122900000000005E-2</c:v>
                </c:pt>
                <c:pt idx="385">
                  <c:v>8.4899799999999997E-2</c:v>
                </c:pt>
                <c:pt idx="386">
                  <c:v>7.7831899999999996E-2</c:v>
                </c:pt>
                <c:pt idx="387">
                  <c:v>9.1512399999999994E-2</c:v>
                </c:pt>
                <c:pt idx="388">
                  <c:v>6.6942199999999993E-2</c:v>
                </c:pt>
                <c:pt idx="389">
                  <c:v>7.0927299999999999E-2</c:v>
                </c:pt>
                <c:pt idx="390">
                  <c:v>6.6518800000000003E-2</c:v>
                </c:pt>
                <c:pt idx="391">
                  <c:v>6.6617300000000004E-2</c:v>
                </c:pt>
                <c:pt idx="392">
                  <c:v>6.5633200000000003E-2</c:v>
                </c:pt>
                <c:pt idx="393">
                  <c:v>7.5078800000000001E-2</c:v>
                </c:pt>
                <c:pt idx="394">
                  <c:v>6.5429100000000004E-2</c:v>
                </c:pt>
                <c:pt idx="395">
                  <c:v>6.9607100000000005E-2</c:v>
                </c:pt>
                <c:pt idx="396">
                  <c:v>6.8207299999999998E-2</c:v>
                </c:pt>
                <c:pt idx="397">
                  <c:v>9.67417E-2</c:v>
                </c:pt>
                <c:pt idx="398">
                  <c:v>6.8108000000000002E-2</c:v>
                </c:pt>
                <c:pt idx="399">
                  <c:v>6.7503199999999999E-2</c:v>
                </c:pt>
                <c:pt idx="400">
                  <c:v>7.1915699999999999E-2</c:v>
                </c:pt>
                <c:pt idx="401">
                  <c:v>8.7637599999999996E-2</c:v>
                </c:pt>
                <c:pt idx="402">
                  <c:v>0.1353308</c:v>
                </c:pt>
                <c:pt idx="403">
                  <c:v>8.6027699999999999E-2</c:v>
                </c:pt>
                <c:pt idx="404">
                  <c:v>6.7105899999999996E-2</c:v>
                </c:pt>
                <c:pt idx="405">
                  <c:v>7.1663900000000003E-2</c:v>
                </c:pt>
                <c:pt idx="406">
                  <c:v>7.8397099999999997E-2</c:v>
                </c:pt>
                <c:pt idx="407">
                  <c:v>6.9108000000000003E-2</c:v>
                </c:pt>
                <c:pt idx="408">
                  <c:v>7.0067500000000005E-2</c:v>
                </c:pt>
                <c:pt idx="409">
                  <c:v>6.5877699999999997E-2</c:v>
                </c:pt>
                <c:pt idx="410">
                  <c:v>7.3263599999999998E-2</c:v>
                </c:pt>
                <c:pt idx="411">
                  <c:v>6.9126199999999999E-2</c:v>
                </c:pt>
                <c:pt idx="412">
                  <c:v>6.9997500000000004E-2</c:v>
                </c:pt>
                <c:pt idx="413">
                  <c:v>6.9131700000000004E-2</c:v>
                </c:pt>
                <c:pt idx="414">
                  <c:v>6.9982900000000001E-2</c:v>
                </c:pt>
                <c:pt idx="415">
                  <c:v>7.8934500000000005E-2</c:v>
                </c:pt>
                <c:pt idx="416">
                  <c:v>8.8679800000000003E-2</c:v>
                </c:pt>
                <c:pt idx="417">
                  <c:v>7.6696E-2</c:v>
                </c:pt>
                <c:pt idx="418">
                  <c:v>7.1635699999999997E-2</c:v>
                </c:pt>
                <c:pt idx="419">
                  <c:v>6.8990999999999997E-2</c:v>
                </c:pt>
                <c:pt idx="420">
                  <c:v>6.7883299999999994E-2</c:v>
                </c:pt>
                <c:pt idx="421">
                  <c:v>6.9570099999999996E-2</c:v>
                </c:pt>
                <c:pt idx="422">
                  <c:v>6.9161399999999998E-2</c:v>
                </c:pt>
                <c:pt idx="423">
                  <c:v>7.4087700000000006E-2</c:v>
                </c:pt>
                <c:pt idx="424">
                  <c:v>7.3085600000000001E-2</c:v>
                </c:pt>
                <c:pt idx="425">
                  <c:v>7.5184699999999993E-2</c:v>
                </c:pt>
                <c:pt idx="426">
                  <c:v>7.6166200000000003E-2</c:v>
                </c:pt>
                <c:pt idx="427">
                  <c:v>0.11594649999999999</c:v>
                </c:pt>
                <c:pt idx="428">
                  <c:v>7.6277499999999998E-2</c:v>
                </c:pt>
                <c:pt idx="429">
                  <c:v>7.6418600000000003E-2</c:v>
                </c:pt>
                <c:pt idx="430">
                  <c:v>7.8014500000000001E-2</c:v>
                </c:pt>
                <c:pt idx="431">
                  <c:v>0.10193919999999999</c:v>
                </c:pt>
                <c:pt idx="432">
                  <c:v>7.3975200000000005E-2</c:v>
                </c:pt>
                <c:pt idx="433">
                  <c:v>7.5692899999999994E-2</c:v>
                </c:pt>
                <c:pt idx="434">
                  <c:v>7.5369900000000004E-2</c:v>
                </c:pt>
                <c:pt idx="435">
                  <c:v>7.5607599999999997E-2</c:v>
                </c:pt>
                <c:pt idx="436">
                  <c:v>7.8648700000000002E-2</c:v>
                </c:pt>
                <c:pt idx="437">
                  <c:v>7.3074799999999995E-2</c:v>
                </c:pt>
                <c:pt idx="438">
                  <c:v>7.2396699999999994E-2</c:v>
                </c:pt>
                <c:pt idx="439">
                  <c:v>7.25856E-2</c:v>
                </c:pt>
                <c:pt idx="440">
                  <c:v>7.1300100000000005E-2</c:v>
                </c:pt>
                <c:pt idx="441">
                  <c:v>7.2731799999999999E-2</c:v>
                </c:pt>
                <c:pt idx="442">
                  <c:v>7.6622399999999993E-2</c:v>
                </c:pt>
                <c:pt idx="443">
                  <c:v>8.1680600000000006E-2</c:v>
                </c:pt>
                <c:pt idx="444">
                  <c:v>7.3081499999999994E-2</c:v>
                </c:pt>
                <c:pt idx="445">
                  <c:v>9.2189599999999997E-2</c:v>
                </c:pt>
                <c:pt idx="446">
                  <c:v>0.12845490000000001</c:v>
                </c:pt>
                <c:pt idx="447">
                  <c:v>7.7338500000000004E-2</c:v>
                </c:pt>
                <c:pt idx="448">
                  <c:v>7.41121E-2</c:v>
                </c:pt>
                <c:pt idx="449">
                  <c:v>7.6757500000000006E-2</c:v>
                </c:pt>
                <c:pt idx="450">
                  <c:v>7.2781999999999999E-2</c:v>
                </c:pt>
                <c:pt idx="451">
                  <c:v>7.6262399999999994E-2</c:v>
                </c:pt>
                <c:pt idx="452">
                  <c:v>7.4478199999999994E-2</c:v>
                </c:pt>
                <c:pt idx="453">
                  <c:v>7.7442800000000006E-2</c:v>
                </c:pt>
                <c:pt idx="454">
                  <c:v>7.4728199999999995E-2</c:v>
                </c:pt>
                <c:pt idx="455">
                  <c:v>8.0191200000000004E-2</c:v>
                </c:pt>
                <c:pt idx="456">
                  <c:v>0.1492271</c:v>
                </c:pt>
                <c:pt idx="457">
                  <c:v>7.4254200000000006E-2</c:v>
                </c:pt>
                <c:pt idx="458">
                  <c:v>8.2881899999999994E-2</c:v>
                </c:pt>
                <c:pt idx="459">
                  <c:v>8.1368899999999994E-2</c:v>
                </c:pt>
                <c:pt idx="460">
                  <c:v>7.56463E-2</c:v>
                </c:pt>
                <c:pt idx="461">
                  <c:v>8.4511199999999995E-2</c:v>
                </c:pt>
                <c:pt idx="462">
                  <c:v>8.2805100000000006E-2</c:v>
                </c:pt>
                <c:pt idx="463">
                  <c:v>8.0386200000000005E-2</c:v>
                </c:pt>
                <c:pt idx="464">
                  <c:v>7.6210399999999998E-2</c:v>
                </c:pt>
                <c:pt idx="465">
                  <c:v>7.8992999999999994E-2</c:v>
                </c:pt>
                <c:pt idx="466">
                  <c:v>0.1123229</c:v>
                </c:pt>
                <c:pt idx="467">
                  <c:v>0.11610529999999999</c:v>
                </c:pt>
                <c:pt idx="468">
                  <c:v>8.1104200000000001E-2</c:v>
                </c:pt>
                <c:pt idx="469">
                  <c:v>8.2019499999999995E-2</c:v>
                </c:pt>
                <c:pt idx="470">
                  <c:v>9.6782900000000005E-2</c:v>
                </c:pt>
                <c:pt idx="471">
                  <c:v>8.93071E-2</c:v>
                </c:pt>
                <c:pt idx="472">
                  <c:v>8.0298700000000001E-2</c:v>
                </c:pt>
                <c:pt idx="473">
                  <c:v>8.2178699999999993E-2</c:v>
                </c:pt>
                <c:pt idx="474">
                  <c:v>8.9979000000000003E-2</c:v>
                </c:pt>
                <c:pt idx="475">
                  <c:v>9.3599000000000002E-2</c:v>
                </c:pt>
                <c:pt idx="476">
                  <c:v>8.5786399999999999E-2</c:v>
                </c:pt>
                <c:pt idx="477">
                  <c:v>8.0499899999999999E-2</c:v>
                </c:pt>
                <c:pt idx="478">
                  <c:v>8.0710500000000004E-2</c:v>
                </c:pt>
                <c:pt idx="479">
                  <c:v>7.8209500000000001E-2</c:v>
                </c:pt>
                <c:pt idx="480">
                  <c:v>7.8933299999999998E-2</c:v>
                </c:pt>
                <c:pt idx="481">
                  <c:v>8.2643900000000006E-2</c:v>
                </c:pt>
                <c:pt idx="482">
                  <c:v>8.0335799999999999E-2</c:v>
                </c:pt>
                <c:pt idx="483">
                  <c:v>8.5067000000000004E-2</c:v>
                </c:pt>
                <c:pt idx="484">
                  <c:v>8.4379999999999997E-2</c:v>
                </c:pt>
                <c:pt idx="485">
                  <c:v>8.1559000000000006E-2</c:v>
                </c:pt>
                <c:pt idx="486">
                  <c:v>9.91007E-2</c:v>
                </c:pt>
                <c:pt idx="487">
                  <c:v>7.9533699999999999E-2</c:v>
                </c:pt>
                <c:pt idx="488">
                  <c:v>8.18242E-2</c:v>
                </c:pt>
                <c:pt idx="489">
                  <c:v>8.1030900000000003E-2</c:v>
                </c:pt>
                <c:pt idx="490">
                  <c:v>8.0729999999999996E-2</c:v>
                </c:pt>
                <c:pt idx="491">
                  <c:v>0.1124568</c:v>
                </c:pt>
                <c:pt idx="492">
                  <c:v>8.3171899999999993E-2</c:v>
                </c:pt>
                <c:pt idx="493">
                  <c:v>7.99652E-2</c:v>
                </c:pt>
                <c:pt idx="494">
                  <c:v>8.35095E-2</c:v>
                </c:pt>
                <c:pt idx="495">
                  <c:v>8.9056300000000005E-2</c:v>
                </c:pt>
                <c:pt idx="496">
                  <c:v>9.1439000000000006E-2</c:v>
                </c:pt>
                <c:pt idx="497">
                  <c:v>8.4467500000000001E-2</c:v>
                </c:pt>
                <c:pt idx="498">
                  <c:v>8.2338099999999997E-2</c:v>
                </c:pt>
                <c:pt idx="499">
                  <c:v>8.2633100000000001E-2</c:v>
                </c:pt>
                <c:pt idx="500">
                  <c:v>8.4010699999999994E-2</c:v>
                </c:pt>
                <c:pt idx="501">
                  <c:v>8.9852699999999994E-2</c:v>
                </c:pt>
                <c:pt idx="502">
                  <c:v>0.1021922</c:v>
                </c:pt>
                <c:pt idx="503">
                  <c:v>8.2490800000000003E-2</c:v>
                </c:pt>
                <c:pt idx="504">
                  <c:v>8.3285100000000001E-2</c:v>
                </c:pt>
                <c:pt idx="505">
                  <c:v>8.3271200000000004E-2</c:v>
                </c:pt>
                <c:pt idx="506">
                  <c:v>8.7283100000000002E-2</c:v>
                </c:pt>
                <c:pt idx="507">
                  <c:v>9.2792100000000002E-2</c:v>
                </c:pt>
                <c:pt idx="508">
                  <c:v>8.4207199999999996E-2</c:v>
                </c:pt>
                <c:pt idx="509">
                  <c:v>9.4103199999999998E-2</c:v>
                </c:pt>
                <c:pt idx="510">
                  <c:v>8.9956300000000003E-2</c:v>
                </c:pt>
                <c:pt idx="511">
                  <c:v>8.4240700000000002E-2</c:v>
                </c:pt>
                <c:pt idx="512">
                  <c:v>8.1106200000000003E-2</c:v>
                </c:pt>
                <c:pt idx="513">
                  <c:v>0.14204159999999999</c:v>
                </c:pt>
                <c:pt idx="514">
                  <c:v>8.57546E-2</c:v>
                </c:pt>
                <c:pt idx="515">
                  <c:v>8.4921499999999997E-2</c:v>
                </c:pt>
                <c:pt idx="516">
                  <c:v>8.2581799999999997E-2</c:v>
                </c:pt>
                <c:pt idx="517">
                  <c:v>8.7383000000000002E-2</c:v>
                </c:pt>
                <c:pt idx="518">
                  <c:v>8.8379299999999994E-2</c:v>
                </c:pt>
                <c:pt idx="519">
                  <c:v>9.6698300000000001E-2</c:v>
                </c:pt>
                <c:pt idx="520">
                  <c:v>0.13602349999999999</c:v>
                </c:pt>
                <c:pt idx="521">
                  <c:v>8.4354200000000004E-2</c:v>
                </c:pt>
                <c:pt idx="522">
                  <c:v>0.125472</c:v>
                </c:pt>
                <c:pt idx="523">
                  <c:v>8.7493100000000004E-2</c:v>
                </c:pt>
                <c:pt idx="524">
                  <c:v>8.6590799999999996E-2</c:v>
                </c:pt>
                <c:pt idx="525">
                  <c:v>8.63931E-2</c:v>
                </c:pt>
                <c:pt idx="526">
                  <c:v>0.1024318</c:v>
                </c:pt>
                <c:pt idx="527">
                  <c:v>8.1211000000000005E-2</c:v>
                </c:pt>
                <c:pt idx="528">
                  <c:v>0.12746959999999999</c:v>
                </c:pt>
                <c:pt idx="529">
                  <c:v>8.9080800000000002E-2</c:v>
                </c:pt>
                <c:pt idx="530">
                  <c:v>8.0592200000000003E-2</c:v>
                </c:pt>
                <c:pt idx="531">
                  <c:v>9.2191400000000007E-2</c:v>
                </c:pt>
                <c:pt idx="532">
                  <c:v>8.6930999999999994E-2</c:v>
                </c:pt>
                <c:pt idx="533">
                  <c:v>7.9829700000000003E-2</c:v>
                </c:pt>
                <c:pt idx="534">
                  <c:v>8.5718900000000001E-2</c:v>
                </c:pt>
                <c:pt idx="535">
                  <c:v>8.1512899999999999E-2</c:v>
                </c:pt>
                <c:pt idx="536">
                  <c:v>8.1758399999999995E-2</c:v>
                </c:pt>
                <c:pt idx="537">
                  <c:v>8.1918199999999997E-2</c:v>
                </c:pt>
                <c:pt idx="538">
                  <c:v>8.4425E-2</c:v>
                </c:pt>
                <c:pt idx="539">
                  <c:v>8.3338599999999999E-2</c:v>
                </c:pt>
                <c:pt idx="540">
                  <c:v>8.5273699999999994E-2</c:v>
                </c:pt>
                <c:pt idx="541">
                  <c:v>8.3127499999999993E-2</c:v>
                </c:pt>
                <c:pt idx="542">
                  <c:v>8.9441000000000007E-2</c:v>
                </c:pt>
                <c:pt idx="543">
                  <c:v>8.2774100000000003E-2</c:v>
                </c:pt>
                <c:pt idx="544">
                  <c:v>8.6873099999999995E-2</c:v>
                </c:pt>
                <c:pt idx="545">
                  <c:v>8.6116700000000004E-2</c:v>
                </c:pt>
                <c:pt idx="546">
                  <c:v>8.4929500000000005E-2</c:v>
                </c:pt>
                <c:pt idx="547">
                  <c:v>8.0282300000000001E-2</c:v>
                </c:pt>
                <c:pt idx="548">
                  <c:v>8.33208E-2</c:v>
                </c:pt>
                <c:pt idx="549">
                  <c:v>0.20770079999999999</c:v>
                </c:pt>
                <c:pt idx="550">
                  <c:v>0.1067685</c:v>
                </c:pt>
                <c:pt idx="551">
                  <c:v>0.11934060000000001</c:v>
                </c:pt>
                <c:pt idx="552">
                  <c:v>0.1076865</c:v>
                </c:pt>
                <c:pt idx="553">
                  <c:v>0.1206265</c:v>
                </c:pt>
                <c:pt idx="554">
                  <c:v>0.16811970000000001</c:v>
                </c:pt>
                <c:pt idx="555">
                  <c:v>0.1041525</c:v>
                </c:pt>
                <c:pt idx="556">
                  <c:v>8.7289400000000003E-2</c:v>
                </c:pt>
                <c:pt idx="557">
                  <c:v>9.6448300000000001E-2</c:v>
                </c:pt>
                <c:pt idx="558">
                  <c:v>9.6950900000000007E-2</c:v>
                </c:pt>
                <c:pt idx="559">
                  <c:v>8.4766900000000006E-2</c:v>
                </c:pt>
                <c:pt idx="560">
                  <c:v>8.0927499999999999E-2</c:v>
                </c:pt>
                <c:pt idx="561">
                  <c:v>8.0458600000000005E-2</c:v>
                </c:pt>
                <c:pt idx="562">
                  <c:v>8.2821400000000003E-2</c:v>
                </c:pt>
                <c:pt idx="563">
                  <c:v>8.2578700000000005E-2</c:v>
                </c:pt>
                <c:pt idx="564">
                  <c:v>8.4752400000000006E-2</c:v>
                </c:pt>
                <c:pt idx="565">
                  <c:v>8.1234500000000001E-2</c:v>
                </c:pt>
                <c:pt idx="566">
                  <c:v>8.9491100000000004E-2</c:v>
                </c:pt>
                <c:pt idx="567">
                  <c:v>8.4271499999999999E-2</c:v>
                </c:pt>
                <c:pt idx="568">
                  <c:v>8.9976200000000006E-2</c:v>
                </c:pt>
                <c:pt idx="569">
                  <c:v>8.1917900000000002E-2</c:v>
                </c:pt>
                <c:pt idx="570">
                  <c:v>8.4709999999999994E-2</c:v>
                </c:pt>
                <c:pt idx="571">
                  <c:v>8.50027E-2</c:v>
                </c:pt>
                <c:pt idx="572">
                  <c:v>8.3105899999999996E-2</c:v>
                </c:pt>
                <c:pt idx="573">
                  <c:v>8.2300799999999993E-2</c:v>
                </c:pt>
                <c:pt idx="574">
                  <c:v>0.11541419999999999</c:v>
                </c:pt>
                <c:pt idx="575">
                  <c:v>8.6334400000000006E-2</c:v>
                </c:pt>
                <c:pt idx="576">
                  <c:v>8.7627300000000005E-2</c:v>
                </c:pt>
                <c:pt idx="577">
                  <c:v>8.7946200000000002E-2</c:v>
                </c:pt>
                <c:pt idx="578">
                  <c:v>8.2310300000000003E-2</c:v>
                </c:pt>
                <c:pt idx="579">
                  <c:v>9.2419399999999999E-2</c:v>
                </c:pt>
                <c:pt idx="580">
                  <c:v>8.5977499999999998E-2</c:v>
                </c:pt>
                <c:pt idx="581">
                  <c:v>0.10434499999999999</c:v>
                </c:pt>
                <c:pt idx="582">
                  <c:v>0.1092523</c:v>
                </c:pt>
                <c:pt idx="583">
                  <c:v>8.1302100000000002E-2</c:v>
                </c:pt>
                <c:pt idx="584">
                  <c:v>8.5423899999999997E-2</c:v>
                </c:pt>
                <c:pt idx="585">
                  <c:v>7.90603E-2</c:v>
                </c:pt>
                <c:pt idx="586">
                  <c:v>8.0177300000000007E-2</c:v>
                </c:pt>
                <c:pt idx="587">
                  <c:v>8.4802799999999998E-2</c:v>
                </c:pt>
                <c:pt idx="588">
                  <c:v>7.8267000000000003E-2</c:v>
                </c:pt>
                <c:pt idx="589">
                  <c:v>7.6160800000000001E-2</c:v>
                </c:pt>
                <c:pt idx="590">
                  <c:v>8.1375600000000006E-2</c:v>
                </c:pt>
                <c:pt idx="591">
                  <c:v>8.2581500000000002E-2</c:v>
                </c:pt>
                <c:pt idx="592">
                  <c:v>9.2447600000000005E-2</c:v>
                </c:pt>
                <c:pt idx="593">
                  <c:v>8.77082E-2</c:v>
                </c:pt>
                <c:pt idx="594">
                  <c:v>7.9553700000000005E-2</c:v>
                </c:pt>
                <c:pt idx="595">
                  <c:v>8.0729099999999998E-2</c:v>
                </c:pt>
                <c:pt idx="596">
                  <c:v>8.3663699999999994E-2</c:v>
                </c:pt>
                <c:pt idx="597">
                  <c:v>7.8115699999999996E-2</c:v>
                </c:pt>
                <c:pt idx="598">
                  <c:v>7.9253199999999996E-2</c:v>
                </c:pt>
                <c:pt idx="599">
                  <c:v>7.9670599999999994E-2</c:v>
                </c:pt>
                <c:pt idx="600">
                  <c:v>8.2646800000000006E-2</c:v>
                </c:pt>
                <c:pt idx="601">
                  <c:v>8.1384999999999999E-2</c:v>
                </c:pt>
                <c:pt idx="602">
                  <c:v>8.0996399999999996E-2</c:v>
                </c:pt>
                <c:pt idx="603">
                  <c:v>8.2849199999999998E-2</c:v>
                </c:pt>
                <c:pt idx="604">
                  <c:v>8.0504400000000004E-2</c:v>
                </c:pt>
                <c:pt idx="605">
                  <c:v>9.1708399999999995E-2</c:v>
                </c:pt>
                <c:pt idx="606">
                  <c:v>8.1347699999999995E-2</c:v>
                </c:pt>
                <c:pt idx="607">
                  <c:v>8.0188400000000007E-2</c:v>
                </c:pt>
                <c:pt idx="608">
                  <c:v>7.77061E-2</c:v>
                </c:pt>
                <c:pt idx="609">
                  <c:v>8.5572300000000004E-2</c:v>
                </c:pt>
                <c:pt idx="610">
                  <c:v>0.1049052</c:v>
                </c:pt>
                <c:pt idx="611">
                  <c:v>9.1169399999999998E-2</c:v>
                </c:pt>
                <c:pt idx="612">
                  <c:v>8.3608500000000002E-2</c:v>
                </c:pt>
                <c:pt idx="613">
                  <c:v>7.9174300000000003E-2</c:v>
                </c:pt>
                <c:pt idx="614">
                  <c:v>7.8359600000000001E-2</c:v>
                </c:pt>
                <c:pt idx="615">
                  <c:v>8.2520399999999994E-2</c:v>
                </c:pt>
                <c:pt idx="616">
                  <c:v>7.6971399999999995E-2</c:v>
                </c:pt>
                <c:pt idx="617">
                  <c:v>7.7548900000000004E-2</c:v>
                </c:pt>
                <c:pt idx="618">
                  <c:v>9.0993699999999997E-2</c:v>
                </c:pt>
                <c:pt idx="619">
                  <c:v>7.9777200000000006E-2</c:v>
                </c:pt>
                <c:pt idx="620">
                  <c:v>8.7487400000000007E-2</c:v>
                </c:pt>
                <c:pt idx="621">
                  <c:v>7.9267400000000002E-2</c:v>
                </c:pt>
                <c:pt idx="622">
                  <c:v>8.20023E-2</c:v>
                </c:pt>
                <c:pt idx="623">
                  <c:v>7.9646499999999995E-2</c:v>
                </c:pt>
                <c:pt idx="624">
                  <c:v>7.9253199999999996E-2</c:v>
                </c:pt>
                <c:pt idx="625">
                  <c:v>8.1017599999999995E-2</c:v>
                </c:pt>
                <c:pt idx="626">
                  <c:v>8.3828899999999998E-2</c:v>
                </c:pt>
                <c:pt idx="627">
                  <c:v>8.4303000000000003E-2</c:v>
                </c:pt>
                <c:pt idx="628">
                  <c:v>8.4180900000000003E-2</c:v>
                </c:pt>
                <c:pt idx="629">
                  <c:v>8.5073700000000002E-2</c:v>
                </c:pt>
                <c:pt idx="630">
                  <c:v>9.1655500000000001E-2</c:v>
                </c:pt>
                <c:pt idx="631">
                  <c:v>9.1151499999999996E-2</c:v>
                </c:pt>
                <c:pt idx="632">
                  <c:v>8.1085500000000005E-2</c:v>
                </c:pt>
                <c:pt idx="633">
                  <c:v>8.2796400000000006E-2</c:v>
                </c:pt>
                <c:pt idx="634">
                  <c:v>0.1676096</c:v>
                </c:pt>
                <c:pt idx="635">
                  <c:v>8.5213700000000003E-2</c:v>
                </c:pt>
                <c:pt idx="636">
                  <c:v>7.9180799999999996E-2</c:v>
                </c:pt>
                <c:pt idx="637">
                  <c:v>9.7630900000000007E-2</c:v>
                </c:pt>
                <c:pt idx="638">
                  <c:v>0.1093121</c:v>
                </c:pt>
                <c:pt idx="639">
                  <c:v>7.9184699999999997E-2</c:v>
                </c:pt>
                <c:pt idx="640">
                  <c:v>7.9614000000000004E-2</c:v>
                </c:pt>
                <c:pt idx="641">
                  <c:v>8.6723599999999998E-2</c:v>
                </c:pt>
                <c:pt idx="642">
                  <c:v>7.7805299999999994E-2</c:v>
                </c:pt>
                <c:pt idx="643">
                  <c:v>9.0467199999999998E-2</c:v>
                </c:pt>
                <c:pt idx="644">
                  <c:v>8.6089899999999997E-2</c:v>
                </c:pt>
                <c:pt idx="645">
                  <c:v>8.3346500000000004E-2</c:v>
                </c:pt>
                <c:pt idx="646">
                  <c:v>0.17917060000000001</c:v>
                </c:pt>
                <c:pt idx="647">
                  <c:v>8.0482600000000001E-2</c:v>
                </c:pt>
                <c:pt idx="648">
                  <c:v>7.9816799999999993E-2</c:v>
                </c:pt>
                <c:pt idx="649">
                  <c:v>8.0643300000000001E-2</c:v>
                </c:pt>
                <c:pt idx="650">
                  <c:v>7.6418E-2</c:v>
                </c:pt>
                <c:pt idx="651">
                  <c:v>8.1508899999999995E-2</c:v>
                </c:pt>
                <c:pt idx="652">
                  <c:v>8.4168099999999996E-2</c:v>
                </c:pt>
                <c:pt idx="653">
                  <c:v>7.8494499999999995E-2</c:v>
                </c:pt>
                <c:pt idx="654">
                  <c:v>7.9613500000000004E-2</c:v>
                </c:pt>
                <c:pt idx="655">
                  <c:v>8.0343499999999998E-2</c:v>
                </c:pt>
                <c:pt idx="656">
                  <c:v>9.0690199999999999E-2</c:v>
                </c:pt>
                <c:pt idx="657">
                  <c:v>8.6544499999999996E-2</c:v>
                </c:pt>
                <c:pt idx="658">
                  <c:v>8.0214400000000005E-2</c:v>
                </c:pt>
                <c:pt idx="659">
                  <c:v>8.0166799999999996E-2</c:v>
                </c:pt>
                <c:pt idx="660">
                  <c:v>8.1829799999999994E-2</c:v>
                </c:pt>
                <c:pt idx="661">
                  <c:v>8.3921599999999999E-2</c:v>
                </c:pt>
                <c:pt idx="662">
                  <c:v>7.8660300000000002E-2</c:v>
                </c:pt>
                <c:pt idx="663">
                  <c:v>8.4760299999999997E-2</c:v>
                </c:pt>
                <c:pt idx="664">
                  <c:v>0.1113971</c:v>
                </c:pt>
                <c:pt idx="665">
                  <c:v>8.6322099999999999E-2</c:v>
                </c:pt>
                <c:pt idx="666">
                  <c:v>0.1188188</c:v>
                </c:pt>
                <c:pt idx="667">
                  <c:v>8.2205100000000003E-2</c:v>
                </c:pt>
                <c:pt idx="668">
                  <c:v>9.71051E-2</c:v>
                </c:pt>
                <c:pt idx="669">
                  <c:v>8.2077600000000001E-2</c:v>
                </c:pt>
                <c:pt idx="670">
                  <c:v>8.0210100000000006E-2</c:v>
                </c:pt>
                <c:pt idx="671">
                  <c:v>8.4135199999999993E-2</c:v>
                </c:pt>
                <c:pt idx="672">
                  <c:v>8.1113900000000003E-2</c:v>
                </c:pt>
                <c:pt idx="673">
                  <c:v>7.9873200000000005E-2</c:v>
                </c:pt>
                <c:pt idx="674">
                  <c:v>8.0848100000000006E-2</c:v>
                </c:pt>
                <c:pt idx="675">
                  <c:v>8.1320199999999995E-2</c:v>
                </c:pt>
                <c:pt idx="676">
                  <c:v>7.8600299999999998E-2</c:v>
                </c:pt>
                <c:pt idx="677">
                  <c:v>7.9680000000000001E-2</c:v>
                </c:pt>
                <c:pt idx="678">
                  <c:v>0.107474</c:v>
                </c:pt>
                <c:pt idx="679">
                  <c:v>8.0198800000000001E-2</c:v>
                </c:pt>
                <c:pt idx="680">
                  <c:v>8.3389199999999997E-2</c:v>
                </c:pt>
                <c:pt idx="681">
                  <c:v>8.1916799999999998E-2</c:v>
                </c:pt>
                <c:pt idx="682">
                  <c:v>8.6771699999999993E-2</c:v>
                </c:pt>
                <c:pt idx="683">
                  <c:v>8.2460099999999995E-2</c:v>
                </c:pt>
                <c:pt idx="684">
                  <c:v>8.0097699999999994E-2</c:v>
                </c:pt>
                <c:pt idx="685">
                  <c:v>8.1378300000000001E-2</c:v>
                </c:pt>
                <c:pt idx="686">
                  <c:v>8.24873E-2</c:v>
                </c:pt>
                <c:pt idx="687">
                  <c:v>8.3537500000000001E-2</c:v>
                </c:pt>
                <c:pt idx="688">
                  <c:v>7.8233899999999995E-2</c:v>
                </c:pt>
                <c:pt idx="689">
                  <c:v>8.3058000000000007E-2</c:v>
                </c:pt>
                <c:pt idx="690">
                  <c:v>8.3148899999999998E-2</c:v>
                </c:pt>
                <c:pt idx="691">
                  <c:v>8.8685299999999995E-2</c:v>
                </c:pt>
                <c:pt idx="692">
                  <c:v>8.4551899999999999E-2</c:v>
                </c:pt>
                <c:pt idx="693">
                  <c:v>8.0808000000000005E-2</c:v>
                </c:pt>
                <c:pt idx="694">
                  <c:v>0.1114883</c:v>
                </c:pt>
                <c:pt idx="695">
                  <c:v>0.14723890000000001</c:v>
                </c:pt>
                <c:pt idx="696">
                  <c:v>8.2994600000000002E-2</c:v>
                </c:pt>
                <c:pt idx="697">
                  <c:v>8.2860299999999998E-2</c:v>
                </c:pt>
                <c:pt idx="698">
                  <c:v>8.4205600000000005E-2</c:v>
                </c:pt>
                <c:pt idx="699">
                  <c:v>8.2702600000000001E-2</c:v>
                </c:pt>
                <c:pt idx="700">
                  <c:v>8.5932900000000007E-2</c:v>
                </c:pt>
                <c:pt idx="701">
                  <c:v>8.1005999999999995E-2</c:v>
                </c:pt>
                <c:pt idx="702">
                  <c:v>8.2818199999999995E-2</c:v>
                </c:pt>
                <c:pt idx="703">
                  <c:v>8.1381300000000004E-2</c:v>
                </c:pt>
                <c:pt idx="704">
                  <c:v>8.2916299999999998E-2</c:v>
                </c:pt>
                <c:pt idx="705">
                  <c:v>8.2384299999999994E-2</c:v>
                </c:pt>
                <c:pt idx="706">
                  <c:v>8.3790900000000001E-2</c:v>
                </c:pt>
                <c:pt idx="707">
                  <c:v>9.1644100000000006E-2</c:v>
                </c:pt>
                <c:pt idx="708">
                  <c:v>8.7245799999999998E-2</c:v>
                </c:pt>
                <c:pt idx="709">
                  <c:v>8.0207899999999999E-2</c:v>
                </c:pt>
                <c:pt idx="710">
                  <c:v>8.2025000000000001E-2</c:v>
                </c:pt>
                <c:pt idx="711">
                  <c:v>8.2764900000000002E-2</c:v>
                </c:pt>
                <c:pt idx="712">
                  <c:v>8.2093100000000002E-2</c:v>
                </c:pt>
                <c:pt idx="713">
                  <c:v>8.1376000000000004E-2</c:v>
                </c:pt>
                <c:pt idx="714">
                  <c:v>0.14426149999999999</c:v>
                </c:pt>
                <c:pt idx="715">
                  <c:v>8.3292699999999997E-2</c:v>
                </c:pt>
                <c:pt idx="716">
                  <c:v>0.10741439999999999</c:v>
                </c:pt>
                <c:pt idx="717">
                  <c:v>8.6918400000000007E-2</c:v>
                </c:pt>
                <c:pt idx="718">
                  <c:v>8.1724500000000005E-2</c:v>
                </c:pt>
                <c:pt idx="719">
                  <c:v>9.6306600000000006E-2</c:v>
                </c:pt>
                <c:pt idx="720">
                  <c:v>8.8303099999999995E-2</c:v>
                </c:pt>
                <c:pt idx="721">
                  <c:v>0.10976030000000001</c:v>
                </c:pt>
                <c:pt idx="722">
                  <c:v>8.2435800000000004E-2</c:v>
                </c:pt>
                <c:pt idx="723">
                  <c:v>8.5140400000000005E-2</c:v>
                </c:pt>
                <c:pt idx="724">
                  <c:v>9.1301199999999999E-2</c:v>
                </c:pt>
                <c:pt idx="725">
                  <c:v>8.5344699999999996E-2</c:v>
                </c:pt>
                <c:pt idx="726">
                  <c:v>8.4556599999999996E-2</c:v>
                </c:pt>
                <c:pt idx="727">
                  <c:v>8.7514099999999997E-2</c:v>
                </c:pt>
                <c:pt idx="728">
                  <c:v>8.7433200000000003E-2</c:v>
                </c:pt>
                <c:pt idx="729">
                  <c:v>8.8854199999999994E-2</c:v>
                </c:pt>
                <c:pt idx="730">
                  <c:v>8.6493799999999996E-2</c:v>
                </c:pt>
                <c:pt idx="731">
                  <c:v>8.9152599999999999E-2</c:v>
                </c:pt>
                <c:pt idx="732">
                  <c:v>8.7710200000000002E-2</c:v>
                </c:pt>
                <c:pt idx="733">
                  <c:v>8.1998399999999999E-2</c:v>
                </c:pt>
                <c:pt idx="734">
                  <c:v>0.1703151</c:v>
                </c:pt>
                <c:pt idx="735">
                  <c:v>8.5037600000000005E-2</c:v>
                </c:pt>
                <c:pt idx="736">
                  <c:v>8.2044800000000001E-2</c:v>
                </c:pt>
                <c:pt idx="737">
                  <c:v>0.15616940000000001</c:v>
                </c:pt>
                <c:pt idx="738">
                  <c:v>8.1545599999999996E-2</c:v>
                </c:pt>
                <c:pt idx="739">
                  <c:v>0.1029838</c:v>
                </c:pt>
                <c:pt idx="740">
                  <c:v>8.4801199999999993E-2</c:v>
                </c:pt>
                <c:pt idx="741">
                  <c:v>8.3822300000000002E-2</c:v>
                </c:pt>
                <c:pt idx="742">
                  <c:v>9.1070399999999996E-2</c:v>
                </c:pt>
                <c:pt idx="743">
                  <c:v>9.9677199999999994E-2</c:v>
                </c:pt>
                <c:pt idx="744">
                  <c:v>0.1060127</c:v>
                </c:pt>
                <c:pt idx="745">
                  <c:v>9.1397000000000006E-2</c:v>
                </c:pt>
                <c:pt idx="746">
                  <c:v>8.3921499999999996E-2</c:v>
                </c:pt>
                <c:pt idx="747">
                  <c:v>0.103143</c:v>
                </c:pt>
                <c:pt idx="748">
                  <c:v>0.1375508</c:v>
                </c:pt>
                <c:pt idx="749">
                  <c:v>8.7745600000000007E-2</c:v>
                </c:pt>
                <c:pt idx="750">
                  <c:v>8.3007999999999998E-2</c:v>
                </c:pt>
                <c:pt idx="751">
                  <c:v>9.3937499999999993E-2</c:v>
                </c:pt>
                <c:pt idx="752">
                  <c:v>0.11410090000000001</c:v>
                </c:pt>
                <c:pt idx="753">
                  <c:v>8.9222999999999997E-2</c:v>
                </c:pt>
                <c:pt idx="754">
                  <c:v>0.1256719</c:v>
                </c:pt>
                <c:pt idx="755">
                  <c:v>9.6452800000000005E-2</c:v>
                </c:pt>
                <c:pt idx="756">
                  <c:v>8.4803699999999996E-2</c:v>
                </c:pt>
                <c:pt idx="757">
                  <c:v>8.9944899999999994E-2</c:v>
                </c:pt>
                <c:pt idx="758">
                  <c:v>8.7465200000000007E-2</c:v>
                </c:pt>
                <c:pt idx="759">
                  <c:v>9.1604099999999994E-2</c:v>
                </c:pt>
                <c:pt idx="760">
                  <c:v>8.92791E-2</c:v>
                </c:pt>
                <c:pt idx="761">
                  <c:v>8.4567000000000003E-2</c:v>
                </c:pt>
                <c:pt idx="762">
                  <c:v>8.1412999999999999E-2</c:v>
                </c:pt>
                <c:pt idx="763">
                  <c:v>8.5784299999999994E-2</c:v>
                </c:pt>
                <c:pt idx="764">
                  <c:v>8.3984299999999998E-2</c:v>
                </c:pt>
                <c:pt idx="765">
                  <c:v>9.9392499999999995E-2</c:v>
                </c:pt>
                <c:pt idx="766">
                  <c:v>8.1895599999999999E-2</c:v>
                </c:pt>
                <c:pt idx="767">
                  <c:v>9.2589299999999999E-2</c:v>
                </c:pt>
                <c:pt idx="768">
                  <c:v>8.5220199999999996E-2</c:v>
                </c:pt>
                <c:pt idx="769">
                  <c:v>8.3899799999999997E-2</c:v>
                </c:pt>
                <c:pt idx="770">
                  <c:v>8.7293399999999993E-2</c:v>
                </c:pt>
                <c:pt idx="771">
                  <c:v>8.4593600000000005E-2</c:v>
                </c:pt>
                <c:pt idx="772">
                  <c:v>9.8776699999999995E-2</c:v>
                </c:pt>
                <c:pt idx="773">
                  <c:v>0.1265724</c:v>
                </c:pt>
                <c:pt idx="774">
                  <c:v>8.5369E-2</c:v>
                </c:pt>
                <c:pt idx="775">
                  <c:v>8.6785699999999993E-2</c:v>
                </c:pt>
                <c:pt idx="776">
                  <c:v>8.5018300000000005E-2</c:v>
                </c:pt>
                <c:pt idx="777">
                  <c:v>8.3456299999999997E-2</c:v>
                </c:pt>
                <c:pt idx="778">
                  <c:v>0.16689219999999999</c:v>
                </c:pt>
                <c:pt idx="779">
                  <c:v>8.4576200000000004E-2</c:v>
                </c:pt>
                <c:pt idx="780">
                  <c:v>8.4335599999999997E-2</c:v>
                </c:pt>
                <c:pt idx="781">
                  <c:v>8.1666299999999997E-2</c:v>
                </c:pt>
                <c:pt idx="782">
                  <c:v>8.7791999999999995E-2</c:v>
                </c:pt>
                <c:pt idx="783">
                  <c:v>8.3202999999999999E-2</c:v>
                </c:pt>
                <c:pt idx="784">
                  <c:v>8.3067199999999994E-2</c:v>
                </c:pt>
                <c:pt idx="785">
                  <c:v>8.4422300000000006E-2</c:v>
                </c:pt>
                <c:pt idx="786">
                  <c:v>8.4281999999999996E-2</c:v>
                </c:pt>
                <c:pt idx="787">
                  <c:v>8.6065600000000006E-2</c:v>
                </c:pt>
                <c:pt idx="788">
                  <c:v>8.5509799999999997E-2</c:v>
                </c:pt>
                <c:pt idx="789">
                  <c:v>8.6937100000000003E-2</c:v>
                </c:pt>
                <c:pt idx="790">
                  <c:v>9.1257500000000005E-2</c:v>
                </c:pt>
                <c:pt idx="791">
                  <c:v>8.7140800000000004E-2</c:v>
                </c:pt>
                <c:pt idx="792">
                  <c:v>8.2836800000000002E-2</c:v>
                </c:pt>
                <c:pt idx="793">
                  <c:v>8.1491900000000006E-2</c:v>
                </c:pt>
                <c:pt idx="794">
                  <c:v>8.0628199999999997E-2</c:v>
                </c:pt>
                <c:pt idx="795">
                  <c:v>7.8831200000000004E-2</c:v>
                </c:pt>
                <c:pt idx="796">
                  <c:v>7.89213E-2</c:v>
                </c:pt>
                <c:pt idx="797">
                  <c:v>8.7283200000000005E-2</c:v>
                </c:pt>
                <c:pt idx="798">
                  <c:v>8.4234199999999995E-2</c:v>
                </c:pt>
                <c:pt idx="799">
                  <c:v>7.8281400000000001E-2</c:v>
                </c:pt>
                <c:pt idx="800">
                  <c:v>8.2104899999999995E-2</c:v>
                </c:pt>
                <c:pt idx="801">
                  <c:v>0.12203890000000001</c:v>
                </c:pt>
                <c:pt idx="802">
                  <c:v>8.3072199999999999E-2</c:v>
                </c:pt>
                <c:pt idx="803">
                  <c:v>9.1689900000000005E-2</c:v>
                </c:pt>
                <c:pt idx="804">
                  <c:v>0.13116</c:v>
                </c:pt>
                <c:pt idx="805">
                  <c:v>8.3652799999999999E-2</c:v>
                </c:pt>
                <c:pt idx="806">
                  <c:v>9.4152799999999995E-2</c:v>
                </c:pt>
                <c:pt idx="807">
                  <c:v>8.4790599999999994E-2</c:v>
                </c:pt>
                <c:pt idx="808">
                  <c:v>7.9656900000000003E-2</c:v>
                </c:pt>
                <c:pt idx="809">
                  <c:v>8.3687899999999996E-2</c:v>
                </c:pt>
                <c:pt idx="810">
                  <c:v>8.0111799999999997E-2</c:v>
                </c:pt>
                <c:pt idx="811">
                  <c:v>7.8760499999999997E-2</c:v>
                </c:pt>
                <c:pt idx="812">
                  <c:v>8.0233399999999996E-2</c:v>
                </c:pt>
                <c:pt idx="813">
                  <c:v>0.1095675</c:v>
                </c:pt>
                <c:pt idx="814">
                  <c:v>8.3529699999999998E-2</c:v>
                </c:pt>
                <c:pt idx="815">
                  <c:v>8.9167999999999997E-2</c:v>
                </c:pt>
                <c:pt idx="816">
                  <c:v>8.3056699999999997E-2</c:v>
                </c:pt>
                <c:pt idx="817">
                  <c:v>7.8382199999999999E-2</c:v>
                </c:pt>
                <c:pt idx="818">
                  <c:v>7.72867E-2</c:v>
                </c:pt>
                <c:pt idx="819">
                  <c:v>8.1990599999999997E-2</c:v>
                </c:pt>
                <c:pt idx="820">
                  <c:v>7.6397599999999996E-2</c:v>
                </c:pt>
                <c:pt idx="821">
                  <c:v>8.0551200000000003E-2</c:v>
                </c:pt>
                <c:pt idx="822">
                  <c:v>8.19439E-2</c:v>
                </c:pt>
                <c:pt idx="823">
                  <c:v>7.5815300000000002E-2</c:v>
                </c:pt>
                <c:pt idx="824">
                  <c:v>7.6575900000000002E-2</c:v>
                </c:pt>
                <c:pt idx="825">
                  <c:v>8.2911600000000002E-2</c:v>
                </c:pt>
                <c:pt idx="826">
                  <c:v>7.8074000000000005E-2</c:v>
                </c:pt>
                <c:pt idx="827">
                  <c:v>8.3483100000000005E-2</c:v>
                </c:pt>
                <c:pt idx="828">
                  <c:v>7.8017299999999998E-2</c:v>
                </c:pt>
                <c:pt idx="829">
                  <c:v>0.10117130000000001</c:v>
                </c:pt>
                <c:pt idx="830">
                  <c:v>0.14100080000000001</c:v>
                </c:pt>
                <c:pt idx="831">
                  <c:v>7.8770699999999999E-2</c:v>
                </c:pt>
                <c:pt idx="832">
                  <c:v>8.2703499999999999E-2</c:v>
                </c:pt>
                <c:pt idx="833">
                  <c:v>7.79469E-2</c:v>
                </c:pt>
                <c:pt idx="834">
                  <c:v>8.0132800000000004E-2</c:v>
                </c:pt>
                <c:pt idx="835">
                  <c:v>0.1052381</c:v>
                </c:pt>
                <c:pt idx="836">
                  <c:v>0.1150708</c:v>
                </c:pt>
                <c:pt idx="837">
                  <c:v>8.3940100000000004E-2</c:v>
                </c:pt>
                <c:pt idx="838">
                  <c:v>7.8610799999999995E-2</c:v>
                </c:pt>
                <c:pt idx="839">
                  <c:v>8.0074000000000006E-2</c:v>
                </c:pt>
                <c:pt idx="840">
                  <c:v>8.0147800000000005E-2</c:v>
                </c:pt>
                <c:pt idx="841">
                  <c:v>9.0250300000000006E-2</c:v>
                </c:pt>
                <c:pt idx="842">
                  <c:v>8.8545700000000005E-2</c:v>
                </c:pt>
                <c:pt idx="843">
                  <c:v>8.1916799999999998E-2</c:v>
                </c:pt>
                <c:pt idx="844">
                  <c:v>8.23348E-2</c:v>
                </c:pt>
                <c:pt idx="845">
                  <c:v>8.0345100000000003E-2</c:v>
                </c:pt>
                <c:pt idx="846">
                  <c:v>8.37339E-2</c:v>
                </c:pt>
                <c:pt idx="847">
                  <c:v>7.9508700000000002E-2</c:v>
                </c:pt>
                <c:pt idx="848">
                  <c:v>8.54298E-2</c:v>
                </c:pt>
                <c:pt idx="849">
                  <c:v>8.0920400000000003E-2</c:v>
                </c:pt>
                <c:pt idx="850">
                  <c:v>7.9430700000000007E-2</c:v>
                </c:pt>
                <c:pt idx="851">
                  <c:v>7.7318899999999996E-2</c:v>
                </c:pt>
                <c:pt idx="852">
                  <c:v>8.1455399999999997E-2</c:v>
                </c:pt>
                <c:pt idx="853">
                  <c:v>0.11016910000000001</c:v>
                </c:pt>
                <c:pt idx="854">
                  <c:v>0.12975880000000001</c:v>
                </c:pt>
                <c:pt idx="855">
                  <c:v>8.3034999999999998E-2</c:v>
                </c:pt>
                <c:pt idx="856">
                  <c:v>9.8334400000000002E-2</c:v>
                </c:pt>
                <c:pt idx="857">
                  <c:v>9.4768000000000005E-2</c:v>
                </c:pt>
                <c:pt idx="858">
                  <c:v>0.1105314</c:v>
                </c:pt>
                <c:pt idx="859">
                  <c:v>0.1012049</c:v>
                </c:pt>
                <c:pt idx="860">
                  <c:v>8.1763799999999998E-2</c:v>
                </c:pt>
                <c:pt idx="861">
                  <c:v>7.8819E-2</c:v>
                </c:pt>
                <c:pt idx="862">
                  <c:v>7.9472500000000001E-2</c:v>
                </c:pt>
                <c:pt idx="863">
                  <c:v>7.7498800000000007E-2</c:v>
                </c:pt>
                <c:pt idx="864">
                  <c:v>8.3966799999999994E-2</c:v>
                </c:pt>
                <c:pt idx="865">
                  <c:v>8.2364599999999996E-2</c:v>
                </c:pt>
                <c:pt idx="866">
                  <c:v>8.7620000000000003E-2</c:v>
                </c:pt>
                <c:pt idx="867">
                  <c:v>7.9981499999999997E-2</c:v>
                </c:pt>
                <c:pt idx="868">
                  <c:v>8.4312100000000001E-2</c:v>
                </c:pt>
                <c:pt idx="869">
                  <c:v>0.17324609999999999</c:v>
                </c:pt>
                <c:pt idx="870">
                  <c:v>8.3226300000000003E-2</c:v>
                </c:pt>
                <c:pt idx="871">
                  <c:v>7.9064700000000002E-2</c:v>
                </c:pt>
                <c:pt idx="872">
                  <c:v>8.1973299999999999E-2</c:v>
                </c:pt>
                <c:pt idx="873">
                  <c:v>9.5841800000000005E-2</c:v>
                </c:pt>
                <c:pt idx="874">
                  <c:v>9.91451E-2</c:v>
                </c:pt>
                <c:pt idx="875">
                  <c:v>0.19892360000000001</c:v>
                </c:pt>
                <c:pt idx="876">
                  <c:v>0.12425609999999999</c:v>
                </c:pt>
                <c:pt idx="877">
                  <c:v>0.18093790000000001</c:v>
                </c:pt>
                <c:pt idx="878">
                  <c:v>0.1093784</c:v>
                </c:pt>
                <c:pt idx="879">
                  <c:v>0.15293970000000001</c:v>
                </c:pt>
                <c:pt idx="880">
                  <c:v>0.13003709999999999</c:v>
                </c:pt>
                <c:pt idx="881">
                  <c:v>0.1270877</c:v>
                </c:pt>
                <c:pt idx="882">
                  <c:v>0.1019205</c:v>
                </c:pt>
                <c:pt idx="883">
                  <c:v>9.5734399999999997E-2</c:v>
                </c:pt>
                <c:pt idx="884">
                  <c:v>8.9337600000000003E-2</c:v>
                </c:pt>
                <c:pt idx="885">
                  <c:v>7.9279299999999997E-2</c:v>
                </c:pt>
                <c:pt idx="886">
                  <c:v>0.11619699999999999</c:v>
                </c:pt>
                <c:pt idx="887">
                  <c:v>0.11061</c:v>
                </c:pt>
                <c:pt idx="888">
                  <c:v>8.3736199999999997E-2</c:v>
                </c:pt>
                <c:pt idx="889">
                  <c:v>8.2274700000000006E-2</c:v>
                </c:pt>
                <c:pt idx="890">
                  <c:v>8.2414399999999999E-2</c:v>
                </c:pt>
                <c:pt idx="891">
                  <c:v>9.6112500000000003E-2</c:v>
                </c:pt>
                <c:pt idx="892">
                  <c:v>8.0125000000000002E-2</c:v>
                </c:pt>
                <c:pt idx="893">
                  <c:v>8.09864E-2</c:v>
                </c:pt>
                <c:pt idx="894">
                  <c:v>0.1042391</c:v>
                </c:pt>
                <c:pt idx="895">
                  <c:v>9.3411400000000006E-2</c:v>
                </c:pt>
                <c:pt idx="896">
                  <c:v>9.2967300000000003E-2</c:v>
                </c:pt>
                <c:pt idx="897">
                  <c:v>8.4251699999999999E-2</c:v>
                </c:pt>
                <c:pt idx="898">
                  <c:v>8.6236999999999994E-2</c:v>
                </c:pt>
                <c:pt idx="899">
                  <c:v>0.1506555</c:v>
                </c:pt>
                <c:pt idx="900">
                  <c:v>8.4207599999999994E-2</c:v>
                </c:pt>
                <c:pt idx="901">
                  <c:v>8.0960000000000004E-2</c:v>
                </c:pt>
                <c:pt idx="902">
                  <c:v>8.3446999999999993E-2</c:v>
                </c:pt>
                <c:pt idx="903">
                  <c:v>0.11073819999999999</c:v>
                </c:pt>
                <c:pt idx="904">
                  <c:v>8.0672199999999999E-2</c:v>
                </c:pt>
                <c:pt idx="905">
                  <c:v>9.2200699999999997E-2</c:v>
                </c:pt>
                <c:pt idx="906">
                  <c:v>9.7457199999999994E-2</c:v>
                </c:pt>
                <c:pt idx="907">
                  <c:v>8.9342299999999999E-2</c:v>
                </c:pt>
                <c:pt idx="908">
                  <c:v>8.12142E-2</c:v>
                </c:pt>
                <c:pt idx="909">
                  <c:v>8.4197300000000003E-2</c:v>
                </c:pt>
                <c:pt idx="910">
                  <c:v>8.3816199999999993E-2</c:v>
                </c:pt>
                <c:pt idx="911">
                  <c:v>0.15723870000000001</c:v>
                </c:pt>
                <c:pt idx="912">
                  <c:v>8.6166199999999998E-2</c:v>
                </c:pt>
                <c:pt idx="913">
                  <c:v>8.3191699999999993E-2</c:v>
                </c:pt>
                <c:pt idx="914">
                  <c:v>0.22076370000000001</c:v>
                </c:pt>
                <c:pt idx="915">
                  <c:v>8.1389500000000004E-2</c:v>
                </c:pt>
                <c:pt idx="916">
                  <c:v>8.3688100000000001E-2</c:v>
                </c:pt>
                <c:pt idx="917">
                  <c:v>8.0896200000000001E-2</c:v>
                </c:pt>
                <c:pt idx="918">
                  <c:v>8.1614800000000001E-2</c:v>
                </c:pt>
                <c:pt idx="919">
                  <c:v>8.3452299999999993E-2</c:v>
                </c:pt>
                <c:pt idx="920">
                  <c:v>8.0926899999999996E-2</c:v>
                </c:pt>
                <c:pt idx="921">
                  <c:v>8.0470399999999997E-2</c:v>
                </c:pt>
                <c:pt idx="922">
                  <c:v>9.06005E-2</c:v>
                </c:pt>
                <c:pt idx="923">
                  <c:v>8.8181700000000002E-2</c:v>
                </c:pt>
                <c:pt idx="924">
                  <c:v>8.2605200000000004E-2</c:v>
                </c:pt>
                <c:pt idx="925">
                  <c:v>8.3494799999999994E-2</c:v>
                </c:pt>
                <c:pt idx="926">
                  <c:v>8.1349599999999994E-2</c:v>
                </c:pt>
                <c:pt idx="927">
                  <c:v>8.4314700000000006E-2</c:v>
                </c:pt>
                <c:pt idx="928">
                  <c:v>8.2500199999999996E-2</c:v>
                </c:pt>
                <c:pt idx="929">
                  <c:v>8.9904600000000001E-2</c:v>
                </c:pt>
                <c:pt idx="930">
                  <c:v>8.55461E-2</c:v>
                </c:pt>
                <c:pt idx="931">
                  <c:v>8.7428099999999995E-2</c:v>
                </c:pt>
                <c:pt idx="932">
                  <c:v>8.9212399999999997E-2</c:v>
                </c:pt>
                <c:pt idx="933">
                  <c:v>0.12938079999999999</c:v>
                </c:pt>
                <c:pt idx="934">
                  <c:v>8.3301100000000003E-2</c:v>
                </c:pt>
                <c:pt idx="935">
                  <c:v>8.6470000000000005E-2</c:v>
                </c:pt>
                <c:pt idx="936">
                  <c:v>8.3422200000000002E-2</c:v>
                </c:pt>
                <c:pt idx="937">
                  <c:v>8.9139899999999994E-2</c:v>
                </c:pt>
                <c:pt idx="938">
                  <c:v>8.6589299999999994E-2</c:v>
                </c:pt>
                <c:pt idx="939">
                  <c:v>8.2088599999999998E-2</c:v>
                </c:pt>
                <c:pt idx="940">
                  <c:v>8.7580599999999995E-2</c:v>
                </c:pt>
                <c:pt idx="941">
                  <c:v>8.3667400000000003E-2</c:v>
                </c:pt>
                <c:pt idx="942">
                  <c:v>8.04309E-2</c:v>
                </c:pt>
                <c:pt idx="943">
                  <c:v>9.0024000000000007E-2</c:v>
                </c:pt>
                <c:pt idx="944">
                  <c:v>9.2733499999999996E-2</c:v>
                </c:pt>
                <c:pt idx="945">
                  <c:v>8.3779500000000007E-2</c:v>
                </c:pt>
                <c:pt idx="946">
                  <c:v>8.2857600000000003E-2</c:v>
                </c:pt>
                <c:pt idx="947">
                  <c:v>9.2009499999999994E-2</c:v>
                </c:pt>
                <c:pt idx="948">
                  <c:v>8.6729000000000001E-2</c:v>
                </c:pt>
                <c:pt idx="949">
                  <c:v>8.6001599999999997E-2</c:v>
                </c:pt>
                <c:pt idx="950">
                  <c:v>8.2847900000000002E-2</c:v>
                </c:pt>
                <c:pt idx="951">
                  <c:v>8.5561799999999993E-2</c:v>
                </c:pt>
                <c:pt idx="952">
                  <c:v>8.1453399999999995E-2</c:v>
                </c:pt>
                <c:pt idx="953">
                  <c:v>8.0731800000000006E-2</c:v>
                </c:pt>
                <c:pt idx="954">
                  <c:v>8.3683599999999997E-2</c:v>
                </c:pt>
                <c:pt idx="955">
                  <c:v>8.2963300000000004E-2</c:v>
                </c:pt>
                <c:pt idx="956">
                  <c:v>8.3626000000000006E-2</c:v>
                </c:pt>
                <c:pt idx="957">
                  <c:v>8.8047899999999998E-2</c:v>
                </c:pt>
                <c:pt idx="958">
                  <c:v>8.5358500000000004E-2</c:v>
                </c:pt>
                <c:pt idx="959">
                  <c:v>0.1462734</c:v>
                </c:pt>
                <c:pt idx="960">
                  <c:v>0.18441260000000001</c:v>
                </c:pt>
                <c:pt idx="961">
                  <c:v>8.6384299999999997E-2</c:v>
                </c:pt>
                <c:pt idx="962">
                  <c:v>8.2457500000000003E-2</c:v>
                </c:pt>
                <c:pt idx="963">
                  <c:v>7.9862000000000002E-2</c:v>
                </c:pt>
                <c:pt idx="964">
                  <c:v>8.5627700000000001E-2</c:v>
                </c:pt>
                <c:pt idx="965">
                  <c:v>8.2287899999999997E-2</c:v>
                </c:pt>
                <c:pt idx="966">
                  <c:v>8.07171E-2</c:v>
                </c:pt>
                <c:pt idx="967">
                  <c:v>8.3699200000000001E-2</c:v>
                </c:pt>
                <c:pt idx="968">
                  <c:v>8.3495E-2</c:v>
                </c:pt>
                <c:pt idx="969">
                  <c:v>7.9763399999999998E-2</c:v>
                </c:pt>
                <c:pt idx="970">
                  <c:v>8.3515300000000001E-2</c:v>
                </c:pt>
                <c:pt idx="971">
                  <c:v>8.1059599999999996E-2</c:v>
                </c:pt>
                <c:pt idx="972">
                  <c:v>8.8500300000000004E-2</c:v>
                </c:pt>
                <c:pt idx="973">
                  <c:v>8.8377999999999998E-2</c:v>
                </c:pt>
                <c:pt idx="974">
                  <c:v>8.66315E-2</c:v>
                </c:pt>
                <c:pt idx="975">
                  <c:v>8.2645999999999997E-2</c:v>
                </c:pt>
                <c:pt idx="976">
                  <c:v>8.6540000000000006E-2</c:v>
                </c:pt>
                <c:pt idx="977">
                  <c:v>9.4769999999999993E-2</c:v>
                </c:pt>
                <c:pt idx="978">
                  <c:v>8.8273000000000004E-2</c:v>
                </c:pt>
                <c:pt idx="979">
                  <c:v>9.0362799999999993E-2</c:v>
                </c:pt>
                <c:pt idx="980">
                  <c:v>8.6352999999999999E-2</c:v>
                </c:pt>
                <c:pt idx="981">
                  <c:v>8.5296899999999995E-2</c:v>
                </c:pt>
                <c:pt idx="982">
                  <c:v>8.3012199999999994E-2</c:v>
                </c:pt>
                <c:pt idx="983">
                  <c:v>8.5523199999999994E-2</c:v>
                </c:pt>
                <c:pt idx="984">
                  <c:v>9.2184600000000005E-2</c:v>
                </c:pt>
                <c:pt idx="985">
                  <c:v>8.9184100000000002E-2</c:v>
                </c:pt>
                <c:pt idx="986">
                  <c:v>8.5244899999999998E-2</c:v>
                </c:pt>
                <c:pt idx="987">
                  <c:v>9.9530199999999999E-2</c:v>
                </c:pt>
                <c:pt idx="988">
                  <c:v>0.13917299999999999</c:v>
                </c:pt>
                <c:pt idx="989">
                  <c:v>8.7582800000000002E-2</c:v>
                </c:pt>
                <c:pt idx="990">
                  <c:v>8.4659499999999999E-2</c:v>
                </c:pt>
                <c:pt idx="991">
                  <c:v>8.4009500000000001E-2</c:v>
                </c:pt>
                <c:pt idx="992">
                  <c:v>8.9714799999999997E-2</c:v>
                </c:pt>
                <c:pt idx="993">
                  <c:v>9.1511999999999996E-2</c:v>
                </c:pt>
                <c:pt idx="994">
                  <c:v>8.55017E-2</c:v>
                </c:pt>
                <c:pt idx="995">
                  <c:v>8.8284500000000002E-2</c:v>
                </c:pt>
                <c:pt idx="996">
                  <c:v>8.4600300000000003E-2</c:v>
                </c:pt>
                <c:pt idx="997">
                  <c:v>8.9037199999999997E-2</c:v>
                </c:pt>
                <c:pt idx="998">
                  <c:v>8.3447900000000005E-2</c:v>
                </c:pt>
                <c:pt idx="999">
                  <c:v>8.2839099999999999E-2</c:v>
                </c:pt>
                <c:pt idx="1000">
                  <c:v>8.0842399999999995E-2</c:v>
                </c:pt>
                <c:pt idx="1001">
                  <c:v>0.28189219999999998</c:v>
                </c:pt>
                <c:pt idx="1002">
                  <c:v>0.26643509999999998</c:v>
                </c:pt>
                <c:pt idx="1003">
                  <c:v>0.18529409999999999</c:v>
                </c:pt>
                <c:pt idx="1004">
                  <c:v>0.222112</c:v>
                </c:pt>
                <c:pt idx="1005">
                  <c:v>0.20430380000000001</c:v>
                </c:pt>
                <c:pt idx="1006">
                  <c:v>0.19273190000000001</c:v>
                </c:pt>
                <c:pt idx="1007">
                  <c:v>0.23441100000000001</c:v>
                </c:pt>
                <c:pt idx="1008">
                  <c:v>0.24606210000000001</c:v>
                </c:pt>
                <c:pt idx="1009">
                  <c:v>0.18960450000000001</c:v>
                </c:pt>
                <c:pt idx="1010">
                  <c:v>0.1959437</c:v>
                </c:pt>
                <c:pt idx="1011">
                  <c:v>0.29933530000000003</c:v>
                </c:pt>
                <c:pt idx="1012">
                  <c:v>0.21863779999999999</c:v>
                </c:pt>
                <c:pt idx="1013">
                  <c:v>0.2169267</c:v>
                </c:pt>
                <c:pt idx="1014">
                  <c:v>0.1852384</c:v>
                </c:pt>
                <c:pt idx="1015">
                  <c:v>0.23681930000000001</c:v>
                </c:pt>
                <c:pt idx="1016">
                  <c:v>0.18264150000000001</c:v>
                </c:pt>
                <c:pt idx="1017">
                  <c:v>0.19988030000000001</c:v>
                </c:pt>
                <c:pt idx="1018">
                  <c:v>0.2270683</c:v>
                </c:pt>
                <c:pt idx="1019">
                  <c:v>0.17517060000000001</c:v>
                </c:pt>
                <c:pt idx="1020">
                  <c:v>0.19740079999999999</c:v>
                </c:pt>
                <c:pt idx="1021">
                  <c:v>0.1913792</c:v>
                </c:pt>
                <c:pt idx="1022">
                  <c:v>0.19808690000000001</c:v>
                </c:pt>
                <c:pt idx="1023">
                  <c:v>0.18121719999999999</c:v>
                </c:pt>
                <c:pt idx="1024">
                  <c:v>0.23266539999999999</c:v>
                </c:pt>
                <c:pt idx="1025">
                  <c:v>0.1853149</c:v>
                </c:pt>
                <c:pt idx="1026">
                  <c:v>0.1845437</c:v>
                </c:pt>
                <c:pt idx="1027">
                  <c:v>0.18558089999999999</c:v>
                </c:pt>
                <c:pt idx="1028">
                  <c:v>0.28044809999999998</c:v>
                </c:pt>
                <c:pt idx="1029">
                  <c:v>0.21821199999999999</c:v>
                </c:pt>
                <c:pt idx="1030">
                  <c:v>0.2031115</c:v>
                </c:pt>
                <c:pt idx="1031">
                  <c:v>0.1831091</c:v>
                </c:pt>
                <c:pt idx="1032">
                  <c:v>0.1914216</c:v>
                </c:pt>
                <c:pt idx="1033">
                  <c:v>0.22883590000000001</c:v>
                </c:pt>
                <c:pt idx="1034">
                  <c:v>0.18464639999999999</c:v>
                </c:pt>
                <c:pt idx="1035">
                  <c:v>0.32232870000000002</c:v>
                </c:pt>
                <c:pt idx="1036">
                  <c:v>0.24152709999999999</c:v>
                </c:pt>
                <c:pt idx="1037">
                  <c:v>0.184668</c:v>
                </c:pt>
                <c:pt idx="1038">
                  <c:v>0.28273369999999998</c:v>
                </c:pt>
                <c:pt idx="1039">
                  <c:v>0.23406170000000001</c:v>
                </c:pt>
                <c:pt idx="1040">
                  <c:v>0.1748304</c:v>
                </c:pt>
                <c:pt idx="1041">
                  <c:v>0.18090890000000001</c:v>
                </c:pt>
                <c:pt idx="1042">
                  <c:v>0.18024670000000001</c:v>
                </c:pt>
                <c:pt idx="1043">
                  <c:v>0.18097240000000001</c:v>
                </c:pt>
                <c:pt idx="1044">
                  <c:v>0.17490790000000001</c:v>
                </c:pt>
                <c:pt idx="1045">
                  <c:v>0.18277660000000001</c:v>
                </c:pt>
                <c:pt idx="1046">
                  <c:v>0.1720904</c:v>
                </c:pt>
                <c:pt idx="1047">
                  <c:v>0.18557899999999999</c:v>
                </c:pt>
                <c:pt idx="1048">
                  <c:v>0.18042759999999999</c:v>
                </c:pt>
                <c:pt idx="1049">
                  <c:v>0.18379480000000001</c:v>
                </c:pt>
                <c:pt idx="1050">
                  <c:v>0.17208100000000001</c:v>
                </c:pt>
                <c:pt idx="1051">
                  <c:v>0.21143529999999999</c:v>
                </c:pt>
                <c:pt idx="1052">
                  <c:v>0.1810706</c:v>
                </c:pt>
                <c:pt idx="1053">
                  <c:v>0.19206799999999999</c:v>
                </c:pt>
                <c:pt idx="1054">
                  <c:v>0.1769326</c:v>
                </c:pt>
                <c:pt idx="1055">
                  <c:v>0.18648190000000001</c:v>
                </c:pt>
                <c:pt idx="1056">
                  <c:v>0.1836846</c:v>
                </c:pt>
                <c:pt idx="1057">
                  <c:v>0.19533049999999999</c:v>
                </c:pt>
                <c:pt idx="1058">
                  <c:v>0.2320884</c:v>
                </c:pt>
                <c:pt idx="1059">
                  <c:v>0.19345570000000001</c:v>
                </c:pt>
                <c:pt idx="1060">
                  <c:v>0.27690589999999998</c:v>
                </c:pt>
                <c:pt idx="1061">
                  <c:v>0.21615180000000001</c:v>
                </c:pt>
                <c:pt idx="1062">
                  <c:v>0.2142675</c:v>
                </c:pt>
                <c:pt idx="1063">
                  <c:v>0.24554490000000001</c:v>
                </c:pt>
                <c:pt idx="1064">
                  <c:v>0.1777735</c:v>
                </c:pt>
                <c:pt idx="1065">
                  <c:v>0.17810580000000001</c:v>
                </c:pt>
                <c:pt idx="1066">
                  <c:v>0.17900830000000001</c:v>
                </c:pt>
                <c:pt idx="1067">
                  <c:v>0.1799962</c:v>
                </c:pt>
                <c:pt idx="1068">
                  <c:v>0.22174859999999999</c:v>
                </c:pt>
                <c:pt idx="1069">
                  <c:v>0.1773766</c:v>
                </c:pt>
                <c:pt idx="1070">
                  <c:v>0.1786951</c:v>
                </c:pt>
                <c:pt idx="1071">
                  <c:v>0.17148540000000001</c:v>
                </c:pt>
                <c:pt idx="1072">
                  <c:v>0.1750515</c:v>
                </c:pt>
                <c:pt idx="1073">
                  <c:v>0.17250219999999999</c:v>
                </c:pt>
                <c:pt idx="1074">
                  <c:v>0.21125910000000001</c:v>
                </c:pt>
                <c:pt idx="1075">
                  <c:v>0.2095716</c:v>
                </c:pt>
                <c:pt idx="1076">
                  <c:v>0.17916779999999999</c:v>
                </c:pt>
                <c:pt idx="1077">
                  <c:v>0.18160009999999999</c:v>
                </c:pt>
                <c:pt idx="1078">
                  <c:v>0.1832058</c:v>
                </c:pt>
                <c:pt idx="1079">
                  <c:v>0.18251200000000001</c:v>
                </c:pt>
                <c:pt idx="1080">
                  <c:v>0.18345220000000001</c:v>
                </c:pt>
                <c:pt idx="1081">
                  <c:v>0.19175690000000001</c:v>
                </c:pt>
                <c:pt idx="1082">
                  <c:v>0.18739790000000001</c:v>
                </c:pt>
                <c:pt idx="1083">
                  <c:v>0.18785540000000001</c:v>
                </c:pt>
                <c:pt idx="1084">
                  <c:v>0.18918389999999999</c:v>
                </c:pt>
                <c:pt idx="1085">
                  <c:v>0.1888764</c:v>
                </c:pt>
                <c:pt idx="1086">
                  <c:v>0.28480450000000002</c:v>
                </c:pt>
                <c:pt idx="1087">
                  <c:v>0.22199769999999999</c:v>
                </c:pt>
                <c:pt idx="1088">
                  <c:v>0.1745892</c:v>
                </c:pt>
                <c:pt idx="1089">
                  <c:v>0.17846880000000001</c:v>
                </c:pt>
                <c:pt idx="1090">
                  <c:v>0.17792340000000001</c:v>
                </c:pt>
                <c:pt idx="1091">
                  <c:v>0.18088660000000001</c:v>
                </c:pt>
                <c:pt idx="1092">
                  <c:v>0.263845</c:v>
                </c:pt>
                <c:pt idx="1093">
                  <c:v>0.22989490000000001</c:v>
                </c:pt>
                <c:pt idx="1094">
                  <c:v>0.18445739999999999</c:v>
                </c:pt>
                <c:pt idx="1095">
                  <c:v>0.1837907</c:v>
                </c:pt>
                <c:pt idx="1096">
                  <c:v>0.17794470000000001</c:v>
                </c:pt>
                <c:pt idx="1097">
                  <c:v>0.204348</c:v>
                </c:pt>
                <c:pt idx="1098">
                  <c:v>0.2347862</c:v>
                </c:pt>
                <c:pt idx="1099">
                  <c:v>0.19051370000000001</c:v>
                </c:pt>
                <c:pt idx="1100">
                  <c:v>0.26533879999999999</c:v>
                </c:pt>
                <c:pt idx="1101">
                  <c:v>0.18730759999999999</c:v>
                </c:pt>
                <c:pt idx="1102">
                  <c:v>0.19248009999999999</c:v>
                </c:pt>
                <c:pt idx="1103">
                  <c:v>0.24627840000000001</c:v>
                </c:pt>
                <c:pt idx="1104">
                  <c:v>0.19786280000000001</c:v>
                </c:pt>
                <c:pt idx="1105">
                  <c:v>0.1907507</c:v>
                </c:pt>
                <c:pt idx="1106">
                  <c:v>0.22857910000000001</c:v>
                </c:pt>
                <c:pt idx="1107">
                  <c:v>0.22456139999999999</c:v>
                </c:pt>
                <c:pt idx="1108">
                  <c:v>0.19334509999999999</c:v>
                </c:pt>
                <c:pt idx="1109">
                  <c:v>0.2166527</c:v>
                </c:pt>
                <c:pt idx="1110">
                  <c:v>0.27618500000000001</c:v>
                </c:pt>
                <c:pt idx="1111">
                  <c:v>0.2075254</c:v>
                </c:pt>
                <c:pt idx="1112">
                  <c:v>0.18570619999999999</c:v>
                </c:pt>
                <c:pt idx="1113">
                  <c:v>0.23467940000000001</c:v>
                </c:pt>
                <c:pt idx="1114">
                  <c:v>0.18208379999999999</c:v>
                </c:pt>
                <c:pt idx="1115">
                  <c:v>0.2584206</c:v>
                </c:pt>
                <c:pt idx="1116">
                  <c:v>0.1810909</c:v>
                </c:pt>
                <c:pt idx="1117">
                  <c:v>0.19430829999999999</c:v>
                </c:pt>
                <c:pt idx="1118">
                  <c:v>0.1916486</c:v>
                </c:pt>
                <c:pt idx="1119">
                  <c:v>0.23951639999999999</c:v>
                </c:pt>
                <c:pt idx="1120">
                  <c:v>0.18005699999999999</c:v>
                </c:pt>
                <c:pt idx="1121">
                  <c:v>0.20346500000000001</c:v>
                </c:pt>
                <c:pt idx="1122">
                  <c:v>0.20222000000000001</c:v>
                </c:pt>
                <c:pt idx="1123">
                  <c:v>0.17815159999999999</c:v>
                </c:pt>
                <c:pt idx="1124">
                  <c:v>0.18354380000000001</c:v>
                </c:pt>
                <c:pt idx="1125">
                  <c:v>0.2105495</c:v>
                </c:pt>
                <c:pt idx="1126">
                  <c:v>0.21791170000000001</c:v>
                </c:pt>
                <c:pt idx="1127">
                  <c:v>0.1803237</c:v>
                </c:pt>
                <c:pt idx="1128">
                  <c:v>0.21504039999999999</c:v>
                </c:pt>
                <c:pt idx="1129">
                  <c:v>0.21981319999999999</c:v>
                </c:pt>
                <c:pt idx="1130">
                  <c:v>0.18009240000000001</c:v>
                </c:pt>
                <c:pt idx="1131">
                  <c:v>0.17431070000000001</c:v>
                </c:pt>
                <c:pt idx="1132">
                  <c:v>0.18052979999999999</c:v>
                </c:pt>
                <c:pt idx="1133">
                  <c:v>0.17064670000000001</c:v>
                </c:pt>
                <c:pt idx="1134">
                  <c:v>0.17934220000000001</c:v>
                </c:pt>
                <c:pt idx="1135">
                  <c:v>0.1990749</c:v>
                </c:pt>
                <c:pt idx="1136">
                  <c:v>0.17916299999999999</c:v>
                </c:pt>
                <c:pt idx="1137">
                  <c:v>0.18098880000000001</c:v>
                </c:pt>
                <c:pt idx="1138">
                  <c:v>0.17939150000000001</c:v>
                </c:pt>
                <c:pt idx="1139">
                  <c:v>0.17792530000000001</c:v>
                </c:pt>
                <c:pt idx="1140">
                  <c:v>0.17428160000000001</c:v>
                </c:pt>
                <c:pt idx="1141">
                  <c:v>0.1767512</c:v>
                </c:pt>
                <c:pt idx="1142">
                  <c:v>0.19138050000000001</c:v>
                </c:pt>
                <c:pt idx="1143">
                  <c:v>0.1809373</c:v>
                </c:pt>
                <c:pt idx="1144">
                  <c:v>0.1739772</c:v>
                </c:pt>
                <c:pt idx="1145">
                  <c:v>0.1803553</c:v>
                </c:pt>
                <c:pt idx="1146">
                  <c:v>0.17868220000000001</c:v>
                </c:pt>
                <c:pt idx="1147">
                  <c:v>0.18426870000000001</c:v>
                </c:pt>
                <c:pt idx="1148">
                  <c:v>0.18253720000000001</c:v>
                </c:pt>
                <c:pt idx="1149">
                  <c:v>0.18794569999999999</c:v>
                </c:pt>
                <c:pt idx="1150">
                  <c:v>0.21105460000000001</c:v>
                </c:pt>
                <c:pt idx="1151">
                  <c:v>0.1801363</c:v>
                </c:pt>
                <c:pt idx="1152">
                  <c:v>0.26014549999999997</c:v>
                </c:pt>
                <c:pt idx="1153">
                  <c:v>0.16988529999999999</c:v>
                </c:pt>
                <c:pt idx="1154">
                  <c:v>0.21258569999999999</c:v>
                </c:pt>
                <c:pt idx="1155">
                  <c:v>0.16918340000000001</c:v>
                </c:pt>
                <c:pt idx="1156">
                  <c:v>0.1756654</c:v>
                </c:pt>
                <c:pt idx="1157">
                  <c:v>0.17563029999999999</c:v>
                </c:pt>
                <c:pt idx="1158">
                  <c:v>0.17463799999999999</c:v>
                </c:pt>
                <c:pt idx="1159">
                  <c:v>0.18551400000000001</c:v>
                </c:pt>
                <c:pt idx="1160">
                  <c:v>0.18480050000000001</c:v>
                </c:pt>
                <c:pt idx="1161">
                  <c:v>0.19319839999999999</c:v>
                </c:pt>
                <c:pt idx="1162">
                  <c:v>0.2336829</c:v>
                </c:pt>
                <c:pt idx="1163">
                  <c:v>0.20234530000000001</c:v>
                </c:pt>
                <c:pt idx="1164">
                  <c:v>0.18846470000000001</c:v>
                </c:pt>
                <c:pt idx="1165">
                  <c:v>0.17878459999999999</c:v>
                </c:pt>
                <c:pt idx="1166">
                  <c:v>0.18935959999999999</c:v>
                </c:pt>
                <c:pt idx="1167">
                  <c:v>0.17338490000000001</c:v>
                </c:pt>
                <c:pt idx="1168">
                  <c:v>0.17563790000000001</c:v>
                </c:pt>
                <c:pt idx="1169">
                  <c:v>0.17863329999999999</c:v>
                </c:pt>
                <c:pt idx="1170">
                  <c:v>0.19475509999999999</c:v>
                </c:pt>
                <c:pt idx="1171">
                  <c:v>0.17866480000000001</c:v>
                </c:pt>
                <c:pt idx="1172">
                  <c:v>0.17486450000000001</c:v>
                </c:pt>
                <c:pt idx="1173">
                  <c:v>0.18068149999999999</c:v>
                </c:pt>
                <c:pt idx="1174">
                  <c:v>0.17805000000000001</c:v>
                </c:pt>
                <c:pt idx="1175">
                  <c:v>0.1730883</c:v>
                </c:pt>
                <c:pt idx="1176">
                  <c:v>0.22492200000000001</c:v>
                </c:pt>
                <c:pt idx="1177">
                  <c:v>0.1833987</c:v>
                </c:pt>
                <c:pt idx="1178">
                  <c:v>0.18620919999999999</c:v>
                </c:pt>
                <c:pt idx="1179">
                  <c:v>0.23398749999999999</c:v>
                </c:pt>
                <c:pt idx="1180">
                  <c:v>0.2379078</c:v>
                </c:pt>
                <c:pt idx="1181">
                  <c:v>0.2316503</c:v>
                </c:pt>
                <c:pt idx="1182">
                  <c:v>0.24135390000000001</c:v>
                </c:pt>
                <c:pt idx="1183">
                  <c:v>0.18286060000000001</c:v>
                </c:pt>
                <c:pt idx="1184">
                  <c:v>0.17997250000000001</c:v>
                </c:pt>
                <c:pt idx="1185">
                  <c:v>0.26815220000000001</c:v>
                </c:pt>
                <c:pt idx="1186">
                  <c:v>0.27769749999999999</c:v>
                </c:pt>
                <c:pt idx="1187">
                  <c:v>0.25548520000000002</c:v>
                </c:pt>
                <c:pt idx="1188">
                  <c:v>0.2110718</c:v>
                </c:pt>
                <c:pt idx="1189">
                  <c:v>0.1767388</c:v>
                </c:pt>
                <c:pt idx="1190">
                  <c:v>0.1759734</c:v>
                </c:pt>
                <c:pt idx="1191">
                  <c:v>0.1682621</c:v>
                </c:pt>
                <c:pt idx="1192">
                  <c:v>0.1726211</c:v>
                </c:pt>
                <c:pt idx="1193">
                  <c:v>0.1834837</c:v>
                </c:pt>
                <c:pt idx="1194">
                  <c:v>0.16778199999999999</c:v>
                </c:pt>
                <c:pt idx="1195">
                  <c:v>0.16763529999999999</c:v>
                </c:pt>
                <c:pt idx="1196">
                  <c:v>0.17501269999999999</c:v>
                </c:pt>
                <c:pt idx="1197">
                  <c:v>0.17047109999999999</c:v>
                </c:pt>
                <c:pt idx="1198">
                  <c:v>0.2241572</c:v>
                </c:pt>
                <c:pt idx="1199">
                  <c:v>0.19622419999999999</c:v>
                </c:pt>
                <c:pt idx="1200">
                  <c:v>0.18646499999999999</c:v>
                </c:pt>
                <c:pt idx="1201">
                  <c:v>0.1771297</c:v>
                </c:pt>
                <c:pt idx="1202">
                  <c:v>0.1966125</c:v>
                </c:pt>
                <c:pt idx="1203">
                  <c:v>0.17593780000000001</c:v>
                </c:pt>
                <c:pt idx="1204">
                  <c:v>0.1785668</c:v>
                </c:pt>
                <c:pt idx="1205">
                  <c:v>0.17127049999999999</c:v>
                </c:pt>
                <c:pt idx="1206">
                  <c:v>0.1778053</c:v>
                </c:pt>
                <c:pt idx="1207">
                  <c:v>0.18788260000000001</c:v>
                </c:pt>
                <c:pt idx="1208">
                  <c:v>0.17653940000000001</c:v>
                </c:pt>
                <c:pt idx="1209">
                  <c:v>0.17306949999999999</c:v>
                </c:pt>
                <c:pt idx="1210">
                  <c:v>0.17889340000000001</c:v>
                </c:pt>
                <c:pt idx="1211">
                  <c:v>0.17590810000000001</c:v>
                </c:pt>
                <c:pt idx="1212">
                  <c:v>0.17826939999999999</c:v>
                </c:pt>
                <c:pt idx="1213">
                  <c:v>0.21046329999999999</c:v>
                </c:pt>
                <c:pt idx="1214">
                  <c:v>0.25323560000000001</c:v>
                </c:pt>
                <c:pt idx="1215">
                  <c:v>0.19226760000000001</c:v>
                </c:pt>
                <c:pt idx="1216">
                  <c:v>0.1773614</c:v>
                </c:pt>
                <c:pt idx="1217">
                  <c:v>0.1692961</c:v>
                </c:pt>
                <c:pt idx="1218">
                  <c:v>0.17919270000000001</c:v>
                </c:pt>
                <c:pt idx="1219">
                  <c:v>0.221861</c:v>
                </c:pt>
                <c:pt idx="1220">
                  <c:v>0.17504990000000001</c:v>
                </c:pt>
                <c:pt idx="1221">
                  <c:v>0.16996829999999999</c:v>
                </c:pt>
                <c:pt idx="1222">
                  <c:v>0.1723034</c:v>
                </c:pt>
                <c:pt idx="1223">
                  <c:v>0.17784079999999999</c:v>
                </c:pt>
                <c:pt idx="1224">
                  <c:v>0.17355000000000001</c:v>
                </c:pt>
                <c:pt idx="1225">
                  <c:v>0.19372600000000001</c:v>
                </c:pt>
                <c:pt idx="1226">
                  <c:v>0.17704610000000001</c:v>
                </c:pt>
                <c:pt idx="1227">
                  <c:v>0.274254</c:v>
                </c:pt>
                <c:pt idx="1228">
                  <c:v>0.212862</c:v>
                </c:pt>
                <c:pt idx="1229">
                  <c:v>0.1752631</c:v>
                </c:pt>
                <c:pt idx="1230">
                  <c:v>0.2156642</c:v>
                </c:pt>
                <c:pt idx="1231">
                  <c:v>0.23016710000000001</c:v>
                </c:pt>
                <c:pt idx="1232">
                  <c:v>0.17132049999999999</c:v>
                </c:pt>
                <c:pt idx="1233">
                  <c:v>0.17317109999999999</c:v>
                </c:pt>
                <c:pt idx="1234">
                  <c:v>0.17493249999999999</c:v>
                </c:pt>
                <c:pt idx="1235">
                  <c:v>0.2053307</c:v>
                </c:pt>
                <c:pt idx="1236">
                  <c:v>0.19060540000000001</c:v>
                </c:pt>
                <c:pt idx="1237">
                  <c:v>0.23888300000000001</c:v>
                </c:pt>
                <c:pt idx="1238">
                  <c:v>0.17306160000000001</c:v>
                </c:pt>
                <c:pt idx="1239">
                  <c:v>0.20669570000000001</c:v>
                </c:pt>
                <c:pt idx="1240">
                  <c:v>0.2349871</c:v>
                </c:pt>
                <c:pt idx="1241">
                  <c:v>0.25216559999999999</c:v>
                </c:pt>
                <c:pt idx="1242">
                  <c:v>0.1647383</c:v>
                </c:pt>
                <c:pt idx="1243">
                  <c:v>0.17227880000000001</c:v>
                </c:pt>
                <c:pt idx="1244">
                  <c:v>0.16391600000000001</c:v>
                </c:pt>
                <c:pt idx="1245">
                  <c:v>0.19858880000000001</c:v>
                </c:pt>
                <c:pt idx="1246">
                  <c:v>0.1752676</c:v>
                </c:pt>
                <c:pt idx="1247">
                  <c:v>0.16814029999999999</c:v>
                </c:pt>
                <c:pt idx="1248">
                  <c:v>0.1890058</c:v>
                </c:pt>
                <c:pt idx="1249">
                  <c:v>0.2103254</c:v>
                </c:pt>
                <c:pt idx="1250">
                  <c:v>0.2286308</c:v>
                </c:pt>
                <c:pt idx="1251">
                  <c:v>0.18306819999999999</c:v>
                </c:pt>
                <c:pt idx="1252">
                  <c:v>0.1810465</c:v>
                </c:pt>
                <c:pt idx="1253">
                  <c:v>0.1767215</c:v>
                </c:pt>
                <c:pt idx="1254">
                  <c:v>0.1749743</c:v>
                </c:pt>
                <c:pt idx="1255">
                  <c:v>0.1713044</c:v>
                </c:pt>
                <c:pt idx="1256">
                  <c:v>0.18041879999999999</c:v>
                </c:pt>
                <c:pt idx="1257">
                  <c:v>0.1731105</c:v>
                </c:pt>
                <c:pt idx="1258">
                  <c:v>0.1688499</c:v>
                </c:pt>
                <c:pt idx="1259">
                  <c:v>0.19772139999999999</c:v>
                </c:pt>
                <c:pt idx="1260">
                  <c:v>0.19775680000000001</c:v>
                </c:pt>
                <c:pt idx="1261">
                  <c:v>0.18793070000000001</c:v>
                </c:pt>
                <c:pt idx="1262">
                  <c:v>0.1856226</c:v>
                </c:pt>
                <c:pt idx="1263">
                  <c:v>0.17948729999999999</c:v>
                </c:pt>
                <c:pt idx="1264">
                  <c:v>0.17629800000000001</c:v>
                </c:pt>
                <c:pt idx="1265">
                  <c:v>0.1927721</c:v>
                </c:pt>
                <c:pt idx="1266">
                  <c:v>0.35326439999999998</c:v>
                </c:pt>
                <c:pt idx="1267">
                  <c:v>0.18332039999999999</c:v>
                </c:pt>
                <c:pt idx="1268">
                  <c:v>0.24321419999999999</c:v>
                </c:pt>
                <c:pt idx="1269">
                  <c:v>0.17307249999999999</c:v>
                </c:pt>
                <c:pt idx="1270">
                  <c:v>0.1728423</c:v>
                </c:pt>
                <c:pt idx="1271">
                  <c:v>0.1882355</c:v>
                </c:pt>
                <c:pt idx="1272">
                  <c:v>0.2723467</c:v>
                </c:pt>
                <c:pt idx="1273">
                  <c:v>0.17500669999999999</c:v>
                </c:pt>
                <c:pt idx="1274">
                  <c:v>0.17415720000000001</c:v>
                </c:pt>
                <c:pt idx="1275">
                  <c:v>0.2104491</c:v>
                </c:pt>
                <c:pt idx="1276">
                  <c:v>0.18673129999999999</c:v>
                </c:pt>
                <c:pt idx="1277">
                  <c:v>0.1921426</c:v>
                </c:pt>
                <c:pt idx="1278">
                  <c:v>0.1782282</c:v>
                </c:pt>
                <c:pt idx="1279">
                  <c:v>0.18700420000000001</c:v>
                </c:pt>
                <c:pt idx="1280">
                  <c:v>0.17858180000000001</c:v>
                </c:pt>
                <c:pt idx="1281">
                  <c:v>0.18528919999999999</c:v>
                </c:pt>
                <c:pt idx="1282">
                  <c:v>0.18163670000000001</c:v>
                </c:pt>
                <c:pt idx="1283">
                  <c:v>0.1959168</c:v>
                </c:pt>
                <c:pt idx="1284">
                  <c:v>0.17949989999999999</c:v>
                </c:pt>
                <c:pt idx="1285">
                  <c:v>0.215833</c:v>
                </c:pt>
                <c:pt idx="1286">
                  <c:v>0.18066409999999999</c:v>
                </c:pt>
                <c:pt idx="1287">
                  <c:v>0.2246138</c:v>
                </c:pt>
                <c:pt idx="1288">
                  <c:v>0.23503669999999999</c:v>
                </c:pt>
                <c:pt idx="1289">
                  <c:v>0.17058860000000001</c:v>
                </c:pt>
                <c:pt idx="1290">
                  <c:v>0.18132329999999999</c:v>
                </c:pt>
                <c:pt idx="1291">
                  <c:v>0.2718527</c:v>
                </c:pt>
                <c:pt idx="1292">
                  <c:v>0.17774509999999999</c:v>
                </c:pt>
                <c:pt idx="1293">
                  <c:v>0.24453710000000001</c:v>
                </c:pt>
                <c:pt idx="1294">
                  <c:v>0.2497057</c:v>
                </c:pt>
                <c:pt idx="1295">
                  <c:v>0.25086599999999998</c:v>
                </c:pt>
                <c:pt idx="1296">
                  <c:v>0.17172219999999999</c:v>
                </c:pt>
                <c:pt idx="1297">
                  <c:v>0.1709243</c:v>
                </c:pt>
                <c:pt idx="1298">
                  <c:v>0.17099230000000001</c:v>
                </c:pt>
                <c:pt idx="1299">
                  <c:v>0.17201230000000001</c:v>
                </c:pt>
                <c:pt idx="1300">
                  <c:v>0.16964299999999999</c:v>
                </c:pt>
                <c:pt idx="1301">
                  <c:v>0.17654810000000001</c:v>
                </c:pt>
                <c:pt idx="1302">
                  <c:v>0.16984779999999999</c:v>
                </c:pt>
                <c:pt idx="1303">
                  <c:v>0.16947000000000001</c:v>
                </c:pt>
                <c:pt idx="1304">
                  <c:v>0.1697862</c:v>
                </c:pt>
                <c:pt idx="1305">
                  <c:v>0.2406539</c:v>
                </c:pt>
                <c:pt idx="1306">
                  <c:v>0.18871299999999999</c:v>
                </c:pt>
                <c:pt idx="1307">
                  <c:v>0.1710585</c:v>
                </c:pt>
                <c:pt idx="1308">
                  <c:v>0.16871249999999999</c:v>
                </c:pt>
                <c:pt idx="1309">
                  <c:v>0.21090719999999999</c:v>
                </c:pt>
                <c:pt idx="1310">
                  <c:v>0.18112719999999999</c:v>
                </c:pt>
                <c:pt idx="1311">
                  <c:v>0.1877732</c:v>
                </c:pt>
                <c:pt idx="1312">
                  <c:v>0.17009440000000001</c:v>
                </c:pt>
                <c:pt idx="1313">
                  <c:v>0.1817087</c:v>
                </c:pt>
                <c:pt idx="1314">
                  <c:v>0.17824019999999999</c:v>
                </c:pt>
                <c:pt idx="1315">
                  <c:v>0.1831855</c:v>
                </c:pt>
                <c:pt idx="1316">
                  <c:v>0.2131123</c:v>
                </c:pt>
                <c:pt idx="1317">
                  <c:v>0.2375756</c:v>
                </c:pt>
                <c:pt idx="1318">
                  <c:v>0.2106982</c:v>
                </c:pt>
                <c:pt idx="1319">
                  <c:v>0.22955909999999999</c:v>
                </c:pt>
                <c:pt idx="1320">
                  <c:v>0.17232259999999999</c:v>
                </c:pt>
                <c:pt idx="1321">
                  <c:v>0.17715500000000001</c:v>
                </c:pt>
                <c:pt idx="1322">
                  <c:v>0.16894439999999999</c:v>
                </c:pt>
                <c:pt idx="1323">
                  <c:v>0.1724329</c:v>
                </c:pt>
                <c:pt idx="1324">
                  <c:v>0.17309959999999999</c:v>
                </c:pt>
                <c:pt idx="1325">
                  <c:v>0.17365520000000001</c:v>
                </c:pt>
                <c:pt idx="1326">
                  <c:v>0.1711298</c:v>
                </c:pt>
                <c:pt idx="1327">
                  <c:v>0.17762339999999999</c:v>
                </c:pt>
                <c:pt idx="1328">
                  <c:v>0.21858169999999999</c:v>
                </c:pt>
                <c:pt idx="1329">
                  <c:v>0.16982</c:v>
                </c:pt>
                <c:pt idx="1330">
                  <c:v>0.2492085</c:v>
                </c:pt>
                <c:pt idx="1331">
                  <c:v>0.254803</c:v>
                </c:pt>
                <c:pt idx="1332">
                  <c:v>0.17707690000000001</c:v>
                </c:pt>
                <c:pt idx="1333">
                  <c:v>0.20920630000000001</c:v>
                </c:pt>
                <c:pt idx="1334">
                  <c:v>0.3198204</c:v>
                </c:pt>
                <c:pt idx="1335">
                  <c:v>0.28528540000000002</c:v>
                </c:pt>
                <c:pt idx="1336">
                  <c:v>0.27768549999999997</c:v>
                </c:pt>
                <c:pt idx="1337">
                  <c:v>0.25646940000000001</c:v>
                </c:pt>
                <c:pt idx="1338">
                  <c:v>0.2317591</c:v>
                </c:pt>
                <c:pt idx="1339">
                  <c:v>0.1841045</c:v>
                </c:pt>
                <c:pt idx="1340">
                  <c:v>0.33415620000000001</c:v>
                </c:pt>
                <c:pt idx="1341">
                  <c:v>0.185111</c:v>
                </c:pt>
                <c:pt idx="1342">
                  <c:v>0.18344299999999999</c:v>
                </c:pt>
                <c:pt idx="1343">
                  <c:v>0.2221805</c:v>
                </c:pt>
                <c:pt idx="1344">
                  <c:v>0.18512120000000001</c:v>
                </c:pt>
                <c:pt idx="1345">
                  <c:v>0.18133250000000001</c:v>
                </c:pt>
                <c:pt idx="1346">
                  <c:v>0.1773728</c:v>
                </c:pt>
                <c:pt idx="1347">
                  <c:v>0.18641759999999999</c:v>
                </c:pt>
                <c:pt idx="1348">
                  <c:v>0.17605100000000001</c:v>
                </c:pt>
                <c:pt idx="1349">
                  <c:v>0.1813092</c:v>
                </c:pt>
                <c:pt idx="1350">
                  <c:v>0.1903367</c:v>
                </c:pt>
                <c:pt idx="1351">
                  <c:v>0.20844879999999999</c:v>
                </c:pt>
                <c:pt idx="1352">
                  <c:v>0.1660343</c:v>
                </c:pt>
                <c:pt idx="1353">
                  <c:v>0.17746290000000001</c:v>
                </c:pt>
                <c:pt idx="1354">
                  <c:v>0.17065630000000001</c:v>
                </c:pt>
                <c:pt idx="1355">
                  <c:v>0.1743722</c:v>
                </c:pt>
                <c:pt idx="1356">
                  <c:v>0.17192850000000001</c:v>
                </c:pt>
                <c:pt idx="1357">
                  <c:v>0.18084990000000001</c:v>
                </c:pt>
                <c:pt idx="1358">
                  <c:v>0.17657310000000001</c:v>
                </c:pt>
                <c:pt idx="1359">
                  <c:v>0.17897840000000001</c:v>
                </c:pt>
                <c:pt idx="1360">
                  <c:v>0.17731710000000001</c:v>
                </c:pt>
                <c:pt idx="1361">
                  <c:v>0.1844557</c:v>
                </c:pt>
                <c:pt idx="1362">
                  <c:v>0.19097639999999999</c:v>
                </c:pt>
                <c:pt idx="1363">
                  <c:v>0.27141530000000003</c:v>
                </c:pt>
                <c:pt idx="1364">
                  <c:v>0.28912890000000002</c:v>
                </c:pt>
                <c:pt idx="1365">
                  <c:v>0.3363448</c:v>
                </c:pt>
                <c:pt idx="1366">
                  <c:v>0.21397869999999999</c:v>
                </c:pt>
                <c:pt idx="1367">
                  <c:v>0.24511350000000001</c:v>
                </c:pt>
                <c:pt idx="1368">
                  <c:v>0.28736660000000003</c:v>
                </c:pt>
                <c:pt idx="1369">
                  <c:v>0.22530230000000001</c:v>
                </c:pt>
                <c:pt idx="1370">
                  <c:v>0.21744730000000001</c:v>
                </c:pt>
                <c:pt idx="1371">
                  <c:v>0.29824499999999998</c:v>
                </c:pt>
                <c:pt idx="1372">
                  <c:v>0.33155000000000001</c:v>
                </c:pt>
                <c:pt idx="1373">
                  <c:v>0.23649980000000001</c:v>
                </c:pt>
                <c:pt idx="1374">
                  <c:v>0.21458369999999999</c:v>
                </c:pt>
                <c:pt idx="1375">
                  <c:v>0.22923850000000001</c:v>
                </c:pt>
                <c:pt idx="1376">
                  <c:v>0.25618269999999999</c:v>
                </c:pt>
                <c:pt idx="1377">
                  <c:v>0.18884909999999999</c:v>
                </c:pt>
                <c:pt idx="1378">
                  <c:v>0.1976955</c:v>
                </c:pt>
                <c:pt idx="1379">
                  <c:v>0.2029869</c:v>
                </c:pt>
                <c:pt idx="1380">
                  <c:v>0.17899329999999999</c:v>
                </c:pt>
                <c:pt idx="1381">
                  <c:v>0.1770555</c:v>
                </c:pt>
                <c:pt idx="1382">
                  <c:v>0.18022869999999999</c:v>
                </c:pt>
                <c:pt idx="1383">
                  <c:v>0.1881031</c:v>
                </c:pt>
                <c:pt idx="1384">
                  <c:v>0.17960590000000001</c:v>
                </c:pt>
                <c:pt idx="1385">
                  <c:v>0.1793748</c:v>
                </c:pt>
                <c:pt idx="1386">
                  <c:v>0.17867079999999999</c:v>
                </c:pt>
                <c:pt idx="1387">
                  <c:v>0.1797744</c:v>
                </c:pt>
                <c:pt idx="1388">
                  <c:v>0.23219980000000001</c:v>
                </c:pt>
                <c:pt idx="1389">
                  <c:v>0.18176610000000001</c:v>
                </c:pt>
                <c:pt idx="1390">
                  <c:v>0.1848726</c:v>
                </c:pt>
                <c:pt idx="1391">
                  <c:v>0.18392149999999999</c:v>
                </c:pt>
                <c:pt idx="1392">
                  <c:v>0.211975</c:v>
                </c:pt>
                <c:pt idx="1393">
                  <c:v>0.24515880000000001</c:v>
                </c:pt>
                <c:pt idx="1394">
                  <c:v>0.19199060000000001</c:v>
                </c:pt>
                <c:pt idx="1395">
                  <c:v>0.18041509999999999</c:v>
                </c:pt>
                <c:pt idx="1396">
                  <c:v>0.1873678</c:v>
                </c:pt>
                <c:pt idx="1397">
                  <c:v>0.20565890000000001</c:v>
                </c:pt>
                <c:pt idx="1398">
                  <c:v>0.26168540000000001</c:v>
                </c:pt>
                <c:pt idx="1399">
                  <c:v>0.1765505</c:v>
                </c:pt>
                <c:pt idx="1400">
                  <c:v>0.17620150000000001</c:v>
                </c:pt>
                <c:pt idx="1401">
                  <c:v>0.18705240000000001</c:v>
                </c:pt>
                <c:pt idx="1402">
                  <c:v>0.22014410000000001</c:v>
                </c:pt>
                <c:pt idx="1403">
                  <c:v>0.24487400000000001</c:v>
                </c:pt>
                <c:pt idx="1404">
                  <c:v>0.17834530000000001</c:v>
                </c:pt>
                <c:pt idx="1405">
                  <c:v>0.1909769</c:v>
                </c:pt>
                <c:pt idx="1406">
                  <c:v>0.3207044</c:v>
                </c:pt>
                <c:pt idx="1407">
                  <c:v>0.17312359999999999</c:v>
                </c:pt>
                <c:pt idx="1408">
                  <c:v>0.17363509999999999</c:v>
                </c:pt>
                <c:pt idx="1409">
                  <c:v>0.26438460000000003</c:v>
                </c:pt>
                <c:pt idx="1410">
                  <c:v>0.3665371</c:v>
                </c:pt>
                <c:pt idx="1411">
                  <c:v>0.37782949999999998</c:v>
                </c:pt>
                <c:pt idx="1412">
                  <c:v>0.40829729999999997</c:v>
                </c:pt>
                <c:pt idx="1413">
                  <c:v>0.40005170000000001</c:v>
                </c:pt>
                <c:pt idx="1414">
                  <c:v>0.34995409999999999</c:v>
                </c:pt>
                <c:pt idx="1415">
                  <c:v>0.3134016</c:v>
                </c:pt>
                <c:pt idx="1416">
                  <c:v>0.31406980000000001</c:v>
                </c:pt>
                <c:pt idx="1417">
                  <c:v>0.3360629</c:v>
                </c:pt>
                <c:pt idx="1418">
                  <c:v>0.34349639999999998</c:v>
                </c:pt>
                <c:pt idx="1419">
                  <c:v>0.31082080000000001</c:v>
                </c:pt>
                <c:pt idx="1420">
                  <c:v>0.30684529999999999</c:v>
                </c:pt>
                <c:pt idx="1421">
                  <c:v>0.3602088</c:v>
                </c:pt>
                <c:pt idx="1422">
                  <c:v>0.3152549</c:v>
                </c:pt>
                <c:pt idx="1423">
                  <c:v>0.37788189999999999</c:v>
                </c:pt>
                <c:pt idx="1424">
                  <c:v>0.2986589</c:v>
                </c:pt>
                <c:pt idx="1425">
                  <c:v>0.38718649999999999</c:v>
                </c:pt>
                <c:pt idx="1426">
                  <c:v>0.36380600000000002</c:v>
                </c:pt>
                <c:pt idx="1427">
                  <c:v>0.31028480000000003</c:v>
                </c:pt>
                <c:pt idx="1428">
                  <c:v>0.30315360000000002</c:v>
                </c:pt>
                <c:pt idx="1429">
                  <c:v>0.36578880000000003</c:v>
                </c:pt>
                <c:pt idx="1430">
                  <c:v>0.3012435</c:v>
                </c:pt>
                <c:pt idx="1431">
                  <c:v>0.25953330000000002</c:v>
                </c:pt>
                <c:pt idx="1432">
                  <c:v>0.26219490000000001</c:v>
                </c:pt>
                <c:pt idx="1433">
                  <c:v>0.18080660000000001</c:v>
                </c:pt>
                <c:pt idx="1434">
                  <c:v>0.20719560000000001</c:v>
                </c:pt>
                <c:pt idx="1435">
                  <c:v>0.1882375</c:v>
                </c:pt>
                <c:pt idx="1436">
                  <c:v>0.2587448</c:v>
                </c:pt>
                <c:pt idx="1437">
                  <c:v>0.1722505</c:v>
                </c:pt>
                <c:pt idx="1438">
                  <c:v>0.25154369999999998</c:v>
                </c:pt>
                <c:pt idx="1439">
                  <c:v>0.3880403</c:v>
                </c:pt>
                <c:pt idx="1440">
                  <c:v>0.38496399999999997</c:v>
                </c:pt>
                <c:pt idx="1441">
                  <c:v>0.36453940000000001</c:v>
                </c:pt>
                <c:pt idx="1442">
                  <c:v>0.4334577</c:v>
                </c:pt>
                <c:pt idx="1443">
                  <c:v>0.4535342</c:v>
                </c:pt>
                <c:pt idx="1444">
                  <c:v>0.36687019999999998</c:v>
                </c:pt>
                <c:pt idx="1445">
                  <c:v>0.38690760000000002</c:v>
                </c:pt>
                <c:pt idx="1446">
                  <c:v>0.22836200000000001</c:v>
                </c:pt>
                <c:pt idx="1447">
                  <c:v>0.2144501</c:v>
                </c:pt>
                <c:pt idx="1448">
                  <c:v>0.25999529999999998</c:v>
                </c:pt>
                <c:pt idx="1449">
                  <c:v>0.26632450000000002</c:v>
                </c:pt>
                <c:pt idx="1450">
                  <c:v>0.31641829999999999</c:v>
                </c:pt>
                <c:pt idx="1451">
                  <c:v>0.1931832</c:v>
                </c:pt>
                <c:pt idx="1452">
                  <c:v>0.1982391</c:v>
                </c:pt>
                <c:pt idx="1453">
                  <c:v>0.29810569999999997</c:v>
                </c:pt>
                <c:pt idx="1454">
                  <c:v>0.2624319</c:v>
                </c:pt>
                <c:pt idx="1455">
                  <c:v>0.25455499999999998</c:v>
                </c:pt>
                <c:pt idx="1456">
                  <c:v>0.19510720000000001</c:v>
                </c:pt>
                <c:pt idx="1457">
                  <c:v>0.26487129999999998</c:v>
                </c:pt>
                <c:pt idx="1458">
                  <c:v>0.29393170000000002</c:v>
                </c:pt>
                <c:pt idx="1459">
                  <c:v>0.27097250000000001</c:v>
                </c:pt>
                <c:pt idx="1460">
                  <c:v>0.43928909999999999</c:v>
                </c:pt>
                <c:pt idx="1461">
                  <c:v>0.303346</c:v>
                </c:pt>
                <c:pt idx="1462">
                  <c:v>0.27761069999999999</c:v>
                </c:pt>
                <c:pt idx="1463">
                  <c:v>0.24976229999999999</c:v>
                </c:pt>
                <c:pt idx="1464">
                  <c:v>0.25251580000000001</c:v>
                </c:pt>
                <c:pt idx="1465">
                  <c:v>0.23086400000000001</c:v>
                </c:pt>
                <c:pt idx="1466">
                  <c:v>0.2537587</c:v>
                </c:pt>
                <c:pt idx="1467">
                  <c:v>0.36368549999999999</c:v>
                </c:pt>
                <c:pt idx="1468">
                  <c:v>0.24760450000000001</c:v>
                </c:pt>
                <c:pt idx="1469">
                  <c:v>0.18902389999999999</c:v>
                </c:pt>
                <c:pt idx="1470">
                  <c:v>0.28873769999999999</c:v>
                </c:pt>
                <c:pt idx="1471">
                  <c:v>0.1965644</c:v>
                </c:pt>
                <c:pt idx="1472">
                  <c:v>0.30260219999999999</c:v>
                </c:pt>
                <c:pt idx="1473">
                  <c:v>0.21238309999999999</c:v>
                </c:pt>
                <c:pt idx="1474">
                  <c:v>0.20541290000000001</c:v>
                </c:pt>
                <c:pt idx="1475">
                  <c:v>0.20148669999999999</c:v>
                </c:pt>
                <c:pt idx="1476">
                  <c:v>0.3527265</c:v>
                </c:pt>
                <c:pt idx="1477">
                  <c:v>0.28859079999999998</c:v>
                </c:pt>
                <c:pt idx="1478">
                  <c:v>0.1882778</c:v>
                </c:pt>
                <c:pt idx="1479">
                  <c:v>0.28744579999999997</c:v>
                </c:pt>
                <c:pt idx="1480">
                  <c:v>0.2978615</c:v>
                </c:pt>
                <c:pt idx="1481">
                  <c:v>0.33836349999999998</c:v>
                </c:pt>
                <c:pt idx="1482">
                  <c:v>0.3327754</c:v>
                </c:pt>
                <c:pt idx="1483">
                  <c:v>0.2633453</c:v>
                </c:pt>
                <c:pt idx="1484">
                  <c:v>0.18439320000000001</c:v>
                </c:pt>
                <c:pt idx="1485">
                  <c:v>0.15696660000000001</c:v>
                </c:pt>
                <c:pt idx="1486">
                  <c:v>0.158083</c:v>
                </c:pt>
                <c:pt idx="1487">
                  <c:v>0.28123120000000001</c:v>
                </c:pt>
                <c:pt idx="1488">
                  <c:v>0.40725800000000001</c:v>
                </c:pt>
                <c:pt idx="1489">
                  <c:v>0.27289089999999999</c:v>
                </c:pt>
                <c:pt idx="1490">
                  <c:v>0.26352049999999999</c:v>
                </c:pt>
                <c:pt idx="1491">
                  <c:v>0.2557507</c:v>
                </c:pt>
                <c:pt idx="1492">
                  <c:v>0.23050809999999999</c:v>
                </c:pt>
                <c:pt idx="1493">
                  <c:v>0.26795380000000002</c:v>
                </c:pt>
                <c:pt idx="1494">
                  <c:v>0.41080739999999999</c:v>
                </c:pt>
                <c:pt idx="1495">
                  <c:v>0.29635260000000002</c:v>
                </c:pt>
                <c:pt idx="1496">
                  <c:v>0.3303314</c:v>
                </c:pt>
                <c:pt idx="1497">
                  <c:v>0.40895559999999997</c:v>
                </c:pt>
                <c:pt idx="1498">
                  <c:v>0.41891319999999999</c:v>
                </c:pt>
                <c:pt idx="1499">
                  <c:v>0.31721490000000002</c:v>
                </c:pt>
                <c:pt idx="1500">
                  <c:v>0.33578819999999998</c:v>
                </c:pt>
                <c:pt idx="1501">
                  <c:v>0.63684830000000003</c:v>
                </c:pt>
                <c:pt idx="1502">
                  <c:v>0.56611040000000001</c:v>
                </c:pt>
                <c:pt idx="1503">
                  <c:v>0.5906148</c:v>
                </c:pt>
                <c:pt idx="1504">
                  <c:v>0.63825399999999999</c:v>
                </c:pt>
                <c:pt idx="1505">
                  <c:v>0.55348280000000005</c:v>
                </c:pt>
                <c:pt idx="1506">
                  <c:v>0.66680669999999997</c:v>
                </c:pt>
                <c:pt idx="1507">
                  <c:v>0.4866645</c:v>
                </c:pt>
                <c:pt idx="1508">
                  <c:v>0.47072960000000003</c:v>
                </c:pt>
                <c:pt idx="1509">
                  <c:v>0.41725640000000003</c:v>
                </c:pt>
                <c:pt idx="1510">
                  <c:v>0.41729820000000001</c:v>
                </c:pt>
                <c:pt idx="1511">
                  <c:v>0.4679953</c:v>
                </c:pt>
                <c:pt idx="1512">
                  <c:v>0.45264300000000002</c:v>
                </c:pt>
                <c:pt idx="1513">
                  <c:v>0.52111600000000002</c:v>
                </c:pt>
                <c:pt idx="1514">
                  <c:v>0.54700939999999998</c:v>
                </c:pt>
                <c:pt idx="1515">
                  <c:v>0.60988419999999999</c:v>
                </c:pt>
                <c:pt idx="1516">
                  <c:v>0.54061749999999997</c:v>
                </c:pt>
                <c:pt idx="1517">
                  <c:v>0.53163099999999996</c:v>
                </c:pt>
                <c:pt idx="1518">
                  <c:v>0.65428980000000003</c:v>
                </c:pt>
                <c:pt idx="1519">
                  <c:v>0.58245000000000002</c:v>
                </c:pt>
                <c:pt idx="1520">
                  <c:v>0.49478080000000002</c:v>
                </c:pt>
                <c:pt idx="1521">
                  <c:v>0.70523159999999996</c:v>
                </c:pt>
                <c:pt idx="1522">
                  <c:v>0.50321590000000005</c:v>
                </c:pt>
                <c:pt idx="1523">
                  <c:v>0.57622589999999996</c:v>
                </c:pt>
                <c:pt idx="1524">
                  <c:v>0.59098740000000005</c:v>
                </c:pt>
                <c:pt idx="1525">
                  <c:v>0.62572369999999999</c:v>
                </c:pt>
                <c:pt idx="1526">
                  <c:v>0.64626879999999998</c:v>
                </c:pt>
                <c:pt idx="1527">
                  <c:v>0.80125539999999995</c:v>
                </c:pt>
                <c:pt idx="1528">
                  <c:v>0.51105690000000004</c:v>
                </c:pt>
                <c:pt idx="1529">
                  <c:v>0.50769229999999999</c:v>
                </c:pt>
                <c:pt idx="1530">
                  <c:v>0.53944119999999995</c:v>
                </c:pt>
                <c:pt idx="1531">
                  <c:v>0.54556289999999996</c:v>
                </c:pt>
                <c:pt idx="1532">
                  <c:v>0.71750270000000005</c:v>
                </c:pt>
                <c:pt idx="1533">
                  <c:v>0.66272830000000005</c:v>
                </c:pt>
                <c:pt idx="1534">
                  <c:v>0.78541539999999999</c:v>
                </c:pt>
                <c:pt idx="1535">
                  <c:v>0.60129440000000001</c:v>
                </c:pt>
                <c:pt idx="1536">
                  <c:v>0.58669020000000005</c:v>
                </c:pt>
                <c:pt idx="1537">
                  <c:v>0.5560853</c:v>
                </c:pt>
                <c:pt idx="1538">
                  <c:v>0.56606339999999999</c:v>
                </c:pt>
                <c:pt idx="1539">
                  <c:v>0.5993986</c:v>
                </c:pt>
                <c:pt idx="1540">
                  <c:v>0.63169660000000005</c:v>
                </c:pt>
                <c:pt idx="1541">
                  <c:v>0.63562149999999995</c:v>
                </c:pt>
                <c:pt idx="1542">
                  <c:v>0.53593400000000002</c:v>
                </c:pt>
                <c:pt idx="1543">
                  <c:v>0.69791400000000003</c:v>
                </c:pt>
                <c:pt idx="1544">
                  <c:v>0.51629780000000003</c:v>
                </c:pt>
                <c:pt idx="1545">
                  <c:v>0.56104520000000002</c:v>
                </c:pt>
                <c:pt idx="1546">
                  <c:v>0.59384369999999997</c:v>
                </c:pt>
                <c:pt idx="1547">
                  <c:v>0.55935349999999995</c:v>
                </c:pt>
                <c:pt idx="1548">
                  <c:v>0.69967429999999997</c:v>
                </c:pt>
                <c:pt idx="1549">
                  <c:v>0.59432359999999995</c:v>
                </c:pt>
                <c:pt idx="1550">
                  <c:v>0.43592649999999999</c:v>
                </c:pt>
                <c:pt idx="1551">
                  <c:v>0.4495325</c:v>
                </c:pt>
                <c:pt idx="1552">
                  <c:v>0.52225650000000001</c:v>
                </c:pt>
                <c:pt idx="1553">
                  <c:v>0.56928699999999999</c:v>
                </c:pt>
                <c:pt idx="1554">
                  <c:v>0.55380220000000002</c:v>
                </c:pt>
                <c:pt idx="1555">
                  <c:v>0.71119659999999996</c:v>
                </c:pt>
                <c:pt idx="1556">
                  <c:v>0.61579030000000001</c:v>
                </c:pt>
                <c:pt idx="1557">
                  <c:v>0.48280869999999998</c:v>
                </c:pt>
                <c:pt idx="1558">
                  <c:v>0.48580820000000002</c:v>
                </c:pt>
                <c:pt idx="1559">
                  <c:v>0.50161239999999996</c:v>
                </c:pt>
                <c:pt idx="1560">
                  <c:v>0.54649999999999999</c:v>
                </c:pt>
                <c:pt idx="1561">
                  <c:v>0.49956260000000002</c:v>
                </c:pt>
                <c:pt idx="1562">
                  <c:v>0.62698489999999996</c:v>
                </c:pt>
                <c:pt idx="1563">
                  <c:v>0.56999880000000003</c:v>
                </c:pt>
                <c:pt idx="1564">
                  <c:v>0.56262820000000002</c:v>
                </c:pt>
                <c:pt idx="1565">
                  <c:v>0.65018629999999999</c:v>
                </c:pt>
                <c:pt idx="1566">
                  <c:v>0.60728749999999998</c:v>
                </c:pt>
                <c:pt idx="1567">
                  <c:v>0.68265410000000004</c:v>
                </c:pt>
                <c:pt idx="1568">
                  <c:v>0.51685669999999995</c:v>
                </c:pt>
                <c:pt idx="1569">
                  <c:v>0.77181920000000004</c:v>
                </c:pt>
                <c:pt idx="1570">
                  <c:v>0.4868246</c:v>
                </c:pt>
                <c:pt idx="1571">
                  <c:v>0.47809309999999999</c:v>
                </c:pt>
                <c:pt idx="1572">
                  <c:v>0.54688190000000003</c:v>
                </c:pt>
                <c:pt idx="1573">
                  <c:v>0.55916010000000005</c:v>
                </c:pt>
                <c:pt idx="1574">
                  <c:v>0.49011640000000001</c:v>
                </c:pt>
                <c:pt idx="1575">
                  <c:v>0.46228560000000002</c:v>
                </c:pt>
                <c:pt idx="1576">
                  <c:v>0.54102260000000002</c:v>
                </c:pt>
                <c:pt idx="1577">
                  <c:v>0.76639800000000002</c:v>
                </c:pt>
                <c:pt idx="1578">
                  <c:v>0.62723479999999998</c:v>
                </c:pt>
                <c:pt idx="1579">
                  <c:v>0.7157268</c:v>
                </c:pt>
                <c:pt idx="1580">
                  <c:v>0.52524760000000004</c:v>
                </c:pt>
                <c:pt idx="1581">
                  <c:v>0.47587230000000003</c:v>
                </c:pt>
                <c:pt idx="1582">
                  <c:v>0.63449060000000002</c:v>
                </c:pt>
                <c:pt idx="1583">
                  <c:v>0.45365810000000001</c:v>
                </c:pt>
                <c:pt idx="1584">
                  <c:v>0.49128929999999998</c:v>
                </c:pt>
                <c:pt idx="1585">
                  <c:v>0.37334270000000003</c:v>
                </c:pt>
                <c:pt idx="1586">
                  <c:v>0.40196150000000003</c:v>
                </c:pt>
                <c:pt idx="1587">
                  <c:v>0.37106040000000001</c:v>
                </c:pt>
                <c:pt idx="1588">
                  <c:v>0.46111489999999999</c:v>
                </c:pt>
                <c:pt idx="1589">
                  <c:v>0.40827720000000001</c:v>
                </c:pt>
                <c:pt idx="1590">
                  <c:v>0.39279150000000002</c:v>
                </c:pt>
                <c:pt idx="1591">
                  <c:v>0.46650550000000002</c:v>
                </c:pt>
                <c:pt idx="1592">
                  <c:v>0.37410110000000002</c:v>
                </c:pt>
                <c:pt idx="1593">
                  <c:v>0.42199320000000001</c:v>
                </c:pt>
                <c:pt idx="1594">
                  <c:v>0.43176589999999998</c:v>
                </c:pt>
                <c:pt idx="1595">
                  <c:v>0.532385</c:v>
                </c:pt>
                <c:pt idx="1596">
                  <c:v>0.38507249999999998</c:v>
                </c:pt>
                <c:pt idx="1597">
                  <c:v>0.43354379999999998</c:v>
                </c:pt>
                <c:pt idx="1598">
                  <c:v>0.4341276</c:v>
                </c:pt>
                <c:pt idx="1599">
                  <c:v>0.5331572</c:v>
                </c:pt>
                <c:pt idx="1600">
                  <c:v>0.48336089999999998</c:v>
                </c:pt>
                <c:pt idx="1601">
                  <c:v>0.4120163</c:v>
                </c:pt>
                <c:pt idx="1602">
                  <c:v>0.45176119999999997</c:v>
                </c:pt>
                <c:pt idx="1603">
                  <c:v>0.5324856</c:v>
                </c:pt>
                <c:pt idx="1604">
                  <c:v>0.47369420000000001</c:v>
                </c:pt>
                <c:pt idx="1605">
                  <c:v>0.42189539999999998</c:v>
                </c:pt>
                <c:pt idx="1606">
                  <c:v>0.35591289999999998</c:v>
                </c:pt>
                <c:pt idx="1607">
                  <c:v>0.38683509999999999</c:v>
                </c:pt>
                <c:pt idx="1608">
                  <c:v>0.37198949999999997</c:v>
                </c:pt>
                <c:pt idx="1609">
                  <c:v>0.43263689999999999</c:v>
                </c:pt>
                <c:pt idx="1610">
                  <c:v>0.44174649999999999</c:v>
                </c:pt>
                <c:pt idx="1611">
                  <c:v>0.46952329999999998</c:v>
                </c:pt>
                <c:pt idx="1612">
                  <c:v>0.5318465</c:v>
                </c:pt>
                <c:pt idx="1613">
                  <c:v>0.40696359999999998</c:v>
                </c:pt>
                <c:pt idx="1614">
                  <c:v>0.41159479999999998</c:v>
                </c:pt>
                <c:pt idx="1615">
                  <c:v>0.55360569999999998</c:v>
                </c:pt>
                <c:pt idx="1616">
                  <c:v>0.42859320000000001</c:v>
                </c:pt>
                <c:pt idx="1617">
                  <c:v>0.47649910000000001</c:v>
                </c:pt>
                <c:pt idx="1618">
                  <c:v>0.47427200000000003</c:v>
                </c:pt>
                <c:pt idx="1619">
                  <c:v>0.70945130000000001</c:v>
                </c:pt>
                <c:pt idx="1620">
                  <c:v>0.60640360000000004</c:v>
                </c:pt>
                <c:pt idx="1621">
                  <c:v>0.4363262</c:v>
                </c:pt>
                <c:pt idx="1622">
                  <c:v>0.40939059999999999</c:v>
                </c:pt>
                <c:pt idx="1623">
                  <c:v>0.55224700000000004</c:v>
                </c:pt>
                <c:pt idx="1624">
                  <c:v>0.41036</c:v>
                </c:pt>
                <c:pt idx="1625">
                  <c:v>0.44618790000000003</c:v>
                </c:pt>
                <c:pt idx="1626">
                  <c:v>0.36569590000000002</c:v>
                </c:pt>
                <c:pt idx="1627">
                  <c:v>0.45857759999999997</c:v>
                </c:pt>
                <c:pt idx="1628">
                  <c:v>0.41595789999999999</c:v>
                </c:pt>
                <c:pt idx="1629">
                  <c:v>0.50756089999999998</c:v>
                </c:pt>
                <c:pt idx="1630">
                  <c:v>0.3986307</c:v>
                </c:pt>
                <c:pt idx="1631">
                  <c:v>0.42753629999999998</c:v>
                </c:pt>
                <c:pt idx="1632">
                  <c:v>0.56020239999999999</c:v>
                </c:pt>
                <c:pt idx="1633">
                  <c:v>0.53643200000000002</c:v>
                </c:pt>
                <c:pt idx="1634">
                  <c:v>0.45622940000000001</c:v>
                </c:pt>
                <c:pt idx="1635">
                  <c:v>0.50375479999999995</c:v>
                </c:pt>
                <c:pt idx="1636">
                  <c:v>0.47064289999999998</c:v>
                </c:pt>
                <c:pt idx="1637">
                  <c:v>0.54925489999999999</c:v>
                </c:pt>
                <c:pt idx="1638">
                  <c:v>0.40915390000000001</c:v>
                </c:pt>
                <c:pt idx="1639">
                  <c:v>0.49594959999999999</c:v>
                </c:pt>
                <c:pt idx="1640">
                  <c:v>0.56298150000000002</c:v>
                </c:pt>
                <c:pt idx="1641">
                  <c:v>0.52831799999999995</c:v>
                </c:pt>
                <c:pt idx="1642">
                  <c:v>0.44532040000000001</c:v>
                </c:pt>
                <c:pt idx="1643">
                  <c:v>0.44736860000000001</c:v>
                </c:pt>
                <c:pt idx="1644">
                  <c:v>0.38758969999999998</c:v>
                </c:pt>
                <c:pt idx="1645">
                  <c:v>0.23821510000000001</c:v>
                </c:pt>
                <c:pt idx="1646">
                  <c:v>0.51627920000000005</c:v>
                </c:pt>
                <c:pt idx="1647">
                  <c:v>0.46271139999999999</c:v>
                </c:pt>
                <c:pt idx="1648">
                  <c:v>0.37581300000000001</c:v>
                </c:pt>
                <c:pt idx="1649">
                  <c:v>0.3825945</c:v>
                </c:pt>
                <c:pt idx="1650">
                  <c:v>0.35475390000000001</c:v>
                </c:pt>
                <c:pt idx="1651">
                  <c:v>0.52366769999999996</c:v>
                </c:pt>
                <c:pt idx="1652">
                  <c:v>0.73687550000000002</c:v>
                </c:pt>
                <c:pt idx="1653">
                  <c:v>0.41559069999999998</c:v>
                </c:pt>
                <c:pt idx="1654">
                  <c:v>0.38741680000000001</c:v>
                </c:pt>
                <c:pt idx="1655">
                  <c:v>0.52180040000000005</c:v>
                </c:pt>
                <c:pt idx="1656">
                  <c:v>0.4281836</c:v>
                </c:pt>
                <c:pt idx="1657">
                  <c:v>0.42032730000000001</c:v>
                </c:pt>
                <c:pt idx="1658">
                  <c:v>0.34377809999999998</c:v>
                </c:pt>
                <c:pt idx="1659">
                  <c:v>0.34448250000000002</c:v>
                </c:pt>
                <c:pt idx="1660">
                  <c:v>0.3504311</c:v>
                </c:pt>
                <c:pt idx="1661">
                  <c:v>0.38194699999999998</c:v>
                </c:pt>
                <c:pt idx="1662">
                  <c:v>0.35569119999999999</c:v>
                </c:pt>
                <c:pt idx="1663">
                  <c:v>0.38928849999999998</c:v>
                </c:pt>
                <c:pt idx="1664">
                  <c:v>0.35882969999999997</c:v>
                </c:pt>
                <c:pt idx="1665">
                  <c:v>0.54166069999999999</c:v>
                </c:pt>
                <c:pt idx="1666">
                  <c:v>0.41412559999999998</c:v>
                </c:pt>
                <c:pt idx="1667">
                  <c:v>0.34070739999999999</c:v>
                </c:pt>
                <c:pt idx="1668">
                  <c:v>0.390291</c:v>
                </c:pt>
                <c:pt idx="1669">
                  <c:v>0.3447229</c:v>
                </c:pt>
                <c:pt idx="1670">
                  <c:v>0.42203629999999998</c:v>
                </c:pt>
                <c:pt idx="1671">
                  <c:v>0.3707472</c:v>
                </c:pt>
                <c:pt idx="1672">
                  <c:v>0.44797029999999999</c:v>
                </c:pt>
                <c:pt idx="1673">
                  <c:v>0.46507280000000001</c:v>
                </c:pt>
                <c:pt idx="1674">
                  <c:v>0.78519850000000002</c:v>
                </c:pt>
                <c:pt idx="1675">
                  <c:v>0.34732639999999998</c:v>
                </c:pt>
                <c:pt idx="1676">
                  <c:v>0.35027619999999998</c:v>
                </c:pt>
                <c:pt idx="1677">
                  <c:v>0.3881212</c:v>
                </c:pt>
                <c:pt idx="1678">
                  <c:v>0.3411091</c:v>
                </c:pt>
                <c:pt idx="1679">
                  <c:v>0.40880539999999999</c:v>
                </c:pt>
                <c:pt idx="1680">
                  <c:v>0.34351080000000001</c:v>
                </c:pt>
                <c:pt idx="1681">
                  <c:v>0.38705329999999999</c:v>
                </c:pt>
                <c:pt idx="1682">
                  <c:v>0.51439330000000005</c:v>
                </c:pt>
                <c:pt idx="1683">
                  <c:v>0.47215289999999999</c:v>
                </c:pt>
                <c:pt idx="1684">
                  <c:v>0.3830307</c:v>
                </c:pt>
                <c:pt idx="1685">
                  <c:v>0.3810886</c:v>
                </c:pt>
                <c:pt idx="1686">
                  <c:v>0.38637480000000002</c:v>
                </c:pt>
                <c:pt idx="1687">
                  <c:v>0.39078740000000001</c:v>
                </c:pt>
                <c:pt idx="1688">
                  <c:v>0.45007829999999999</c:v>
                </c:pt>
                <c:pt idx="1689">
                  <c:v>0.42236570000000001</c:v>
                </c:pt>
                <c:pt idx="1690">
                  <c:v>0.52286929999999998</c:v>
                </c:pt>
                <c:pt idx="1691">
                  <c:v>0.38876749999999999</c:v>
                </c:pt>
                <c:pt idx="1692">
                  <c:v>0.38909939999999998</c:v>
                </c:pt>
                <c:pt idx="1693">
                  <c:v>0.35614099999999999</c:v>
                </c:pt>
                <c:pt idx="1694">
                  <c:v>0.55487520000000001</c:v>
                </c:pt>
                <c:pt idx="1695">
                  <c:v>0.42368529999999999</c:v>
                </c:pt>
                <c:pt idx="1696">
                  <c:v>0.41188000000000002</c:v>
                </c:pt>
                <c:pt idx="1697">
                  <c:v>0.3489913</c:v>
                </c:pt>
                <c:pt idx="1698">
                  <c:v>0.41636770000000001</c:v>
                </c:pt>
                <c:pt idx="1699">
                  <c:v>0.36737690000000001</c:v>
                </c:pt>
                <c:pt idx="1700">
                  <c:v>0.3741852</c:v>
                </c:pt>
                <c:pt idx="1701">
                  <c:v>0.48877310000000002</c:v>
                </c:pt>
                <c:pt idx="1702">
                  <c:v>0.34283590000000003</c:v>
                </c:pt>
                <c:pt idx="1703">
                  <c:v>0.34254800000000002</c:v>
                </c:pt>
                <c:pt idx="1704">
                  <c:v>0.39736270000000001</c:v>
                </c:pt>
                <c:pt idx="1705">
                  <c:v>0.35172320000000001</c:v>
                </c:pt>
                <c:pt idx="1706">
                  <c:v>0.40613349999999998</c:v>
                </c:pt>
                <c:pt idx="1707">
                  <c:v>0.34433340000000001</c:v>
                </c:pt>
                <c:pt idx="1708">
                  <c:v>0.35648540000000001</c:v>
                </c:pt>
                <c:pt idx="1709">
                  <c:v>0.46806199999999998</c:v>
                </c:pt>
                <c:pt idx="1710">
                  <c:v>0.62109999999999999</c:v>
                </c:pt>
                <c:pt idx="1711">
                  <c:v>0.35978779999999999</c:v>
                </c:pt>
                <c:pt idx="1712">
                  <c:v>0.39166600000000001</c:v>
                </c:pt>
                <c:pt idx="1713">
                  <c:v>0.39247710000000002</c:v>
                </c:pt>
                <c:pt idx="1714">
                  <c:v>0.3716042</c:v>
                </c:pt>
                <c:pt idx="1715">
                  <c:v>0.35670499999999999</c:v>
                </c:pt>
                <c:pt idx="1716">
                  <c:v>0.35971900000000001</c:v>
                </c:pt>
                <c:pt idx="1717">
                  <c:v>0.34464240000000002</c:v>
                </c:pt>
                <c:pt idx="1718">
                  <c:v>0.35276770000000002</c:v>
                </c:pt>
                <c:pt idx="1719">
                  <c:v>0.36669040000000003</c:v>
                </c:pt>
                <c:pt idx="1720">
                  <c:v>0.418321</c:v>
                </c:pt>
                <c:pt idx="1721">
                  <c:v>0.35944999999999999</c:v>
                </c:pt>
                <c:pt idx="1722">
                  <c:v>0.36829519999999999</c:v>
                </c:pt>
                <c:pt idx="1723">
                  <c:v>0.34593620000000003</c:v>
                </c:pt>
                <c:pt idx="1724">
                  <c:v>0.35640749999999999</c:v>
                </c:pt>
                <c:pt idx="1725">
                  <c:v>0.42598999999999998</c:v>
                </c:pt>
                <c:pt idx="1726">
                  <c:v>0.350439</c:v>
                </c:pt>
                <c:pt idx="1727">
                  <c:v>0.35817520000000003</c:v>
                </c:pt>
                <c:pt idx="1728">
                  <c:v>0.35387819999999998</c:v>
                </c:pt>
                <c:pt idx="1729">
                  <c:v>0.35806660000000001</c:v>
                </c:pt>
                <c:pt idx="1730">
                  <c:v>0.40672720000000001</c:v>
                </c:pt>
                <c:pt idx="1731">
                  <c:v>0.44404250000000001</c:v>
                </c:pt>
                <c:pt idx="1732">
                  <c:v>0.35259669999999999</c:v>
                </c:pt>
                <c:pt idx="1733">
                  <c:v>0.35273880000000002</c:v>
                </c:pt>
                <c:pt idx="1734">
                  <c:v>0.37007250000000003</c:v>
                </c:pt>
                <c:pt idx="1735">
                  <c:v>0.46049060000000003</c:v>
                </c:pt>
                <c:pt idx="1736">
                  <c:v>0.36854170000000003</c:v>
                </c:pt>
                <c:pt idx="1737">
                  <c:v>0.34464149999999999</c:v>
                </c:pt>
                <c:pt idx="1738">
                  <c:v>0.35091939999999999</c:v>
                </c:pt>
                <c:pt idx="1739">
                  <c:v>0.4015688</c:v>
                </c:pt>
                <c:pt idx="1740">
                  <c:v>0.3547129</c:v>
                </c:pt>
                <c:pt idx="1741">
                  <c:v>0.39947860000000002</c:v>
                </c:pt>
                <c:pt idx="1742">
                  <c:v>0.35431859999999998</c:v>
                </c:pt>
                <c:pt idx="1743">
                  <c:v>0.36270229999999998</c:v>
                </c:pt>
                <c:pt idx="1744">
                  <c:v>0.4438358</c:v>
                </c:pt>
                <c:pt idx="1745">
                  <c:v>0.35283579999999998</c:v>
                </c:pt>
                <c:pt idx="1746">
                  <c:v>0.43593779999999999</c:v>
                </c:pt>
                <c:pt idx="1747">
                  <c:v>0.35804659999999999</c:v>
                </c:pt>
                <c:pt idx="1748">
                  <c:v>0.42740010000000001</c:v>
                </c:pt>
                <c:pt idx="1749">
                  <c:v>0.38927040000000002</c:v>
                </c:pt>
                <c:pt idx="1750">
                  <c:v>0.35590690000000003</c:v>
                </c:pt>
                <c:pt idx="1751">
                  <c:v>0.3421361</c:v>
                </c:pt>
                <c:pt idx="1752">
                  <c:v>0.4087191</c:v>
                </c:pt>
                <c:pt idx="1753">
                  <c:v>0.4480421</c:v>
                </c:pt>
                <c:pt idx="1754">
                  <c:v>0.35765560000000002</c:v>
                </c:pt>
                <c:pt idx="1755">
                  <c:v>0.34824840000000001</c:v>
                </c:pt>
                <c:pt idx="1756">
                  <c:v>0.37826320000000002</c:v>
                </c:pt>
                <c:pt idx="1757">
                  <c:v>0.3876541</c:v>
                </c:pt>
                <c:pt idx="1758">
                  <c:v>0.42392819999999998</c:v>
                </c:pt>
                <c:pt idx="1759">
                  <c:v>0.37468089999999998</c:v>
                </c:pt>
                <c:pt idx="1760">
                  <c:v>0.35669230000000002</c:v>
                </c:pt>
                <c:pt idx="1761">
                  <c:v>0.38378970000000001</c:v>
                </c:pt>
                <c:pt idx="1762">
                  <c:v>0.34640910000000003</c:v>
                </c:pt>
                <c:pt idx="1763">
                  <c:v>0.4211782</c:v>
                </c:pt>
                <c:pt idx="1764">
                  <c:v>0.34869109999999998</c:v>
                </c:pt>
                <c:pt idx="1765">
                  <c:v>0.35517840000000001</c:v>
                </c:pt>
                <c:pt idx="1766">
                  <c:v>0.35743079999999999</c:v>
                </c:pt>
                <c:pt idx="1767">
                  <c:v>0.65650850000000005</c:v>
                </c:pt>
                <c:pt idx="1768">
                  <c:v>0.37706479999999998</c:v>
                </c:pt>
                <c:pt idx="1769">
                  <c:v>0.33856710000000001</c:v>
                </c:pt>
                <c:pt idx="1770">
                  <c:v>0.35243170000000001</c:v>
                </c:pt>
                <c:pt idx="1771">
                  <c:v>0.4663062</c:v>
                </c:pt>
                <c:pt idx="1772">
                  <c:v>0.5557628</c:v>
                </c:pt>
                <c:pt idx="1773">
                  <c:v>0.56070109999999995</c:v>
                </c:pt>
                <c:pt idx="1774">
                  <c:v>0.41991909999999999</c:v>
                </c:pt>
                <c:pt idx="1775">
                  <c:v>0.42531669999999999</c:v>
                </c:pt>
                <c:pt idx="1776">
                  <c:v>0.51780839999999995</c:v>
                </c:pt>
                <c:pt idx="1777">
                  <c:v>0.3699866</c:v>
                </c:pt>
                <c:pt idx="1778">
                  <c:v>0.44513320000000001</c:v>
                </c:pt>
                <c:pt idx="1779">
                  <c:v>0.33344760000000001</c:v>
                </c:pt>
                <c:pt idx="1780">
                  <c:v>0.35228920000000002</c:v>
                </c:pt>
                <c:pt idx="1781">
                  <c:v>0.38954230000000001</c:v>
                </c:pt>
                <c:pt idx="1782">
                  <c:v>0.3317618</c:v>
                </c:pt>
                <c:pt idx="1783">
                  <c:v>0.35154340000000001</c:v>
                </c:pt>
                <c:pt idx="1784">
                  <c:v>0.34814879999999998</c:v>
                </c:pt>
                <c:pt idx="1785">
                  <c:v>0.3426149</c:v>
                </c:pt>
                <c:pt idx="1786">
                  <c:v>0.42385240000000002</c:v>
                </c:pt>
                <c:pt idx="1787">
                  <c:v>0.4273805</c:v>
                </c:pt>
                <c:pt idx="1788">
                  <c:v>0.3854476</c:v>
                </c:pt>
                <c:pt idx="1789">
                  <c:v>0.33557599999999999</c:v>
                </c:pt>
                <c:pt idx="1790">
                  <c:v>0.35041070000000002</c:v>
                </c:pt>
                <c:pt idx="1791">
                  <c:v>0.37385010000000002</c:v>
                </c:pt>
                <c:pt idx="1792">
                  <c:v>0.34537220000000002</c:v>
                </c:pt>
                <c:pt idx="1793">
                  <c:v>0.34396700000000002</c:v>
                </c:pt>
                <c:pt idx="1794">
                  <c:v>0.39458840000000001</c:v>
                </c:pt>
                <c:pt idx="1795">
                  <c:v>0.34041830000000001</c:v>
                </c:pt>
                <c:pt idx="1796">
                  <c:v>0.3644503</c:v>
                </c:pt>
                <c:pt idx="1797">
                  <c:v>0.35525699999999999</c:v>
                </c:pt>
                <c:pt idx="1798">
                  <c:v>0.47563689999999997</c:v>
                </c:pt>
                <c:pt idx="1799">
                  <c:v>0.33408379999999999</c:v>
                </c:pt>
                <c:pt idx="1800">
                  <c:v>0.33975430000000001</c:v>
                </c:pt>
                <c:pt idx="1801">
                  <c:v>0.39356550000000001</c:v>
                </c:pt>
                <c:pt idx="1802">
                  <c:v>0.40115719999999999</c:v>
                </c:pt>
                <c:pt idx="1803">
                  <c:v>0.35672900000000002</c:v>
                </c:pt>
                <c:pt idx="1804">
                  <c:v>0.35155459999999999</c:v>
                </c:pt>
                <c:pt idx="1805">
                  <c:v>0.34667530000000002</c:v>
                </c:pt>
                <c:pt idx="1806">
                  <c:v>0.48725069999999998</c:v>
                </c:pt>
                <c:pt idx="1807">
                  <c:v>0.37475890000000001</c:v>
                </c:pt>
                <c:pt idx="1808">
                  <c:v>0.35323349999999998</c:v>
                </c:pt>
                <c:pt idx="1809">
                  <c:v>0.33918219999999999</c:v>
                </c:pt>
                <c:pt idx="1810">
                  <c:v>0.33840480000000001</c:v>
                </c:pt>
                <c:pt idx="1811">
                  <c:v>0.38821509999999998</c:v>
                </c:pt>
                <c:pt idx="1812">
                  <c:v>0.42444690000000002</c:v>
                </c:pt>
                <c:pt idx="1813">
                  <c:v>0.45087050000000001</c:v>
                </c:pt>
                <c:pt idx="1814">
                  <c:v>0.34853499999999998</c:v>
                </c:pt>
                <c:pt idx="1815">
                  <c:v>0.40459610000000001</c:v>
                </c:pt>
                <c:pt idx="1816">
                  <c:v>0.43134270000000002</c:v>
                </c:pt>
                <c:pt idx="1817">
                  <c:v>0.35151060000000001</c:v>
                </c:pt>
                <c:pt idx="1818">
                  <c:v>0.35711209999999999</c:v>
                </c:pt>
                <c:pt idx="1819">
                  <c:v>0.41968230000000001</c:v>
                </c:pt>
                <c:pt idx="1820">
                  <c:v>0.38152799999999998</c:v>
                </c:pt>
                <c:pt idx="1821">
                  <c:v>0.34376459999999998</c:v>
                </c:pt>
                <c:pt idx="1822">
                  <c:v>0.34567700000000001</c:v>
                </c:pt>
                <c:pt idx="1823">
                  <c:v>0.35559780000000002</c:v>
                </c:pt>
                <c:pt idx="1824">
                  <c:v>0.35794949999999998</c:v>
                </c:pt>
                <c:pt idx="1825">
                  <c:v>0.39794590000000002</c:v>
                </c:pt>
                <c:pt idx="1826">
                  <c:v>0.36113620000000002</c:v>
                </c:pt>
                <c:pt idx="1827">
                  <c:v>0.34613670000000002</c:v>
                </c:pt>
                <c:pt idx="1828">
                  <c:v>0.35351589999999999</c:v>
                </c:pt>
                <c:pt idx="1829">
                  <c:v>0.3549561</c:v>
                </c:pt>
                <c:pt idx="1830">
                  <c:v>0.49045539999999999</c:v>
                </c:pt>
                <c:pt idx="1831">
                  <c:v>0.34316479999999999</c:v>
                </c:pt>
                <c:pt idx="1832">
                  <c:v>0.33795459999999999</c:v>
                </c:pt>
                <c:pt idx="1833">
                  <c:v>0.34421410000000002</c:v>
                </c:pt>
                <c:pt idx="1834">
                  <c:v>0.43814940000000002</c:v>
                </c:pt>
                <c:pt idx="1835">
                  <c:v>0.38541520000000001</c:v>
                </c:pt>
                <c:pt idx="1836">
                  <c:v>0.3459855</c:v>
                </c:pt>
                <c:pt idx="1837">
                  <c:v>0.45058100000000001</c:v>
                </c:pt>
                <c:pt idx="1838">
                  <c:v>0.3434006</c:v>
                </c:pt>
                <c:pt idx="1839">
                  <c:v>0.35615019999999997</c:v>
                </c:pt>
                <c:pt idx="1840">
                  <c:v>0.4144313</c:v>
                </c:pt>
                <c:pt idx="1841">
                  <c:v>0.4158676</c:v>
                </c:pt>
                <c:pt idx="1842">
                  <c:v>0.37782840000000001</c:v>
                </c:pt>
                <c:pt idx="1843">
                  <c:v>0.4607097</c:v>
                </c:pt>
                <c:pt idx="1844">
                  <c:v>0.43254049999999999</c:v>
                </c:pt>
                <c:pt idx="1845">
                  <c:v>0.3531782</c:v>
                </c:pt>
                <c:pt idx="1846">
                  <c:v>0.54289989999999999</c:v>
                </c:pt>
                <c:pt idx="1847">
                  <c:v>0.34640019999999999</c:v>
                </c:pt>
                <c:pt idx="1848">
                  <c:v>0.34083869999999999</c:v>
                </c:pt>
                <c:pt idx="1849">
                  <c:v>0.3804766</c:v>
                </c:pt>
                <c:pt idx="1850">
                  <c:v>0.35271799999999998</c:v>
                </c:pt>
                <c:pt idx="1851">
                  <c:v>0.42424499999999998</c:v>
                </c:pt>
                <c:pt idx="1852">
                  <c:v>0.44410440000000001</c:v>
                </c:pt>
                <c:pt idx="1853">
                  <c:v>0.44246190000000002</c:v>
                </c:pt>
                <c:pt idx="1854">
                  <c:v>0.37913849999999999</c:v>
                </c:pt>
                <c:pt idx="1855">
                  <c:v>0.37375969999999997</c:v>
                </c:pt>
                <c:pt idx="1856">
                  <c:v>0.39293990000000001</c:v>
                </c:pt>
                <c:pt idx="1857">
                  <c:v>0.37574069999999998</c:v>
                </c:pt>
                <c:pt idx="1858">
                  <c:v>0.58155509999999999</c:v>
                </c:pt>
                <c:pt idx="1859">
                  <c:v>0.35877150000000002</c:v>
                </c:pt>
                <c:pt idx="1860">
                  <c:v>0.33499889999999999</c:v>
                </c:pt>
                <c:pt idx="1861">
                  <c:v>0.39118550000000002</c:v>
                </c:pt>
                <c:pt idx="1862">
                  <c:v>0.35707299999999997</c:v>
                </c:pt>
                <c:pt idx="1863">
                  <c:v>0.35412120000000002</c:v>
                </c:pt>
                <c:pt idx="1864">
                  <c:v>0.3463715</c:v>
                </c:pt>
                <c:pt idx="1865">
                  <c:v>0.34392679999999998</c:v>
                </c:pt>
                <c:pt idx="1866">
                  <c:v>0.40433999999999998</c:v>
                </c:pt>
                <c:pt idx="1867">
                  <c:v>0.39929999999999999</c:v>
                </c:pt>
                <c:pt idx="1868">
                  <c:v>0.46240179999999997</c:v>
                </c:pt>
                <c:pt idx="1869">
                  <c:v>0.36512339999999999</c:v>
                </c:pt>
                <c:pt idx="1870">
                  <c:v>0.38786340000000002</c:v>
                </c:pt>
                <c:pt idx="1871">
                  <c:v>0.3723149</c:v>
                </c:pt>
                <c:pt idx="1872">
                  <c:v>0.3791563</c:v>
                </c:pt>
                <c:pt idx="1873">
                  <c:v>0.33815210000000001</c:v>
                </c:pt>
                <c:pt idx="1874">
                  <c:v>0.41914360000000001</c:v>
                </c:pt>
                <c:pt idx="1875">
                  <c:v>0.33815260000000003</c:v>
                </c:pt>
                <c:pt idx="1876">
                  <c:v>0.46324739999999998</c:v>
                </c:pt>
                <c:pt idx="1877">
                  <c:v>0.3805327</c:v>
                </c:pt>
                <c:pt idx="1878">
                  <c:v>0.33924520000000002</c:v>
                </c:pt>
                <c:pt idx="1879">
                  <c:v>0.42627219999999999</c:v>
                </c:pt>
                <c:pt idx="1880">
                  <c:v>0.34805039999999998</c:v>
                </c:pt>
                <c:pt idx="1881">
                  <c:v>0.35537180000000002</c:v>
                </c:pt>
                <c:pt idx="1882">
                  <c:v>0.39254689999999998</c:v>
                </c:pt>
                <c:pt idx="1883">
                  <c:v>0.33853420000000001</c:v>
                </c:pt>
                <c:pt idx="1884">
                  <c:v>0.34208509999999998</c:v>
                </c:pt>
                <c:pt idx="1885">
                  <c:v>0.34385589999999999</c:v>
                </c:pt>
                <c:pt idx="1886">
                  <c:v>0.35699609999999998</c:v>
                </c:pt>
                <c:pt idx="1887">
                  <c:v>0.36211670000000001</c:v>
                </c:pt>
                <c:pt idx="1888">
                  <c:v>0.34631960000000001</c:v>
                </c:pt>
                <c:pt idx="1889">
                  <c:v>0.34199629999999998</c:v>
                </c:pt>
                <c:pt idx="1890">
                  <c:v>0.42324070000000003</c:v>
                </c:pt>
                <c:pt idx="1891">
                  <c:v>0.3575333</c:v>
                </c:pt>
                <c:pt idx="1892">
                  <c:v>0.41792790000000002</c:v>
                </c:pt>
                <c:pt idx="1893">
                  <c:v>0.35546610000000001</c:v>
                </c:pt>
                <c:pt idx="1894">
                  <c:v>0.34012419999999999</c:v>
                </c:pt>
                <c:pt idx="1895">
                  <c:v>0.35548469999999999</c:v>
                </c:pt>
                <c:pt idx="1896">
                  <c:v>0.37404949999999998</c:v>
                </c:pt>
                <c:pt idx="1897">
                  <c:v>0.38730880000000001</c:v>
                </c:pt>
                <c:pt idx="1898">
                  <c:v>0.34151359999999997</c:v>
                </c:pt>
                <c:pt idx="1899">
                  <c:v>0.35265800000000003</c:v>
                </c:pt>
                <c:pt idx="1900">
                  <c:v>0.51229590000000003</c:v>
                </c:pt>
                <c:pt idx="1901">
                  <c:v>0.53910100000000005</c:v>
                </c:pt>
                <c:pt idx="1902">
                  <c:v>0.37591819999999998</c:v>
                </c:pt>
                <c:pt idx="1903">
                  <c:v>0.42965189999999998</c:v>
                </c:pt>
                <c:pt idx="1904">
                  <c:v>0.34603279999999997</c:v>
                </c:pt>
                <c:pt idx="1905">
                  <c:v>0.3991056</c:v>
                </c:pt>
                <c:pt idx="1906">
                  <c:v>0.37994929999999999</c:v>
                </c:pt>
                <c:pt idx="1907">
                  <c:v>0.34570709999999999</c:v>
                </c:pt>
                <c:pt idx="1908">
                  <c:v>0.35189150000000002</c:v>
                </c:pt>
                <c:pt idx="1909">
                  <c:v>0.34686080000000002</c:v>
                </c:pt>
                <c:pt idx="1910">
                  <c:v>0.37755870000000002</c:v>
                </c:pt>
                <c:pt idx="1911">
                  <c:v>0.42225790000000002</c:v>
                </c:pt>
                <c:pt idx="1912">
                  <c:v>0.34760059999999998</c:v>
                </c:pt>
                <c:pt idx="1913">
                  <c:v>0.44646599999999997</c:v>
                </c:pt>
                <c:pt idx="1914">
                  <c:v>0.35298550000000001</c:v>
                </c:pt>
                <c:pt idx="1915">
                  <c:v>0.43813530000000001</c:v>
                </c:pt>
                <c:pt idx="1916">
                  <c:v>0.39412809999999998</c:v>
                </c:pt>
                <c:pt idx="1917">
                  <c:v>0.35116950000000002</c:v>
                </c:pt>
                <c:pt idx="1918">
                  <c:v>0.3852893</c:v>
                </c:pt>
                <c:pt idx="1919">
                  <c:v>0.36199989999999999</c:v>
                </c:pt>
                <c:pt idx="1920">
                  <c:v>0.39823839999999999</c:v>
                </c:pt>
                <c:pt idx="1921">
                  <c:v>0.36082219999999998</c:v>
                </c:pt>
                <c:pt idx="1922">
                  <c:v>0.34869670000000003</c:v>
                </c:pt>
                <c:pt idx="1923">
                  <c:v>0.36101860000000002</c:v>
                </c:pt>
                <c:pt idx="1924">
                  <c:v>0.46301940000000003</c:v>
                </c:pt>
                <c:pt idx="1925">
                  <c:v>0.40302189999999999</c:v>
                </c:pt>
                <c:pt idx="1926">
                  <c:v>0.34743800000000002</c:v>
                </c:pt>
                <c:pt idx="1927">
                  <c:v>0.3575045</c:v>
                </c:pt>
                <c:pt idx="1928">
                  <c:v>0.35739969999999999</c:v>
                </c:pt>
                <c:pt idx="1929">
                  <c:v>0.44272899999999998</c:v>
                </c:pt>
                <c:pt idx="1930">
                  <c:v>0.44378109999999998</c:v>
                </c:pt>
                <c:pt idx="1931">
                  <c:v>0.43505670000000002</c:v>
                </c:pt>
                <c:pt idx="1932">
                  <c:v>0.38661649999999997</c:v>
                </c:pt>
                <c:pt idx="1933">
                  <c:v>0.49410110000000002</c:v>
                </c:pt>
                <c:pt idx="1934">
                  <c:v>0.39557680000000001</c:v>
                </c:pt>
                <c:pt idx="1935">
                  <c:v>0.46952579999999999</c:v>
                </c:pt>
                <c:pt idx="1936">
                  <c:v>0.3357289</c:v>
                </c:pt>
                <c:pt idx="1937">
                  <c:v>0.3443968</c:v>
                </c:pt>
                <c:pt idx="1938">
                  <c:v>0.35303600000000002</c:v>
                </c:pt>
                <c:pt idx="1939">
                  <c:v>0.3445782</c:v>
                </c:pt>
                <c:pt idx="1940">
                  <c:v>0.36598639999999999</c:v>
                </c:pt>
                <c:pt idx="1941">
                  <c:v>0.34461140000000001</c:v>
                </c:pt>
                <c:pt idx="1942">
                  <c:v>0.34975909999999999</c:v>
                </c:pt>
                <c:pt idx="1943">
                  <c:v>0.45402490000000001</c:v>
                </c:pt>
                <c:pt idx="1944">
                  <c:v>0.4093929</c:v>
                </c:pt>
                <c:pt idx="1945">
                  <c:v>0.4806317</c:v>
                </c:pt>
                <c:pt idx="1946">
                  <c:v>0.46129969999999998</c:v>
                </c:pt>
                <c:pt idx="1947">
                  <c:v>0.35991020000000001</c:v>
                </c:pt>
                <c:pt idx="1948">
                  <c:v>0.40419290000000002</c:v>
                </c:pt>
                <c:pt idx="1949">
                  <c:v>0.38685199999999997</c:v>
                </c:pt>
                <c:pt idx="1950">
                  <c:v>0.34531079999999997</c:v>
                </c:pt>
                <c:pt idx="1951">
                  <c:v>0.34366720000000001</c:v>
                </c:pt>
                <c:pt idx="1952">
                  <c:v>0.37135560000000001</c:v>
                </c:pt>
                <c:pt idx="1953">
                  <c:v>0.34372950000000002</c:v>
                </c:pt>
                <c:pt idx="1954">
                  <c:v>0.3568615</c:v>
                </c:pt>
                <c:pt idx="1955">
                  <c:v>0.38720929999999998</c:v>
                </c:pt>
                <c:pt idx="1956">
                  <c:v>0.35890100000000003</c:v>
                </c:pt>
                <c:pt idx="1957">
                  <c:v>0.3646046</c:v>
                </c:pt>
                <c:pt idx="1958">
                  <c:v>0.50947290000000001</c:v>
                </c:pt>
                <c:pt idx="1959">
                  <c:v>0.34941529999999998</c:v>
                </c:pt>
                <c:pt idx="1960">
                  <c:v>0.3414432</c:v>
                </c:pt>
                <c:pt idx="1961">
                  <c:v>0.3641952</c:v>
                </c:pt>
                <c:pt idx="1962">
                  <c:v>0.36078379999999999</c:v>
                </c:pt>
                <c:pt idx="1963">
                  <c:v>0.37451259999999997</c:v>
                </c:pt>
                <c:pt idx="1964">
                  <c:v>0.36026760000000002</c:v>
                </c:pt>
                <c:pt idx="1965">
                  <c:v>0.39377649999999997</c:v>
                </c:pt>
                <c:pt idx="1966">
                  <c:v>0.34655829999999999</c:v>
                </c:pt>
                <c:pt idx="1967">
                  <c:v>0.3723514</c:v>
                </c:pt>
                <c:pt idx="1968">
                  <c:v>0.38599640000000002</c:v>
                </c:pt>
                <c:pt idx="1969">
                  <c:v>0.34818359999999998</c:v>
                </c:pt>
                <c:pt idx="1970">
                  <c:v>0.34822520000000001</c:v>
                </c:pt>
                <c:pt idx="1971">
                  <c:v>0.34755429999999998</c:v>
                </c:pt>
                <c:pt idx="1972">
                  <c:v>0.40245920000000002</c:v>
                </c:pt>
                <c:pt idx="1973">
                  <c:v>0.35759990000000003</c:v>
                </c:pt>
                <c:pt idx="1974">
                  <c:v>0.35958269999999998</c:v>
                </c:pt>
                <c:pt idx="1975">
                  <c:v>0.3529757</c:v>
                </c:pt>
                <c:pt idx="1976">
                  <c:v>0.42793809999999999</c:v>
                </c:pt>
                <c:pt idx="1977">
                  <c:v>0.40346320000000002</c:v>
                </c:pt>
                <c:pt idx="1978">
                  <c:v>0.34489330000000001</c:v>
                </c:pt>
                <c:pt idx="1979">
                  <c:v>0.39429370000000002</c:v>
                </c:pt>
                <c:pt idx="1980">
                  <c:v>0.35284019999999999</c:v>
                </c:pt>
                <c:pt idx="1981">
                  <c:v>0.35555769999999998</c:v>
                </c:pt>
                <c:pt idx="1982">
                  <c:v>0.4377569</c:v>
                </c:pt>
                <c:pt idx="1983">
                  <c:v>0.35609449999999998</c:v>
                </c:pt>
                <c:pt idx="1984">
                  <c:v>0.34462759999999998</c:v>
                </c:pt>
                <c:pt idx="1985">
                  <c:v>0.3553326</c:v>
                </c:pt>
                <c:pt idx="1986">
                  <c:v>0.35418680000000002</c:v>
                </c:pt>
                <c:pt idx="1987">
                  <c:v>0.39382919999999999</c:v>
                </c:pt>
                <c:pt idx="1988">
                  <c:v>0.4323417</c:v>
                </c:pt>
                <c:pt idx="1989">
                  <c:v>0.41920590000000002</c:v>
                </c:pt>
                <c:pt idx="1990">
                  <c:v>0.36038599999999998</c:v>
                </c:pt>
                <c:pt idx="1991">
                  <c:v>0.37583080000000002</c:v>
                </c:pt>
                <c:pt idx="1992">
                  <c:v>0.38093830000000001</c:v>
                </c:pt>
                <c:pt idx="1993">
                  <c:v>0.35067949999999998</c:v>
                </c:pt>
                <c:pt idx="1994">
                  <c:v>0.3493927</c:v>
                </c:pt>
                <c:pt idx="1995">
                  <c:v>0.3528443</c:v>
                </c:pt>
                <c:pt idx="1996">
                  <c:v>0.3734981</c:v>
                </c:pt>
                <c:pt idx="1997">
                  <c:v>0.38721030000000001</c:v>
                </c:pt>
                <c:pt idx="1998">
                  <c:v>0.36783139999999998</c:v>
                </c:pt>
                <c:pt idx="1999">
                  <c:v>0.35638920000000002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F38-4BE9-A833-C842554948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76974592"/>
        <c:axId val="1476976032"/>
      </c:lineChart>
      <c:catAx>
        <c:axId val="14769745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76976032"/>
        <c:crosses val="autoZero"/>
        <c:auto val="1"/>
        <c:lblAlgn val="ctr"/>
        <c:lblOffset val="100"/>
        <c:noMultiLvlLbl val="0"/>
      </c:catAx>
      <c:valAx>
        <c:axId val="1476976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_);[Red]\(#,##0.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76974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  <c:userShapes r:id="rId4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8455872703412071E-2"/>
          <c:y val="0.22445829687955673"/>
          <c:w val="0.93008579396325464"/>
          <c:h val="0.66117104111986003"/>
        </c:manualLayout>
      </c:layout>
      <c:lineChart>
        <c:grouping val="standard"/>
        <c:varyColors val="0"/>
        <c:ser>
          <c:idx val="0"/>
          <c:order val="0"/>
          <c:tx>
            <c:strRef>
              <c:f>'Order Processing Times'!$J$1</c:f>
              <c:strCache>
                <c:ptCount val="1"/>
                <c:pt idx="0">
                  <c:v>Total Processing Time (s)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Times'!$J$2:$J$2001</c:f>
              <c:numCache>
                <c:formatCode>General</c:formatCode>
                <c:ptCount val="2000"/>
                <c:pt idx="0">
                  <c:v>1.60544E-2</c:v>
                </c:pt>
                <c:pt idx="1">
                  <c:v>7.9732999999999991E-3</c:v>
                </c:pt>
                <c:pt idx="2">
                  <c:v>8.6650000000000008E-3</c:v>
                </c:pt>
                <c:pt idx="3">
                  <c:v>1.3147499999999999E-2</c:v>
                </c:pt>
                <c:pt idx="4">
                  <c:v>2.04481E-2</c:v>
                </c:pt>
                <c:pt idx="5">
                  <c:v>1.98015E-2</c:v>
                </c:pt>
                <c:pt idx="6">
                  <c:v>1.0057999999999999E-2</c:v>
                </c:pt>
                <c:pt idx="7">
                  <c:v>1.1836299999999999E-2</c:v>
                </c:pt>
                <c:pt idx="8">
                  <c:v>1.11027E-2</c:v>
                </c:pt>
                <c:pt idx="9">
                  <c:v>1.1007100000000001E-2</c:v>
                </c:pt>
                <c:pt idx="10">
                  <c:v>9.5759999999999994E-3</c:v>
                </c:pt>
                <c:pt idx="11">
                  <c:v>9.2749000000000009E-3</c:v>
                </c:pt>
                <c:pt idx="12">
                  <c:v>1.0386899999999999E-2</c:v>
                </c:pt>
                <c:pt idx="13">
                  <c:v>9.4146999999999998E-3</c:v>
                </c:pt>
                <c:pt idx="14">
                  <c:v>1.8002000000000001E-2</c:v>
                </c:pt>
                <c:pt idx="15">
                  <c:v>1.9279999999999999E-2</c:v>
                </c:pt>
                <c:pt idx="16">
                  <c:v>1.04206E-2</c:v>
                </c:pt>
                <c:pt idx="17">
                  <c:v>1.1034E-2</c:v>
                </c:pt>
                <c:pt idx="18">
                  <c:v>9.7582999999999993E-3</c:v>
                </c:pt>
                <c:pt idx="19">
                  <c:v>9.8236999999999994E-3</c:v>
                </c:pt>
                <c:pt idx="20">
                  <c:v>1.6514000000000001E-2</c:v>
                </c:pt>
                <c:pt idx="21">
                  <c:v>7.7470000000000004E-3</c:v>
                </c:pt>
                <c:pt idx="22">
                  <c:v>1.18142E-2</c:v>
                </c:pt>
                <c:pt idx="23">
                  <c:v>1.3513900000000001E-2</c:v>
                </c:pt>
                <c:pt idx="24">
                  <c:v>1.31109E-2</c:v>
                </c:pt>
                <c:pt idx="25">
                  <c:v>1.22264E-2</c:v>
                </c:pt>
                <c:pt idx="26">
                  <c:v>1.11045E-2</c:v>
                </c:pt>
                <c:pt idx="27">
                  <c:v>8.6832000000000003E-3</c:v>
                </c:pt>
                <c:pt idx="28">
                  <c:v>1.0414100000000001E-2</c:v>
                </c:pt>
                <c:pt idx="29">
                  <c:v>1.65667E-2</c:v>
                </c:pt>
                <c:pt idx="30">
                  <c:v>2.2103000000000001E-2</c:v>
                </c:pt>
                <c:pt idx="31">
                  <c:v>2.45516E-2</c:v>
                </c:pt>
                <c:pt idx="32">
                  <c:v>4.1013099999999997E-2</c:v>
                </c:pt>
                <c:pt idx="33">
                  <c:v>1.9012000000000001E-2</c:v>
                </c:pt>
                <c:pt idx="34">
                  <c:v>1.3103500000000001E-2</c:v>
                </c:pt>
                <c:pt idx="35">
                  <c:v>1.257E-2</c:v>
                </c:pt>
                <c:pt idx="36">
                  <c:v>1.22614E-2</c:v>
                </c:pt>
                <c:pt idx="37">
                  <c:v>1.8291100000000001E-2</c:v>
                </c:pt>
                <c:pt idx="38">
                  <c:v>2.0506E-2</c:v>
                </c:pt>
                <c:pt idx="39">
                  <c:v>2.0330899999999999E-2</c:v>
                </c:pt>
                <c:pt idx="40">
                  <c:v>2.53437E-2</c:v>
                </c:pt>
                <c:pt idx="41">
                  <c:v>2.4179099999999999E-2</c:v>
                </c:pt>
                <c:pt idx="42">
                  <c:v>3.6083900000000002E-2</c:v>
                </c:pt>
                <c:pt idx="43">
                  <c:v>3.3933100000000001E-2</c:v>
                </c:pt>
                <c:pt idx="44">
                  <c:v>2.98228E-2</c:v>
                </c:pt>
                <c:pt idx="45">
                  <c:v>1.8512199999999999E-2</c:v>
                </c:pt>
                <c:pt idx="46">
                  <c:v>3.4946400000000002E-2</c:v>
                </c:pt>
                <c:pt idx="47">
                  <c:v>2.03471E-2</c:v>
                </c:pt>
                <c:pt idx="48">
                  <c:v>1.7724699999999999E-2</c:v>
                </c:pt>
                <c:pt idx="49">
                  <c:v>1.67204E-2</c:v>
                </c:pt>
                <c:pt idx="50">
                  <c:v>1.64025E-2</c:v>
                </c:pt>
                <c:pt idx="51">
                  <c:v>2.0805899999999999E-2</c:v>
                </c:pt>
                <c:pt idx="52">
                  <c:v>2.7424500000000001E-2</c:v>
                </c:pt>
                <c:pt idx="53">
                  <c:v>2.9133699999999998E-2</c:v>
                </c:pt>
                <c:pt idx="54">
                  <c:v>3.57238E-2</c:v>
                </c:pt>
                <c:pt idx="55">
                  <c:v>3.3387300000000002E-2</c:v>
                </c:pt>
                <c:pt idx="56">
                  <c:v>1.9556E-2</c:v>
                </c:pt>
                <c:pt idx="57">
                  <c:v>2.99923E-2</c:v>
                </c:pt>
                <c:pt idx="58">
                  <c:v>2.2255500000000001E-2</c:v>
                </c:pt>
                <c:pt idx="59">
                  <c:v>2.09593E-2</c:v>
                </c:pt>
                <c:pt idx="60">
                  <c:v>2.4278000000000001E-2</c:v>
                </c:pt>
                <c:pt idx="61">
                  <c:v>1.90601E-2</c:v>
                </c:pt>
                <c:pt idx="62">
                  <c:v>5.1426899999999998E-2</c:v>
                </c:pt>
                <c:pt idx="63">
                  <c:v>2.3333199999999998E-2</c:v>
                </c:pt>
                <c:pt idx="64">
                  <c:v>1.6853400000000001E-2</c:v>
                </c:pt>
                <c:pt idx="65">
                  <c:v>2.25969E-2</c:v>
                </c:pt>
                <c:pt idx="66">
                  <c:v>2.3141999999999999E-2</c:v>
                </c:pt>
                <c:pt idx="67">
                  <c:v>2.9262699999999999E-2</c:v>
                </c:pt>
                <c:pt idx="68">
                  <c:v>2.4164499999999998E-2</c:v>
                </c:pt>
                <c:pt idx="69">
                  <c:v>2.9216200000000001E-2</c:v>
                </c:pt>
                <c:pt idx="70">
                  <c:v>3.0727600000000001E-2</c:v>
                </c:pt>
                <c:pt idx="71">
                  <c:v>2.0059299999999999E-2</c:v>
                </c:pt>
                <c:pt idx="72">
                  <c:v>2.3568100000000002E-2</c:v>
                </c:pt>
                <c:pt idx="73">
                  <c:v>2.83348E-2</c:v>
                </c:pt>
                <c:pt idx="74">
                  <c:v>2.0601100000000001E-2</c:v>
                </c:pt>
                <c:pt idx="75">
                  <c:v>2.6358300000000001E-2</c:v>
                </c:pt>
                <c:pt idx="76">
                  <c:v>2.8997800000000001E-2</c:v>
                </c:pt>
                <c:pt idx="77">
                  <c:v>2.1013E-2</c:v>
                </c:pt>
                <c:pt idx="78">
                  <c:v>2.486E-2</c:v>
                </c:pt>
                <c:pt idx="79">
                  <c:v>2.39324E-2</c:v>
                </c:pt>
                <c:pt idx="80">
                  <c:v>4.6021199999999998E-2</c:v>
                </c:pt>
                <c:pt idx="81">
                  <c:v>2.7116000000000001E-2</c:v>
                </c:pt>
                <c:pt idx="82">
                  <c:v>2.28504E-2</c:v>
                </c:pt>
                <c:pt idx="83">
                  <c:v>2.1571400000000001E-2</c:v>
                </c:pt>
                <c:pt idx="84">
                  <c:v>4.1359699999999999E-2</c:v>
                </c:pt>
                <c:pt idx="85">
                  <c:v>3.2354099999999997E-2</c:v>
                </c:pt>
                <c:pt idx="86">
                  <c:v>2.64491E-2</c:v>
                </c:pt>
                <c:pt idx="87">
                  <c:v>1.6980499999999999E-2</c:v>
                </c:pt>
                <c:pt idx="88">
                  <c:v>2.5688200000000001E-2</c:v>
                </c:pt>
                <c:pt idx="89">
                  <c:v>2.2561399999999999E-2</c:v>
                </c:pt>
                <c:pt idx="90">
                  <c:v>2.8233399999999999E-2</c:v>
                </c:pt>
                <c:pt idx="91">
                  <c:v>1.9237500000000001E-2</c:v>
                </c:pt>
                <c:pt idx="92">
                  <c:v>2.7221599999999999E-2</c:v>
                </c:pt>
                <c:pt idx="93">
                  <c:v>2.7740399999999998E-2</c:v>
                </c:pt>
                <c:pt idx="94">
                  <c:v>4.3882200000000003E-2</c:v>
                </c:pt>
                <c:pt idx="95">
                  <c:v>2.8132299999999999E-2</c:v>
                </c:pt>
                <c:pt idx="96">
                  <c:v>3.8721199999999997E-2</c:v>
                </c:pt>
                <c:pt idx="97">
                  <c:v>3.4730799999999999E-2</c:v>
                </c:pt>
                <c:pt idx="98">
                  <c:v>2.7224499999999999E-2</c:v>
                </c:pt>
                <c:pt idx="99">
                  <c:v>2.5838900000000001E-2</c:v>
                </c:pt>
                <c:pt idx="100">
                  <c:v>3.1515300000000003E-2</c:v>
                </c:pt>
                <c:pt idx="101">
                  <c:v>2.3655700000000002E-2</c:v>
                </c:pt>
                <c:pt idx="102">
                  <c:v>3.8744599999999997E-2</c:v>
                </c:pt>
                <c:pt idx="103">
                  <c:v>3.5120400000000003E-2</c:v>
                </c:pt>
                <c:pt idx="104">
                  <c:v>2.16762E-2</c:v>
                </c:pt>
                <c:pt idx="105">
                  <c:v>2.5449200000000002E-2</c:v>
                </c:pt>
                <c:pt idx="106">
                  <c:v>2.5846399999999999E-2</c:v>
                </c:pt>
                <c:pt idx="107">
                  <c:v>2.5408400000000001E-2</c:v>
                </c:pt>
                <c:pt idx="108">
                  <c:v>2.46538E-2</c:v>
                </c:pt>
                <c:pt idx="109">
                  <c:v>2.5352599999999999E-2</c:v>
                </c:pt>
                <c:pt idx="110">
                  <c:v>3.7100599999999997E-2</c:v>
                </c:pt>
                <c:pt idx="111">
                  <c:v>3.9535500000000001E-2</c:v>
                </c:pt>
                <c:pt idx="112">
                  <c:v>3.8471699999999998E-2</c:v>
                </c:pt>
                <c:pt idx="113">
                  <c:v>3.9929800000000001E-2</c:v>
                </c:pt>
                <c:pt idx="114">
                  <c:v>4.8306399999999999E-2</c:v>
                </c:pt>
                <c:pt idx="115">
                  <c:v>4.1299500000000003E-2</c:v>
                </c:pt>
                <c:pt idx="116">
                  <c:v>4.3879399999999999E-2</c:v>
                </c:pt>
                <c:pt idx="117">
                  <c:v>4.0456199999999998E-2</c:v>
                </c:pt>
                <c:pt idx="118">
                  <c:v>3.53377E-2</c:v>
                </c:pt>
                <c:pt idx="119">
                  <c:v>4.5803099999999999E-2</c:v>
                </c:pt>
                <c:pt idx="120">
                  <c:v>3.5007999999999997E-2</c:v>
                </c:pt>
                <c:pt idx="121">
                  <c:v>3.2462600000000001E-2</c:v>
                </c:pt>
                <c:pt idx="122">
                  <c:v>2.5618999999999999E-2</c:v>
                </c:pt>
                <c:pt idx="123">
                  <c:v>3.6692700000000002E-2</c:v>
                </c:pt>
                <c:pt idx="124">
                  <c:v>3.7634000000000001E-2</c:v>
                </c:pt>
                <c:pt idx="125">
                  <c:v>3.9925700000000001E-2</c:v>
                </c:pt>
                <c:pt idx="126">
                  <c:v>6.37181E-2</c:v>
                </c:pt>
                <c:pt idx="127">
                  <c:v>8.6848800000000004E-2</c:v>
                </c:pt>
                <c:pt idx="128">
                  <c:v>4.0722800000000003E-2</c:v>
                </c:pt>
                <c:pt idx="129">
                  <c:v>3.1829700000000002E-2</c:v>
                </c:pt>
                <c:pt idx="130">
                  <c:v>3.8883000000000001E-2</c:v>
                </c:pt>
                <c:pt idx="131">
                  <c:v>3.08715E-2</c:v>
                </c:pt>
                <c:pt idx="132">
                  <c:v>2.59806E-2</c:v>
                </c:pt>
                <c:pt idx="133">
                  <c:v>2.5795999999999999E-2</c:v>
                </c:pt>
                <c:pt idx="134">
                  <c:v>2.7825099999999998E-2</c:v>
                </c:pt>
                <c:pt idx="135">
                  <c:v>2.60518E-2</c:v>
                </c:pt>
                <c:pt idx="136">
                  <c:v>2.9222000000000001E-2</c:v>
                </c:pt>
                <c:pt idx="137">
                  <c:v>2.6786500000000001E-2</c:v>
                </c:pt>
                <c:pt idx="138">
                  <c:v>4.6740200000000003E-2</c:v>
                </c:pt>
                <c:pt idx="139">
                  <c:v>3.5550999999999999E-2</c:v>
                </c:pt>
                <c:pt idx="140">
                  <c:v>5.2785199999999997E-2</c:v>
                </c:pt>
                <c:pt idx="141">
                  <c:v>4.6441000000000003E-2</c:v>
                </c:pt>
                <c:pt idx="142">
                  <c:v>4.5521899999999997E-2</c:v>
                </c:pt>
                <c:pt idx="143">
                  <c:v>3.20627E-2</c:v>
                </c:pt>
                <c:pt idx="144">
                  <c:v>3.2637800000000002E-2</c:v>
                </c:pt>
                <c:pt idx="145">
                  <c:v>3.2758599999999999E-2</c:v>
                </c:pt>
                <c:pt idx="146">
                  <c:v>2.86685E-2</c:v>
                </c:pt>
                <c:pt idx="147">
                  <c:v>2.7628699999999999E-2</c:v>
                </c:pt>
                <c:pt idx="148">
                  <c:v>4.8717099999999999E-2</c:v>
                </c:pt>
                <c:pt idx="149">
                  <c:v>3.0330099999999999E-2</c:v>
                </c:pt>
                <c:pt idx="150">
                  <c:v>2.9139000000000002E-2</c:v>
                </c:pt>
                <c:pt idx="151">
                  <c:v>2.8842599999999999E-2</c:v>
                </c:pt>
                <c:pt idx="152">
                  <c:v>2.9845900000000002E-2</c:v>
                </c:pt>
                <c:pt idx="153">
                  <c:v>2.7866499999999999E-2</c:v>
                </c:pt>
                <c:pt idx="154">
                  <c:v>4.4805499999999998E-2</c:v>
                </c:pt>
                <c:pt idx="155">
                  <c:v>3.2940799999999999E-2</c:v>
                </c:pt>
                <c:pt idx="156">
                  <c:v>3.4829600000000002E-2</c:v>
                </c:pt>
                <c:pt idx="157">
                  <c:v>3.2444300000000002E-2</c:v>
                </c:pt>
                <c:pt idx="158">
                  <c:v>3.42709E-2</c:v>
                </c:pt>
                <c:pt idx="159">
                  <c:v>2.92438E-2</c:v>
                </c:pt>
                <c:pt idx="160">
                  <c:v>3.5946499999999999E-2</c:v>
                </c:pt>
                <c:pt idx="161">
                  <c:v>3.3080100000000001E-2</c:v>
                </c:pt>
                <c:pt idx="162">
                  <c:v>3.04642E-2</c:v>
                </c:pt>
                <c:pt idx="163">
                  <c:v>3.4842100000000001E-2</c:v>
                </c:pt>
                <c:pt idx="164">
                  <c:v>3.3529400000000001E-2</c:v>
                </c:pt>
                <c:pt idx="165">
                  <c:v>3.0514400000000001E-2</c:v>
                </c:pt>
                <c:pt idx="166">
                  <c:v>2.99396E-2</c:v>
                </c:pt>
                <c:pt idx="167">
                  <c:v>3.4427300000000001E-2</c:v>
                </c:pt>
                <c:pt idx="168">
                  <c:v>3.2189000000000002E-2</c:v>
                </c:pt>
                <c:pt idx="169">
                  <c:v>4.9612999999999997E-2</c:v>
                </c:pt>
                <c:pt idx="170">
                  <c:v>4.7253000000000003E-2</c:v>
                </c:pt>
                <c:pt idx="171">
                  <c:v>3.2313300000000003E-2</c:v>
                </c:pt>
                <c:pt idx="172">
                  <c:v>4.0479899999999999E-2</c:v>
                </c:pt>
                <c:pt idx="173">
                  <c:v>3.7785699999999998E-2</c:v>
                </c:pt>
                <c:pt idx="174">
                  <c:v>5.62917E-2</c:v>
                </c:pt>
                <c:pt idx="175">
                  <c:v>4.4091999999999999E-2</c:v>
                </c:pt>
                <c:pt idx="176">
                  <c:v>4.5925100000000003E-2</c:v>
                </c:pt>
                <c:pt idx="177">
                  <c:v>4.34668E-2</c:v>
                </c:pt>
                <c:pt idx="178">
                  <c:v>4.5688899999999998E-2</c:v>
                </c:pt>
                <c:pt idx="179">
                  <c:v>4.80101E-2</c:v>
                </c:pt>
                <c:pt idx="180">
                  <c:v>4.2464799999999997E-2</c:v>
                </c:pt>
                <c:pt idx="181">
                  <c:v>3.8911099999999997E-2</c:v>
                </c:pt>
                <c:pt idx="182">
                  <c:v>5.0559E-2</c:v>
                </c:pt>
                <c:pt idx="183">
                  <c:v>4.7335200000000001E-2</c:v>
                </c:pt>
                <c:pt idx="184">
                  <c:v>4.7849599999999999E-2</c:v>
                </c:pt>
                <c:pt idx="185">
                  <c:v>4.0661999999999997E-2</c:v>
                </c:pt>
                <c:pt idx="186">
                  <c:v>3.7153100000000001E-2</c:v>
                </c:pt>
                <c:pt idx="187">
                  <c:v>4.04652E-2</c:v>
                </c:pt>
                <c:pt idx="188">
                  <c:v>4.2409700000000002E-2</c:v>
                </c:pt>
                <c:pt idx="189">
                  <c:v>5.4060999999999998E-2</c:v>
                </c:pt>
                <c:pt idx="190">
                  <c:v>4.7401400000000003E-2</c:v>
                </c:pt>
                <c:pt idx="191">
                  <c:v>3.6329599999999997E-2</c:v>
                </c:pt>
                <c:pt idx="192">
                  <c:v>5.2381999999999998E-2</c:v>
                </c:pt>
                <c:pt idx="193">
                  <c:v>3.6058E-2</c:v>
                </c:pt>
                <c:pt idx="194">
                  <c:v>3.6382900000000003E-2</c:v>
                </c:pt>
                <c:pt idx="195">
                  <c:v>3.6673299999999999E-2</c:v>
                </c:pt>
                <c:pt idx="196">
                  <c:v>3.8740700000000003E-2</c:v>
                </c:pt>
                <c:pt idx="197">
                  <c:v>4.4987699999999999E-2</c:v>
                </c:pt>
                <c:pt idx="198">
                  <c:v>5.0176199999999997E-2</c:v>
                </c:pt>
                <c:pt idx="199">
                  <c:v>4.8940900000000002E-2</c:v>
                </c:pt>
                <c:pt idx="200">
                  <c:v>4.7648999999999997E-2</c:v>
                </c:pt>
                <c:pt idx="201">
                  <c:v>7.0110400000000003E-2</c:v>
                </c:pt>
                <c:pt idx="202">
                  <c:v>7.3483699999999999E-2</c:v>
                </c:pt>
                <c:pt idx="203">
                  <c:v>5.4281299999999998E-2</c:v>
                </c:pt>
                <c:pt idx="204">
                  <c:v>4.4774399999999999E-2</c:v>
                </c:pt>
                <c:pt idx="205">
                  <c:v>3.8345700000000003E-2</c:v>
                </c:pt>
                <c:pt idx="206">
                  <c:v>3.92336E-2</c:v>
                </c:pt>
                <c:pt idx="207">
                  <c:v>4.0171699999999998E-2</c:v>
                </c:pt>
                <c:pt idx="208">
                  <c:v>7.9599600000000006E-2</c:v>
                </c:pt>
                <c:pt idx="209">
                  <c:v>5.6728500000000001E-2</c:v>
                </c:pt>
                <c:pt idx="210">
                  <c:v>5.3796799999999999E-2</c:v>
                </c:pt>
                <c:pt idx="211">
                  <c:v>5.1999299999999998E-2</c:v>
                </c:pt>
                <c:pt idx="212">
                  <c:v>6.0290099999999999E-2</c:v>
                </c:pt>
                <c:pt idx="213">
                  <c:v>6.3851199999999997E-2</c:v>
                </c:pt>
                <c:pt idx="214">
                  <c:v>5.6169900000000002E-2</c:v>
                </c:pt>
                <c:pt idx="215">
                  <c:v>4.29253E-2</c:v>
                </c:pt>
                <c:pt idx="216">
                  <c:v>5.8891600000000002E-2</c:v>
                </c:pt>
                <c:pt idx="217">
                  <c:v>5.31627E-2</c:v>
                </c:pt>
                <c:pt idx="218">
                  <c:v>4.9060899999999998E-2</c:v>
                </c:pt>
                <c:pt idx="219">
                  <c:v>5.3593200000000001E-2</c:v>
                </c:pt>
                <c:pt idx="220">
                  <c:v>4.4524800000000003E-2</c:v>
                </c:pt>
                <c:pt idx="221">
                  <c:v>5.2712799999999997E-2</c:v>
                </c:pt>
                <c:pt idx="222">
                  <c:v>6.3478699999999999E-2</c:v>
                </c:pt>
                <c:pt idx="223">
                  <c:v>7.5856999999999994E-2</c:v>
                </c:pt>
                <c:pt idx="224">
                  <c:v>4.4070499999999999E-2</c:v>
                </c:pt>
                <c:pt idx="225">
                  <c:v>7.2259799999999999E-2</c:v>
                </c:pt>
                <c:pt idx="226">
                  <c:v>4.8163999999999998E-2</c:v>
                </c:pt>
                <c:pt idx="227">
                  <c:v>5.0302399999999997E-2</c:v>
                </c:pt>
                <c:pt idx="228">
                  <c:v>5.1189400000000003E-2</c:v>
                </c:pt>
                <c:pt idx="229">
                  <c:v>4.9474700000000003E-2</c:v>
                </c:pt>
                <c:pt idx="230">
                  <c:v>4.8410000000000002E-2</c:v>
                </c:pt>
                <c:pt idx="231">
                  <c:v>4.2136300000000002E-2</c:v>
                </c:pt>
                <c:pt idx="232">
                  <c:v>5.3100300000000003E-2</c:v>
                </c:pt>
                <c:pt idx="233">
                  <c:v>4.4419699999999999E-2</c:v>
                </c:pt>
                <c:pt idx="234">
                  <c:v>4.35679E-2</c:v>
                </c:pt>
                <c:pt idx="235">
                  <c:v>4.75065E-2</c:v>
                </c:pt>
                <c:pt idx="236">
                  <c:v>4.4028400000000002E-2</c:v>
                </c:pt>
                <c:pt idx="237">
                  <c:v>4.6647300000000003E-2</c:v>
                </c:pt>
                <c:pt idx="238">
                  <c:v>4.2894500000000002E-2</c:v>
                </c:pt>
                <c:pt idx="239">
                  <c:v>4.5775700000000002E-2</c:v>
                </c:pt>
                <c:pt idx="240">
                  <c:v>4.4811400000000001E-2</c:v>
                </c:pt>
                <c:pt idx="241">
                  <c:v>4.3878100000000003E-2</c:v>
                </c:pt>
                <c:pt idx="242">
                  <c:v>4.6626099999999997E-2</c:v>
                </c:pt>
                <c:pt idx="243">
                  <c:v>4.87924E-2</c:v>
                </c:pt>
                <c:pt idx="244">
                  <c:v>4.3892599999999997E-2</c:v>
                </c:pt>
                <c:pt idx="245">
                  <c:v>4.7254499999999998E-2</c:v>
                </c:pt>
                <c:pt idx="246">
                  <c:v>4.6617899999999997E-2</c:v>
                </c:pt>
                <c:pt idx="247">
                  <c:v>4.4978200000000003E-2</c:v>
                </c:pt>
                <c:pt idx="248">
                  <c:v>4.9559199999999998E-2</c:v>
                </c:pt>
                <c:pt idx="249">
                  <c:v>7.6779899999999998E-2</c:v>
                </c:pt>
                <c:pt idx="250">
                  <c:v>6.1037500000000001E-2</c:v>
                </c:pt>
                <c:pt idx="251">
                  <c:v>4.82736E-2</c:v>
                </c:pt>
                <c:pt idx="252">
                  <c:v>4.7333300000000002E-2</c:v>
                </c:pt>
                <c:pt idx="253">
                  <c:v>4.80516E-2</c:v>
                </c:pt>
                <c:pt idx="254">
                  <c:v>4.7147500000000002E-2</c:v>
                </c:pt>
                <c:pt idx="255">
                  <c:v>4.8527000000000001E-2</c:v>
                </c:pt>
                <c:pt idx="256">
                  <c:v>4.8368899999999999E-2</c:v>
                </c:pt>
                <c:pt idx="257">
                  <c:v>5.3737899999999998E-2</c:v>
                </c:pt>
                <c:pt idx="258">
                  <c:v>8.2390400000000003E-2</c:v>
                </c:pt>
                <c:pt idx="259">
                  <c:v>5.61643E-2</c:v>
                </c:pt>
                <c:pt idx="260">
                  <c:v>5.2926099999999997E-2</c:v>
                </c:pt>
                <c:pt idx="261">
                  <c:v>5.4592000000000002E-2</c:v>
                </c:pt>
                <c:pt idx="262">
                  <c:v>5.4908800000000001E-2</c:v>
                </c:pt>
                <c:pt idx="263">
                  <c:v>4.9343400000000003E-2</c:v>
                </c:pt>
                <c:pt idx="264">
                  <c:v>6.1757199999999998E-2</c:v>
                </c:pt>
                <c:pt idx="265">
                  <c:v>5.4672400000000003E-2</c:v>
                </c:pt>
                <c:pt idx="266">
                  <c:v>5.1771999999999999E-2</c:v>
                </c:pt>
                <c:pt idx="267">
                  <c:v>5.4435699999999997E-2</c:v>
                </c:pt>
                <c:pt idx="268">
                  <c:v>7.1886900000000004E-2</c:v>
                </c:pt>
                <c:pt idx="269">
                  <c:v>6.9160700000000006E-2</c:v>
                </c:pt>
                <c:pt idx="270">
                  <c:v>5.2441099999999997E-2</c:v>
                </c:pt>
                <c:pt idx="271">
                  <c:v>5.6195599999999998E-2</c:v>
                </c:pt>
                <c:pt idx="272">
                  <c:v>5.3962900000000001E-2</c:v>
                </c:pt>
                <c:pt idx="273">
                  <c:v>5.1142899999999998E-2</c:v>
                </c:pt>
                <c:pt idx="274">
                  <c:v>5.5011200000000003E-2</c:v>
                </c:pt>
                <c:pt idx="275">
                  <c:v>6.6369399999999995E-2</c:v>
                </c:pt>
                <c:pt idx="276">
                  <c:v>9.1100299999999995E-2</c:v>
                </c:pt>
                <c:pt idx="277">
                  <c:v>8.1780400000000003E-2</c:v>
                </c:pt>
                <c:pt idx="278">
                  <c:v>7.5908400000000001E-2</c:v>
                </c:pt>
                <c:pt idx="279">
                  <c:v>7.2099099999999999E-2</c:v>
                </c:pt>
                <c:pt idx="280">
                  <c:v>9.5976500000000006E-2</c:v>
                </c:pt>
                <c:pt idx="281">
                  <c:v>8.7645600000000004E-2</c:v>
                </c:pt>
                <c:pt idx="282">
                  <c:v>9.2277999999999999E-2</c:v>
                </c:pt>
                <c:pt idx="283">
                  <c:v>9.2598899999999998E-2</c:v>
                </c:pt>
                <c:pt idx="284">
                  <c:v>0.1314768</c:v>
                </c:pt>
                <c:pt idx="285">
                  <c:v>7.91766E-2</c:v>
                </c:pt>
                <c:pt idx="286">
                  <c:v>0.12964490000000001</c:v>
                </c:pt>
                <c:pt idx="287">
                  <c:v>0.16546169999999999</c:v>
                </c:pt>
                <c:pt idx="288">
                  <c:v>0.1154608</c:v>
                </c:pt>
                <c:pt idx="289">
                  <c:v>9.9352499999999996E-2</c:v>
                </c:pt>
                <c:pt idx="290">
                  <c:v>9.1218599999999997E-2</c:v>
                </c:pt>
                <c:pt idx="291">
                  <c:v>8.1449499999999994E-2</c:v>
                </c:pt>
                <c:pt idx="292">
                  <c:v>6.7785600000000001E-2</c:v>
                </c:pt>
                <c:pt idx="293">
                  <c:v>5.6027800000000003E-2</c:v>
                </c:pt>
                <c:pt idx="294">
                  <c:v>7.4216799999999999E-2</c:v>
                </c:pt>
                <c:pt idx="295">
                  <c:v>5.5006699999999999E-2</c:v>
                </c:pt>
                <c:pt idx="296">
                  <c:v>8.1475400000000003E-2</c:v>
                </c:pt>
                <c:pt idx="297">
                  <c:v>5.2491099999999999E-2</c:v>
                </c:pt>
                <c:pt idx="298">
                  <c:v>7.22854E-2</c:v>
                </c:pt>
                <c:pt idx="299">
                  <c:v>5.4553699999999997E-2</c:v>
                </c:pt>
                <c:pt idx="300">
                  <c:v>5.8384600000000002E-2</c:v>
                </c:pt>
                <c:pt idx="301">
                  <c:v>5.5817400000000003E-2</c:v>
                </c:pt>
                <c:pt idx="302">
                  <c:v>6.76065E-2</c:v>
                </c:pt>
                <c:pt idx="303">
                  <c:v>5.7355000000000003E-2</c:v>
                </c:pt>
                <c:pt idx="304">
                  <c:v>5.5945000000000002E-2</c:v>
                </c:pt>
                <c:pt idx="305">
                  <c:v>5.6459000000000002E-2</c:v>
                </c:pt>
                <c:pt idx="306">
                  <c:v>6.5432799999999999E-2</c:v>
                </c:pt>
                <c:pt idx="307">
                  <c:v>6.1478499999999998E-2</c:v>
                </c:pt>
                <c:pt idx="308">
                  <c:v>6.9823999999999997E-2</c:v>
                </c:pt>
                <c:pt idx="309">
                  <c:v>5.7001900000000001E-2</c:v>
                </c:pt>
                <c:pt idx="310">
                  <c:v>6.1612199999999999E-2</c:v>
                </c:pt>
                <c:pt idx="311">
                  <c:v>6.0449000000000003E-2</c:v>
                </c:pt>
                <c:pt idx="312">
                  <c:v>7.3484800000000003E-2</c:v>
                </c:pt>
                <c:pt idx="313">
                  <c:v>6.1507300000000001E-2</c:v>
                </c:pt>
                <c:pt idx="314">
                  <c:v>6.7713099999999998E-2</c:v>
                </c:pt>
                <c:pt idx="315">
                  <c:v>5.8079100000000002E-2</c:v>
                </c:pt>
                <c:pt idx="316">
                  <c:v>6.2214600000000002E-2</c:v>
                </c:pt>
                <c:pt idx="317">
                  <c:v>7.9326800000000003E-2</c:v>
                </c:pt>
                <c:pt idx="318">
                  <c:v>9.9871500000000002E-2</c:v>
                </c:pt>
                <c:pt idx="319">
                  <c:v>6.2872300000000006E-2</c:v>
                </c:pt>
                <c:pt idx="320">
                  <c:v>5.8506099999999998E-2</c:v>
                </c:pt>
                <c:pt idx="321">
                  <c:v>5.8079800000000001E-2</c:v>
                </c:pt>
                <c:pt idx="322">
                  <c:v>8.5119600000000004E-2</c:v>
                </c:pt>
                <c:pt idx="323">
                  <c:v>7.5608499999999995E-2</c:v>
                </c:pt>
                <c:pt idx="324">
                  <c:v>6.0484299999999998E-2</c:v>
                </c:pt>
                <c:pt idx="325">
                  <c:v>6.5229400000000007E-2</c:v>
                </c:pt>
                <c:pt idx="326">
                  <c:v>6.8558499999999994E-2</c:v>
                </c:pt>
                <c:pt idx="327">
                  <c:v>7.2967099999999993E-2</c:v>
                </c:pt>
                <c:pt idx="328">
                  <c:v>7.9445500000000002E-2</c:v>
                </c:pt>
                <c:pt idx="329">
                  <c:v>0.10075919999999999</c:v>
                </c:pt>
                <c:pt idx="330">
                  <c:v>6.5662100000000001E-2</c:v>
                </c:pt>
                <c:pt idx="331">
                  <c:v>7.3676500000000006E-2</c:v>
                </c:pt>
                <c:pt idx="332">
                  <c:v>6.1629799999999998E-2</c:v>
                </c:pt>
                <c:pt idx="333">
                  <c:v>6.1509399999999999E-2</c:v>
                </c:pt>
                <c:pt idx="334">
                  <c:v>6.1626E-2</c:v>
                </c:pt>
                <c:pt idx="335">
                  <c:v>6.6083199999999995E-2</c:v>
                </c:pt>
                <c:pt idx="336">
                  <c:v>6.3853599999999996E-2</c:v>
                </c:pt>
                <c:pt idx="337">
                  <c:v>6.23347E-2</c:v>
                </c:pt>
                <c:pt idx="338">
                  <c:v>7.0337499999999997E-2</c:v>
                </c:pt>
                <c:pt idx="339">
                  <c:v>6.7077600000000001E-2</c:v>
                </c:pt>
                <c:pt idx="340">
                  <c:v>6.7293400000000003E-2</c:v>
                </c:pt>
                <c:pt idx="341">
                  <c:v>8.1000699999999995E-2</c:v>
                </c:pt>
                <c:pt idx="342">
                  <c:v>6.6799800000000006E-2</c:v>
                </c:pt>
                <c:pt idx="343">
                  <c:v>7.71979E-2</c:v>
                </c:pt>
                <c:pt idx="344">
                  <c:v>8.8615799999999995E-2</c:v>
                </c:pt>
                <c:pt idx="345">
                  <c:v>7.7701800000000001E-2</c:v>
                </c:pt>
                <c:pt idx="346">
                  <c:v>6.6241400000000006E-2</c:v>
                </c:pt>
                <c:pt idx="347">
                  <c:v>6.8250000000000005E-2</c:v>
                </c:pt>
                <c:pt idx="348">
                  <c:v>7.3367799999999997E-2</c:v>
                </c:pt>
                <c:pt idx="349">
                  <c:v>7.0859599999999995E-2</c:v>
                </c:pt>
                <c:pt idx="350">
                  <c:v>6.7766599999999996E-2</c:v>
                </c:pt>
                <c:pt idx="351">
                  <c:v>7.9415600000000003E-2</c:v>
                </c:pt>
                <c:pt idx="352">
                  <c:v>8.9973300000000006E-2</c:v>
                </c:pt>
                <c:pt idx="353">
                  <c:v>6.3208399999999998E-2</c:v>
                </c:pt>
                <c:pt idx="354">
                  <c:v>0.115162</c:v>
                </c:pt>
                <c:pt idx="355">
                  <c:v>7.92022E-2</c:v>
                </c:pt>
                <c:pt idx="356">
                  <c:v>7.9255300000000001E-2</c:v>
                </c:pt>
                <c:pt idx="357">
                  <c:v>6.7096199999999995E-2</c:v>
                </c:pt>
                <c:pt idx="358">
                  <c:v>8.5684099999999999E-2</c:v>
                </c:pt>
                <c:pt idx="359">
                  <c:v>7.9394000000000006E-2</c:v>
                </c:pt>
                <c:pt idx="360">
                  <c:v>7.4154300000000006E-2</c:v>
                </c:pt>
                <c:pt idx="361">
                  <c:v>6.7906300000000003E-2</c:v>
                </c:pt>
                <c:pt idx="362">
                  <c:v>0.1064779</c:v>
                </c:pt>
                <c:pt idx="363">
                  <c:v>7.3567199999999999E-2</c:v>
                </c:pt>
                <c:pt idx="364">
                  <c:v>7.3775199999999999E-2</c:v>
                </c:pt>
                <c:pt idx="365">
                  <c:v>7.0597199999999999E-2</c:v>
                </c:pt>
                <c:pt idx="366">
                  <c:v>7.2970599999999997E-2</c:v>
                </c:pt>
                <c:pt idx="367">
                  <c:v>6.9538900000000001E-2</c:v>
                </c:pt>
                <c:pt idx="368">
                  <c:v>6.7785700000000004E-2</c:v>
                </c:pt>
                <c:pt idx="369">
                  <c:v>9.7898200000000005E-2</c:v>
                </c:pt>
                <c:pt idx="370">
                  <c:v>8.5112900000000005E-2</c:v>
                </c:pt>
                <c:pt idx="371">
                  <c:v>6.6700800000000005E-2</c:v>
                </c:pt>
                <c:pt idx="372">
                  <c:v>7.0367799999999994E-2</c:v>
                </c:pt>
                <c:pt idx="373">
                  <c:v>8.8423000000000002E-2</c:v>
                </c:pt>
                <c:pt idx="374">
                  <c:v>9.8774699999999993E-2</c:v>
                </c:pt>
                <c:pt idx="375">
                  <c:v>9.8219899999999999E-2</c:v>
                </c:pt>
                <c:pt idx="376">
                  <c:v>7.3705000000000007E-2</c:v>
                </c:pt>
                <c:pt idx="377">
                  <c:v>8.6425199999999994E-2</c:v>
                </c:pt>
                <c:pt idx="378">
                  <c:v>5.93278E-2</c:v>
                </c:pt>
                <c:pt idx="379">
                  <c:v>7.0138400000000004E-2</c:v>
                </c:pt>
                <c:pt idx="380">
                  <c:v>8.9831300000000003E-2</c:v>
                </c:pt>
                <c:pt idx="381">
                  <c:v>6.3997600000000002E-2</c:v>
                </c:pt>
                <c:pt idx="382">
                  <c:v>7.2190000000000004E-2</c:v>
                </c:pt>
                <c:pt idx="383">
                  <c:v>0.12600639999999999</c:v>
                </c:pt>
                <c:pt idx="384">
                  <c:v>7.4122900000000005E-2</c:v>
                </c:pt>
                <c:pt idx="385">
                  <c:v>8.4899799999999997E-2</c:v>
                </c:pt>
                <c:pt idx="386">
                  <c:v>7.7831899999999996E-2</c:v>
                </c:pt>
                <c:pt idx="387">
                  <c:v>9.1512399999999994E-2</c:v>
                </c:pt>
                <c:pt idx="388">
                  <c:v>6.6942199999999993E-2</c:v>
                </c:pt>
                <c:pt idx="389">
                  <c:v>7.0927299999999999E-2</c:v>
                </c:pt>
                <c:pt idx="390">
                  <c:v>6.6518800000000003E-2</c:v>
                </c:pt>
                <c:pt idx="391">
                  <c:v>6.6617300000000004E-2</c:v>
                </c:pt>
                <c:pt idx="392">
                  <c:v>6.5633200000000003E-2</c:v>
                </c:pt>
                <c:pt idx="393">
                  <c:v>7.5078800000000001E-2</c:v>
                </c:pt>
                <c:pt idx="394">
                  <c:v>6.5429100000000004E-2</c:v>
                </c:pt>
                <c:pt idx="395">
                  <c:v>6.9607100000000005E-2</c:v>
                </c:pt>
                <c:pt idx="396">
                  <c:v>6.8207299999999998E-2</c:v>
                </c:pt>
                <c:pt idx="397">
                  <c:v>9.67417E-2</c:v>
                </c:pt>
                <c:pt idx="398">
                  <c:v>6.8108000000000002E-2</c:v>
                </c:pt>
                <c:pt idx="399">
                  <c:v>6.7503199999999999E-2</c:v>
                </c:pt>
                <c:pt idx="400">
                  <c:v>7.1915699999999999E-2</c:v>
                </c:pt>
                <c:pt idx="401">
                  <c:v>8.7637599999999996E-2</c:v>
                </c:pt>
                <c:pt idx="402">
                  <c:v>0.1353308</c:v>
                </c:pt>
                <c:pt idx="403">
                  <c:v>8.6027699999999999E-2</c:v>
                </c:pt>
                <c:pt idx="404">
                  <c:v>6.7105899999999996E-2</c:v>
                </c:pt>
                <c:pt idx="405">
                  <c:v>7.1663900000000003E-2</c:v>
                </c:pt>
                <c:pt idx="406">
                  <c:v>7.8397099999999997E-2</c:v>
                </c:pt>
                <c:pt idx="407">
                  <c:v>6.9108000000000003E-2</c:v>
                </c:pt>
                <c:pt idx="408">
                  <c:v>7.0067500000000005E-2</c:v>
                </c:pt>
                <c:pt idx="409">
                  <c:v>6.5877699999999997E-2</c:v>
                </c:pt>
                <c:pt idx="410">
                  <c:v>7.3263599999999998E-2</c:v>
                </c:pt>
                <c:pt idx="411">
                  <c:v>6.9126199999999999E-2</c:v>
                </c:pt>
                <c:pt idx="412">
                  <c:v>6.9997500000000004E-2</c:v>
                </c:pt>
                <c:pt idx="413">
                  <c:v>6.9131700000000004E-2</c:v>
                </c:pt>
                <c:pt idx="414">
                  <c:v>6.9982900000000001E-2</c:v>
                </c:pt>
                <c:pt idx="415">
                  <c:v>7.8934500000000005E-2</c:v>
                </c:pt>
                <c:pt idx="416">
                  <c:v>8.8679800000000003E-2</c:v>
                </c:pt>
                <c:pt idx="417">
                  <c:v>7.6696E-2</c:v>
                </c:pt>
                <c:pt idx="418">
                  <c:v>7.1635699999999997E-2</c:v>
                </c:pt>
                <c:pt idx="419">
                  <c:v>6.8990999999999997E-2</c:v>
                </c:pt>
                <c:pt idx="420">
                  <c:v>6.7883299999999994E-2</c:v>
                </c:pt>
                <c:pt idx="421">
                  <c:v>6.9570099999999996E-2</c:v>
                </c:pt>
                <c:pt idx="422">
                  <c:v>6.9161399999999998E-2</c:v>
                </c:pt>
                <c:pt idx="423">
                  <c:v>7.4087700000000006E-2</c:v>
                </c:pt>
                <c:pt idx="424">
                  <c:v>7.3085600000000001E-2</c:v>
                </c:pt>
                <c:pt idx="425">
                  <c:v>7.5184699999999993E-2</c:v>
                </c:pt>
                <c:pt idx="426">
                  <c:v>7.6166200000000003E-2</c:v>
                </c:pt>
                <c:pt idx="427">
                  <c:v>0.11594649999999999</c:v>
                </c:pt>
                <c:pt idx="428">
                  <c:v>7.6277499999999998E-2</c:v>
                </c:pt>
                <c:pt idx="429">
                  <c:v>7.6418600000000003E-2</c:v>
                </c:pt>
                <c:pt idx="430">
                  <c:v>7.8014500000000001E-2</c:v>
                </c:pt>
                <c:pt idx="431">
                  <c:v>0.10193919999999999</c:v>
                </c:pt>
                <c:pt idx="432">
                  <c:v>7.3975200000000005E-2</c:v>
                </c:pt>
                <c:pt idx="433">
                  <c:v>7.5692899999999994E-2</c:v>
                </c:pt>
                <c:pt idx="434">
                  <c:v>7.5369900000000004E-2</c:v>
                </c:pt>
                <c:pt idx="435">
                  <c:v>7.5607599999999997E-2</c:v>
                </c:pt>
                <c:pt idx="436">
                  <c:v>7.8648700000000002E-2</c:v>
                </c:pt>
                <c:pt idx="437">
                  <c:v>7.3074799999999995E-2</c:v>
                </c:pt>
                <c:pt idx="438">
                  <c:v>7.2396699999999994E-2</c:v>
                </c:pt>
                <c:pt idx="439">
                  <c:v>7.25856E-2</c:v>
                </c:pt>
                <c:pt idx="440">
                  <c:v>7.1300100000000005E-2</c:v>
                </c:pt>
                <c:pt idx="441">
                  <c:v>7.2731799999999999E-2</c:v>
                </c:pt>
                <c:pt idx="442">
                  <c:v>7.6622399999999993E-2</c:v>
                </c:pt>
                <c:pt idx="443">
                  <c:v>8.1680600000000006E-2</c:v>
                </c:pt>
                <c:pt idx="444">
                  <c:v>7.3081499999999994E-2</c:v>
                </c:pt>
                <c:pt idx="445">
                  <c:v>9.2189599999999997E-2</c:v>
                </c:pt>
                <c:pt idx="446">
                  <c:v>0.12845490000000001</c:v>
                </c:pt>
                <c:pt idx="447">
                  <c:v>7.7338500000000004E-2</c:v>
                </c:pt>
                <c:pt idx="448">
                  <c:v>7.41121E-2</c:v>
                </c:pt>
                <c:pt idx="449">
                  <c:v>7.6757500000000006E-2</c:v>
                </c:pt>
                <c:pt idx="450">
                  <c:v>7.2781999999999999E-2</c:v>
                </c:pt>
                <c:pt idx="451">
                  <c:v>7.6262399999999994E-2</c:v>
                </c:pt>
                <c:pt idx="452">
                  <c:v>7.4478199999999994E-2</c:v>
                </c:pt>
                <c:pt idx="453">
                  <c:v>7.7442800000000006E-2</c:v>
                </c:pt>
                <c:pt idx="454">
                  <c:v>7.4728199999999995E-2</c:v>
                </c:pt>
                <c:pt idx="455">
                  <c:v>8.0191200000000004E-2</c:v>
                </c:pt>
                <c:pt idx="456">
                  <c:v>0.1492271</c:v>
                </c:pt>
                <c:pt idx="457">
                  <c:v>7.4254200000000006E-2</c:v>
                </c:pt>
                <c:pt idx="458">
                  <c:v>8.2881899999999994E-2</c:v>
                </c:pt>
                <c:pt idx="459">
                  <c:v>8.1368899999999994E-2</c:v>
                </c:pt>
                <c:pt idx="460">
                  <c:v>7.56463E-2</c:v>
                </c:pt>
                <c:pt idx="461">
                  <c:v>8.4511199999999995E-2</c:v>
                </c:pt>
                <c:pt idx="462">
                  <c:v>8.2805100000000006E-2</c:v>
                </c:pt>
                <c:pt idx="463">
                  <c:v>8.0386200000000005E-2</c:v>
                </c:pt>
                <c:pt idx="464">
                  <c:v>7.6210399999999998E-2</c:v>
                </c:pt>
                <c:pt idx="465">
                  <c:v>7.8992999999999994E-2</c:v>
                </c:pt>
                <c:pt idx="466">
                  <c:v>0.1123229</c:v>
                </c:pt>
                <c:pt idx="467">
                  <c:v>0.11610529999999999</c:v>
                </c:pt>
                <c:pt idx="468">
                  <c:v>8.1104200000000001E-2</c:v>
                </c:pt>
                <c:pt idx="469">
                  <c:v>8.2019499999999995E-2</c:v>
                </c:pt>
                <c:pt idx="470">
                  <c:v>9.6782900000000005E-2</c:v>
                </c:pt>
                <c:pt idx="471">
                  <c:v>8.93071E-2</c:v>
                </c:pt>
                <c:pt idx="472">
                  <c:v>8.0298700000000001E-2</c:v>
                </c:pt>
                <c:pt idx="473">
                  <c:v>8.2178699999999993E-2</c:v>
                </c:pt>
                <c:pt idx="474">
                  <c:v>8.9979000000000003E-2</c:v>
                </c:pt>
                <c:pt idx="475">
                  <c:v>9.3599000000000002E-2</c:v>
                </c:pt>
                <c:pt idx="476">
                  <c:v>8.5786399999999999E-2</c:v>
                </c:pt>
                <c:pt idx="477">
                  <c:v>8.0499899999999999E-2</c:v>
                </c:pt>
                <c:pt idx="478">
                  <c:v>8.0710500000000004E-2</c:v>
                </c:pt>
                <c:pt idx="479">
                  <c:v>7.8209500000000001E-2</c:v>
                </c:pt>
                <c:pt idx="480">
                  <c:v>7.8933299999999998E-2</c:v>
                </c:pt>
                <c:pt idx="481">
                  <c:v>8.2643900000000006E-2</c:v>
                </c:pt>
                <c:pt idx="482">
                  <c:v>8.0335799999999999E-2</c:v>
                </c:pt>
                <c:pt idx="483">
                  <c:v>8.5067000000000004E-2</c:v>
                </c:pt>
                <c:pt idx="484">
                  <c:v>8.4379999999999997E-2</c:v>
                </c:pt>
                <c:pt idx="485">
                  <c:v>8.1559000000000006E-2</c:v>
                </c:pt>
                <c:pt idx="486">
                  <c:v>9.91007E-2</c:v>
                </c:pt>
                <c:pt idx="487">
                  <c:v>7.9533699999999999E-2</c:v>
                </c:pt>
                <c:pt idx="488">
                  <c:v>8.18242E-2</c:v>
                </c:pt>
                <c:pt idx="489">
                  <c:v>8.1030900000000003E-2</c:v>
                </c:pt>
                <c:pt idx="490">
                  <c:v>8.0729999999999996E-2</c:v>
                </c:pt>
                <c:pt idx="491">
                  <c:v>0.1124568</c:v>
                </c:pt>
                <c:pt idx="492">
                  <c:v>8.3171899999999993E-2</c:v>
                </c:pt>
                <c:pt idx="493">
                  <c:v>7.99652E-2</c:v>
                </c:pt>
                <c:pt idx="494">
                  <c:v>8.35095E-2</c:v>
                </c:pt>
                <c:pt idx="495">
                  <c:v>8.9056300000000005E-2</c:v>
                </c:pt>
                <c:pt idx="496">
                  <c:v>9.1439000000000006E-2</c:v>
                </c:pt>
                <c:pt idx="497">
                  <c:v>8.4467500000000001E-2</c:v>
                </c:pt>
                <c:pt idx="498">
                  <c:v>8.2338099999999997E-2</c:v>
                </c:pt>
                <c:pt idx="499">
                  <c:v>8.2633100000000001E-2</c:v>
                </c:pt>
                <c:pt idx="500">
                  <c:v>8.4010699999999994E-2</c:v>
                </c:pt>
                <c:pt idx="501">
                  <c:v>8.9852699999999994E-2</c:v>
                </c:pt>
                <c:pt idx="502">
                  <c:v>0.1021922</c:v>
                </c:pt>
                <c:pt idx="503">
                  <c:v>8.2490800000000003E-2</c:v>
                </c:pt>
                <c:pt idx="504">
                  <c:v>8.3285100000000001E-2</c:v>
                </c:pt>
                <c:pt idx="505">
                  <c:v>8.3271200000000004E-2</c:v>
                </c:pt>
                <c:pt idx="506">
                  <c:v>8.7283100000000002E-2</c:v>
                </c:pt>
                <c:pt idx="507">
                  <c:v>9.2792100000000002E-2</c:v>
                </c:pt>
                <c:pt idx="508">
                  <c:v>8.4207199999999996E-2</c:v>
                </c:pt>
                <c:pt idx="509">
                  <c:v>9.4103199999999998E-2</c:v>
                </c:pt>
                <c:pt idx="510">
                  <c:v>8.9956300000000003E-2</c:v>
                </c:pt>
                <c:pt idx="511">
                  <c:v>8.4240700000000002E-2</c:v>
                </c:pt>
                <c:pt idx="512">
                  <c:v>8.1106200000000003E-2</c:v>
                </c:pt>
                <c:pt idx="513">
                  <c:v>0.14204159999999999</c:v>
                </c:pt>
                <c:pt idx="514">
                  <c:v>8.57546E-2</c:v>
                </c:pt>
                <c:pt idx="515">
                  <c:v>8.4921499999999997E-2</c:v>
                </c:pt>
                <c:pt idx="516">
                  <c:v>8.2581799999999997E-2</c:v>
                </c:pt>
                <c:pt idx="517">
                  <c:v>8.7383000000000002E-2</c:v>
                </c:pt>
                <c:pt idx="518">
                  <c:v>8.8379299999999994E-2</c:v>
                </c:pt>
                <c:pt idx="519">
                  <c:v>9.6698300000000001E-2</c:v>
                </c:pt>
                <c:pt idx="520">
                  <c:v>0.13602349999999999</c:v>
                </c:pt>
                <c:pt idx="521">
                  <c:v>8.4354200000000004E-2</c:v>
                </c:pt>
                <c:pt idx="522">
                  <c:v>0.125472</c:v>
                </c:pt>
                <c:pt idx="523">
                  <c:v>8.7493100000000004E-2</c:v>
                </c:pt>
                <c:pt idx="524">
                  <c:v>8.6590799999999996E-2</c:v>
                </c:pt>
                <c:pt idx="525">
                  <c:v>8.63931E-2</c:v>
                </c:pt>
                <c:pt idx="526">
                  <c:v>0.1024318</c:v>
                </c:pt>
                <c:pt idx="527">
                  <c:v>8.1211000000000005E-2</c:v>
                </c:pt>
                <c:pt idx="528">
                  <c:v>0.12746959999999999</c:v>
                </c:pt>
                <c:pt idx="529">
                  <c:v>8.9080800000000002E-2</c:v>
                </c:pt>
                <c:pt idx="530">
                  <c:v>8.0592200000000003E-2</c:v>
                </c:pt>
                <c:pt idx="531">
                  <c:v>9.2191400000000007E-2</c:v>
                </c:pt>
                <c:pt idx="532">
                  <c:v>8.6930999999999994E-2</c:v>
                </c:pt>
                <c:pt idx="533">
                  <c:v>7.9829700000000003E-2</c:v>
                </c:pt>
                <c:pt idx="534">
                  <c:v>8.5718900000000001E-2</c:v>
                </c:pt>
                <c:pt idx="535">
                  <c:v>8.1512899999999999E-2</c:v>
                </c:pt>
                <c:pt idx="536">
                  <c:v>8.1758399999999995E-2</c:v>
                </c:pt>
                <c:pt idx="537">
                  <c:v>8.1918199999999997E-2</c:v>
                </c:pt>
                <c:pt idx="538">
                  <c:v>8.4425E-2</c:v>
                </c:pt>
                <c:pt idx="539">
                  <c:v>8.3338599999999999E-2</c:v>
                </c:pt>
                <c:pt idx="540">
                  <c:v>8.5273699999999994E-2</c:v>
                </c:pt>
                <c:pt idx="541">
                  <c:v>8.3127499999999993E-2</c:v>
                </c:pt>
                <c:pt idx="542">
                  <c:v>8.9441000000000007E-2</c:v>
                </c:pt>
                <c:pt idx="543">
                  <c:v>8.2774100000000003E-2</c:v>
                </c:pt>
                <c:pt idx="544">
                  <c:v>8.6873099999999995E-2</c:v>
                </c:pt>
                <c:pt idx="545">
                  <c:v>8.6116700000000004E-2</c:v>
                </c:pt>
                <c:pt idx="546">
                  <c:v>8.4929500000000005E-2</c:v>
                </c:pt>
                <c:pt idx="547">
                  <c:v>8.0282300000000001E-2</c:v>
                </c:pt>
                <c:pt idx="548">
                  <c:v>8.33208E-2</c:v>
                </c:pt>
                <c:pt idx="549">
                  <c:v>0.20770079999999999</c:v>
                </c:pt>
                <c:pt idx="550">
                  <c:v>0.1067685</c:v>
                </c:pt>
                <c:pt idx="551">
                  <c:v>0.11934060000000001</c:v>
                </c:pt>
                <c:pt idx="552">
                  <c:v>0.1076865</c:v>
                </c:pt>
                <c:pt idx="553">
                  <c:v>0.1206265</c:v>
                </c:pt>
                <c:pt idx="554">
                  <c:v>0.16811970000000001</c:v>
                </c:pt>
                <c:pt idx="555">
                  <c:v>0.1041525</c:v>
                </c:pt>
                <c:pt idx="556">
                  <c:v>8.7289400000000003E-2</c:v>
                </c:pt>
                <c:pt idx="557">
                  <c:v>9.6448300000000001E-2</c:v>
                </c:pt>
                <c:pt idx="558">
                  <c:v>9.6950900000000007E-2</c:v>
                </c:pt>
                <c:pt idx="559">
                  <c:v>8.4766900000000006E-2</c:v>
                </c:pt>
                <c:pt idx="560">
                  <c:v>8.0927499999999999E-2</c:v>
                </c:pt>
                <c:pt idx="561">
                  <c:v>8.0458600000000005E-2</c:v>
                </c:pt>
                <c:pt idx="562">
                  <c:v>8.2821400000000003E-2</c:v>
                </c:pt>
                <c:pt idx="563">
                  <c:v>8.2578700000000005E-2</c:v>
                </c:pt>
                <c:pt idx="564">
                  <c:v>8.4752400000000006E-2</c:v>
                </c:pt>
                <c:pt idx="565">
                  <c:v>8.1234500000000001E-2</c:v>
                </c:pt>
                <c:pt idx="566">
                  <c:v>8.9491100000000004E-2</c:v>
                </c:pt>
                <c:pt idx="567">
                  <c:v>8.4271499999999999E-2</c:v>
                </c:pt>
                <c:pt idx="568">
                  <c:v>8.9976200000000006E-2</c:v>
                </c:pt>
                <c:pt idx="569">
                  <c:v>8.1917900000000002E-2</c:v>
                </c:pt>
                <c:pt idx="570">
                  <c:v>8.4709999999999994E-2</c:v>
                </c:pt>
                <c:pt idx="571">
                  <c:v>8.50027E-2</c:v>
                </c:pt>
                <c:pt idx="572">
                  <c:v>8.3105899999999996E-2</c:v>
                </c:pt>
                <c:pt idx="573">
                  <c:v>8.2300799999999993E-2</c:v>
                </c:pt>
                <c:pt idx="574">
                  <c:v>0.11541419999999999</c:v>
                </c:pt>
                <c:pt idx="575">
                  <c:v>8.6334400000000006E-2</c:v>
                </c:pt>
                <c:pt idx="576">
                  <c:v>8.7627300000000005E-2</c:v>
                </c:pt>
                <c:pt idx="577">
                  <c:v>8.7946200000000002E-2</c:v>
                </c:pt>
                <c:pt idx="578">
                  <c:v>8.2310300000000003E-2</c:v>
                </c:pt>
                <c:pt idx="579">
                  <c:v>9.2419399999999999E-2</c:v>
                </c:pt>
                <c:pt idx="580">
                  <c:v>8.5977499999999998E-2</c:v>
                </c:pt>
                <c:pt idx="581">
                  <c:v>0.10434499999999999</c:v>
                </c:pt>
                <c:pt idx="582">
                  <c:v>0.1092523</c:v>
                </c:pt>
                <c:pt idx="583">
                  <c:v>8.1302100000000002E-2</c:v>
                </c:pt>
                <c:pt idx="584">
                  <c:v>8.5423899999999997E-2</c:v>
                </c:pt>
                <c:pt idx="585">
                  <c:v>7.90603E-2</c:v>
                </c:pt>
                <c:pt idx="586">
                  <c:v>8.0177300000000007E-2</c:v>
                </c:pt>
                <c:pt idx="587">
                  <c:v>8.4802799999999998E-2</c:v>
                </c:pt>
                <c:pt idx="588">
                  <c:v>7.8267000000000003E-2</c:v>
                </c:pt>
                <c:pt idx="589">
                  <c:v>7.6160800000000001E-2</c:v>
                </c:pt>
                <c:pt idx="590">
                  <c:v>8.1375600000000006E-2</c:v>
                </c:pt>
                <c:pt idx="591">
                  <c:v>8.2581500000000002E-2</c:v>
                </c:pt>
                <c:pt idx="592">
                  <c:v>9.2447600000000005E-2</c:v>
                </c:pt>
                <c:pt idx="593">
                  <c:v>8.77082E-2</c:v>
                </c:pt>
                <c:pt idx="594">
                  <c:v>7.9553700000000005E-2</c:v>
                </c:pt>
                <c:pt idx="595">
                  <c:v>8.0729099999999998E-2</c:v>
                </c:pt>
                <c:pt idx="596">
                  <c:v>8.3663699999999994E-2</c:v>
                </c:pt>
                <c:pt idx="597">
                  <c:v>7.8115699999999996E-2</c:v>
                </c:pt>
                <c:pt idx="598">
                  <c:v>7.9253199999999996E-2</c:v>
                </c:pt>
                <c:pt idx="599">
                  <c:v>7.9670599999999994E-2</c:v>
                </c:pt>
                <c:pt idx="600">
                  <c:v>8.2646800000000006E-2</c:v>
                </c:pt>
                <c:pt idx="601">
                  <c:v>8.1384999999999999E-2</c:v>
                </c:pt>
                <c:pt idx="602">
                  <c:v>8.0996399999999996E-2</c:v>
                </c:pt>
                <c:pt idx="603">
                  <c:v>8.2849199999999998E-2</c:v>
                </c:pt>
                <c:pt idx="604">
                  <c:v>8.0504400000000004E-2</c:v>
                </c:pt>
                <c:pt idx="605">
                  <c:v>9.1708399999999995E-2</c:v>
                </c:pt>
                <c:pt idx="606">
                  <c:v>8.1347699999999995E-2</c:v>
                </c:pt>
                <c:pt idx="607">
                  <c:v>8.0188400000000007E-2</c:v>
                </c:pt>
                <c:pt idx="608">
                  <c:v>7.77061E-2</c:v>
                </c:pt>
                <c:pt idx="609">
                  <c:v>8.5572300000000004E-2</c:v>
                </c:pt>
                <c:pt idx="610">
                  <c:v>0.1049052</c:v>
                </c:pt>
                <c:pt idx="611">
                  <c:v>9.1169399999999998E-2</c:v>
                </c:pt>
                <c:pt idx="612">
                  <c:v>8.3608500000000002E-2</c:v>
                </c:pt>
                <c:pt idx="613">
                  <c:v>7.9174300000000003E-2</c:v>
                </c:pt>
                <c:pt idx="614">
                  <c:v>7.8359600000000001E-2</c:v>
                </c:pt>
                <c:pt idx="615">
                  <c:v>8.2520399999999994E-2</c:v>
                </c:pt>
                <c:pt idx="616">
                  <c:v>7.6971399999999995E-2</c:v>
                </c:pt>
                <c:pt idx="617">
                  <c:v>7.7548900000000004E-2</c:v>
                </c:pt>
                <c:pt idx="618">
                  <c:v>9.0993699999999997E-2</c:v>
                </c:pt>
                <c:pt idx="619">
                  <c:v>7.9777200000000006E-2</c:v>
                </c:pt>
                <c:pt idx="620">
                  <c:v>8.7487400000000007E-2</c:v>
                </c:pt>
                <c:pt idx="621">
                  <c:v>7.9267400000000002E-2</c:v>
                </c:pt>
                <c:pt idx="622">
                  <c:v>8.20023E-2</c:v>
                </c:pt>
                <c:pt idx="623">
                  <c:v>7.9646499999999995E-2</c:v>
                </c:pt>
                <c:pt idx="624">
                  <c:v>7.9253199999999996E-2</c:v>
                </c:pt>
                <c:pt idx="625">
                  <c:v>8.1017599999999995E-2</c:v>
                </c:pt>
                <c:pt idx="626">
                  <c:v>8.3828899999999998E-2</c:v>
                </c:pt>
                <c:pt idx="627">
                  <c:v>8.4303000000000003E-2</c:v>
                </c:pt>
                <c:pt idx="628">
                  <c:v>8.4180900000000003E-2</c:v>
                </c:pt>
                <c:pt idx="629">
                  <c:v>8.5073700000000002E-2</c:v>
                </c:pt>
                <c:pt idx="630">
                  <c:v>9.1655500000000001E-2</c:v>
                </c:pt>
                <c:pt idx="631">
                  <c:v>9.1151499999999996E-2</c:v>
                </c:pt>
                <c:pt idx="632">
                  <c:v>8.1085500000000005E-2</c:v>
                </c:pt>
                <c:pt idx="633">
                  <c:v>8.2796400000000006E-2</c:v>
                </c:pt>
                <c:pt idx="634">
                  <c:v>0.1676096</c:v>
                </c:pt>
                <c:pt idx="635">
                  <c:v>8.5213700000000003E-2</c:v>
                </c:pt>
                <c:pt idx="636">
                  <c:v>7.9180799999999996E-2</c:v>
                </c:pt>
                <c:pt idx="637">
                  <c:v>9.7630900000000007E-2</c:v>
                </c:pt>
                <c:pt idx="638">
                  <c:v>0.1093121</c:v>
                </c:pt>
                <c:pt idx="639">
                  <c:v>7.9184699999999997E-2</c:v>
                </c:pt>
                <c:pt idx="640">
                  <c:v>7.9614000000000004E-2</c:v>
                </c:pt>
                <c:pt idx="641">
                  <c:v>8.6723599999999998E-2</c:v>
                </c:pt>
                <c:pt idx="642">
                  <c:v>7.7805299999999994E-2</c:v>
                </c:pt>
                <c:pt idx="643">
                  <c:v>9.0467199999999998E-2</c:v>
                </c:pt>
                <c:pt idx="644">
                  <c:v>8.6089899999999997E-2</c:v>
                </c:pt>
                <c:pt idx="645">
                  <c:v>8.3346500000000004E-2</c:v>
                </c:pt>
                <c:pt idx="646">
                  <c:v>0.17917060000000001</c:v>
                </c:pt>
                <c:pt idx="647">
                  <c:v>8.0482600000000001E-2</c:v>
                </c:pt>
                <c:pt idx="648">
                  <c:v>7.9816799999999993E-2</c:v>
                </c:pt>
                <c:pt idx="649">
                  <c:v>8.0643300000000001E-2</c:v>
                </c:pt>
                <c:pt idx="650">
                  <c:v>7.6418E-2</c:v>
                </c:pt>
                <c:pt idx="651">
                  <c:v>8.1508899999999995E-2</c:v>
                </c:pt>
                <c:pt idx="652">
                  <c:v>8.4168099999999996E-2</c:v>
                </c:pt>
                <c:pt idx="653">
                  <c:v>7.8494499999999995E-2</c:v>
                </c:pt>
                <c:pt idx="654">
                  <c:v>7.9613500000000004E-2</c:v>
                </c:pt>
                <c:pt idx="655">
                  <c:v>8.0343499999999998E-2</c:v>
                </c:pt>
                <c:pt idx="656">
                  <c:v>9.0690199999999999E-2</c:v>
                </c:pt>
                <c:pt idx="657">
                  <c:v>8.6544499999999996E-2</c:v>
                </c:pt>
                <c:pt idx="658">
                  <c:v>8.0214400000000005E-2</c:v>
                </c:pt>
                <c:pt idx="659">
                  <c:v>8.0166799999999996E-2</c:v>
                </c:pt>
                <c:pt idx="660">
                  <c:v>8.1829799999999994E-2</c:v>
                </c:pt>
                <c:pt idx="661">
                  <c:v>8.3921599999999999E-2</c:v>
                </c:pt>
                <c:pt idx="662">
                  <c:v>7.8660300000000002E-2</c:v>
                </c:pt>
                <c:pt idx="663">
                  <c:v>8.4760299999999997E-2</c:v>
                </c:pt>
                <c:pt idx="664">
                  <c:v>0.1113971</c:v>
                </c:pt>
                <c:pt idx="665">
                  <c:v>8.6322099999999999E-2</c:v>
                </c:pt>
                <c:pt idx="666">
                  <c:v>0.1188188</c:v>
                </c:pt>
                <c:pt idx="667">
                  <c:v>8.2205100000000003E-2</c:v>
                </c:pt>
                <c:pt idx="668">
                  <c:v>9.71051E-2</c:v>
                </c:pt>
                <c:pt idx="669">
                  <c:v>8.2077600000000001E-2</c:v>
                </c:pt>
                <c:pt idx="670">
                  <c:v>8.0210100000000006E-2</c:v>
                </c:pt>
                <c:pt idx="671">
                  <c:v>8.4135199999999993E-2</c:v>
                </c:pt>
                <c:pt idx="672">
                  <c:v>8.1113900000000003E-2</c:v>
                </c:pt>
                <c:pt idx="673">
                  <c:v>7.9873200000000005E-2</c:v>
                </c:pt>
                <c:pt idx="674">
                  <c:v>8.0848100000000006E-2</c:v>
                </c:pt>
                <c:pt idx="675">
                  <c:v>8.1320199999999995E-2</c:v>
                </c:pt>
                <c:pt idx="676">
                  <c:v>7.8600299999999998E-2</c:v>
                </c:pt>
                <c:pt idx="677">
                  <c:v>7.9680000000000001E-2</c:v>
                </c:pt>
                <c:pt idx="678">
                  <c:v>0.107474</c:v>
                </c:pt>
                <c:pt idx="679">
                  <c:v>8.0198800000000001E-2</c:v>
                </c:pt>
                <c:pt idx="680">
                  <c:v>8.3389199999999997E-2</c:v>
                </c:pt>
                <c:pt idx="681">
                  <c:v>8.1916799999999998E-2</c:v>
                </c:pt>
                <c:pt idx="682">
                  <c:v>8.6771699999999993E-2</c:v>
                </c:pt>
                <c:pt idx="683">
                  <c:v>8.2460099999999995E-2</c:v>
                </c:pt>
                <c:pt idx="684">
                  <c:v>8.0097699999999994E-2</c:v>
                </c:pt>
                <c:pt idx="685">
                  <c:v>8.1378300000000001E-2</c:v>
                </c:pt>
                <c:pt idx="686">
                  <c:v>8.24873E-2</c:v>
                </c:pt>
                <c:pt idx="687">
                  <c:v>8.3537500000000001E-2</c:v>
                </c:pt>
                <c:pt idx="688">
                  <c:v>7.8233899999999995E-2</c:v>
                </c:pt>
                <c:pt idx="689">
                  <c:v>8.3058000000000007E-2</c:v>
                </c:pt>
                <c:pt idx="690">
                  <c:v>8.3148899999999998E-2</c:v>
                </c:pt>
                <c:pt idx="691">
                  <c:v>8.8685299999999995E-2</c:v>
                </c:pt>
                <c:pt idx="692">
                  <c:v>8.4551899999999999E-2</c:v>
                </c:pt>
                <c:pt idx="693">
                  <c:v>8.0808000000000005E-2</c:v>
                </c:pt>
                <c:pt idx="694">
                  <c:v>0.1114883</c:v>
                </c:pt>
                <c:pt idx="695">
                  <c:v>0.14723890000000001</c:v>
                </c:pt>
                <c:pt idx="696">
                  <c:v>8.2994600000000002E-2</c:v>
                </c:pt>
                <c:pt idx="697">
                  <c:v>8.2860299999999998E-2</c:v>
                </c:pt>
                <c:pt idx="698">
                  <c:v>8.4205600000000005E-2</c:v>
                </c:pt>
                <c:pt idx="699">
                  <c:v>8.2702600000000001E-2</c:v>
                </c:pt>
                <c:pt idx="700">
                  <c:v>8.5932900000000007E-2</c:v>
                </c:pt>
                <c:pt idx="701">
                  <c:v>8.1005999999999995E-2</c:v>
                </c:pt>
                <c:pt idx="702">
                  <c:v>8.2818199999999995E-2</c:v>
                </c:pt>
                <c:pt idx="703">
                  <c:v>8.1381300000000004E-2</c:v>
                </c:pt>
                <c:pt idx="704">
                  <c:v>8.2916299999999998E-2</c:v>
                </c:pt>
                <c:pt idx="705">
                  <c:v>8.2384299999999994E-2</c:v>
                </c:pt>
                <c:pt idx="706">
                  <c:v>8.3790900000000001E-2</c:v>
                </c:pt>
                <c:pt idx="707">
                  <c:v>9.1644100000000006E-2</c:v>
                </c:pt>
                <c:pt idx="708">
                  <c:v>8.7245799999999998E-2</c:v>
                </c:pt>
                <c:pt idx="709">
                  <c:v>8.0207899999999999E-2</c:v>
                </c:pt>
                <c:pt idx="710">
                  <c:v>8.2025000000000001E-2</c:v>
                </c:pt>
                <c:pt idx="711">
                  <c:v>8.2764900000000002E-2</c:v>
                </c:pt>
                <c:pt idx="712">
                  <c:v>8.2093100000000002E-2</c:v>
                </c:pt>
                <c:pt idx="713">
                  <c:v>8.1376000000000004E-2</c:v>
                </c:pt>
                <c:pt idx="714">
                  <c:v>0.14426149999999999</c:v>
                </c:pt>
                <c:pt idx="715">
                  <c:v>8.3292699999999997E-2</c:v>
                </c:pt>
                <c:pt idx="716">
                  <c:v>0.10741439999999999</c:v>
                </c:pt>
                <c:pt idx="717">
                  <c:v>8.6918400000000007E-2</c:v>
                </c:pt>
                <c:pt idx="718">
                  <c:v>8.1724500000000005E-2</c:v>
                </c:pt>
                <c:pt idx="719">
                  <c:v>9.6306600000000006E-2</c:v>
                </c:pt>
                <c:pt idx="720">
                  <c:v>8.8303099999999995E-2</c:v>
                </c:pt>
                <c:pt idx="721">
                  <c:v>0.10976030000000001</c:v>
                </c:pt>
                <c:pt idx="722">
                  <c:v>8.2435800000000004E-2</c:v>
                </c:pt>
                <c:pt idx="723">
                  <c:v>8.5140400000000005E-2</c:v>
                </c:pt>
                <c:pt idx="724">
                  <c:v>9.1301199999999999E-2</c:v>
                </c:pt>
                <c:pt idx="725">
                  <c:v>8.5344699999999996E-2</c:v>
                </c:pt>
                <c:pt idx="726">
                  <c:v>8.4556599999999996E-2</c:v>
                </c:pt>
                <c:pt idx="727">
                  <c:v>8.7514099999999997E-2</c:v>
                </c:pt>
                <c:pt idx="728">
                  <c:v>8.7433200000000003E-2</c:v>
                </c:pt>
                <c:pt idx="729">
                  <c:v>8.8854199999999994E-2</c:v>
                </c:pt>
                <c:pt idx="730">
                  <c:v>8.6493799999999996E-2</c:v>
                </c:pt>
                <c:pt idx="731">
                  <c:v>8.9152599999999999E-2</c:v>
                </c:pt>
                <c:pt idx="732">
                  <c:v>8.7710200000000002E-2</c:v>
                </c:pt>
                <c:pt idx="733">
                  <c:v>8.1998399999999999E-2</c:v>
                </c:pt>
                <c:pt idx="734">
                  <c:v>0.1703151</c:v>
                </c:pt>
                <c:pt idx="735">
                  <c:v>8.5037600000000005E-2</c:v>
                </c:pt>
                <c:pt idx="736">
                  <c:v>8.2044800000000001E-2</c:v>
                </c:pt>
                <c:pt idx="737">
                  <c:v>0.15616940000000001</c:v>
                </c:pt>
                <c:pt idx="738">
                  <c:v>8.1545599999999996E-2</c:v>
                </c:pt>
                <c:pt idx="739">
                  <c:v>0.1029838</c:v>
                </c:pt>
                <c:pt idx="740">
                  <c:v>8.4801199999999993E-2</c:v>
                </c:pt>
                <c:pt idx="741">
                  <c:v>8.3822300000000002E-2</c:v>
                </c:pt>
                <c:pt idx="742">
                  <c:v>9.1070399999999996E-2</c:v>
                </c:pt>
                <c:pt idx="743">
                  <c:v>9.9677199999999994E-2</c:v>
                </c:pt>
                <c:pt idx="744">
                  <c:v>0.1060127</c:v>
                </c:pt>
                <c:pt idx="745">
                  <c:v>9.1397000000000006E-2</c:v>
                </c:pt>
                <c:pt idx="746">
                  <c:v>8.3921499999999996E-2</c:v>
                </c:pt>
                <c:pt idx="747">
                  <c:v>0.103143</c:v>
                </c:pt>
                <c:pt idx="748">
                  <c:v>0.1375508</c:v>
                </c:pt>
                <c:pt idx="749">
                  <c:v>8.7745600000000007E-2</c:v>
                </c:pt>
                <c:pt idx="750">
                  <c:v>8.3007999999999998E-2</c:v>
                </c:pt>
                <c:pt idx="751">
                  <c:v>9.3937499999999993E-2</c:v>
                </c:pt>
                <c:pt idx="752">
                  <c:v>0.11410090000000001</c:v>
                </c:pt>
                <c:pt idx="753">
                  <c:v>8.9222999999999997E-2</c:v>
                </c:pt>
                <c:pt idx="754">
                  <c:v>0.1256719</c:v>
                </c:pt>
                <c:pt idx="755">
                  <c:v>9.6452800000000005E-2</c:v>
                </c:pt>
                <c:pt idx="756">
                  <c:v>8.4803699999999996E-2</c:v>
                </c:pt>
                <c:pt idx="757">
                  <c:v>8.9944899999999994E-2</c:v>
                </c:pt>
                <c:pt idx="758">
                  <c:v>8.7465200000000007E-2</c:v>
                </c:pt>
                <c:pt idx="759">
                  <c:v>9.1604099999999994E-2</c:v>
                </c:pt>
                <c:pt idx="760">
                  <c:v>8.92791E-2</c:v>
                </c:pt>
                <c:pt idx="761">
                  <c:v>8.4567000000000003E-2</c:v>
                </c:pt>
                <c:pt idx="762">
                  <c:v>8.1412999999999999E-2</c:v>
                </c:pt>
                <c:pt idx="763">
                  <c:v>8.5784299999999994E-2</c:v>
                </c:pt>
                <c:pt idx="764">
                  <c:v>8.3984299999999998E-2</c:v>
                </c:pt>
                <c:pt idx="765">
                  <c:v>9.9392499999999995E-2</c:v>
                </c:pt>
                <c:pt idx="766">
                  <c:v>8.1895599999999999E-2</c:v>
                </c:pt>
                <c:pt idx="767">
                  <c:v>9.2589299999999999E-2</c:v>
                </c:pt>
                <c:pt idx="768">
                  <c:v>8.5220199999999996E-2</c:v>
                </c:pt>
                <c:pt idx="769">
                  <c:v>8.3899799999999997E-2</c:v>
                </c:pt>
                <c:pt idx="770">
                  <c:v>8.7293399999999993E-2</c:v>
                </c:pt>
                <c:pt idx="771">
                  <c:v>8.4593600000000005E-2</c:v>
                </c:pt>
                <c:pt idx="772">
                  <c:v>9.8776699999999995E-2</c:v>
                </c:pt>
                <c:pt idx="773">
                  <c:v>0.1265724</c:v>
                </c:pt>
                <c:pt idx="774">
                  <c:v>8.5369E-2</c:v>
                </c:pt>
                <c:pt idx="775">
                  <c:v>8.6785699999999993E-2</c:v>
                </c:pt>
                <c:pt idx="776">
                  <c:v>8.5018300000000005E-2</c:v>
                </c:pt>
                <c:pt idx="777">
                  <c:v>8.3456299999999997E-2</c:v>
                </c:pt>
                <c:pt idx="778">
                  <c:v>0.16689219999999999</c:v>
                </c:pt>
                <c:pt idx="779">
                  <c:v>8.4576200000000004E-2</c:v>
                </c:pt>
                <c:pt idx="780">
                  <c:v>8.4335599999999997E-2</c:v>
                </c:pt>
                <c:pt idx="781">
                  <c:v>8.1666299999999997E-2</c:v>
                </c:pt>
                <c:pt idx="782">
                  <c:v>8.7791999999999995E-2</c:v>
                </c:pt>
                <c:pt idx="783">
                  <c:v>8.3202999999999999E-2</c:v>
                </c:pt>
                <c:pt idx="784">
                  <c:v>8.3067199999999994E-2</c:v>
                </c:pt>
                <c:pt idx="785">
                  <c:v>8.4422300000000006E-2</c:v>
                </c:pt>
                <c:pt idx="786">
                  <c:v>8.4281999999999996E-2</c:v>
                </c:pt>
                <c:pt idx="787">
                  <c:v>8.6065600000000006E-2</c:v>
                </c:pt>
                <c:pt idx="788">
                  <c:v>8.5509799999999997E-2</c:v>
                </c:pt>
                <c:pt idx="789">
                  <c:v>8.6937100000000003E-2</c:v>
                </c:pt>
                <c:pt idx="790">
                  <c:v>9.1257500000000005E-2</c:v>
                </c:pt>
                <c:pt idx="791">
                  <c:v>8.7140800000000004E-2</c:v>
                </c:pt>
                <c:pt idx="792">
                  <c:v>8.2836800000000002E-2</c:v>
                </c:pt>
                <c:pt idx="793">
                  <c:v>8.1491900000000006E-2</c:v>
                </c:pt>
                <c:pt idx="794">
                  <c:v>8.0628199999999997E-2</c:v>
                </c:pt>
                <c:pt idx="795">
                  <c:v>7.8831200000000004E-2</c:v>
                </c:pt>
                <c:pt idx="796">
                  <c:v>7.89213E-2</c:v>
                </c:pt>
                <c:pt idx="797">
                  <c:v>8.7283200000000005E-2</c:v>
                </c:pt>
                <c:pt idx="798">
                  <c:v>8.4234199999999995E-2</c:v>
                </c:pt>
                <c:pt idx="799">
                  <c:v>7.8281400000000001E-2</c:v>
                </c:pt>
                <c:pt idx="800">
                  <c:v>8.2104899999999995E-2</c:v>
                </c:pt>
                <c:pt idx="801">
                  <c:v>0.12203890000000001</c:v>
                </c:pt>
                <c:pt idx="802">
                  <c:v>8.3072199999999999E-2</c:v>
                </c:pt>
                <c:pt idx="803">
                  <c:v>9.1689900000000005E-2</c:v>
                </c:pt>
                <c:pt idx="804">
                  <c:v>0.13116</c:v>
                </c:pt>
                <c:pt idx="805">
                  <c:v>8.3652799999999999E-2</c:v>
                </c:pt>
                <c:pt idx="806">
                  <c:v>9.4152799999999995E-2</c:v>
                </c:pt>
                <c:pt idx="807">
                  <c:v>8.4790599999999994E-2</c:v>
                </c:pt>
                <c:pt idx="808">
                  <c:v>7.9656900000000003E-2</c:v>
                </c:pt>
                <c:pt idx="809">
                  <c:v>8.3687899999999996E-2</c:v>
                </c:pt>
                <c:pt idx="810">
                  <c:v>8.0111799999999997E-2</c:v>
                </c:pt>
                <c:pt idx="811">
                  <c:v>7.8760499999999997E-2</c:v>
                </c:pt>
                <c:pt idx="812">
                  <c:v>8.0233399999999996E-2</c:v>
                </c:pt>
                <c:pt idx="813">
                  <c:v>0.1095675</c:v>
                </c:pt>
                <c:pt idx="814">
                  <c:v>8.3529699999999998E-2</c:v>
                </c:pt>
                <c:pt idx="815">
                  <c:v>8.9167999999999997E-2</c:v>
                </c:pt>
                <c:pt idx="816">
                  <c:v>8.3056699999999997E-2</c:v>
                </c:pt>
                <c:pt idx="817">
                  <c:v>7.8382199999999999E-2</c:v>
                </c:pt>
                <c:pt idx="818">
                  <c:v>7.72867E-2</c:v>
                </c:pt>
                <c:pt idx="819">
                  <c:v>8.1990599999999997E-2</c:v>
                </c:pt>
                <c:pt idx="820">
                  <c:v>7.6397599999999996E-2</c:v>
                </c:pt>
                <c:pt idx="821">
                  <c:v>8.0551200000000003E-2</c:v>
                </c:pt>
                <c:pt idx="822">
                  <c:v>8.19439E-2</c:v>
                </c:pt>
                <c:pt idx="823">
                  <c:v>7.5815300000000002E-2</c:v>
                </c:pt>
                <c:pt idx="824">
                  <c:v>7.6575900000000002E-2</c:v>
                </c:pt>
                <c:pt idx="825">
                  <c:v>8.2911600000000002E-2</c:v>
                </c:pt>
                <c:pt idx="826">
                  <c:v>7.8074000000000005E-2</c:v>
                </c:pt>
                <c:pt idx="827">
                  <c:v>8.3483100000000005E-2</c:v>
                </c:pt>
                <c:pt idx="828">
                  <c:v>7.8017299999999998E-2</c:v>
                </c:pt>
                <c:pt idx="829">
                  <c:v>0.10117130000000001</c:v>
                </c:pt>
                <c:pt idx="830">
                  <c:v>0.14100080000000001</c:v>
                </c:pt>
                <c:pt idx="831">
                  <c:v>7.8770699999999999E-2</c:v>
                </c:pt>
                <c:pt idx="832">
                  <c:v>8.2703499999999999E-2</c:v>
                </c:pt>
                <c:pt idx="833">
                  <c:v>7.79469E-2</c:v>
                </c:pt>
                <c:pt idx="834">
                  <c:v>8.0132800000000004E-2</c:v>
                </c:pt>
                <c:pt idx="835">
                  <c:v>0.1052381</c:v>
                </c:pt>
                <c:pt idx="836">
                  <c:v>0.1150708</c:v>
                </c:pt>
                <c:pt idx="837">
                  <c:v>8.3940100000000004E-2</c:v>
                </c:pt>
                <c:pt idx="838">
                  <c:v>7.8610799999999995E-2</c:v>
                </c:pt>
                <c:pt idx="839">
                  <c:v>8.0074000000000006E-2</c:v>
                </c:pt>
                <c:pt idx="840">
                  <c:v>8.0147800000000005E-2</c:v>
                </c:pt>
                <c:pt idx="841">
                  <c:v>9.0250300000000006E-2</c:v>
                </c:pt>
                <c:pt idx="842">
                  <c:v>8.8545700000000005E-2</c:v>
                </c:pt>
                <c:pt idx="843">
                  <c:v>8.1916799999999998E-2</c:v>
                </c:pt>
                <c:pt idx="844">
                  <c:v>8.23348E-2</c:v>
                </c:pt>
                <c:pt idx="845">
                  <c:v>8.0345100000000003E-2</c:v>
                </c:pt>
                <c:pt idx="846">
                  <c:v>8.37339E-2</c:v>
                </c:pt>
                <c:pt idx="847">
                  <c:v>7.9508700000000002E-2</c:v>
                </c:pt>
                <c:pt idx="848">
                  <c:v>8.54298E-2</c:v>
                </c:pt>
                <c:pt idx="849">
                  <c:v>8.0920400000000003E-2</c:v>
                </c:pt>
                <c:pt idx="850">
                  <c:v>7.9430700000000007E-2</c:v>
                </c:pt>
                <c:pt idx="851">
                  <c:v>7.7318899999999996E-2</c:v>
                </c:pt>
                <c:pt idx="852">
                  <c:v>8.1455399999999997E-2</c:v>
                </c:pt>
                <c:pt idx="853">
                  <c:v>0.11016910000000001</c:v>
                </c:pt>
                <c:pt idx="854">
                  <c:v>0.12975880000000001</c:v>
                </c:pt>
                <c:pt idx="855">
                  <c:v>8.3034999999999998E-2</c:v>
                </c:pt>
                <c:pt idx="856">
                  <c:v>9.8334400000000002E-2</c:v>
                </c:pt>
                <c:pt idx="857">
                  <c:v>9.4768000000000005E-2</c:v>
                </c:pt>
                <c:pt idx="858">
                  <c:v>0.1105314</c:v>
                </c:pt>
                <c:pt idx="859">
                  <c:v>0.1012049</c:v>
                </c:pt>
                <c:pt idx="860">
                  <c:v>8.1763799999999998E-2</c:v>
                </c:pt>
                <c:pt idx="861">
                  <c:v>7.8819E-2</c:v>
                </c:pt>
                <c:pt idx="862">
                  <c:v>7.9472500000000001E-2</c:v>
                </c:pt>
                <c:pt idx="863">
                  <c:v>7.7498800000000007E-2</c:v>
                </c:pt>
                <c:pt idx="864">
                  <c:v>8.3966799999999994E-2</c:v>
                </c:pt>
                <c:pt idx="865">
                  <c:v>8.2364599999999996E-2</c:v>
                </c:pt>
                <c:pt idx="866">
                  <c:v>8.7620000000000003E-2</c:v>
                </c:pt>
                <c:pt idx="867">
                  <c:v>7.9981499999999997E-2</c:v>
                </c:pt>
                <c:pt idx="868">
                  <c:v>8.4312100000000001E-2</c:v>
                </c:pt>
                <c:pt idx="869">
                  <c:v>0.17324609999999999</c:v>
                </c:pt>
                <c:pt idx="870">
                  <c:v>8.3226300000000003E-2</c:v>
                </c:pt>
                <c:pt idx="871">
                  <c:v>7.9064700000000002E-2</c:v>
                </c:pt>
                <c:pt idx="872">
                  <c:v>8.1973299999999999E-2</c:v>
                </c:pt>
                <c:pt idx="873">
                  <c:v>9.5841800000000005E-2</c:v>
                </c:pt>
                <c:pt idx="874">
                  <c:v>9.91451E-2</c:v>
                </c:pt>
                <c:pt idx="875">
                  <c:v>0.19892360000000001</c:v>
                </c:pt>
                <c:pt idx="876">
                  <c:v>0.12425609999999999</c:v>
                </c:pt>
                <c:pt idx="877">
                  <c:v>0.18093790000000001</c:v>
                </c:pt>
                <c:pt idx="878">
                  <c:v>0.1093784</c:v>
                </c:pt>
                <c:pt idx="879">
                  <c:v>0.15293970000000001</c:v>
                </c:pt>
                <c:pt idx="880">
                  <c:v>0.13003709999999999</c:v>
                </c:pt>
                <c:pt idx="881">
                  <c:v>0.1270877</c:v>
                </c:pt>
                <c:pt idx="882">
                  <c:v>0.1019205</c:v>
                </c:pt>
                <c:pt idx="883">
                  <c:v>9.5734399999999997E-2</c:v>
                </c:pt>
                <c:pt idx="884">
                  <c:v>8.9337600000000003E-2</c:v>
                </c:pt>
                <c:pt idx="885">
                  <c:v>7.9279299999999997E-2</c:v>
                </c:pt>
                <c:pt idx="886">
                  <c:v>0.11619699999999999</c:v>
                </c:pt>
                <c:pt idx="887">
                  <c:v>0.11061</c:v>
                </c:pt>
                <c:pt idx="888">
                  <c:v>8.3736199999999997E-2</c:v>
                </c:pt>
                <c:pt idx="889">
                  <c:v>8.2274700000000006E-2</c:v>
                </c:pt>
                <c:pt idx="890">
                  <c:v>8.2414399999999999E-2</c:v>
                </c:pt>
                <c:pt idx="891">
                  <c:v>9.6112500000000003E-2</c:v>
                </c:pt>
                <c:pt idx="892">
                  <c:v>8.0125000000000002E-2</c:v>
                </c:pt>
                <c:pt idx="893">
                  <c:v>8.09864E-2</c:v>
                </c:pt>
                <c:pt idx="894">
                  <c:v>0.1042391</c:v>
                </c:pt>
                <c:pt idx="895">
                  <c:v>9.3411400000000006E-2</c:v>
                </c:pt>
                <c:pt idx="896">
                  <c:v>9.2967300000000003E-2</c:v>
                </c:pt>
                <c:pt idx="897">
                  <c:v>8.4251699999999999E-2</c:v>
                </c:pt>
                <c:pt idx="898">
                  <c:v>8.6236999999999994E-2</c:v>
                </c:pt>
                <c:pt idx="899">
                  <c:v>0.1506555</c:v>
                </c:pt>
                <c:pt idx="900">
                  <c:v>8.4207599999999994E-2</c:v>
                </c:pt>
                <c:pt idx="901">
                  <c:v>8.0960000000000004E-2</c:v>
                </c:pt>
                <c:pt idx="902">
                  <c:v>8.3446999999999993E-2</c:v>
                </c:pt>
                <c:pt idx="903">
                  <c:v>0.11073819999999999</c:v>
                </c:pt>
                <c:pt idx="904">
                  <c:v>8.0672199999999999E-2</c:v>
                </c:pt>
                <c:pt idx="905">
                  <c:v>9.2200699999999997E-2</c:v>
                </c:pt>
                <c:pt idx="906">
                  <c:v>9.7457199999999994E-2</c:v>
                </c:pt>
                <c:pt idx="907">
                  <c:v>8.9342299999999999E-2</c:v>
                </c:pt>
                <c:pt idx="908">
                  <c:v>8.12142E-2</c:v>
                </c:pt>
                <c:pt idx="909">
                  <c:v>8.4197300000000003E-2</c:v>
                </c:pt>
                <c:pt idx="910">
                  <c:v>8.3816199999999993E-2</c:v>
                </c:pt>
                <c:pt idx="911">
                  <c:v>0.15723870000000001</c:v>
                </c:pt>
                <c:pt idx="912">
                  <c:v>8.6166199999999998E-2</c:v>
                </c:pt>
                <c:pt idx="913">
                  <c:v>8.3191699999999993E-2</c:v>
                </c:pt>
                <c:pt idx="914">
                  <c:v>0.22076370000000001</c:v>
                </c:pt>
                <c:pt idx="915">
                  <c:v>8.1389500000000004E-2</c:v>
                </c:pt>
                <c:pt idx="916">
                  <c:v>8.3688100000000001E-2</c:v>
                </c:pt>
                <c:pt idx="917">
                  <c:v>8.0896200000000001E-2</c:v>
                </c:pt>
                <c:pt idx="918">
                  <c:v>8.1614800000000001E-2</c:v>
                </c:pt>
                <c:pt idx="919">
                  <c:v>8.3452299999999993E-2</c:v>
                </c:pt>
                <c:pt idx="920">
                  <c:v>8.0926899999999996E-2</c:v>
                </c:pt>
                <c:pt idx="921">
                  <c:v>8.0470399999999997E-2</c:v>
                </c:pt>
                <c:pt idx="922">
                  <c:v>9.06005E-2</c:v>
                </c:pt>
                <c:pt idx="923">
                  <c:v>8.8181700000000002E-2</c:v>
                </c:pt>
                <c:pt idx="924">
                  <c:v>8.2605200000000004E-2</c:v>
                </c:pt>
                <c:pt idx="925">
                  <c:v>8.3494799999999994E-2</c:v>
                </c:pt>
                <c:pt idx="926">
                  <c:v>8.1349599999999994E-2</c:v>
                </c:pt>
                <c:pt idx="927">
                  <c:v>8.4314700000000006E-2</c:v>
                </c:pt>
                <c:pt idx="928">
                  <c:v>8.2500199999999996E-2</c:v>
                </c:pt>
                <c:pt idx="929">
                  <c:v>8.9904600000000001E-2</c:v>
                </c:pt>
                <c:pt idx="930">
                  <c:v>8.55461E-2</c:v>
                </c:pt>
                <c:pt idx="931">
                  <c:v>8.7428099999999995E-2</c:v>
                </c:pt>
                <c:pt idx="932">
                  <c:v>8.9212399999999997E-2</c:v>
                </c:pt>
                <c:pt idx="933">
                  <c:v>0.12938079999999999</c:v>
                </c:pt>
                <c:pt idx="934">
                  <c:v>8.3301100000000003E-2</c:v>
                </c:pt>
                <c:pt idx="935">
                  <c:v>8.6470000000000005E-2</c:v>
                </c:pt>
                <c:pt idx="936">
                  <c:v>8.3422200000000002E-2</c:v>
                </c:pt>
                <c:pt idx="937">
                  <c:v>8.9139899999999994E-2</c:v>
                </c:pt>
                <c:pt idx="938">
                  <c:v>8.6589299999999994E-2</c:v>
                </c:pt>
                <c:pt idx="939">
                  <c:v>8.2088599999999998E-2</c:v>
                </c:pt>
                <c:pt idx="940">
                  <c:v>8.7580599999999995E-2</c:v>
                </c:pt>
                <c:pt idx="941">
                  <c:v>8.3667400000000003E-2</c:v>
                </c:pt>
                <c:pt idx="942">
                  <c:v>8.04309E-2</c:v>
                </c:pt>
                <c:pt idx="943">
                  <c:v>9.0024000000000007E-2</c:v>
                </c:pt>
                <c:pt idx="944">
                  <c:v>9.2733499999999996E-2</c:v>
                </c:pt>
                <c:pt idx="945">
                  <c:v>8.3779500000000007E-2</c:v>
                </c:pt>
                <c:pt idx="946">
                  <c:v>8.2857600000000003E-2</c:v>
                </c:pt>
                <c:pt idx="947">
                  <c:v>9.2009499999999994E-2</c:v>
                </c:pt>
                <c:pt idx="948">
                  <c:v>8.6729000000000001E-2</c:v>
                </c:pt>
                <c:pt idx="949">
                  <c:v>8.6001599999999997E-2</c:v>
                </c:pt>
                <c:pt idx="950">
                  <c:v>8.2847900000000002E-2</c:v>
                </c:pt>
                <c:pt idx="951">
                  <c:v>8.5561799999999993E-2</c:v>
                </c:pt>
                <c:pt idx="952">
                  <c:v>8.1453399999999995E-2</c:v>
                </c:pt>
                <c:pt idx="953">
                  <c:v>8.0731800000000006E-2</c:v>
                </c:pt>
                <c:pt idx="954">
                  <c:v>8.3683599999999997E-2</c:v>
                </c:pt>
                <c:pt idx="955">
                  <c:v>8.2963300000000004E-2</c:v>
                </c:pt>
                <c:pt idx="956">
                  <c:v>8.3626000000000006E-2</c:v>
                </c:pt>
                <c:pt idx="957">
                  <c:v>8.8047899999999998E-2</c:v>
                </c:pt>
                <c:pt idx="958">
                  <c:v>8.5358500000000004E-2</c:v>
                </c:pt>
                <c:pt idx="959">
                  <c:v>0.1462734</c:v>
                </c:pt>
                <c:pt idx="960">
                  <c:v>0.18441260000000001</c:v>
                </c:pt>
                <c:pt idx="961">
                  <c:v>8.6384299999999997E-2</c:v>
                </c:pt>
                <c:pt idx="962">
                  <c:v>8.2457500000000003E-2</c:v>
                </c:pt>
                <c:pt idx="963">
                  <c:v>7.9862000000000002E-2</c:v>
                </c:pt>
                <c:pt idx="964">
                  <c:v>8.5627700000000001E-2</c:v>
                </c:pt>
                <c:pt idx="965">
                  <c:v>8.2287899999999997E-2</c:v>
                </c:pt>
                <c:pt idx="966">
                  <c:v>8.07171E-2</c:v>
                </c:pt>
                <c:pt idx="967">
                  <c:v>8.3699200000000001E-2</c:v>
                </c:pt>
                <c:pt idx="968">
                  <c:v>8.3495E-2</c:v>
                </c:pt>
                <c:pt idx="969">
                  <c:v>7.9763399999999998E-2</c:v>
                </c:pt>
                <c:pt idx="970">
                  <c:v>8.3515300000000001E-2</c:v>
                </c:pt>
                <c:pt idx="971">
                  <c:v>8.1059599999999996E-2</c:v>
                </c:pt>
                <c:pt idx="972">
                  <c:v>8.8500300000000004E-2</c:v>
                </c:pt>
                <c:pt idx="973">
                  <c:v>8.8377999999999998E-2</c:v>
                </c:pt>
                <c:pt idx="974">
                  <c:v>8.66315E-2</c:v>
                </c:pt>
                <c:pt idx="975">
                  <c:v>8.2645999999999997E-2</c:v>
                </c:pt>
                <c:pt idx="976">
                  <c:v>8.6540000000000006E-2</c:v>
                </c:pt>
                <c:pt idx="977">
                  <c:v>9.4769999999999993E-2</c:v>
                </c:pt>
                <c:pt idx="978">
                  <c:v>8.8273000000000004E-2</c:v>
                </c:pt>
                <c:pt idx="979">
                  <c:v>9.0362799999999993E-2</c:v>
                </c:pt>
                <c:pt idx="980">
                  <c:v>8.6352999999999999E-2</c:v>
                </c:pt>
                <c:pt idx="981">
                  <c:v>8.5296899999999995E-2</c:v>
                </c:pt>
                <c:pt idx="982">
                  <c:v>8.3012199999999994E-2</c:v>
                </c:pt>
                <c:pt idx="983">
                  <c:v>8.5523199999999994E-2</c:v>
                </c:pt>
                <c:pt idx="984">
                  <c:v>9.2184600000000005E-2</c:v>
                </c:pt>
                <c:pt idx="985">
                  <c:v>8.9184100000000002E-2</c:v>
                </c:pt>
                <c:pt idx="986">
                  <c:v>8.5244899999999998E-2</c:v>
                </c:pt>
                <c:pt idx="987">
                  <c:v>9.9530199999999999E-2</c:v>
                </c:pt>
                <c:pt idx="988">
                  <c:v>0.13917299999999999</c:v>
                </c:pt>
                <c:pt idx="989">
                  <c:v>8.7582800000000002E-2</c:v>
                </c:pt>
                <c:pt idx="990">
                  <c:v>8.4659499999999999E-2</c:v>
                </c:pt>
                <c:pt idx="991">
                  <c:v>8.4009500000000001E-2</c:v>
                </c:pt>
                <c:pt idx="992">
                  <c:v>8.9714799999999997E-2</c:v>
                </c:pt>
                <c:pt idx="993">
                  <c:v>9.1511999999999996E-2</c:v>
                </c:pt>
                <c:pt idx="994">
                  <c:v>8.55017E-2</c:v>
                </c:pt>
                <c:pt idx="995">
                  <c:v>8.8284500000000002E-2</c:v>
                </c:pt>
                <c:pt idx="996">
                  <c:v>8.4600300000000003E-2</c:v>
                </c:pt>
                <c:pt idx="997">
                  <c:v>8.9037199999999997E-2</c:v>
                </c:pt>
                <c:pt idx="998">
                  <c:v>8.3447900000000005E-2</c:v>
                </c:pt>
                <c:pt idx="999">
                  <c:v>8.2839099999999999E-2</c:v>
                </c:pt>
                <c:pt idx="1000">
                  <c:v>8.0842399999999995E-2</c:v>
                </c:pt>
                <c:pt idx="1001">
                  <c:v>0.28189219999999998</c:v>
                </c:pt>
                <c:pt idx="1002">
                  <c:v>0.26643509999999998</c:v>
                </c:pt>
                <c:pt idx="1003">
                  <c:v>0.18529409999999999</c:v>
                </c:pt>
                <c:pt idx="1004">
                  <c:v>0.222112</c:v>
                </c:pt>
                <c:pt idx="1005">
                  <c:v>0.20430380000000001</c:v>
                </c:pt>
                <c:pt idx="1006">
                  <c:v>0.19273190000000001</c:v>
                </c:pt>
                <c:pt idx="1007">
                  <c:v>0.23441100000000001</c:v>
                </c:pt>
                <c:pt idx="1008">
                  <c:v>0.24606210000000001</c:v>
                </c:pt>
                <c:pt idx="1009">
                  <c:v>0.18960450000000001</c:v>
                </c:pt>
                <c:pt idx="1010">
                  <c:v>0.1959437</c:v>
                </c:pt>
                <c:pt idx="1011">
                  <c:v>0.29933530000000003</c:v>
                </c:pt>
                <c:pt idx="1012">
                  <c:v>0.21863779999999999</c:v>
                </c:pt>
                <c:pt idx="1013">
                  <c:v>0.2169267</c:v>
                </c:pt>
                <c:pt idx="1014">
                  <c:v>0.1852384</c:v>
                </c:pt>
                <c:pt idx="1015">
                  <c:v>0.23681930000000001</c:v>
                </c:pt>
                <c:pt idx="1016">
                  <c:v>0.18264150000000001</c:v>
                </c:pt>
                <c:pt idx="1017">
                  <c:v>0.19988030000000001</c:v>
                </c:pt>
                <c:pt idx="1018">
                  <c:v>0.2270683</c:v>
                </c:pt>
                <c:pt idx="1019">
                  <c:v>0.17517060000000001</c:v>
                </c:pt>
                <c:pt idx="1020">
                  <c:v>0.19740079999999999</c:v>
                </c:pt>
                <c:pt idx="1021">
                  <c:v>0.1913792</c:v>
                </c:pt>
                <c:pt idx="1022">
                  <c:v>0.19808690000000001</c:v>
                </c:pt>
                <c:pt idx="1023">
                  <c:v>0.18121719999999999</c:v>
                </c:pt>
                <c:pt idx="1024">
                  <c:v>0.23266539999999999</c:v>
                </c:pt>
                <c:pt idx="1025">
                  <c:v>0.1853149</c:v>
                </c:pt>
                <c:pt idx="1026">
                  <c:v>0.1845437</c:v>
                </c:pt>
                <c:pt idx="1027">
                  <c:v>0.18558089999999999</c:v>
                </c:pt>
                <c:pt idx="1028">
                  <c:v>0.28044809999999998</c:v>
                </c:pt>
                <c:pt idx="1029">
                  <c:v>0.21821199999999999</c:v>
                </c:pt>
                <c:pt idx="1030">
                  <c:v>0.2031115</c:v>
                </c:pt>
                <c:pt idx="1031">
                  <c:v>0.1831091</c:v>
                </c:pt>
                <c:pt idx="1032">
                  <c:v>0.1914216</c:v>
                </c:pt>
                <c:pt idx="1033">
                  <c:v>0.22883590000000001</c:v>
                </c:pt>
                <c:pt idx="1034">
                  <c:v>0.18464639999999999</c:v>
                </c:pt>
                <c:pt idx="1035">
                  <c:v>0.32232870000000002</c:v>
                </c:pt>
                <c:pt idx="1036">
                  <c:v>0.24152709999999999</c:v>
                </c:pt>
                <c:pt idx="1037">
                  <c:v>0.184668</c:v>
                </c:pt>
                <c:pt idx="1038">
                  <c:v>0.28273369999999998</c:v>
                </c:pt>
                <c:pt idx="1039">
                  <c:v>0.23406170000000001</c:v>
                </c:pt>
                <c:pt idx="1040">
                  <c:v>0.1748304</c:v>
                </c:pt>
                <c:pt idx="1041">
                  <c:v>0.18090890000000001</c:v>
                </c:pt>
                <c:pt idx="1042">
                  <c:v>0.18024670000000001</c:v>
                </c:pt>
                <c:pt idx="1043">
                  <c:v>0.18097240000000001</c:v>
                </c:pt>
                <c:pt idx="1044">
                  <c:v>0.17490790000000001</c:v>
                </c:pt>
                <c:pt idx="1045">
                  <c:v>0.18277660000000001</c:v>
                </c:pt>
                <c:pt idx="1046">
                  <c:v>0.1720904</c:v>
                </c:pt>
                <c:pt idx="1047">
                  <c:v>0.18557899999999999</c:v>
                </c:pt>
                <c:pt idx="1048">
                  <c:v>0.18042759999999999</c:v>
                </c:pt>
                <c:pt idx="1049">
                  <c:v>0.18379480000000001</c:v>
                </c:pt>
                <c:pt idx="1050">
                  <c:v>0.17208100000000001</c:v>
                </c:pt>
                <c:pt idx="1051">
                  <c:v>0.21143529999999999</c:v>
                </c:pt>
                <c:pt idx="1052">
                  <c:v>0.1810706</c:v>
                </c:pt>
                <c:pt idx="1053">
                  <c:v>0.19206799999999999</c:v>
                </c:pt>
                <c:pt idx="1054">
                  <c:v>0.1769326</c:v>
                </c:pt>
                <c:pt idx="1055">
                  <c:v>0.18648190000000001</c:v>
                </c:pt>
                <c:pt idx="1056">
                  <c:v>0.1836846</c:v>
                </c:pt>
                <c:pt idx="1057">
                  <c:v>0.19533049999999999</c:v>
                </c:pt>
                <c:pt idx="1058">
                  <c:v>0.2320884</c:v>
                </c:pt>
                <c:pt idx="1059">
                  <c:v>0.19345570000000001</c:v>
                </c:pt>
                <c:pt idx="1060">
                  <c:v>0.27690589999999998</c:v>
                </c:pt>
                <c:pt idx="1061">
                  <c:v>0.21615180000000001</c:v>
                </c:pt>
                <c:pt idx="1062">
                  <c:v>0.2142675</c:v>
                </c:pt>
                <c:pt idx="1063">
                  <c:v>0.24554490000000001</c:v>
                </c:pt>
                <c:pt idx="1064">
                  <c:v>0.1777735</c:v>
                </c:pt>
                <c:pt idx="1065">
                  <c:v>0.17810580000000001</c:v>
                </c:pt>
                <c:pt idx="1066">
                  <c:v>0.17900830000000001</c:v>
                </c:pt>
                <c:pt idx="1067">
                  <c:v>0.1799962</c:v>
                </c:pt>
                <c:pt idx="1068">
                  <c:v>0.22174859999999999</c:v>
                </c:pt>
                <c:pt idx="1069">
                  <c:v>0.1773766</c:v>
                </c:pt>
                <c:pt idx="1070">
                  <c:v>0.1786951</c:v>
                </c:pt>
                <c:pt idx="1071">
                  <c:v>0.17148540000000001</c:v>
                </c:pt>
                <c:pt idx="1072">
                  <c:v>0.1750515</c:v>
                </c:pt>
                <c:pt idx="1073">
                  <c:v>0.17250219999999999</c:v>
                </c:pt>
                <c:pt idx="1074">
                  <c:v>0.21125910000000001</c:v>
                </c:pt>
                <c:pt idx="1075">
                  <c:v>0.2095716</c:v>
                </c:pt>
                <c:pt idx="1076">
                  <c:v>0.17916779999999999</c:v>
                </c:pt>
                <c:pt idx="1077">
                  <c:v>0.18160009999999999</c:v>
                </c:pt>
                <c:pt idx="1078">
                  <c:v>0.1832058</c:v>
                </c:pt>
                <c:pt idx="1079">
                  <c:v>0.18251200000000001</c:v>
                </c:pt>
                <c:pt idx="1080">
                  <c:v>0.18345220000000001</c:v>
                </c:pt>
                <c:pt idx="1081">
                  <c:v>0.19175690000000001</c:v>
                </c:pt>
                <c:pt idx="1082">
                  <c:v>0.18739790000000001</c:v>
                </c:pt>
                <c:pt idx="1083">
                  <c:v>0.18785540000000001</c:v>
                </c:pt>
                <c:pt idx="1084">
                  <c:v>0.18918389999999999</c:v>
                </c:pt>
                <c:pt idx="1085">
                  <c:v>0.1888764</c:v>
                </c:pt>
                <c:pt idx="1086">
                  <c:v>0.28480450000000002</c:v>
                </c:pt>
                <c:pt idx="1087">
                  <c:v>0.22199769999999999</c:v>
                </c:pt>
                <c:pt idx="1088">
                  <c:v>0.1745892</c:v>
                </c:pt>
                <c:pt idx="1089">
                  <c:v>0.17846880000000001</c:v>
                </c:pt>
                <c:pt idx="1090">
                  <c:v>0.17792340000000001</c:v>
                </c:pt>
                <c:pt idx="1091">
                  <c:v>0.18088660000000001</c:v>
                </c:pt>
                <c:pt idx="1092">
                  <c:v>0.263845</c:v>
                </c:pt>
                <c:pt idx="1093">
                  <c:v>0.22989490000000001</c:v>
                </c:pt>
                <c:pt idx="1094">
                  <c:v>0.18445739999999999</c:v>
                </c:pt>
                <c:pt idx="1095">
                  <c:v>0.1837907</c:v>
                </c:pt>
                <c:pt idx="1096">
                  <c:v>0.17794470000000001</c:v>
                </c:pt>
                <c:pt idx="1097">
                  <c:v>0.204348</c:v>
                </c:pt>
                <c:pt idx="1098">
                  <c:v>0.2347862</c:v>
                </c:pt>
                <c:pt idx="1099">
                  <c:v>0.19051370000000001</c:v>
                </c:pt>
                <c:pt idx="1100">
                  <c:v>0.26533879999999999</c:v>
                </c:pt>
                <c:pt idx="1101">
                  <c:v>0.18730759999999999</c:v>
                </c:pt>
                <c:pt idx="1102">
                  <c:v>0.19248009999999999</c:v>
                </c:pt>
                <c:pt idx="1103">
                  <c:v>0.24627840000000001</c:v>
                </c:pt>
                <c:pt idx="1104">
                  <c:v>0.19786280000000001</c:v>
                </c:pt>
                <c:pt idx="1105">
                  <c:v>0.1907507</c:v>
                </c:pt>
                <c:pt idx="1106">
                  <c:v>0.22857910000000001</c:v>
                </c:pt>
                <c:pt idx="1107">
                  <c:v>0.22456139999999999</c:v>
                </c:pt>
                <c:pt idx="1108">
                  <c:v>0.19334509999999999</c:v>
                </c:pt>
                <c:pt idx="1109">
                  <c:v>0.2166527</c:v>
                </c:pt>
                <c:pt idx="1110">
                  <c:v>0.27618500000000001</c:v>
                </c:pt>
                <c:pt idx="1111">
                  <c:v>0.2075254</c:v>
                </c:pt>
                <c:pt idx="1112">
                  <c:v>0.18570619999999999</c:v>
                </c:pt>
                <c:pt idx="1113">
                  <c:v>0.23467940000000001</c:v>
                </c:pt>
                <c:pt idx="1114">
                  <c:v>0.18208379999999999</c:v>
                </c:pt>
                <c:pt idx="1115">
                  <c:v>0.2584206</c:v>
                </c:pt>
                <c:pt idx="1116">
                  <c:v>0.1810909</c:v>
                </c:pt>
                <c:pt idx="1117">
                  <c:v>0.19430829999999999</c:v>
                </c:pt>
                <c:pt idx="1118">
                  <c:v>0.1916486</c:v>
                </c:pt>
                <c:pt idx="1119">
                  <c:v>0.23951639999999999</c:v>
                </c:pt>
                <c:pt idx="1120">
                  <c:v>0.18005699999999999</c:v>
                </c:pt>
                <c:pt idx="1121">
                  <c:v>0.20346500000000001</c:v>
                </c:pt>
                <c:pt idx="1122">
                  <c:v>0.20222000000000001</c:v>
                </c:pt>
                <c:pt idx="1123">
                  <c:v>0.17815159999999999</c:v>
                </c:pt>
                <c:pt idx="1124">
                  <c:v>0.18354380000000001</c:v>
                </c:pt>
                <c:pt idx="1125">
                  <c:v>0.2105495</c:v>
                </c:pt>
                <c:pt idx="1126">
                  <c:v>0.21791170000000001</c:v>
                </c:pt>
                <c:pt idx="1127">
                  <c:v>0.1803237</c:v>
                </c:pt>
                <c:pt idx="1128">
                  <c:v>0.21504039999999999</c:v>
                </c:pt>
                <c:pt idx="1129">
                  <c:v>0.21981319999999999</c:v>
                </c:pt>
                <c:pt idx="1130">
                  <c:v>0.18009240000000001</c:v>
                </c:pt>
                <c:pt idx="1131">
                  <c:v>0.17431070000000001</c:v>
                </c:pt>
                <c:pt idx="1132">
                  <c:v>0.18052979999999999</c:v>
                </c:pt>
                <c:pt idx="1133">
                  <c:v>0.17064670000000001</c:v>
                </c:pt>
                <c:pt idx="1134">
                  <c:v>0.17934220000000001</c:v>
                </c:pt>
                <c:pt idx="1135">
                  <c:v>0.1990749</c:v>
                </c:pt>
                <c:pt idx="1136">
                  <c:v>0.17916299999999999</c:v>
                </c:pt>
                <c:pt idx="1137">
                  <c:v>0.18098880000000001</c:v>
                </c:pt>
                <c:pt idx="1138">
                  <c:v>0.17939150000000001</c:v>
                </c:pt>
                <c:pt idx="1139">
                  <c:v>0.17792530000000001</c:v>
                </c:pt>
                <c:pt idx="1140">
                  <c:v>0.17428160000000001</c:v>
                </c:pt>
                <c:pt idx="1141">
                  <c:v>0.1767512</c:v>
                </c:pt>
                <c:pt idx="1142">
                  <c:v>0.19138050000000001</c:v>
                </c:pt>
                <c:pt idx="1143">
                  <c:v>0.1809373</c:v>
                </c:pt>
                <c:pt idx="1144">
                  <c:v>0.1739772</c:v>
                </c:pt>
                <c:pt idx="1145">
                  <c:v>0.1803553</c:v>
                </c:pt>
                <c:pt idx="1146">
                  <c:v>0.17868220000000001</c:v>
                </c:pt>
                <c:pt idx="1147">
                  <c:v>0.18426870000000001</c:v>
                </c:pt>
                <c:pt idx="1148">
                  <c:v>0.18253720000000001</c:v>
                </c:pt>
                <c:pt idx="1149">
                  <c:v>0.18794569999999999</c:v>
                </c:pt>
                <c:pt idx="1150">
                  <c:v>0.21105460000000001</c:v>
                </c:pt>
                <c:pt idx="1151">
                  <c:v>0.1801363</c:v>
                </c:pt>
                <c:pt idx="1152">
                  <c:v>0.26014549999999997</c:v>
                </c:pt>
                <c:pt idx="1153">
                  <c:v>0.16988529999999999</c:v>
                </c:pt>
                <c:pt idx="1154">
                  <c:v>0.21258569999999999</c:v>
                </c:pt>
                <c:pt idx="1155">
                  <c:v>0.16918340000000001</c:v>
                </c:pt>
                <c:pt idx="1156">
                  <c:v>0.1756654</c:v>
                </c:pt>
                <c:pt idx="1157">
                  <c:v>0.17563029999999999</c:v>
                </c:pt>
                <c:pt idx="1158">
                  <c:v>0.17463799999999999</c:v>
                </c:pt>
                <c:pt idx="1159">
                  <c:v>0.18551400000000001</c:v>
                </c:pt>
                <c:pt idx="1160">
                  <c:v>0.18480050000000001</c:v>
                </c:pt>
                <c:pt idx="1161">
                  <c:v>0.19319839999999999</c:v>
                </c:pt>
                <c:pt idx="1162">
                  <c:v>0.2336829</c:v>
                </c:pt>
                <c:pt idx="1163">
                  <c:v>0.20234530000000001</c:v>
                </c:pt>
                <c:pt idx="1164">
                  <c:v>0.18846470000000001</c:v>
                </c:pt>
                <c:pt idx="1165">
                  <c:v>0.17878459999999999</c:v>
                </c:pt>
                <c:pt idx="1166">
                  <c:v>0.18935959999999999</c:v>
                </c:pt>
                <c:pt idx="1167">
                  <c:v>0.17338490000000001</c:v>
                </c:pt>
                <c:pt idx="1168">
                  <c:v>0.17563790000000001</c:v>
                </c:pt>
                <c:pt idx="1169">
                  <c:v>0.17863329999999999</c:v>
                </c:pt>
                <c:pt idx="1170">
                  <c:v>0.19475509999999999</c:v>
                </c:pt>
                <c:pt idx="1171">
                  <c:v>0.17866480000000001</c:v>
                </c:pt>
                <c:pt idx="1172">
                  <c:v>0.17486450000000001</c:v>
                </c:pt>
                <c:pt idx="1173">
                  <c:v>0.18068149999999999</c:v>
                </c:pt>
                <c:pt idx="1174">
                  <c:v>0.17805000000000001</c:v>
                </c:pt>
                <c:pt idx="1175">
                  <c:v>0.1730883</c:v>
                </c:pt>
                <c:pt idx="1176">
                  <c:v>0.22492200000000001</c:v>
                </c:pt>
                <c:pt idx="1177">
                  <c:v>0.1833987</c:v>
                </c:pt>
                <c:pt idx="1178">
                  <c:v>0.18620919999999999</c:v>
                </c:pt>
                <c:pt idx="1179">
                  <c:v>0.23398749999999999</c:v>
                </c:pt>
                <c:pt idx="1180">
                  <c:v>0.2379078</c:v>
                </c:pt>
                <c:pt idx="1181">
                  <c:v>0.2316503</c:v>
                </c:pt>
                <c:pt idx="1182">
                  <c:v>0.24135390000000001</c:v>
                </c:pt>
                <c:pt idx="1183">
                  <c:v>0.18286060000000001</c:v>
                </c:pt>
                <c:pt idx="1184">
                  <c:v>0.17997250000000001</c:v>
                </c:pt>
                <c:pt idx="1185">
                  <c:v>0.26815220000000001</c:v>
                </c:pt>
                <c:pt idx="1186">
                  <c:v>0.27769749999999999</c:v>
                </c:pt>
                <c:pt idx="1187">
                  <c:v>0.25548520000000002</c:v>
                </c:pt>
                <c:pt idx="1188">
                  <c:v>0.2110718</c:v>
                </c:pt>
                <c:pt idx="1189">
                  <c:v>0.1767388</c:v>
                </c:pt>
                <c:pt idx="1190">
                  <c:v>0.1759734</c:v>
                </c:pt>
                <c:pt idx="1191">
                  <c:v>0.1682621</c:v>
                </c:pt>
                <c:pt idx="1192">
                  <c:v>0.1726211</c:v>
                </c:pt>
                <c:pt idx="1193">
                  <c:v>0.1834837</c:v>
                </c:pt>
                <c:pt idx="1194">
                  <c:v>0.16778199999999999</c:v>
                </c:pt>
                <c:pt idx="1195">
                  <c:v>0.16763529999999999</c:v>
                </c:pt>
                <c:pt idx="1196">
                  <c:v>0.17501269999999999</c:v>
                </c:pt>
                <c:pt idx="1197">
                  <c:v>0.17047109999999999</c:v>
                </c:pt>
                <c:pt idx="1198">
                  <c:v>0.2241572</c:v>
                </c:pt>
                <c:pt idx="1199">
                  <c:v>0.19622419999999999</c:v>
                </c:pt>
                <c:pt idx="1200">
                  <c:v>0.18646499999999999</c:v>
                </c:pt>
                <c:pt idx="1201">
                  <c:v>0.1771297</c:v>
                </c:pt>
                <c:pt idx="1202">
                  <c:v>0.1966125</c:v>
                </c:pt>
                <c:pt idx="1203">
                  <c:v>0.17593780000000001</c:v>
                </c:pt>
                <c:pt idx="1204">
                  <c:v>0.1785668</c:v>
                </c:pt>
                <c:pt idx="1205">
                  <c:v>0.17127049999999999</c:v>
                </c:pt>
                <c:pt idx="1206">
                  <c:v>0.1778053</c:v>
                </c:pt>
                <c:pt idx="1207">
                  <c:v>0.18788260000000001</c:v>
                </c:pt>
                <c:pt idx="1208">
                  <c:v>0.17653940000000001</c:v>
                </c:pt>
                <c:pt idx="1209">
                  <c:v>0.17306949999999999</c:v>
                </c:pt>
                <c:pt idx="1210">
                  <c:v>0.17889340000000001</c:v>
                </c:pt>
                <c:pt idx="1211">
                  <c:v>0.17590810000000001</c:v>
                </c:pt>
                <c:pt idx="1212">
                  <c:v>0.17826939999999999</c:v>
                </c:pt>
                <c:pt idx="1213">
                  <c:v>0.21046329999999999</c:v>
                </c:pt>
                <c:pt idx="1214">
                  <c:v>0.25323560000000001</c:v>
                </c:pt>
                <c:pt idx="1215">
                  <c:v>0.19226760000000001</c:v>
                </c:pt>
                <c:pt idx="1216">
                  <c:v>0.1773614</c:v>
                </c:pt>
                <c:pt idx="1217">
                  <c:v>0.1692961</c:v>
                </c:pt>
                <c:pt idx="1218">
                  <c:v>0.17919270000000001</c:v>
                </c:pt>
                <c:pt idx="1219">
                  <c:v>0.221861</c:v>
                </c:pt>
                <c:pt idx="1220">
                  <c:v>0.17504990000000001</c:v>
                </c:pt>
                <c:pt idx="1221">
                  <c:v>0.16996829999999999</c:v>
                </c:pt>
                <c:pt idx="1222">
                  <c:v>0.1723034</c:v>
                </c:pt>
                <c:pt idx="1223">
                  <c:v>0.17784079999999999</c:v>
                </c:pt>
                <c:pt idx="1224">
                  <c:v>0.17355000000000001</c:v>
                </c:pt>
                <c:pt idx="1225">
                  <c:v>0.19372600000000001</c:v>
                </c:pt>
                <c:pt idx="1226">
                  <c:v>0.17704610000000001</c:v>
                </c:pt>
                <c:pt idx="1227">
                  <c:v>0.274254</c:v>
                </c:pt>
                <c:pt idx="1228">
                  <c:v>0.212862</c:v>
                </c:pt>
                <c:pt idx="1229">
                  <c:v>0.1752631</c:v>
                </c:pt>
                <c:pt idx="1230">
                  <c:v>0.2156642</c:v>
                </c:pt>
                <c:pt idx="1231">
                  <c:v>0.23016710000000001</c:v>
                </c:pt>
                <c:pt idx="1232">
                  <c:v>0.17132049999999999</c:v>
                </c:pt>
                <c:pt idx="1233">
                  <c:v>0.17317109999999999</c:v>
                </c:pt>
                <c:pt idx="1234">
                  <c:v>0.17493249999999999</c:v>
                </c:pt>
                <c:pt idx="1235">
                  <c:v>0.2053307</c:v>
                </c:pt>
                <c:pt idx="1236">
                  <c:v>0.19060540000000001</c:v>
                </c:pt>
                <c:pt idx="1237">
                  <c:v>0.23888300000000001</c:v>
                </c:pt>
                <c:pt idx="1238">
                  <c:v>0.17306160000000001</c:v>
                </c:pt>
                <c:pt idx="1239">
                  <c:v>0.20669570000000001</c:v>
                </c:pt>
                <c:pt idx="1240">
                  <c:v>0.2349871</c:v>
                </c:pt>
                <c:pt idx="1241">
                  <c:v>0.25216559999999999</c:v>
                </c:pt>
                <c:pt idx="1242">
                  <c:v>0.1647383</c:v>
                </c:pt>
                <c:pt idx="1243">
                  <c:v>0.17227880000000001</c:v>
                </c:pt>
                <c:pt idx="1244">
                  <c:v>0.16391600000000001</c:v>
                </c:pt>
                <c:pt idx="1245">
                  <c:v>0.19858880000000001</c:v>
                </c:pt>
                <c:pt idx="1246">
                  <c:v>0.1752676</c:v>
                </c:pt>
                <c:pt idx="1247">
                  <c:v>0.16814029999999999</c:v>
                </c:pt>
                <c:pt idx="1248">
                  <c:v>0.1890058</c:v>
                </c:pt>
                <c:pt idx="1249">
                  <c:v>0.2103254</c:v>
                </c:pt>
                <c:pt idx="1250">
                  <c:v>0.2286308</c:v>
                </c:pt>
                <c:pt idx="1251">
                  <c:v>0.18306819999999999</c:v>
                </c:pt>
                <c:pt idx="1252">
                  <c:v>0.1810465</c:v>
                </c:pt>
                <c:pt idx="1253">
                  <c:v>0.1767215</c:v>
                </c:pt>
                <c:pt idx="1254">
                  <c:v>0.1749743</c:v>
                </c:pt>
                <c:pt idx="1255">
                  <c:v>0.1713044</c:v>
                </c:pt>
                <c:pt idx="1256">
                  <c:v>0.18041879999999999</c:v>
                </c:pt>
                <c:pt idx="1257">
                  <c:v>0.1731105</c:v>
                </c:pt>
                <c:pt idx="1258">
                  <c:v>0.1688499</c:v>
                </c:pt>
                <c:pt idx="1259">
                  <c:v>0.19772139999999999</c:v>
                </c:pt>
                <c:pt idx="1260">
                  <c:v>0.19775680000000001</c:v>
                </c:pt>
                <c:pt idx="1261">
                  <c:v>0.18793070000000001</c:v>
                </c:pt>
                <c:pt idx="1262">
                  <c:v>0.1856226</c:v>
                </c:pt>
                <c:pt idx="1263">
                  <c:v>0.17948729999999999</c:v>
                </c:pt>
                <c:pt idx="1264">
                  <c:v>0.17629800000000001</c:v>
                </c:pt>
                <c:pt idx="1265">
                  <c:v>0.1927721</c:v>
                </c:pt>
                <c:pt idx="1266">
                  <c:v>0.35326439999999998</c:v>
                </c:pt>
                <c:pt idx="1267">
                  <c:v>0.18332039999999999</c:v>
                </c:pt>
                <c:pt idx="1268">
                  <c:v>0.24321419999999999</c:v>
                </c:pt>
                <c:pt idx="1269">
                  <c:v>0.17307249999999999</c:v>
                </c:pt>
                <c:pt idx="1270">
                  <c:v>0.1728423</c:v>
                </c:pt>
                <c:pt idx="1271">
                  <c:v>0.1882355</c:v>
                </c:pt>
                <c:pt idx="1272">
                  <c:v>0.2723467</c:v>
                </c:pt>
                <c:pt idx="1273">
                  <c:v>0.17500669999999999</c:v>
                </c:pt>
                <c:pt idx="1274">
                  <c:v>0.17415720000000001</c:v>
                </c:pt>
                <c:pt idx="1275">
                  <c:v>0.2104491</c:v>
                </c:pt>
                <c:pt idx="1276">
                  <c:v>0.18673129999999999</c:v>
                </c:pt>
                <c:pt idx="1277">
                  <c:v>0.1921426</c:v>
                </c:pt>
                <c:pt idx="1278">
                  <c:v>0.1782282</c:v>
                </c:pt>
                <c:pt idx="1279">
                  <c:v>0.18700420000000001</c:v>
                </c:pt>
                <c:pt idx="1280">
                  <c:v>0.17858180000000001</c:v>
                </c:pt>
                <c:pt idx="1281">
                  <c:v>0.18528919999999999</c:v>
                </c:pt>
                <c:pt idx="1282">
                  <c:v>0.18163670000000001</c:v>
                </c:pt>
                <c:pt idx="1283">
                  <c:v>0.1959168</c:v>
                </c:pt>
                <c:pt idx="1284">
                  <c:v>0.17949989999999999</c:v>
                </c:pt>
                <c:pt idx="1285">
                  <c:v>0.215833</c:v>
                </c:pt>
                <c:pt idx="1286">
                  <c:v>0.18066409999999999</c:v>
                </c:pt>
                <c:pt idx="1287">
                  <c:v>0.2246138</c:v>
                </c:pt>
                <c:pt idx="1288">
                  <c:v>0.23503669999999999</c:v>
                </c:pt>
                <c:pt idx="1289">
                  <c:v>0.17058860000000001</c:v>
                </c:pt>
                <c:pt idx="1290">
                  <c:v>0.18132329999999999</c:v>
                </c:pt>
                <c:pt idx="1291">
                  <c:v>0.2718527</c:v>
                </c:pt>
                <c:pt idx="1292">
                  <c:v>0.17774509999999999</c:v>
                </c:pt>
                <c:pt idx="1293">
                  <c:v>0.24453710000000001</c:v>
                </c:pt>
                <c:pt idx="1294">
                  <c:v>0.2497057</c:v>
                </c:pt>
                <c:pt idx="1295">
                  <c:v>0.25086599999999998</c:v>
                </c:pt>
                <c:pt idx="1296">
                  <c:v>0.17172219999999999</c:v>
                </c:pt>
                <c:pt idx="1297">
                  <c:v>0.1709243</c:v>
                </c:pt>
                <c:pt idx="1298">
                  <c:v>0.17099230000000001</c:v>
                </c:pt>
                <c:pt idx="1299">
                  <c:v>0.17201230000000001</c:v>
                </c:pt>
                <c:pt idx="1300">
                  <c:v>0.16964299999999999</c:v>
                </c:pt>
                <c:pt idx="1301">
                  <c:v>0.17654810000000001</c:v>
                </c:pt>
                <c:pt idx="1302">
                  <c:v>0.16984779999999999</c:v>
                </c:pt>
                <c:pt idx="1303">
                  <c:v>0.16947000000000001</c:v>
                </c:pt>
                <c:pt idx="1304">
                  <c:v>0.1697862</c:v>
                </c:pt>
                <c:pt idx="1305">
                  <c:v>0.2406539</c:v>
                </c:pt>
                <c:pt idx="1306">
                  <c:v>0.18871299999999999</c:v>
                </c:pt>
                <c:pt idx="1307">
                  <c:v>0.1710585</c:v>
                </c:pt>
                <c:pt idx="1308">
                  <c:v>0.16871249999999999</c:v>
                </c:pt>
                <c:pt idx="1309">
                  <c:v>0.21090719999999999</c:v>
                </c:pt>
                <c:pt idx="1310">
                  <c:v>0.18112719999999999</c:v>
                </c:pt>
                <c:pt idx="1311">
                  <c:v>0.1877732</c:v>
                </c:pt>
                <c:pt idx="1312">
                  <c:v>0.17009440000000001</c:v>
                </c:pt>
                <c:pt idx="1313">
                  <c:v>0.1817087</c:v>
                </c:pt>
                <c:pt idx="1314">
                  <c:v>0.17824019999999999</c:v>
                </c:pt>
                <c:pt idx="1315">
                  <c:v>0.1831855</c:v>
                </c:pt>
                <c:pt idx="1316">
                  <c:v>0.2131123</c:v>
                </c:pt>
                <c:pt idx="1317">
                  <c:v>0.2375756</c:v>
                </c:pt>
                <c:pt idx="1318">
                  <c:v>0.2106982</c:v>
                </c:pt>
                <c:pt idx="1319">
                  <c:v>0.22955909999999999</c:v>
                </c:pt>
                <c:pt idx="1320">
                  <c:v>0.17232259999999999</c:v>
                </c:pt>
                <c:pt idx="1321">
                  <c:v>0.17715500000000001</c:v>
                </c:pt>
                <c:pt idx="1322">
                  <c:v>0.16894439999999999</c:v>
                </c:pt>
                <c:pt idx="1323">
                  <c:v>0.1724329</c:v>
                </c:pt>
                <c:pt idx="1324">
                  <c:v>0.17309959999999999</c:v>
                </c:pt>
                <c:pt idx="1325">
                  <c:v>0.17365520000000001</c:v>
                </c:pt>
                <c:pt idx="1326">
                  <c:v>0.1711298</c:v>
                </c:pt>
                <c:pt idx="1327">
                  <c:v>0.17762339999999999</c:v>
                </c:pt>
                <c:pt idx="1328">
                  <c:v>0.21858169999999999</c:v>
                </c:pt>
                <c:pt idx="1329">
                  <c:v>0.16982</c:v>
                </c:pt>
                <c:pt idx="1330">
                  <c:v>0.2492085</c:v>
                </c:pt>
                <c:pt idx="1331">
                  <c:v>0.254803</c:v>
                </c:pt>
                <c:pt idx="1332">
                  <c:v>0.17707690000000001</c:v>
                </c:pt>
                <c:pt idx="1333">
                  <c:v>0.20920630000000001</c:v>
                </c:pt>
                <c:pt idx="1334">
                  <c:v>0.3198204</c:v>
                </c:pt>
                <c:pt idx="1335">
                  <c:v>0.28528540000000002</c:v>
                </c:pt>
                <c:pt idx="1336">
                  <c:v>0.27768549999999997</c:v>
                </c:pt>
                <c:pt idx="1337">
                  <c:v>0.25646940000000001</c:v>
                </c:pt>
                <c:pt idx="1338">
                  <c:v>0.2317591</c:v>
                </c:pt>
                <c:pt idx="1339">
                  <c:v>0.1841045</c:v>
                </c:pt>
                <c:pt idx="1340">
                  <c:v>0.33415620000000001</c:v>
                </c:pt>
                <c:pt idx="1341">
                  <c:v>0.185111</c:v>
                </c:pt>
                <c:pt idx="1342">
                  <c:v>0.18344299999999999</c:v>
                </c:pt>
                <c:pt idx="1343">
                  <c:v>0.2221805</c:v>
                </c:pt>
                <c:pt idx="1344">
                  <c:v>0.18512120000000001</c:v>
                </c:pt>
                <c:pt idx="1345">
                  <c:v>0.18133250000000001</c:v>
                </c:pt>
                <c:pt idx="1346">
                  <c:v>0.1773728</c:v>
                </c:pt>
                <c:pt idx="1347">
                  <c:v>0.18641759999999999</c:v>
                </c:pt>
                <c:pt idx="1348">
                  <c:v>0.17605100000000001</c:v>
                </c:pt>
                <c:pt idx="1349">
                  <c:v>0.1813092</c:v>
                </c:pt>
                <c:pt idx="1350">
                  <c:v>0.1903367</c:v>
                </c:pt>
                <c:pt idx="1351">
                  <c:v>0.20844879999999999</c:v>
                </c:pt>
                <c:pt idx="1352">
                  <c:v>0.1660343</c:v>
                </c:pt>
                <c:pt idx="1353">
                  <c:v>0.17746290000000001</c:v>
                </c:pt>
                <c:pt idx="1354">
                  <c:v>0.17065630000000001</c:v>
                </c:pt>
                <c:pt idx="1355">
                  <c:v>0.1743722</c:v>
                </c:pt>
                <c:pt idx="1356">
                  <c:v>0.17192850000000001</c:v>
                </c:pt>
                <c:pt idx="1357">
                  <c:v>0.18084990000000001</c:v>
                </c:pt>
                <c:pt idx="1358">
                  <c:v>0.17657310000000001</c:v>
                </c:pt>
                <c:pt idx="1359">
                  <c:v>0.17897840000000001</c:v>
                </c:pt>
                <c:pt idx="1360">
                  <c:v>0.17731710000000001</c:v>
                </c:pt>
                <c:pt idx="1361">
                  <c:v>0.1844557</c:v>
                </c:pt>
                <c:pt idx="1362">
                  <c:v>0.19097639999999999</c:v>
                </c:pt>
                <c:pt idx="1363">
                  <c:v>0.27141530000000003</c:v>
                </c:pt>
                <c:pt idx="1364">
                  <c:v>0.28912890000000002</c:v>
                </c:pt>
                <c:pt idx="1365">
                  <c:v>0.3363448</c:v>
                </c:pt>
                <c:pt idx="1366">
                  <c:v>0.21397869999999999</c:v>
                </c:pt>
                <c:pt idx="1367">
                  <c:v>0.24511350000000001</c:v>
                </c:pt>
                <c:pt idx="1368">
                  <c:v>0.28736660000000003</c:v>
                </c:pt>
                <c:pt idx="1369">
                  <c:v>0.22530230000000001</c:v>
                </c:pt>
                <c:pt idx="1370">
                  <c:v>0.21744730000000001</c:v>
                </c:pt>
                <c:pt idx="1371">
                  <c:v>0.29824499999999998</c:v>
                </c:pt>
                <c:pt idx="1372">
                  <c:v>0.33155000000000001</c:v>
                </c:pt>
                <c:pt idx="1373">
                  <c:v>0.23649980000000001</c:v>
                </c:pt>
                <c:pt idx="1374">
                  <c:v>0.21458369999999999</c:v>
                </c:pt>
                <c:pt idx="1375">
                  <c:v>0.22923850000000001</c:v>
                </c:pt>
                <c:pt idx="1376">
                  <c:v>0.25618269999999999</c:v>
                </c:pt>
                <c:pt idx="1377">
                  <c:v>0.18884909999999999</c:v>
                </c:pt>
                <c:pt idx="1378">
                  <c:v>0.1976955</c:v>
                </c:pt>
                <c:pt idx="1379">
                  <c:v>0.2029869</c:v>
                </c:pt>
                <c:pt idx="1380">
                  <c:v>0.17899329999999999</c:v>
                </c:pt>
                <c:pt idx="1381">
                  <c:v>0.1770555</c:v>
                </c:pt>
                <c:pt idx="1382">
                  <c:v>0.18022869999999999</c:v>
                </c:pt>
                <c:pt idx="1383">
                  <c:v>0.1881031</c:v>
                </c:pt>
                <c:pt idx="1384">
                  <c:v>0.17960590000000001</c:v>
                </c:pt>
                <c:pt idx="1385">
                  <c:v>0.1793748</c:v>
                </c:pt>
                <c:pt idx="1386">
                  <c:v>0.17867079999999999</c:v>
                </c:pt>
                <c:pt idx="1387">
                  <c:v>0.1797744</c:v>
                </c:pt>
                <c:pt idx="1388">
                  <c:v>0.23219980000000001</c:v>
                </c:pt>
                <c:pt idx="1389">
                  <c:v>0.18176610000000001</c:v>
                </c:pt>
                <c:pt idx="1390">
                  <c:v>0.1848726</c:v>
                </c:pt>
                <c:pt idx="1391">
                  <c:v>0.18392149999999999</c:v>
                </c:pt>
                <c:pt idx="1392">
                  <c:v>0.211975</c:v>
                </c:pt>
                <c:pt idx="1393">
                  <c:v>0.24515880000000001</c:v>
                </c:pt>
                <c:pt idx="1394">
                  <c:v>0.19199060000000001</c:v>
                </c:pt>
                <c:pt idx="1395">
                  <c:v>0.18041509999999999</c:v>
                </c:pt>
                <c:pt idx="1396">
                  <c:v>0.1873678</c:v>
                </c:pt>
                <c:pt idx="1397">
                  <c:v>0.20565890000000001</c:v>
                </c:pt>
                <c:pt idx="1398">
                  <c:v>0.26168540000000001</c:v>
                </c:pt>
                <c:pt idx="1399">
                  <c:v>0.1765505</c:v>
                </c:pt>
                <c:pt idx="1400">
                  <c:v>0.17620150000000001</c:v>
                </c:pt>
                <c:pt idx="1401">
                  <c:v>0.18705240000000001</c:v>
                </c:pt>
                <c:pt idx="1402">
                  <c:v>0.22014410000000001</c:v>
                </c:pt>
                <c:pt idx="1403">
                  <c:v>0.24487400000000001</c:v>
                </c:pt>
                <c:pt idx="1404">
                  <c:v>0.17834530000000001</c:v>
                </c:pt>
                <c:pt idx="1405">
                  <c:v>0.1909769</c:v>
                </c:pt>
                <c:pt idx="1406">
                  <c:v>0.3207044</c:v>
                </c:pt>
                <c:pt idx="1407">
                  <c:v>0.17312359999999999</c:v>
                </c:pt>
                <c:pt idx="1408">
                  <c:v>0.17363509999999999</c:v>
                </c:pt>
                <c:pt idx="1409">
                  <c:v>0.26438460000000003</c:v>
                </c:pt>
                <c:pt idx="1410">
                  <c:v>0.3665371</c:v>
                </c:pt>
                <c:pt idx="1411">
                  <c:v>0.37782949999999998</c:v>
                </c:pt>
                <c:pt idx="1412">
                  <c:v>0.40829729999999997</c:v>
                </c:pt>
                <c:pt idx="1413">
                  <c:v>0.40005170000000001</c:v>
                </c:pt>
                <c:pt idx="1414">
                  <c:v>0.34995409999999999</c:v>
                </c:pt>
                <c:pt idx="1415">
                  <c:v>0.3134016</c:v>
                </c:pt>
                <c:pt idx="1416">
                  <c:v>0.31406980000000001</c:v>
                </c:pt>
                <c:pt idx="1417">
                  <c:v>0.3360629</c:v>
                </c:pt>
                <c:pt idx="1418">
                  <c:v>0.34349639999999998</c:v>
                </c:pt>
                <c:pt idx="1419">
                  <c:v>0.31082080000000001</c:v>
                </c:pt>
                <c:pt idx="1420">
                  <c:v>0.30684529999999999</c:v>
                </c:pt>
                <c:pt idx="1421">
                  <c:v>0.3602088</c:v>
                </c:pt>
                <c:pt idx="1422">
                  <c:v>0.3152549</c:v>
                </c:pt>
                <c:pt idx="1423">
                  <c:v>0.37788189999999999</c:v>
                </c:pt>
                <c:pt idx="1424">
                  <c:v>0.2986589</c:v>
                </c:pt>
                <c:pt idx="1425">
                  <c:v>0.38718649999999999</c:v>
                </c:pt>
                <c:pt idx="1426">
                  <c:v>0.36380600000000002</c:v>
                </c:pt>
                <c:pt idx="1427">
                  <c:v>0.31028480000000003</c:v>
                </c:pt>
                <c:pt idx="1428">
                  <c:v>0.30315360000000002</c:v>
                </c:pt>
                <c:pt idx="1429">
                  <c:v>0.36578880000000003</c:v>
                </c:pt>
                <c:pt idx="1430">
                  <c:v>0.3012435</c:v>
                </c:pt>
                <c:pt idx="1431">
                  <c:v>0.25953330000000002</c:v>
                </c:pt>
                <c:pt idx="1432">
                  <c:v>0.26219490000000001</c:v>
                </c:pt>
                <c:pt idx="1433">
                  <c:v>0.18080660000000001</c:v>
                </c:pt>
                <c:pt idx="1434">
                  <c:v>0.20719560000000001</c:v>
                </c:pt>
                <c:pt idx="1435">
                  <c:v>0.1882375</c:v>
                </c:pt>
                <c:pt idx="1436">
                  <c:v>0.2587448</c:v>
                </c:pt>
                <c:pt idx="1437">
                  <c:v>0.1722505</c:v>
                </c:pt>
                <c:pt idx="1438">
                  <c:v>0.25154369999999998</c:v>
                </c:pt>
                <c:pt idx="1439">
                  <c:v>0.3880403</c:v>
                </c:pt>
                <c:pt idx="1440">
                  <c:v>0.38496399999999997</c:v>
                </c:pt>
                <c:pt idx="1441">
                  <c:v>0.36453940000000001</c:v>
                </c:pt>
                <c:pt idx="1442">
                  <c:v>0.4334577</c:v>
                </c:pt>
                <c:pt idx="1443">
                  <c:v>0.4535342</c:v>
                </c:pt>
                <c:pt idx="1444">
                  <c:v>0.36687019999999998</c:v>
                </c:pt>
                <c:pt idx="1445">
                  <c:v>0.38690760000000002</c:v>
                </c:pt>
                <c:pt idx="1446">
                  <c:v>0.22836200000000001</c:v>
                </c:pt>
                <c:pt idx="1447">
                  <c:v>0.2144501</c:v>
                </c:pt>
                <c:pt idx="1448">
                  <c:v>0.25999529999999998</c:v>
                </c:pt>
                <c:pt idx="1449">
                  <c:v>0.26632450000000002</c:v>
                </c:pt>
                <c:pt idx="1450">
                  <c:v>0.31641829999999999</c:v>
                </c:pt>
                <c:pt idx="1451">
                  <c:v>0.1931832</c:v>
                </c:pt>
                <c:pt idx="1452">
                  <c:v>0.1982391</c:v>
                </c:pt>
                <c:pt idx="1453">
                  <c:v>0.29810569999999997</c:v>
                </c:pt>
                <c:pt idx="1454">
                  <c:v>0.2624319</c:v>
                </c:pt>
                <c:pt idx="1455">
                  <c:v>0.25455499999999998</c:v>
                </c:pt>
                <c:pt idx="1456">
                  <c:v>0.19510720000000001</c:v>
                </c:pt>
                <c:pt idx="1457">
                  <c:v>0.26487129999999998</c:v>
                </c:pt>
                <c:pt idx="1458">
                  <c:v>0.29393170000000002</c:v>
                </c:pt>
                <c:pt idx="1459">
                  <c:v>0.27097250000000001</c:v>
                </c:pt>
                <c:pt idx="1460">
                  <c:v>0.43928909999999999</c:v>
                </c:pt>
                <c:pt idx="1461">
                  <c:v>0.303346</c:v>
                </c:pt>
                <c:pt idx="1462">
                  <c:v>0.27761069999999999</c:v>
                </c:pt>
                <c:pt idx="1463">
                  <c:v>0.24976229999999999</c:v>
                </c:pt>
                <c:pt idx="1464">
                  <c:v>0.25251580000000001</c:v>
                </c:pt>
                <c:pt idx="1465">
                  <c:v>0.23086400000000001</c:v>
                </c:pt>
                <c:pt idx="1466">
                  <c:v>0.2537587</c:v>
                </c:pt>
                <c:pt idx="1467">
                  <c:v>0.36368549999999999</c:v>
                </c:pt>
                <c:pt idx="1468">
                  <c:v>0.24760450000000001</c:v>
                </c:pt>
                <c:pt idx="1469">
                  <c:v>0.18902389999999999</c:v>
                </c:pt>
                <c:pt idx="1470">
                  <c:v>0.28873769999999999</c:v>
                </c:pt>
                <c:pt idx="1471">
                  <c:v>0.1965644</c:v>
                </c:pt>
                <c:pt idx="1472">
                  <c:v>0.30260219999999999</c:v>
                </c:pt>
                <c:pt idx="1473">
                  <c:v>0.21238309999999999</c:v>
                </c:pt>
                <c:pt idx="1474">
                  <c:v>0.20541290000000001</c:v>
                </c:pt>
                <c:pt idx="1475">
                  <c:v>0.20148669999999999</c:v>
                </c:pt>
                <c:pt idx="1476">
                  <c:v>0.3527265</c:v>
                </c:pt>
                <c:pt idx="1477">
                  <c:v>0.28859079999999998</c:v>
                </c:pt>
                <c:pt idx="1478">
                  <c:v>0.1882778</c:v>
                </c:pt>
                <c:pt idx="1479">
                  <c:v>0.28744579999999997</c:v>
                </c:pt>
                <c:pt idx="1480">
                  <c:v>0.2978615</c:v>
                </c:pt>
                <c:pt idx="1481">
                  <c:v>0.33836349999999998</c:v>
                </c:pt>
                <c:pt idx="1482">
                  <c:v>0.3327754</c:v>
                </c:pt>
                <c:pt idx="1483">
                  <c:v>0.2633453</c:v>
                </c:pt>
                <c:pt idx="1484">
                  <c:v>0.18439320000000001</c:v>
                </c:pt>
                <c:pt idx="1485">
                  <c:v>0.15696660000000001</c:v>
                </c:pt>
                <c:pt idx="1486">
                  <c:v>0.158083</c:v>
                </c:pt>
                <c:pt idx="1487">
                  <c:v>0.28123120000000001</c:v>
                </c:pt>
                <c:pt idx="1488">
                  <c:v>0.40725800000000001</c:v>
                </c:pt>
                <c:pt idx="1489">
                  <c:v>0.27289089999999999</c:v>
                </c:pt>
                <c:pt idx="1490">
                  <c:v>0.26352049999999999</c:v>
                </c:pt>
                <c:pt idx="1491">
                  <c:v>0.2557507</c:v>
                </c:pt>
                <c:pt idx="1492">
                  <c:v>0.23050809999999999</c:v>
                </c:pt>
                <c:pt idx="1493">
                  <c:v>0.26795380000000002</c:v>
                </c:pt>
                <c:pt idx="1494">
                  <c:v>0.41080739999999999</c:v>
                </c:pt>
                <c:pt idx="1495">
                  <c:v>0.29635260000000002</c:v>
                </c:pt>
                <c:pt idx="1496">
                  <c:v>0.3303314</c:v>
                </c:pt>
                <c:pt idx="1497">
                  <c:v>0.40895559999999997</c:v>
                </c:pt>
                <c:pt idx="1498">
                  <c:v>0.41891319999999999</c:v>
                </c:pt>
                <c:pt idx="1499">
                  <c:v>0.31721490000000002</c:v>
                </c:pt>
                <c:pt idx="1500">
                  <c:v>0.33578819999999998</c:v>
                </c:pt>
                <c:pt idx="1501">
                  <c:v>0.63684830000000003</c:v>
                </c:pt>
                <c:pt idx="1502">
                  <c:v>0.56611040000000001</c:v>
                </c:pt>
                <c:pt idx="1503">
                  <c:v>0.5906148</c:v>
                </c:pt>
                <c:pt idx="1504">
                  <c:v>0.63825399999999999</c:v>
                </c:pt>
                <c:pt idx="1505">
                  <c:v>0.55348280000000005</c:v>
                </c:pt>
                <c:pt idx="1506">
                  <c:v>0.66680669999999997</c:v>
                </c:pt>
                <c:pt idx="1507">
                  <c:v>0.4866645</c:v>
                </c:pt>
                <c:pt idx="1508">
                  <c:v>0.47072960000000003</c:v>
                </c:pt>
                <c:pt idx="1509">
                  <c:v>0.41725640000000003</c:v>
                </c:pt>
                <c:pt idx="1510">
                  <c:v>0.41729820000000001</c:v>
                </c:pt>
                <c:pt idx="1511">
                  <c:v>0.4679953</c:v>
                </c:pt>
                <c:pt idx="1512">
                  <c:v>0.45264300000000002</c:v>
                </c:pt>
                <c:pt idx="1513">
                  <c:v>0.52111600000000002</c:v>
                </c:pt>
                <c:pt idx="1514">
                  <c:v>0.54700939999999998</c:v>
                </c:pt>
                <c:pt idx="1515">
                  <c:v>0.60988419999999999</c:v>
                </c:pt>
                <c:pt idx="1516">
                  <c:v>0.54061749999999997</c:v>
                </c:pt>
                <c:pt idx="1517">
                  <c:v>0.53163099999999996</c:v>
                </c:pt>
                <c:pt idx="1518">
                  <c:v>0.65428980000000003</c:v>
                </c:pt>
                <c:pt idx="1519">
                  <c:v>0.58245000000000002</c:v>
                </c:pt>
                <c:pt idx="1520">
                  <c:v>0.49478080000000002</c:v>
                </c:pt>
                <c:pt idx="1521">
                  <c:v>0.70523159999999996</c:v>
                </c:pt>
                <c:pt idx="1522">
                  <c:v>0.50321590000000005</c:v>
                </c:pt>
                <c:pt idx="1523">
                  <c:v>0.57622589999999996</c:v>
                </c:pt>
                <c:pt idx="1524">
                  <c:v>0.59098740000000005</c:v>
                </c:pt>
                <c:pt idx="1525">
                  <c:v>0.62572369999999999</c:v>
                </c:pt>
                <c:pt idx="1526">
                  <c:v>0.64626879999999998</c:v>
                </c:pt>
                <c:pt idx="1527">
                  <c:v>0.80125539999999995</c:v>
                </c:pt>
                <c:pt idx="1528">
                  <c:v>0.51105690000000004</c:v>
                </c:pt>
                <c:pt idx="1529">
                  <c:v>0.50769229999999999</c:v>
                </c:pt>
                <c:pt idx="1530">
                  <c:v>0.53944119999999995</c:v>
                </c:pt>
                <c:pt idx="1531">
                  <c:v>0.54556289999999996</c:v>
                </c:pt>
                <c:pt idx="1532">
                  <c:v>0.71750270000000005</c:v>
                </c:pt>
                <c:pt idx="1533">
                  <c:v>0.66272830000000005</c:v>
                </c:pt>
                <c:pt idx="1534">
                  <c:v>0.78541539999999999</c:v>
                </c:pt>
                <c:pt idx="1535">
                  <c:v>0.60129440000000001</c:v>
                </c:pt>
                <c:pt idx="1536">
                  <c:v>0.58669020000000005</c:v>
                </c:pt>
                <c:pt idx="1537">
                  <c:v>0.5560853</c:v>
                </c:pt>
                <c:pt idx="1538">
                  <c:v>0.56606339999999999</c:v>
                </c:pt>
                <c:pt idx="1539">
                  <c:v>0.5993986</c:v>
                </c:pt>
                <c:pt idx="1540">
                  <c:v>0.63169660000000005</c:v>
                </c:pt>
                <c:pt idx="1541">
                  <c:v>0.63562149999999995</c:v>
                </c:pt>
                <c:pt idx="1542">
                  <c:v>0.53593400000000002</c:v>
                </c:pt>
                <c:pt idx="1543">
                  <c:v>0.69791400000000003</c:v>
                </c:pt>
                <c:pt idx="1544">
                  <c:v>0.51629780000000003</c:v>
                </c:pt>
                <c:pt idx="1545">
                  <c:v>0.56104520000000002</c:v>
                </c:pt>
                <c:pt idx="1546">
                  <c:v>0.59384369999999997</c:v>
                </c:pt>
                <c:pt idx="1547">
                  <c:v>0.55935349999999995</c:v>
                </c:pt>
                <c:pt idx="1548">
                  <c:v>0.69967429999999997</c:v>
                </c:pt>
                <c:pt idx="1549">
                  <c:v>0.59432359999999995</c:v>
                </c:pt>
                <c:pt idx="1550">
                  <c:v>0.43592649999999999</c:v>
                </c:pt>
                <c:pt idx="1551">
                  <c:v>0.4495325</c:v>
                </c:pt>
                <c:pt idx="1552">
                  <c:v>0.52225650000000001</c:v>
                </c:pt>
                <c:pt idx="1553">
                  <c:v>0.56928699999999999</c:v>
                </c:pt>
                <c:pt idx="1554">
                  <c:v>0.55380220000000002</c:v>
                </c:pt>
                <c:pt idx="1555">
                  <c:v>0.71119659999999996</c:v>
                </c:pt>
                <c:pt idx="1556">
                  <c:v>0.61579030000000001</c:v>
                </c:pt>
                <c:pt idx="1557">
                  <c:v>0.48280869999999998</c:v>
                </c:pt>
                <c:pt idx="1558">
                  <c:v>0.48580820000000002</c:v>
                </c:pt>
                <c:pt idx="1559">
                  <c:v>0.50161239999999996</c:v>
                </c:pt>
                <c:pt idx="1560">
                  <c:v>0.54649999999999999</c:v>
                </c:pt>
                <c:pt idx="1561">
                  <c:v>0.49956260000000002</c:v>
                </c:pt>
                <c:pt idx="1562">
                  <c:v>0.62698489999999996</c:v>
                </c:pt>
                <c:pt idx="1563">
                  <c:v>0.56999880000000003</c:v>
                </c:pt>
                <c:pt idx="1564">
                  <c:v>0.56262820000000002</c:v>
                </c:pt>
                <c:pt idx="1565">
                  <c:v>0.65018629999999999</c:v>
                </c:pt>
                <c:pt idx="1566">
                  <c:v>0.60728749999999998</c:v>
                </c:pt>
                <c:pt idx="1567">
                  <c:v>0.68265410000000004</c:v>
                </c:pt>
                <c:pt idx="1568">
                  <c:v>0.51685669999999995</c:v>
                </c:pt>
                <c:pt idx="1569">
                  <c:v>0.77181920000000004</c:v>
                </c:pt>
                <c:pt idx="1570">
                  <c:v>0.4868246</c:v>
                </c:pt>
                <c:pt idx="1571">
                  <c:v>0.47809309999999999</c:v>
                </c:pt>
                <c:pt idx="1572">
                  <c:v>0.54688190000000003</c:v>
                </c:pt>
                <c:pt idx="1573">
                  <c:v>0.55916010000000005</c:v>
                </c:pt>
                <c:pt idx="1574">
                  <c:v>0.49011640000000001</c:v>
                </c:pt>
                <c:pt idx="1575">
                  <c:v>0.46228560000000002</c:v>
                </c:pt>
                <c:pt idx="1576">
                  <c:v>0.54102260000000002</c:v>
                </c:pt>
                <c:pt idx="1577">
                  <c:v>0.76639800000000002</c:v>
                </c:pt>
                <c:pt idx="1578">
                  <c:v>0.62723479999999998</c:v>
                </c:pt>
                <c:pt idx="1579">
                  <c:v>0.7157268</c:v>
                </c:pt>
                <c:pt idx="1580">
                  <c:v>0.52524760000000004</c:v>
                </c:pt>
                <c:pt idx="1581">
                  <c:v>0.47587230000000003</c:v>
                </c:pt>
                <c:pt idx="1582">
                  <c:v>0.63449060000000002</c:v>
                </c:pt>
                <c:pt idx="1583">
                  <c:v>0.45365810000000001</c:v>
                </c:pt>
                <c:pt idx="1584">
                  <c:v>0.49128929999999998</c:v>
                </c:pt>
                <c:pt idx="1585">
                  <c:v>0.37334270000000003</c:v>
                </c:pt>
                <c:pt idx="1586">
                  <c:v>0.40196150000000003</c:v>
                </c:pt>
                <c:pt idx="1587">
                  <c:v>0.37106040000000001</c:v>
                </c:pt>
                <c:pt idx="1588">
                  <c:v>0.46111489999999999</c:v>
                </c:pt>
                <c:pt idx="1589">
                  <c:v>0.40827720000000001</c:v>
                </c:pt>
                <c:pt idx="1590">
                  <c:v>0.39279150000000002</c:v>
                </c:pt>
                <c:pt idx="1591">
                  <c:v>0.46650550000000002</c:v>
                </c:pt>
                <c:pt idx="1592">
                  <c:v>0.37410110000000002</c:v>
                </c:pt>
                <c:pt idx="1593">
                  <c:v>0.42199320000000001</c:v>
                </c:pt>
                <c:pt idx="1594">
                  <c:v>0.43176589999999998</c:v>
                </c:pt>
                <c:pt idx="1595">
                  <c:v>0.532385</c:v>
                </c:pt>
                <c:pt idx="1596">
                  <c:v>0.38507249999999998</c:v>
                </c:pt>
                <c:pt idx="1597">
                  <c:v>0.43354379999999998</c:v>
                </c:pt>
                <c:pt idx="1598">
                  <c:v>0.4341276</c:v>
                </c:pt>
                <c:pt idx="1599">
                  <c:v>0.5331572</c:v>
                </c:pt>
                <c:pt idx="1600">
                  <c:v>0.48336089999999998</c:v>
                </c:pt>
                <c:pt idx="1601">
                  <c:v>0.4120163</c:v>
                </c:pt>
                <c:pt idx="1602">
                  <c:v>0.45176119999999997</c:v>
                </c:pt>
                <c:pt idx="1603">
                  <c:v>0.5324856</c:v>
                </c:pt>
                <c:pt idx="1604">
                  <c:v>0.47369420000000001</c:v>
                </c:pt>
                <c:pt idx="1605">
                  <c:v>0.42189539999999998</c:v>
                </c:pt>
                <c:pt idx="1606">
                  <c:v>0.35591289999999998</c:v>
                </c:pt>
                <c:pt idx="1607">
                  <c:v>0.38683509999999999</c:v>
                </c:pt>
                <c:pt idx="1608">
                  <c:v>0.37198949999999997</c:v>
                </c:pt>
                <c:pt idx="1609">
                  <c:v>0.43263689999999999</c:v>
                </c:pt>
                <c:pt idx="1610">
                  <c:v>0.44174649999999999</c:v>
                </c:pt>
                <c:pt idx="1611">
                  <c:v>0.46952329999999998</c:v>
                </c:pt>
                <c:pt idx="1612">
                  <c:v>0.5318465</c:v>
                </c:pt>
                <c:pt idx="1613">
                  <c:v>0.40696359999999998</c:v>
                </c:pt>
                <c:pt idx="1614">
                  <c:v>0.41159479999999998</c:v>
                </c:pt>
                <c:pt idx="1615">
                  <c:v>0.55360569999999998</c:v>
                </c:pt>
                <c:pt idx="1616">
                  <c:v>0.42859320000000001</c:v>
                </c:pt>
                <c:pt idx="1617">
                  <c:v>0.47649910000000001</c:v>
                </c:pt>
                <c:pt idx="1618">
                  <c:v>0.47427200000000003</c:v>
                </c:pt>
                <c:pt idx="1619">
                  <c:v>0.70945130000000001</c:v>
                </c:pt>
                <c:pt idx="1620">
                  <c:v>0.60640360000000004</c:v>
                </c:pt>
                <c:pt idx="1621">
                  <c:v>0.4363262</c:v>
                </c:pt>
                <c:pt idx="1622">
                  <c:v>0.40939059999999999</c:v>
                </c:pt>
                <c:pt idx="1623">
                  <c:v>0.55224700000000004</c:v>
                </c:pt>
                <c:pt idx="1624">
                  <c:v>0.41036</c:v>
                </c:pt>
                <c:pt idx="1625">
                  <c:v>0.44618790000000003</c:v>
                </c:pt>
                <c:pt idx="1626">
                  <c:v>0.36569590000000002</c:v>
                </c:pt>
                <c:pt idx="1627">
                  <c:v>0.45857759999999997</c:v>
                </c:pt>
                <c:pt idx="1628">
                  <c:v>0.41595789999999999</c:v>
                </c:pt>
                <c:pt idx="1629">
                  <c:v>0.50756089999999998</c:v>
                </c:pt>
                <c:pt idx="1630">
                  <c:v>0.3986307</c:v>
                </c:pt>
                <c:pt idx="1631">
                  <c:v>0.42753629999999998</c:v>
                </c:pt>
                <c:pt idx="1632">
                  <c:v>0.56020239999999999</c:v>
                </c:pt>
                <c:pt idx="1633">
                  <c:v>0.53643200000000002</c:v>
                </c:pt>
                <c:pt idx="1634">
                  <c:v>0.45622940000000001</c:v>
                </c:pt>
                <c:pt idx="1635">
                  <c:v>0.50375479999999995</c:v>
                </c:pt>
                <c:pt idx="1636">
                  <c:v>0.47064289999999998</c:v>
                </c:pt>
                <c:pt idx="1637">
                  <c:v>0.54925489999999999</c:v>
                </c:pt>
                <c:pt idx="1638">
                  <c:v>0.40915390000000001</c:v>
                </c:pt>
                <c:pt idx="1639">
                  <c:v>0.49594959999999999</c:v>
                </c:pt>
                <c:pt idx="1640">
                  <c:v>0.56298150000000002</c:v>
                </c:pt>
                <c:pt idx="1641">
                  <c:v>0.52831799999999995</c:v>
                </c:pt>
                <c:pt idx="1642">
                  <c:v>0.44532040000000001</c:v>
                </c:pt>
                <c:pt idx="1643">
                  <c:v>0.44736860000000001</c:v>
                </c:pt>
                <c:pt idx="1644">
                  <c:v>0.38758969999999998</c:v>
                </c:pt>
                <c:pt idx="1645">
                  <c:v>0.23821510000000001</c:v>
                </c:pt>
                <c:pt idx="1646">
                  <c:v>0.51627920000000005</c:v>
                </c:pt>
                <c:pt idx="1647">
                  <c:v>0.46271139999999999</c:v>
                </c:pt>
                <c:pt idx="1648">
                  <c:v>0.37581300000000001</c:v>
                </c:pt>
                <c:pt idx="1649">
                  <c:v>0.3825945</c:v>
                </c:pt>
                <c:pt idx="1650">
                  <c:v>0.35475390000000001</c:v>
                </c:pt>
                <c:pt idx="1651">
                  <c:v>0.52366769999999996</c:v>
                </c:pt>
                <c:pt idx="1652">
                  <c:v>0.73687550000000002</c:v>
                </c:pt>
                <c:pt idx="1653">
                  <c:v>0.41559069999999998</c:v>
                </c:pt>
                <c:pt idx="1654">
                  <c:v>0.38741680000000001</c:v>
                </c:pt>
                <c:pt idx="1655">
                  <c:v>0.52180040000000005</c:v>
                </c:pt>
                <c:pt idx="1656">
                  <c:v>0.4281836</c:v>
                </c:pt>
                <c:pt idx="1657">
                  <c:v>0.42032730000000001</c:v>
                </c:pt>
                <c:pt idx="1658">
                  <c:v>0.34377809999999998</c:v>
                </c:pt>
                <c:pt idx="1659">
                  <c:v>0.34448250000000002</c:v>
                </c:pt>
                <c:pt idx="1660">
                  <c:v>0.3504311</c:v>
                </c:pt>
                <c:pt idx="1661">
                  <c:v>0.38194699999999998</c:v>
                </c:pt>
                <c:pt idx="1662">
                  <c:v>0.35569119999999999</c:v>
                </c:pt>
                <c:pt idx="1663">
                  <c:v>0.38928849999999998</c:v>
                </c:pt>
                <c:pt idx="1664">
                  <c:v>0.35882969999999997</c:v>
                </c:pt>
                <c:pt idx="1665">
                  <c:v>0.54166069999999999</c:v>
                </c:pt>
                <c:pt idx="1666">
                  <c:v>0.41412559999999998</c:v>
                </c:pt>
                <c:pt idx="1667">
                  <c:v>0.34070739999999999</c:v>
                </c:pt>
                <c:pt idx="1668">
                  <c:v>0.390291</c:v>
                </c:pt>
                <c:pt idx="1669">
                  <c:v>0.3447229</c:v>
                </c:pt>
                <c:pt idx="1670">
                  <c:v>0.42203629999999998</c:v>
                </c:pt>
                <c:pt idx="1671">
                  <c:v>0.3707472</c:v>
                </c:pt>
                <c:pt idx="1672">
                  <c:v>0.44797029999999999</c:v>
                </c:pt>
                <c:pt idx="1673">
                  <c:v>0.46507280000000001</c:v>
                </c:pt>
                <c:pt idx="1674">
                  <c:v>0.78519850000000002</c:v>
                </c:pt>
                <c:pt idx="1675">
                  <c:v>0.34732639999999998</c:v>
                </c:pt>
                <c:pt idx="1676">
                  <c:v>0.35027619999999998</c:v>
                </c:pt>
                <c:pt idx="1677">
                  <c:v>0.3881212</c:v>
                </c:pt>
                <c:pt idx="1678">
                  <c:v>0.3411091</c:v>
                </c:pt>
                <c:pt idx="1679">
                  <c:v>0.40880539999999999</c:v>
                </c:pt>
                <c:pt idx="1680">
                  <c:v>0.34351080000000001</c:v>
                </c:pt>
                <c:pt idx="1681">
                  <c:v>0.38705329999999999</c:v>
                </c:pt>
                <c:pt idx="1682">
                  <c:v>0.51439330000000005</c:v>
                </c:pt>
                <c:pt idx="1683">
                  <c:v>0.47215289999999999</c:v>
                </c:pt>
                <c:pt idx="1684">
                  <c:v>0.3830307</c:v>
                </c:pt>
                <c:pt idx="1685">
                  <c:v>0.3810886</c:v>
                </c:pt>
                <c:pt idx="1686">
                  <c:v>0.38637480000000002</c:v>
                </c:pt>
                <c:pt idx="1687">
                  <c:v>0.39078740000000001</c:v>
                </c:pt>
                <c:pt idx="1688">
                  <c:v>0.45007829999999999</c:v>
                </c:pt>
                <c:pt idx="1689">
                  <c:v>0.42236570000000001</c:v>
                </c:pt>
                <c:pt idx="1690">
                  <c:v>0.52286929999999998</c:v>
                </c:pt>
                <c:pt idx="1691">
                  <c:v>0.38876749999999999</c:v>
                </c:pt>
                <c:pt idx="1692">
                  <c:v>0.38909939999999998</c:v>
                </c:pt>
                <c:pt idx="1693">
                  <c:v>0.35614099999999999</c:v>
                </c:pt>
                <c:pt idx="1694">
                  <c:v>0.55487520000000001</c:v>
                </c:pt>
                <c:pt idx="1695">
                  <c:v>0.42368529999999999</c:v>
                </c:pt>
                <c:pt idx="1696">
                  <c:v>0.41188000000000002</c:v>
                </c:pt>
                <c:pt idx="1697">
                  <c:v>0.3489913</c:v>
                </c:pt>
                <c:pt idx="1698">
                  <c:v>0.41636770000000001</c:v>
                </c:pt>
                <c:pt idx="1699">
                  <c:v>0.36737690000000001</c:v>
                </c:pt>
                <c:pt idx="1700">
                  <c:v>0.3741852</c:v>
                </c:pt>
                <c:pt idx="1701">
                  <c:v>0.48877310000000002</c:v>
                </c:pt>
                <c:pt idx="1702">
                  <c:v>0.34283590000000003</c:v>
                </c:pt>
                <c:pt idx="1703">
                  <c:v>0.34254800000000002</c:v>
                </c:pt>
                <c:pt idx="1704">
                  <c:v>0.39736270000000001</c:v>
                </c:pt>
                <c:pt idx="1705">
                  <c:v>0.35172320000000001</c:v>
                </c:pt>
                <c:pt idx="1706">
                  <c:v>0.40613349999999998</c:v>
                </c:pt>
                <c:pt idx="1707">
                  <c:v>0.34433340000000001</c:v>
                </c:pt>
                <c:pt idx="1708">
                  <c:v>0.35648540000000001</c:v>
                </c:pt>
                <c:pt idx="1709">
                  <c:v>0.46806199999999998</c:v>
                </c:pt>
                <c:pt idx="1710">
                  <c:v>0.62109999999999999</c:v>
                </c:pt>
                <c:pt idx="1711">
                  <c:v>0.35978779999999999</c:v>
                </c:pt>
                <c:pt idx="1712">
                  <c:v>0.39166600000000001</c:v>
                </c:pt>
                <c:pt idx="1713">
                  <c:v>0.39247710000000002</c:v>
                </c:pt>
                <c:pt idx="1714">
                  <c:v>0.3716042</c:v>
                </c:pt>
                <c:pt idx="1715">
                  <c:v>0.35670499999999999</c:v>
                </c:pt>
                <c:pt idx="1716">
                  <c:v>0.35971900000000001</c:v>
                </c:pt>
                <c:pt idx="1717">
                  <c:v>0.34464240000000002</c:v>
                </c:pt>
                <c:pt idx="1718">
                  <c:v>0.35276770000000002</c:v>
                </c:pt>
                <c:pt idx="1719">
                  <c:v>0.36669040000000003</c:v>
                </c:pt>
                <c:pt idx="1720">
                  <c:v>0.418321</c:v>
                </c:pt>
                <c:pt idx="1721">
                  <c:v>0.35944999999999999</c:v>
                </c:pt>
                <c:pt idx="1722">
                  <c:v>0.36829519999999999</c:v>
                </c:pt>
                <c:pt idx="1723">
                  <c:v>0.34593620000000003</c:v>
                </c:pt>
                <c:pt idx="1724">
                  <c:v>0.35640749999999999</c:v>
                </c:pt>
                <c:pt idx="1725">
                  <c:v>0.42598999999999998</c:v>
                </c:pt>
                <c:pt idx="1726">
                  <c:v>0.350439</c:v>
                </c:pt>
                <c:pt idx="1727">
                  <c:v>0.35817520000000003</c:v>
                </c:pt>
                <c:pt idx="1728">
                  <c:v>0.35387819999999998</c:v>
                </c:pt>
                <c:pt idx="1729">
                  <c:v>0.35806660000000001</c:v>
                </c:pt>
                <c:pt idx="1730">
                  <c:v>0.40672720000000001</c:v>
                </c:pt>
                <c:pt idx="1731">
                  <c:v>0.44404250000000001</c:v>
                </c:pt>
                <c:pt idx="1732">
                  <c:v>0.35259669999999999</c:v>
                </c:pt>
                <c:pt idx="1733">
                  <c:v>0.35273880000000002</c:v>
                </c:pt>
                <c:pt idx="1734">
                  <c:v>0.37007250000000003</c:v>
                </c:pt>
                <c:pt idx="1735">
                  <c:v>0.46049060000000003</c:v>
                </c:pt>
                <c:pt idx="1736">
                  <c:v>0.36854170000000003</c:v>
                </c:pt>
                <c:pt idx="1737">
                  <c:v>0.34464149999999999</c:v>
                </c:pt>
                <c:pt idx="1738">
                  <c:v>0.35091939999999999</c:v>
                </c:pt>
                <c:pt idx="1739">
                  <c:v>0.4015688</c:v>
                </c:pt>
                <c:pt idx="1740">
                  <c:v>0.3547129</c:v>
                </c:pt>
                <c:pt idx="1741">
                  <c:v>0.39947860000000002</c:v>
                </c:pt>
                <c:pt idx="1742">
                  <c:v>0.35431859999999998</c:v>
                </c:pt>
                <c:pt idx="1743">
                  <c:v>0.36270229999999998</c:v>
                </c:pt>
                <c:pt idx="1744">
                  <c:v>0.4438358</c:v>
                </c:pt>
                <c:pt idx="1745">
                  <c:v>0.35283579999999998</c:v>
                </c:pt>
                <c:pt idx="1746">
                  <c:v>0.43593779999999999</c:v>
                </c:pt>
                <c:pt idx="1747">
                  <c:v>0.35804659999999999</c:v>
                </c:pt>
                <c:pt idx="1748">
                  <c:v>0.42740010000000001</c:v>
                </c:pt>
                <c:pt idx="1749">
                  <c:v>0.38927040000000002</c:v>
                </c:pt>
                <c:pt idx="1750">
                  <c:v>0.35590690000000003</c:v>
                </c:pt>
                <c:pt idx="1751">
                  <c:v>0.3421361</c:v>
                </c:pt>
                <c:pt idx="1752">
                  <c:v>0.4087191</c:v>
                </c:pt>
                <c:pt idx="1753">
                  <c:v>0.4480421</c:v>
                </c:pt>
                <c:pt idx="1754">
                  <c:v>0.35765560000000002</c:v>
                </c:pt>
                <c:pt idx="1755">
                  <c:v>0.34824840000000001</c:v>
                </c:pt>
                <c:pt idx="1756">
                  <c:v>0.37826320000000002</c:v>
                </c:pt>
                <c:pt idx="1757">
                  <c:v>0.3876541</c:v>
                </c:pt>
                <c:pt idx="1758">
                  <c:v>0.42392819999999998</c:v>
                </c:pt>
                <c:pt idx="1759">
                  <c:v>0.37468089999999998</c:v>
                </c:pt>
                <c:pt idx="1760">
                  <c:v>0.35669230000000002</c:v>
                </c:pt>
                <c:pt idx="1761">
                  <c:v>0.38378970000000001</c:v>
                </c:pt>
                <c:pt idx="1762">
                  <c:v>0.34640910000000003</c:v>
                </c:pt>
                <c:pt idx="1763">
                  <c:v>0.4211782</c:v>
                </c:pt>
                <c:pt idx="1764">
                  <c:v>0.34869109999999998</c:v>
                </c:pt>
                <c:pt idx="1765">
                  <c:v>0.35517840000000001</c:v>
                </c:pt>
                <c:pt idx="1766">
                  <c:v>0.35743079999999999</c:v>
                </c:pt>
                <c:pt idx="1767">
                  <c:v>0.65650850000000005</c:v>
                </c:pt>
                <c:pt idx="1768">
                  <c:v>0.37706479999999998</c:v>
                </c:pt>
                <c:pt idx="1769">
                  <c:v>0.33856710000000001</c:v>
                </c:pt>
                <c:pt idx="1770">
                  <c:v>0.35243170000000001</c:v>
                </c:pt>
                <c:pt idx="1771">
                  <c:v>0.4663062</c:v>
                </c:pt>
                <c:pt idx="1772">
                  <c:v>0.5557628</c:v>
                </c:pt>
                <c:pt idx="1773">
                  <c:v>0.56070109999999995</c:v>
                </c:pt>
                <c:pt idx="1774">
                  <c:v>0.41991909999999999</c:v>
                </c:pt>
                <c:pt idx="1775">
                  <c:v>0.42531669999999999</c:v>
                </c:pt>
                <c:pt idx="1776">
                  <c:v>0.51780839999999995</c:v>
                </c:pt>
                <c:pt idx="1777">
                  <c:v>0.3699866</c:v>
                </c:pt>
                <c:pt idx="1778">
                  <c:v>0.44513320000000001</c:v>
                </c:pt>
                <c:pt idx="1779">
                  <c:v>0.33344760000000001</c:v>
                </c:pt>
                <c:pt idx="1780">
                  <c:v>0.35228920000000002</c:v>
                </c:pt>
                <c:pt idx="1781">
                  <c:v>0.38954230000000001</c:v>
                </c:pt>
                <c:pt idx="1782">
                  <c:v>0.3317618</c:v>
                </c:pt>
                <c:pt idx="1783">
                  <c:v>0.35154340000000001</c:v>
                </c:pt>
                <c:pt idx="1784">
                  <c:v>0.34814879999999998</c:v>
                </c:pt>
                <c:pt idx="1785">
                  <c:v>0.3426149</c:v>
                </c:pt>
                <c:pt idx="1786">
                  <c:v>0.42385240000000002</c:v>
                </c:pt>
                <c:pt idx="1787">
                  <c:v>0.4273805</c:v>
                </c:pt>
                <c:pt idx="1788">
                  <c:v>0.3854476</c:v>
                </c:pt>
                <c:pt idx="1789">
                  <c:v>0.33557599999999999</c:v>
                </c:pt>
                <c:pt idx="1790">
                  <c:v>0.35041070000000002</c:v>
                </c:pt>
                <c:pt idx="1791">
                  <c:v>0.37385010000000002</c:v>
                </c:pt>
                <c:pt idx="1792">
                  <c:v>0.34537220000000002</c:v>
                </c:pt>
                <c:pt idx="1793">
                  <c:v>0.34396700000000002</c:v>
                </c:pt>
                <c:pt idx="1794">
                  <c:v>0.39458840000000001</c:v>
                </c:pt>
                <c:pt idx="1795">
                  <c:v>0.34041830000000001</c:v>
                </c:pt>
                <c:pt idx="1796">
                  <c:v>0.3644503</c:v>
                </c:pt>
                <c:pt idx="1797">
                  <c:v>0.35525699999999999</c:v>
                </c:pt>
                <c:pt idx="1798">
                  <c:v>0.47563689999999997</c:v>
                </c:pt>
                <c:pt idx="1799">
                  <c:v>0.33408379999999999</c:v>
                </c:pt>
                <c:pt idx="1800">
                  <c:v>0.33975430000000001</c:v>
                </c:pt>
                <c:pt idx="1801">
                  <c:v>0.39356550000000001</c:v>
                </c:pt>
                <c:pt idx="1802">
                  <c:v>0.40115719999999999</c:v>
                </c:pt>
                <c:pt idx="1803">
                  <c:v>0.35672900000000002</c:v>
                </c:pt>
                <c:pt idx="1804">
                  <c:v>0.35155459999999999</c:v>
                </c:pt>
                <c:pt idx="1805">
                  <c:v>0.34667530000000002</c:v>
                </c:pt>
                <c:pt idx="1806">
                  <c:v>0.48725069999999998</c:v>
                </c:pt>
                <c:pt idx="1807">
                  <c:v>0.37475890000000001</c:v>
                </c:pt>
                <c:pt idx="1808">
                  <c:v>0.35323349999999998</c:v>
                </c:pt>
                <c:pt idx="1809">
                  <c:v>0.33918219999999999</c:v>
                </c:pt>
                <c:pt idx="1810">
                  <c:v>0.33840480000000001</c:v>
                </c:pt>
                <c:pt idx="1811">
                  <c:v>0.38821509999999998</c:v>
                </c:pt>
                <c:pt idx="1812">
                  <c:v>0.42444690000000002</c:v>
                </c:pt>
                <c:pt idx="1813">
                  <c:v>0.45087050000000001</c:v>
                </c:pt>
                <c:pt idx="1814">
                  <c:v>0.34853499999999998</c:v>
                </c:pt>
                <c:pt idx="1815">
                  <c:v>0.40459610000000001</c:v>
                </c:pt>
                <c:pt idx="1816">
                  <c:v>0.43134270000000002</c:v>
                </c:pt>
                <c:pt idx="1817">
                  <c:v>0.35151060000000001</c:v>
                </c:pt>
                <c:pt idx="1818">
                  <c:v>0.35711209999999999</c:v>
                </c:pt>
                <c:pt idx="1819">
                  <c:v>0.41968230000000001</c:v>
                </c:pt>
                <c:pt idx="1820">
                  <c:v>0.38152799999999998</c:v>
                </c:pt>
                <c:pt idx="1821">
                  <c:v>0.34376459999999998</c:v>
                </c:pt>
                <c:pt idx="1822">
                  <c:v>0.34567700000000001</c:v>
                </c:pt>
                <c:pt idx="1823">
                  <c:v>0.35559780000000002</c:v>
                </c:pt>
                <c:pt idx="1824">
                  <c:v>0.35794949999999998</c:v>
                </c:pt>
                <c:pt idx="1825">
                  <c:v>0.39794590000000002</c:v>
                </c:pt>
                <c:pt idx="1826">
                  <c:v>0.36113620000000002</c:v>
                </c:pt>
                <c:pt idx="1827">
                  <c:v>0.34613670000000002</c:v>
                </c:pt>
                <c:pt idx="1828">
                  <c:v>0.35351589999999999</c:v>
                </c:pt>
                <c:pt idx="1829">
                  <c:v>0.3549561</c:v>
                </c:pt>
                <c:pt idx="1830">
                  <c:v>0.49045539999999999</c:v>
                </c:pt>
                <c:pt idx="1831">
                  <c:v>0.34316479999999999</c:v>
                </c:pt>
                <c:pt idx="1832">
                  <c:v>0.33795459999999999</c:v>
                </c:pt>
                <c:pt idx="1833">
                  <c:v>0.34421410000000002</c:v>
                </c:pt>
                <c:pt idx="1834">
                  <c:v>0.43814940000000002</c:v>
                </c:pt>
                <c:pt idx="1835">
                  <c:v>0.38541520000000001</c:v>
                </c:pt>
                <c:pt idx="1836">
                  <c:v>0.3459855</c:v>
                </c:pt>
                <c:pt idx="1837">
                  <c:v>0.45058100000000001</c:v>
                </c:pt>
                <c:pt idx="1838">
                  <c:v>0.3434006</c:v>
                </c:pt>
                <c:pt idx="1839">
                  <c:v>0.35615019999999997</c:v>
                </c:pt>
                <c:pt idx="1840">
                  <c:v>0.4144313</c:v>
                </c:pt>
                <c:pt idx="1841">
                  <c:v>0.4158676</c:v>
                </c:pt>
                <c:pt idx="1842">
                  <c:v>0.37782840000000001</c:v>
                </c:pt>
                <c:pt idx="1843">
                  <c:v>0.4607097</c:v>
                </c:pt>
                <c:pt idx="1844">
                  <c:v>0.43254049999999999</c:v>
                </c:pt>
                <c:pt idx="1845">
                  <c:v>0.3531782</c:v>
                </c:pt>
                <c:pt idx="1846">
                  <c:v>0.54289989999999999</c:v>
                </c:pt>
                <c:pt idx="1847">
                  <c:v>0.34640019999999999</c:v>
                </c:pt>
                <c:pt idx="1848">
                  <c:v>0.34083869999999999</c:v>
                </c:pt>
                <c:pt idx="1849">
                  <c:v>0.3804766</c:v>
                </c:pt>
                <c:pt idx="1850">
                  <c:v>0.35271799999999998</c:v>
                </c:pt>
                <c:pt idx="1851">
                  <c:v>0.42424499999999998</c:v>
                </c:pt>
                <c:pt idx="1852">
                  <c:v>0.44410440000000001</c:v>
                </c:pt>
                <c:pt idx="1853">
                  <c:v>0.44246190000000002</c:v>
                </c:pt>
                <c:pt idx="1854">
                  <c:v>0.37913849999999999</c:v>
                </c:pt>
                <c:pt idx="1855">
                  <c:v>0.37375969999999997</c:v>
                </c:pt>
                <c:pt idx="1856">
                  <c:v>0.39293990000000001</c:v>
                </c:pt>
                <c:pt idx="1857">
                  <c:v>0.37574069999999998</c:v>
                </c:pt>
                <c:pt idx="1858">
                  <c:v>0.58155509999999999</c:v>
                </c:pt>
                <c:pt idx="1859">
                  <c:v>0.35877150000000002</c:v>
                </c:pt>
                <c:pt idx="1860">
                  <c:v>0.33499889999999999</c:v>
                </c:pt>
                <c:pt idx="1861">
                  <c:v>0.39118550000000002</c:v>
                </c:pt>
                <c:pt idx="1862">
                  <c:v>0.35707299999999997</c:v>
                </c:pt>
                <c:pt idx="1863">
                  <c:v>0.35412120000000002</c:v>
                </c:pt>
                <c:pt idx="1864">
                  <c:v>0.3463715</c:v>
                </c:pt>
                <c:pt idx="1865">
                  <c:v>0.34392679999999998</c:v>
                </c:pt>
                <c:pt idx="1866">
                  <c:v>0.40433999999999998</c:v>
                </c:pt>
                <c:pt idx="1867">
                  <c:v>0.39929999999999999</c:v>
                </c:pt>
                <c:pt idx="1868">
                  <c:v>0.46240179999999997</c:v>
                </c:pt>
                <c:pt idx="1869">
                  <c:v>0.36512339999999999</c:v>
                </c:pt>
                <c:pt idx="1870">
                  <c:v>0.38786340000000002</c:v>
                </c:pt>
                <c:pt idx="1871">
                  <c:v>0.3723149</c:v>
                </c:pt>
                <c:pt idx="1872">
                  <c:v>0.3791563</c:v>
                </c:pt>
                <c:pt idx="1873">
                  <c:v>0.33815210000000001</c:v>
                </c:pt>
                <c:pt idx="1874">
                  <c:v>0.41914360000000001</c:v>
                </c:pt>
                <c:pt idx="1875">
                  <c:v>0.33815260000000003</c:v>
                </c:pt>
                <c:pt idx="1876">
                  <c:v>0.46324739999999998</c:v>
                </c:pt>
                <c:pt idx="1877">
                  <c:v>0.3805327</c:v>
                </c:pt>
                <c:pt idx="1878">
                  <c:v>0.33924520000000002</c:v>
                </c:pt>
                <c:pt idx="1879">
                  <c:v>0.42627219999999999</c:v>
                </c:pt>
                <c:pt idx="1880">
                  <c:v>0.34805039999999998</c:v>
                </c:pt>
                <c:pt idx="1881">
                  <c:v>0.35537180000000002</c:v>
                </c:pt>
                <c:pt idx="1882">
                  <c:v>0.39254689999999998</c:v>
                </c:pt>
                <c:pt idx="1883">
                  <c:v>0.33853420000000001</c:v>
                </c:pt>
                <c:pt idx="1884">
                  <c:v>0.34208509999999998</c:v>
                </c:pt>
                <c:pt idx="1885">
                  <c:v>0.34385589999999999</c:v>
                </c:pt>
                <c:pt idx="1886">
                  <c:v>0.35699609999999998</c:v>
                </c:pt>
                <c:pt idx="1887">
                  <c:v>0.36211670000000001</c:v>
                </c:pt>
                <c:pt idx="1888">
                  <c:v>0.34631960000000001</c:v>
                </c:pt>
                <c:pt idx="1889">
                  <c:v>0.34199629999999998</c:v>
                </c:pt>
                <c:pt idx="1890">
                  <c:v>0.42324070000000003</c:v>
                </c:pt>
                <c:pt idx="1891">
                  <c:v>0.3575333</c:v>
                </c:pt>
                <c:pt idx="1892">
                  <c:v>0.41792790000000002</c:v>
                </c:pt>
                <c:pt idx="1893">
                  <c:v>0.35546610000000001</c:v>
                </c:pt>
                <c:pt idx="1894">
                  <c:v>0.34012419999999999</c:v>
                </c:pt>
                <c:pt idx="1895">
                  <c:v>0.35548469999999999</c:v>
                </c:pt>
                <c:pt idx="1896">
                  <c:v>0.37404949999999998</c:v>
                </c:pt>
                <c:pt idx="1897">
                  <c:v>0.38730880000000001</c:v>
                </c:pt>
                <c:pt idx="1898">
                  <c:v>0.34151359999999997</c:v>
                </c:pt>
                <c:pt idx="1899">
                  <c:v>0.35265800000000003</c:v>
                </c:pt>
                <c:pt idx="1900">
                  <c:v>0.51229590000000003</c:v>
                </c:pt>
                <c:pt idx="1901">
                  <c:v>0.53910100000000005</c:v>
                </c:pt>
                <c:pt idx="1902">
                  <c:v>0.37591819999999998</c:v>
                </c:pt>
                <c:pt idx="1903">
                  <c:v>0.42965189999999998</c:v>
                </c:pt>
                <c:pt idx="1904">
                  <c:v>0.34603279999999997</c:v>
                </c:pt>
                <c:pt idx="1905">
                  <c:v>0.3991056</c:v>
                </c:pt>
                <c:pt idx="1906">
                  <c:v>0.37994929999999999</c:v>
                </c:pt>
                <c:pt idx="1907">
                  <c:v>0.34570709999999999</c:v>
                </c:pt>
                <c:pt idx="1908">
                  <c:v>0.35189150000000002</c:v>
                </c:pt>
                <c:pt idx="1909">
                  <c:v>0.34686080000000002</c:v>
                </c:pt>
                <c:pt idx="1910">
                  <c:v>0.37755870000000002</c:v>
                </c:pt>
                <c:pt idx="1911">
                  <c:v>0.42225790000000002</c:v>
                </c:pt>
                <c:pt idx="1912">
                  <c:v>0.34760059999999998</c:v>
                </c:pt>
                <c:pt idx="1913">
                  <c:v>0.44646599999999997</c:v>
                </c:pt>
                <c:pt idx="1914">
                  <c:v>0.35298550000000001</c:v>
                </c:pt>
                <c:pt idx="1915">
                  <c:v>0.43813530000000001</c:v>
                </c:pt>
                <c:pt idx="1916">
                  <c:v>0.39412809999999998</c:v>
                </c:pt>
                <c:pt idx="1917">
                  <c:v>0.35116950000000002</c:v>
                </c:pt>
                <c:pt idx="1918">
                  <c:v>0.3852893</c:v>
                </c:pt>
                <c:pt idx="1919">
                  <c:v>0.36199989999999999</c:v>
                </c:pt>
                <c:pt idx="1920">
                  <c:v>0.39823839999999999</c:v>
                </c:pt>
                <c:pt idx="1921">
                  <c:v>0.36082219999999998</c:v>
                </c:pt>
                <c:pt idx="1922">
                  <c:v>0.34869670000000003</c:v>
                </c:pt>
                <c:pt idx="1923">
                  <c:v>0.36101860000000002</c:v>
                </c:pt>
                <c:pt idx="1924">
                  <c:v>0.46301940000000003</c:v>
                </c:pt>
                <c:pt idx="1925">
                  <c:v>0.40302189999999999</c:v>
                </c:pt>
                <c:pt idx="1926">
                  <c:v>0.34743800000000002</c:v>
                </c:pt>
                <c:pt idx="1927">
                  <c:v>0.3575045</c:v>
                </c:pt>
                <c:pt idx="1928">
                  <c:v>0.35739969999999999</c:v>
                </c:pt>
                <c:pt idx="1929">
                  <c:v>0.44272899999999998</c:v>
                </c:pt>
                <c:pt idx="1930">
                  <c:v>0.44378109999999998</c:v>
                </c:pt>
                <c:pt idx="1931">
                  <c:v>0.43505670000000002</c:v>
                </c:pt>
                <c:pt idx="1932">
                  <c:v>0.38661649999999997</c:v>
                </c:pt>
                <c:pt idx="1933">
                  <c:v>0.49410110000000002</c:v>
                </c:pt>
                <c:pt idx="1934">
                  <c:v>0.39557680000000001</c:v>
                </c:pt>
                <c:pt idx="1935">
                  <c:v>0.46952579999999999</c:v>
                </c:pt>
                <c:pt idx="1936">
                  <c:v>0.3357289</c:v>
                </c:pt>
                <c:pt idx="1937">
                  <c:v>0.3443968</c:v>
                </c:pt>
                <c:pt idx="1938">
                  <c:v>0.35303600000000002</c:v>
                </c:pt>
                <c:pt idx="1939">
                  <c:v>0.3445782</c:v>
                </c:pt>
                <c:pt idx="1940">
                  <c:v>0.36598639999999999</c:v>
                </c:pt>
                <c:pt idx="1941">
                  <c:v>0.34461140000000001</c:v>
                </c:pt>
                <c:pt idx="1942">
                  <c:v>0.34975909999999999</c:v>
                </c:pt>
                <c:pt idx="1943">
                  <c:v>0.45402490000000001</c:v>
                </c:pt>
                <c:pt idx="1944">
                  <c:v>0.4093929</c:v>
                </c:pt>
                <c:pt idx="1945">
                  <c:v>0.4806317</c:v>
                </c:pt>
                <c:pt idx="1946">
                  <c:v>0.46129969999999998</c:v>
                </c:pt>
                <c:pt idx="1947">
                  <c:v>0.35991020000000001</c:v>
                </c:pt>
                <c:pt idx="1948">
                  <c:v>0.40419290000000002</c:v>
                </c:pt>
                <c:pt idx="1949">
                  <c:v>0.38685199999999997</c:v>
                </c:pt>
                <c:pt idx="1950">
                  <c:v>0.34531079999999997</c:v>
                </c:pt>
                <c:pt idx="1951">
                  <c:v>0.34366720000000001</c:v>
                </c:pt>
                <c:pt idx="1952">
                  <c:v>0.37135560000000001</c:v>
                </c:pt>
                <c:pt idx="1953">
                  <c:v>0.34372950000000002</c:v>
                </c:pt>
                <c:pt idx="1954">
                  <c:v>0.3568615</c:v>
                </c:pt>
                <c:pt idx="1955">
                  <c:v>0.38720929999999998</c:v>
                </c:pt>
                <c:pt idx="1956">
                  <c:v>0.35890100000000003</c:v>
                </c:pt>
                <c:pt idx="1957">
                  <c:v>0.3646046</c:v>
                </c:pt>
                <c:pt idx="1958">
                  <c:v>0.50947290000000001</c:v>
                </c:pt>
                <c:pt idx="1959">
                  <c:v>0.34941529999999998</c:v>
                </c:pt>
                <c:pt idx="1960">
                  <c:v>0.3414432</c:v>
                </c:pt>
                <c:pt idx="1961">
                  <c:v>0.3641952</c:v>
                </c:pt>
                <c:pt idx="1962">
                  <c:v>0.36078379999999999</c:v>
                </c:pt>
                <c:pt idx="1963">
                  <c:v>0.37451259999999997</c:v>
                </c:pt>
                <c:pt idx="1964">
                  <c:v>0.36026760000000002</c:v>
                </c:pt>
                <c:pt idx="1965">
                  <c:v>0.39377649999999997</c:v>
                </c:pt>
                <c:pt idx="1966">
                  <c:v>0.34655829999999999</c:v>
                </c:pt>
                <c:pt idx="1967">
                  <c:v>0.3723514</c:v>
                </c:pt>
                <c:pt idx="1968">
                  <c:v>0.38599640000000002</c:v>
                </c:pt>
                <c:pt idx="1969">
                  <c:v>0.34818359999999998</c:v>
                </c:pt>
                <c:pt idx="1970">
                  <c:v>0.34822520000000001</c:v>
                </c:pt>
                <c:pt idx="1971">
                  <c:v>0.34755429999999998</c:v>
                </c:pt>
                <c:pt idx="1972">
                  <c:v>0.40245920000000002</c:v>
                </c:pt>
                <c:pt idx="1973">
                  <c:v>0.35759990000000003</c:v>
                </c:pt>
                <c:pt idx="1974">
                  <c:v>0.35958269999999998</c:v>
                </c:pt>
                <c:pt idx="1975">
                  <c:v>0.3529757</c:v>
                </c:pt>
                <c:pt idx="1976">
                  <c:v>0.42793809999999999</c:v>
                </c:pt>
                <c:pt idx="1977">
                  <c:v>0.40346320000000002</c:v>
                </c:pt>
                <c:pt idx="1978">
                  <c:v>0.34489330000000001</c:v>
                </c:pt>
                <c:pt idx="1979">
                  <c:v>0.39429370000000002</c:v>
                </c:pt>
                <c:pt idx="1980">
                  <c:v>0.35284019999999999</c:v>
                </c:pt>
                <c:pt idx="1981">
                  <c:v>0.35555769999999998</c:v>
                </c:pt>
                <c:pt idx="1982">
                  <c:v>0.4377569</c:v>
                </c:pt>
                <c:pt idx="1983">
                  <c:v>0.35609449999999998</c:v>
                </c:pt>
                <c:pt idx="1984">
                  <c:v>0.34462759999999998</c:v>
                </c:pt>
                <c:pt idx="1985">
                  <c:v>0.3553326</c:v>
                </c:pt>
                <c:pt idx="1986">
                  <c:v>0.35418680000000002</c:v>
                </c:pt>
                <c:pt idx="1987">
                  <c:v>0.39382919999999999</c:v>
                </c:pt>
                <c:pt idx="1988">
                  <c:v>0.4323417</c:v>
                </c:pt>
                <c:pt idx="1989">
                  <c:v>0.41920590000000002</c:v>
                </c:pt>
                <c:pt idx="1990">
                  <c:v>0.36038599999999998</c:v>
                </c:pt>
                <c:pt idx="1991">
                  <c:v>0.37583080000000002</c:v>
                </c:pt>
                <c:pt idx="1992">
                  <c:v>0.38093830000000001</c:v>
                </c:pt>
                <c:pt idx="1993">
                  <c:v>0.35067949999999998</c:v>
                </c:pt>
                <c:pt idx="1994">
                  <c:v>0.3493927</c:v>
                </c:pt>
                <c:pt idx="1995">
                  <c:v>0.3528443</c:v>
                </c:pt>
                <c:pt idx="1996">
                  <c:v>0.3734981</c:v>
                </c:pt>
                <c:pt idx="1997">
                  <c:v>0.38721030000000001</c:v>
                </c:pt>
                <c:pt idx="1998">
                  <c:v>0.36783139999999998</c:v>
                </c:pt>
                <c:pt idx="1999">
                  <c:v>0.35638920000000002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F38-4BE9-A833-C842554948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76974592"/>
        <c:axId val="1476976032"/>
      </c:lineChart>
      <c:catAx>
        <c:axId val="14769745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76976032"/>
        <c:crosses val="autoZero"/>
        <c:auto val="1"/>
        <c:lblAlgn val="ctr"/>
        <c:lblOffset val="100"/>
        <c:noMultiLvlLbl val="0"/>
      </c:catAx>
      <c:valAx>
        <c:axId val="1476976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_);[Red]\(#,##0.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76974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  <c:userShapes r:id="rId4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8455872703412071E-2"/>
          <c:y val="0.22445829687955673"/>
          <c:w val="0.93008579396325464"/>
          <c:h val="0.66117104111986003"/>
        </c:manualLayout>
      </c:layout>
      <c:lineChart>
        <c:grouping val="standard"/>
        <c:varyColors val="0"/>
        <c:ser>
          <c:idx val="0"/>
          <c:order val="0"/>
          <c:tx>
            <c:strRef>
              <c:f>'Order Processing Times'!$J$1</c:f>
              <c:strCache>
                <c:ptCount val="1"/>
                <c:pt idx="0">
                  <c:v>Total Processing Time (s)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Times'!$J$2:$J$2001</c:f>
              <c:numCache>
                <c:formatCode>General</c:formatCode>
                <c:ptCount val="2000"/>
                <c:pt idx="0">
                  <c:v>1.60544E-2</c:v>
                </c:pt>
                <c:pt idx="1">
                  <c:v>7.9732999999999991E-3</c:v>
                </c:pt>
                <c:pt idx="2">
                  <c:v>8.6650000000000008E-3</c:v>
                </c:pt>
                <c:pt idx="3">
                  <c:v>1.3147499999999999E-2</c:v>
                </c:pt>
                <c:pt idx="4">
                  <c:v>2.04481E-2</c:v>
                </c:pt>
                <c:pt idx="5">
                  <c:v>1.98015E-2</c:v>
                </c:pt>
                <c:pt idx="6">
                  <c:v>1.0057999999999999E-2</c:v>
                </c:pt>
                <c:pt idx="7">
                  <c:v>1.1836299999999999E-2</c:v>
                </c:pt>
                <c:pt idx="8">
                  <c:v>1.11027E-2</c:v>
                </c:pt>
                <c:pt idx="9">
                  <c:v>1.1007100000000001E-2</c:v>
                </c:pt>
                <c:pt idx="10">
                  <c:v>9.5759999999999994E-3</c:v>
                </c:pt>
                <c:pt idx="11">
                  <c:v>9.2749000000000009E-3</c:v>
                </c:pt>
                <c:pt idx="12">
                  <c:v>1.0386899999999999E-2</c:v>
                </c:pt>
                <c:pt idx="13">
                  <c:v>9.4146999999999998E-3</c:v>
                </c:pt>
                <c:pt idx="14">
                  <c:v>1.8002000000000001E-2</c:v>
                </c:pt>
                <c:pt idx="15">
                  <c:v>1.9279999999999999E-2</c:v>
                </c:pt>
                <c:pt idx="16">
                  <c:v>1.04206E-2</c:v>
                </c:pt>
                <c:pt idx="17">
                  <c:v>1.1034E-2</c:v>
                </c:pt>
                <c:pt idx="18">
                  <c:v>9.7582999999999993E-3</c:v>
                </c:pt>
                <c:pt idx="19">
                  <c:v>9.8236999999999994E-3</c:v>
                </c:pt>
                <c:pt idx="20">
                  <c:v>1.6514000000000001E-2</c:v>
                </c:pt>
                <c:pt idx="21">
                  <c:v>7.7470000000000004E-3</c:v>
                </c:pt>
                <c:pt idx="22">
                  <c:v>1.18142E-2</c:v>
                </c:pt>
                <c:pt idx="23">
                  <c:v>1.3513900000000001E-2</c:v>
                </c:pt>
                <c:pt idx="24">
                  <c:v>1.31109E-2</c:v>
                </c:pt>
                <c:pt idx="25">
                  <c:v>1.22264E-2</c:v>
                </c:pt>
                <c:pt idx="26">
                  <c:v>1.11045E-2</c:v>
                </c:pt>
                <c:pt idx="27">
                  <c:v>8.6832000000000003E-3</c:v>
                </c:pt>
                <c:pt idx="28">
                  <c:v>1.0414100000000001E-2</c:v>
                </c:pt>
                <c:pt idx="29">
                  <c:v>1.65667E-2</c:v>
                </c:pt>
                <c:pt idx="30">
                  <c:v>2.2103000000000001E-2</c:v>
                </c:pt>
                <c:pt idx="31">
                  <c:v>2.45516E-2</c:v>
                </c:pt>
                <c:pt idx="32">
                  <c:v>4.1013099999999997E-2</c:v>
                </c:pt>
                <c:pt idx="33">
                  <c:v>1.9012000000000001E-2</c:v>
                </c:pt>
                <c:pt idx="34">
                  <c:v>1.3103500000000001E-2</c:v>
                </c:pt>
                <c:pt idx="35">
                  <c:v>1.257E-2</c:v>
                </c:pt>
                <c:pt idx="36">
                  <c:v>1.22614E-2</c:v>
                </c:pt>
                <c:pt idx="37">
                  <c:v>1.8291100000000001E-2</c:v>
                </c:pt>
                <c:pt idx="38">
                  <c:v>2.0506E-2</c:v>
                </c:pt>
                <c:pt idx="39">
                  <c:v>2.0330899999999999E-2</c:v>
                </c:pt>
                <c:pt idx="40">
                  <c:v>2.53437E-2</c:v>
                </c:pt>
                <c:pt idx="41">
                  <c:v>2.4179099999999999E-2</c:v>
                </c:pt>
                <c:pt idx="42">
                  <c:v>3.6083900000000002E-2</c:v>
                </c:pt>
                <c:pt idx="43">
                  <c:v>3.3933100000000001E-2</c:v>
                </c:pt>
                <c:pt idx="44">
                  <c:v>2.98228E-2</c:v>
                </c:pt>
                <c:pt idx="45">
                  <c:v>1.8512199999999999E-2</c:v>
                </c:pt>
                <c:pt idx="46">
                  <c:v>3.4946400000000002E-2</c:v>
                </c:pt>
                <c:pt idx="47">
                  <c:v>2.03471E-2</c:v>
                </c:pt>
                <c:pt idx="48">
                  <c:v>1.7724699999999999E-2</c:v>
                </c:pt>
                <c:pt idx="49">
                  <c:v>1.67204E-2</c:v>
                </c:pt>
                <c:pt idx="50">
                  <c:v>1.64025E-2</c:v>
                </c:pt>
                <c:pt idx="51">
                  <c:v>2.0805899999999999E-2</c:v>
                </c:pt>
                <c:pt idx="52">
                  <c:v>2.7424500000000001E-2</c:v>
                </c:pt>
                <c:pt idx="53">
                  <c:v>2.9133699999999998E-2</c:v>
                </c:pt>
                <c:pt idx="54">
                  <c:v>3.57238E-2</c:v>
                </c:pt>
                <c:pt idx="55">
                  <c:v>3.3387300000000002E-2</c:v>
                </c:pt>
                <c:pt idx="56">
                  <c:v>1.9556E-2</c:v>
                </c:pt>
                <c:pt idx="57">
                  <c:v>2.99923E-2</c:v>
                </c:pt>
                <c:pt idx="58">
                  <c:v>2.2255500000000001E-2</c:v>
                </c:pt>
                <c:pt idx="59">
                  <c:v>2.09593E-2</c:v>
                </c:pt>
                <c:pt idx="60">
                  <c:v>2.4278000000000001E-2</c:v>
                </c:pt>
                <c:pt idx="61">
                  <c:v>1.90601E-2</c:v>
                </c:pt>
                <c:pt idx="62">
                  <c:v>5.1426899999999998E-2</c:v>
                </c:pt>
                <c:pt idx="63">
                  <c:v>2.3333199999999998E-2</c:v>
                </c:pt>
                <c:pt idx="64">
                  <c:v>1.6853400000000001E-2</c:v>
                </c:pt>
                <c:pt idx="65">
                  <c:v>2.25969E-2</c:v>
                </c:pt>
                <c:pt idx="66">
                  <c:v>2.3141999999999999E-2</c:v>
                </c:pt>
                <c:pt idx="67">
                  <c:v>2.9262699999999999E-2</c:v>
                </c:pt>
                <c:pt idx="68">
                  <c:v>2.4164499999999998E-2</c:v>
                </c:pt>
                <c:pt idx="69">
                  <c:v>2.9216200000000001E-2</c:v>
                </c:pt>
                <c:pt idx="70">
                  <c:v>3.0727600000000001E-2</c:v>
                </c:pt>
                <c:pt idx="71">
                  <c:v>2.0059299999999999E-2</c:v>
                </c:pt>
                <c:pt idx="72">
                  <c:v>2.3568100000000002E-2</c:v>
                </c:pt>
                <c:pt idx="73">
                  <c:v>2.83348E-2</c:v>
                </c:pt>
                <c:pt idx="74">
                  <c:v>2.0601100000000001E-2</c:v>
                </c:pt>
                <c:pt idx="75">
                  <c:v>2.6358300000000001E-2</c:v>
                </c:pt>
                <c:pt idx="76">
                  <c:v>2.8997800000000001E-2</c:v>
                </c:pt>
                <c:pt idx="77">
                  <c:v>2.1013E-2</c:v>
                </c:pt>
                <c:pt idx="78">
                  <c:v>2.486E-2</c:v>
                </c:pt>
                <c:pt idx="79">
                  <c:v>2.39324E-2</c:v>
                </c:pt>
                <c:pt idx="80">
                  <c:v>4.6021199999999998E-2</c:v>
                </c:pt>
                <c:pt idx="81">
                  <c:v>2.7116000000000001E-2</c:v>
                </c:pt>
                <c:pt idx="82">
                  <c:v>2.28504E-2</c:v>
                </c:pt>
                <c:pt idx="83">
                  <c:v>2.1571400000000001E-2</c:v>
                </c:pt>
                <c:pt idx="84">
                  <c:v>4.1359699999999999E-2</c:v>
                </c:pt>
                <c:pt idx="85">
                  <c:v>3.2354099999999997E-2</c:v>
                </c:pt>
                <c:pt idx="86">
                  <c:v>2.64491E-2</c:v>
                </c:pt>
                <c:pt idx="87">
                  <c:v>1.6980499999999999E-2</c:v>
                </c:pt>
                <c:pt idx="88">
                  <c:v>2.5688200000000001E-2</c:v>
                </c:pt>
                <c:pt idx="89">
                  <c:v>2.2561399999999999E-2</c:v>
                </c:pt>
                <c:pt idx="90">
                  <c:v>2.8233399999999999E-2</c:v>
                </c:pt>
                <c:pt idx="91">
                  <c:v>1.9237500000000001E-2</c:v>
                </c:pt>
                <c:pt idx="92">
                  <c:v>2.7221599999999999E-2</c:v>
                </c:pt>
                <c:pt idx="93">
                  <c:v>2.7740399999999998E-2</c:v>
                </c:pt>
                <c:pt idx="94">
                  <c:v>4.3882200000000003E-2</c:v>
                </c:pt>
                <c:pt idx="95">
                  <c:v>2.8132299999999999E-2</c:v>
                </c:pt>
                <c:pt idx="96">
                  <c:v>3.8721199999999997E-2</c:v>
                </c:pt>
                <c:pt idx="97">
                  <c:v>3.4730799999999999E-2</c:v>
                </c:pt>
                <c:pt idx="98">
                  <c:v>2.7224499999999999E-2</c:v>
                </c:pt>
                <c:pt idx="99">
                  <c:v>2.5838900000000001E-2</c:v>
                </c:pt>
                <c:pt idx="100">
                  <c:v>3.1515300000000003E-2</c:v>
                </c:pt>
                <c:pt idx="101">
                  <c:v>2.3655700000000002E-2</c:v>
                </c:pt>
                <c:pt idx="102">
                  <c:v>3.8744599999999997E-2</c:v>
                </c:pt>
                <c:pt idx="103">
                  <c:v>3.5120400000000003E-2</c:v>
                </c:pt>
                <c:pt idx="104">
                  <c:v>2.16762E-2</c:v>
                </c:pt>
                <c:pt idx="105">
                  <c:v>2.5449200000000002E-2</c:v>
                </c:pt>
                <c:pt idx="106">
                  <c:v>2.5846399999999999E-2</c:v>
                </c:pt>
                <c:pt idx="107">
                  <c:v>2.5408400000000001E-2</c:v>
                </c:pt>
                <c:pt idx="108">
                  <c:v>2.46538E-2</c:v>
                </c:pt>
                <c:pt idx="109">
                  <c:v>2.5352599999999999E-2</c:v>
                </c:pt>
                <c:pt idx="110">
                  <c:v>3.7100599999999997E-2</c:v>
                </c:pt>
                <c:pt idx="111">
                  <c:v>3.9535500000000001E-2</c:v>
                </c:pt>
                <c:pt idx="112">
                  <c:v>3.8471699999999998E-2</c:v>
                </c:pt>
                <c:pt idx="113">
                  <c:v>3.9929800000000001E-2</c:v>
                </c:pt>
                <c:pt idx="114">
                  <c:v>4.8306399999999999E-2</c:v>
                </c:pt>
                <c:pt idx="115">
                  <c:v>4.1299500000000003E-2</c:v>
                </c:pt>
                <c:pt idx="116">
                  <c:v>4.3879399999999999E-2</c:v>
                </c:pt>
                <c:pt idx="117">
                  <c:v>4.0456199999999998E-2</c:v>
                </c:pt>
                <c:pt idx="118">
                  <c:v>3.53377E-2</c:v>
                </c:pt>
                <c:pt idx="119">
                  <c:v>4.5803099999999999E-2</c:v>
                </c:pt>
                <c:pt idx="120">
                  <c:v>3.5007999999999997E-2</c:v>
                </c:pt>
                <c:pt idx="121">
                  <c:v>3.2462600000000001E-2</c:v>
                </c:pt>
                <c:pt idx="122">
                  <c:v>2.5618999999999999E-2</c:v>
                </c:pt>
                <c:pt idx="123">
                  <c:v>3.6692700000000002E-2</c:v>
                </c:pt>
                <c:pt idx="124">
                  <c:v>3.7634000000000001E-2</c:v>
                </c:pt>
                <c:pt idx="125">
                  <c:v>3.9925700000000001E-2</c:v>
                </c:pt>
                <c:pt idx="126">
                  <c:v>6.37181E-2</c:v>
                </c:pt>
                <c:pt idx="127">
                  <c:v>8.6848800000000004E-2</c:v>
                </c:pt>
                <c:pt idx="128">
                  <c:v>4.0722800000000003E-2</c:v>
                </c:pt>
                <c:pt idx="129">
                  <c:v>3.1829700000000002E-2</c:v>
                </c:pt>
                <c:pt idx="130">
                  <c:v>3.8883000000000001E-2</c:v>
                </c:pt>
                <c:pt idx="131">
                  <c:v>3.08715E-2</c:v>
                </c:pt>
                <c:pt idx="132">
                  <c:v>2.59806E-2</c:v>
                </c:pt>
                <c:pt idx="133">
                  <c:v>2.5795999999999999E-2</c:v>
                </c:pt>
                <c:pt idx="134">
                  <c:v>2.7825099999999998E-2</c:v>
                </c:pt>
                <c:pt idx="135">
                  <c:v>2.60518E-2</c:v>
                </c:pt>
                <c:pt idx="136">
                  <c:v>2.9222000000000001E-2</c:v>
                </c:pt>
                <c:pt idx="137">
                  <c:v>2.6786500000000001E-2</c:v>
                </c:pt>
                <c:pt idx="138">
                  <c:v>4.6740200000000003E-2</c:v>
                </c:pt>
                <c:pt idx="139">
                  <c:v>3.5550999999999999E-2</c:v>
                </c:pt>
                <c:pt idx="140">
                  <c:v>5.2785199999999997E-2</c:v>
                </c:pt>
                <c:pt idx="141">
                  <c:v>4.6441000000000003E-2</c:v>
                </c:pt>
                <c:pt idx="142">
                  <c:v>4.5521899999999997E-2</c:v>
                </c:pt>
                <c:pt idx="143">
                  <c:v>3.20627E-2</c:v>
                </c:pt>
                <c:pt idx="144">
                  <c:v>3.2637800000000002E-2</c:v>
                </c:pt>
                <c:pt idx="145">
                  <c:v>3.2758599999999999E-2</c:v>
                </c:pt>
                <c:pt idx="146">
                  <c:v>2.86685E-2</c:v>
                </c:pt>
                <c:pt idx="147">
                  <c:v>2.7628699999999999E-2</c:v>
                </c:pt>
                <c:pt idx="148">
                  <c:v>4.8717099999999999E-2</c:v>
                </c:pt>
                <c:pt idx="149">
                  <c:v>3.0330099999999999E-2</c:v>
                </c:pt>
                <c:pt idx="150">
                  <c:v>2.9139000000000002E-2</c:v>
                </c:pt>
                <c:pt idx="151">
                  <c:v>2.8842599999999999E-2</c:v>
                </c:pt>
                <c:pt idx="152">
                  <c:v>2.9845900000000002E-2</c:v>
                </c:pt>
                <c:pt idx="153">
                  <c:v>2.7866499999999999E-2</c:v>
                </c:pt>
                <c:pt idx="154">
                  <c:v>4.4805499999999998E-2</c:v>
                </c:pt>
                <c:pt idx="155">
                  <c:v>3.2940799999999999E-2</c:v>
                </c:pt>
                <c:pt idx="156">
                  <c:v>3.4829600000000002E-2</c:v>
                </c:pt>
                <c:pt idx="157">
                  <c:v>3.2444300000000002E-2</c:v>
                </c:pt>
                <c:pt idx="158">
                  <c:v>3.42709E-2</c:v>
                </c:pt>
                <c:pt idx="159">
                  <c:v>2.92438E-2</c:v>
                </c:pt>
                <c:pt idx="160">
                  <c:v>3.5946499999999999E-2</c:v>
                </c:pt>
                <c:pt idx="161">
                  <c:v>3.3080100000000001E-2</c:v>
                </c:pt>
                <c:pt idx="162">
                  <c:v>3.04642E-2</c:v>
                </c:pt>
                <c:pt idx="163">
                  <c:v>3.4842100000000001E-2</c:v>
                </c:pt>
                <c:pt idx="164">
                  <c:v>3.3529400000000001E-2</c:v>
                </c:pt>
                <c:pt idx="165">
                  <c:v>3.0514400000000001E-2</c:v>
                </c:pt>
                <c:pt idx="166">
                  <c:v>2.99396E-2</c:v>
                </c:pt>
                <c:pt idx="167">
                  <c:v>3.4427300000000001E-2</c:v>
                </c:pt>
                <c:pt idx="168">
                  <c:v>3.2189000000000002E-2</c:v>
                </c:pt>
                <c:pt idx="169">
                  <c:v>4.9612999999999997E-2</c:v>
                </c:pt>
                <c:pt idx="170">
                  <c:v>4.7253000000000003E-2</c:v>
                </c:pt>
                <c:pt idx="171">
                  <c:v>3.2313300000000003E-2</c:v>
                </c:pt>
                <c:pt idx="172">
                  <c:v>4.0479899999999999E-2</c:v>
                </c:pt>
                <c:pt idx="173">
                  <c:v>3.7785699999999998E-2</c:v>
                </c:pt>
                <c:pt idx="174">
                  <c:v>5.62917E-2</c:v>
                </c:pt>
                <c:pt idx="175">
                  <c:v>4.4091999999999999E-2</c:v>
                </c:pt>
                <c:pt idx="176">
                  <c:v>4.5925100000000003E-2</c:v>
                </c:pt>
                <c:pt idx="177">
                  <c:v>4.34668E-2</c:v>
                </c:pt>
                <c:pt idx="178">
                  <c:v>4.5688899999999998E-2</c:v>
                </c:pt>
                <c:pt idx="179">
                  <c:v>4.80101E-2</c:v>
                </c:pt>
                <c:pt idx="180">
                  <c:v>4.2464799999999997E-2</c:v>
                </c:pt>
                <c:pt idx="181">
                  <c:v>3.8911099999999997E-2</c:v>
                </c:pt>
                <c:pt idx="182">
                  <c:v>5.0559E-2</c:v>
                </c:pt>
                <c:pt idx="183">
                  <c:v>4.7335200000000001E-2</c:v>
                </c:pt>
                <c:pt idx="184">
                  <c:v>4.7849599999999999E-2</c:v>
                </c:pt>
                <c:pt idx="185">
                  <c:v>4.0661999999999997E-2</c:v>
                </c:pt>
                <c:pt idx="186">
                  <c:v>3.7153100000000001E-2</c:v>
                </c:pt>
                <c:pt idx="187">
                  <c:v>4.04652E-2</c:v>
                </c:pt>
                <c:pt idx="188">
                  <c:v>4.2409700000000002E-2</c:v>
                </c:pt>
                <c:pt idx="189">
                  <c:v>5.4060999999999998E-2</c:v>
                </c:pt>
                <c:pt idx="190">
                  <c:v>4.7401400000000003E-2</c:v>
                </c:pt>
                <c:pt idx="191">
                  <c:v>3.6329599999999997E-2</c:v>
                </c:pt>
                <c:pt idx="192">
                  <c:v>5.2381999999999998E-2</c:v>
                </c:pt>
                <c:pt idx="193">
                  <c:v>3.6058E-2</c:v>
                </c:pt>
                <c:pt idx="194">
                  <c:v>3.6382900000000003E-2</c:v>
                </c:pt>
                <c:pt idx="195">
                  <c:v>3.6673299999999999E-2</c:v>
                </c:pt>
                <c:pt idx="196">
                  <c:v>3.8740700000000003E-2</c:v>
                </c:pt>
                <c:pt idx="197">
                  <c:v>4.4987699999999999E-2</c:v>
                </c:pt>
                <c:pt idx="198">
                  <c:v>5.0176199999999997E-2</c:v>
                </c:pt>
                <c:pt idx="199">
                  <c:v>4.8940900000000002E-2</c:v>
                </c:pt>
                <c:pt idx="200">
                  <c:v>4.7648999999999997E-2</c:v>
                </c:pt>
                <c:pt idx="201">
                  <c:v>7.0110400000000003E-2</c:v>
                </c:pt>
                <c:pt idx="202">
                  <c:v>7.3483699999999999E-2</c:v>
                </c:pt>
                <c:pt idx="203">
                  <c:v>5.4281299999999998E-2</c:v>
                </c:pt>
                <c:pt idx="204">
                  <c:v>4.4774399999999999E-2</c:v>
                </c:pt>
                <c:pt idx="205">
                  <c:v>3.8345700000000003E-2</c:v>
                </c:pt>
                <c:pt idx="206">
                  <c:v>3.92336E-2</c:v>
                </c:pt>
                <c:pt idx="207">
                  <c:v>4.0171699999999998E-2</c:v>
                </c:pt>
                <c:pt idx="208">
                  <c:v>7.9599600000000006E-2</c:v>
                </c:pt>
                <c:pt idx="209">
                  <c:v>5.6728500000000001E-2</c:v>
                </c:pt>
                <c:pt idx="210">
                  <c:v>5.3796799999999999E-2</c:v>
                </c:pt>
                <c:pt idx="211">
                  <c:v>5.1999299999999998E-2</c:v>
                </c:pt>
                <c:pt idx="212">
                  <c:v>6.0290099999999999E-2</c:v>
                </c:pt>
                <c:pt idx="213">
                  <c:v>6.3851199999999997E-2</c:v>
                </c:pt>
                <c:pt idx="214">
                  <c:v>5.6169900000000002E-2</c:v>
                </c:pt>
                <c:pt idx="215">
                  <c:v>4.29253E-2</c:v>
                </c:pt>
                <c:pt idx="216">
                  <c:v>5.8891600000000002E-2</c:v>
                </c:pt>
                <c:pt idx="217">
                  <c:v>5.31627E-2</c:v>
                </c:pt>
                <c:pt idx="218">
                  <c:v>4.9060899999999998E-2</c:v>
                </c:pt>
                <c:pt idx="219">
                  <c:v>5.3593200000000001E-2</c:v>
                </c:pt>
                <c:pt idx="220">
                  <c:v>4.4524800000000003E-2</c:v>
                </c:pt>
                <c:pt idx="221">
                  <c:v>5.2712799999999997E-2</c:v>
                </c:pt>
                <c:pt idx="222">
                  <c:v>6.3478699999999999E-2</c:v>
                </c:pt>
                <c:pt idx="223">
                  <c:v>7.5856999999999994E-2</c:v>
                </c:pt>
                <c:pt idx="224">
                  <c:v>4.4070499999999999E-2</c:v>
                </c:pt>
                <c:pt idx="225">
                  <c:v>7.2259799999999999E-2</c:v>
                </c:pt>
                <c:pt idx="226">
                  <c:v>4.8163999999999998E-2</c:v>
                </c:pt>
                <c:pt idx="227">
                  <c:v>5.0302399999999997E-2</c:v>
                </c:pt>
                <c:pt idx="228">
                  <c:v>5.1189400000000003E-2</c:v>
                </c:pt>
                <c:pt idx="229">
                  <c:v>4.9474700000000003E-2</c:v>
                </c:pt>
                <c:pt idx="230">
                  <c:v>4.8410000000000002E-2</c:v>
                </c:pt>
                <c:pt idx="231">
                  <c:v>4.2136300000000002E-2</c:v>
                </c:pt>
                <c:pt idx="232">
                  <c:v>5.3100300000000003E-2</c:v>
                </c:pt>
                <c:pt idx="233">
                  <c:v>4.4419699999999999E-2</c:v>
                </c:pt>
                <c:pt idx="234">
                  <c:v>4.35679E-2</c:v>
                </c:pt>
                <c:pt idx="235">
                  <c:v>4.75065E-2</c:v>
                </c:pt>
                <c:pt idx="236">
                  <c:v>4.4028400000000002E-2</c:v>
                </c:pt>
                <c:pt idx="237">
                  <c:v>4.6647300000000003E-2</c:v>
                </c:pt>
                <c:pt idx="238">
                  <c:v>4.2894500000000002E-2</c:v>
                </c:pt>
                <c:pt idx="239">
                  <c:v>4.5775700000000002E-2</c:v>
                </c:pt>
                <c:pt idx="240">
                  <c:v>4.4811400000000001E-2</c:v>
                </c:pt>
                <c:pt idx="241">
                  <c:v>4.3878100000000003E-2</c:v>
                </c:pt>
                <c:pt idx="242">
                  <c:v>4.6626099999999997E-2</c:v>
                </c:pt>
                <c:pt idx="243">
                  <c:v>4.87924E-2</c:v>
                </c:pt>
                <c:pt idx="244">
                  <c:v>4.3892599999999997E-2</c:v>
                </c:pt>
                <c:pt idx="245">
                  <c:v>4.7254499999999998E-2</c:v>
                </c:pt>
                <c:pt idx="246">
                  <c:v>4.6617899999999997E-2</c:v>
                </c:pt>
                <c:pt idx="247">
                  <c:v>4.4978200000000003E-2</c:v>
                </c:pt>
                <c:pt idx="248">
                  <c:v>4.9559199999999998E-2</c:v>
                </c:pt>
                <c:pt idx="249">
                  <c:v>7.6779899999999998E-2</c:v>
                </c:pt>
                <c:pt idx="250">
                  <c:v>6.1037500000000001E-2</c:v>
                </c:pt>
                <c:pt idx="251">
                  <c:v>4.82736E-2</c:v>
                </c:pt>
                <c:pt idx="252">
                  <c:v>4.7333300000000002E-2</c:v>
                </c:pt>
                <c:pt idx="253">
                  <c:v>4.80516E-2</c:v>
                </c:pt>
                <c:pt idx="254">
                  <c:v>4.7147500000000002E-2</c:v>
                </c:pt>
                <c:pt idx="255">
                  <c:v>4.8527000000000001E-2</c:v>
                </c:pt>
                <c:pt idx="256">
                  <c:v>4.8368899999999999E-2</c:v>
                </c:pt>
                <c:pt idx="257">
                  <c:v>5.3737899999999998E-2</c:v>
                </c:pt>
                <c:pt idx="258">
                  <c:v>8.2390400000000003E-2</c:v>
                </c:pt>
                <c:pt idx="259">
                  <c:v>5.61643E-2</c:v>
                </c:pt>
                <c:pt idx="260">
                  <c:v>5.2926099999999997E-2</c:v>
                </c:pt>
                <c:pt idx="261">
                  <c:v>5.4592000000000002E-2</c:v>
                </c:pt>
                <c:pt idx="262">
                  <c:v>5.4908800000000001E-2</c:v>
                </c:pt>
                <c:pt idx="263">
                  <c:v>4.9343400000000003E-2</c:v>
                </c:pt>
                <c:pt idx="264">
                  <c:v>6.1757199999999998E-2</c:v>
                </c:pt>
                <c:pt idx="265">
                  <c:v>5.4672400000000003E-2</c:v>
                </c:pt>
                <c:pt idx="266">
                  <c:v>5.1771999999999999E-2</c:v>
                </c:pt>
                <c:pt idx="267">
                  <c:v>5.4435699999999997E-2</c:v>
                </c:pt>
                <c:pt idx="268">
                  <c:v>7.1886900000000004E-2</c:v>
                </c:pt>
                <c:pt idx="269">
                  <c:v>6.9160700000000006E-2</c:v>
                </c:pt>
                <c:pt idx="270">
                  <c:v>5.2441099999999997E-2</c:v>
                </c:pt>
                <c:pt idx="271">
                  <c:v>5.6195599999999998E-2</c:v>
                </c:pt>
                <c:pt idx="272">
                  <c:v>5.3962900000000001E-2</c:v>
                </c:pt>
                <c:pt idx="273">
                  <c:v>5.1142899999999998E-2</c:v>
                </c:pt>
                <c:pt idx="274">
                  <c:v>5.5011200000000003E-2</c:v>
                </c:pt>
                <c:pt idx="275">
                  <c:v>6.6369399999999995E-2</c:v>
                </c:pt>
                <c:pt idx="276">
                  <c:v>9.1100299999999995E-2</c:v>
                </c:pt>
                <c:pt idx="277">
                  <c:v>8.1780400000000003E-2</c:v>
                </c:pt>
                <c:pt idx="278">
                  <c:v>7.5908400000000001E-2</c:v>
                </c:pt>
                <c:pt idx="279">
                  <c:v>7.2099099999999999E-2</c:v>
                </c:pt>
                <c:pt idx="280">
                  <c:v>9.5976500000000006E-2</c:v>
                </c:pt>
                <c:pt idx="281">
                  <c:v>8.7645600000000004E-2</c:v>
                </c:pt>
                <c:pt idx="282">
                  <c:v>9.2277999999999999E-2</c:v>
                </c:pt>
                <c:pt idx="283">
                  <c:v>9.2598899999999998E-2</c:v>
                </c:pt>
                <c:pt idx="284">
                  <c:v>0.1314768</c:v>
                </c:pt>
                <c:pt idx="285">
                  <c:v>7.91766E-2</c:v>
                </c:pt>
                <c:pt idx="286">
                  <c:v>0.12964490000000001</c:v>
                </c:pt>
                <c:pt idx="287">
                  <c:v>0.16546169999999999</c:v>
                </c:pt>
                <c:pt idx="288">
                  <c:v>0.1154608</c:v>
                </c:pt>
                <c:pt idx="289">
                  <c:v>9.9352499999999996E-2</c:v>
                </c:pt>
                <c:pt idx="290">
                  <c:v>9.1218599999999997E-2</c:v>
                </c:pt>
                <c:pt idx="291">
                  <c:v>8.1449499999999994E-2</c:v>
                </c:pt>
                <c:pt idx="292">
                  <c:v>6.7785600000000001E-2</c:v>
                </c:pt>
                <c:pt idx="293">
                  <c:v>5.6027800000000003E-2</c:v>
                </c:pt>
                <c:pt idx="294">
                  <c:v>7.4216799999999999E-2</c:v>
                </c:pt>
                <c:pt idx="295">
                  <c:v>5.5006699999999999E-2</c:v>
                </c:pt>
                <c:pt idx="296">
                  <c:v>8.1475400000000003E-2</c:v>
                </c:pt>
                <c:pt idx="297">
                  <c:v>5.2491099999999999E-2</c:v>
                </c:pt>
                <c:pt idx="298">
                  <c:v>7.22854E-2</c:v>
                </c:pt>
                <c:pt idx="299">
                  <c:v>5.4553699999999997E-2</c:v>
                </c:pt>
                <c:pt idx="300">
                  <c:v>5.8384600000000002E-2</c:v>
                </c:pt>
                <c:pt idx="301">
                  <c:v>5.5817400000000003E-2</c:v>
                </c:pt>
                <c:pt idx="302">
                  <c:v>6.76065E-2</c:v>
                </c:pt>
                <c:pt idx="303">
                  <c:v>5.7355000000000003E-2</c:v>
                </c:pt>
                <c:pt idx="304">
                  <c:v>5.5945000000000002E-2</c:v>
                </c:pt>
                <c:pt idx="305">
                  <c:v>5.6459000000000002E-2</c:v>
                </c:pt>
                <c:pt idx="306">
                  <c:v>6.5432799999999999E-2</c:v>
                </c:pt>
                <c:pt idx="307">
                  <c:v>6.1478499999999998E-2</c:v>
                </c:pt>
                <c:pt idx="308">
                  <c:v>6.9823999999999997E-2</c:v>
                </c:pt>
                <c:pt idx="309">
                  <c:v>5.7001900000000001E-2</c:v>
                </c:pt>
                <c:pt idx="310">
                  <c:v>6.1612199999999999E-2</c:v>
                </c:pt>
                <c:pt idx="311">
                  <c:v>6.0449000000000003E-2</c:v>
                </c:pt>
                <c:pt idx="312">
                  <c:v>7.3484800000000003E-2</c:v>
                </c:pt>
                <c:pt idx="313">
                  <c:v>6.1507300000000001E-2</c:v>
                </c:pt>
                <c:pt idx="314">
                  <c:v>6.7713099999999998E-2</c:v>
                </c:pt>
                <c:pt idx="315">
                  <c:v>5.8079100000000002E-2</c:v>
                </c:pt>
                <c:pt idx="316">
                  <c:v>6.2214600000000002E-2</c:v>
                </c:pt>
                <c:pt idx="317">
                  <c:v>7.9326800000000003E-2</c:v>
                </c:pt>
                <c:pt idx="318">
                  <c:v>9.9871500000000002E-2</c:v>
                </c:pt>
                <c:pt idx="319">
                  <c:v>6.2872300000000006E-2</c:v>
                </c:pt>
                <c:pt idx="320">
                  <c:v>5.8506099999999998E-2</c:v>
                </c:pt>
                <c:pt idx="321">
                  <c:v>5.8079800000000001E-2</c:v>
                </c:pt>
                <c:pt idx="322">
                  <c:v>8.5119600000000004E-2</c:v>
                </c:pt>
                <c:pt idx="323">
                  <c:v>7.5608499999999995E-2</c:v>
                </c:pt>
                <c:pt idx="324">
                  <c:v>6.0484299999999998E-2</c:v>
                </c:pt>
                <c:pt idx="325">
                  <c:v>6.5229400000000007E-2</c:v>
                </c:pt>
                <c:pt idx="326">
                  <c:v>6.8558499999999994E-2</c:v>
                </c:pt>
                <c:pt idx="327">
                  <c:v>7.2967099999999993E-2</c:v>
                </c:pt>
                <c:pt idx="328">
                  <c:v>7.9445500000000002E-2</c:v>
                </c:pt>
                <c:pt idx="329">
                  <c:v>0.10075919999999999</c:v>
                </c:pt>
                <c:pt idx="330">
                  <c:v>6.5662100000000001E-2</c:v>
                </c:pt>
                <c:pt idx="331">
                  <c:v>7.3676500000000006E-2</c:v>
                </c:pt>
                <c:pt idx="332">
                  <c:v>6.1629799999999998E-2</c:v>
                </c:pt>
                <c:pt idx="333">
                  <c:v>6.1509399999999999E-2</c:v>
                </c:pt>
                <c:pt idx="334">
                  <c:v>6.1626E-2</c:v>
                </c:pt>
                <c:pt idx="335">
                  <c:v>6.6083199999999995E-2</c:v>
                </c:pt>
                <c:pt idx="336">
                  <c:v>6.3853599999999996E-2</c:v>
                </c:pt>
                <c:pt idx="337">
                  <c:v>6.23347E-2</c:v>
                </c:pt>
                <c:pt idx="338">
                  <c:v>7.0337499999999997E-2</c:v>
                </c:pt>
                <c:pt idx="339">
                  <c:v>6.7077600000000001E-2</c:v>
                </c:pt>
                <c:pt idx="340">
                  <c:v>6.7293400000000003E-2</c:v>
                </c:pt>
                <c:pt idx="341">
                  <c:v>8.1000699999999995E-2</c:v>
                </c:pt>
                <c:pt idx="342">
                  <c:v>6.6799800000000006E-2</c:v>
                </c:pt>
                <c:pt idx="343">
                  <c:v>7.71979E-2</c:v>
                </c:pt>
                <c:pt idx="344">
                  <c:v>8.8615799999999995E-2</c:v>
                </c:pt>
                <c:pt idx="345">
                  <c:v>7.7701800000000001E-2</c:v>
                </c:pt>
                <c:pt idx="346">
                  <c:v>6.6241400000000006E-2</c:v>
                </c:pt>
                <c:pt idx="347">
                  <c:v>6.8250000000000005E-2</c:v>
                </c:pt>
                <c:pt idx="348">
                  <c:v>7.3367799999999997E-2</c:v>
                </c:pt>
                <c:pt idx="349">
                  <c:v>7.0859599999999995E-2</c:v>
                </c:pt>
                <c:pt idx="350">
                  <c:v>6.7766599999999996E-2</c:v>
                </c:pt>
                <c:pt idx="351">
                  <c:v>7.9415600000000003E-2</c:v>
                </c:pt>
                <c:pt idx="352">
                  <c:v>8.9973300000000006E-2</c:v>
                </c:pt>
                <c:pt idx="353">
                  <c:v>6.3208399999999998E-2</c:v>
                </c:pt>
                <c:pt idx="354">
                  <c:v>0.115162</c:v>
                </c:pt>
                <c:pt idx="355">
                  <c:v>7.92022E-2</c:v>
                </c:pt>
                <c:pt idx="356">
                  <c:v>7.9255300000000001E-2</c:v>
                </c:pt>
                <c:pt idx="357">
                  <c:v>6.7096199999999995E-2</c:v>
                </c:pt>
                <c:pt idx="358">
                  <c:v>8.5684099999999999E-2</c:v>
                </c:pt>
                <c:pt idx="359">
                  <c:v>7.9394000000000006E-2</c:v>
                </c:pt>
                <c:pt idx="360">
                  <c:v>7.4154300000000006E-2</c:v>
                </c:pt>
                <c:pt idx="361">
                  <c:v>6.7906300000000003E-2</c:v>
                </c:pt>
                <c:pt idx="362">
                  <c:v>0.1064779</c:v>
                </c:pt>
                <c:pt idx="363">
                  <c:v>7.3567199999999999E-2</c:v>
                </c:pt>
                <c:pt idx="364">
                  <c:v>7.3775199999999999E-2</c:v>
                </c:pt>
                <c:pt idx="365">
                  <c:v>7.0597199999999999E-2</c:v>
                </c:pt>
                <c:pt idx="366">
                  <c:v>7.2970599999999997E-2</c:v>
                </c:pt>
                <c:pt idx="367">
                  <c:v>6.9538900000000001E-2</c:v>
                </c:pt>
                <c:pt idx="368">
                  <c:v>6.7785700000000004E-2</c:v>
                </c:pt>
                <c:pt idx="369">
                  <c:v>9.7898200000000005E-2</c:v>
                </c:pt>
                <c:pt idx="370">
                  <c:v>8.5112900000000005E-2</c:v>
                </c:pt>
                <c:pt idx="371">
                  <c:v>6.6700800000000005E-2</c:v>
                </c:pt>
                <c:pt idx="372">
                  <c:v>7.0367799999999994E-2</c:v>
                </c:pt>
                <c:pt idx="373">
                  <c:v>8.8423000000000002E-2</c:v>
                </c:pt>
                <c:pt idx="374">
                  <c:v>9.8774699999999993E-2</c:v>
                </c:pt>
                <c:pt idx="375">
                  <c:v>9.8219899999999999E-2</c:v>
                </c:pt>
                <c:pt idx="376">
                  <c:v>7.3705000000000007E-2</c:v>
                </c:pt>
                <c:pt idx="377">
                  <c:v>8.6425199999999994E-2</c:v>
                </c:pt>
                <c:pt idx="378">
                  <c:v>5.93278E-2</c:v>
                </c:pt>
                <c:pt idx="379">
                  <c:v>7.0138400000000004E-2</c:v>
                </c:pt>
                <c:pt idx="380">
                  <c:v>8.9831300000000003E-2</c:v>
                </c:pt>
                <c:pt idx="381">
                  <c:v>6.3997600000000002E-2</c:v>
                </c:pt>
                <c:pt idx="382">
                  <c:v>7.2190000000000004E-2</c:v>
                </c:pt>
                <c:pt idx="383">
                  <c:v>0.12600639999999999</c:v>
                </c:pt>
                <c:pt idx="384">
                  <c:v>7.4122900000000005E-2</c:v>
                </c:pt>
                <c:pt idx="385">
                  <c:v>8.4899799999999997E-2</c:v>
                </c:pt>
                <c:pt idx="386">
                  <c:v>7.7831899999999996E-2</c:v>
                </c:pt>
                <c:pt idx="387">
                  <c:v>9.1512399999999994E-2</c:v>
                </c:pt>
                <c:pt idx="388">
                  <c:v>6.6942199999999993E-2</c:v>
                </c:pt>
                <c:pt idx="389">
                  <c:v>7.0927299999999999E-2</c:v>
                </c:pt>
                <c:pt idx="390">
                  <c:v>6.6518800000000003E-2</c:v>
                </c:pt>
                <c:pt idx="391">
                  <c:v>6.6617300000000004E-2</c:v>
                </c:pt>
                <c:pt idx="392">
                  <c:v>6.5633200000000003E-2</c:v>
                </c:pt>
                <c:pt idx="393">
                  <c:v>7.5078800000000001E-2</c:v>
                </c:pt>
                <c:pt idx="394">
                  <c:v>6.5429100000000004E-2</c:v>
                </c:pt>
                <c:pt idx="395">
                  <c:v>6.9607100000000005E-2</c:v>
                </c:pt>
                <c:pt idx="396">
                  <c:v>6.8207299999999998E-2</c:v>
                </c:pt>
                <c:pt idx="397">
                  <c:v>9.67417E-2</c:v>
                </c:pt>
                <c:pt idx="398">
                  <c:v>6.8108000000000002E-2</c:v>
                </c:pt>
                <c:pt idx="399">
                  <c:v>6.7503199999999999E-2</c:v>
                </c:pt>
                <c:pt idx="400">
                  <c:v>7.1915699999999999E-2</c:v>
                </c:pt>
                <c:pt idx="401">
                  <c:v>8.7637599999999996E-2</c:v>
                </c:pt>
                <c:pt idx="402">
                  <c:v>0.1353308</c:v>
                </c:pt>
                <c:pt idx="403">
                  <c:v>8.6027699999999999E-2</c:v>
                </c:pt>
                <c:pt idx="404">
                  <c:v>6.7105899999999996E-2</c:v>
                </c:pt>
                <c:pt idx="405">
                  <c:v>7.1663900000000003E-2</c:v>
                </c:pt>
                <c:pt idx="406">
                  <c:v>7.8397099999999997E-2</c:v>
                </c:pt>
                <c:pt idx="407">
                  <c:v>6.9108000000000003E-2</c:v>
                </c:pt>
                <c:pt idx="408">
                  <c:v>7.0067500000000005E-2</c:v>
                </c:pt>
                <c:pt idx="409">
                  <c:v>6.5877699999999997E-2</c:v>
                </c:pt>
                <c:pt idx="410">
                  <c:v>7.3263599999999998E-2</c:v>
                </c:pt>
                <c:pt idx="411">
                  <c:v>6.9126199999999999E-2</c:v>
                </c:pt>
                <c:pt idx="412">
                  <c:v>6.9997500000000004E-2</c:v>
                </c:pt>
                <c:pt idx="413">
                  <c:v>6.9131700000000004E-2</c:v>
                </c:pt>
                <c:pt idx="414">
                  <c:v>6.9982900000000001E-2</c:v>
                </c:pt>
                <c:pt idx="415">
                  <c:v>7.8934500000000005E-2</c:v>
                </c:pt>
                <c:pt idx="416">
                  <c:v>8.8679800000000003E-2</c:v>
                </c:pt>
                <c:pt idx="417">
                  <c:v>7.6696E-2</c:v>
                </c:pt>
                <c:pt idx="418">
                  <c:v>7.1635699999999997E-2</c:v>
                </c:pt>
                <c:pt idx="419">
                  <c:v>6.8990999999999997E-2</c:v>
                </c:pt>
                <c:pt idx="420">
                  <c:v>6.7883299999999994E-2</c:v>
                </c:pt>
                <c:pt idx="421">
                  <c:v>6.9570099999999996E-2</c:v>
                </c:pt>
                <c:pt idx="422">
                  <c:v>6.9161399999999998E-2</c:v>
                </c:pt>
                <c:pt idx="423">
                  <c:v>7.4087700000000006E-2</c:v>
                </c:pt>
                <c:pt idx="424">
                  <c:v>7.3085600000000001E-2</c:v>
                </c:pt>
                <c:pt idx="425">
                  <c:v>7.5184699999999993E-2</c:v>
                </c:pt>
                <c:pt idx="426">
                  <c:v>7.6166200000000003E-2</c:v>
                </c:pt>
                <c:pt idx="427">
                  <c:v>0.11594649999999999</c:v>
                </c:pt>
                <c:pt idx="428">
                  <c:v>7.6277499999999998E-2</c:v>
                </c:pt>
                <c:pt idx="429">
                  <c:v>7.6418600000000003E-2</c:v>
                </c:pt>
                <c:pt idx="430">
                  <c:v>7.8014500000000001E-2</c:v>
                </c:pt>
                <c:pt idx="431">
                  <c:v>0.10193919999999999</c:v>
                </c:pt>
                <c:pt idx="432">
                  <c:v>7.3975200000000005E-2</c:v>
                </c:pt>
                <c:pt idx="433">
                  <c:v>7.5692899999999994E-2</c:v>
                </c:pt>
                <c:pt idx="434">
                  <c:v>7.5369900000000004E-2</c:v>
                </c:pt>
                <c:pt idx="435">
                  <c:v>7.5607599999999997E-2</c:v>
                </c:pt>
                <c:pt idx="436">
                  <c:v>7.8648700000000002E-2</c:v>
                </c:pt>
                <c:pt idx="437">
                  <c:v>7.3074799999999995E-2</c:v>
                </c:pt>
                <c:pt idx="438">
                  <c:v>7.2396699999999994E-2</c:v>
                </c:pt>
                <c:pt idx="439">
                  <c:v>7.25856E-2</c:v>
                </c:pt>
                <c:pt idx="440">
                  <c:v>7.1300100000000005E-2</c:v>
                </c:pt>
                <c:pt idx="441">
                  <c:v>7.2731799999999999E-2</c:v>
                </c:pt>
                <c:pt idx="442">
                  <c:v>7.6622399999999993E-2</c:v>
                </c:pt>
                <c:pt idx="443">
                  <c:v>8.1680600000000006E-2</c:v>
                </c:pt>
                <c:pt idx="444">
                  <c:v>7.3081499999999994E-2</c:v>
                </c:pt>
                <c:pt idx="445">
                  <c:v>9.2189599999999997E-2</c:v>
                </c:pt>
                <c:pt idx="446">
                  <c:v>0.12845490000000001</c:v>
                </c:pt>
                <c:pt idx="447">
                  <c:v>7.7338500000000004E-2</c:v>
                </c:pt>
                <c:pt idx="448">
                  <c:v>7.41121E-2</c:v>
                </c:pt>
                <c:pt idx="449">
                  <c:v>7.6757500000000006E-2</c:v>
                </c:pt>
                <c:pt idx="450">
                  <c:v>7.2781999999999999E-2</c:v>
                </c:pt>
                <c:pt idx="451">
                  <c:v>7.6262399999999994E-2</c:v>
                </c:pt>
                <c:pt idx="452">
                  <c:v>7.4478199999999994E-2</c:v>
                </c:pt>
                <c:pt idx="453">
                  <c:v>7.7442800000000006E-2</c:v>
                </c:pt>
                <c:pt idx="454">
                  <c:v>7.4728199999999995E-2</c:v>
                </c:pt>
                <c:pt idx="455">
                  <c:v>8.0191200000000004E-2</c:v>
                </c:pt>
                <c:pt idx="456">
                  <c:v>0.1492271</c:v>
                </c:pt>
                <c:pt idx="457">
                  <c:v>7.4254200000000006E-2</c:v>
                </c:pt>
                <c:pt idx="458">
                  <c:v>8.2881899999999994E-2</c:v>
                </c:pt>
                <c:pt idx="459">
                  <c:v>8.1368899999999994E-2</c:v>
                </c:pt>
                <c:pt idx="460">
                  <c:v>7.56463E-2</c:v>
                </c:pt>
                <c:pt idx="461">
                  <c:v>8.4511199999999995E-2</c:v>
                </c:pt>
                <c:pt idx="462">
                  <c:v>8.2805100000000006E-2</c:v>
                </c:pt>
                <c:pt idx="463">
                  <c:v>8.0386200000000005E-2</c:v>
                </c:pt>
                <c:pt idx="464">
                  <c:v>7.6210399999999998E-2</c:v>
                </c:pt>
                <c:pt idx="465">
                  <c:v>7.8992999999999994E-2</c:v>
                </c:pt>
                <c:pt idx="466">
                  <c:v>0.1123229</c:v>
                </c:pt>
                <c:pt idx="467">
                  <c:v>0.11610529999999999</c:v>
                </c:pt>
                <c:pt idx="468">
                  <c:v>8.1104200000000001E-2</c:v>
                </c:pt>
                <c:pt idx="469">
                  <c:v>8.2019499999999995E-2</c:v>
                </c:pt>
                <c:pt idx="470">
                  <c:v>9.6782900000000005E-2</c:v>
                </c:pt>
                <c:pt idx="471">
                  <c:v>8.93071E-2</c:v>
                </c:pt>
                <c:pt idx="472">
                  <c:v>8.0298700000000001E-2</c:v>
                </c:pt>
                <c:pt idx="473">
                  <c:v>8.2178699999999993E-2</c:v>
                </c:pt>
                <c:pt idx="474">
                  <c:v>8.9979000000000003E-2</c:v>
                </c:pt>
                <c:pt idx="475">
                  <c:v>9.3599000000000002E-2</c:v>
                </c:pt>
                <c:pt idx="476">
                  <c:v>8.5786399999999999E-2</c:v>
                </c:pt>
                <c:pt idx="477">
                  <c:v>8.0499899999999999E-2</c:v>
                </c:pt>
                <c:pt idx="478">
                  <c:v>8.0710500000000004E-2</c:v>
                </c:pt>
                <c:pt idx="479">
                  <c:v>7.8209500000000001E-2</c:v>
                </c:pt>
                <c:pt idx="480">
                  <c:v>7.8933299999999998E-2</c:v>
                </c:pt>
                <c:pt idx="481">
                  <c:v>8.2643900000000006E-2</c:v>
                </c:pt>
                <c:pt idx="482">
                  <c:v>8.0335799999999999E-2</c:v>
                </c:pt>
                <c:pt idx="483">
                  <c:v>8.5067000000000004E-2</c:v>
                </c:pt>
                <c:pt idx="484">
                  <c:v>8.4379999999999997E-2</c:v>
                </c:pt>
                <c:pt idx="485">
                  <c:v>8.1559000000000006E-2</c:v>
                </c:pt>
                <c:pt idx="486">
                  <c:v>9.91007E-2</c:v>
                </c:pt>
                <c:pt idx="487">
                  <c:v>7.9533699999999999E-2</c:v>
                </c:pt>
                <c:pt idx="488">
                  <c:v>8.18242E-2</c:v>
                </c:pt>
                <c:pt idx="489">
                  <c:v>8.1030900000000003E-2</c:v>
                </c:pt>
                <c:pt idx="490">
                  <c:v>8.0729999999999996E-2</c:v>
                </c:pt>
                <c:pt idx="491">
                  <c:v>0.1124568</c:v>
                </c:pt>
                <c:pt idx="492">
                  <c:v>8.3171899999999993E-2</c:v>
                </c:pt>
                <c:pt idx="493">
                  <c:v>7.99652E-2</c:v>
                </c:pt>
                <c:pt idx="494">
                  <c:v>8.35095E-2</c:v>
                </c:pt>
                <c:pt idx="495">
                  <c:v>8.9056300000000005E-2</c:v>
                </c:pt>
                <c:pt idx="496">
                  <c:v>9.1439000000000006E-2</c:v>
                </c:pt>
                <c:pt idx="497">
                  <c:v>8.4467500000000001E-2</c:v>
                </c:pt>
                <c:pt idx="498">
                  <c:v>8.2338099999999997E-2</c:v>
                </c:pt>
                <c:pt idx="499">
                  <c:v>8.2633100000000001E-2</c:v>
                </c:pt>
                <c:pt idx="500">
                  <c:v>8.4010699999999994E-2</c:v>
                </c:pt>
                <c:pt idx="501">
                  <c:v>8.9852699999999994E-2</c:v>
                </c:pt>
                <c:pt idx="502">
                  <c:v>0.1021922</c:v>
                </c:pt>
                <c:pt idx="503">
                  <c:v>8.2490800000000003E-2</c:v>
                </c:pt>
                <c:pt idx="504">
                  <c:v>8.3285100000000001E-2</c:v>
                </c:pt>
                <c:pt idx="505">
                  <c:v>8.3271200000000004E-2</c:v>
                </c:pt>
                <c:pt idx="506">
                  <c:v>8.7283100000000002E-2</c:v>
                </c:pt>
                <c:pt idx="507">
                  <c:v>9.2792100000000002E-2</c:v>
                </c:pt>
                <c:pt idx="508">
                  <c:v>8.4207199999999996E-2</c:v>
                </c:pt>
                <c:pt idx="509">
                  <c:v>9.4103199999999998E-2</c:v>
                </c:pt>
                <c:pt idx="510">
                  <c:v>8.9956300000000003E-2</c:v>
                </c:pt>
                <c:pt idx="511">
                  <c:v>8.4240700000000002E-2</c:v>
                </c:pt>
                <c:pt idx="512">
                  <c:v>8.1106200000000003E-2</c:v>
                </c:pt>
                <c:pt idx="513">
                  <c:v>0.14204159999999999</c:v>
                </c:pt>
                <c:pt idx="514">
                  <c:v>8.57546E-2</c:v>
                </c:pt>
                <c:pt idx="515">
                  <c:v>8.4921499999999997E-2</c:v>
                </c:pt>
                <c:pt idx="516">
                  <c:v>8.2581799999999997E-2</c:v>
                </c:pt>
                <c:pt idx="517">
                  <c:v>8.7383000000000002E-2</c:v>
                </c:pt>
                <c:pt idx="518">
                  <c:v>8.8379299999999994E-2</c:v>
                </c:pt>
                <c:pt idx="519">
                  <c:v>9.6698300000000001E-2</c:v>
                </c:pt>
                <c:pt idx="520">
                  <c:v>0.13602349999999999</c:v>
                </c:pt>
                <c:pt idx="521">
                  <c:v>8.4354200000000004E-2</c:v>
                </c:pt>
                <c:pt idx="522">
                  <c:v>0.125472</c:v>
                </c:pt>
                <c:pt idx="523">
                  <c:v>8.7493100000000004E-2</c:v>
                </c:pt>
                <c:pt idx="524">
                  <c:v>8.6590799999999996E-2</c:v>
                </c:pt>
                <c:pt idx="525">
                  <c:v>8.63931E-2</c:v>
                </c:pt>
                <c:pt idx="526">
                  <c:v>0.1024318</c:v>
                </c:pt>
                <c:pt idx="527">
                  <c:v>8.1211000000000005E-2</c:v>
                </c:pt>
                <c:pt idx="528">
                  <c:v>0.12746959999999999</c:v>
                </c:pt>
                <c:pt idx="529">
                  <c:v>8.9080800000000002E-2</c:v>
                </c:pt>
                <c:pt idx="530">
                  <c:v>8.0592200000000003E-2</c:v>
                </c:pt>
                <c:pt idx="531">
                  <c:v>9.2191400000000007E-2</c:v>
                </c:pt>
                <c:pt idx="532">
                  <c:v>8.6930999999999994E-2</c:v>
                </c:pt>
                <c:pt idx="533">
                  <c:v>7.9829700000000003E-2</c:v>
                </c:pt>
                <c:pt idx="534">
                  <c:v>8.5718900000000001E-2</c:v>
                </c:pt>
                <c:pt idx="535">
                  <c:v>8.1512899999999999E-2</c:v>
                </c:pt>
                <c:pt idx="536">
                  <c:v>8.1758399999999995E-2</c:v>
                </c:pt>
                <c:pt idx="537">
                  <c:v>8.1918199999999997E-2</c:v>
                </c:pt>
                <c:pt idx="538">
                  <c:v>8.4425E-2</c:v>
                </c:pt>
                <c:pt idx="539">
                  <c:v>8.3338599999999999E-2</c:v>
                </c:pt>
                <c:pt idx="540">
                  <c:v>8.5273699999999994E-2</c:v>
                </c:pt>
                <c:pt idx="541">
                  <c:v>8.3127499999999993E-2</c:v>
                </c:pt>
                <c:pt idx="542">
                  <c:v>8.9441000000000007E-2</c:v>
                </c:pt>
                <c:pt idx="543">
                  <c:v>8.2774100000000003E-2</c:v>
                </c:pt>
                <c:pt idx="544">
                  <c:v>8.6873099999999995E-2</c:v>
                </c:pt>
                <c:pt idx="545">
                  <c:v>8.6116700000000004E-2</c:v>
                </c:pt>
                <c:pt idx="546">
                  <c:v>8.4929500000000005E-2</c:v>
                </c:pt>
                <c:pt idx="547">
                  <c:v>8.0282300000000001E-2</c:v>
                </c:pt>
                <c:pt idx="548">
                  <c:v>8.33208E-2</c:v>
                </c:pt>
                <c:pt idx="549">
                  <c:v>0.20770079999999999</c:v>
                </c:pt>
                <c:pt idx="550">
                  <c:v>0.1067685</c:v>
                </c:pt>
                <c:pt idx="551">
                  <c:v>0.11934060000000001</c:v>
                </c:pt>
                <c:pt idx="552">
                  <c:v>0.1076865</c:v>
                </c:pt>
                <c:pt idx="553">
                  <c:v>0.1206265</c:v>
                </c:pt>
                <c:pt idx="554">
                  <c:v>0.16811970000000001</c:v>
                </c:pt>
                <c:pt idx="555">
                  <c:v>0.1041525</c:v>
                </c:pt>
                <c:pt idx="556">
                  <c:v>8.7289400000000003E-2</c:v>
                </c:pt>
                <c:pt idx="557">
                  <c:v>9.6448300000000001E-2</c:v>
                </c:pt>
                <c:pt idx="558">
                  <c:v>9.6950900000000007E-2</c:v>
                </c:pt>
                <c:pt idx="559">
                  <c:v>8.4766900000000006E-2</c:v>
                </c:pt>
                <c:pt idx="560">
                  <c:v>8.0927499999999999E-2</c:v>
                </c:pt>
                <c:pt idx="561">
                  <c:v>8.0458600000000005E-2</c:v>
                </c:pt>
                <c:pt idx="562">
                  <c:v>8.2821400000000003E-2</c:v>
                </c:pt>
                <c:pt idx="563">
                  <c:v>8.2578700000000005E-2</c:v>
                </c:pt>
                <c:pt idx="564">
                  <c:v>8.4752400000000006E-2</c:v>
                </c:pt>
                <c:pt idx="565">
                  <c:v>8.1234500000000001E-2</c:v>
                </c:pt>
                <c:pt idx="566">
                  <c:v>8.9491100000000004E-2</c:v>
                </c:pt>
                <c:pt idx="567">
                  <c:v>8.4271499999999999E-2</c:v>
                </c:pt>
                <c:pt idx="568">
                  <c:v>8.9976200000000006E-2</c:v>
                </c:pt>
                <c:pt idx="569">
                  <c:v>8.1917900000000002E-2</c:v>
                </c:pt>
                <c:pt idx="570">
                  <c:v>8.4709999999999994E-2</c:v>
                </c:pt>
                <c:pt idx="571">
                  <c:v>8.50027E-2</c:v>
                </c:pt>
                <c:pt idx="572">
                  <c:v>8.3105899999999996E-2</c:v>
                </c:pt>
                <c:pt idx="573">
                  <c:v>8.2300799999999993E-2</c:v>
                </c:pt>
                <c:pt idx="574">
                  <c:v>0.11541419999999999</c:v>
                </c:pt>
                <c:pt idx="575">
                  <c:v>8.6334400000000006E-2</c:v>
                </c:pt>
                <c:pt idx="576">
                  <c:v>8.7627300000000005E-2</c:v>
                </c:pt>
                <c:pt idx="577">
                  <c:v>8.7946200000000002E-2</c:v>
                </c:pt>
                <c:pt idx="578">
                  <c:v>8.2310300000000003E-2</c:v>
                </c:pt>
                <c:pt idx="579">
                  <c:v>9.2419399999999999E-2</c:v>
                </c:pt>
                <c:pt idx="580">
                  <c:v>8.5977499999999998E-2</c:v>
                </c:pt>
                <c:pt idx="581">
                  <c:v>0.10434499999999999</c:v>
                </c:pt>
                <c:pt idx="582">
                  <c:v>0.1092523</c:v>
                </c:pt>
                <c:pt idx="583">
                  <c:v>8.1302100000000002E-2</c:v>
                </c:pt>
                <c:pt idx="584">
                  <c:v>8.5423899999999997E-2</c:v>
                </c:pt>
                <c:pt idx="585">
                  <c:v>7.90603E-2</c:v>
                </c:pt>
                <c:pt idx="586">
                  <c:v>8.0177300000000007E-2</c:v>
                </c:pt>
                <c:pt idx="587">
                  <c:v>8.4802799999999998E-2</c:v>
                </c:pt>
                <c:pt idx="588">
                  <c:v>7.8267000000000003E-2</c:v>
                </c:pt>
                <c:pt idx="589">
                  <c:v>7.6160800000000001E-2</c:v>
                </c:pt>
                <c:pt idx="590">
                  <c:v>8.1375600000000006E-2</c:v>
                </c:pt>
                <c:pt idx="591">
                  <c:v>8.2581500000000002E-2</c:v>
                </c:pt>
                <c:pt idx="592">
                  <c:v>9.2447600000000005E-2</c:v>
                </c:pt>
                <c:pt idx="593">
                  <c:v>8.77082E-2</c:v>
                </c:pt>
                <c:pt idx="594">
                  <c:v>7.9553700000000005E-2</c:v>
                </c:pt>
                <c:pt idx="595">
                  <c:v>8.0729099999999998E-2</c:v>
                </c:pt>
                <c:pt idx="596">
                  <c:v>8.3663699999999994E-2</c:v>
                </c:pt>
                <c:pt idx="597">
                  <c:v>7.8115699999999996E-2</c:v>
                </c:pt>
                <c:pt idx="598">
                  <c:v>7.9253199999999996E-2</c:v>
                </c:pt>
                <c:pt idx="599">
                  <c:v>7.9670599999999994E-2</c:v>
                </c:pt>
                <c:pt idx="600">
                  <c:v>8.2646800000000006E-2</c:v>
                </c:pt>
                <c:pt idx="601">
                  <c:v>8.1384999999999999E-2</c:v>
                </c:pt>
                <c:pt idx="602">
                  <c:v>8.0996399999999996E-2</c:v>
                </c:pt>
                <c:pt idx="603">
                  <c:v>8.2849199999999998E-2</c:v>
                </c:pt>
                <c:pt idx="604">
                  <c:v>8.0504400000000004E-2</c:v>
                </c:pt>
                <c:pt idx="605">
                  <c:v>9.1708399999999995E-2</c:v>
                </c:pt>
                <c:pt idx="606">
                  <c:v>8.1347699999999995E-2</c:v>
                </c:pt>
                <c:pt idx="607">
                  <c:v>8.0188400000000007E-2</c:v>
                </c:pt>
                <c:pt idx="608">
                  <c:v>7.77061E-2</c:v>
                </c:pt>
                <c:pt idx="609">
                  <c:v>8.5572300000000004E-2</c:v>
                </c:pt>
                <c:pt idx="610">
                  <c:v>0.1049052</c:v>
                </c:pt>
                <c:pt idx="611">
                  <c:v>9.1169399999999998E-2</c:v>
                </c:pt>
                <c:pt idx="612">
                  <c:v>8.3608500000000002E-2</c:v>
                </c:pt>
                <c:pt idx="613">
                  <c:v>7.9174300000000003E-2</c:v>
                </c:pt>
                <c:pt idx="614">
                  <c:v>7.8359600000000001E-2</c:v>
                </c:pt>
                <c:pt idx="615">
                  <c:v>8.2520399999999994E-2</c:v>
                </c:pt>
                <c:pt idx="616">
                  <c:v>7.6971399999999995E-2</c:v>
                </c:pt>
                <c:pt idx="617">
                  <c:v>7.7548900000000004E-2</c:v>
                </c:pt>
                <c:pt idx="618">
                  <c:v>9.0993699999999997E-2</c:v>
                </c:pt>
                <c:pt idx="619">
                  <c:v>7.9777200000000006E-2</c:v>
                </c:pt>
                <c:pt idx="620">
                  <c:v>8.7487400000000007E-2</c:v>
                </c:pt>
                <c:pt idx="621">
                  <c:v>7.9267400000000002E-2</c:v>
                </c:pt>
                <c:pt idx="622">
                  <c:v>8.20023E-2</c:v>
                </c:pt>
                <c:pt idx="623">
                  <c:v>7.9646499999999995E-2</c:v>
                </c:pt>
                <c:pt idx="624">
                  <c:v>7.9253199999999996E-2</c:v>
                </c:pt>
                <c:pt idx="625">
                  <c:v>8.1017599999999995E-2</c:v>
                </c:pt>
                <c:pt idx="626">
                  <c:v>8.3828899999999998E-2</c:v>
                </c:pt>
                <c:pt idx="627">
                  <c:v>8.4303000000000003E-2</c:v>
                </c:pt>
                <c:pt idx="628">
                  <c:v>8.4180900000000003E-2</c:v>
                </c:pt>
                <c:pt idx="629">
                  <c:v>8.5073700000000002E-2</c:v>
                </c:pt>
                <c:pt idx="630">
                  <c:v>9.1655500000000001E-2</c:v>
                </c:pt>
                <c:pt idx="631">
                  <c:v>9.1151499999999996E-2</c:v>
                </c:pt>
                <c:pt idx="632">
                  <c:v>8.1085500000000005E-2</c:v>
                </c:pt>
                <c:pt idx="633">
                  <c:v>8.2796400000000006E-2</c:v>
                </c:pt>
                <c:pt idx="634">
                  <c:v>0.1676096</c:v>
                </c:pt>
                <c:pt idx="635">
                  <c:v>8.5213700000000003E-2</c:v>
                </c:pt>
                <c:pt idx="636">
                  <c:v>7.9180799999999996E-2</c:v>
                </c:pt>
                <c:pt idx="637">
                  <c:v>9.7630900000000007E-2</c:v>
                </c:pt>
                <c:pt idx="638">
                  <c:v>0.1093121</c:v>
                </c:pt>
                <c:pt idx="639">
                  <c:v>7.9184699999999997E-2</c:v>
                </c:pt>
                <c:pt idx="640">
                  <c:v>7.9614000000000004E-2</c:v>
                </c:pt>
                <c:pt idx="641">
                  <c:v>8.6723599999999998E-2</c:v>
                </c:pt>
                <c:pt idx="642">
                  <c:v>7.7805299999999994E-2</c:v>
                </c:pt>
                <c:pt idx="643">
                  <c:v>9.0467199999999998E-2</c:v>
                </c:pt>
                <c:pt idx="644">
                  <c:v>8.6089899999999997E-2</c:v>
                </c:pt>
                <c:pt idx="645">
                  <c:v>8.3346500000000004E-2</c:v>
                </c:pt>
                <c:pt idx="646">
                  <c:v>0.17917060000000001</c:v>
                </c:pt>
                <c:pt idx="647">
                  <c:v>8.0482600000000001E-2</c:v>
                </c:pt>
                <c:pt idx="648">
                  <c:v>7.9816799999999993E-2</c:v>
                </c:pt>
                <c:pt idx="649">
                  <c:v>8.0643300000000001E-2</c:v>
                </c:pt>
                <c:pt idx="650">
                  <c:v>7.6418E-2</c:v>
                </c:pt>
                <c:pt idx="651">
                  <c:v>8.1508899999999995E-2</c:v>
                </c:pt>
                <c:pt idx="652">
                  <c:v>8.4168099999999996E-2</c:v>
                </c:pt>
                <c:pt idx="653">
                  <c:v>7.8494499999999995E-2</c:v>
                </c:pt>
                <c:pt idx="654">
                  <c:v>7.9613500000000004E-2</c:v>
                </c:pt>
                <c:pt idx="655">
                  <c:v>8.0343499999999998E-2</c:v>
                </c:pt>
                <c:pt idx="656">
                  <c:v>9.0690199999999999E-2</c:v>
                </c:pt>
                <c:pt idx="657">
                  <c:v>8.6544499999999996E-2</c:v>
                </c:pt>
                <c:pt idx="658">
                  <c:v>8.0214400000000005E-2</c:v>
                </c:pt>
                <c:pt idx="659">
                  <c:v>8.0166799999999996E-2</c:v>
                </c:pt>
                <c:pt idx="660">
                  <c:v>8.1829799999999994E-2</c:v>
                </c:pt>
                <c:pt idx="661">
                  <c:v>8.3921599999999999E-2</c:v>
                </c:pt>
                <c:pt idx="662">
                  <c:v>7.8660300000000002E-2</c:v>
                </c:pt>
                <c:pt idx="663">
                  <c:v>8.4760299999999997E-2</c:v>
                </c:pt>
                <c:pt idx="664">
                  <c:v>0.1113971</c:v>
                </c:pt>
                <c:pt idx="665">
                  <c:v>8.6322099999999999E-2</c:v>
                </c:pt>
                <c:pt idx="666">
                  <c:v>0.1188188</c:v>
                </c:pt>
                <c:pt idx="667">
                  <c:v>8.2205100000000003E-2</c:v>
                </c:pt>
                <c:pt idx="668">
                  <c:v>9.71051E-2</c:v>
                </c:pt>
                <c:pt idx="669">
                  <c:v>8.2077600000000001E-2</c:v>
                </c:pt>
                <c:pt idx="670">
                  <c:v>8.0210100000000006E-2</c:v>
                </c:pt>
                <c:pt idx="671">
                  <c:v>8.4135199999999993E-2</c:v>
                </c:pt>
                <c:pt idx="672">
                  <c:v>8.1113900000000003E-2</c:v>
                </c:pt>
                <c:pt idx="673">
                  <c:v>7.9873200000000005E-2</c:v>
                </c:pt>
                <c:pt idx="674">
                  <c:v>8.0848100000000006E-2</c:v>
                </c:pt>
                <c:pt idx="675">
                  <c:v>8.1320199999999995E-2</c:v>
                </c:pt>
                <c:pt idx="676">
                  <c:v>7.8600299999999998E-2</c:v>
                </c:pt>
                <c:pt idx="677">
                  <c:v>7.9680000000000001E-2</c:v>
                </c:pt>
                <c:pt idx="678">
                  <c:v>0.107474</c:v>
                </c:pt>
                <c:pt idx="679">
                  <c:v>8.0198800000000001E-2</c:v>
                </c:pt>
                <c:pt idx="680">
                  <c:v>8.3389199999999997E-2</c:v>
                </c:pt>
                <c:pt idx="681">
                  <c:v>8.1916799999999998E-2</c:v>
                </c:pt>
                <c:pt idx="682">
                  <c:v>8.6771699999999993E-2</c:v>
                </c:pt>
                <c:pt idx="683">
                  <c:v>8.2460099999999995E-2</c:v>
                </c:pt>
                <c:pt idx="684">
                  <c:v>8.0097699999999994E-2</c:v>
                </c:pt>
                <c:pt idx="685">
                  <c:v>8.1378300000000001E-2</c:v>
                </c:pt>
                <c:pt idx="686">
                  <c:v>8.24873E-2</c:v>
                </c:pt>
                <c:pt idx="687">
                  <c:v>8.3537500000000001E-2</c:v>
                </c:pt>
                <c:pt idx="688">
                  <c:v>7.8233899999999995E-2</c:v>
                </c:pt>
                <c:pt idx="689">
                  <c:v>8.3058000000000007E-2</c:v>
                </c:pt>
                <c:pt idx="690">
                  <c:v>8.3148899999999998E-2</c:v>
                </c:pt>
                <c:pt idx="691">
                  <c:v>8.8685299999999995E-2</c:v>
                </c:pt>
                <c:pt idx="692">
                  <c:v>8.4551899999999999E-2</c:v>
                </c:pt>
                <c:pt idx="693">
                  <c:v>8.0808000000000005E-2</c:v>
                </c:pt>
                <c:pt idx="694">
                  <c:v>0.1114883</c:v>
                </c:pt>
                <c:pt idx="695">
                  <c:v>0.14723890000000001</c:v>
                </c:pt>
                <c:pt idx="696">
                  <c:v>8.2994600000000002E-2</c:v>
                </c:pt>
                <c:pt idx="697">
                  <c:v>8.2860299999999998E-2</c:v>
                </c:pt>
                <c:pt idx="698">
                  <c:v>8.4205600000000005E-2</c:v>
                </c:pt>
                <c:pt idx="699">
                  <c:v>8.2702600000000001E-2</c:v>
                </c:pt>
                <c:pt idx="700">
                  <c:v>8.5932900000000007E-2</c:v>
                </c:pt>
                <c:pt idx="701">
                  <c:v>8.1005999999999995E-2</c:v>
                </c:pt>
                <c:pt idx="702">
                  <c:v>8.2818199999999995E-2</c:v>
                </c:pt>
                <c:pt idx="703">
                  <c:v>8.1381300000000004E-2</c:v>
                </c:pt>
                <c:pt idx="704">
                  <c:v>8.2916299999999998E-2</c:v>
                </c:pt>
                <c:pt idx="705">
                  <c:v>8.2384299999999994E-2</c:v>
                </c:pt>
                <c:pt idx="706">
                  <c:v>8.3790900000000001E-2</c:v>
                </c:pt>
                <c:pt idx="707">
                  <c:v>9.1644100000000006E-2</c:v>
                </c:pt>
                <c:pt idx="708">
                  <c:v>8.7245799999999998E-2</c:v>
                </c:pt>
                <c:pt idx="709">
                  <c:v>8.0207899999999999E-2</c:v>
                </c:pt>
                <c:pt idx="710">
                  <c:v>8.2025000000000001E-2</c:v>
                </c:pt>
                <c:pt idx="711">
                  <c:v>8.2764900000000002E-2</c:v>
                </c:pt>
                <c:pt idx="712">
                  <c:v>8.2093100000000002E-2</c:v>
                </c:pt>
                <c:pt idx="713">
                  <c:v>8.1376000000000004E-2</c:v>
                </c:pt>
                <c:pt idx="714">
                  <c:v>0.14426149999999999</c:v>
                </c:pt>
                <c:pt idx="715">
                  <c:v>8.3292699999999997E-2</c:v>
                </c:pt>
                <c:pt idx="716">
                  <c:v>0.10741439999999999</c:v>
                </c:pt>
                <c:pt idx="717">
                  <c:v>8.6918400000000007E-2</c:v>
                </c:pt>
                <c:pt idx="718">
                  <c:v>8.1724500000000005E-2</c:v>
                </c:pt>
                <c:pt idx="719">
                  <c:v>9.6306600000000006E-2</c:v>
                </c:pt>
                <c:pt idx="720">
                  <c:v>8.8303099999999995E-2</c:v>
                </c:pt>
                <c:pt idx="721">
                  <c:v>0.10976030000000001</c:v>
                </c:pt>
                <c:pt idx="722">
                  <c:v>8.2435800000000004E-2</c:v>
                </c:pt>
                <c:pt idx="723">
                  <c:v>8.5140400000000005E-2</c:v>
                </c:pt>
                <c:pt idx="724">
                  <c:v>9.1301199999999999E-2</c:v>
                </c:pt>
                <c:pt idx="725">
                  <c:v>8.5344699999999996E-2</c:v>
                </c:pt>
                <c:pt idx="726">
                  <c:v>8.4556599999999996E-2</c:v>
                </c:pt>
                <c:pt idx="727">
                  <c:v>8.7514099999999997E-2</c:v>
                </c:pt>
                <c:pt idx="728">
                  <c:v>8.7433200000000003E-2</c:v>
                </c:pt>
                <c:pt idx="729">
                  <c:v>8.8854199999999994E-2</c:v>
                </c:pt>
                <c:pt idx="730">
                  <c:v>8.6493799999999996E-2</c:v>
                </c:pt>
                <c:pt idx="731">
                  <c:v>8.9152599999999999E-2</c:v>
                </c:pt>
                <c:pt idx="732">
                  <c:v>8.7710200000000002E-2</c:v>
                </c:pt>
                <c:pt idx="733">
                  <c:v>8.1998399999999999E-2</c:v>
                </c:pt>
                <c:pt idx="734">
                  <c:v>0.1703151</c:v>
                </c:pt>
                <c:pt idx="735">
                  <c:v>8.5037600000000005E-2</c:v>
                </c:pt>
                <c:pt idx="736">
                  <c:v>8.2044800000000001E-2</c:v>
                </c:pt>
                <c:pt idx="737">
                  <c:v>0.15616940000000001</c:v>
                </c:pt>
                <c:pt idx="738">
                  <c:v>8.1545599999999996E-2</c:v>
                </c:pt>
                <c:pt idx="739">
                  <c:v>0.1029838</c:v>
                </c:pt>
                <c:pt idx="740">
                  <c:v>8.4801199999999993E-2</c:v>
                </c:pt>
                <c:pt idx="741">
                  <c:v>8.3822300000000002E-2</c:v>
                </c:pt>
                <c:pt idx="742">
                  <c:v>9.1070399999999996E-2</c:v>
                </c:pt>
                <c:pt idx="743">
                  <c:v>9.9677199999999994E-2</c:v>
                </c:pt>
                <c:pt idx="744">
                  <c:v>0.1060127</c:v>
                </c:pt>
                <c:pt idx="745">
                  <c:v>9.1397000000000006E-2</c:v>
                </c:pt>
                <c:pt idx="746">
                  <c:v>8.3921499999999996E-2</c:v>
                </c:pt>
                <c:pt idx="747">
                  <c:v>0.103143</c:v>
                </c:pt>
                <c:pt idx="748">
                  <c:v>0.1375508</c:v>
                </c:pt>
                <c:pt idx="749">
                  <c:v>8.7745600000000007E-2</c:v>
                </c:pt>
                <c:pt idx="750">
                  <c:v>8.3007999999999998E-2</c:v>
                </c:pt>
                <c:pt idx="751">
                  <c:v>9.3937499999999993E-2</c:v>
                </c:pt>
                <c:pt idx="752">
                  <c:v>0.11410090000000001</c:v>
                </c:pt>
                <c:pt idx="753">
                  <c:v>8.9222999999999997E-2</c:v>
                </c:pt>
                <c:pt idx="754">
                  <c:v>0.1256719</c:v>
                </c:pt>
                <c:pt idx="755">
                  <c:v>9.6452800000000005E-2</c:v>
                </c:pt>
                <c:pt idx="756">
                  <c:v>8.4803699999999996E-2</c:v>
                </c:pt>
                <c:pt idx="757">
                  <c:v>8.9944899999999994E-2</c:v>
                </c:pt>
                <c:pt idx="758">
                  <c:v>8.7465200000000007E-2</c:v>
                </c:pt>
                <c:pt idx="759">
                  <c:v>9.1604099999999994E-2</c:v>
                </c:pt>
                <c:pt idx="760">
                  <c:v>8.92791E-2</c:v>
                </c:pt>
                <c:pt idx="761">
                  <c:v>8.4567000000000003E-2</c:v>
                </c:pt>
                <c:pt idx="762">
                  <c:v>8.1412999999999999E-2</c:v>
                </c:pt>
                <c:pt idx="763">
                  <c:v>8.5784299999999994E-2</c:v>
                </c:pt>
                <c:pt idx="764">
                  <c:v>8.3984299999999998E-2</c:v>
                </c:pt>
                <c:pt idx="765">
                  <c:v>9.9392499999999995E-2</c:v>
                </c:pt>
                <c:pt idx="766">
                  <c:v>8.1895599999999999E-2</c:v>
                </c:pt>
                <c:pt idx="767">
                  <c:v>9.2589299999999999E-2</c:v>
                </c:pt>
                <c:pt idx="768">
                  <c:v>8.5220199999999996E-2</c:v>
                </c:pt>
                <c:pt idx="769">
                  <c:v>8.3899799999999997E-2</c:v>
                </c:pt>
                <c:pt idx="770">
                  <c:v>8.7293399999999993E-2</c:v>
                </c:pt>
                <c:pt idx="771">
                  <c:v>8.4593600000000005E-2</c:v>
                </c:pt>
                <c:pt idx="772">
                  <c:v>9.8776699999999995E-2</c:v>
                </c:pt>
                <c:pt idx="773">
                  <c:v>0.1265724</c:v>
                </c:pt>
                <c:pt idx="774">
                  <c:v>8.5369E-2</c:v>
                </c:pt>
                <c:pt idx="775">
                  <c:v>8.6785699999999993E-2</c:v>
                </c:pt>
                <c:pt idx="776">
                  <c:v>8.5018300000000005E-2</c:v>
                </c:pt>
                <c:pt idx="777">
                  <c:v>8.3456299999999997E-2</c:v>
                </c:pt>
                <c:pt idx="778">
                  <c:v>0.16689219999999999</c:v>
                </c:pt>
                <c:pt idx="779">
                  <c:v>8.4576200000000004E-2</c:v>
                </c:pt>
                <c:pt idx="780">
                  <c:v>8.4335599999999997E-2</c:v>
                </c:pt>
                <c:pt idx="781">
                  <c:v>8.1666299999999997E-2</c:v>
                </c:pt>
                <c:pt idx="782">
                  <c:v>8.7791999999999995E-2</c:v>
                </c:pt>
                <c:pt idx="783">
                  <c:v>8.3202999999999999E-2</c:v>
                </c:pt>
                <c:pt idx="784">
                  <c:v>8.3067199999999994E-2</c:v>
                </c:pt>
                <c:pt idx="785">
                  <c:v>8.4422300000000006E-2</c:v>
                </c:pt>
                <c:pt idx="786">
                  <c:v>8.4281999999999996E-2</c:v>
                </c:pt>
                <c:pt idx="787">
                  <c:v>8.6065600000000006E-2</c:v>
                </c:pt>
                <c:pt idx="788">
                  <c:v>8.5509799999999997E-2</c:v>
                </c:pt>
                <c:pt idx="789">
                  <c:v>8.6937100000000003E-2</c:v>
                </c:pt>
                <c:pt idx="790">
                  <c:v>9.1257500000000005E-2</c:v>
                </c:pt>
                <c:pt idx="791">
                  <c:v>8.7140800000000004E-2</c:v>
                </c:pt>
                <c:pt idx="792">
                  <c:v>8.2836800000000002E-2</c:v>
                </c:pt>
                <c:pt idx="793">
                  <c:v>8.1491900000000006E-2</c:v>
                </c:pt>
                <c:pt idx="794">
                  <c:v>8.0628199999999997E-2</c:v>
                </c:pt>
                <c:pt idx="795">
                  <c:v>7.8831200000000004E-2</c:v>
                </c:pt>
                <c:pt idx="796">
                  <c:v>7.89213E-2</c:v>
                </c:pt>
                <c:pt idx="797">
                  <c:v>8.7283200000000005E-2</c:v>
                </c:pt>
                <c:pt idx="798">
                  <c:v>8.4234199999999995E-2</c:v>
                </c:pt>
                <c:pt idx="799">
                  <c:v>7.8281400000000001E-2</c:v>
                </c:pt>
                <c:pt idx="800">
                  <c:v>8.2104899999999995E-2</c:v>
                </c:pt>
                <c:pt idx="801">
                  <c:v>0.12203890000000001</c:v>
                </c:pt>
                <c:pt idx="802">
                  <c:v>8.3072199999999999E-2</c:v>
                </c:pt>
                <c:pt idx="803">
                  <c:v>9.1689900000000005E-2</c:v>
                </c:pt>
                <c:pt idx="804">
                  <c:v>0.13116</c:v>
                </c:pt>
                <c:pt idx="805">
                  <c:v>8.3652799999999999E-2</c:v>
                </c:pt>
                <c:pt idx="806">
                  <c:v>9.4152799999999995E-2</c:v>
                </c:pt>
                <c:pt idx="807">
                  <c:v>8.4790599999999994E-2</c:v>
                </c:pt>
                <c:pt idx="808">
                  <c:v>7.9656900000000003E-2</c:v>
                </c:pt>
                <c:pt idx="809">
                  <c:v>8.3687899999999996E-2</c:v>
                </c:pt>
                <c:pt idx="810">
                  <c:v>8.0111799999999997E-2</c:v>
                </c:pt>
                <c:pt idx="811">
                  <c:v>7.8760499999999997E-2</c:v>
                </c:pt>
                <c:pt idx="812">
                  <c:v>8.0233399999999996E-2</c:v>
                </c:pt>
                <c:pt idx="813">
                  <c:v>0.1095675</c:v>
                </c:pt>
                <c:pt idx="814">
                  <c:v>8.3529699999999998E-2</c:v>
                </c:pt>
                <c:pt idx="815">
                  <c:v>8.9167999999999997E-2</c:v>
                </c:pt>
                <c:pt idx="816">
                  <c:v>8.3056699999999997E-2</c:v>
                </c:pt>
                <c:pt idx="817">
                  <c:v>7.8382199999999999E-2</c:v>
                </c:pt>
                <c:pt idx="818">
                  <c:v>7.72867E-2</c:v>
                </c:pt>
                <c:pt idx="819">
                  <c:v>8.1990599999999997E-2</c:v>
                </c:pt>
                <c:pt idx="820">
                  <c:v>7.6397599999999996E-2</c:v>
                </c:pt>
                <c:pt idx="821">
                  <c:v>8.0551200000000003E-2</c:v>
                </c:pt>
                <c:pt idx="822">
                  <c:v>8.19439E-2</c:v>
                </c:pt>
                <c:pt idx="823">
                  <c:v>7.5815300000000002E-2</c:v>
                </c:pt>
                <c:pt idx="824">
                  <c:v>7.6575900000000002E-2</c:v>
                </c:pt>
                <c:pt idx="825">
                  <c:v>8.2911600000000002E-2</c:v>
                </c:pt>
                <c:pt idx="826">
                  <c:v>7.8074000000000005E-2</c:v>
                </c:pt>
                <c:pt idx="827">
                  <c:v>8.3483100000000005E-2</c:v>
                </c:pt>
                <c:pt idx="828">
                  <c:v>7.8017299999999998E-2</c:v>
                </c:pt>
                <c:pt idx="829">
                  <c:v>0.10117130000000001</c:v>
                </c:pt>
                <c:pt idx="830">
                  <c:v>0.14100080000000001</c:v>
                </c:pt>
                <c:pt idx="831">
                  <c:v>7.8770699999999999E-2</c:v>
                </c:pt>
                <c:pt idx="832">
                  <c:v>8.2703499999999999E-2</c:v>
                </c:pt>
                <c:pt idx="833">
                  <c:v>7.79469E-2</c:v>
                </c:pt>
                <c:pt idx="834">
                  <c:v>8.0132800000000004E-2</c:v>
                </c:pt>
                <c:pt idx="835">
                  <c:v>0.1052381</c:v>
                </c:pt>
                <c:pt idx="836">
                  <c:v>0.1150708</c:v>
                </c:pt>
                <c:pt idx="837">
                  <c:v>8.3940100000000004E-2</c:v>
                </c:pt>
                <c:pt idx="838">
                  <c:v>7.8610799999999995E-2</c:v>
                </c:pt>
                <c:pt idx="839">
                  <c:v>8.0074000000000006E-2</c:v>
                </c:pt>
                <c:pt idx="840">
                  <c:v>8.0147800000000005E-2</c:v>
                </c:pt>
                <c:pt idx="841">
                  <c:v>9.0250300000000006E-2</c:v>
                </c:pt>
                <c:pt idx="842">
                  <c:v>8.8545700000000005E-2</c:v>
                </c:pt>
                <c:pt idx="843">
                  <c:v>8.1916799999999998E-2</c:v>
                </c:pt>
                <c:pt idx="844">
                  <c:v>8.23348E-2</c:v>
                </c:pt>
                <c:pt idx="845">
                  <c:v>8.0345100000000003E-2</c:v>
                </c:pt>
                <c:pt idx="846">
                  <c:v>8.37339E-2</c:v>
                </c:pt>
                <c:pt idx="847">
                  <c:v>7.9508700000000002E-2</c:v>
                </c:pt>
                <c:pt idx="848">
                  <c:v>8.54298E-2</c:v>
                </c:pt>
                <c:pt idx="849">
                  <c:v>8.0920400000000003E-2</c:v>
                </c:pt>
                <c:pt idx="850">
                  <c:v>7.9430700000000007E-2</c:v>
                </c:pt>
                <c:pt idx="851">
                  <c:v>7.7318899999999996E-2</c:v>
                </c:pt>
                <c:pt idx="852">
                  <c:v>8.1455399999999997E-2</c:v>
                </c:pt>
                <c:pt idx="853">
                  <c:v>0.11016910000000001</c:v>
                </c:pt>
                <c:pt idx="854">
                  <c:v>0.12975880000000001</c:v>
                </c:pt>
                <c:pt idx="855">
                  <c:v>8.3034999999999998E-2</c:v>
                </c:pt>
                <c:pt idx="856">
                  <c:v>9.8334400000000002E-2</c:v>
                </c:pt>
                <c:pt idx="857">
                  <c:v>9.4768000000000005E-2</c:v>
                </c:pt>
                <c:pt idx="858">
                  <c:v>0.1105314</c:v>
                </c:pt>
                <c:pt idx="859">
                  <c:v>0.1012049</c:v>
                </c:pt>
                <c:pt idx="860">
                  <c:v>8.1763799999999998E-2</c:v>
                </c:pt>
                <c:pt idx="861">
                  <c:v>7.8819E-2</c:v>
                </c:pt>
                <c:pt idx="862">
                  <c:v>7.9472500000000001E-2</c:v>
                </c:pt>
                <c:pt idx="863">
                  <c:v>7.7498800000000007E-2</c:v>
                </c:pt>
                <c:pt idx="864">
                  <c:v>8.3966799999999994E-2</c:v>
                </c:pt>
                <c:pt idx="865">
                  <c:v>8.2364599999999996E-2</c:v>
                </c:pt>
                <c:pt idx="866">
                  <c:v>8.7620000000000003E-2</c:v>
                </c:pt>
                <c:pt idx="867">
                  <c:v>7.9981499999999997E-2</c:v>
                </c:pt>
                <c:pt idx="868">
                  <c:v>8.4312100000000001E-2</c:v>
                </c:pt>
                <c:pt idx="869">
                  <c:v>0.17324609999999999</c:v>
                </c:pt>
                <c:pt idx="870">
                  <c:v>8.3226300000000003E-2</c:v>
                </c:pt>
                <c:pt idx="871">
                  <c:v>7.9064700000000002E-2</c:v>
                </c:pt>
                <c:pt idx="872">
                  <c:v>8.1973299999999999E-2</c:v>
                </c:pt>
                <c:pt idx="873">
                  <c:v>9.5841800000000005E-2</c:v>
                </c:pt>
                <c:pt idx="874">
                  <c:v>9.91451E-2</c:v>
                </c:pt>
                <c:pt idx="875">
                  <c:v>0.19892360000000001</c:v>
                </c:pt>
                <c:pt idx="876">
                  <c:v>0.12425609999999999</c:v>
                </c:pt>
                <c:pt idx="877">
                  <c:v>0.18093790000000001</c:v>
                </c:pt>
                <c:pt idx="878">
                  <c:v>0.1093784</c:v>
                </c:pt>
                <c:pt idx="879">
                  <c:v>0.15293970000000001</c:v>
                </c:pt>
                <c:pt idx="880">
                  <c:v>0.13003709999999999</c:v>
                </c:pt>
                <c:pt idx="881">
                  <c:v>0.1270877</c:v>
                </c:pt>
                <c:pt idx="882">
                  <c:v>0.1019205</c:v>
                </c:pt>
                <c:pt idx="883">
                  <c:v>9.5734399999999997E-2</c:v>
                </c:pt>
                <c:pt idx="884">
                  <c:v>8.9337600000000003E-2</c:v>
                </c:pt>
                <c:pt idx="885">
                  <c:v>7.9279299999999997E-2</c:v>
                </c:pt>
                <c:pt idx="886">
                  <c:v>0.11619699999999999</c:v>
                </c:pt>
                <c:pt idx="887">
                  <c:v>0.11061</c:v>
                </c:pt>
                <c:pt idx="888">
                  <c:v>8.3736199999999997E-2</c:v>
                </c:pt>
                <c:pt idx="889">
                  <c:v>8.2274700000000006E-2</c:v>
                </c:pt>
                <c:pt idx="890">
                  <c:v>8.2414399999999999E-2</c:v>
                </c:pt>
                <c:pt idx="891">
                  <c:v>9.6112500000000003E-2</c:v>
                </c:pt>
                <c:pt idx="892">
                  <c:v>8.0125000000000002E-2</c:v>
                </c:pt>
                <c:pt idx="893">
                  <c:v>8.09864E-2</c:v>
                </c:pt>
                <c:pt idx="894">
                  <c:v>0.1042391</c:v>
                </c:pt>
                <c:pt idx="895">
                  <c:v>9.3411400000000006E-2</c:v>
                </c:pt>
                <c:pt idx="896">
                  <c:v>9.2967300000000003E-2</c:v>
                </c:pt>
                <c:pt idx="897">
                  <c:v>8.4251699999999999E-2</c:v>
                </c:pt>
                <c:pt idx="898">
                  <c:v>8.6236999999999994E-2</c:v>
                </c:pt>
                <c:pt idx="899">
                  <c:v>0.1506555</c:v>
                </c:pt>
                <c:pt idx="900">
                  <c:v>8.4207599999999994E-2</c:v>
                </c:pt>
                <c:pt idx="901">
                  <c:v>8.0960000000000004E-2</c:v>
                </c:pt>
                <c:pt idx="902">
                  <c:v>8.3446999999999993E-2</c:v>
                </c:pt>
                <c:pt idx="903">
                  <c:v>0.11073819999999999</c:v>
                </c:pt>
                <c:pt idx="904">
                  <c:v>8.0672199999999999E-2</c:v>
                </c:pt>
                <c:pt idx="905">
                  <c:v>9.2200699999999997E-2</c:v>
                </c:pt>
                <c:pt idx="906">
                  <c:v>9.7457199999999994E-2</c:v>
                </c:pt>
                <c:pt idx="907">
                  <c:v>8.9342299999999999E-2</c:v>
                </c:pt>
                <c:pt idx="908">
                  <c:v>8.12142E-2</c:v>
                </c:pt>
                <c:pt idx="909">
                  <c:v>8.4197300000000003E-2</c:v>
                </c:pt>
                <c:pt idx="910">
                  <c:v>8.3816199999999993E-2</c:v>
                </c:pt>
                <c:pt idx="911">
                  <c:v>0.15723870000000001</c:v>
                </c:pt>
                <c:pt idx="912">
                  <c:v>8.6166199999999998E-2</c:v>
                </c:pt>
                <c:pt idx="913">
                  <c:v>8.3191699999999993E-2</c:v>
                </c:pt>
                <c:pt idx="914">
                  <c:v>0.22076370000000001</c:v>
                </c:pt>
                <c:pt idx="915">
                  <c:v>8.1389500000000004E-2</c:v>
                </c:pt>
                <c:pt idx="916">
                  <c:v>8.3688100000000001E-2</c:v>
                </c:pt>
                <c:pt idx="917">
                  <c:v>8.0896200000000001E-2</c:v>
                </c:pt>
                <c:pt idx="918">
                  <c:v>8.1614800000000001E-2</c:v>
                </c:pt>
                <c:pt idx="919">
                  <c:v>8.3452299999999993E-2</c:v>
                </c:pt>
                <c:pt idx="920">
                  <c:v>8.0926899999999996E-2</c:v>
                </c:pt>
                <c:pt idx="921">
                  <c:v>8.0470399999999997E-2</c:v>
                </c:pt>
                <c:pt idx="922">
                  <c:v>9.06005E-2</c:v>
                </c:pt>
                <c:pt idx="923">
                  <c:v>8.8181700000000002E-2</c:v>
                </c:pt>
                <c:pt idx="924">
                  <c:v>8.2605200000000004E-2</c:v>
                </c:pt>
                <c:pt idx="925">
                  <c:v>8.3494799999999994E-2</c:v>
                </c:pt>
                <c:pt idx="926">
                  <c:v>8.1349599999999994E-2</c:v>
                </c:pt>
                <c:pt idx="927">
                  <c:v>8.4314700000000006E-2</c:v>
                </c:pt>
                <c:pt idx="928">
                  <c:v>8.2500199999999996E-2</c:v>
                </c:pt>
                <c:pt idx="929">
                  <c:v>8.9904600000000001E-2</c:v>
                </c:pt>
                <c:pt idx="930">
                  <c:v>8.55461E-2</c:v>
                </c:pt>
                <c:pt idx="931">
                  <c:v>8.7428099999999995E-2</c:v>
                </c:pt>
                <c:pt idx="932">
                  <c:v>8.9212399999999997E-2</c:v>
                </c:pt>
                <c:pt idx="933">
                  <c:v>0.12938079999999999</c:v>
                </c:pt>
                <c:pt idx="934">
                  <c:v>8.3301100000000003E-2</c:v>
                </c:pt>
                <c:pt idx="935">
                  <c:v>8.6470000000000005E-2</c:v>
                </c:pt>
                <c:pt idx="936">
                  <c:v>8.3422200000000002E-2</c:v>
                </c:pt>
                <c:pt idx="937">
                  <c:v>8.9139899999999994E-2</c:v>
                </c:pt>
                <c:pt idx="938">
                  <c:v>8.6589299999999994E-2</c:v>
                </c:pt>
                <c:pt idx="939">
                  <c:v>8.2088599999999998E-2</c:v>
                </c:pt>
                <c:pt idx="940">
                  <c:v>8.7580599999999995E-2</c:v>
                </c:pt>
                <c:pt idx="941">
                  <c:v>8.3667400000000003E-2</c:v>
                </c:pt>
                <c:pt idx="942">
                  <c:v>8.04309E-2</c:v>
                </c:pt>
                <c:pt idx="943">
                  <c:v>9.0024000000000007E-2</c:v>
                </c:pt>
                <c:pt idx="944">
                  <c:v>9.2733499999999996E-2</c:v>
                </c:pt>
                <c:pt idx="945">
                  <c:v>8.3779500000000007E-2</c:v>
                </c:pt>
                <c:pt idx="946">
                  <c:v>8.2857600000000003E-2</c:v>
                </c:pt>
                <c:pt idx="947">
                  <c:v>9.2009499999999994E-2</c:v>
                </c:pt>
                <c:pt idx="948">
                  <c:v>8.6729000000000001E-2</c:v>
                </c:pt>
                <c:pt idx="949">
                  <c:v>8.6001599999999997E-2</c:v>
                </c:pt>
                <c:pt idx="950">
                  <c:v>8.2847900000000002E-2</c:v>
                </c:pt>
                <c:pt idx="951">
                  <c:v>8.5561799999999993E-2</c:v>
                </c:pt>
                <c:pt idx="952">
                  <c:v>8.1453399999999995E-2</c:v>
                </c:pt>
                <c:pt idx="953">
                  <c:v>8.0731800000000006E-2</c:v>
                </c:pt>
                <c:pt idx="954">
                  <c:v>8.3683599999999997E-2</c:v>
                </c:pt>
                <c:pt idx="955">
                  <c:v>8.2963300000000004E-2</c:v>
                </c:pt>
                <c:pt idx="956">
                  <c:v>8.3626000000000006E-2</c:v>
                </c:pt>
                <c:pt idx="957">
                  <c:v>8.8047899999999998E-2</c:v>
                </c:pt>
                <c:pt idx="958">
                  <c:v>8.5358500000000004E-2</c:v>
                </c:pt>
                <c:pt idx="959">
                  <c:v>0.1462734</c:v>
                </c:pt>
                <c:pt idx="960">
                  <c:v>0.18441260000000001</c:v>
                </c:pt>
                <c:pt idx="961">
                  <c:v>8.6384299999999997E-2</c:v>
                </c:pt>
                <c:pt idx="962">
                  <c:v>8.2457500000000003E-2</c:v>
                </c:pt>
                <c:pt idx="963">
                  <c:v>7.9862000000000002E-2</c:v>
                </c:pt>
                <c:pt idx="964">
                  <c:v>8.5627700000000001E-2</c:v>
                </c:pt>
                <c:pt idx="965">
                  <c:v>8.2287899999999997E-2</c:v>
                </c:pt>
                <c:pt idx="966">
                  <c:v>8.07171E-2</c:v>
                </c:pt>
                <c:pt idx="967">
                  <c:v>8.3699200000000001E-2</c:v>
                </c:pt>
                <c:pt idx="968">
                  <c:v>8.3495E-2</c:v>
                </c:pt>
                <c:pt idx="969">
                  <c:v>7.9763399999999998E-2</c:v>
                </c:pt>
                <c:pt idx="970">
                  <c:v>8.3515300000000001E-2</c:v>
                </c:pt>
                <c:pt idx="971">
                  <c:v>8.1059599999999996E-2</c:v>
                </c:pt>
                <c:pt idx="972">
                  <c:v>8.8500300000000004E-2</c:v>
                </c:pt>
                <c:pt idx="973">
                  <c:v>8.8377999999999998E-2</c:v>
                </c:pt>
                <c:pt idx="974">
                  <c:v>8.66315E-2</c:v>
                </c:pt>
                <c:pt idx="975">
                  <c:v>8.2645999999999997E-2</c:v>
                </c:pt>
                <c:pt idx="976">
                  <c:v>8.6540000000000006E-2</c:v>
                </c:pt>
                <c:pt idx="977">
                  <c:v>9.4769999999999993E-2</c:v>
                </c:pt>
                <c:pt idx="978">
                  <c:v>8.8273000000000004E-2</c:v>
                </c:pt>
                <c:pt idx="979">
                  <c:v>9.0362799999999993E-2</c:v>
                </c:pt>
                <c:pt idx="980">
                  <c:v>8.6352999999999999E-2</c:v>
                </c:pt>
                <c:pt idx="981">
                  <c:v>8.5296899999999995E-2</c:v>
                </c:pt>
                <c:pt idx="982">
                  <c:v>8.3012199999999994E-2</c:v>
                </c:pt>
                <c:pt idx="983">
                  <c:v>8.5523199999999994E-2</c:v>
                </c:pt>
                <c:pt idx="984">
                  <c:v>9.2184600000000005E-2</c:v>
                </c:pt>
                <c:pt idx="985">
                  <c:v>8.9184100000000002E-2</c:v>
                </c:pt>
                <c:pt idx="986">
                  <c:v>8.5244899999999998E-2</c:v>
                </c:pt>
                <c:pt idx="987">
                  <c:v>9.9530199999999999E-2</c:v>
                </c:pt>
                <c:pt idx="988">
                  <c:v>0.13917299999999999</c:v>
                </c:pt>
                <c:pt idx="989">
                  <c:v>8.7582800000000002E-2</c:v>
                </c:pt>
                <c:pt idx="990">
                  <c:v>8.4659499999999999E-2</c:v>
                </c:pt>
                <c:pt idx="991">
                  <c:v>8.4009500000000001E-2</c:v>
                </c:pt>
                <c:pt idx="992">
                  <c:v>8.9714799999999997E-2</c:v>
                </c:pt>
                <c:pt idx="993">
                  <c:v>9.1511999999999996E-2</c:v>
                </c:pt>
                <c:pt idx="994">
                  <c:v>8.55017E-2</c:v>
                </c:pt>
                <c:pt idx="995">
                  <c:v>8.8284500000000002E-2</c:v>
                </c:pt>
                <c:pt idx="996">
                  <c:v>8.4600300000000003E-2</c:v>
                </c:pt>
                <c:pt idx="997">
                  <c:v>8.9037199999999997E-2</c:v>
                </c:pt>
                <c:pt idx="998">
                  <c:v>8.3447900000000005E-2</c:v>
                </c:pt>
                <c:pt idx="999">
                  <c:v>8.2839099999999999E-2</c:v>
                </c:pt>
                <c:pt idx="1000">
                  <c:v>8.0842399999999995E-2</c:v>
                </c:pt>
                <c:pt idx="1001">
                  <c:v>0.28189219999999998</c:v>
                </c:pt>
                <c:pt idx="1002">
                  <c:v>0.26643509999999998</c:v>
                </c:pt>
                <c:pt idx="1003">
                  <c:v>0.18529409999999999</c:v>
                </c:pt>
                <c:pt idx="1004">
                  <c:v>0.222112</c:v>
                </c:pt>
                <c:pt idx="1005">
                  <c:v>0.20430380000000001</c:v>
                </c:pt>
                <c:pt idx="1006">
                  <c:v>0.19273190000000001</c:v>
                </c:pt>
                <c:pt idx="1007">
                  <c:v>0.23441100000000001</c:v>
                </c:pt>
                <c:pt idx="1008">
                  <c:v>0.24606210000000001</c:v>
                </c:pt>
                <c:pt idx="1009">
                  <c:v>0.18960450000000001</c:v>
                </c:pt>
                <c:pt idx="1010">
                  <c:v>0.1959437</c:v>
                </c:pt>
                <c:pt idx="1011">
                  <c:v>0.29933530000000003</c:v>
                </c:pt>
                <c:pt idx="1012">
                  <c:v>0.21863779999999999</c:v>
                </c:pt>
                <c:pt idx="1013">
                  <c:v>0.2169267</c:v>
                </c:pt>
                <c:pt idx="1014">
                  <c:v>0.1852384</c:v>
                </c:pt>
                <c:pt idx="1015">
                  <c:v>0.23681930000000001</c:v>
                </c:pt>
                <c:pt idx="1016">
                  <c:v>0.18264150000000001</c:v>
                </c:pt>
                <c:pt idx="1017">
                  <c:v>0.19988030000000001</c:v>
                </c:pt>
                <c:pt idx="1018">
                  <c:v>0.2270683</c:v>
                </c:pt>
                <c:pt idx="1019">
                  <c:v>0.17517060000000001</c:v>
                </c:pt>
                <c:pt idx="1020">
                  <c:v>0.19740079999999999</c:v>
                </c:pt>
                <c:pt idx="1021">
                  <c:v>0.1913792</c:v>
                </c:pt>
                <c:pt idx="1022">
                  <c:v>0.19808690000000001</c:v>
                </c:pt>
                <c:pt idx="1023">
                  <c:v>0.18121719999999999</c:v>
                </c:pt>
                <c:pt idx="1024">
                  <c:v>0.23266539999999999</c:v>
                </c:pt>
                <c:pt idx="1025">
                  <c:v>0.1853149</c:v>
                </c:pt>
                <c:pt idx="1026">
                  <c:v>0.1845437</c:v>
                </c:pt>
                <c:pt idx="1027">
                  <c:v>0.18558089999999999</c:v>
                </c:pt>
                <c:pt idx="1028">
                  <c:v>0.28044809999999998</c:v>
                </c:pt>
                <c:pt idx="1029">
                  <c:v>0.21821199999999999</c:v>
                </c:pt>
                <c:pt idx="1030">
                  <c:v>0.2031115</c:v>
                </c:pt>
                <c:pt idx="1031">
                  <c:v>0.1831091</c:v>
                </c:pt>
                <c:pt idx="1032">
                  <c:v>0.1914216</c:v>
                </c:pt>
                <c:pt idx="1033">
                  <c:v>0.22883590000000001</c:v>
                </c:pt>
                <c:pt idx="1034">
                  <c:v>0.18464639999999999</c:v>
                </c:pt>
                <c:pt idx="1035">
                  <c:v>0.32232870000000002</c:v>
                </c:pt>
                <c:pt idx="1036">
                  <c:v>0.24152709999999999</c:v>
                </c:pt>
                <c:pt idx="1037">
                  <c:v>0.184668</c:v>
                </c:pt>
                <c:pt idx="1038">
                  <c:v>0.28273369999999998</c:v>
                </c:pt>
                <c:pt idx="1039">
                  <c:v>0.23406170000000001</c:v>
                </c:pt>
                <c:pt idx="1040">
                  <c:v>0.1748304</c:v>
                </c:pt>
                <c:pt idx="1041">
                  <c:v>0.18090890000000001</c:v>
                </c:pt>
                <c:pt idx="1042">
                  <c:v>0.18024670000000001</c:v>
                </c:pt>
                <c:pt idx="1043">
                  <c:v>0.18097240000000001</c:v>
                </c:pt>
                <c:pt idx="1044">
                  <c:v>0.17490790000000001</c:v>
                </c:pt>
                <c:pt idx="1045">
                  <c:v>0.18277660000000001</c:v>
                </c:pt>
                <c:pt idx="1046">
                  <c:v>0.1720904</c:v>
                </c:pt>
                <c:pt idx="1047">
                  <c:v>0.18557899999999999</c:v>
                </c:pt>
                <c:pt idx="1048">
                  <c:v>0.18042759999999999</c:v>
                </c:pt>
                <c:pt idx="1049">
                  <c:v>0.18379480000000001</c:v>
                </c:pt>
                <c:pt idx="1050">
                  <c:v>0.17208100000000001</c:v>
                </c:pt>
                <c:pt idx="1051">
                  <c:v>0.21143529999999999</c:v>
                </c:pt>
                <c:pt idx="1052">
                  <c:v>0.1810706</c:v>
                </c:pt>
                <c:pt idx="1053">
                  <c:v>0.19206799999999999</c:v>
                </c:pt>
                <c:pt idx="1054">
                  <c:v>0.1769326</c:v>
                </c:pt>
                <c:pt idx="1055">
                  <c:v>0.18648190000000001</c:v>
                </c:pt>
                <c:pt idx="1056">
                  <c:v>0.1836846</c:v>
                </c:pt>
                <c:pt idx="1057">
                  <c:v>0.19533049999999999</c:v>
                </c:pt>
                <c:pt idx="1058">
                  <c:v>0.2320884</c:v>
                </c:pt>
                <c:pt idx="1059">
                  <c:v>0.19345570000000001</c:v>
                </c:pt>
                <c:pt idx="1060">
                  <c:v>0.27690589999999998</c:v>
                </c:pt>
                <c:pt idx="1061">
                  <c:v>0.21615180000000001</c:v>
                </c:pt>
                <c:pt idx="1062">
                  <c:v>0.2142675</c:v>
                </c:pt>
                <c:pt idx="1063">
                  <c:v>0.24554490000000001</c:v>
                </c:pt>
                <c:pt idx="1064">
                  <c:v>0.1777735</c:v>
                </c:pt>
                <c:pt idx="1065">
                  <c:v>0.17810580000000001</c:v>
                </c:pt>
                <c:pt idx="1066">
                  <c:v>0.17900830000000001</c:v>
                </c:pt>
                <c:pt idx="1067">
                  <c:v>0.1799962</c:v>
                </c:pt>
                <c:pt idx="1068">
                  <c:v>0.22174859999999999</c:v>
                </c:pt>
                <c:pt idx="1069">
                  <c:v>0.1773766</c:v>
                </c:pt>
                <c:pt idx="1070">
                  <c:v>0.1786951</c:v>
                </c:pt>
                <c:pt idx="1071">
                  <c:v>0.17148540000000001</c:v>
                </c:pt>
                <c:pt idx="1072">
                  <c:v>0.1750515</c:v>
                </c:pt>
                <c:pt idx="1073">
                  <c:v>0.17250219999999999</c:v>
                </c:pt>
                <c:pt idx="1074">
                  <c:v>0.21125910000000001</c:v>
                </c:pt>
                <c:pt idx="1075">
                  <c:v>0.2095716</c:v>
                </c:pt>
                <c:pt idx="1076">
                  <c:v>0.17916779999999999</c:v>
                </c:pt>
                <c:pt idx="1077">
                  <c:v>0.18160009999999999</c:v>
                </c:pt>
                <c:pt idx="1078">
                  <c:v>0.1832058</c:v>
                </c:pt>
                <c:pt idx="1079">
                  <c:v>0.18251200000000001</c:v>
                </c:pt>
                <c:pt idx="1080">
                  <c:v>0.18345220000000001</c:v>
                </c:pt>
                <c:pt idx="1081">
                  <c:v>0.19175690000000001</c:v>
                </c:pt>
                <c:pt idx="1082">
                  <c:v>0.18739790000000001</c:v>
                </c:pt>
                <c:pt idx="1083">
                  <c:v>0.18785540000000001</c:v>
                </c:pt>
                <c:pt idx="1084">
                  <c:v>0.18918389999999999</c:v>
                </c:pt>
                <c:pt idx="1085">
                  <c:v>0.1888764</c:v>
                </c:pt>
                <c:pt idx="1086">
                  <c:v>0.28480450000000002</c:v>
                </c:pt>
                <c:pt idx="1087">
                  <c:v>0.22199769999999999</c:v>
                </c:pt>
                <c:pt idx="1088">
                  <c:v>0.1745892</c:v>
                </c:pt>
                <c:pt idx="1089">
                  <c:v>0.17846880000000001</c:v>
                </c:pt>
                <c:pt idx="1090">
                  <c:v>0.17792340000000001</c:v>
                </c:pt>
                <c:pt idx="1091">
                  <c:v>0.18088660000000001</c:v>
                </c:pt>
                <c:pt idx="1092">
                  <c:v>0.263845</c:v>
                </c:pt>
                <c:pt idx="1093">
                  <c:v>0.22989490000000001</c:v>
                </c:pt>
                <c:pt idx="1094">
                  <c:v>0.18445739999999999</c:v>
                </c:pt>
                <c:pt idx="1095">
                  <c:v>0.1837907</c:v>
                </c:pt>
                <c:pt idx="1096">
                  <c:v>0.17794470000000001</c:v>
                </c:pt>
                <c:pt idx="1097">
                  <c:v>0.204348</c:v>
                </c:pt>
                <c:pt idx="1098">
                  <c:v>0.2347862</c:v>
                </c:pt>
                <c:pt idx="1099">
                  <c:v>0.19051370000000001</c:v>
                </c:pt>
                <c:pt idx="1100">
                  <c:v>0.26533879999999999</c:v>
                </c:pt>
                <c:pt idx="1101">
                  <c:v>0.18730759999999999</c:v>
                </c:pt>
                <c:pt idx="1102">
                  <c:v>0.19248009999999999</c:v>
                </c:pt>
                <c:pt idx="1103">
                  <c:v>0.24627840000000001</c:v>
                </c:pt>
                <c:pt idx="1104">
                  <c:v>0.19786280000000001</c:v>
                </c:pt>
                <c:pt idx="1105">
                  <c:v>0.1907507</c:v>
                </c:pt>
                <c:pt idx="1106">
                  <c:v>0.22857910000000001</c:v>
                </c:pt>
                <c:pt idx="1107">
                  <c:v>0.22456139999999999</c:v>
                </c:pt>
                <c:pt idx="1108">
                  <c:v>0.19334509999999999</c:v>
                </c:pt>
                <c:pt idx="1109">
                  <c:v>0.2166527</c:v>
                </c:pt>
                <c:pt idx="1110">
                  <c:v>0.27618500000000001</c:v>
                </c:pt>
                <c:pt idx="1111">
                  <c:v>0.2075254</c:v>
                </c:pt>
                <c:pt idx="1112">
                  <c:v>0.18570619999999999</c:v>
                </c:pt>
                <c:pt idx="1113">
                  <c:v>0.23467940000000001</c:v>
                </c:pt>
                <c:pt idx="1114">
                  <c:v>0.18208379999999999</c:v>
                </c:pt>
                <c:pt idx="1115">
                  <c:v>0.2584206</c:v>
                </c:pt>
                <c:pt idx="1116">
                  <c:v>0.1810909</c:v>
                </c:pt>
                <c:pt idx="1117">
                  <c:v>0.19430829999999999</c:v>
                </c:pt>
                <c:pt idx="1118">
                  <c:v>0.1916486</c:v>
                </c:pt>
                <c:pt idx="1119">
                  <c:v>0.23951639999999999</c:v>
                </c:pt>
                <c:pt idx="1120">
                  <c:v>0.18005699999999999</c:v>
                </c:pt>
                <c:pt idx="1121">
                  <c:v>0.20346500000000001</c:v>
                </c:pt>
                <c:pt idx="1122">
                  <c:v>0.20222000000000001</c:v>
                </c:pt>
                <c:pt idx="1123">
                  <c:v>0.17815159999999999</c:v>
                </c:pt>
                <c:pt idx="1124">
                  <c:v>0.18354380000000001</c:v>
                </c:pt>
                <c:pt idx="1125">
                  <c:v>0.2105495</c:v>
                </c:pt>
                <c:pt idx="1126">
                  <c:v>0.21791170000000001</c:v>
                </c:pt>
                <c:pt idx="1127">
                  <c:v>0.1803237</c:v>
                </c:pt>
                <c:pt idx="1128">
                  <c:v>0.21504039999999999</c:v>
                </c:pt>
                <c:pt idx="1129">
                  <c:v>0.21981319999999999</c:v>
                </c:pt>
                <c:pt idx="1130">
                  <c:v>0.18009240000000001</c:v>
                </c:pt>
                <c:pt idx="1131">
                  <c:v>0.17431070000000001</c:v>
                </c:pt>
                <c:pt idx="1132">
                  <c:v>0.18052979999999999</c:v>
                </c:pt>
                <c:pt idx="1133">
                  <c:v>0.17064670000000001</c:v>
                </c:pt>
                <c:pt idx="1134">
                  <c:v>0.17934220000000001</c:v>
                </c:pt>
                <c:pt idx="1135">
                  <c:v>0.1990749</c:v>
                </c:pt>
                <c:pt idx="1136">
                  <c:v>0.17916299999999999</c:v>
                </c:pt>
                <c:pt idx="1137">
                  <c:v>0.18098880000000001</c:v>
                </c:pt>
                <c:pt idx="1138">
                  <c:v>0.17939150000000001</c:v>
                </c:pt>
                <c:pt idx="1139">
                  <c:v>0.17792530000000001</c:v>
                </c:pt>
                <c:pt idx="1140">
                  <c:v>0.17428160000000001</c:v>
                </c:pt>
                <c:pt idx="1141">
                  <c:v>0.1767512</c:v>
                </c:pt>
                <c:pt idx="1142">
                  <c:v>0.19138050000000001</c:v>
                </c:pt>
                <c:pt idx="1143">
                  <c:v>0.1809373</c:v>
                </c:pt>
                <c:pt idx="1144">
                  <c:v>0.1739772</c:v>
                </c:pt>
                <c:pt idx="1145">
                  <c:v>0.1803553</c:v>
                </c:pt>
                <c:pt idx="1146">
                  <c:v>0.17868220000000001</c:v>
                </c:pt>
                <c:pt idx="1147">
                  <c:v>0.18426870000000001</c:v>
                </c:pt>
                <c:pt idx="1148">
                  <c:v>0.18253720000000001</c:v>
                </c:pt>
                <c:pt idx="1149">
                  <c:v>0.18794569999999999</c:v>
                </c:pt>
                <c:pt idx="1150">
                  <c:v>0.21105460000000001</c:v>
                </c:pt>
                <c:pt idx="1151">
                  <c:v>0.1801363</c:v>
                </c:pt>
                <c:pt idx="1152">
                  <c:v>0.26014549999999997</c:v>
                </c:pt>
                <c:pt idx="1153">
                  <c:v>0.16988529999999999</c:v>
                </c:pt>
                <c:pt idx="1154">
                  <c:v>0.21258569999999999</c:v>
                </c:pt>
                <c:pt idx="1155">
                  <c:v>0.16918340000000001</c:v>
                </c:pt>
                <c:pt idx="1156">
                  <c:v>0.1756654</c:v>
                </c:pt>
                <c:pt idx="1157">
                  <c:v>0.17563029999999999</c:v>
                </c:pt>
                <c:pt idx="1158">
                  <c:v>0.17463799999999999</c:v>
                </c:pt>
                <c:pt idx="1159">
                  <c:v>0.18551400000000001</c:v>
                </c:pt>
                <c:pt idx="1160">
                  <c:v>0.18480050000000001</c:v>
                </c:pt>
                <c:pt idx="1161">
                  <c:v>0.19319839999999999</c:v>
                </c:pt>
                <c:pt idx="1162">
                  <c:v>0.2336829</c:v>
                </c:pt>
                <c:pt idx="1163">
                  <c:v>0.20234530000000001</c:v>
                </c:pt>
                <c:pt idx="1164">
                  <c:v>0.18846470000000001</c:v>
                </c:pt>
                <c:pt idx="1165">
                  <c:v>0.17878459999999999</c:v>
                </c:pt>
                <c:pt idx="1166">
                  <c:v>0.18935959999999999</c:v>
                </c:pt>
                <c:pt idx="1167">
                  <c:v>0.17338490000000001</c:v>
                </c:pt>
                <c:pt idx="1168">
                  <c:v>0.17563790000000001</c:v>
                </c:pt>
                <c:pt idx="1169">
                  <c:v>0.17863329999999999</c:v>
                </c:pt>
                <c:pt idx="1170">
                  <c:v>0.19475509999999999</c:v>
                </c:pt>
                <c:pt idx="1171">
                  <c:v>0.17866480000000001</c:v>
                </c:pt>
                <c:pt idx="1172">
                  <c:v>0.17486450000000001</c:v>
                </c:pt>
                <c:pt idx="1173">
                  <c:v>0.18068149999999999</c:v>
                </c:pt>
                <c:pt idx="1174">
                  <c:v>0.17805000000000001</c:v>
                </c:pt>
                <c:pt idx="1175">
                  <c:v>0.1730883</c:v>
                </c:pt>
                <c:pt idx="1176">
                  <c:v>0.22492200000000001</c:v>
                </c:pt>
                <c:pt idx="1177">
                  <c:v>0.1833987</c:v>
                </c:pt>
                <c:pt idx="1178">
                  <c:v>0.18620919999999999</c:v>
                </c:pt>
                <c:pt idx="1179">
                  <c:v>0.23398749999999999</c:v>
                </c:pt>
                <c:pt idx="1180">
                  <c:v>0.2379078</c:v>
                </c:pt>
                <c:pt idx="1181">
                  <c:v>0.2316503</c:v>
                </c:pt>
                <c:pt idx="1182">
                  <c:v>0.24135390000000001</c:v>
                </c:pt>
                <c:pt idx="1183">
                  <c:v>0.18286060000000001</c:v>
                </c:pt>
                <c:pt idx="1184">
                  <c:v>0.17997250000000001</c:v>
                </c:pt>
                <c:pt idx="1185">
                  <c:v>0.26815220000000001</c:v>
                </c:pt>
                <c:pt idx="1186">
                  <c:v>0.27769749999999999</c:v>
                </c:pt>
                <c:pt idx="1187">
                  <c:v>0.25548520000000002</c:v>
                </c:pt>
                <c:pt idx="1188">
                  <c:v>0.2110718</c:v>
                </c:pt>
                <c:pt idx="1189">
                  <c:v>0.1767388</c:v>
                </c:pt>
                <c:pt idx="1190">
                  <c:v>0.1759734</c:v>
                </c:pt>
                <c:pt idx="1191">
                  <c:v>0.1682621</c:v>
                </c:pt>
                <c:pt idx="1192">
                  <c:v>0.1726211</c:v>
                </c:pt>
                <c:pt idx="1193">
                  <c:v>0.1834837</c:v>
                </c:pt>
                <c:pt idx="1194">
                  <c:v>0.16778199999999999</c:v>
                </c:pt>
                <c:pt idx="1195">
                  <c:v>0.16763529999999999</c:v>
                </c:pt>
                <c:pt idx="1196">
                  <c:v>0.17501269999999999</c:v>
                </c:pt>
                <c:pt idx="1197">
                  <c:v>0.17047109999999999</c:v>
                </c:pt>
                <c:pt idx="1198">
                  <c:v>0.2241572</c:v>
                </c:pt>
                <c:pt idx="1199">
                  <c:v>0.19622419999999999</c:v>
                </c:pt>
                <c:pt idx="1200">
                  <c:v>0.18646499999999999</c:v>
                </c:pt>
                <c:pt idx="1201">
                  <c:v>0.1771297</c:v>
                </c:pt>
                <c:pt idx="1202">
                  <c:v>0.1966125</c:v>
                </c:pt>
                <c:pt idx="1203">
                  <c:v>0.17593780000000001</c:v>
                </c:pt>
                <c:pt idx="1204">
                  <c:v>0.1785668</c:v>
                </c:pt>
                <c:pt idx="1205">
                  <c:v>0.17127049999999999</c:v>
                </c:pt>
                <c:pt idx="1206">
                  <c:v>0.1778053</c:v>
                </c:pt>
                <c:pt idx="1207">
                  <c:v>0.18788260000000001</c:v>
                </c:pt>
                <c:pt idx="1208">
                  <c:v>0.17653940000000001</c:v>
                </c:pt>
                <c:pt idx="1209">
                  <c:v>0.17306949999999999</c:v>
                </c:pt>
                <c:pt idx="1210">
                  <c:v>0.17889340000000001</c:v>
                </c:pt>
                <c:pt idx="1211">
                  <c:v>0.17590810000000001</c:v>
                </c:pt>
                <c:pt idx="1212">
                  <c:v>0.17826939999999999</c:v>
                </c:pt>
                <c:pt idx="1213">
                  <c:v>0.21046329999999999</c:v>
                </c:pt>
                <c:pt idx="1214">
                  <c:v>0.25323560000000001</c:v>
                </c:pt>
                <c:pt idx="1215">
                  <c:v>0.19226760000000001</c:v>
                </c:pt>
                <c:pt idx="1216">
                  <c:v>0.1773614</c:v>
                </c:pt>
                <c:pt idx="1217">
                  <c:v>0.1692961</c:v>
                </c:pt>
                <c:pt idx="1218">
                  <c:v>0.17919270000000001</c:v>
                </c:pt>
                <c:pt idx="1219">
                  <c:v>0.221861</c:v>
                </c:pt>
                <c:pt idx="1220">
                  <c:v>0.17504990000000001</c:v>
                </c:pt>
                <c:pt idx="1221">
                  <c:v>0.16996829999999999</c:v>
                </c:pt>
                <c:pt idx="1222">
                  <c:v>0.1723034</c:v>
                </c:pt>
                <c:pt idx="1223">
                  <c:v>0.17784079999999999</c:v>
                </c:pt>
                <c:pt idx="1224">
                  <c:v>0.17355000000000001</c:v>
                </c:pt>
                <c:pt idx="1225">
                  <c:v>0.19372600000000001</c:v>
                </c:pt>
                <c:pt idx="1226">
                  <c:v>0.17704610000000001</c:v>
                </c:pt>
                <c:pt idx="1227">
                  <c:v>0.274254</c:v>
                </c:pt>
                <c:pt idx="1228">
                  <c:v>0.212862</c:v>
                </c:pt>
                <c:pt idx="1229">
                  <c:v>0.1752631</c:v>
                </c:pt>
                <c:pt idx="1230">
                  <c:v>0.2156642</c:v>
                </c:pt>
                <c:pt idx="1231">
                  <c:v>0.23016710000000001</c:v>
                </c:pt>
                <c:pt idx="1232">
                  <c:v>0.17132049999999999</c:v>
                </c:pt>
                <c:pt idx="1233">
                  <c:v>0.17317109999999999</c:v>
                </c:pt>
                <c:pt idx="1234">
                  <c:v>0.17493249999999999</c:v>
                </c:pt>
                <c:pt idx="1235">
                  <c:v>0.2053307</c:v>
                </c:pt>
                <c:pt idx="1236">
                  <c:v>0.19060540000000001</c:v>
                </c:pt>
                <c:pt idx="1237">
                  <c:v>0.23888300000000001</c:v>
                </c:pt>
                <c:pt idx="1238">
                  <c:v>0.17306160000000001</c:v>
                </c:pt>
                <c:pt idx="1239">
                  <c:v>0.20669570000000001</c:v>
                </c:pt>
                <c:pt idx="1240">
                  <c:v>0.2349871</c:v>
                </c:pt>
                <c:pt idx="1241">
                  <c:v>0.25216559999999999</c:v>
                </c:pt>
                <c:pt idx="1242">
                  <c:v>0.1647383</c:v>
                </c:pt>
                <c:pt idx="1243">
                  <c:v>0.17227880000000001</c:v>
                </c:pt>
                <c:pt idx="1244">
                  <c:v>0.16391600000000001</c:v>
                </c:pt>
                <c:pt idx="1245">
                  <c:v>0.19858880000000001</c:v>
                </c:pt>
                <c:pt idx="1246">
                  <c:v>0.1752676</c:v>
                </c:pt>
                <c:pt idx="1247">
                  <c:v>0.16814029999999999</c:v>
                </c:pt>
                <c:pt idx="1248">
                  <c:v>0.1890058</c:v>
                </c:pt>
                <c:pt idx="1249">
                  <c:v>0.2103254</c:v>
                </c:pt>
                <c:pt idx="1250">
                  <c:v>0.2286308</c:v>
                </c:pt>
                <c:pt idx="1251">
                  <c:v>0.18306819999999999</c:v>
                </c:pt>
                <c:pt idx="1252">
                  <c:v>0.1810465</c:v>
                </c:pt>
                <c:pt idx="1253">
                  <c:v>0.1767215</c:v>
                </c:pt>
                <c:pt idx="1254">
                  <c:v>0.1749743</c:v>
                </c:pt>
                <c:pt idx="1255">
                  <c:v>0.1713044</c:v>
                </c:pt>
                <c:pt idx="1256">
                  <c:v>0.18041879999999999</c:v>
                </c:pt>
                <c:pt idx="1257">
                  <c:v>0.1731105</c:v>
                </c:pt>
                <c:pt idx="1258">
                  <c:v>0.1688499</c:v>
                </c:pt>
                <c:pt idx="1259">
                  <c:v>0.19772139999999999</c:v>
                </c:pt>
                <c:pt idx="1260">
                  <c:v>0.19775680000000001</c:v>
                </c:pt>
                <c:pt idx="1261">
                  <c:v>0.18793070000000001</c:v>
                </c:pt>
                <c:pt idx="1262">
                  <c:v>0.1856226</c:v>
                </c:pt>
                <c:pt idx="1263">
                  <c:v>0.17948729999999999</c:v>
                </c:pt>
                <c:pt idx="1264">
                  <c:v>0.17629800000000001</c:v>
                </c:pt>
                <c:pt idx="1265">
                  <c:v>0.1927721</c:v>
                </c:pt>
                <c:pt idx="1266">
                  <c:v>0.35326439999999998</c:v>
                </c:pt>
                <c:pt idx="1267">
                  <c:v>0.18332039999999999</c:v>
                </c:pt>
                <c:pt idx="1268">
                  <c:v>0.24321419999999999</c:v>
                </c:pt>
                <c:pt idx="1269">
                  <c:v>0.17307249999999999</c:v>
                </c:pt>
                <c:pt idx="1270">
                  <c:v>0.1728423</c:v>
                </c:pt>
                <c:pt idx="1271">
                  <c:v>0.1882355</c:v>
                </c:pt>
                <c:pt idx="1272">
                  <c:v>0.2723467</c:v>
                </c:pt>
                <c:pt idx="1273">
                  <c:v>0.17500669999999999</c:v>
                </c:pt>
                <c:pt idx="1274">
                  <c:v>0.17415720000000001</c:v>
                </c:pt>
                <c:pt idx="1275">
                  <c:v>0.2104491</c:v>
                </c:pt>
                <c:pt idx="1276">
                  <c:v>0.18673129999999999</c:v>
                </c:pt>
                <c:pt idx="1277">
                  <c:v>0.1921426</c:v>
                </c:pt>
                <c:pt idx="1278">
                  <c:v>0.1782282</c:v>
                </c:pt>
                <c:pt idx="1279">
                  <c:v>0.18700420000000001</c:v>
                </c:pt>
                <c:pt idx="1280">
                  <c:v>0.17858180000000001</c:v>
                </c:pt>
                <c:pt idx="1281">
                  <c:v>0.18528919999999999</c:v>
                </c:pt>
                <c:pt idx="1282">
                  <c:v>0.18163670000000001</c:v>
                </c:pt>
                <c:pt idx="1283">
                  <c:v>0.1959168</c:v>
                </c:pt>
                <c:pt idx="1284">
                  <c:v>0.17949989999999999</c:v>
                </c:pt>
                <c:pt idx="1285">
                  <c:v>0.215833</c:v>
                </c:pt>
                <c:pt idx="1286">
                  <c:v>0.18066409999999999</c:v>
                </c:pt>
                <c:pt idx="1287">
                  <c:v>0.2246138</c:v>
                </c:pt>
                <c:pt idx="1288">
                  <c:v>0.23503669999999999</c:v>
                </c:pt>
                <c:pt idx="1289">
                  <c:v>0.17058860000000001</c:v>
                </c:pt>
                <c:pt idx="1290">
                  <c:v>0.18132329999999999</c:v>
                </c:pt>
                <c:pt idx="1291">
                  <c:v>0.2718527</c:v>
                </c:pt>
                <c:pt idx="1292">
                  <c:v>0.17774509999999999</c:v>
                </c:pt>
                <c:pt idx="1293">
                  <c:v>0.24453710000000001</c:v>
                </c:pt>
                <c:pt idx="1294">
                  <c:v>0.2497057</c:v>
                </c:pt>
                <c:pt idx="1295">
                  <c:v>0.25086599999999998</c:v>
                </c:pt>
                <c:pt idx="1296">
                  <c:v>0.17172219999999999</c:v>
                </c:pt>
                <c:pt idx="1297">
                  <c:v>0.1709243</c:v>
                </c:pt>
                <c:pt idx="1298">
                  <c:v>0.17099230000000001</c:v>
                </c:pt>
                <c:pt idx="1299">
                  <c:v>0.17201230000000001</c:v>
                </c:pt>
                <c:pt idx="1300">
                  <c:v>0.16964299999999999</c:v>
                </c:pt>
                <c:pt idx="1301">
                  <c:v>0.17654810000000001</c:v>
                </c:pt>
                <c:pt idx="1302">
                  <c:v>0.16984779999999999</c:v>
                </c:pt>
                <c:pt idx="1303">
                  <c:v>0.16947000000000001</c:v>
                </c:pt>
                <c:pt idx="1304">
                  <c:v>0.1697862</c:v>
                </c:pt>
                <c:pt idx="1305">
                  <c:v>0.2406539</c:v>
                </c:pt>
                <c:pt idx="1306">
                  <c:v>0.18871299999999999</c:v>
                </c:pt>
                <c:pt idx="1307">
                  <c:v>0.1710585</c:v>
                </c:pt>
                <c:pt idx="1308">
                  <c:v>0.16871249999999999</c:v>
                </c:pt>
                <c:pt idx="1309">
                  <c:v>0.21090719999999999</c:v>
                </c:pt>
                <c:pt idx="1310">
                  <c:v>0.18112719999999999</c:v>
                </c:pt>
                <c:pt idx="1311">
                  <c:v>0.1877732</c:v>
                </c:pt>
                <c:pt idx="1312">
                  <c:v>0.17009440000000001</c:v>
                </c:pt>
                <c:pt idx="1313">
                  <c:v>0.1817087</c:v>
                </c:pt>
                <c:pt idx="1314">
                  <c:v>0.17824019999999999</c:v>
                </c:pt>
                <c:pt idx="1315">
                  <c:v>0.1831855</c:v>
                </c:pt>
                <c:pt idx="1316">
                  <c:v>0.2131123</c:v>
                </c:pt>
                <c:pt idx="1317">
                  <c:v>0.2375756</c:v>
                </c:pt>
                <c:pt idx="1318">
                  <c:v>0.2106982</c:v>
                </c:pt>
                <c:pt idx="1319">
                  <c:v>0.22955909999999999</c:v>
                </c:pt>
                <c:pt idx="1320">
                  <c:v>0.17232259999999999</c:v>
                </c:pt>
                <c:pt idx="1321">
                  <c:v>0.17715500000000001</c:v>
                </c:pt>
                <c:pt idx="1322">
                  <c:v>0.16894439999999999</c:v>
                </c:pt>
                <c:pt idx="1323">
                  <c:v>0.1724329</c:v>
                </c:pt>
                <c:pt idx="1324">
                  <c:v>0.17309959999999999</c:v>
                </c:pt>
                <c:pt idx="1325">
                  <c:v>0.17365520000000001</c:v>
                </c:pt>
                <c:pt idx="1326">
                  <c:v>0.1711298</c:v>
                </c:pt>
                <c:pt idx="1327">
                  <c:v>0.17762339999999999</c:v>
                </c:pt>
                <c:pt idx="1328">
                  <c:v>0.21858169999999999</c:v>
                </c:pt>
                <c:pt idx="1329">
                  <c:v>0.16982</c:v>
                </c:pt>
                <c:pt idx="1330">
                  <c:v>0.2492085</c:v>
                </c:pt>
                <c:pt idx="1331">
                  <c:v>0.254803</c:v>
                </c:pt>
                <c:pt idx="1332">
                  <c:v>0.17707690000000001</c:v>
                </c:pt>
                <c:pt idx="1333">
                  <c:v>0.20920630000000001</c:v>
                </c:pt>
                <c:pt idx="1334">
                  <c:v>0.3198204</c:v>
                </c:pt>
                <c:pt idx="1335">
                  <c:v>0.28528540000000002</c:v>
                </c:pt>
                <c:pt idx="1336">
                  <c:v>0.27768549999999997</c:v>
                </c:pt>
                <c:pt idx="1337">
                  <c:v>0.25646940000000001</c:v>
                </c:pt>
                <c:pt idx="1338">
                  <c:v>0.2317591</c:v>
                </c:pt>
                <c:pt idx="1339">
                  <c:v>0.1841045</c:v>
                </c:pt>
                <c:pt idx="1340">
                  <c:v>0.33415620000000001</c:v>
                </c:pt>
                <c:pt idx="1341">
                  <c:v>0.185111</c:v>
                </c:pt>
                <c:pt idx="1342">
                  <c:v>0.18344299999999999</c:v>
                </c:pt>
                <c:pt idx="1343">
                  <c:v>0.2221805</c:v>
                </c:pt>
                <c:pt idx="1344">
                  <c:v>0.18512120000000001</c:v>
                </c:pt>
                <c:pt idx="1345">
                  <c:v>0.18133250000000001</c:v>
                </c:pt>
                <c:pt idx="1346">
                  <c:v>0.1773728</c:v>
                </c:pt>
                <c:pt idx="1347">
                  <c:v>0.18641759999999999</c:v>
                </c:pt>
                <c:pt idx="1348">
                  <c:v>0.17605100000000001</c:v>
                </c:pt>
                <c:pt idx="1349">
                  <c:v>0.1813092</c:v>
                </c:pt>
                <c:pt idx="1350">
                  <c:v>0.1903367</c:v>
                </c:pt>
                <c:pt idx="1351">
                  <c:v>0.20844879999999999</c:v>
                </c:pt>
                <c:pt idx="1352">
                  <c:v>0.1660343</c:v>
                </c:pt>
                <c:pt idx="1353">
                  <c:v>0.17746290000000001</c:v>
                </c:pt>
                <c:pt idx="1354">
                  <c:v>0.17065630000000001</c:v>
                </c:pt>
                <c:pt idx="1355">
                  <c:v>0.1743722</c:v>
                </c:pt>
                <c:pt idx="1356">
                  <c:v>0.17192850000000001</c:v>
                </c:pt>
                <c:pt idx="1357">
                  <c:v>0.18084990000000001</c:v>
                </c:pt>
                <c:pt idx="1358">
                  <c:v>0.17657310000000001</c:v>
                </c:pt>
                <c:pt idx="1359">
                  <c:v>0.17897840000000001</c:v>
                </c:pt>
                <c:pt idx="1360">
                  <c:v>0.17731710000000001</c:v>
                </c:pt>
                <c:pt idx="1361">
                  <c:v>0.1844557</c:v>
                </c:pt>
                <c:pt idx="1362">
                  <c:v>0.19097639999999999</c:v>
                </c:pt>
                <c:pt idx="1363">
                  <c:v>0.27141530000000003</c:v>
                </c:pt>
                <c:pt idx="1364">
                  <c:v>0.28912890000000002</c:v>
                </c:pt>
                <c:pt idx="1365">
                  <c:v>0.3363448</c:v>
                </c:pt>
                <c:pt idx="1366">
                  <c:v>0.21397869999999999</c:v>
                </c:pt>
                <c:pt idx="1367">
                  <c:v>0.24511350000000001</c:v>
                </c:pt>
                <c:pt idx="1368">
                  <c:v>0.28736660000000003</c:v>
                </c:pt>
                <c:pt idx="1369">
                  <c:v>0.22530230000000001</c:v>
                </c:pt>
                <c:pt idx="1370">
                  <c:v>0.21744730000000001</c:v>
                </c:pt>
                <c:pt idx="1371">
                  <c:v>0.29824499999999998</c:v>
                </c:pt>
                <c:pt idx="1372">
                  <c:v>0.33155000000000001</c:v>
                </c:pt>
                <c:pt idx="1373">
                  <c:v>0.23649980000000001</c:v>
                </c:pt>
                <c:pt idx="1374">
                  <c:v>0.21458369999999999</c:v>
                </c:pt>
                <c:pt idx="1375">
                  <c:v>0.22923850000000001</c:v>
                </c:pt>
                <c:pt idx="1376">
                  <c:v>0.25618269999999999</c:v>
                </c:pt>
                <c:pt idx="1377">
                  <c:v>0.18884909999999999</c:v>
                </c:pt>
                <c:pt idx="1378">
                  <c:v>0.1976955</c:v>
                </c:pt>
                <c:pt idx="1379">
                  <c:v>0.2029869</c:v>
                </c:pt>
                <c:pt idx="1380">
                  <c:v>0.17899329999999999</c:v>
                </c:pt>
                <c:pt idx="1381">
                  <c:v>0.1770555</c:v>
                </c:pt>
                <c:pt idx="1382">
                  <c:v>0.18022869999999999</c:v>
                </c:pt>
                <c:pt idx="1383">
                  <c:v>0.1881031</c:v>
                </c:pt>
                <c:pt idx="1384">
                  <c:v>0.17960590000000001</c:v>
                </c:pt>
                <c:pt idx="1385">
                  <c:v>0.1793748</c:v>
                </c:pt>
                <c:pt idx="1386">
                  <c:v>0.17867079999999999</c:v>
                </c:pt>
                <c:pt idx="1387">
                  <c:v>0.1797744</c:v>
                </c:pt>
                <c:pt idx="1388">
                  <c:v>0.23219980000000001</c:v>
                </c:pt>
                <c:pt idx="1389">
                  <c:v>0.18176610000000001</c:v>
                </c:pt>
                <c:pt idx="1390">
                  <c:v>0.1848726</c:v>
                </c:pt>
                <c:pt idx="1391">
                  <c:v>0.18392149999999999</c:v>
                </c:pt>
                <c:pt idx="1392">
                  <c:v>0.211975</c:v>
                </c:pt>
                <c:pt idx="1393">
                  <c:v>0.24515880000000001</c:v>
                </c:pt>
                <c:pt idx="1394">
                  <c:v>0.19199060000000001</c:v>
                </c:pt>
                <c:pt idx="1395">
                  <c:v>0.18041509999999999</c:v>
                </c:pt>
                <c:pt idx="1396">
                  <c:v>0.1873678</c:v>
                </c:pt>
                <c:pt idx="1397">
                  <c:v>0.20565890000000001</c:v>
                </c:pt>
                <c:pt idx="1398">
                  <c:v>0.26168540000000001</c:v>
                </c:pt>
                <c:pt idx="1399">
                  <c:v>0.1765505</c:v>
                </c:pt>
                <c:pt idx="1400">
                  <c:v>0.17620150000000001</c:v>
                </c:pt>
                <c:pt idx="1401">
                  <c:v>0.18705240000000001</c:v>
                </c:pt>
                <c:pt idx="1402">
                  <c:v>0.22014410000000001</c:v>
                </c:pt>
                <c:pt idx="1403">
                  <c:v>0.24487400000000001</c:v>
                </c:pt>
                <c:pt idx="1404">
                  <c:v>0.17834530000000001</c:v>
                </c:pt>
                <c:pt idx="1405">
                  <c:v>0.1909769</c:v>
                </c:pt>
                <c:pt idx="1406">
                  <c:v>0.3207044</c:v>
                </c:pt>
                <c:pt idx="1407">
                  <c:v>0.17312359999999999</c:v>
                </c:pt>
                <c:pt idx="1408">
                  <c:v>0.17363509999999999</c:v>
                </c:pt>
                <c:pt idx="1409">
                  <c:v>0.26438460000000003</c:v>
                </c:pt>
                <c:pt idx="1410">
                  <c:v>0.3665371</c:v>
                </c:pt>
                <c:pt idx="1411">
                  <c:v>0.37782949999999998</c:v>
                </c:pt>
                <c:pt idx="1412">
                  <c:v>0.40829729999999997</c:v>
                </c:pt>
                <c:pt idx="1413">
                  <c:v>0.40005170000000001</c:v>
                </c:pt>
                <c:pt idx="1414">
                  <c:v>0.34995409999999999</c:v>
                </c:pt>
                <c:pt idx="1415">
                  <c:v>0.3134016</c:v>
                </c:pt>
                <c:pt idx="1416">
                  <c:v>0.31406980000000001</c:v>
                </c:pt>
                <c:pt idx="1417">
                  <c:v>0.3360629</c:v>
                </c:pt>
                <c:pt idx="1418">
                  <c:v>0.34349639999999998</c:v>
                </c:pt>
                <c:pt idx="1419">
                  <c:v>0.31082080000000001</c:v>
                </c:pt>
                <c:pt idx="1420">
                  <c:v>0.30684529999999999</c:v>
                </c:pt>
                <c:pt idx="1421">
                  <c:v>0.3602088</c:v>
                </c:pt>
                <c:pt idx="1422">
                  <c:v>0.3152549</c:v>
                </c:pt>
                <c:pt idx="1423">
                  <c:v>0.37788189999999999</c:v>
                </c:pt>
                <c:pt idx="1424">
                  <c:v>0.2986589</c:v>
                </c:pt>
                <c:pt idx="1425">
                  <c:v>0.38718649999999999</c:v>
                </c:pt>
                <c:pt idx="1426">
                  <c:v>0.36380600000000002</c:v>
                </c:pt>
                <c:pt idx="1427">
                  <c:v>0.31028480000000003</c:v>
                </c:pt>
                <c:pt idx="1428">
                  <c:v>0.30315360000000002</c:v>
                </c:pt>
                <c:pt idx="1429">
                  <c:v>0.36578880000000003</c:v>
                </c:pt>
                <c:pt idx="1430">
                  <c:v>0.3012435</c:v>
                </c:pt>
                <c:pt idx="1431">
                  <c:v>0.25953330000000002</c:v>
                </c:pt>
                <c:pt idx="1432">
                  <c:v>0.26219490000000001</c:v>
                </c:pt>
                <c:pt idx="1433">
                  <c:v>0.18080660000000001</c:v>
                </c:pt>
                <c:pt idx="1434">
                  <c:v>0.20719560000000001</c:v>
                </c:pt>
                <c:pt idx="1435">
                  <c:v>0.1882375</c:v>
                </c:pt>
                <c:pt idx="1436">
                  <c:v>0.2587448</c:v>
                </c:pt>
                <c:pt idx="1437">
                  <c:v>0.1722505</c:v>
                </c:pt>
                <c:pt idx="1438">
                  <c:v>0.25154369999999998</c:v>
                </c:pt>
                <c:pt idx="1439">
                  <c:v>0.3880403</c:v>
                </c:pt>
                <c:pt idx="1440">
                  <c:v>0.38496399999999997</c:v>
                </c:pt>
                <c:pt idx="1441">
                  <c:v>0.36453940000000001</c:v>
                </c:pt>
                <c:pt idx="1442">
                  <c:v>0.4334577</c:v>
                </c:pt>
                <c:pt idx="1443">
                  <c:v>0.4535342</c:v>
                </c:pt>
                <c:pt idx="1444">
                  <c:v>0.36687019999999998</c:v>
                </c:pt>
                <c:pt idx="1445">
                  <c:v>0.38690760000000002</c:v>
                </c:pt>
                <c:pt idx="1446">
                  <c:v>0.22836200000000001</c:v>
                </c:pt>
                <c:pt idx="1447">
                  <c:v>0.2144501</c:v>
                </c:pt>
                <c:pt idx="1448">
                  <c:v>0.25999529999999998</c:v>
                </c:pt>
                <c:pt idx="1449">
                  <c:v>0.26632450000000002</c:v>
                </c:pt>
                <c:pt idx="1450">
                  <c:v>0.31641829999999999</c:v>
                </c:pt>
                <c:pt idx="1451">
                  <c:v>0.1931832</c:v>
                </c:pt>
                <c:pt idx="1452">
                  <c:v>0.1982391</c:v>
                </c:pt>
                <c:pt idx="1453">
                  <c:v>0.29810569999999997</c:v>
                </c:pt>
                <c:pt idx="1454">
                  <c:v>0.2624319</c:v>
                </c:pt>
                <c:pt idx="1455">
                  <c:v>0.25455499999999998</c:v>
                </c:pt>
                <c:pt idx="1456">
                  <c:v>0.19510720000000001</c:v>
                </c:pt>
                <c:pt idx="1457">
                  <c:v>0.26487129999999998</c:v>
                </c:pt>
                <c:pt idx="1458">
                  <c:v>0.29393170000000002</c:v>
                </c:pt>
                <c:pt idx="1459">
                  <c:v>0.27097250000000001</c:v>
                </c:pt>
                <c:pt idx="1460">
                  <c:v>0.43928909999999999</c:v>
                </c:pt>
                <c:pt idx="1461">
                  <c:v>0.303346</c:v>
                </c:pt>
                <c:pt idx="1462">
                  <c:v>0.27761069999999999</c:v>
                </c:pt>
                <c:pt idx="1463">
                  <c:v>0.24976229999999999</c:v>
                </c:pt>
                <c:pt idx="1464">
                  <c:v>0.25251580000000001</c:v>
                </c:pt>
                <c:pt idx="1465">
                  <c:v>0.23086400000000001</c:v>
                </c:pt>
                <c:pt idx="1466">
                  <c:v>0.2537587</c:v>
                </c:pt>
                <c:pt idx="1467">
                  <c:v>0.36368549999999999</c:v>
                </c:pt>
                <c:pt idx="1468">
                  <c:v>0.24760450000000001</c:v>
                </c:pt>
                <c:pt idx="1469">
                  <c:v>0.18902389999999999</c:v>
                </c:pt>
                <c:pt idx="1470">
                  <c:v>0.28873769999999999</c:v>
                </c:pt>
                <c:pt idx="1471">
                  <c:v>0.1965644</c:v>
                </c:pt>
                <c:pt idx="1472">
                  <c:v>0.30260219999999999</c:v>
                </c:pt>
                <c:pt idx="1473">
                  <c:v>0.21238309999999999</c:v>
                </c:pt>
                <c:pt idx="1474">
                  <c:v>0.20541290000000001</c:v>
                </c:pt>
                <c:pt idx="1475">
                  <c:v>0.20148669999999999</c:v>
                </c:pt>
                <c:pt idx="1476">
                  <c:v>0.3527265</c:v>
                </c:pt>
                <c:pt idx="1477">
                  <c:v>0.28859079999999998</c:v>
                </c:pt>
                <c:pt idx="1478">
                  <c:v>0.1882778</c:v>
                </c:pt>
                <c:pt idx="1479">
                  <c:v>0.28744579999999997</c:v>
                </c:pt>
                <c:pt idx="1480">
                  <c:v>0.2978615</c:v>
                </c:pt>
                <c:pt idx="1481">
                  <c:v>0.33836349999999998</c:v>
                </c:pt>
                <c:pt idx="1482">
                  <c:v>0.3327754</c:v>
                </c:pt>
                <c:pt idx="1483">
                  <c:v>0.2633453</c:v>
                </c:pt>
                <c:pt idx="1484">
                  <c:v>0.18439320000000001</c:v>
                </c:pt>
                <c:pt idx="1485">
                  <c:v>0.15696660000000001</c:v>
                </c:pt>
                <c:pt idx="1486">
                  <c:v>0.158083</c:v>
                </c:pt>
                <c:pt idx="1487">
                  <c:v>0.28123120000000001</c:v>
                </c:pt>
                <c:pt idx="1488">
                  <c:v>0.40725800000000001</c:v>
                </c:pt>
                <c:pt idx="1489">
                  <c:v>0.27289089999999999</c:v>
                </c:pt>
                <c:pt idx="1490">
                  <c:v>0.26352049999999999</c:v>
                </c:pt>
                <c:pt idx="1491">
                  <c:v>0.2557507</c:v>
                </c:pt>
                <c:pt idx="1492">
                  <c:v>0.23050809999999999</c:v>
                </c:pt>
                <c:pt idx="1493">
                  <c:v>0.26795380000000002</c:v>
                </c:pt>
                <c:pt idx="1494">
                  <c:v>0.41080739999999999</c:v>
                </c:pt>
                <c:pt idx="1495">
                  <c:v>0.29635260000000002</c:v>
                </c:pt>
                <c:pt idx="1496">
                  <c:v>0.3303314</c:v>
                </c:pt>
                <c:pt idx="1497">
                  <c:v>0.40895559999999997</c:v>
                </c:pt>
                <c:pt idx="1498">
                  <c:v>0.41891319999999999</c:v>
                </c:pt>
                <c:pt idx="1499">
                  <c:v>0.31721490000000002</c:v>
                </c:pt>
                <c:pt idx="1500">
                  <c:v>0.33578819999999998</c:v>
                </c:pt>
                <c:pt idx="1501">
                  <c:v>0.63684830000000003</c:v>
                </c:pt>
                <c:pt idx="1502">
                  <c:v>0.56611040000000001</c:v>
                </c:pt>
                <c:pt idx="1503">
                  <c:v>0.5906148</c:v>
                </c:pt>
                <c:pt idx="1504">
                  <c:v>0.63825399999999999</c:v>
                </c:pt>
                <c:pt idx="1505">
                  <c:v>0.55348280000000005</c:v>
                </c:pt>
                <c:pt idx="1506">
                  <c:v>0.66680669999999997</c:v>
                </c:pt>
                <c:pt idx="1507">
                  <c:v>0.4866645</c:v>
                </c:pt>
                <c:pt idx="1508">
                  <c:v>0.47072960000000003</c:v>
                </c:pt>
                <c:pt idx="1509">
                  <c:v>0.41725640000000003</c:v>
                </c:pt>
                <c:pt idx="1510">
                  <c:v>0.41729820000000001</c:v>
                </c:pt>
                <c:pt idx="1511">
                  <c:v>0.4679953</c:v>
                </c:pt>
                <c:pt idx="1512">
                  <c:v>0.45264300000000002</c:v>
                </c:pt>
                <c:pt idx="1513">
                  <c:v>0.52111600000000002</c:v>
                </c:pt>
                <c:pt idx="1514">
                  <c:v>0.54700939999999998</c:v>
                </c:pt>
                <c:pt idx="1515">
                  <c:v>0.60988419999999999</c:v>
                </c:pt>
                <c:pt idx="1516">
                  <c:v>0.54061749999999997</c:v>
                </c:pt>
                <c:pt idx="1517">
                  <c:v>0.53163099999999996</c:v>
                </c:pt>
                <c:pt idx="1518">
                  <c:v>0.65428980000000003</c:v>
                </c:pt>
                <c:pt idx="1519">
                  <c:v>0.58245000000000002</c:v>
                </c:pt>
                <c:pt idx="1520">
                  <c:v>0.49478080000000002</c:v>
                </c:pt>
                <c:pt idx="1521">
                  <c:v>0.70523159999999996</c:v>
                </c:pt>
                <c:pt idx="1522">
                  <c:v>0.50321590000000005</c:v>
                </c:pt>
                <c:pt idx="1523">
                  <c:v>0.57622589999999996</c:v>
                </c:pt>
                <c:pt idx="1524">
                  <c:v>0.59098740000000005</c:v>
                </c:pt>
                <c:pt idx="1525">
                  <c:v>0.62572369999999999</c:v>
                </c:pt>
                <c:pt idx="1526">
                  <c:v>0.64626879999999998</c:v>
                </c:pt>
                <c:pt idx="1527">
                  <c:v>0.80125539999999995</c:v>
                </c:pt>
                <c:pt idx="1528">
                  <c:v>0.51105690000000004</c:v>
                </c:pt>
                <c:pt idx="1529">
                  <c:v>0.50769229999999999</c:v>
                </c:pt>
                <c:pt idx="1530">
                  <c:v>0.53944119999999995</c:v>
                </c:pt>
                <c:pt idx="1531">
                  <c:v>0.54556289999999996</c:v>
                </c:pt>
                <c:pt idx="1532">
                  <c:v>0.71750270000000005</c:v>
                </c:pt>
                <c:pt idx="1533">
                  <c:v>0.66272830000000005</c:v>
                </c:pt>
                <c:pt idx="1534">
                  <c:v>0.78541539999999999</c:v>
                </c:pt>
                <c:pt idx="1535">
                  <c:v>0.60129440000000001</c:v>
                </c:pt>
                <c:pt idx="1536">
                  <c:v>0.58669020000000005</c:v>
                </c:pt>
                <c:pt idx="1537">
                  <c:v>0.5560853</c:v>
                </c:pt>
                <c:pt idx="1538">
                  <c:v>0.56606339999999999</c:v>
                </c:pt>
                <c:pt idx="1539">
                  <c:v>0.5993986</c:v>
                </c:pt>
                <c:pt idx="1540">
                  <c:v>0.63169660000000005</c:v>
                </c:pt>
                <c:pt idx="1541">
                  <c:v>0.63562149999999995</c:v>
                </c:pt>
                <c:pt idx="1542">
                  <c:v>0.53593400000000002</c:v>
                </c:pt>
                <c:pt idx="1543">
                  <c:v>0.69791400000000003</c:v>
                </c:pt>
                <c:pt idx="1544">
                  <c:v>0.51629780000000003</c:v>
                </c:pt>
                <c:pt idx="1545">
                  <c:v>0.56104520000000002</c:v>
                </c:pt>
                <c:pt idx="1546">
                  <c:v>0.59384369999999997</c:v>
                </c:pt>
                <c:pt idx="1547">
                  <c:v>0.55935349999999995</c:v>
                </c:pt>
                <c:pt idx="1548">
                  <c:v>0.69967429999999997</c:v>
                </c:pt>
                <c:pt idx="1549">
                  <c:v>0.59432359999999995</c:v>
                </c:pt>
                <c:pt idx="1550">
                  <c:v>0.43592649999999999</c:v>
                </c:pt>
                <c:pt idx="1551">
                  <c:v>0.4495325</c:v>
                </c:pt>
                <c:pt idx="1552">
                  <c:v>0.52225650000000001</c:v>
                </c:pt>
                <c:pt idx="1553">
                  <c:v>0.56928699999999999</c:v>
                </c:pt>
                <c:pt idx="1554">
                  <c:v>0.55380220000000002</c:v>
                </c:pt>
                <c:pt idx="1555">
                  <c:v>0.71119659999999996</c:v>
                </c:pt>
                <c:pt idx="1556">
                  <c:v>0.61579030000000001</c:v>
                </c:pt>
                <c:pt idx="1557">
                  <c:v>0.48280869999999998</c:v>
                </c:pt>
                <c:pt idx="1558">
                  <c:v>0.48580820000000002</c:v>
                </c:pt>
                <c:pt idx="1559">
                  <c:v>0.50161239999999996</c:v>
                </c:pt>
                <c:pt idx="1560">
                  <c:v>0.54649999999999999</c:v>
                </c:pt>
                <c:pt idx="1561">
                  <c:v>0.49956260000000002</c:v>
                </c:pt>
                <c:pt idx="1562">
                  <c:v>0.62698489999999996</c:v>
                </c:pt>
                <c:pt idx="1563">
                  <c:v>0.56999880000000003</c:v>
                </c:pt>
                <c:pt idx="1564">
                  <c:v>0.56262820000000002</c:v>
                </c:pt>
                <c:pt idx="1565">
                  <c:v>0.65018629999999999</c:v>
                </c:pt>
                <c:pt idx="1566">
                  <c:v>0.60728749999999998</c:v>
                </c:pt>
                <c:pt idx="1567">
                  <c:v>0.68265410000000004</c:v>
                </c:pt>
                <c:pt idx="1568">
                  <c:v>0.51685669999999995</c:v>
                </c:pt>
                <c:pt idx="1569">
                  <c:v>0.77181920000000004</c:v>
                </c:pt>
                <c:pt idx="1570">
                  <c:v>0.4868246</c:v>
                </c:pt>
                <c:pt idx="1571">
                  <c:v>0.47809309999999999</c:v>
                </c:pt>
                <c:pt idx="1572">
                  <c:v>0.54688190000000003</c:v>
                </c:pt>
                <c:pt idx="1573">
                  <c:v>0.55916010000000005</c:v>
                </c:pt>
                <c:pt idx="1574">
                  <c:v>0.49011640000000001</c:v>
                </c:pt>
                <c:pt idx="1575">
                  <c:v>0.46228560000000002</c:v>
                </c:pt>
                <c:pt idx="1576">
                  <c:v>0.54102260000000002</c:v>
                </c:pt>
                <c:pt idx="1577">
                  <c:v>0.76639800000000002</c:v>
                </c:pt>
                <c:pt idx="1578">
                  <c:v>0.62723479999999998</c:v>
                </c:pt>
                <c:pt idx="1579">
                  <c:v>0.7157268</c:v>
                </c:pt>
                <c:pt idx="1580">
                  <c:v>0.52524760000000004</c:v>
                </c:pt>
                <c:pt idx="1581">
                  <c:v>0.47587230000000003</c:v>
                </c:pt>
                <c:pt idx="1582">
                  <c:v>0.63449060000000002</c:v>
                </c:pt>
                <c:pt idx="1583">
                  <c:v>0.45365810000000001</c:v>
                </c:pt>
                <c:pt idx="1584">
                  <c:v>0.49128929999999998</c:v>
                </c:pt>
                <c:pt idx="1585">
                  <c:v>0.37334270000000003</c:v>
                </c:pt>
                <c:pt idx="1586">
                  <c:v>0.40196150000000003</c:v>
                </c:pt>
                <c:pt idx="1587">
                  <c:v>0.37106040000000001</c:v>
                </c:pt>
                <c:pt idx="1588">
                  <c:v>0.46111489999999999</c:v>
                </c:pt>
                <c:pt idx="1589">
                  <c:v>0.40827720000000001</c:v>
                </c:pt>
                <c:pt idx="1590">
                  <c:v>0.39279150000000002</c:v>
                </c:pt>
                <c:pt idx="1591">
                  <c:v>0.46650550000000002</c:v>
                </c:pt>
                <c:pt idx="1592">
                  <c:v>0.37410110000000002</c:v>
                </c:pt>
                <c:pt idx="1593">
                  <c:v>0.42199320000000001</c:v>
                </c:pt>
                <c:pt idx="1594">
                  <c:v>0.43176589999999998</c:v>
                </c:pt>
                <c:pt idx="1595">
                  <c:v>0.532385</c:v>
                </c:pt>
                <c:pt idx="1596">
                  <c:v>0.38507249999999998</c:v>
                </c:pt>
                <c:pt idx="1597">
                  <c:v>0.43354379999999998</c:v>
                </c:pt>
                <c:pt idx="1598">
                  <c:v>0.4341276</c:v>
                </c:pt>
                <c:pt idx="1599">
                  <c:v>0.5331572</c:v>
                </c:pt>
                <c:pt idx="1600">
                  <c:v>0.48336089999999998</c:v>
                </c:pt>
                <c:pt idx="1601">
                  <c:v>0.4120163</c:v>
                </c:pt>
                <c:pt idx="1602">
                  <c:v>0.45176119999999997</c:v>
                </c:pt>
                <c:pt idx="1603">
                  <c:v>0.5324856</c:v>
                </c:pt>
                <c:pt idx="1604">
                  <c:v>0.47369420000000001</c:v>
                </c:pt>
                <c:pt idx="1605">
                  <c:v>0.42189539999999998</c:v>
                </c:pt>
                <c:pt idx="1606">
                  <c:v>0.35591289999999998</c:v>
                </c:pt>
                <c:pt idx="1607">
                  <c:v>0.38683509999999999</c:v>
                </c:pt>
                <c:pt idx="1608">
                  <c:v>0.37198949999999997</c:v>
                </c:pt>
                <c:pt idx="1609">
                  <c:v>0.43263689999999999</c:v>
                </c:pt>
                <c:pt idx="1610">
                  <c:v>0.44174649999999999</c:v>
                </c:pt>
                <c:pt idx="1611">
                  <c:v>0.46952329999999998</c:v>
                </c:pt>
                <c:pt idx="1612">
                  <c:v>0.5318465</c:v>
                </c:pt>
                <c:pt idx="1613">
                  <c:v>0.40696359999999998</c:v>
                </c:pt>
                <c:pt idx="1614">
                  <c:v>0.41159479999999998</c:v>
                </c:pt>
                <c:pt idx="1615">
                  <c:v>0.55360569999999998</c:v>
                </c:pt>
                <c:pt idx="1616">
                  <c:v>0.42859320000000001</c:v>
                </c:pt>
                <c:pt idx="1617">
                  <c:v>0.47649910000000001</c:v>
                </c:pt>
                <c:pt idx="1618">
                  <c:v>0.47427200000000003</c:v>
                </c:pt>
                <c:pt idx="1619">
                  <c:v>0.70945130000000001</c:v>
                </c:pt>
                <c:pt idx="1620">
                  <c:v>0.60640360000000004</c:v>
                </c:pt>
                <c:pt idx="1621">
                  <c:v>0.4363262</c:v>
                </c:pt>
                <c:pt idx="1622">
                  <c:v>0.40939059999999999</c:v>
                </c:pt>
                <c:pt idx="1623">
                  <c:v>0.55224700000000004</c:v>
                </c:pt>
                <c:pt idx="1624">
                  <c:v>0.41036</c:v>
                </c:pt>
                <c:pt idx="1625">
                  <c:v>0.44618790000000003</c:v>
                </c:pt>
                <c:pt idx="1626">
                  <c:v>0.36569590000000002</c:v>
                </c:pt>
                <c:pt idx="1627">
                  <c:v>0.45857759999999997</c:v>
                </c:pt>
                <c:pt idx="1628">
                  <c:v>0.41595789999999999</c:v>
                </c:pt>
                <c:pt idx="1629">
                  <c:v>0.50756089999999998</c:v>
                </c:pt>
                <c:pt idx="1630">
                  <c:v>0.3986307</c:v>
                </c:pt>
                <c:pt idx="1631">
                  <c:v>0.42753629999999998</c:v>
                </c:pt>
                <c:pt idx="1632">
                  <c:v>0.56020239999999999</c:v>
                </c:pt>
                <c:pt idx="1633">
                  <c:v>0.53643200000000002</c:v>
                </c:pt>
                <c:pt idx="1634">
                  <c:v>0.45622940000000001</c:v>
                </c:pt>
                <c:pt idx="1635">
                  <c:v>0.50375479999999995</c:v>
                </c:pt>
                <c:pt idx="1636">
                  <c:v>0.47064289999999998</c:v>
                </c:pt>
                <c:pt idx="1637">
                  <c:v>0.54925489999999999</c:v>
                </c:pt>
                <c:pt idx="1638">
                  <c:v>0.40915390000000001</c:v>
                </c:pt>
                <c:pt idx="1639">
                  <c:v>0.49594959999999999</c:v>
                </c:pt>
                <c:pt idx="1640">
                  <c:v>0.56298150000000002</c:v>
                </c:pt>
                <c:pt idx="1641">
                  <c:v>0.52831799999999995</c:v>
                </c:pt>
                <c:pt idx="1642">
                  <c:v>0.44532040000000001</c:v>
                </c:pt>
                <c:pt idx="1643">
                  <c:v>0.44736860000000001</c:v>
                </c:pt>
                <c:pt idx="1644">
                  <c:v>0.38758969999999998</c:v>
                </c:pt>
                <c:pt idx="1645">
                  <c:v>0.23821510000000001</c:v>
                </c:pt>
                <c:pt idx="1646">
                  <c:v>0.51627920000000005</c:v>
                </c:pt>
                <c:pt idx="1647">
                  <c:v>0.46271139999999999</c:v>
                </c:pt>
                <c:pt idx="1648">
                  <c:v>0.37581300000000001</c:v>
                </c:pt>
                <c:pt idx="1649">
                  <c:v>0.3825945</c:v>
                </c:pt>
                <c:pt idx="1650">
                  <c:v>0.35475390000000001</c:v>
                </c:pt>
                <c:pt idx="1651">
                  <c:v>0.52366769999999996</c:v>
                </c:pt>
                <c:pt idx="1652">
                  <c:v>0.73687550000000002</c:v>
                </c:pt>
                <c:pt idx="1653">
                  <c:v>0.41559069999999998</c:v>
                </c:pt>
                <c:pt idx="1654">
                  <c:v>0.38741680000000001</c:v>
                </c:pt>
                <c:pt idx="1655">
                  <c:v>0.52180040000000005</c:v>
                </c:pt>
                <c:pt idx="1656">
                  <c:v>0.4281836</c:v>
                </c:pt>
                <c:pt idx="1657">
                  <c:v>0.42032730000000001</c:v>
                </c:pt>
                <c:pt idx="1658">
                  <c:v>0.34377809999999998</c:v>
                </c:pt>
                <c:pt idx="1659">
                  <c:v>0.34448250000000002</c:v>
                </c:pt>
                <c:pt idx="1660">
                  <c:v>0.3504311</c:v>
                </c:pt>
                <c:pt idx="1661">
                  <c:v>0.38194699999999998</c:v>
                </c:pt>
                <c:pt idx="1662">
                  <c:v>0.35569119999999999</c:v>
                </c:pt>
                <c:pt idx="1663">
                  <c:v>0.38928849999999998</c:v>
                </c:pt>
                <c:pt idx="1664">
                  <c:v>0.35882969999999997</c:v>
                </c:pt>
                <c:pt idx="1665">
                  <c:v>0.54166069999999999</c:v>
                </c:pt>
                <c:pt idx="1666">
                  <c:v>0.41412559999999998</c:v>
                </c:pt>
                <c:pt idx="1667">
                  <c:v>0.34070739999999999</c:v>
                </c:pt>
                <c:pt idx="1668">
                  <c:v>0.390291</c:v>
                </c:pt>
                <c:pt idx="1669">
                  <c:v>0.3447229</c:v>
                </c:pt>
                <c:pt idx="1670">
                  <c:v>0.42203629999999998</c:v>
                </c:pt>
                <c:pt idx="1671">
                  <c:v>0.3707472</c:v>
                </c:pt>
                <c:pt idx="1672">
                  <c:v>0.44797029999999999</c:v>
                </c:pt>
                <c:pt idx="1673">
                  <c:v>0.46507280000000001</c:v>
                </c:pt>
                <c:pt idx="1674">
                  <c:v>0.78519850000000002</c:v>
                </c:pt>
                <c:pt idx="1675">
                  <c:v>0.34732639999999998</c:v>
                </c:pt>
                <c:pt idx="1676">
                  <c:v>0.35027619999999998</c:v>
                </c:pt>
                <c:pt idx="1677">
                  <c:v>0.3881212</c:v>
                </c:pt>
                <c:pt idx="1678">
                  <c:v>0.3411091</c:v>
                </c:pt>
                <c:pt idx="1679">
                  <c:v>0.40880539999999999</c:v>
                </c:pt>
                <c:pt idx="1680">
                  <c:v>0.34351080000000001</c:v>
                </c:pt>
                <c:pt idx="1681">
                  <c:v>0.38705329999999999</c:v>
                </c:pt>
                <c:pt idx="1682">
                  <c:v>0.51439330000000005</c:v>
                </c:pt>
                <c:pt idx="1683">
                  <c:v>0.47215289999999999</c:v>
                </c:pt>
                <c:pt idx="1684">
                  <c:v>0.3830307</c:v>
                </c:pt>
                <c:pt idx="1685">
                  <c:v>0.3810886</c:v>
                </c:pt>
                <c:pt idx="1686">
                  <c:v>0.38637480000000002</c:v>
                </c:pt>
                <c:pt idx="1687">
                  <c:v>0.39078740000000001</c:v>
                </c:pt>
                <c:pt idx="1688">
                  <c:v>0.45007829999999999</c:v>
                </c:pt>
                <c:pt idx="1689">
                  <c:v>0.42236570000000001</c:v>
                </c:pt>
                <c:pt idx="1690">
                  <c:v>0.52286929999999998</c:v>
                </c:pt>
                <c:pt idx="1691">
                  <c:v>0.38876749999999999</c:v>
                </c:pt>
                <c:pt idx="1692">
                  <c:v>0.38909939999999998</c:v>
                </c:pt>
                <c:pt idx="1693">
                  <c:v>0.35614099999999999</c:v>
                </c:pt>
                <c:pt idx="1694">
                  <c:v>0.55487520000000001</c:v>
                </c:pt>
                <c:pt idx="1695">
                  <c:v>0.42368529999999999</c:v>
                </c:pt>
                <c:pt idx="1696">
                  <c:v>0.41188000000000002</c:v>
                </c:pt>
                <c:pt idx="1697">
                  <c:v>0.3489913</c:v>
                </c:pt>
                <c:pt idx="1698">
                  <c:v>0.41636770000000001</c:v>
                </c:pt>
                <c:pt idx="1699">
                  <c:v>0.36737690000000001</c:v>
                </c:pt>
                <c:pt idx="1700">
                  <c:v>0.3741852</c:v>
                </c:pt>
                <c:pt idx="1701">
                  <c:v>0.48877310000000002</c:v>
                </c:pt>
                <c:pt idx="1702">
                  <c:v>0.34283590000000003</c:v>
                </c:pt>
                <c:pt idx="1703">
                  <c:v>0.34254800000000002</c:v>
                </c:pt>
                <c:pt idx="1704">
                  <c:v>0.39736270000000001</c:v>
                </c:pt>
                <c:pt idx="1705">
                  <c:v>0.35172320000000001</c:v>
                </c:pt>
                <c:pt idx="1706">
                  <c:v>0.40613349999999998</c:v>
                </c:pt>
                <c:pt idx="1707">
                  <c:v>0.34433340000000001</c:v>
                </c:pt>
                <c:pt idx="1708">
                  <c:v>0.35648540000000001</c:v>
                </c:pt>
                <c:pt idx="1709">
                  <c:v>0.46806199999999998</c:v>
                </c:pt>
                <c:pt idx="1710">
                  <c:v>0.62109999999999999</c:v>
                </c:pt>
                <c:pt idx="1711">
                  <c:v>0.35978779999999999</c:v>
                </c:pt>
                <c:pt idx="1712">
                  <c:v>0.39166600000000001</c:v>
                </c:pt>
                <c:pt idx="1713">
                  <c:v>0.39247710000000002</c:v>
                </c:pt>
                <c:pt idx="1714">
                  <c:v>0.3716042</c:v>
                </c:pt>
                <c:pt idx="1715">
                  <c:v>0.35670499999999999</c:v>
                </c:pt>
                <c:pt idx="1716">
                  <c:v>0.35971900000000001</c:v>
                </c:pt>
                <c:pt idx="1717">
                  <c:v>0.34464240000000002</c:v>
                </c:pt>
                <c:pt idx="1718">
                  <c:v>0.35276770000000002</c:v>
                </c:pt>
                <c:pt idx="1719">
                  <c:v>0.36669040000000003</c:v>
                </c:pt>
                <c:pt idx="1720">
                  <c:v>0.418321</c:v>
                </c:pt>
                <c:pt idx="1721">
                  <c:v>0.35944999999999999</c:v>
                </c:pt>
                <c:pt idx="1722">
                  <c:v>0.36829519999999999</c:v>
                </c:pt>
                <c:pt idx="1723">
                  <c:v>0.34593620000000003</c:v>
                </c:pt>
                <c:pt idx="1724">
                  <c:v>0.35640749999999999</c:v>
                </c:pt>
                <c:pt idx="1725">
                  <c:v>0.42598999999999998</c:v>
                </c:pt>
                <c:pt idx="1726">
                  <c:v>0.350439</c:v>
                </c:pt>
                <c:pt idx="1727">
                  <c:v>0.35817520000000003</c:v>
                </c:pt>
                <c:pt idx="1728">
                  <c:v>0.35387819999999998</c:v>
                </c:pt>
                <c:pt idx="1729">
                  <c:v>0.35806660000000001</c:v>
                </c:pt>
                <c:pt idx="1730">
                  <c:v>0.40672720000000001</c:v>
                </c:pt>
                <c:pt idx="1731">
                  <c:v>0.44404250000000001</c:v>
                </c:pt>
                <c:pt idx="1732">
                  <c:v>0.35259669999999999</c:v>
                </c:pt>
                <c:pt idx="1733">
                  <c:v>0.35273880000000002</c:v>
                </c:pt>
                <c:pt idx="1734">
                  <c:v>0.37007250000000003</c:v>
                </c:pt>
                <c:pt idx="1735">
                  <c:v>0.46049060000000003</c:v>
                </c:pt>
                <c:pt idx="1736">
                  <c:v>0.36854170000000003</c:v>
                </c:pt>
                <c:pt idx="1737">
                  <c:v>0.34464149999999999</c:v>
                </c:pt>
                <c:pt idx="1738">
                  <c:v>0.35091939999999999</c:v>
                </c:pt>
                <c:pt idx="1739">
                  <c:v>0.4015688</c:v>
                </c:pt>
                <c:pt idx="1740">
                  <c:v>0.3547129</c:v>
                </c:pt>
                <c:pt idx="1741">
                  <c:v>0.39947860000000002</c:v>
                </c:pt>
                <c:pt idx="1742">
                  <c:v>0.35431859999999998</c:v>
                </c:pt>
                <c:pt idx="1743">
                  <c:v>0.36270229999999998</c:v>
                </c:pt>
                <c:pt idx="1744">
                  <c:v>0.4438358</c:v>
                </c:pt>
                <c:pt idx="1745">
                  <c:v>0.35283579999999998</c:v>
                </c:pt>
                <c:pt idx="1746">
                  <c:v>0.43593779999999999</c:v>
                </c:pt>
                <c:pt idx="1747">
                  <c:v>0.35804659999999999</c:v>
                </c:pt>
                <c:pt idx="1748">
                  <c:v>0.42740010000000001</c:v>
                </c:pt>
                <c:pt idx="1749">
                  <c:v>0.38927040000000002</c:v>
                </c:pt>
                <c:pt idx="1750">
                  <c:v>0.35590690000000003</c:v>
                </c:pt>
                <c:pt idx="1751">
                  <c:v>0.3421361</c:v>
                </c:pt>
                <c:pt idx="1752">
                  <c:v>0.4087191</c:v>
                </c:pt>
                <c:pt idx="1753">
                  <c:v>0.4480421</c:v>
                </c:pt>
                <c:pt idx="1754">
                  <c:v>0.35765560000000002</c:v>
                </c:pt>
                <c:pt idx="1755">
                  <c:v>0.34824840000000001</c:v>
                </c:pt>
                <c:pt idx="1756">
                  <c:v>0.37826320000000002</c:v>
                </c:pt>
                <c:pt idx="1757">
                  <c:v>0.3876541</c:v>
                </c:pt>
                <c:pt idx="1758">
                  <c:v>0.42392819999999998</c:v>
                </c:pt>
                <c:pt idx="1759">
                  <c:v>0.37468089999999998</c:v>
                </c:pt>
                <c:pt idx="1760">
                  <c:v>0.35669230000000002</c:v>
                </c:pt>
                <c:pt idx="1761">
                  <c:v>0.38378970000000001</c:v>
                </c:pt>
                <c:pt idx="1762">
                  <c:v>0.34640910000000003</c:v>
                </c:pt>
                <c:pt idx="1763">
                  <c:v>0.4211782</c:v>
                </c:pt>
                <c:pt idx="1764">
                  <c:v>0.34869109999999998</c:v>
                </c:pt>
                <c:pt idx="1765">
                  <c:v>0.35517840000000001</c:v>
                </c:pt>
                <c:pt idx="1766">
                  <c:v>0.35743079999999999</c:v>
                </c:pt>
                <c:pt idx="1767">
                  <c:v>0.65650850000000005</c:v>
                </c:pt>
                <c:pt idx="1768">
                  <c:v>0.37706479999999998</c:v>
                </c:pt>
                <c:pt idx="1769">
                  <c:v>0.33856710000000001</c:v>
                </c:pt>
                <c:pt idx="1770">
                  <c:v>0.35243170000000001</c:v>
                </c:pt>
                <c:pt idx="1771">
                  <c:v>0.4663062</c:v>
                </c:pt>
                <c:pt idx="1772">
                  <c:v>0.5557628</c:v>
                </c:pt>
                <c:pt idx="1773">
                  <c:v>0.56070109999999995</c:v>
                </c:pt>
                <c:pt idx="1774">
                  <c:v>0.41991909999999999</c:v>
                </c:pt>
                <c:pt idx="1775">
                  <c:v>0.42531669999999999</c:v>
                </c:pt>
                <c:pt idx="1776">
                  <c:v>0.51780839999999995</c:v>
                </c:pt>
                <c:pt idx="1777">
                  <c:v>0.3699866</c:v>
                </c:pt>
                <c:pt idx="1778">
                  <c:v>0.44513320000000001</c:v>
                </c:pt>
                <c:pt idx="1779">
                  <c:v>0.33344760000000001</c:v>
                </c:pt>
                <c:pt idx="1780">
                  <c:v>0.35228920000000002</c:v>
                </c:pt>
                <c:pt idx="1781">
                  <c:v>0.38954230000000001</c:v>
                </c:pt>
                <c:pt idx="1782">
                  <c:v>0.3317618</c:v>
                </c:pt>
                <c:pt idx="1783">
                  <c:v>0.35154340000000001</c:v>
                </c:pt>
                <c:pt idx="1784">
                  <c:v>0.34814879999999998</c:v>
                </c:pt>
                <c:pt idx="1785">
                  <c:v>0.3426149</c:v>
                </c:pt>
                <c:pt idx="1786">
                  <c:v>0.42385240000000002</c:v>
                </c:pt>
                <c:pt idx="1787">
                  <c:v>0.4273805</c:v>
                </c:pt>
                <c:pt idx="1788">
                  <c:v>0.3854476</c:v>
                </c:pt>
                <c:pt idx="1789">
                  <c:v>0.33557599999999999</c:v>
                </c:pt>
                <c:pt idx="1790">
                  <c:v>0.35041070000000002</c:v>
                </c:pt>
                <c:pt idx="1791">
                  <c:v>0.37385010000000002</c:v>
                </c:pt>
                <c:pt idx="1792">
                  <c:v>0.34537220000000002</c:v>
                </c:pt>
                <c:pt idx="1793">
                  <c:v>0.34396700000000002</c:v>
                </c:pt>
                <c:pt idx="1794">
                  <c:v>0.39458840000000001</c:v>
                </c:pt>
                <c:pt idx="1795">
                  <c:v>0.34041830000000001</c:v>
                </c:pt>
                <c:pt idx="1796">
                  <c:v>0.3644503</c:v>
                </c:pt>
                <c:pt idx="1797">
                  <c:v>0.35525699999999999</c:v>
                </c:pt>
                <c:pt idx="1798">
                  <c:v>0.47563689999999997</c:v>
                </c:pt>
                <c:pt idx="1799">
                  <c:v>0.33408379999999999</c:v>
                </c:pt>
                <c:pt idx="1800">
                  <c:v>0.33975430000000001</c:v>
                </c:pt>
                <c:pt idx="1801">
                  <c:v>0.39356550000000001</c:v>
                </c:pt>
                <c:pt idx="1802">
                  <c:v>0.40115719999999999</c:v>
                </c:pt>
                <c:pt idx="1803">
                  <c:v>0.35672900000000002</c:v>
                </c:pt>
                <c:pt idx="1804">
                  <c:v>0.35155459999999999</c:v>
                </c:pt>
                <c:pt idx="1805">
                  <c:v>0.34667530000000002</c:v>
                </c:pt>
                <c:pt idx="1806">
                  <c:v>0.48725069999999998</c:v>
                </c:pt>
                <c:pt idx="1807">
                  <c:v>0.37475890000000001</c:v>
                </c:pt>
                <c:pt idx="1808">
                  <c:v>0.35323349999999998</c:v>
                </c:pt>
                <c:pt idx="1809">
                  <c:v>0.33918219999999999</c:v>
                </c:pt>
                <c:pt idx="1810">
                  <c:v>0.33840480000000001</c:v>
                </c:pt>
                <c:pt idx="1811">
                  <c:v>0.38821509999999998</c:v>
                </c:pt>
                <c:pt idx="1812">
                  <c:v>0.42444690000000002</c:v>
                </c:pt>
                <c:pt idx="1813">
                  <c:v>0.45087050000000001</c:v>
                </c:pt>
                <c:pt idx="1814">
                  <c:v>0.34853499999999998</c:v>
                </c:pt>
                <c:pt idx="1815">
                  <c:v>0.40459610000000001</c:v>
                </c:pt>
                <c:pt idx="1816">
                  <c:v>0.43134270000000002</c:v>
                </c:pt>
                <c:pt idx="1817">
                  <c:v>0.35151060000000001</c:v>
                </c:pt>
                <c:pt idx="1818">
                  <c:v>0.35711209999999999</c:v>
                </c:pt>
                <c:pt idx="1819">
                  <c:v>0.41968230000000001</c:v>
                </c:pt>
                <c:pt idx="1820">
                  <c:v>0.38152799999999998</c:v>
                </c:pt>
                <c:pt idx="1821">
                  <c:v>0.34376459999999998</c:v>
                </c:pt>
                <c:pt idx="1822">
                  <c:v>0.34567700000000001</c:v>
                </c:pt>
                <c:pt idx="1823">
                  <c:v>0.35559780000000002</c:v>
                </c:pt>
                <c:pt idx="1824">
                  <c:v>0.35794949999999998</c:v>
                </c:pt>
                <c:pt idx="1825">
                  <c:v>0.39794590000000002</c:v>
                </c:pt>
                <c:pt idx="1826">
                  <c:v>0.36113620000000002</c:v>
                </c:pt>
                <c:pt idx="1827">
                  <c:v>0.34613670000000002</c:v>
                </c:pt>
                <c:pt idx="1828">
                  <c:v>0.35351589999999999</c:v>
                </c:pt>
                <c:pt idx="1829">
                  <c:v>0.3549561</c:v>
                </c:pt>
                <c:pt idx="1830">
                  <c:v>0.49045539999999999</c:v>
                </c:pt>
                <c:pt idx="1831">
                  <c:v>0.34316479999999999</c:v>
                </c:pt>
                <c:pt idx="1832">
                  <c:v>0.33795459999999999</c:v>
                </c:pt>
                <c:pt idx="1833">
                  <c:v>0.34421410000000002</c:v>
                </c:pt>
                <c:pt idx="1834">
                  <c:v>0.43814940000000002</c:v>
                </c:pt>
                <c:pt idx="1835">
                  <c:v>0.38541520000000001</c:v>
                </c:pt>
                <c:pt idx="1836">
                  <c:v>0.3459855</c:v>
                </c:pt>
                <c:pt idx="1837">
                  <c:v>0.45058100000000001</c:v>
                </c:pt>
                <c:pt idx="1838">
                  <c:v>0.3434006</c:v>
                </c:pt>
                <c:pt idx="1839">
                  <c:v>0.35615019999999997</c:v>
                </c:pt>
                <c:pt idx="1840">
                  <c:v>0.4144313</c:v>
                </c:pt>
                <c:pt idx="1841">
                  <c:v>0.4158676</c:v>
                </c:pt>
                <c:pt idx="1842">
                  <c:v>0.37782840000000001</c:v>
                </c:pt>
                <c:pt idx="1843">
                  <c:v>0.4607097</c:v>
                </c:pt>
                <c:pt idx="1844">
                  <c:v>0.43254049999999999</c:v>
                </c:pt>
                <c:pt idx="1845">
                  <c:v>0.3531782</c:v>
                </c:pt>
                <c:pt idx="1846">
                  <c:v>0.54289989999999999</c:v>
                </c:pt>
                <c:pt idx="1847">
                  <c:v>0.34640019999999999</c:v>
                </c:pt>
                <c:pt idx="1848">
                  <c:v>0.34083869999999999</c:v>
                </c:pt>
                <c:pt idx="1849">
                  <c:v>0.3804766</c:v>
                </c:pt>
                <c:pt idx="1850">
                  <c:v>0.35271799999999998</c:v>
                </c:pt>
                <c:pt idx="1851">
                  <c:v>0.42424499999999998</c:v>
                </c:pt>
                <c:pt idx="1852">
                  <c:v>0.44410440000000001</c:v>
                </c:pt>
                <c:pt idx="1853">
                  <c:v>0.44246190000000002</c:v>
                </c:pt>
                <c:pt idx="1854">
                  <c:v>0.37913849999999999</c:v>
                </c:pt>
                <c:pt idx="1855">
                  <c:v>0.37375969999999997</c:v>
                </c:pt>
                <c:pt idx="1856">
                  <c:v>0.39293990000000001</c:v>
                </c:pt>
                <c:pt idx="1857">
                  <c:v>0.37574069999999998</c:v>
                </c:pt>
                <c:pt idx="1858">
                  <c:v>0.58155509999999999</c:v>
                </c:pt>
                <c:pt idx="1859">
                  <c:v>0.35877150000000002</c:v>
                </c:pt>
                <c:pt idx="1860">
                  <c:v>0.33499889999999999</c:v>
                </c:pt>
                <c:pt idx="1861">
                  <c:v>0.39118550000000002</c:v>
                </c:pt>
                <c:pt idx="1862">
                  <c:v>0.35707299999999997</c:v>
                </c:pt>
                <c:pt idx="1863">
                  <c:v>0.35412120000000002</c:v>
                </c:pt>
                <c:pt idx="1864">
                  <c:v>0.3463715</c:v>
                </c:pt>
                <c:pt idx="1865">
                  <c:v>0.34392679999999998</c:v>
                </c:pt>
                <c:pt idx="1866">
                  <c:v>0.40433999999999998</c:v>
                </c:pt>
                <c:pt idx="1867">
                  <c:v>0.39929999999999999</c:v>
                </c:pt>
                <c:pt idx="1868">
                  <c:v>0.46240179999999997</c:v>
                </c:pt>
                <c:pt idx="1869">
                  <c:v>0.36512339999999999</c:v>
                </c:pt>
                <c:pt idx="1870">
                  <c:v>0.38786340000000002</c:v>
                </c:pt>
                <c:pt idx="1871">
                  <c:v>0.3723149</c:v>
                </c:pt>
                <c:pt idx="1872">
                  <c:v>0.3791563</c:v>
                </c:pt>
                <c:pt idx="1873">
                  <c:v>0.33815210000000001</c:v>
                </c:pt>
                <c:pt idx="1874">
                  <c:v>0.41914360000000001</c:v>
                </c:pt>
                <c:pt idx="1875">
                  <c:v>0.33815260000000003</c:v>
                </c:pt>
                <c:pt idx="1876">
                  <c:v>0.46324739999999998</c:v>
                </c:pt>
                <c:pt idx="1877">
                  <c:v>0.3805327</c:v>
                </c:pt>
                <c:pt idx="1878">
                  <c:v>0.33924520000000002</c:v>
                </c:pt>
                <c:pt idx="1879">
                  <c:v>0.42627219999999999</c:v>
                </c:pt>
                <c:pt idx="1880">
                  <c:v>0.34805039999999998</c:v>
                </c:pt>
                <c:pt idx="1881">
                  <c:v>0.35537180000000002</c:v>
                </c:pt>
                <c:pt idx="1882">
                  <c:v>0.39254689999999998</c:v>
                </c:pt>
                <c:pt idx="1883">
                  <c:v>0.33853420000000001</c:v>
                </c:pt>
                <c:pt idx="1884">
                  <c:v>0.34208509999999998</c:v>
                </c:pt>
                <c:pt idx="1885">
                  <c:v>0.34385589999999999</c:v>
                </c:pt>
                <c:pt idx="1886">
                  <c:v>0.35699609999999998</c:v>
                </c:pt>
                <c:pt idx="1887">
                  <c:v>0.36211670000000001</c:v>
                </c:pt>
                <c:pt idx="1888">
                  <c:v>0.34631960000000001</c:v>
                </c:pt>
                <c:pt idx="1889">
                  <c:v>0.34199629999999998</c:v>
                </c:pt>
                <c:pt idx="1890">
                  <c:v>0.42324070000000003</c:v>
                </c:pt>
                <c:pt idx="1891">
                  <c:v>0.3575333</c:v>
                </c:pt>
                <c:pt idx="1892">
                  <c:v>0.41792790000000002</c:v>
                </c:pt>
                <c:pt idx="1893">
                  <c:v>0.35546610000000001</c:v>
                </c:pt>
                <c:pt idx="1894">
                  <c:v>0.34012419999999999</c:v>
                </c:pt>
                <c:pt idx="1895">
                  <c:v>0.35548469999999999</c:v>
                </c:pt>
                <c:pt idx="1896">
                  <c:v>0.37404949999999998</c:v>
                </c:pt>
                <c:pt idx="1897">
                  <c:v>0.38730880000000001</c:v>
                </c:pt>
                <c:pt idx="1898">
                  <c:v>0.34151359999999997</c:v>
                </c:pt>
                <c:pt idx="1899">
                  <c:v>0.35265800000000003</c:v>
                </c:pt>
                <c:pt idx="1900">
                  <c:v>0.51229590000000003</c:v>
                </c:pt>
                <c:pt idx="1901">
                  <c:v>0.53910100000000005</c:v>
                </c:pt>
                <c:pt idx="1902">
                  <c:v>0.37591819999999998</c:v>
                </c:pt>
                <c:pt idx="1903">
                  <c:v>0.42965189999999998</c:v>
                </c:pt>
                <c:pt idx="1904">
                  <c:v>0.34603279999999997</c:v>
                </c:pt>
                <c:pt idx="1905">
                  <c:v>0.3991056</c:v>
                </c:pt>
                <c:pt idx="1906">
                  <c:v>0.37994929999999999</c:v>
                </c:pt>
                <c:pt idx="1907">
                  <c:v>0.34570709999999999</c:v>
                </c:pt>
                <c:pt idx="1908">
                  <c:v>0.35189150000000002</c:v>
                </c:pt>
                <c:pt idx="1909">
                  <c:v>0.34686080000000002</c:v>
                </c:pt>
                <c:pt idx="1910">
                  <c:v>0.37755870000000002</c:v>
                </c:pt>
                <c:pt idx="1911">
                  <c:v>0.42225790000000002</c:v>
                </c:pt>
                <c:pt idx="1912">
                  <c:v>0.34760059999999998</c:v>
                </c:pt>
                <c:pt idx="1913">
                  <c:v>0.44646599999999997</c:v>
                </c:pt>
                <c:pt idx="1914">
                  <c:v>0.35298550000000001</c:v>
                </c:pt>
                <c:pt idx="1915">
                  <c:v>0.43813530000000001</c:v>
                </c:pt>
                <c:pt idx="1916">
                  <c:v>0.39412809999999998</c:v>
                </c:pt>
                <c:pt idx="1917">
                  <c:v>0.35116950000000002</c:v>
                </c:pt>
                <c:pt idx="1918">
                  <c:v>0.3852893</c:v>
                </c:pt>
                <c:pt idx="1919">
                  <c:v>0.36199989999999999</c:v>
                </c:pt>
                <c:pt idx="1920">
                  <c:v>0.39823839999999999</c:v>
                </c:pt>
                <c:pt idx="1921">
                  <c:v>0.36082219999999998</c:v>
                </c:pt>
                <c:pt idx="1922">
                  <c:v>0.34869670000000003</c:v>
                </c:pt>
                <c:pt idx="1923">
                  <c:v>0.36101860000000002</c:v>
                </c:pt>
                <c:pt idx="1924">
                  <c:v>0.46301940000000003</c:v>
                </c:pt>
                <c:pt idx="1925">
                  <c:v>0.40302189999999999</c:v>
                </c:pt>
                <c:pt idx="1926">
                  <c:v>0.34743800000000002</c:v>
                </c:pt>
                <c:pt idx="1927">
                  <c:v>0.3575045</c:v>
                </c:pt>
                <c:pt idx="1928">
                  <c:v>0.35739969999999999</c:v>
                </c:pt>
                <c:pt idx="1929">
                  <c:v>0.44272899999999998</c:v>
                </c:pt>
                <c:pt idx="1930">
                  <c:v>0.44378109999999998</c:v>
                </c:pt>
                <c:pt idx="1931">
                  <c:v>0.43505670000000002</c:v>
                </c:pt>
                <c:pt idx="1932">
                  <c:v>0.38661649999999997</c:v>
                </c:pt>
                <c:pt idx="1933">
                  <c:v>0.49410110000000002</c:v>
                </c:pt>
                <c:pt idx="1934">
                  <c:v>0.39557680000000001</c:v>
                </c:pt>
                <c:pt idx="1935">
                  <c:v>0.46952579999999999</c:v>
                </c:pt>
                <c:pt idx="1936">
                  <c:v>0.3357289</c:v>
                </c:pt>
                <c:pt idx="1937">
                  <c:v>0.3443968</c:v>
                </c:pt>
                <c:pt idx="1938">
                  <c:v>0.35303600000000002</c:v>
                </c:pt>
                <c:pt idx="1939">
                  <c:v>0.3445782</c:v>
                </c:pt>
                <c:pt idx="1940">
                  <c:v>0.36598639999999999</c:v>
                </c:pt>
                <c:pt idx="1941">
                  <c:v>0.34461140000000001</c:v>
                </c:pt>
                <c:pt idx="1942">
                  <c:v>0.34975909999999999</c:v>
                </c:pt>
                <c:pt idx="1943">
                  <c:v>0.45402490000000001</c:v>
                </c:pt>
                <c:pt idx="1944">
                  <c:v>0.4093929</c:v>
                </c:pt>
                <c:pt idx="1945">
                  <c:v>0.4806317</c:v>
                </c:pt>
                <c:pt idx="1946">
                  <c:v>0.46129969999999998</c:v>
                </c:pt>
                <c:pt idx="1947">
                  <c:v>0.35991020000000001</c:v>
                </c:pt>
                <c:pt idx="1948">
                  <c:v>0.40419290000000002</c:v>
                </c:pt>
                <c:pt idx="1949">
                  <c:v>0.38685199999999997</c:v>
                </c:pt>
                <c:pt idx="1950">
                  <c:v>0.34531079999999997</c:v>
                </c:pt>
                <c:pt idx="1951">
                  <c:v>0.34366720000000001</c:v>
                </c:pt>
                <c:pt idx="1952">
                  <c:v>0.37135560000000001</c:v>
                </c:pt>
                <c:pt idx="1953">
                  <c:v>0.34372950000000002</c:v>
                </c:pt>
                <c:pt idx="1954">
                  <c:v>0.3568615</c:v>
                </c:pt>
                <c:pt idx="1955">
                  <c:v>0.38720929999999998</c:v>
                </c:pt>
                <c:pt idx="1956">
                  <c:v>0.35890100000000003</c:v>
                </c:pt>
                <c:pt idx="1957">
                  <c:v>0.3646046</c:v>
                </c:pt>
                <c:pt idx="1958">
                  <c:v>0.50947290000000001</c:v>
                </c:pt>
                <c:pt idx="1959">
                  <c:v>0.34941529999999998</c:v>
                </c:pt>
                <c:pt idx="1960">
                  <c:v>0.3414432</c:v>
                </c:pt>
                <c:pt idx="1961">
                  <c:v>0.3641952</c:v>
                </c:pt>
                <c:pt idx="1962">
                  <c:v>0.36078379999999999</c:v>
                </c:pt>
                <c:pt idx="1963">
                  <c:v>0.37451259999999997</c:v>
                </c:pt>
                <c:pt idx="1964">
                  <c:v>0.36026760000000002</c:v>
                </c:pt>
                <c:pt idx="1965">
                  <c:v>0.39377649999999997</c:v>
                </c:pt>
                <c:pt idx="1966">
                  <c:v>0.34655829999999999</c:v>
                </c:pt>
                <c:pt idx="1967">
                  <c:v>0.3723514</c:v>
                </c:pt>
                <c:pt idx="1968">
                  <c:v>0.38599640000000002</c:v>
                </c:pt>
                <c:pt idx="1969">
                  <c:v>0.34818359999999998</c:v>
                </c:pt>
                <c:pt idx="1970">
                  <c:v>0.34822520000000001</c:v>
                </c:pt>
                <c:pt idx="1971">
                  <c:v>0.34755429999999998</c:v>
                </c:pt>
                <c:pt idx="1972">
                  <c:v>0.40245920000000002</c:v>
                </c:pt>
                <c:pt idx="1973">
                  <c:v>0.35759990000000003</c:v>
                </c:pt>
                <c:pt idx="1974">
                  <c:v>0.35958269999999998</c:v>
                </c:pt>
                <c:pt idx="1975">
                  <c:v>0.3529757</c:v>
                </c:pt>
                <c:pt idx="1976">
                  <c:v>0.42793809999999999</c:v>
                </c:pt>
                <c:pt idx="1977">
                  <c:v>0.40346320000000002</c:v>
                </c:pt>
                <c:pt idx="1978">
                  <c:v>0.34489330000000001</c:v>
                </c:pt>
                <c:pt idx="1979">
                  <c:v>0.39429370000000002</c:v>
                </c:pt>
                <c:pt idx="1980">
                  <c:v>0.35284019999999999</c:v>
                </c:pt>
                <c:pt idx="1981">
                  <c:v>0.35555769999999998</c:v>
                </c:pt>
                <c:pt idx="1982">
                  <c:v>0.4377569</c:v>
                </c:pt>
                <c:pt idx="1983">
                  <c:v>0.35609449999999998</c:v>
                </c:pt>
                <c:pt idx="1984">
                  <c:v>0.34462759999999998</c:v>
                </c:pt>
                <c:pt idx="1985">
                  <c:v>0.3553326</c:v>
                </c:pt>
                <c:pt idx="1986">
                  <c:v>0.35418680000000002</c:v>
                </c:pt>
                <c:pt idx="1987">
                  <c:v>0.39382919999999999</c:v>
                </c:pt>
                <c:pt idx="1988">
                  <c:v>0.4323417</c:v>
                </c:pt>
                <c:pt idx="1989">
                  <c:v>0.41920590000000002</c:v>
                </c:pt>
                <c:pt idx="1990">
                  <c:v>0.36038599999999998</c:v>
                </c:pt>
                <c:pt idx="1991">
                  <c:v>0.37583080000000002</c:v>
                </c:pt>
                <c:pt idx="1992">
                  <c:v>0.38093830000000001</c:v>
                </c:pt>
                <c:pt idx="1993">
                  <c:v>0.35067949999999998</c:v>
                </c:pt>
                <c:pt idx="1994">
                  <c:v>0.3493927</c:v>
                </c:pt>
                <c:pt idx="1995">
                  <c:v>0.3528443</c:v>
                </c:pt>
                <c:pt idx="1996">
                  <c:v>0.3734981</c:v>
                </c:pt>
                <c:pt idx="1997">
                  <c:v>0.38721030000000001</c:v>
                </c:pt>
                <c:pt idx="1998">
                  <c:v>0.36783139999999998</c:v>
                </c:pt>
                <c:pt idx="1999">
                  <c:v>0.35638920000000002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F38-4BE9-A833-C842554948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76974592"/>
        <c:axId val="1476976032"/>
      </c:lineChart>
      <c:catAx>
        <c:axId val="14769745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76976032"/>
        <c:crosses val="autoZero"/>
        <c:auto val="1"/>
        <c:lblAlgn val="ctr"/>
        <c:lblOffset val="100"/>
        <c:noMultiLvlLbl val="0"/>
      </c:catAx>
      <c:valAx>
        <c:axId val="1476976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_);[Red]\(#,##0.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76974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  <c:userShapes r:id="rId4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'[order_processing_times(winlocal2).xls]Order Processing Times'!$I$1</c:f>
              <c:strCache>
                <c:ptCount val="1"/>
                <c:pt idx="0">
                  <c:v>Total Processing Time (s)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'[order_processing_times(winlocal2).xls]Order Processing Times'!$I$2:$I$2001</c:f>
              <c:numCache>
                <c:formatCode>General</c:formatCode>
                <c:ptCount val="2000"/>
                <c:pt idx="0">
                  <c:v>1.85582E-2</c:v>
                </c:pt>
                <c:pt idx="1">
                  <c:v>8.1116000000000001E-3</c:v>
                </c:pt>
                <c:pt idx="2">
                  <c:v>8.8710999999999998E-3</c:v>
                </c:pt>
                <c:pt idx="3">
                  <c:v>8.4387999999999998E-3</c:v>
                </c:pt>
                <c:pt idx="4">
                  <c:v>1.11702E-2</c:v>
                </c:pt>
                <c:pt idx="5">
                  <c:v>1.4009000000000001E-2</c:v>
                </c:pt>
                <c:pt idx="6">
                  <c:v>6.7635000000000004E-3</c:v>
                </c:pt>
                <c:pt idx="7">
                  <c:v>9.9246000000000004E-3</c:v>
                </c:pt>
                <c:pt idx="8">
                  <c:v>6.9820999999999998E-3</c:v>
                </c:pt>
                <c:pt idx="9">
                  <c:v>8.0517999999999996E-3</c:v>
                </c:pt>
                <c:pt idx="10">
                  <c:v>8.2885000000000007E-3</c:v>
                </c:pt>
                <c:pt idx="11">
                  <c:v>7.9536999999999993E-3</c:v>
                </c:pt>
                <c:pt idx="12">
                  <c:v>5.4476000000000004E-3</c:v>
                </c:pt>
                <c:pt idx="13">
                  <c:v>4.6959999999999997E-3</c:v>
                </c:pt>
                <c:pt idx="14">
                  <c:v>7.2602999999999999E-3</c:v>
                </c:pt>
                <c:pt idx="15">
                  <c:v>9.7290999999999992E-3</c:v>
                </c:pt>
                <c:pt idx="16">
                  <c:v>9.1096000000000007E-3</c:v>
                </c:pt>
                <c:pt idx="17">
                  <c:v>7.3264999999999997E-3</c:v>
                </c:pt>
                <c:pt idx="18">
                  <c:v>6.3985999999999999E-3</c:v>
                </c:pt>
                <c:pt idx="19">
                  <c:v>3.5238000000000001E-3</c:v>
                </c:pt>
                <c:pt idx="20">
                  <c:v>4.6312999999999997E-3</c:v>
                </c:pt>
                <c:pt idx="21">
                  <c:v>5.3696999999999998E-3</c:v>
                </c:pt>
                <c:pt idx="22">
                  <c:v>7.1488999999999997E-3</c:v>
                </c:pt>
                <c:pt idx="23">
                  <c:v>1.5872500000000001E-2</c:v>
                </c:pt>
                <c:pt idx="24">
                  <c:v>4.7472E-3</c:v>
                </c:pt>
                <c:pt idx="25">
                  <c:v>3.7827E-3</c:v>
                </c:pt>
                <c:pt idx="26">
                  <c:v>5.2598000000000002E-3</c:v>
                </c:pt>
                <c:pt idx="27">
                  <c:v>9.5057000000000006E-3</c:v>
                </c:pt>
                <c:pt idx="28">
                  <c:v>6.3598999999999999E-3</c:v>
                </c:pt>
                <c:pt idx="29">
                  <c:v>6.7095000000000002E-3</c:v>
                </c:pt>
                <c:pt idx="30">
                  <c:v>4.5100000000000001E-3</c:v>
                </c:pt>
                <c:pt idx="31">
                  <c:v>1.25109E-2</c:v>
                </c:pt>
                <c:pt idx="32">
                  <c:v>5.5840999999999998E-3</c:v>
                </c:pt>
                <c:pt idx="33">
                  <c:v>7.4780000000000003E-3</c:v>
                </c:pt>
                <c:pt idx="34">
                  <c:v>6.3797000000000003E-3</c:v>
                </c:pt>
                <c:pt idx="35">
                  <c:v>6.1967000000000003E-3</c:v>
                </c:pt>
                <c:pt idx="36">
                  <c:v>5.4022999999999996E-3</c:v>
                </c:pt>
                <c:pt idx="37">
                  <c:v>7.4155000000000002E-3</c:v>
                </c:pt>
                <c:pt idx="38">
                  <c:v>4.8545000000000003E-3</c:v>
                </c:pt>
                <c:pt idx="39">
                  <c:v>4.4099999999999999E-3</c:v>
                </c:pt>
                <c:pt idx="40">
                  <c:v>5.2703999999999997E-3</c:v>
                </c:pt>
                <c:pt idx="41">
                  <c:v>8.1230999999999994E-3</c:v>
                </c:pt>
                <c:pt idx="42">
                  <c:v>7.1006999999999997E-3</c:v>
                </c:pt>
                <c:pt idx="43">
                  <c:v>5.7933000000000004E-3</c:v>
                </c:pt>
                <c:pt idx="44">
                  <c:v>6.4310000000000001E-3</c:v>
                </c:pt>
                <c:pt idx="45">
                  <c:v>5.5256999999999997E-3</c:v>
                </c:pt>
                <c:pt idx="46">
                  <c:v>5.4797999999999999E-3</c:v>
                </c:pt>
                <c:pt idx="47">
                  <c:v>4.7407999999999999E-3</c:v>
                </c:pt>
                <c:pt idx="48">
                  <c:v>5.7616999999999998E-3</c:v>
                </c:pt>
                <c:pt idx="49">
                  <c:v>6.8713000000000003E-3</c:v>
                </c:pt>
                <c:pt idx="50">
                  <c:v>7.7219999999999997E-3</c:v>
                </c:pt>
                <c:pt idx="51">
                  <c:v>7.8968000000000007E-3</c:v>
                </c:pt>
                <c:pt idx="52">
                  <c:v>6.3239000000000004E-3</c:v>
                </c:pt>
                <c:pt idx="53">
                  <c:v>6.2449999999999997E-3</c:v>
                </c:pt>
                <c:pt idx="54">
                  <c:v>2.6992599999999999E-2</c:v>
                </c:pt>
                <c:pt idx="55">
                  <c:v>1.1996E-2</c:v>
                </c:pt>
                <c:pt idx="56">
                  <c:v>9.9165999999999994E-3</c:v>
                </c:pt>
                <c:pt idx="57">
                  <c:v>8.2605000000000005E-3</c:v>
                </c:pt>
                <c:pt idx="58">
                  <c:v>8.2968E-3</c:v>
                </c:pt>
                <c:pt idx="59">
                  <c:v>8.9703000000000005E-3</c:v>
                </c:pt>
                <c:pt idx="60">
                  <c:v>6.1970000000000003E-3</c:v>
                </c:pt>
                <c:pt idx="61">
                  <c:v>6.1006000000000003E-3</c:v>
                </c:pt>
                <c:pt idx="62">
                  <c:v>7.3289000000000002E-3</c:v>
                </c:pt>
                <c:pt idx="63">
                  <c:v>5.6398999999999998E-3</c:v>
                </c:pt>
                <c:pt idx="64">
                  <c:v>5.3733000000000001E-3</c:v>
                </c:pt>
                <c:pt idx="65">
                  <c:v>5.4238999999999997E-3</c:v>
                </c:pt>
                <c:pt idx="66">
                  <c:v>5.2465000000000003E-3</c:v>
                </c:pt>
                <c:pt idx="67">
                  <c:v>5.5846000000000003E-3</c:v>
                </c:pt>
                <c:pt idx="68">
                  <c:v>5.2281000000000003E-3</c:v>
                </c:pt>
                <c:pt idx="69">
                  <c:v>5.3298E-3</c:v>
                </c:pt>
                <c:pt idx="70">
                  <c:v>6.4596999999999996E-3</c:v>
                </c:pt>
                <c:pt idx="71">
                  <c:v>7.4053000000000001E-3</c:v>
                </c:pt>
                <c:pt idx="72">
                  <c:v>4.3727999999999996E-3</c:v>
                </c:pt>
                <c:pt idx="73">
                  <c:v>4.9550999999999996E-3</c:v>
                </c:pt>
                <c:pt idx="74">
                  <c:v>4.6359000000000001E-3</c:v>
                </c:pt>
                <c:pt idx="75">
                  <c:v>6.7076000000000002E-3</c:v>
                </c:pt>
                <c:pt idx="76">
                  <c:v>6.5237000000000003E-3</c:v>
                </c:pt>
                <c:pt idx="77">
                  <c:v>5.1225000000000003E-3</c:v>
                </c:pt>
                <c:pt idx="78">
                  <c:v>6.9734000000000003E-3</c:v>
                </c:pt>
                <c:pt idx="79">
                  <c:v>9.2207999999999995E-3</c:v>
                </c:pt>
                <c:pt idx="80">
                  <c:v>6.5966000000000002E-3</c:v>
                </c:pt>
                <c:pt idx="81">
                  <c:v>7.6362000000000001E-3</c:v>
                </c:pt>
                <c:pt idx="82">
                  <c:v>8.8041999999999999E-3</c:v>
                </c:pt>
                <c:pt idx="83">
                  <c:v>6.7038999999999996E-3</c:v>
                </c:pt>
                <c:pt idx="84">
                  <c:v>6.3169999999999997E-3</c:v>
                </c:pt>
                <c:pt idx="85">
                  <c:v>7.7936000000000004E-3</c:v>
                </c:pt>
                <c:pt idx="86">
                  <c:v>6.5608000000000003E-3</c:v>
                </c:pt>
                <c:pt idx="87">
                  <c:v>6.8846000000000003E-3</c:v>
                </c:pt>
                <c:pt idx="88">
                  <c:v>5.7574999999999996E-3</c:v>
                </c:pt>
                <c:pt idx="89">
                  <c:v>6.5560000000000002E-3</c:v>
                </c:pt>
                <c:pt idx="90">
                  <c:v>6.4400999999999998E-3</c:v>
                </c:pt>
                <c:pt idx="91">
                  <c:v>5.5123000000000004E-3</c:v>
                </c:pt>
                <c:pt idx="92">
                  <c:v>5.7185999999999999E-3</c:v>
                </c:pt>
                <c:pt idx="93">
                  <c:v>5.9863E-3</c:v>
                </c:pt>
                <c:pt idx="94">
                  <c:v>4.8878000000000003E-3</c:v>
                </c:pt>
                <c:pt idx="95">
                  <c:v>6.8548000000000003E-3</c:v>
                </c:pt>
                <c:pt idx="96">
                  <c:v>7.3444000000000001E-3</c:v>
                </c:pt>
                <c:pt idx="97">
                  <c:v>8.2182000000000002E-3</c:v>
                </c:pt>
                <c:pt idx="98">
                  <c:v>8.2845000000000002E-3</c:v>
                </c:pt>
                <c:pt idx="99">
                  <c:v>8.7486999999999999E-3</c:v>
                </c:pt>
                <c:pt idx="100">
                  <c:v>9.0445999999999999E-3</c:v>
                </c:pt>
                <c:pt idx="101">
                  <c:v>7.2226E-3</c:v>
                </c:pt>
                <c:pt idx="102">
                  <c:v>6.6375000000000002E-3</c:v>
                </c:pt>
                <c:pt idx="103">
                  <c:v>6.4351E-3</c:v>
                </c:pt>
                <c:pt idx="104">
                  <c:v>7.8539000000000005E-3</c:v>
                </c:pt>
                <c:pt idx="105">
                  <c:v>7.9314999999999993E-3</c:v>
                </c:pt>
                <c:pt idx="106">
                  <c:v>7.0996999999999996E-3</c:v>
                </c:pt>
                <c:pt idx="107">
                  <c:v>5.3378999999999996E-3</c:v>
                </c:pt>
                <c:pt idx="108">
                  <c:v>7.5316000000000003E-3</c:v>
                </c:pt>
                <c:pt idx="109">
                  <c:v>8.1498000000000004E-3</c:v>
                </c:pt>
                <c:pt idx="110">
                  <c:v>8.0394999999999998E-3</c:v>
                </c:pt>
                <c:pt idx="111">
                  <c:v>6.3041E-3</c:v>
                </c:pt>
                <c:pt idx="112">
                  <c:v>6.2829000000000001E-3</c:v>
                </c:pt>
                <c:pt idx="113">
                  <c:v>2.2432899999999999E-2</c:v>
                </c:pt>
                <c:pt idx="114">
                  <c:v>1.29766E-2</c:v>
                </c:pt>
                <c:pt idx="115">
                  <c:v>1.31323E-2</c:v>
                </c:pt>
                <c:pt idx="116">
                  <c:v>5.8158000000000003E-3</c:v>
                </c:pt>
                <c:pt idx="117">
                  <c:v>7.3010000000000002E-3</c:v>
                </c:pt>
                <c:pt idx="118">
                  <c:v>6.9432000000000001E-3</c:v>
                </c:pt>
                <c:pt idx="119">
                  <c:v>1.10373E-2</c:v>
                </c:pt>
                <c:pt idx="120">
                  <c:v>7.9745000000000007E-3</c:v>
                </c:pt>
                <c:pt idx="121">
                  <c:v>1.2347199999999999E-2</c:v>
                </c:pt>
                <c:pt idx="122">
                  <c:v>8.6669E-3</c:v>
                </c:pt>
                <c:pt idx="123">
                  <c:v>1.02405E-2</c:v>
                </c:pt>
                <c:pt idx="124">
                  <c:v>9.1651000000000007E-3</c:v>
                </c:pt>
                <c:pt idx="125">
                  <c:v>6.9715000000000003E-3</c:v>
                </c:pt>
                <c:pt idx="126">
                  <c:v>7.6121000000000001E-3</c:v>
                </c:pt>
                <c:pt idx="127">
                  <c:v>1.04756E-2</c:v>
                </c:pt>
                <c:pt idx="128">
                  <c:v>1.09187E-2</c:v>
                </c:pt>
                <c:pt idx="129">
                  <c:v>1.16451E-2</c:v>
                </c:pt>
                <c:pt idx="130">
                  <c:v>8.7465000000000008E-3</c:v>
                </c:pt>
                <c:pt idx="131">
                  <c:v>7.8925999999999996E-3</c:v>
                </c:pt>
                <c:pt idx="132">
                  <c:v>8.8827999999999997E-3</c:v>
                </c:pt>
                <c:pt idx="133">
                  <c:v>7.6262999999999999E-3</c:v>
                </c:pt>
                <c:pt idx="134">
                  <c:v>8.1677999999999994E-3</c:v>
                </c:pt>
                <c:pt idx="135">
                  <c:v>7.3049999999999999E-3</c:v>
                </c:pt>
                <c:pt idx="136">
                  <c:v>1.3887399999999999E-2</c:v>
                </c:pt>
                <c:pt idx="137">
                  <c:v>1.0944300000000001E-2</c:v>
                </c:pt>
                <c:pt idx="138">
                  <c:v>1.22389E-2</c:v>
                </c:pt>
                <c:pt idx="139">
                  <c:v>2.52339E-2</c:v>
                </c:pt>
                <c:pt idx="140">
                  <c:v>2.4212299999999999E-2</c:v>
                </c:pt>
                <c:pt idx="141">
                  <c:v>1.3450800000000001E-2</c:v>
                </c:pt>
                <c:pt idx="142">
                  <c:v>1.07259E-2</c:v>
                </c:pt>
                <c:pt idx="143">
                  <c:v>9.724E-3</c:v>
                </c:pt>
                <c:pt idx="144">
                  <c:v>1.0818100000000001E-2</c:v>
                </c:pt>
                <c:pt idx="145">
                  <c:v>9.6547000000000004E-3</c:v>
                </c:pt>
                <c:pt idx="146">
                  <c:v>1.0784999999999999E-2</c:v>
                </c:pt>
                <c:pt idx="147">
                  <c:v>9.1742999999999998E-3</c:v>
                </c:pt>
                <c:pt idx="148">
                  <c:v>9.4211E-3</c:v>
                </c:pt>
                <c:pt idx="149">
                  <c:v>6.8490000000000001E-3</c:v>
                </c:pt>
                <c:pt idx="150">
                  <c:v>1.16191E-2</c:v>
                </c:pt>
                <c:pt idx="151">
                  <c:v>1.65954E-2</c:v>
                </c:pt>
                <c:pt idx="152">
                  <c:v>1.2216299999999999E-2</c:v>
                </c:pt>
                <c:pt idx="153">
                  <c:v>1.08197E-2</c:v>
                </c:pt>
                <c:pt idx="154">
                  <c:v>1.0554900000000001E-2</c:v>
                </c:pt>
                <c:pt idx="155">
                  <c:v>8.7907000000000002E-3</c:v>
                </c:pt>
                <c:pt idx="156">
                  <c:v>1.3128799999999999E-2</c:v>
                </c:pt>
                <c:pt idx="157">
                  <c:v>1.42407E-2</c:v>
                </c:pt>
                <c:pt idx="158">
                  <c:v>1.2181000000000001E-2</c:v>
                </c:pt>
                <c:pt idx="159">
                  <c:v>1.0364699999999999E-2</c:v>
                </c:pt>
                <c:pt idx="160">
                  <c:v>1.0392500000000001E-2</c:v>
                </c:pt>
                <c:pt idx="161">
                  <c:v>8.7142000000000001E-3</c:v>
                </c:pt>
                <c:pt idx="162">
                  <c:v>1.02851E-2</c:v>
                </c:pt>
                <c:pt idx="163">
                  <c:v>1.12157E-2</c:v>
                </c:pt>
                <c:pt idx="164">
                  <c:v>1.1287200000000001E-2</c:v>
                </c:pt>
                <c:pt idx="165">
                  <c:v>2.23187E-2</c:v>
                </c:pt>
                <c:pt idx="166">
                  <c:v>2.2056800000000001E-2</c:v>
                </c:pt>
                <c:pt idx="167">
                  <c:v>1.9244600000000001E-2</c:v>
                </c:pt>
                <c:pt idx="168">
                  <c:v>1.9046799999999999E-2</c:v>
                </c:pt>
                <c:pt idx="169">
                  <c:v>1.37348E-2</c:v>
                </c:pt>
                <c:pt idx="170">
                  <c:v>1.0429799999999999E-2</c:v>
                </c:pt>
                <c:pt idx="171">
                  <c:v>1.0794399999999999E-2</c:v>
                </c:pt>
                <c:pt idx="172">
                  <c:v>9.9725000000000005E-3</c:v>
                </c:pt>
                <c:pt idx="173">
                  <c:v>1.0117299999999999E-2</c:v>
                </c:pt>
                <c:pt idx="174">
                  <c:v>1.22507E-2</c:v>
                </c:pt>
                <c:pt idx="175">
                  <c:v>1.3310000000000001E-2</c:v>
                </c:pt>
                <c:pt idx="176">
                  <c:v>1.1138199999999999E-2</c:v>
                </c:pt>
                <c:pt idx="177">
                  <c:v>1.07522E-2</c:v>
                </c:pt>
                <c:pt idx="178">
                  <c:v>1.3263E-2</c:v>
                </c:pt>
                <c:pt idx="179">
                  <c:v>1.20064E-2</c:v>
                </c:pt>
                <c:pt idx="180">
                  <c:v>1.36971E-2</c:v>
                </c:pt>
                <c:pt idx="181">
                  <c:v>1.0674700000000001E-2</c:v>
                </c:pt>
                <c:pt idx="182">
                  <c:v>1.34761E-2</c:v>
                </c:pt>
                <c:pt idx="183">
                  <c:v>1.8570400000000001E-2</c:v>
                </c:pt>
                <c:pt idx="184">
                  <c:v>1.8135999999999999E-2</c:v>
                </c:pt>
                <c:pt idx="185">
                  <c:v>1.5682499999999999E-2</c:v>
                </c:pt>
                <c:pt idx="186">
                  <c:v>1.3931600000000001E-2</c:v>
                </c:pt>
                <c:pt idx="187">
                  <c:v>1.6820100000000001E-2</c:v>
                </c:pt>
                <c:pt idx="188">
                  <c:v>1.1262899999999999E-2</c:v>
                </c:pt>
                <c:pt idx="189">
                  <c:v>1.2489500000000001E-2</c:v>
                </c:pt>
                <c:pt idx="190">
                  <c:v>1.3976799999999999E-2</c:v>
                </c:pt>
                <c:pt idx="191">
                  <c:v>1.1251000000000001E-2</c:v>
                </c:pt>
                <c:pt idx="192">
                  <c:v>9.1497999999999996E-3</c:v>
                </c:pt>
                <c:pt idx="193">
                  <c:v>8.6511999999999995E-3</c:v>
                </c:pt>
                <c:pt idx="194">
                  <c:v>1.1220000000000001E-2</c:v>
                </c:pt>
                <c:pt idx="195">
                  <c:v>1.2370300000000001E-2</c:v>
                </c:pt>
                <c:pt idx="196">
                  <c:v>1.0033800000000001E-2</c:v>
                </c:pt>
                <c:pt idx="197">
                  <c:v>1.06328E-2</c:v>
                </c:pt>
                <c:pt idx="198">
                  <c:v>1.0368799999999999E-2</c:v>
                </c:pt>
                <c:pt idx="199">
                  <c:v>1.54681E-2</c:v>
                </c:pt>
                <c:pt idx="200">
                  <c:v>1.4035300000000001E-2</c:v>
                </c:pt>
                <c:pt idx="201">
                  <c:v>1.6632899999999999E-2</c:v>
                </c:pt>
                <c:pt idx="202">
                  <c:v>1.6316000000000001E-2</c:v>
                </c:pt>
                <c:pt idx="203">
                  <c:v>1.67571E-2</c:v>
                </c:pt>
                <c:pt idx="204">
                  <c:v>1.5230799999999999E-2</c:v>
                </c:pt>
                <c:pt idx="205">
                  <c:v>1.06795E-2</c:v>
                </c:pt>
                <c:pt idx="206">
                  <c:v>1.31354E-2</c:v>
                </c:pt>
                <c:pt idx="207">
                  <c:v>1.06482E-2</c:v>
                </c:pt>
                <c:pt idx="208">
                  <c:v>1.2880300000000001E-2</c:v>
                </c:pt>
                <c:pt idx="209">
                  <c:v>1.6786100000000002E-2</c:v>
                </c:pt>
                <c:pt idx="210">
                  <c:v>1.11875E-2</c:v>
                </c:pt>
                <c:pt idx="211">
                  <c:v>1.0105599999999999E-2</c:v>
                </c:pt>
                <c:pt idx="212">
                  <c:v>1.5155399999999999E-2</c:v>
                </c:pt>
                <c:pt idx="213">
                  <c:v>1.42468E-2</c:v>
                </c:pt>
                <c:pt idx="214">
                  <c:v>2.0825799999999998E-2</c:v>
                </c:pt>
                <c:pt idx="215">
                  <c:v>1.3993800000000001E-2</c:v>
                </c:pt>
                <c:pt idx="216">
                  <c:v>1.0267099999999999E-2</c:v>
                </c:pt>
                <c:pt idx="217">
                  <c:v>2.5806800000000001E-2</c:v>
                </c:pt>
                <c:pt idx="218">
                  <c:v>2.7573899999999998E-2</c:v>
                </c:pt>
                <c:pt idx="219">
                  <c:v>1.4814600000000001E-2</c:v>
                </c:pt>
                <c:pt idx="220">
                  <c:v>1.75096E-2</c:v>
                </c:pt>
                <c:pt idx="221">
                  <c:v>2.8521000000000001E-2</c:v>
                </c:pt>
                <c:pt idx="222">
                  <c:v>1.6124599999999999E-2</c:v>
                </c:pt>
                <c:pt idx="223">
                  <c:v>1.51132E-2</c:v>
                </c:pt>
                <c:pt idx="224">
                  <c:v>1.6083400000000001E-2</c:v>
                </c:pt>
                <c:pt idx="225">
                  <c:v>2.20851E-2</c:v>
                </c:pt>
                <c:pt idx="226">
                  <c:v>4.7435499999999998E-2</c:v>
                </c:pt>
                <c:pt idx="227">
                  <c:v>4.9988499999999998E-2</c:v>
                </c:pt>
                <c:pt idx="228">
                  <c:v>1.40406E-2</c:v>
                </c:pt>
                <c:pt idx="229">
                  <c:v>1.4027700000000001E-2</c:v>
                </c:pt>
                <c:pt idx="230">
                  <c:v>1.2024399999999999E-2</c:v>
                </c:pt>
                <c:pt idx="231">
                  <c:v>1.4645E-2</c:v>
                </c:pt>
                <c:pt idx="232">
                  <c:v>1.7092099999999999E-2</c:v>
                </c:pt>
                <c:pt idx="233">
                  <c:v>1.4937199999999999E-2</c:v>
                </c:pt>
                <c:pt idx="234">
                  <c:v>1.2383E-2</c:v>
                </c:pt>
                <c:pt idx="235">
                  <c:v>1.0629599999999999E-2</c:v>
                </c:pt>
                <c:pt idx="236">
                  <c:v>1.33288E-2</c:v>
                </c:pt>
                <c:pt idx="237">
                  <c:v>1.2142699999999999E-2</c:v>
                </c:pt>
                <c:pt idx="238">
                  <c:v>1.1657600000000001E-2</c:v>
                </c:pt>
                <c:pt idx="239">
                  <c:v>1.46312E-2</c:v>
                </c:pt>
                <c:pt idx="240">
                  <c:v>1.48535E-2</c:v>
                </c:pt>
                <c:pt idx="241">
                  <c:v>2.0291500000000001E-2</c:v>
                </c:pt>
                <c:pt idx="242">
                  <c:v>3.6095200000000001E-2</c:v>
                </c:pt>
                <c:pt idx="243">
                  <c:v>2.5023699999999999E-2</c:v>
                </c:pt>
                <c:pt idx="244">
                  <c:v>1.34853E-2</c:v>
                </c:pt>
                <c:pt idx="245">
                  <c:v>1.2449099999999999E-2</c:v>
                </c:pt>
                <c:pt idx="246">
                  <c:v>2.8257899999999999E-2</c:v>
                </c:pt>
                <c:pt idx="247">
                  <c:v>3.9180699999999999E-2</c:v>
                </c:pt>
                <c:pt idx="248">
                  <c:v>1.7793300000000001E-2</c:v>
                </c:pt>
                <c:pt idx="249">
                  <c:v>1.6105399999999999E-2</c:v>
                </c:pt>
                <c:pt idx="250">
                  <c:v>1.15377E-2</c:v>
                </c:pt>
                <c:pt idx="251">
                  <c:v>2.22125E-2</c:v>
                </c:pt>
                <c:pt idx="252">
                  <c:v>1.36431E-2</c:v>
                </c:pt>
                <c:pt idx="253">
                  <c:v>1.5205700000000001E-2</c:v>
                </c:pt>
                <c:pt idx="254">
                  <c:v>1.42264E-2</c:v>
                </c:pt>
                <c:pt idx="255">
                  <c:v>1.5558799999999999E-2</c:v>
                </c:pt>
                <c:pt idx="256">
                  <c:v>1.21244E-2</c:v>
                </c:pt>
                <c:pt idx="257">
                  <c:v>1.5505100000000001E-2</c:v>
                </c:pt>
                <c:pt idx="258">
                  <c:v>2.3072100000000002E-2</c:v>
                </c:pt>
                <c:pt idx="259">
                  <c:v>1.9676099999999998E-2</c:v>
                </c:pt>
                <c:pt idx="260">
                  <c:v>2.35502E-2</c:v>
                </c:pt>
                <c:pt idx="261">
                  <c:v>1.9702999999999998E-2</c:v>
                </c:pt>
                <c:pt idx="262">
                  <c:v>2.1611499999999999E-2</c:v>
                </c:pt>
                <c:pt idx="263">
                  <c:v>2.7845999999999999E-2</c:v>
                </c:pt>
                <c:pt idx="264">
                  <c:v>2.9856899999999999E-2</c:v>
                </c:pt>
                <c:pt idx="265">
                  <c:v>2.4355399999999999E-2</c:v>
                </c:pt>
                <c:pt idx="266">
                  <c:v>3.7737399999999997E-2</c:v>
                </c:pt>
                <c:pt idx="267">
                  <c:v>2.40825E-2</c:v>
                </c:pt>
                <c:pt idx="268">
                  <c:v>3.83726E-2</c:v>
                </c:pt>
                <c:pt idx="269">
                  <c:v>2.4787400000000001E-2</c:v>
                </c:pt>
                <c:pt idx="270">
                  <c:v>1.8742200000000001E-2</c:v>
                </c:pt>
                <c:pt idx="271">
                  <c:v>1.8972599999999999E-2</c:v>
                </c:pt>
                <c:pt idx="272">
                  <c:v>2.9366199999999999E-2</c:v>
                </c:pt>
                <c:pt idx="273">
                  <c:v>3.85128E-2</c:v>
                </c:pt>
                <c:pt idx="274">
                  <c:v>1.57792E-2</c:v>
                </c:pt>
                <c:pt idx="275">
                  <c:v>1.3897100000000001E-2</c:v>
                </c:pt>
                <c:pt idx="276">
                  <c:v>1.5523199999999999E-2</c:v>
                </c:pt>
                <c:pt idx="277">
                  <c:v>2.4938800000000001E-2</c:v>
                </c:pt>
                <c:pt idx="278">
                  <c:v>3.0185699999999999E-2</c:v>
                </c:pt>
                <c:pt idx="279">
                  <c:v>2.0208500000000001E-2</c:v>
                </c:pt>
                <c:pt idx="280">
                  <c:v>2.1817E-2</c:v>
                </c:pt>
                <c:pt idx="281">
                  <c:v>3.20591E-2</c:v>
                </c:pt>
                <c:pt idx="282">
                  <c:v>1.5837799999999999E-2</c:v>
                </c:pt>
                <c:pt idx="283">
                  <c:v>1.18937E-2</c:v>
                </c:pt>
                <c:pt idx="284">
                  <c:v>1.6428399999999999E-2</c:v>
                </c:pt>
                <c:pt idx="285">
                  <c:v>1.5942899999999999E-2</c:v>
                </c:pt>
                <c:pt idx="286">
                  <c:v>1.9112000000000001E-2</c:v>
                </c:pt>
                <c:pt idx="287">
                  <c:v>1.7054E-2</c:v>
                </c:pt>
                <c:pt idx="288">
                  <c:v>1.4959699999999999E-2</c:v>
                </c:pt>
                <c:pt idx="289">
                  <c:v>1.70948E-2</c:v>
                </c:pt>
                <c:pt idx="290">
                  <c:v>5.3970200000000003E-2</c:v>
                </c:pt>
                <c:pt idx="291">
                  <c:v>2.01175E-2</c:v>
                </c:pt>
                <c:pt idx="292">
                  <c:v>2.0208899999999998E-2</c:v>
                </c:pt>
                <c:pt idx="293">
                  <c:v>1.6241599999999998E-2</c:v>
                </c:pt>
                <c:pt idx="294">
                  <c:v>1.1526399999999999E-2</c:v>
                </c:pt>
                <c:pt idx="295">
                  <c:v>1.90666E-2</c:v>
                </c:pt>
                <c:pt idx="296">
                  <c:v>3.04671E-2</c:v>
                </c:pt>
                <c:pt idx="297">
                  <c:v>2.6388499999999999E-2</c:v>
                </c:pt>
                <c:pt idx="298">
                  <c:v>2.10003E-2</c:v>
                </c:pt>
                <c:pt idx="299">
                  <c:v>1.5877499999999999E-2</c:v>
                </c:pt>
                <c:pt idx="300">
                  <c:v>1.7458600000000001E-2</c:v>
                </c:pt>
                <c:pt idx="301">
                  <c:v>2.1056499999999999E-2</c:v>
                </c:pt>
                <c:pt idx="302">
                  <c:v>2.3364300000000001E-2</c:v>
                </c:pt>
                <c:pt idx="303">
                  <c:v>1.7050300000000001E-2</c:v>
                </c:pt>
                <c:pt idx="304">
                  <c:v>1.6808300000000002E-2</c:v>
                </c:pt>
                <c:pt idx="305">
                  <c:v>1.6433199999999999E-2</c:v>
                </c:pt>
                <c:pt idx="306">
                  <c:v>1.3474399999999999E-2</c:v>
                </c:pt>
                <c:pt idx="307">
                  <c:v>1.4884100000000001E-2</c:v>
                </c:pt>
                <c:pt idx="308">
                  <c:v>1.55885E-2</c:v>
                </c:pt>
                <c:pt idx="309">
                  <c:v>1.6431500000000002E-2</c:v>
                </c:pt>
                <c:pt idx="310">
                  <c:v>1.4187200000000001E-2</c:v>
                </c:pt>
                <c:pt idx="311">
                  <c:v>2.8954799999999999E-2</c:v>
                </c:pt>
                <c:pt idx="312">
                  <c:v>2.4248499999999999E-2</c:v>
                </c:pt>
                <c:pt idx="313">
                  <c:v>2.2544000000000002E-2</c:v>
                </c:pt>
                <c:pt idx="314">
                  <c:v>1.5597E-2</c:v>
                </c:pt>
                <c:pt idx="315">
                  <c:v>1.6412699999999999E-2</c:v>
                </c:pt>
                <c:pt idx="316">
                  <c:v>1.7055299999999999E-2</c:v>
                </c:pt>
                <c:pt idx="317">
                  <c:v>2.5547199999999999E-2</c:v>
                </c:pt>
                <c:pt idx="318">
                  <c:v>3.93207E-2</c:v>
                </c:pt>
                <c:pt idx="319">
                  <c:v>1.6226399999999998E-2</c:v>
                </c:pt>
                <c:pt idx="320">
                  <c:v>2.60991E-2</c:v>
                </c:pt>
                <c:pt idx="321">
                  <c:v>2.1815600000000001E-2</c:v>
                </c:pt>
                <c:pt idx="322">
                  <c:v>2.1523299999999999E-2</c:v>
                </c:pt>
                <c:pt idx="323">
                  <c:v>2.0818400000000001E-2</c:v>
                </c:pt>
                <c:pt idx="324">
                  <c:v>1.70907E-2</c:v>
                </c:pt>
                <c:pt idx="325">
                  <c:v>2.21149E-2</c:v>
                </c:pt>
                <c:pt idx="326">
                  <c:v>2.4084899999999999E-2</c:v>
                </c:pt>
                <c:pt idx="327">
                  <c:v>2.4186900000000001E-2</c:v>
                </c:pt>
                <c:pt idx="328">
                  <c:v>1.5818499999999999E-2</c:v>
                </c:pt>
                <c:pt idx="329">
                  <c:v>1.3664900000000001E-2</c:v>
                </c:pt>
                <c:pt idx="330">
                  <c:v>1.6980700000000001E-2</c:v>
                </c:pt>
                <c:pt idx="331">
                  <c:v>2.2644399999999999E-2</c:v>
                </c:pt>
                <c:pt idx="332">
                  <c:v>2.69982E-2</c:v>
                </c:pt>
                <c:pt idx="333">
                  <c:v>3.8838600000000001E-2</c:v>
                </c:pt>
                <c:pt idx="334">
                  <c:v>5.28461E-2</c:v>
                </c:pt>
                <c:pt idx="335">
                  <c:v>4.5860199999999997E-2</c:v>
                </c:pt>
                <c:pt idx="336">
                  <c:v>3.8920799999999998E-2</c:v>
                </c:pt>
                <c:pt idx="337">
                  <c:v>1.5673699999999999E-2</c:v>
                </c:pt>
                <c:pt idx="338">
                  <c:v>1.62653E-2</c:v>
                </c:pt>
                <c:pt idx="339">
                  <c:v>2.1324099999999999E-2</c:v>
                </c:pt>
                <c:pt idx="340">
                  <c:v>2.6637899999999999E-2</c:v>
                </c:pt>
                <c:pt idx="341">
                  <c:v>2.3027700000000002E-2</c:v>
                </c:pt>
                <c:pt idx="342">
                  <c:v>2.67815E-2</c:v>
                </c:pt>
                <c:pt idx="343">
                  <c:v>1.6621299999999999E-2</c:v>
                </c:pt>
                <c:pt idx="344">
                  <c:v>1.8869400000000001E-2</c:v>
                </c:pt>
                <c:pt idx="345">
                  <c:v>1.7328199999999998E-2</c:v>
                </c:pt>
                <c:pt idx="346">
                  <c:v>3.2127900000000001E-2</c:v>
                </c:pt>
                <c:pt idx="347">
                  <c:v>2.3531400000000001E-2</c:v>
                </c:pt>
                <c:pt idx="348">
                  <c:v>3.0172899999999999E-2</c:v>
                </c:pt>
                <c:pt idx="349">
                  <c:v>2.8377800000000002E-2</c:v>
                </c:pt>
                <c:pt idx="350">
                  <c:v>2.4745699999999999E-2</c:v>
                </c:pt>
                <c:pt idx="351">
                  <c:v>1.8528699999999999E-2</c:v>
                </c:pt>
                <c:pt idx="352">
                  <c:v>1.9288099999999999E-2</c:v>
                </c:pt>
                <c:pt idx="353">
                  <c:v>2.8301400000000001E-2</c:v>
                </c:pt>
                <c:pt idx="354">
                  <c:v>2.2639300000000001E-2</c:v>
                </c:pt>
                <c:pt idx="355">
                  <c:v>2.1199099999999999E-2</c:v>
                </c:pt>
                <c:pt idx="356">
                  <c:v>2.1805600000000001E-2</c:v>
                </c:pt>
                <c:pt idx="357">
                  <c:v>3.3047300000000002E-2</c:v>
                </c:pt>
                <c:pt idx="358">
                  <c:v>3.4990300000000002E-2</c:v>
                </c:pt>
                <c:pt idx="359">
                  <c:v>2.7979E-2</c:v>
                </c:pt>
                <c:pt idx="360">
                  <c:v>2.37822E-2</c:v>
                </c:pt>
                <c:pt idx="361">
                  <c:v>6.03162E-2</c:v>
                </c:pt>
                <c:pt idx="362">
                  <c:v>1.9183499999999999E-2</c:v>
                </c:pt>
                <c:pt idx="363">
                  <c:v>1.7111700000000001E-2</c:v>
                </c:pt>
                <c:pt idx="364">
                  <c:v>1.8146099999999998E-2</c:v>
                </c:pt>
                <c:pt idx="365">
                  <c:v>1.7567699999999999E-2</c:v>
                </c:pt>
                <c:pt idx="366">
                  <c:v>1.7827099999999999E-2</c:v>
                </c:pt>
                <c:pt idx="367">
                  <c:v>2.1057699999999999E-2</c:v>
                </c:pt>
                <c:pt idx="368">
                  <c:v>1.7187500000000001E-2</c:v>
                </c:pt>
                <c:pt idx="369">
                  <c:v>2.72091E-2</c:v>
                </c:pt>
                <c:pt idx="370">
                  <c:v>2.2193899999999999E-2</c:v>
                </c:pt>
                <c:pt idx="371">
                  <c:v>1.6963599999999999E-2</c:v>
                </c:pt>
                <c:pt idx="372">
                  <c:v>2.5101200000000001E-2</c:v>
                </c:pt>
                <c:pt idx="373">
                  <c:v>4.2261800000000002E-2</c:v>
                </c:pt>
                <c:pt idx="374">
                  <c:v>2.66143E-2</c:v>
                </c:pt>
                <c:pt idx="375">
                  <c:v>1.67274E-2</c:v>
                </c:pt>
                <c:pt idx="376">
                  <c:v>2.2458100000000002E-2</c:v>
                </c:pt>
                <c:pt idx="377">
                  <c:v>4.2458700000000002E-2</c:v>
                </c:pt>
                <c:pt idx="378">
                  <c:v>4.3010199999999998E-2</c:v>
                </c:pt>
                <c:pt idx="379">
                  <c:v>4.4828600000000003E-2</c:v>
                </c:pt>
                <c:pt idx="380">
                  <c:v>4.4997500000000003E-2</c:v>
                </c:pt>
                <c:pt idx="381">
                  <c:v>2.1438700000000002E-2</c:v>
                </c:pt>
                <c:pt idx="382">
                  <c:v>2.88185E-2</c:v>
                </c:pt>
                <c:pt idx="383">
                  <c:v>2.5878700000000001E-2</c:v>
                </c:pt>
                <c:pt idx="384">
                  <c:v>2.1001800000000001E-2</c:v>
                </c:pt>
                <c:pt idx="385">
                  <c:v>1.5878900000000001E-2</c:v>
                </c:pt>
                <c:pt idx="386">
                  <c:v>1.9628099999999999E-2</c:v>
                </c:pt>
                <c:pt idx="387">
                  <c:v>1.95812E-2</c:v>
                </c:pt>
                <c:pt idx="388">
                  <c:v>4.0890599999999999E-2</c:v>
                </c:pt>
                <c:pt idx="389">
                  <c:v>3.3104300000000003E-2</c:v>
                </c:pt>
                <c:pt idx="390">
                  <c:v>3.6460399999999997E-2</c:v>
                </c:pt>
                <c:pt idx="391">
                  <c:v>1.91308E-2</c:v>
                </c:pt>
                <c:pt idx="392">
                  <c:v>2.3037100000000001E-2</c:v>
                </c:pt>
                <c:pt idx="393">
                  <c:v>2.03611E-2</c:v>
                </c:pt>
                <c:pt idx="394">
                  <c:v>1.8208599999999998E-2</c:v>
                </c:pt>
                <c:pt idx="395">
                  <c:v>2.0611600000000001E-2</c:v>
                </c:pt>
                <c:pt idx="396">
                  <c:v>2.6293500000000001E-2</c:v>
                </c:pt>
                <c:pt idx="397">
                  <c:v>2.0725E-2</c:v>
                </c:pt>
                <c:pt idx="398">
                  <c:v>2.50095E-2</c:v>
                </c:pt>
                <c:pt idx="399">
                  <c:v>3.0857099999999998E-2</c:v>
                </c:pt>
                <c:pt idx="400">
                  <c:v>1.9752700000000002E-2</c:v>
                </c:pt>
                <c:pt idx="401">
                  <c:v>2.3548099999999999E-2</c:v>
                </c:pt>
                <c:pt idx="402">
                  <c:v>1.96139E-2</c:v>
                </c:pt>
                <c:pt idx="403">
                  <c:v>1.9900899999999999E-2</c:v>
                </c:pt>
                <c:pt idx="404">
                  <c:v>3.3577000000000003E-2</c:v>
                </c:pt>
                <c:pt idx="405">
                  <c:v>3.2135299999999999E-2</c:v>
                </c:pt>
                <c:pt idx="406">
                  <c:v>2.33277E-2</c:v>
                </c:pt>
                <c:pt idx="407">
                  <c:v>2.1715100000000001E-2</c:v>
                </c:pt>
                <c:pt idx="408">
                  <c:v>2.0305799999999999E-2</c:v>
                </c:pt>
                <c:pt idx="409">
                  <c:v>2.01748E-2</c:v>
                </c:pt>
                <c:pt idx="410">
                  <c:v>2.26348E-2</c:v>
                </c:pt>
                <c:pt idx="411">
                  <c:v>2.9095800000000002E-2</c:v>
                </c:pt>
                <c:pt idx="412">
                  <c:v>1.8471899999999999E-2</c:v>
                </c:pt>
                <c:pt idx="413">
                  <c:v>1.9367700000000002E-2</c:v>
                </c:pt>
                <c:pt idx="414">
                  <c:v>1.8190600000000001E-2</c:v>
                </c:pt>
                <c:pt idx="415">
                  <c:v>2.1231300000000002E-2</c:v>
                </c:pt>
                <c:pt idx="416">
                  <c:v>2.28615E-2</c:v>
                </c:pt>
                <c:pt idx="417">
                  <c:v>2.23351E-2</c:v>
                </c:pt>
                <c:pt idx="418">
                  <c:v>2.1222999999999999E-2</c:v>
                </c:pt>
                <c:pt idx="419">
                  <c:v>4.27055E-2</c:v>
                </c:pt>
                <c:pt idx="420">
                  <c:v>6.2148599999999998E-2</c:v>
                </c:pt>
                <c:pt idx="421">
                  <c:v>3.1734900000000003E-2</c:v>
                </c:pt>
                <c:pt idx="422">
                  <c:v>5.5114299999999998E-2</c:v>
                </c:pt>
                <c:pt idx="423">
                  <c:v>2.61967E-2</c:v>
                </c:pt>
                <c:pt idx="424">
                  <c:v>1.7707799999999999E-2</c:v>
                </c:pt>
                <c:pt idx="425">
                  <c:v>1.9949499999999998E-2</c:v>
                </c:pt>
                <c:pt idx="426">
                  <c:v>1.8649599999999999E-2</c:v>
                </c:pt>
                <c:pt idx="427">
                  <c:v>2.3784900000000001E-2</c:v>
                </c:pt>
                <c:pt idx="428">
                  <c:v>2.2388700000000001E-2</c:v>
                </c:pt>
                <c:pt idx="429">
                  <c:v>2.6977399999999999E-2</c:v>
                </c:pt>
                <c:pt idx="430">
                  <c:v>2.8222000000000001E-2</c:v>
                </c:pt>
                <c:pt idx="431">
                  <c:v>2.1714500000000001E-2</c:v>
                </c:pt>
                <c:pt idx="432">
                  <c:v>2.7175499999999998E-2</c:v>
                </c:pt>
                <c:pt idx="433">
                  <c:v>3.7582200000000003E-2</c:v>
                </c:pt>
                <c:pt idx="434">
                  <c:v>4.6997299999999999E-2</c:v>
                </c:pt>
                <c:pt idx="435">
                  <c:v>6.4934099999999995E-2</c:v>
                </c:pt>
                <c:pt idx="436">
                  <c:v>4.7865900000000003E-2</c:v>
                </c:pt>
                <c:pt idx="437">
                  <c:v>2.37395E-2</c:v>
                </c:pt>
                <c:pt idx="438">
                  <c:v>1.9095399999999998E-2</c:v>
                </c:pt>
                <c:pt idx="439">
                  <c:v>4.3432499999999999E-2</c:v>
                </c:pt>
                <c:pt idx="440">
                  <c:v>3.0207600000000001E-2</c:v>
                </c:pt>
                <c:pt idx="441">
                  <c:v>1.5831399999999999E-2</c:v>
                </c:pt>
                <c:pt idx="442">
                  <c:v>2.0899000000000001E-2</c:v>
                </c:pt>
                <c:pt idx="443">
                  <c:v>2.2861200000000002E-2</c:v>
                </c:pt>
                <c:pt idx="444">
                  <c:v>2.44586E-2</c:v>
                </c:pt>
                <c:pt idx="445">
                  <c:v>1.9848299999999999E-2</c:v>
                </c:pt>
                <c:pt idx="446">
                  <c:v>2.0704199999999999E-2</c:v>
                </c:pt>
                <c:pt idx="447">
                  <c:v>2.66377E-2</c:v>
                </c:pt>
                <c:pt idx="448">
                  <c:v>3.8641500000000002E-2</c:v>
                </c:pt>
                <c:pt idx="449">
                  <c:v>2.6977600000000001E-2</c:v>
                </c:pt>
                <c:pt idx="450">
                  <c:v>2.2945900000000002E-2</c:v>
                </c:pt>
                <c:pt idx="451">
                  <c:v>3.3009999999999998E-2</c:v>
                </c:pt>
                <c:pt idx="452">
                  <c:v>2.9967400000000002E-2</c:v>
                </c:pt>
                <c:pt idx="453">
                  <c:v>2.41579E-2</c:v>
                </c:pt>
                <c:pt idx="454">
                  <c:v>3.5789300000000003E-2</c:v>
                </c:pt>
                <c:pt idx="455">
                  <c:v>4.3654900000000003E-2</c:v>
                </c:pt>
                <c:pt idx="456">
                  <c:v>2.2018599999999999E-2</c:v>
                </c:pt>
                <c:pt idx="457">
                  <c:v>3.9419000000000003E-2</c:v>
                </c:pt>
                <c:pt idx="458">
                  <c:v>3.1797899999999997E-2</c:v>
                </c:pt>
                <c:pt idx="459">
                  <c:v>2.16738E-2</c:v>
                </c:pt>
                <c:pt idx="460">
                  <c:v>2.77396E-2</c:v>
                </c:pt>
                <c:pt idx="461">
                  <c:v>2.0767000000000001E-2</c:v>
                </c:pt>
                <c:pt idx="462">
                  <c:v>2.21861E-2</c:v>
                </c:pt>
                <c:pt idx="463">
                  <c:v>3.22787E-2</c:v>
                </c:pt>
                <c:pt idx="464">
                  <c:v>2.5040199999999999E-2</c:v>
                </c:pt>
                <c:pt idx="465">
                  <c:v>2.21201E-2</c:v>
                </c:pt>
                <c:pt idx="466">
                  <c:v>4.2629899999999998E-2</c:v>
                </c:pt>
                <c:pt idx="467">
                  <c:v>2.88775E-2</c:v>
                </c:pt>
                <c:pt idx="468">
                  <c:v>3.5829100000000003E-2</c:v>
                </c:pt>
                <c:pt idx="469">
                  <c:v>4.0325899999999998E-2</c:v>
                </c:pt>
                <c:pt idx="470">
                  <c:v>4.4847100000000001E-2</c:v>
                </c:pt>
                <c:pt idx="471">
                  <c:v>3.7896899999999997E-2</c:v>
                </c:pt>
                <c:pt idx="472">
                  <c:v>3.2882799999999997E-2</c:v>
                </c:pt>
                <c:pt idx="473">
                  <c:v>2.12233E-2</c:v>
                </c:pt>
                <c:pt idx="474">
                  <c:v>2.23813E-2</c:v>
                </c:pt>
                <c:pt idx="475">
                  <c:v>2.4896700000000001E-2</c:v>
                </c:pt>
                <c:pt idx="476">
                  <c:v>4.8629199999999997E-2</c:v>
                </c:pt>
                <c:pt idx="477">
                  <c:v>3.5392100000000003E-2</c:v>
                </c:pt>
                <c:pt idx="478">
                  <c:v>4.2264299999999998E-2</c:v>
                </c:pt>
                <c:pt idx="479">
                  <c:v>2.39026E-2</c:v>
                </c:pt>
                <c:pt idx="480">
                  <c:v>2.88436E-2</c:v>
                </c:pt>
                <c:pt idx="481">
                  <c:v>4.2550600000000001E-2</c:v>
                </c:pt>
                <c:pt idx="482">
                  <c:v>2.4510000000000001E-2</c:v>
                </c:pt>
                <c:pt idx="483">
                  <c:v>1.9947900000000001E-2</c:v>
                </c:pt>
                <c:pt idx="484">
                  <c:v>2.62645E-2</c:v>
                </c:pt>
                <c:pt idx="485">
                  <c:v>2.3442399999999999E-2</c:v>
                </c:pt>
                <c:pt idx="486">
                  <c:v>4.2115899999999998E-2</c:v>
                </c:pt>
                <c:pt idx="487">
                  <c:v>3.2578999999999997E-2</c:v>
                </c:pt>
                <c:pt idx="488">
                  <c:v>2.6824400000000002E-2</c:v>
                </c:pt>
                <c:pt idx="489">
                  <c:v>2.1177100000000001E-2</c:v>
                </c:pt>
                <c:pt idx="490">
                  <c:v>2.13759E-2</c:v>
                </c:pt>
                <c:pt idx="491">
                  <c:v>7.1637800000000001E-2</c:v>
                </c:pt>
                <c:pt idx="492">
                  <c:v>3.44917E-2</c:v>
                </c:pt>
                <c:pt idx="493">
                  <c:v>2.2642200000000001E-2</c:v>
                </c:pt>
                <c:pt idx="494">
                  <c:v>4.3548999999999997E-2</c:v>
                </c:pt>
                <c:pt idx="495">
                  <c:v>2.4221599999999999E-2</c:v>
                </c:pt>
                <c:pt idx="496">
                  <c:v>2.5164099999999998E-2</c:v>
                </c:pt>
                <c:pt idx="497">
                  <c:v>2.29579E-2</c:v>
                </c:pt>
                <c:pt idx="498">
                  <c:v>2.50511E-2</c:v>
                </c:pt>
                <c:pt idx="499">
                  <c:v>2.6095900000000002E-2</c:v>
                </c:pt>
                <c:pt idx="500">
                  <c:v>4.29907E-2</c:v>
                </c:pt>
                <c:pt idx="501">
                  <c:v>4.4848300000000001E-2</c:v>
                </c:pt>
                <c:pt idx="502">
                  <c:v>4.36719E-2</c:v>
                </c:pt>
                <c:pt idx="503">
                  <c:v>2.7084199999999999E-2</c:v>
                </c:pt>
                <c:pt idx="504">
                  <c:v>2.6126199999999999E-2</c:v>
                </c:pt>
                <c:pt idx="505">
                  <c:v>3.2659599999999997E-2</c:v>
                </c:pt>
                <c:pt idx="506">
                  <c:v>2.4349099999999999E-2</c:v>
                </c:pt>
                <c:pt idx="507">
                  <c:v>2.5263000000000001E-2</c:v>
                </c:pt>
                <c:pt idx="508">
                  <c:v>3.1616999999999999E-2</c:v>
                </c:pt>
                <c:pt idx="509">
                  <c:v>3.4218800000000001E-2</c:v>
                </c:pt>
                <c:pt idx="510">
                  <c:v>4.4863100000000003E-2</c:v>
                </c:pt>
                <c:pt idx="511">
                  <c:v>3.6179200000000002E-2</c:v>
                </c:pt>
                <c:pt idx="512">
                  <c:v>5.3804100000000001E-2</c:v>
                </c:pt>
                <c:pt idx="513">
                  <c:v>3.8993699999999999E-2</c:v>
                </c:pt>
                <c:pt idx="514">
                  <c:v>3.5853900000000001E-2</c:v>
                </c:pt>
                <c:pt idx="515">
                  <c:v>2.2722200000000001E-2</c:v>
                </c:pt>
                <c:pt idx="516">
                  <c:v>2.5805399999999999E-2</c:v>
                </c:pt>
                <c:pt idx="517">
                  <c:v>2.3760799999999999E-2</c:v>
                </c:pt>
                <c:pt idx="518">
                  <c:v>2.6040399999999998E-2</c:v>
                </c:pt>
                <c:pt idx="519">
                  <c:v>2.8694999999999998E-2</c:v>
                </c:pt>
                <c:pt idx="520">
                  <c:v>2.55839E-2</c:v>
                </c:pt>
                <c:pt idx="521">
                  <c:v>2.57808E-2</c:v>
                </c:pt>
                <c:pt idx="522">
                  <c:v>5.07161E-2</c:v>
                </c:pt>
                <c:pt idx="523">
                  <c:v>2.6234400000000001E-2</c:v>
                </c:pt>
                <c:pt idx="524">
                  <c:v>3.4928300000000002E-2</c:v>
                </c:pt>
                <c:pt idx="525">
                  <c:v>2.24905E-2</c:v>
                </c:pt>
                <c:pt idx="526">
                  <c:v>3.4576999999999997E-2</c:v>
                </c:pt>
                <c:pt idx="527">
                  <c:v>2.5502400000000001E-2</c:v>
                </c:pt>
                <c:pt idx="528">
                  <c:v>1.8914199999999999E-2</c:v>
                </c:pt>
                <c:pt idx="529">
                  <c:v>2.3260300000000001E-2</c:v>
                </c:pt>
                <c:pt idx="530">
                  <c:v>2.4949900000000001E-2</c:v>
                </c:pt>
                <c:pt idx="531">
                  <c:v>6.18825E-2</c:v>
                </c:pt>
                <c:pt idx="532">
                  <c:v>5.0384699999999998E-2</c:v>
                </c:pt>
                <c:pt idx="533">
                  <c:v>2.58257E-2</c:v>
                </c:pt>
                <c:pt idx="534">
                  <c:v>5.9479900000000002E-2</c:v>
                </c:pt>
                <c:pt idx="535">
                  <c:v>3.07627E-2</c:v>
                </c:pt>
                <c:pt idx="536">
                  <c:v>3.1652800000000002E-2</c:v>
                </c:pt>
                <c:pt idx="537">
                  <c:v>2.4790099999999999E-2</c:v>
                </c:pt>
                <c:pt idx="538">
                  <c:v>2.2459099999999999E-2</c:v>
                </c:pt>
                <c:pt idx="539">
                  <c:v>2.2020000000000001E-2</c:v>
                </c:pt>
                <c:pt idx="540">
                  <c:v>2.5826999999999999E-2</c:v>
                </c:pt>
                <c:pt idx="541">
                  <c:v>2.19724E-2</c:v>
                </c:pt>
                <c:pt idx="542">
                  <c:v>2.32891E-2</c:v>
                </c:pt>
                <c:pt idx="543">
                  <c:v>2.95535E-2</c:v>
                </c:pt>
                <c:pt idx="544">
                  <c:v>2.4754399999999999E-2</c:v>
                </c:pt>
                <c:pt idx="545">
                  <c:v>2.7446999999999999E-2</c:v>
                </c:pt>
                <c:pt idx="546">
                  <c:v>2.1308899999999999E-2</c:v>
                </c:pt>
                <c:pt idx="547">
                  <c:v>2.90645E-2</c:v>
                </c:pt>
                <c:pt idx="548">
                  <c:v>2.21044E-2</c:v>
                </c:pt>
                <c:pt idx="549">
                  <c:v>2.6865199999999999E-2</c:v>
                </c:pt>
                <c:pt idx="550">
                  <c:v>4.6189399999999999E-2</c:v>
                </c:pt>
                <c:pt idx="551">
                  <c:v>2.3873999999999999E-2</c:v>
                </c:pt>
                <c:pt idx="552">
                  <c:v>2.5428900000000001E-2</c:v>
                </c:pt>
                <c:pt idx="553">
                  <c:v>5.2660800000000001E-2</c:v>
                </c:pt>
                <c:pt idx="554">
                  <c:v>3.6815899999999999E-2</c:v>
                </c:pt>
                <c:pt idx="555">
                  <c:v>2.5886699999999999E-2</c:v>
                </c:pt>
                <c:pt idx="556">
                  <c:v>2.1797899999999999E-2</c:v>
                </c:pt>
                <c:pt idx="557">
                  <c:v>2.31326E-2</c:v>
                </c:pt>
                <c:pt idx="558">
                  <c:v>2.6055499999999999E-2</c:v>
                </c:pt>
                <c:pt idx="559">
                  <c:v>3.27806E-2</c:v>
                </c:pt>
                <c:pt idx="560">
                  <c:v>6.2058000000000002E-2</c:v>
                </c:pt>
                <c:pt idx="561">
                  <c:v>2.48652E-2</c:v>
                </c:pt>
                <c:pt idx="562">
                  <c:v>3.5416700000000002E-2</c:v>
                </c:pt>
                <c:pt idx="563">
                  <c:v>2.2846100000000001E-2</c:v>
                </c:pt>
                <c:pt idx="564">
                  <c:v>2.83174E-2</c:v>
                </c:pt>
                <c:pt idx="565">
                  <c:v>2.8555000000000001E-2</c:v>
                </c:pt>
                <c:pt idx="566">
                  <c:v>2.78798E-2</c:v>
                </c:pt>
                <c:pt idx="567">
                  <c:v>2.5922199999999999E-2</c:v>
                </c:pt>
                <c:pt idx="568">
                  <c:v>2.4879499999999999E-2</c:v>
                </c:pt>
                <c:pt idx="569">
                  <c:v>2.65537E-2</c:v>
                </c:pt>
                <c:pt idx="570">
                  <c:v>2.3302099999999999E-2</c:v>
                </c:pt>
                <c:pt idx="571">
                  <c:v>2.3989400000000001E-2</c:v>
                </c:pt>
                <c:pt idx="572">
                  <c:v>2.84722E-2</c:v>
                </c:pt>
                <c:pt idx="573">
                  <c:v>3.4447800000000001E-2</c:v>
                </c:pt>
                <c:pt idx="574">
                  <c:v>2.4070899999999999E-2</c:v>
                </c:pt>
                <c:pt idx="575">
                  <c:v>2.41268E-2</c:v>
                </c:pt>
                <c:pt idx="576">
                  <c:v>3.0226099999999999E-2</c:v>
                </c:pt>
                <c:pt idx="577">
                  <c:v>3.9691299999999999E-2</c:v>
                </c:pt>
                <c:pt idx="578">
                  <c:v>1.9181900000000002E-2</c:v>
                </c:pt>
                <c:pt idx="579">
                  <c:v>5.0319500000000003E-2</c:v>
                </c:pt>
                <c:pt idx="580">
                  <c:v>2.20466E-2</c:v>
                </c:pt>
                <c:pt idx="581">
                  <c:v>2.39586E-2</c:v>
                </c:pt>
                <c:pt idx="582">
                  <c:v>4.0676400000000001E-2</c:v>
                </c:pt>
                <c:pt idx="583">
                  <c:v>4.2071799999999999E-2</c:v>
                </c:pt>
                <c:pt idx="584">
                  <c:v>3.40641E-2</c:v>
                </c:pt>
                <c:pt idx="585">
                  <c:v>3.2907699999999998E-2</c:v>
                </c:pt>
                <c:pt idx="586">
                  <c:v>3.8971800000000001E-2</c:v>
                </c:pt>
                <c:pt idx="587">
                  <c:v>2.43646E-2</c:v>
                </c:pt>
                <c:pt idx="588">
                  <c:v>4.3554900000000001E-2</c:v>
                </c:pt>
                <c:pt idx="589">
                  <c:v>2.2529899999999999E-2</c:v>
                </c:pt>
                <c:pt idx="590">
                  <c:v>2.1385000000000001E-2</c:v>
                </c:pt>
                <c:pt idx="591">
                  <c:v>2.6841299999999998E-2</c:v>
                </c:pt>
                <c:pt idx="592">
                  <c:v>2.6487299999999998E-2</c:v>
                </c:pt>
                <c:pt idx="593">
                  <c:v>5.7593999999999999E-2</c:v>
                </c:pt>
                <c:pt idx="594">
                  <c:v>5.5064500000000002E-2</c:v>
                </c:pt>
                <c:pt idx="595">
                  <c:v>2.5491199999999999E-2</c:v>
                </c:pt>
                <c:pt idx="596">
                  <c:v>2.5690600000000001E-2</c:v>
                </c:pt>
                <c:pt idx="597">
                  <c:v>3.6226500000000002E-2</c:v>
                </c:pt>
                <c:pt idx="598">
                  <c:v>2.8531899999999999E-2</c:v>
                </c:pt>
                <c:pt idx="599">
                  <c:v>2.36963E-2</c:v>
                </c:pt>
                <c:pt idx="600">
                  <c:v>2.2183100000000001E-2</c:v>
                </c:pt>
                <c:pt idx="601">
                  <c:v>2.7130000000000001E-2</c:v>
                </c:pt>
                <c:pt idx="602">
                  <c:v>2.7280700000000001E-2</c:v>
                </c:pt>
                <c:pt idx="603">
                  <c:v>2.4150399999999999E-2</c:v>
                </c:pt>
                <c:pt idx="604">
                  <c:v>2.3301800000000001E-2</c:v>
                </c:pt>
                <c:pt idx="605">
                  <c:v>2.47963E-2</c:v>
                </c:pt>
                <c:pt idx="606">
                  <c:v>2.1968000000000001E-2</c:v>
                </c:pt>
                <c:pt idx="607">
                  <c:v>2.22924E-2</c:v>
                </c:pt>
                <c:pt idx="608">
                  <c:v>3.7432399999999998E-2</c:v>
                </c:pt>
                <c:pt idx="609">
                  <c:v>4.0468299999999999E-2</c:v>
                </c:pt>
                <c:pt idx="610">
                  <c:v>2.6591099999999999E-2</c:v>
                </c:pt>
                <c:pt idx="611">
                  <c:v>2.5108999999999999E-2</c:v>
                </c:pt>
                <c:pt idx="612">
                  <c:v>2.7721099999999999E-2</c:v>
                </c:pt>
                <c:pt idx="613">
                  <c:v>2.49605E-2</c:v>
                </c:pt>
                <c:pt idx="614">
                  <c:v>3.4852399999999999E-2</c:v>
                </c:pt>
                <c:pt idx="615">
                  <c:v>3.1116600000000001E-2</c:v>
                </c:pt>
                <c:pt idx="616">
                  <c:v>2.5965800000000001E-2</c:v>
                </c:pt>
                <c:pt idx="617">
                  <c:v>2.6441800000000001E-2</c:v>
                </c:pt>
                <c:pt idx="618">
                  <c:v>3.20164E-2</c:v>
                </c:pt>
                <c:pt idx="619">
                  <c:v>3.29418E-2</c:v>
                </c:pt>
                <c:pt idx="620">
                  <c:v>2.93478E-2</c:v>
                </c:pt>
                <c:pt idx="621">
                  <c:v>2.17696E-2</c:v>
                </c:pt>
                <c:pt idx="622">
                  <c:v>3.6344099999999997E-2</c:v>
                </c:pt>
                <c:pt idx="623">
                  <c:v>6.5397399999999994E-2</c:v>
                </c:pt>
                <c:pt idx="624">
                  <c:v>1.9915800000000001E-2</c:v>
                </c:pt>
                <c:pt idx="625">
                  <c:v>2.7969600000000001E-2</c:v>
                </c:pt>
                <c:pt idx="626">
                  <c:v>2.85545E-2</c:v>
                </c:pt>
                <c:pt idx="627">
                  <c:v>2.6033500000000001E-2</c:v>
                </c:pt>
                <c:pt idx="628">
                  <c:v>3.3181299999999997E-2</c:v>
                </c:pt>
                <c:pt idx="629">
                  <c:v>4.0234499999999999E-2</c:v>
                </c:pt>
                <c:pt idx="630">
                  <c:v>3.0772000000000001E-2</c:v>
                </c:pt>
                <c:pt idx="631">
                  <c:v>3.4371899999999997E-2</c:v>
                </c:pt>
                <c:pt idx="632">
                  <c:v>5.3125899999999997E-2</c:v>
                </c:pt>
                <c:pt idx="633">
                  <c:v>2.19495E-2</c:v>
                </c:pt>
                <c:pt idx="634">
                  <c:v>4.15996E-2</c:v>
                </c:pt>
                <c:pt idx="635">
                  <c:v>2.4865100000000001E-2</c:v>
                </c:pt>
                <c:pt idx="636">
                  <c:v>2.09956E-2</c:v>
                </c:pt>
                <c:pt idx="637">
                  <c:v>4.7943199999999998E-2</c:v>
                </c:pt>
                <c:pt idx="638">
                  <c:v>4.6574600000000001E-2</c:v>
                </c:pt>
                <c:pt idx="639">
                  <c:v>2.98362E-2</c:v>
                </c:pt>
                <c:pt idx="640">
                  <c:v>2.4065799999999998E-2</c:v>
                </c:pt>
                <c:pt idx="641">
                  <c:v>2.78325E-2</c:v>
                </c:pt>
                <c:pt idx="642">
                  <c:v>2.9975999999999999E-2</c:v>
                </c:pt>
                <c:pt idx="643">
                  <c:v>3.2797899999999998E-2</c:v>
                </c:pt>
                <c:pt idx="644">
                  <c:v>3.6207499999999997E-2</c:v>
                </c:pt>
                <c:pt idx="645">
                  <c:v>2.2574500000000001E-2</c:v>
                </c:pt>
                <c:pt idx="646">
                  <c:v>3.3742899999999999E-2</c:v>
                </c:pt>
                <c:pt idx="647">
                  <c:v>3.0849499999999998E-2</c:v>
                </c:pt>
                <c:pt idx="648">
                  <c:v>2.42542E-2</c:v>
                </c:pt>
                <c:pt idx="649">
                  <c:v>2.92667E-2</c:v>
                </c:pt>
                <c:pt idx="650">
                  <c:v>2.4274E-2</c:v>
                </c:pt>
                <c:pt idx="651">
                  <c:v>3.8185299999999998E-2</c:v>
                </c:pt>
                <c:pt idx="652">
                  <c:v>5.9236400000000002E-2</c:v>
                </c:pt>
                <c:pt idx="653">
                  <c:v>6.9474499999999995E-2</c:v>
                </c:pt>
                <c:pt idx="654">
                  <c:v>2.4229799999999999E-2</c:v>
                </c:pt>
                <c:pt idx="655">
                  <c:v>3.4130199999999999E-2</c:v>
                </c:pt>
                <c:pt idx="656">
                  <c:v>2.63807E-2</c:v>
                </c:pt>
                <c:pt idx="657">
                  <c:v>6.2654500000000002E-2</c:v>
                </c:pt>
                <c:pt idx="658">
                  <c:v>4.5964999999999999E-2</c:v>
                </c:pt>
                <c:pt idx="659">
                  <c:v>8.1351400000000004E-2</c:v>
                </c:pt>
                <c:pt idx="660">
                  <c:v>4.9756599999999998E-2</c:v>
                </c:pt>
                <c:pt idx="661">
                  <c:v>5.0773499999999999E-2</c:v>
                </c:pt>
                <c:pt idx="662">
                  <c:v>2.4262599999999999E-2</c:v>
                </c:pt>
                <c:pt idx="663">
                  <c:v>1.9854500000000001E-2</c:v>
                </c:pt>
                <c:pt idx="664">
                  <c:v>3.1608700000000003E-2</c:v>
                </c:pt>
                <c:pt idx="665">
                  <c:v>2.84395E-2</c:v>
                </c:pt>
                <c:pt idx="666">
                  <c:v>2.2929600000000001E-2</c:v>
                </c:pt>
                <c:pt idx="667">
                  <c:v>1.85116E-2</c:v>
                </c:pt>
                <c:pt idx="668">
                  <c:v>2.97696E-2</c:v>
                </c:pt>
                <c:pt idx="669">
                  <c:v>2.9078E-2</c:v>
                </c:pt>
                <c:pt idx="670">
                  <c:v>2.79966E-2</c:v>
                </c:pt>
                <c:pt idx="671">
                  <c:v>2.0770199999999999E-2</c:v>
                </c:pt>
                <c:pt idx="672">
                  <c:v>3.9164900000000002E-2</c:v>
                </c:pt>
                <c:pt idx="673">
                  <c:v>3.23629E-2</c:v>
                </c:pt>
                <c:pt idx="674">
                  <c:v>2.1226399999999999E-2</c:v>
                </c:pt>
                <c:pt idx="675">
                  <c:v>2.4428700000000001E-2</c:v>
                </c:pt>
                <c:pt idx="676">
                  <c:v>2.5243700000000001E-2</c:v>
                </c:pt>
                <c:pt idx="677">
                  <c:v>2.2165399999999998E-2</c:v>
                </c:pt>
                <c:pt idx="678">
                  <c:v>2.6173999999999999E-2</c:v>
                </c:pt>
                <c:pt idx="679">
                  <c:v>2.54028E-2</c:v>
                </c:pt>
                <c:pt idx="680">
                  <c:v>2.4817200000000001E-2</c:v>
                </c:pt>
                <c:pt idx="681">
                  <c:v>3.1391099999999998E-2</c:v>
                </c:pt>
                <c:pt idx="682">
                  <c:v>3.5877100000000002E-2</c:v>
                </c:pt>
                <c:pt idx="683">
                  <c:v>2.7051800000000001E-2</c:v>
                </c:pt>
                <c:pt idx="684">
                  <c:v>2.36572E-2</c:v>
                </c:pt>
                <c:pt idx="685">
                  <c:v>3.7862300000000002E-2</c:v>
                </c:pt>
                <c:pt idx="686">
                  <c:v>2.9980699999999999E-2</c:v>
                </c:pt>
                <c:pt idx="687">
                  <c:v>2.7242700000000002E-2</c:v>
                </c:pt>
                <c:pt idx="688">
                  <c:v>5.1887200000000001E-2</c:v>
                </c:pt>
                <c:pt idx="689">
                  <c:v>2.7902799999999998E-2</c:v>
                </c:pt>
                <c:pt idx="690">
                  <c:v>2.2735200000000001E-2</c:v>
                </c:pt>
                <c:pt idx="691">
                  <c:v>2.2870399999999999E-2</c:v>
                </c:pt>
                <c:pt idx="692">
                  <c:v>2.15061E-2</c:v>
                </c:pt>
                <c:pt idx="693">
                  <c:v>2.9753399999999999E-2</c:v>
                </c:pt>
                <c:pt idx="694">
                  <c:v>2.64683E-2</c:v>
                </c:pt>
                <c:pt idx="695">
                  <c:v>2.7475099999999999E-2</c:v>
                </c:pt>
                <c:pt idx="696">
                  <c:v>2.58964E-2</c:v>
                </c:pt>
                <c:pt idx="697">
                  <c:v>2.5648500000000001E-2</c:v>
                </c:pt>
                <c:pt idx="698">
                  <c:v>2.7064100000000001E-2</c:v>
                </c:pt>
                <c:pt idx="699">
                  <c:v>6.5350500000000006E-2</c:v>
                </c:pt>
                <c:pt idx="700">
                  <c:v>3.0107800000000001E-2</c:v>
                </c:pt>
                <c:pt idx="701">
                  <c:v>4.2689900000000003E-2</c:v>
                </c:pt>
                <c:pt idx="702">
                  <c:v>2.7129799999999999E-2</c:v>
                </c:pt>
                <c:pt idx="703">
                  <c:v>4.77198E-2</c:v>
                </c:pt>
                <c:pt idx="704">
                  <c:v>2.5803599999999999E-2</c:v>
                </c:pt>
                <c:pt idx="705">
                  <c:v>4.5606500000000001E-2</c:v>
                </c:pt>
                <c:pt idx="706">
                  <c:v>2.4796499999999999E-2</c:v>
                </c:pt>
                <c:pt idx="707">
                  <c:v>2.2684900000000001E-2</c:v>
                </c:pt>
                <c:pt idx="708">
                  <c:v>2.27102E-2</c:v>
                </c:pt>
                <c:pt idx="709">
                  <c:v>2.6403099999999999E-2</c:v>
                </c:pt>
                <c:pt idx="710">
                  <c:v>3.3483100000000002E-2</c:v>
                </c:pt>
                <c:pt idx="711">
                  <c:v>3.47552E-2</c:v>
                </c:pt>
                <c:pt idx="712">
                  <c:v>2.5761300000000001E-2</c:v>
                </c:pt>
                <c:pt idx="713">
                  <c:v>2.4321300000000001E-2</c:v>
                </c:pt>
                <c:pt idx="714">
                  <c:v>2.2013100000000001E-2</c:v>
                </c:pt>
                <c:pt idx="715">
                  <c:v>3.1461099999999999E-2</c:v>
                </c:pt>
                <c:pt idx="716">
                  <c:v>2.2162500000000002E-2</c:v>
                </c:pt>
                <c:pt idx="717">
                  <c:v>2.3436100000000001E-2</c:v>
                </c:pt>
                <c:pt idx="718">
                  <c:v>2.89757E-2</c:v>
                </c:pt>
                <c:pt idx="719">
                  <c:v>2.6339700000000001E-2</c:v>
                </c:pt>
                <c:pt idx="720">
                  <c:v>1.92003E-2</c:v>
                </c:pt>
                <c:pt idx="721">
                  <c:v>3.18786E-2</c:v>
                </c:pt>
                <c:pt idx="722">
                  <c:v>2.2269500000000001E-2</c:v>
                </c:pt>
                <c:pt idx="723">
                  <c:v>1.74594E-2</c:v>
                </c:pt>
                <c:pt idx="724">
                  <c:v>1.9871799999999998E-2</c:v>
                </c:pt>
                <c:pt idx="725">
                  <c:v>2.0124E-2</c:v>
                </c:pt>
                <c:pt idx="726">
                  <c:v>1.82527E-2</c:v>
                </c:pt>
                <c:pt idx="727">
                  <c:v>2.1144300000000001E-2</c:v>
                </c:pt>
                <c:pt idx="728">
                  <c:v>2.2041700000000001E-2</c:v>
                </c:pt>
                <c:pt idx="729">
                  <c:v>1.92073E-2</c:v>
                </c:pt>
                <c:pt idx="730">
                  <c:v>1.9671399999999999E-2</c:v>
                </c:pt>
                <c:pt idx="731">
                  <c:v>1.9904600000000001E-2</c:v>
                </c:pt>
                <c:pt idx="732">
                  <c:v>1.73578E-2</c:v>
                </c:pt>
                <c:pt idx="733">
                  <c:v>2.3189600000000001E-2</c:v>
                </c:pt>
                <c:pt idx="734">
                  <c:v>2.5957000000000001E-2</c:v>
                </c:pt>
                <c:pt idx="735">
                  <c:v>2.10131E-2</c:v>
                </c:pt>
                <c:pt idx="736">
                  <c:v>2.21359E-2</c:v>
                </c:pt>
                <c:pt idx="737">
                  <c:v>7.6194499999999998E-2</c:v>
                </c:pt>
                <c:pt idx="738">
                  <c:v>6.3249899999999998E-2</c:v>
                </c:pt>
                <c:pt idx="739">
                  <c:v>4.5102400000000001E-2</c:v>
                </c:pt>
                <c:pt idx="740">
                  <c:v>2.4967400000000001E-2</c:v>
                </c:pt>
                <c:pt idx="741">
                  <c:v>2.4296499999999999E-2</c:v>
                </c:pt>
                <c:pt idx="742">
                  <c:v>2.6076100000000001E-2</c:v>
                </c:pt>
                <c:pt idx="743">
                  <c:v>2.1194500000000002E-2</c:v>
                </c:pt>
                <c:pt idx="744">
                  <c:v>3.1003800000000001E-2</c:v>
                </c:pt>
                <c:pt idx="745">
                  <c:v>4.0396899999999999E-2</c:v>
                </c:pt>
                <c:pt idx="746">
                  <c:v>2.2325600000000001E-2</c:v>
                </c:pt>
                <c:pt idx="747">
                  <c:v>2.2479699999999998E-2</c:v>
                </c:pt>
                <c:pt idx="748">
                  <c:v>2.0079099999999999E-2</c:v>
                </c:pt>
                <c:pt idx="749">
                  <c:v>1.8502299999999999E-2</c:v>
                </c:pt>
                <c:pt idx="750">
                  <c:v>2.6198300000000001E-2</c:v>
                </c:pt>
                <c:pt idx="751">
                  <c:v>1.9874099999999999E-2</c:v>
                </c:pt>
                <c:pt idx="752">
                  <c:v>2.2245899999999999E-2</c:v>
                </c:pt>
                <c:pt idx="753">
                  <c:v>1.9290600000000001E-2</c:v>
                </c:pt>
                <c:pt idx="754">
                  <c:v>1.8633299999999998E-2</c:v>
                </c:pt>
                <c:pt idx="755">
                  <c:v>2.3437699999999999E-2</c:v>
                </c:pt>
                <c:pt idx="756">
                  <c:v>2.3453999999999999E-2</c:v>
                </c:pt>
                <c:pt idx="757">
                  <c:v>1.9647499999999998E-2</c:v>
                </c:pt>
                <c:pt idx="758">
                  <c:v>2.3174299999999998E-2</c:v>
                </c:pt>
                <c:pt idx="759">
                  <c:v>2.35848E-2</c:v>
                </c:pt>
                <c:pt idx="760">
                  <c:v>2.0061499999999999E-2</c:v>
                </c:pt>
                <c:pt idx="761">
                  <c:v>1.93416E-2</c:v>
                </c:pt>
                <c:pt idx="762">
                  <c:v>2.0683099999999999E-2</c:v>
                </c:pt>
                <c:pt idx="763">
                  <c:v>1.7535499999999999E-2</c:v>
                </c:pt>
                <c:pt idx="764">
                  <c:v>2.1393800000000001E-2</c:v>
                </c:pt>
                <c:pt idx="765">
                  <c:v>1.8134899999999999E-2</c:v>
                </c:pt>
                <c:pt idx="766">
                  <c:v>1.7717299999999998E-2</c:v>
                </c:pt>
                <c:pt idx="767">
                  <c:v>1.8572399999999999E-2</c:v>
                </c:pt>
                <c:pt idx="768">
                  <c:v>4.3538899999999998E-2</c:v>
                </c:pt>
                <c:pt idx="769">
                  <c:v>4.17352E-2</c:v>
                </c:pt>
                <c:pt idx="770">
                  <c:v>2.00866E-2</c:v>
                </c:pt>
                <c:pt idx="771">
                  <c:v>1.9605500000000001E-2</c:v>
                </c:pt>
                <c:pt idx="772">
                  <c:v>2.2755600000000001E-2</c:v>
                </c:pt>
                <c:pt idx="773">
                  <c:v>2.2147400000000001E-2</c:v>
                </c:pt>
                <c:pt idx="774">
                  <c:v>2.2035599999999999E-2</c:v>
                </c:pt>
                <c:pt idx="775">
                  <c:v>3.6155199999999998E-2</c:v>
                </c:pt>
                <c:pt idx="776">
                  <c:v>2.18544E-2</c:v>
                </c:pt>
                <c:pt idx="777">
                  <c:v>1.9775899999999999E-2</c:v>
                </c:pt>
                <c:pt idx="778">
                  <c:v>1.86664E-2</c:v>
                </c:pt>
                <c:pt idx="779">
                  <c:v>2.2877700000000001E-2</c:v>
                </c:pt>
                <c:pt idx="780">
                  <c:v>2.0637599999999999E-2</c:v>
                </c:pt>
                <c:pt idx="781">
                  <c:v>2.02623E-2</c:v>
                </c:pt>
                <c:pt idx="782">
                  <c:v>2.1975399999999999E-2</c:v>
                </c:pt>
                <c:pt idx="783">
                  <c:v>2.1544199999999999E-2</c:v>
                </c:pt>
                <c:pt idx="784">
                  <c:v>2.1432799999999998E-2</c:v>
                </c:pt>
                <c:pt idx="785">
                  <c:v>2.1913800000000001E-2</c:v>
                </c:pt>
                <c:pt idx="786">
                  <c:v>2.2283399999999998E-2</c:v>
                </c:pt>
                <c:pt idx="787">
                  <c:v>2.0072300000000001E-2</c:v>
                </c:pt>
                <c:pt idx="788">
                  <c:v>2.1219399999999999E-2</c:v>
                </c:pt>
                <c:pt idx="789">
                  <c:v>2.1315400000000002E-2</c:v>
                </c:pt>
                <c:pt idx="790">
                  <c:v>2.12047E-2</c:v>
                </c:pt>
                <c:pt idx="791">
                  <c:v>2.57053E-2</c:v>
                </c:pt>
                <c:pt idx="792">
                  <c:v>2.07526E-2</c:v>
                </c:pt>
                <c:pt idx="793">
                  <c:v>2.0511700000000001E-2</c:v>
                </c:pt>
                <c:pt idx="794">
                  <c:v>2.0323000000000001E-2</c:v>
                </c:pt>
                <c:pt idx="795">
                  <c:v>1.9823299999999999E-2</c:v>
                </c:pt>
                <c:pt idx="796">
                  <c:v>2.3732799999999998E-2</c:v>
                </c:pt>
                <c:pt idx="797">
                  <c:v>2.1852699999999999E-2</c:v>
                </c:pt>
                <c:pt idx="798">
                  <c:v>2.14062E-2</c:v>
                </c:pt>
                <c:pt idx="799">
                  <c:v>1.7485899999999999E-2</c:v>
                </c:pt>
                <c:pt idx="800">
                  <c:v>1.9544599999999999E-2</c:v>
                </c:pt>
                <c:pt idx="801">
                  <c:v>2.2424199999999998E-2</c:v>
                </c:pt>
                <c:pt idx="802">
                  <c:v>1.9046500000000001E-2</c:v>
                </c:pt>
                <c:pt idx="803">
                  <c:v>2.0311200000000001E-2</c:v>
                </c:pt>
                <c:pt idx="804">
                  <c:v>2.0159E-2</c:v>
                </c:pt>
                <c:pt idx="805">
                  <c:v>1.95257E-2</c:v>
                </c:pt>
                <c:pt idx="806">
                  <c:v>2.6710999999999999E-2</c:v>
                </c:pt>
                <c:pt idx="807">
                  <c:v>2.5973199999999998E-2</c:v>
                </c:pt>
                <c:pt idx="808">
                  <c:v>4.8461900000000002E-2</c:v>
                </c:pt>
                <c:pt idx="809">
                  <c:v>3.16332E-2</c:v>
                </c:pt>
                <c:pt idx="810">
                  <c:v>1.9776599999999998E-2</c:v>
                </c:pt>
                <c:pt idx="811">
                  <c:v>1.96384E-2</c:v>
                </c:pt>
                <c:pt idx="812">
                  <c:v>3.1556000000000001E-2</c:v>
                </c:pt>
                <c:pt idx="813">
                  <c:v>2.5060099999999998E-2</c:v>
                </c:pt>
                <c:pt idx="814">
                  <c:v>3.22186E-2</c:v>
                </c:pt>
                <c:pt idx="815">
                  <c:v>2.0627099999999999E-2</c:v>
                </c:pt>
                <c:pt idx="816">
                  <c:v>1.9413099999999999E-2</c:v>
                </c:pt>
                <c:pt idx="817">
                  <c:v>2.3919099999999999E-2</c:v>
                </c:pt>
                <c:pt idx="818">
                  <c:v>2.2599299999999999E-2</c:v>
                </c:pt>
                <c:pt idx="819">
                  <c:v>2.0430500000000001E-2</c:v>
                </c:pt>
                <c:pt idx="820">
                  <c:v>2.0374400000000001E-2</c:v>
                </c:pt>
                <c:pt idx="821">
                  <c:v>2.09407E-2</c:v>
                </c:pt>
                <c:pt idx="822">
                  <c:v>2.6919800000000001E-2</c:v>
                </c:pt>
                <c:pt idx="823">
                  <c:v>3.0068600000000001E-2</c:v>
                </c:pt>
                <c:pt idx="824">
                  <c:v>3.4011899999999998E-2</c:v>
                </c:pt>
                <c:pt idx="825">
                  <c:v>3.5489699999999999E-2</c:v>
                </c:pt>
                <c:pt idx="826">
                  <c:v>2.2380899999999999E-2</c:v>
                </c:pt>
                <c:pt idx="827">
                  <c:v>2.47285E-2</c:v>
                </c:pt>
                <c:pt idx="828">
                  <c:v>3.5107699999999999E-2</c:v>
                </c:pt>
                <c:pt idx="829">
                  <c:v>3.2484800000000001E-2</c:v>
                </c:pt>
                <c:pt idx="830">
                  <c:v>2.25886E-2</c:v>
                </c:pt>
                <c:pt idx="831">
                  <c:v>4.0980900000000001E-2</c:v>
                </c:pt>
                <c:pt idx="832">
                  <c:v>2.0742400000000001E-2</c:v>
                </c:pt>
                <c:pt idx="833">
                  <c:v>3.0420200000000001E-2</c:v>
                </c:pt>
                <c:pt idx="834">
                  <c:v>2.6817299999999999E-2</c:v>
                </c:pt>
                <c:pt idx="835">
                  <c:v>3.75348E-2</c:v>
                </c:pt>
                <c:pt idx="836">
                  <c:v>2.9713799999999999E-2</c:v>
                </c:pt>
                <c:pt idx="837">
                  <c:v>2.7075599999999998E-2</c:v>
                </c:pt>
                <c:pt idx="838">
                  <c:v>2.7553000000000001E-2</c:v>
                </c:pt>
                <c:pt idx="839">
                  <c:v>2.3058599999999999E-2</c:v>
                </c:pt>
                <c:pt idx="840">
                  <c:v>1.9118300000000001E-2</c:v>
                </c:pt>
                <c:pt idx="841">
                  <c:v>2.6729800000000001E-2</c:v>
                </c:pt>
                <c:pt idx="842">
                  <c:v>2.68948E-2</c:v>
                </c:pt>
                <c:pt idx="843">
                  <c:v>2.0061499999999999E-2</c:v>
                </c:pt>
                <c:pt idx="844">
                  <c:v>2.0742400000000001E-2</c:v>
                </c:pt>
                <c:pt idx="845">
                  <c:v>1.8622799999999998E-2</c:v>
                </c:pt>
                <c:pt idx="846">
                  <c:v>1.99819E-2</c:v>
                </c:pt>
                <c:pt idx="847">
                  <c:v>2.1266299999999998E-2</c:v>
                </c:pt>
                <c:pt idx="848">
                  <c:v>1.9866399999999999E-2</c:v>
                </c:pt>
                <c:pt idx="849">
                  <c:v>2.2654799999999999E-2</c:v>
                </c:pt>
                <c:pt idx="850">
                  <c:v>1.9451400000000001E-2</c:v>
                </c:pt>
                <c:pt idx="851">
                  <c:v>1.7425400000000001E-2</c:v>
                </c:pt>
                <c:pt idx="852">
                  <c:v>2.17415E-2</c:v>
                </c:pt>
                <c:pt idx="853">
                  <c:v>3.4428E-2</c:v>
                </c:pt>
                <c:pt idx="854">
                  <c:v>2.1585699999999999E-2</c:v>
                </c:pt>
                <c:pt idx="855">
                  <c:v>2.0184400000000002E-2</c:v>
                </c:pt>
                <c:pt idx="856">
                  <c:v>1.7772699999999999E-2</c:v>
                </c:pt>
                <c:pt idx="857">
                  <c:v>1.9811800000000001E-2</c:v>
                </c:pt>
                <c:pt idx="858">
                  <c:v>2.2482700000000001E-2</c:v>
                </c:pt>
                <c:pt idx="859">
                  <c:v>1.88393E-2</c:v>
                </c:pt>
                <c:pt idx="860">
                  <c:v>1.9514699999999999E-2</c:v>
                </c:pt>
                <c:pt idx="861">
                  <c:v>1.8946500000000002E-2</c:v>
                </c:pt>
                <c:pt idx="862">
                  <c:v>1.95537E-2</c:v>
                </c:pt>
                <c:pt idx="863">
                  <c:v>1.8556E-2</c:v>
                </c:pt>
                <c:pt idx="864">
                  <c:v>2.0599599999999999E-2</c:v>
                </c:pt>
                <c:pt idx="865">
                  <c:v>1.8482200000000001E-2</c:v>
                </c:pt>
                <c:pt idx="866">
                  <c:v>1.9146300000000002E-2</c:v>
                </c:pt>
                <c:pt idx="867">
                  <c:v>2.2619400000000001E-2</c:v>
                </c:pt>
                <c:pt idx="868">
                  <c:v>2.0698999999999999E-2</c:v>
                </c:pt>
                <c:pt idx="869">
                  <c:v>2.4659799999999999E-2</c:v>
                </c:pt>
                <c:pt idx="870">
                  <c:v>1.8878300000000001E-2</c:v>
                </c:pt>
                <c:pt idx="871">
                  <c:v>1.76318E-2</c:v>
                </c:pt>
                <c:pt idx="872">
                  <c:v>2.15896E-2</c:v>
                </c:pt>
                <c:pt idx="873">
                  <c:v>2.2879E-2</c:v>
                </c:pt>
                <c:pt idx="874">
                  <c:v>2.24718E-2</c:v>
                </c:pt>
                <c:pt idx="875">
                  <c:v>1.9066400000000001E-2</c:v>
                </c:pt>
                <c:pt idx="876">
                  <c:v>1.91308E-2</c:v>
                </c:pt>
                <c:pt idx="877">
                  <c:v>1.9853699999999998E-2</c:v>
                </c:pt>
                <c:pt idx="878">
                  <c:v>2.5429799999999999E-2</c:v>
                </c:pt>
                <c:pt idx="879">
                  <c:v>2.31548E-2</c:v>
                </c:pt>
                <c:pt idx="880">
                  <c:v>2.22241E-2</c:v>
                </c:pt>
                <c:pt idx="881">
                  <c:v>2.2421699999999999E-2</c:v>
                </c:pt>
                <c:pt idx="882">
                  <c:v>2.0957400000000001E-2</c:v>
                </c:pt>
                <c:pt idx="883">
                  <c:v>2.2510100000000002E-2</c:v>
                </c:pt>
                <c:pt idx="884">
                  <c:v>2.1304E-2</c:v>
                </c:pt>
                <c:pt idx="885">
                  <c:v>1.9719199999999999E-2</c:v>
                </c:pt>
                <c:pt idx="886">
                  <c:v>1.8635700000000002E-2</c:v>
                </c:pt>
                <c:pt idx="887">
                  <c:v>2.2455599999999999E-2</c:v>
                </c:pt>
                <c:pt idx="888">
                  <c:v>2.1376699999999998E-2</c:v>
                </c:pt>
                <c:pt idx="889">
                  <c:v>2.0419699999999999E-2</c:v>
                </c:pt>
                <c:pt idx="890">
                  <c:v>2.1851700000000002E-2</c:v>
                </c:pt>
                <c:pt idx="891">
                  <c:v>2.15313E-2</c:v>
                </c:pt>
                <c:pt idx="892">
                  <c:v>1.82814E-2</c:v>
                </c:pt>
                <c:pt idx="893">
                  <c:v>2.0411599999999998E-2</c:v>
                </c:pt>
                <c:pt idx="894">
                  <c:v>2.0289000000000001E-2</c:v>
                </c:pt>
                <c:pt idx="895">
                  <c:v>2.4035500000000001E-2</c:v>
                </c:pt>
                <c:pt idx="896">
                  <c:v>2.32021E-2</c:v>
                </c:pt>
                <c:pt idx="897">
                  <c:v>2.1216599999999999E-2</c:v>
                </c:pt>
                <c:pt idx="898">
                  <c:v>1.93048E-2</c:v>
                </c:pt>
                <c:pt idx="899">
                  <c:v>2.0334600000000001E-2</c:v>
                </c:pt>
                <c:pt idx="900">
                  <c:v>1.9898699999999998E-2</c:v>
                </c:pt>
                <c:pt idx="901">
                  <c:v>2.1055500000000001E-2</c:v>
                </c:pt>
                <c:pt idx="902">
                  <c:v>2.0855200000000001E-2</c:v>
                </c:pt>
                <c:pt idx="903">
                  <c:v>2.2295599999999999E-2</c:v>
                </c:pt>
                <c:pt idx="904">
                  <c:v>2.1217699999999999E-2</c:v>
                </c:pt>
                <c:pt idx="905">
                  <c:v>2.03243E-2</c:v>
                </c:pt>
                <c:pt idx="906">
                  <c:v>2.5365700000000001E-2</c:v>
                </c:pt>
                <c:pt idx="907">
                  <c:v>2.16054E-2</c:v>
                </c:pt>
                <c:pt idx="908">
                  <c:v>2.2935400000000002E-2</c:v>
                </c:pt>
                <c:pt idx="909">
                  <c:v>1.9254400000000001E-2</c:v>
                </c:pt>
                <c:pt idx="910">
                  <c:v>2.0948600000000001E-2</c:v>
                </c:pt>
                <c:pt idx="911">
                  <c:v>2.4867899999999998E-2</c:v>
                </c:pt>
                <c:pt idx="912">
                  <c:v>1.78952E-2</c:v>
                </c:pt>
                <c:pt idx="913">
                  <c:v>1.74225E-2</c:v>
                </c:pt>
                <c:pt idx="914">
                  <c:v>2.06625E-2</c:v>
                </c:pt>
                <c:pt idx="915">
                  <c:v>2.42946E-2</c:v>
                </c:pt>
                <c:pt idx="916">
                  <c:v>1.9453700000000001E-2</c:v>
                </c:pt>
                <c:pt idx="917">
                  <c:v>2.2662600000000001E-2</c:v>
                </c:pt>
                <c:pt idx="918">
                  <c:v>2.4645400000000001E-2</c:v>
                </c:pt>
                <c:pt idx="919">
                  <c:v>1.90279E-2</c:v>
                </c:pt>
                <c:pt idx="920">
                  <c:v>2.0051599999999999E-2</c:v>
                </c:pt>
                <c:pt idx="921">
                  <c:v>2.46866E-2</c:v>
                </c:pt>
                <c:pt idx="922">
                  <c:v>2.4470700000000001E-2</c:v>
                </c:pt>
                <c:pt idx="923">
                  <c:v>2.4988099999999999E-2</c:v>
                </c:pt>
                <c:pt idx="924">
                  <c:v>1.9430599999999999E-2</c:v>
                </c:pt>
                <c:pt idx="925">
                  <c:v>2.4374E-2</c:v>
                </c:pt>
                <c:pt idx="926">
                  <c:v>1.99498E-2</c:v>
                </c:pt>
                <c:pt idx="927">
                  <c:v>2.9720699999999999E-2</c:v>
                </c:pt>
                <c:pt idx="928">
                  <c:v>1.9571399999999999E-2</c:v>
                </c:pt>
                <c:pt idx="929">
                  <c:v>1.9687900000000001E-2</c:v>
                </c:pt>
                <c:pt idx="930">
                  <c:v>2.8332099999999999E-2</c:v>
                </c:pt>
                <c:pt idx="931">
                  <c:v>3.3452999999999997E-2</c:v>
                </c:pt>
                <c:pt idx="932">
                  <c:v>2.3925600000000002E-2</c:v>
                </c:pt>
                <c:pt idx="933">
                  <c:v>2.29952E-2</c:v>
                </c:pt>
                <c:pt idx="934">
                  <c:v>2.1189E-2</c:v>
                </c:pt>
                <c:pt idx="935">
                  <c:v>3.0946999999999999E-2</c:v>
                </c:pt>
                <c:pt idx="936">
                  <c:v>2.1131500000000001E-2</c:v>
                </c:pt>
                <c:pt idx="937">
                  <c:v>2.3130299999999999E-2</c:v>
                </c:pt>
                <c:pt idx="938">
                  <c:v>3.6436099999999999E-2</c:v>
                </c:pt>
                <c:pt idx="939">
                  <c:v>2.1724E-2</c:v>
                </c:pt>
                <c:pt idx="940">
                  <c:v>1.9619000000000001E-2</c:v>
                </c:pt>
                <c:pt idx="941">
                  <c:v>2.3853900000000001E-2</c:v>
                </c:pt>
                <c:pt idx="942">
                  <c:v>1.9583799999999998E-2</c:v>
                </c:pt>
                <c:pt idx="943">
                  <c:v>2.15541E-2</c:v>
                </c:pt>
                <c:pt idx="944">
                  <c:v>2.7530499999999999E-2</c:v>
                </c:pt>
                <c:pt idx="945">
                  <c:v>3.7687499999999999E-2</c:v>
                </c:pt>
                <c:pt idx="946">
                  <c:v>2.23054E-2</c:v>
                </c:pt>
                <c:pt idx="947">
                  <c:v>2.4265499999999999E-2</c:v>
                </c:pt>
                <c:pt idx="948">
                  <c:v>2.8269099999999998E-2</c:v>
                </c:pt>
                <c:pt idx="949">
                  <c:v>2.3819E-2</c:v>
                </c:pt>
                <c:pt idx="950">
                  <c:v>2.1460300000000002E-2</c:v>
                </c:pt>
                <c:pt idx="951">
                  <c:v>2.3142599999999999E-2</c:v>
                </c:pt>
                <c:pt idx="952">
                  <c:v>2.07485E-2</c:v>
                </c:pt>
                <c:pt idx="953">
                  <c:v>2.0486999999999998E-2</c:v>
                </c:pt>
                <c:pt idx="954">
                  <c:v>2.23281E-2</c:v>
                </c:pt>
                <c:pt idx="955">
                  <c:v>2.00211E-2</c:v>
                </c:pt>
                <c:pt idx="956">
                  <c:v>1.91097E-2</c:v>
                </c:pt>
                <c:pt idx="957">
                  <c:v>2.22452E-2</c:v>
                </c:pt>
                <c:pt idx="958">
                  <c:v>1.9303299999999999E-2</c:v>
                </c:pt>
                <c:pt idx="959">
                  <c:v>1.8968100000000002E-2</c:v>
                </c:pt>
                <c:pt idx="960">
                  <c:v>2.1814500000000001E-2</c:v>
                </c:pt>
                <c:pt idx="961">
                  <c:v>5.9020499999999997E-2</c:v>
                </c:pt>
                <c:pt idx="962">
                  <c:v>1.99089E-2</c:v>
                </c:pt>
                <c:pt idx="963">
                  <c:v>1.9168399999999999E-2</c:v>
                </c:pt>
                <c:pt idx="964">
                  <c:v>2.1003500000000001E-2</c:v>
                </c:pt>
                <c:pt idx="965">
                  <c:v>1.9747899999999999E-2</c:v>
                </c:pt>
                <c:pt idx="966">
                  <c:v>1.9599200000000001E-2</c:v>
                </c:pt>
                <c:pt idx="967">
                  <c:v>3.9421100000000001E-2</c:v>
                </c:pt>
                <c:pt idx="968">
                  <c:v>2.1994799999999998E-2</c:v>
                </c:pt>
                <c:pt idx="969">
                  <c:v>2.2412700000000001E-2</c:v>
                </c:pt>
                <c:pt idx="970">
                  <c:v>2.3733500000000001E-2</c:v>
                </c:pt>
                <c:pt idx="971">
                  <c:v>2.1931599999999999E-2</c:v>
                </c:pt>
                <c:pt idx="972">
                  <c:v>2.1426500000000001E-2</c:v>
                </c:pt>
                <c:pt idx="973">
                  <c:v>2.0448600000000001E-2</c:v>
                </c:pt>
                <c:pt idx="974">
                  <c:v>1.6687899999999999E-2</c:v>
                </c:pt>
                <c:pt idx="975">
                  <c:v>2.08764E-2</c:v>
                </c:pt>
                <c:pt idx="976">
                  <c:v>2.0737800000000001E-2</c:v>
                </c:pt>
                <c:pt idx="977">
                  <c:v>1.9651700000000001E-2</c:v>
                </c:pt>
                <c:pt idx="978">
                  <c:v>2.19098E-2</c:v>
                </c:pt>
                <c:pt idx="979">
                  <c:v>2.0726399999999999E-2</c:v>
                </c:pt>
                <c:pt idx="980">
                  <c:v>1.9421899999999999E-2</c:v>
                </c:pt>
                <c:pt idx="981">
                  <c:v>2.09296E-2</c:v>
                </c:pt>
                <c:pt idx="982">
                  <c:v>2.45486E-2</c:v>
                </c:pt>
                <c:pt idx="983">
                  <c:v>3.0688400000000001E-2</c:v>
                </c:pt>
                <c:pt idx="984">
                  <c:v>1.95462E-2</c:v>
                </c:pt>
                <c:pt idx="985">
                  <c:v>1.8868599999999999E-2</c:v>
                </c:pt>
                <c:pt idx="986">
                  <c:v>1.8069200000000001E-2</c:v>
                </c:pt>
                <c:pt idx="987">
                  <c:v>2.7206000000000001E-2</c:v>
                </c:pt>
                <c:pt idx="988">
                  <c:v>2.4646899999999999E-2</c:v>
                </c:pt>
                <c:pt idx="989">
                  <c:v>2.1520500000000001E-2</c:v>
                </c:pt>
                <c:pt idx="990">
                  <c:v>1.83479E-2</c:v>
                </c:pt>
                <c:pt idx="991">
                  <c:v>2.1450799999999999E-2</c:v>
                </c:pt>
                <c:pt idx="992">
                  <c:v>2.5475399999999999E-2</c:v>
                </c:pt>
                <c:pt idx="993">
                  <c:v>2.2044999999999999E-2</c:v>
                </c:pt>
                <c:pt idx="994">
                  <c:v>1.8202300000000001E-2</c:v>
                </c:pt>
                <c:pt idx="995">
                  <c:v>2.4871500000000001E-2</c:v>
                </c:pt>
                <c:pt idx="996">
                  <c:v>2.1257399999999999E-2</c:v>
                </c:pt>
                <c:pt idx="997">
                  <c:v>2.8052299999999999E-2</c:v>
                </c:pt>
                <c:pt idx="998">
                  <c:v>1.83719E-2</c:v>
                </c:pt>
                <c:pt idx="999">
                  <c:v>2.0927500000000002E-2</c:v>
                </c:pt>
                <c:pt idx="1000">
                  <c:v>2.5868100000000002E-2</c:v>
                </c:pt>
                <c:pt idx="1001">
                  <c:v>0.1202544</c:v>
                </c:pt>
                <c:pt idx="1002">
                  <c:v>5.7890499999999998E-2</c:v>
                </c:pt>
                <c:pt idx="1003">
                  <c:v>5.5000100000000003E-2</c:v>
                </c:pt>
                <c:pt idx="1004">
                  <c:v>6.2191299999999998E-2</c:v>
                </c:pt>
                <c:pt idx="1005">
                  <c:v>7.1805499999999994E-2</c:v>
                </c:pt>
                <c:pt idx="1006">
                  <c:v>5.6992599999999997E-2</c:v>
                </c:pt>
                <c:pt idx="1007">
                  <c:v>5.9303300000000003E-2</c:v>
                </c:pt>
                <c:pt idx="1008">
                  <c:v>8.0649899999999997E-2</c:v>
                </c:pt>
                <c:pt idx="1009">
                  <c:v>6.2144699999999997E-2</c:v>
                </c:pt>
                <c:pt idx="1010">
                  <c:v>5.3055499999999998E-2</c:v>
                </c:pt>
                <c:pt idx="1011">
                  <c:v>4.9688599999999999E-2</c:v>
                </c:pt>
                <c:pt idx="1012">
                  <c:v>6.0068700000000003E-2</c:v>
                </c:pt>
                <c:pt idx="1013">
                  <c:v>7.3149400000000003E-2</c:v>
                </c:pt>
                <c:pt idx="1014">
                  <c:v>5.0744600000000001E-2</c:v>
                </c:pt>
                <c:pt idx="1015">
                  <c:v>8.0086099999999993E-2</c:v>
                </c:pt>
                <c:pt idx="1016">
                  <c:v>5.64336E-2</c:v>
                </c:pt>
                <c:pt idx="1017">
                  <c:v>5.0076200000000001E-2</c:v>
                </c:pt>
                <c:pt idx="1018">
                  <c:v>5.6295199999999997E-2</c:v>
                </c:pt>
                <c:pt idx="1019">
                  <c:v>6.2236100000000003E-2</c:v>
                </c:pt>
                <c:pt idx="1020">
                  <c:v>5.7270000000000001E-2</c:v>
                </c:pt>
                <c:pt idx="1021">
                  <c:v>5.5430899999999998E-2</c:v>
                </c:pt>
                <c:pt idx="1022">
                  <c:v>6.6356499999999999E-2</c:v>
                </c:pt>
                <c:pt idx="1023">
                  <c:v>8.1209900000000002E-2</c:v>
                </c:pt>
                <c:pt idx="1024">
                  <c:v>7.8266500000000003E-2</c:v>
                </c:pt>
                <c:pt idx="1025">
                  <c:v>5.8749500000000003E-2</c:v>
                </c:pt>
                <c:pt idx="1026">
                  <c:v>6.5441299999999994E-2</c:v>
                </c:pt>
                <c:pt idx="1027">
                  <c:v>6.6473699999999997E-2</c:v>
                </c:pt>
                <c:pt idx="1028">
                  <c:v>4.4079199999999999E-2</c:v>
                </c:pt>
                <c:pt idx="1029">
                  <c:v>4.6882800000000002E-2</c:v>
                </c:pt>
                <c:pt idx="1030">
                  <c:v>5.2387000000000003E-2</c:v>
                </c:pt>
                <c:pt idx="1031">
                  <c:v>5.4381899999999997E-2</c:v>
                </c:pt>
                <c:pt idx="1032">
                  <c:v>5.0895500000000003E-2</c:v>
                </c:pt>
                <c:pt idx="1033">
                  <c:v>4.7345199999999997E-2</c:v>
                </c:pt>
                <c:pt idx="1034">
                  <c:v>6.72238E-2</c:v>
                </c:pt>
                <c:pt idx="1035">
                  <c:v>8.0633200000000002E-2</c:v>
                </c:pt>
                <c:pt idx="1036">
                  <c:v>5.8697199999999998E-2</c:v>
                </c:pt>
                <c:pt idx="1037">
                  <c:v>4.7667099999999997E-2</c:v>
                </c:pt>
                <c:pt idx="1038">
                  <c:v>6.5711900000000004E-2</c:v>
                </c:pt>
                <c:pt idx="1039">
                  <c:v>6.4473100000000005E-2</c:v>
                </c:pt>
                <c:pt idx="1040">
                  <c:v>8.9172600000000005E-2</c:v>
                </c:pt>
                <c:pt idx="1041">
                  <c:v>8.6547600000000002E-2</c:v>
                </c:pt>
                <c:pt idx="1042">
                  <c:v>8.6207400000000003E-2</c:v>
                </c:pt>
                <c:pt idx="1043">
                  <c:v>7.4673000000000003E-2</c:v>
                </c:pt>
                <c:pt idx="1044">
                  <c:v>0.15406439999999999</c:v>
                </c:pt>
                <c:pt idx="1045">
                  <c:v>0.1128309</c:v>
                </c:pt>
                <c:pt idx="1046">
                  <c:v>7.5970999999999997E-2</c:v>
                </c:pt>
                <c:pt idx="1047">
                  <c:v>6.7710599999999996E-2</c:v>
                </c:pt>
                <c:pt idx="1048">
                  <c:v>4.8716200000000001E-2</c:v>
                </c:pt>
                <c:pt idx="1049">
                  <c:v>6.0752800000000003E-2</c:v>
                </c:pt>
                <c:pt idx="1050">
                  <c:v>5.3391899999999999E-2</c:v>
                </c:pt>
                <c:pt idx="1051">
                  <c:v>6.9538000000000003E-2</c:v>
                </c:pt>
                <c:pt idx="1052">
                  <c:v>6.0599199999999999E-2</c:v>
                </c:pt>
                <c:pt idx="1053">
                  <c:v>6.0281099999999997E-2</c:v>
                </c:pt>
                <c:pt idx="1054">
                  <c:v>7.2775400000000004E-2</c:v>
                </c:pt>
                <c:pt idx="1055">
                  <c:v>6.5260299999999993E-2</c:v>
                </c:pt>
                <c:pt idx="1056">
                  <c:v>6.4301300000000006E-2</c:v>
                </c:pt>
                <c:pt idx="1057">
                  <c:v>6.2387699999999997E-2</c:v>
                </c:pt>
                <c:pt idx="1058">
                  <c:v>6.2817300000000006E-2</c:v>
                </c:pt>
                <c:pt idx="1059">
                  <c:v>5.9132299999999999E-2</c:v>
                </c:pt>
                <c:pt idx="1060">
                  <c:v>5.2632600000000002E-2</c:v>
                </c:pt>
                <c:pt idx="1061">
                  <c:v>5.4963999999999999E-2</c:v>
                </c:pt>
                <c:pt idx="1062">
                  <c:v>7.5087799999999996E-2</c:v>
                </c:pt>
                <c:pt idx="1063">
                  <c:v>6.09764E-2</c:v>
                </c:pt>
                <c:pt idx="1064">
                  <c:v>5.4662299999999997E-2</c:v>
                </c:pt>
                <c:pt idx="1065">
                  <c:v>4.5744899999999998E-2</c:v>
                </c:pt>
                <c:pt idx="1066">
                  <c:v>6.42041E-2</c:v>
                </c:pt>
                <c:pt idx="1067">
                  <c:v>5.6133700000000002E-2</c:v>
                </c:pt>
                <c:pt idx="1068">
                  <c:v>5.3293100000000003E-2</c:v>
                </c:pt>
                <c:pt idx="1069">
                  <c:v>4.83098E-2</c:v>
                </c:pt>
                <c:pt idx="1070">
                  <c:v>5.6462699999999998E-2</c:v>
                </c:pt>
                <c:pt idx="1071">
                  <c:v>4.7810999999999999E-2</c:v>
                </c:pt>
                <c:pt idx="1072">
                  <c:v>4.7559400000000002E-2</c:v>
                </c:pt>
                <c:pt idx="1073">
                  <c:v>5.3468000000000002E-2</c:v>
                </c:pt>
                <c:pt idx="1074">
                  <c:v>5.3976299999999998E-2</c:v>
                </c:pt>
                <c:pt idx="1075">
                  <c:v>4.8469400000000003E-2</c:v>
                </c:pt>
                <c:pt idx="1076">
                  <c:v>5.7984800000000003E-2</c:v>
                </c:pt>
                <c:pt idx="1077">
                  <c:v>4.64795E-2</c:v>
                </c:pt>
                <c:pt idx="1078">
                  <c:v>6.36578E-2</c:v>
                </c:pt>
                <c:pt idx="1079">
                  <c:v>5.3050100000000003E-2</c:v>
                </c:pt>
                <c:pt idx="1080">
                  <c:v>5.40051E-2</c:v>
                </c:pt>
                <c:pt idx="1081">
                  <c:v>6.5254199999999998E-2</c:v>
                </c:pt>
                <c:pt idx="1082">
                  <c:v>5.8812099999999999E-2</c:v>
                </c:pt>
                <c:pt idx="1083">
                  <c:v>5.5970899999999997E-2</c:v>
                </c:pt>
                <c:pt idx="1084">
                  <c:v>8.9187100000000005E-2</c:v>
                </c:pt>
                <c:pt idx="1085">
                  <c:v>5.5911299999999997E-2</c:v>
                </c:pt>
                <c:pt idx="1086">
                  <c:v>5.16912E-2</c:v>
                </c:pt>
                <c:pt idx="1087">
                  <c:v>5.1136899999999999E-2</c:v>
                </c:pt>
                <c:pt idx="1088">
                  <c:v>5.0718300000000001E-2</c:v>
                </c:pt>
                <c:pt idx="1089">
                  <c:v>4.6479300000000001E-2</c:v>
                </c:pt>
                <c:pt idx="1090">
                  <c:v>4.8041800000000003E-2</c:v>
                </c:pt>
                <c:pt idx="1091">
                  <c:v>5.4325600000000002E-2</c:v>
                </c:pt>
                <c:pt idx="1092">
                  <c:v>4.5483799999999998E-2</c:v>
                </c:pt>
                <c:pt idx="1093">
                  <c:v>5.6706199999999998E-2</c:v>
                </c:pt>
                <c:pt idx="1094">
                  <c:v>4.44704E-2</c:v>
                </c:pt>
                <c:pt idx="1095">
                  <c:v>4.2510199999999998E-2</c:v>
                </c:pt>
                <c:pt idx="1096">
                  <c:v>4.7163999999999998E-2</c:v>
                </c:pt>
                <c:pt idx="1097">
                  <c:v>5.8489100000000002E-2</c:v>
                </c:pt>
                <c:pt idx="1098">
                  <c:v>5.2312299999999999E-2</c:v>
                </c:pt>
                <c:pt idx="1099">
                  <c:v>6.7492300000000005E-2</c:v>
                </c:pt>
                <c:pt idx="1100">
                  <c:v>0.1026688</c:v>
                </c:pt>
                <c:pt idx="1101">
                  <c:v>4.9703200000000003E-2</c:v>
                </c:pt>
                <c:pt idx="1102">
                  <c:v>4.6282499999999997E-2</c:v>
                </c:pt>
                <c:pt idx="1103">
                  <c:v>4.4600800000000003E-2</c:v>
                </c:pt>
                <c:pt idx="1104">
                  <c:v>4.8186399999999997E-2</c:v>
                </c:pt>
                <c:pt idx="1105">
                  <c:v>5.3295000000000002E-2</c:v>
                </c:pt>
                <c:pt idx="1106">
                  <c:v>6.8001099999999995E-2</c:v>
                </c:pt>
                <c:pt idx="1107">
                  <c:v>7.64986E-2</c:v>
                </c:pt>
                <c:pt idx="1108">
                  <c:v>5.11157E-2</c:v>
                </c:pt>
                <c:pt idx="1109">
                  <c:v>4.8062399999999998E-2</c:v>
                </c:pt>
                <c:pt idx="1110">
                  <c:v>6.3861299999999996E-2</c:v>
                </c:pt>
                <c:pt idx="1111">
                  <c:v>4.7443300000000001E-2</c:v>
                </c:pt>
                <c:pt idx="1112">
                  <c:v>5.0260800000000001E-2</c:v>
                </c:pt>
                <c:pt idx="1113">
                  <c:v>4.2963000000000001E-2</c:v>
                </c:pt>
                <c:pt idx="1114">
                  <c:v>6.5156099999999995E-2</c:v>
                </c:pt>
                <c:pt idx="1115">
                  <c:v>5.8368499999999997E-2</c:v>
                </c:pt>
                <c:pt idx="1116">
                  <c:v>4.7303999999999999E-2</c:v>
                </c:pt>
                <c:pt idx="1117">
                  <c:v>4.2625499999999997E-2</c:v>
                </c:pt>
                <c:pt idx="1118">
                  <c:v>4.6453399999999999E-2</c:v>
                </c:pt>
                <c:pt idx="1119">
                  <c:v>4.6942200000000003E-2</c:v>
                </c:pt>
                <c:pt idx="1120">
                  <c:v>5.04468E-2</c:v>
                </c:pt>
                <c:pt idx="1121">
                  <c:v>5.4052299999999998E-2</c:v>
                </c:pt>
                <c:pt idx="1122">
                  <c:v>4.4808800000000003E-2</c:v>
                </c:pt>
                <c:pt idx="1123">
                  <c:v>5.9161600000000002E-2</c:v>
                </c:pt>
                <c:pt idx="1124">
                  <c:v>7.1734300000000001E-2</c:v>
                </c:pt>
                <c:pt idx="1125">
                  <c:v>6.25531E-2</c:v>
                </c:pt>
                <c:pt idx="1126">
                  <c:v>9.0603199999999995E-2</c:v>
                </c:pt>
                <c:pt idx="1127">
                  <c:v>7.0182400000000006E-2</c:v>
                </c:pt>
                <c:pt idx="1128">
                  <c:v>6.0328100000000003E-2</c:v>
                </c:pt>
                <c:pt idx="1129">
                  <c:v>4.9322699999999997E-2</c:v>
                </c:pt>
                <c:pt idx="1130">
                  <c:v>4.81083E-2</c:v>
                </c:pt>
                <c:pt idx="1131">
                  <c:v>4.9844199999999998E-2</c:v>
                </c:pt>
                <c:pt idx="1132">
                  <c:v>5.9112100000000001E-2</c:v>
                </c:pt>
                <c:pt idx="1133">
                  <c:v>7.5632199999999997E-2</c:v>
                </c:pt>
                <c:pt idx="1134">
                  <c:v>5.9666400000000001E-2</c:v>
                </c:pt>
                <c:pt idx="1135">
                  <c:v>4.9341999999999997E-2</c:v>
                </c:pt>
                <c:pt idx="1136">
                  <c:v>5.5863500000000003E-2</c:v>
                </c:pt>
                <c:pt idx="1137">
                  <c:v>5.1319499999999997E-2</c:v>
                </c:pt>
                <c:pt idx="1138">
                  <c:v>5.2416900000000002E-2</c:v>
                </c:pt>
                <c:pt idx="1139">
                  <c:v>6.2645400000000004E-2</c:v>
                </c:pt>
                <c:pt idx="1140">
                  <c:v>5.4516599999999998E-2</c:v>
                </c:pt>
                <c:pt idx="1141">
                  <c:v>5.3118199999999997E-2</c:v>
                </c:pt>
                <c:pt idx="1142">
                  <c:v>4.7451399999999998E-2</c:v>
                </c:pt>
                <c:pt idx="1143">
                  <c:v>4.9010400000000003E-2</c:v>
                </c:pt>
                <c:pt idx="1144">
                  <c:v>4.43886E-2</c:v>
                </c:pt>
                <c:pt idx="1145">
                  <c:v>4.7973399999999999E-2</c:v>
                </c:pt>
                <c:pt idx="1146">
                  <c:v>6.1054600000000001E-2</c:v>
                </c:pt>
                <c:pt idx="1147">
                  <c:v>4.8744799999999998E-2</c:v>
                </c:pt>
                <c:pt idx="1148">
                  <c:v>4.6096400000000003E-2</c:v>
                </c:pt>
                <c:pt idx="1149">
                  <c:v>6.2313100000000003E-2</c:v>
                </c:pt>
                <c:pt idx="1150">
                  <c:v>5.8606999999999999E-2</c:v>
                </c:pt>
                <c:pt idx="1151">
                  <c:v>4.4940000000000001E-2</c:v>
                </c:pt>
                <c:pt idx="1152">
                  <c:v>4.5674600000000003E-2</c:v>
                </c:pt>
                <c:pt idx="1153">
                  <c:v>5.2480100000000002E-2</c:v>
                </c:pt>
                <c:pt idx="1154">
                  <c:v>4.8856700000000003E-2</c:v>
                </c:pt>
                <c:pt idx="1155">
                  <c:v>4.0085900000000001E-2</c:v>
                </c:pt>
                <c:pt idx="1156">
                  <c:v>4.3002899999999997E-2</c:v>
                </c:pt>
                <c:pt idx="1157">
                  <c:v>5.2014699999999997E-2</c:v>
                </c:pt>
                <c:pt idx="1158">
                  <c:v>4.99E-2</c:v>
                </c:pt>
                <c:pt idx="1159">
                  <c:v>5.4533900000000003E-2</c:v>
                </c:pt>
                <c:pt idx="1160">
                  <c:v>5.06705E-2</c:v>
                </c:pt>
                <c:pt idx="1161">
                  <c:v>6.5791500000000003E-2</c:v>
                </c:pt>
                <c:pt idx="1162">
                  <c:v>5.7453400000000002E-2</c:v>
                </c:pt>
                <c:pt idx="1163">
                  <c:v>4.9144100000000003E-2</c:v>
                </c:pt>
                <c:pt idx="1164">
                  <c:v>4.7802799999999999E-2</c:v>
                </c:pt>
                <c:pt idx="1165">
                  <c:v>5.8284599999999999E-2</c:v>
                </c:pt>
                <c:pt idx="1166">
                  <c:v>4.92615E-2</c:v>
                </c:pt>
                <c:pt idx="1167">
                  <c:v>5.2413599999999998E-2</c:v>
                </c:pt>
                <c:pt idx="1168">
                  <c:v>7.3827199999999996E-2</c:v>
                </c:pt>
                <c:pt idx="1169">
                  <c:v>5.4645600000000003E-2</c:v>
                </c:pt>
                <c:pt idx="1170">
                  <c:v>5.0980499999999998E-2</c:v>
                </c:pt>
                <c:pt idx="1171">
                  <c:v>5.9868999999999999E-2</c:v>
                </c:pt>
                <c:pt idx="1172">
                  <c:v>5.04292E-2</c:v>
                </c:pt>
                <c:pt idx="1173">
                  <c:v>6.10343E-2</c:v>
                </c:pt>
                <c:pt idx="1174">
                  <c:v>5.0979099999999999E-2</c:v>
                </c:pt>
                <c:pt idx="1175">
                  <c:v>4.8101100000000001E-2</c:v>
                </c:pt>
                <c:pt idx="1176">
                  <c:v>5.02757E-2</c:v>
                </c:pt>
                <c:pt idx="1177">
                  <c:v>5.4069899999999997E-2</c:v>
                </c:pt>
                <c:pt idx="1178">
                  <c:v>6.2494300000000003E-2</c:v>
                </c:pt>
                <c:pt idx="1179">
                  <c:v>5.1249700000000002E-2</c:v>
                </c:pt>
                <c:pt idx="1180">
                  <c:v>5.0937299999999998E-2</c:v>
                </c:pt>
                <c:pt idx="1181">
                  <c:v>5.7339099999999997E-2</c:v>
                </c:pt>
                <c:pt idx="1182">
                  <c:v>5.9615599999999998E-2</c:v>
                </c:pt>
                <c:pt idx="1183">
                  <c:v>5.8566100000000003E-2</c:v>
                </c:pt>
                <c:pt idx="1184">
                  <c:v>5.6386400000000003E-2</c:v>
                </c:pt>
                <c:pt idx="1185">
                  <c:v>6.3771400000000006E-2</c:v>
                </c:pt>
                <c:pt idx="1186">
                  <c:v>7.9076400000000005E-2</c:v>
                </c:pt>
                <c:pt idx="1187">
                  <c:v>5.87629E-2</c:v>
                </c:pt>
                <c:pt idx="1188">
                  <c:v>6.8567199999999995E-2</c:v>
                </c:pt>
                <c:pt idx="1189">
                  <c:v>5.1563299999999999E-2</c:v>
                </c:pt>
                <c:pt idx="1190">
                  <c:v>4.83214E-2</c:v>
                </c:pt>
                <c:pt idx="1191">
                  <c:v>0.1119907</c:v>
                </c:pt>
                <c:pt idx="1192">
                  <c:v>7.5105099999999994E-2</c:v>
                </c:pt>
                <c:pt idx="1193">
                  <c:v>4.7857900000000002E-2</c:v>
                </c:pt>
                <c:pt idx="1194">
                  <c:v>4.8587900000000003E-2</c:v>
                </c:pt>
                <c:pt idx="1195">
                  <c:v>4.6886299999999999E-2</c:v>
                </c:pt>
                <c:pt idx="1196">
                  <c:v>4.69259E-2</c:v>
                </c:pt>
                <c:pt idx="1197">
                  <c:v>6.7888699999999996E-2</c:v>
                </c:pt>
                <c:pt idx="1198">
                  <c:v>4.57995E-2</c:v>
                </c:pt>
                <c:pt idx="1199">
                  <c:v>5.1083900000000002E-2</c:v>
                </c:pt>
                <c:pt idx="1200">
                  <c:v>4.8471500000000001E-2</c:v>
                </c:pt>
                <c:pt idx="1201">
                  <c:v>5.6215099999999997E-2</c:v>
                </c:pt>
                <c:pt idx="1202">
                  <c:v>4.0505800000000002E-2</c:v>
                </c:pt>
                <c:pt idx="1203">
                  <c:v>4.2706599999999997E-2</c:v>
                </c:pt>
                <c:pt idx="1204">
                  <c:v>4.5393799999999998E-2</c:v>
                </c:pt>
                <c:pt idx="1205">
                  <c:v>4.4836599999999997E-2</c:v>
                </c:pt>
                <c:pt idx="1206">
                  <c:v>4.9320200000000002E-2</c:v>
                </c:pt>
                <c:pt idx="1207">
                  <c:v>4.2208799999999998E-2</c:v>
                </c:pt>
                <c:pt idx="1208">
                  <c:v>5.6487900000000001E-2</c:v>
                </c:pt>
                <c:pt idx="1209">
                  <c:v>5.7905100000000001E-2</c:v>
                </c:pt>
                <c:pt idx="1210">
                  <c:v>4.4040200000000002E-2</c:v>
                </c:pt>
                <c:pt idx="1211">
                  <c:v>7.9271400000000006E-2</c:v>
                </c:pt>
                <c:pt idx="1212">
                  <c:v>6.0537599999999997E-2</c:v>
                </c:pt>
                <c:pt idx="1213">
                  <c:v>8.0271499999999996E-2</c:v>
                </c:pt>
                <c:pt idx="1214">
                  <c:v>4.9964700000000001E-2</c:v>
                </c:pt>
                <c:pt idx="1215">
                  <c:v>7.8179200000000004E-2</c:v>
                </c:pt>
                <c:pt idx="1216">
                  <c:v>8.8857099999999994E-2</c:v>
                </c:pt>
                <c:pt idx="1217">
                  <c:v>5.62987E-2</c:v>
                </c:pt>
                <c:pt idx="1218">
                  <c:v>5.17969E-2</c:v>
                </c:pt>
                <c:pt idx="1219">
                  <c:v>4.73687E-2</c:v>
                </c:pt>
                <c:pt idx="1220">
                  <c:v>5.4327199999999999E-2</c:v>
                </c:pt>
                <c:pt idx="1221">
                  <c:v>5.6716200000000001E-2</c:v>
                </c:pt>
                <c:pt idx="1222">
                  <c:v>9.5533099999999996E-2</c:v>
                </c:pt>
                <c:pt idx="1223">
                  <c:v>5.1035700000000003E-2</c:v>
                </c:pt>
                <c:pt idx="1224">
                  <c:v>4.6641200000000001E-2</c:v>
                </c:pt>
                <c:pt idx="1225">
                  <c:v>5.01295E-2</c:v>
                </c:pt>
                <c:pt idx="1226">
                  <c:v>4.8342900000000001E-2</c:v>
                </c:pt>
                <c:pt idx="1227">
                  <c:v>4.4995100000000003E-2</c:v>
                </c:pt>
                <c:pt idx="1228">
                  <c:v>4.3615099999999997E-2</c:v>
                </c:pt>
                <c:pt idx="1229">
                  <c:v>5.1852500000000003E-2</c:v>
                </c:pt>
                <c:pt idx="1230">
                  <c:v>5.7940400000000003E-2</c:v>
                </c:pt>
                <c:pt idx="1231">
                  <c:v>5.1800400000000003E-2</c:v>
                </c:pt>
                <c:pt idx="1232">
                  <c:v>4.3462399999999998E-2</c:v>
                </c:pt>
                <c:pt idx="1233">
                  <c:v>4.8502000000000003E-2</c:v>
                </c:pt>
                <c:pt idx="1234">
                  <c:v>6.6061700000000001E-2</c:v>
                </c:pt>
                <c:pt idx="1235">
                  <c:v>6.5474599999999994E-2</c:v>
                </c:pt>
                <c:pt idx="1236">
                  <c:v>4.3379000000000001E-2</c:v>
                </c:pt>
                <c:pt idx="1237">
                  <c:v>4.6323799999999998E-2</c:v>
                </c:pt>
                <c:pt idx="1238">
                  <c:v>4.71291E-2</c:v>
                </c:pt>
                <c:pt idx="1239">
                  <c:v>5.1096000000000003E-2</c:v>
                </c:pt>
                <c:pt idx="1240">
                  <c:v>4.5596499999999998E-2</c:v>
                </c:pt>
                <c:pt idx="1241">
                  <c:v>4.3137300000000003E-2</c:v>
                </c:pt>
                <c:pt idx="1242">
                  <c:v>4.7107599999999999E-2</c:v>
                </c:pt>
                <c:pt idx="1243">
                  <c:v>4.9907600000000003E-2</c:v>
                </c:pt>
                <c:pt idx="1244">
                  <c:v>4.8455999999999999E-2</c:v>
                </c:pt>
                <c:pt idx="1245">
                  <c:v>4.9854700000000002E-2</c:v>
                </c:pt>
                <c:pt idx="1246">
                  <c:v>4.5759300000000003E-2</c:v>
                </c:pt>
                <c:pt idx="1247">
                  <c:v>4.6488700000000001E-2</c:v>
                </c:pt>
                <c:pt idx="1248">
                  <c:v>4.8016900000000001E-2</c:v>
                </c:pt>
                <c:pt idx="1249">
                  <c:v>4.6955400000000001E-2</c:v>
                </c:pt>
                <c:pt idx="1250">
                  <c:v>5.38504E-2</c:v>
                </c:pt>
                <c:pt idx="1251">
                  <c:v>6.1261000000000003E-2</c:v>
                </c:pt>
                <c:pt idx="1252">
                  <c:v>4.9060800000000002E-2</c:v>
                </c:pt>
                <c:pt idx="1253">
                  <c:v>4.4656700000000001E-2</c:v>
                </c:pt>
                <c:pt idx="1254">
                  <c:v>7.1213299999999993E-2</c:v>
                </c:pt>
                <c:pt idx="1255">
                  <c:v>6.0929799999999999E-2</c:v>
                </c:pt>
                <c:pt idx="1256">
                  <c:v>4.9822400000000003E-2</c:v>
                </c:pt>
                <c:pt idx="1257">
                  <c:v>4.3858000000000001E-2</c:v>
                </c:pt>
                <c:pt idx="1258">
                  <c:v>5.2014699999999997E-2</c:v>
                </c:pt>
                <c:pt idx="1259">
                  <c:v>4.5856500000000001E-2</c:v>
                </c:pt>
                <c:pt idx="1260">
                  <c:v>4.2267199999999998E-2</c:v>
                </c:pt>
                <c:pt idx="1261">
                  <c:v>4.8313500000000002E-2</c:v>
                </c:pt>
                <c:pt idx="1262">
                  <c:v>5.66411E-2</c:v>
                </c:pt>
                <c:pt idx="1263">
                  <c:v>5.32848E-2</c:v>
                </c:pt>
                <c:pt idx="1264">
                  <c:v>5.1338099999999998E-2</c:v>
                </c:pt>
                <c:pt idx="1265">
                  <c:v>6.3653799999999996E-2</c:v>
                </c:pt>
                <c:pt idx="1266">
                  <c:v>6.85645E-2</c:v>
                </c:pt>
                <c:pt idx="1267">
                  <c:v>6.6482100000000002E-2</c:v>
                </c:pt>
                <c:pt idx="1268">
                  <c:v>5.2087099999999997E-2</c:v>
                </c:pt>
                <c:pt idx="1269">
                  <c:v>5.8942599999999998E-2</c:v>
                </c:pt>
                <c:pt idx="1270">
                  <c:v>4.9074100000000002E-2</c:v>
                </c:pt>
                <c:pt idx="1271">
                  <c:v>4.9886800000000002E-2</c:v>
                </c:pt>
                <c:pt idx="1272">
                  <c:v>4.80458E-2</c:v>
                </c:pt>
                <c:pt idx="1273">
                  <c:v>4.91341E-2</c:v>
                </c:pt>
                <c:pt idx="1274">
                  <c:v>4.5726299999999998E-2</c:v>
                </c:pt>
                <c:pt idx="1275">
                  <c:v>4.9042000000000002E-2</c:v>
                </c:pt>
                <c:pt idx="1276">
                  <c:v>5.1513499999999997E-2</c:v>
                </c:pt>
                <c:pt idx="1277">
                  <c:v>5.47698E-2</c:v>
                </c:pt>
                <c:pt idx="1278">
                  <c:v>5.1400300000000003E-2</c:v>
                </c:pt>
                <c:pt idx="1279">
                  <c:v>5.5246499999999997E-2</c:v>
                </c:pt>
                <c:pt idx="1280">
                  <c:v>5.3646199999999998E-2</c:v>
                </c:pt>
                <c:pt idx="1281">
                  <c:v>5.9105100000000001E-2</c:v>
                </c:pt>
                <c:pt idx="1282">
                  <c:v>5.17332E-2</c:v>
                </c:pt>
                <c:pt idx="1283">
                  <c:v>4.8446000000000003E-2</c:v>
                </c:pt>
                <c:pt idx="1284">
                  <c:v>4.71139E-2</c:v>
                </c:pt>
                <c:pt idx="1285">
                  <c:v>4.61016E-2</c:v>
                </c:pt>
                <c:pt idx="1286">
                  <c:v>4.65642E-2</c:v>
                </c:pt>
                <c:pt idx="1287">
                  <c:v>4.8465099999999997E-2</c:v>
                </c:pt>
                <c:pt idx="1288">
                  <c:v>6.3591499999999995E-2</c:v>
                </c:pt>
                <c:pt idx="1289">
                  <c:v>4.3919199999999999E-2</c:v>
                </c:pt>
                <c:pt idx="1290">
                  <c:v>4.1915000000000001E-2</c:v>
                </c:pt>
                <c:pt idx="1291">
                  <c:v>5.4228400000000003E-2</c:v>
                </c:pt>
                <c:pt idx="1292">
                  <c:v>5.0851599999999997E-2</c:v>
                </c:pt>
                <c:pt idx="1293">
                  <c:v>4.1376999999999997E-2</c:v>
                </c:pt>
                <c:pt idx="1294">
                  <c:v>4.1228099999999997E-2</c:v>
                </c:pt>
                <c:pt idx="1295">
                  <c:v>4.9295199999999997E-2</c:v>
                </c:pt>
                <c:pt idx="1296">
                  <c:v>3.95077E-2</c:v>
                </c:pt>
                <c:pt idx="1297">
                  <c:v>6.2236399999999997E-2</c:v>
                </c:pt>
                <c:pt idx="1298">
                  <c:v>5.1736900000000002E-2</c:v>
                </c:pt>
                <c:pt idx="1299">
                  <c:v>5.0392899999999997E-2</c:v>
                </c:pt>
                <c:pt idx="1300">
                  <c:v>4.6631800000000001E-2</c:v>
                </c:pt>
                <c:pt idx="1301">
                  <c:v>4.56639E-2</c:v>
                </c:pt>
                <c:pt idx="1302">
                  <c:v>3.9856799999999998E-2</c:v>
                </c:pt>
                <c:pt idx="1303">
                  <c:v>5.3069900000000003E-2</c:v>
                </c:pt>
                <c:pt idx="1304">
                  <c:v>5.5729500000000001E-2</c:v>
                </c:pt>
                <c:pt idx="1305">
                  <c:v>4.8310699999999998E-2</c:v>
                </c:pt>
                <c:pt idx="1306">
                  <c:v>4.6027400000000003E-2</c:v>
                </c:pt>
                <c:pt idx="1307">
                  <c:v>5.1422900000000001E-2</c:v>
                </c:pt>
                <c:pt idx="1308">
                  <c:v>5.3063199999999998E-2</c:v>
                </c:pt>
                <c:pt idx="1309">
                  <c:v>5.9279499999999999E-2</c:v>
                </c:pt>
                <c:pt idx="1310">
                  <c:v>6.5719899999999998E-2</c:v>
                </c:pt>
                <c:pt idx="1311">
                  <c:v>6.4078999999999997E-2</c:v>
                </c:pt>
                <c:pt idx="1312">
                  <c:v>6.4657099999999995E-2</c:v>
                </c:pt>
                <c:pt idx="1313">
                  <c:v>4.9683999999999999E-2</c:v>
                </c:pt>
                <c:pt idx="1314">
                  <c:v>5.2449299999999997E-2</c:v>
                </c:pt>
                <c:pt idx="1315">
                  <c:v>4.6777899999999997E-2</c:v>
                </c:pt>
                <c:pt idx="1316">
                  <c:v>5.1835800000000001E-2</c:v>
                </c:pt>
                <c:pt idx="1317">
                  <c:v>4.5652199999999997E-2</c:v>
                </c:pt>
                <c:pt idx="1318">
                  <c:v>4.6792199999999999E-2</c:v>
                </c:pt>
                <c:pt idx="1319">
                  <c:v>5.7667599999999999E-2</c:v>
                </c:pt>
                <c:pt idx="1320">
                  <c:v>5.4456200000000003E-2</c:v>
                </c:pt>
                <c:pt idx="1321">
                  <c:v>4.8738999999999998E-2</c:v>
                </c:pt>
                <c:pt idx="1322">
                  <c:v>5.5752900000000001E-2</c:v>
                </c:pt>
                <c:pt idx="1323">
                  <c:v>5.5636900000000003E-2</c:v>
                </c:pt>
                <c:pt idx="1324">
                  <c:v>5.4206400000000002E-2</c:v>
                </c:pt>
                <c:pt idx="1325">
                  <c:v>4.4926300000000002E-2</c:v>
                </c:pt>
                <c:pt idx="1326">
                  <c:v>6.0741700000000003E-2</c:v>
                </c:pt>
                <c:pt idx="1327">
                  <c:v>5.0883299999999999E-2</c:v>
                </c:pt>
                <c:pt idx="1328">
                  <c:v>4.82333E-2</c:v>
                </c:pt>
                <c:pt idx="1329">
                  <c:v>4.3922299999999997E-2</c:v>
                </c:pt>
                <c:pt idx="1330">
                  <c:v>4.4103900000000001E-2</c:v>
                </c:pt>
                <c:pt idx="1331">
                  <c:v>4.74324E-2</c:v>
                </c:pt>
                <c:pt idx="1332">
                  <c:v>6.0408900000000001E-2</c:v>
                </c:pt>
                <c:pt idx="1333">
                  <c:v>4.5254099999999998E-2</c:v>
                </c:pt>
                <c:pt idx="1334">
                  <c:v>4.6439599999999998E-2</c:v>
                </c:pt>
                <c:pt idx="1335">
                  <c:v>4.0413999999999999E-2</c:v>
                </c:pt>
                <c:pt idx="1336">
                  <c:v>5.46233E-2</c:v>
                </c:pt>
                <c:pt idx="1337">
                  <c:v>6.1743699999999999E-2</c:v>
                </c:pt>
                <c:pt idx="1338">
                  <c:v>4.5937400000000003E-2</c:v>
                </c:pt>
                <c:pt idx="1339">
                  <c:v>4.2453499999999998E-2</c:v>
                </c:pt>
                <c:pt idx="1340">
                  <c:v>4.5719999999999997E-2</c:v>
                </c:pt>
                <c:pt idx="1341">
                  <c:v>4.9743500000000003E-2</c:v>
                </c:pt>
                <c:pt idx="1342">
                  <c:v>5.0681799999999999E-2</c:v>
                </c:pt>
                <c:pt idx="1343">
                  <c:v>4.3394099999999998E-2</c:v>
                </c:pt>
                <c:pt idx="1344">
                  <c:v>4.2195400000000001E-2</c:v>
                </c:pt>
                <c:pt idx="1345">
                  <c:v>5.0742099999999998E-2</c:v>
                </c:pt>
                <c:pt idx="1346">
                  <c:v>4.5190099999999997E-2</c:v>
                </c:pt>
                <c:pt idx="1347">
                  <c:v>4.7052999999999998E-2</c:v>
                </c:pt>
                <c:pt idx="1348">
                  <c:v>4.3124099999999999E-2</c:v>
                </c:pt>
                <c:pt idx="1349">
                  <c:v>4.8438099999999998E-2</c:v>
                </c:pt>
                <c:pt idx="1350">
                  <c:v>5.9723699999999998E-2</c:v>
                </c:pt>
                <c:pt idx="1351">
                  <c:v>4.46019E-2</c:v>
                </c:pt>
                <c:pt idx="1352">
                  <c:v>5.6938099999999998E-2</c:v>
                </c:pt>
                <c:pt idx="1353">
                  <c:v>4.5347899999999997E-2</c:v>
                </c:pt>
                <c:pt idx="1354">
                  <c:v>5.61223E-2</c:v>
                </c:pt>
                <c:pt idx="1355">
                  <c:v>5.4988299999999997E-2</c:v>
                </c:pt>
                <c:pt idx="1356">
                  <c:v>5.5606200000000001E-2</c:v>
                </c:pt>
                <c:pt idx="1357">
                  <c:v>4.8328799999999998E-2</c:v>
                </c:pt>
                <c:pt idx="1358">
                  <c:v>5.9743200000000003E-2</c:v>
                </c:pt>
                <c:pt idx="1359">
                  <c:v>4.8580100000000001E-2</c:v>
                </c:pt>
                <c:pt idx="1360">
                  <c:v>4.2762700000000001E-2</c:v>
                </c:pt>
                <c:pt idx="1361">
                  <c:v>4.4031500000000001E-2</c:v>
                </c:pt>
                <c:pt idx="1362">
                  <c:v>4.84032E-2</c:v>
                </c:pt>
                <c:pt idx="1363">
                  <c:v>5.9275099999999997E-2</c:v>
                </c:pt>
                <c:pt idx="1364">
                  <c:v>5.4442900000000002E-2</c:v>
                </c:pt>
                <c:pt idx="1365">
                  <c:v>4.8409000000000001E-2</c:v>
                </c:pt>
                <c:pt idx="1366">
                  <c:v>5.2085800000000002E-2</c:v>
                </c:pt>
                <c:pt idx="1367">
                  <c:v>9.2885599999999999E-2</c:v>
                </c:pt>
                <c:pt idx="1368">
                  <c:v>4.55232E-2</c:v>
                </c:pt>
                <c:pt idx="1369">
                  <c:v>5.4993399999999998E-2</c:v>
                </c:pt>
                <c:pt idx="1370">
                  <c:v>4.7570500000000002E-2</c:v>
                </c:pt>
                <c:pt idx="1371">
                  <c:v>4.9954999999999999E-2</c:v>
                </c:pt>
                <c:pt idx="1372">
                  <c:v>5.02815E-2</c:v>
                </c:pt>
                <c:pt idx="1373">
                  <c:v>4.48256E-2</c:v>
                </c:pt>
                <c:pt idx="1374">
                  <c:v>7.1276900000000004E-2</c:v>
                </c:pt>
                <c:pt idx="1375">
                  <c:v>5.1650000000000001E-2</c:v>
                </c:pt>
                <c:pt idx="1376">
                  <c:v>4.1566800000000001E-2</c:v>
                </c:pt>
                <c:pt idx="1377">
                  <c:v>6.1230699999999999E-2</c:v>
                </c:pt>
                <c:pt idx="1378">
                  <c:v>4.7702399999999999E-2</c:v>
                </c:pt>
                <c:pt idx="1379">
                  <c:v>4.2326000000000003E-2</c:v>
                </c:pt>
                <c:pt idx="1380">
                  <c:v>4.6444699999999998E-2</c:v>
                </c:pt>
                <c:pt idx="1381">
                  <c:v>4.84032E-2</c:v>
                </c:pt>
                <c:pt idx="1382">
                  <c:v>5.0583700000000002E-2</c:v>
                </c:pt>
                <c:pt idx="1383">
                  <c:v>4.7186699999999998E-2</c:v>
                </c:pt>
                <c:pt idx="1384">
                  <c:v>4.0116199999999998E-2</c:v>
                </c:pt>
                <c:pt idx="1385">
                  <c:v>4.0399200000000003E-2</c:v>
                </c:pt>
                <c:pt idx="1386">
                  <c:v>4.7813700000000001E-2</c:v>
                </c:pt>
                <c:pt idx="1387">
                  <c:v>5.47903E-2</c:v>
                </c:pt>
                <c:pt idx="1388">
                  <c:v>4.2593699999999998E-2</c:v>
                </c:pt>
                <c:pt idx="1389">
                  <c:v>4.6471899999999997E-2</c:v>
                </c:pt>
                <c:pt idx="1390">
                  <c:v>5.3815799999999997E-2</c:v>
                </c:pt>
                <c:pt idx="1391">
                  <c:v>5.1464900000000001E-2</c:v>
                </c:pt>
                <c:pt idx="1392">
                  <c:v>4.8373399999999997E-2</c:v>
                </c:pt>
                <c:pt idx="1393">
                  <c:v>4.3407899999999999E-2</c:v>
                </c:pt>
                <c:pt idx="1394">
                  <c:v>4.8717700000000003E-2</c:v>
                </c:pt>
                <c:pt idx="1395">
                  <c:v>4.7000300000000002E-2</c:v>
                </c:pt>
                <c:pt idx="1396">
                  <c:v>4.6105399999999998E-2</c:v>
                </c:pt>
                <c:pt idx="1397">
                  <c:v>4.1516900000000002E-2</c:v>
                </c:pt>
                <c:pt idx="1398">
                  <c:v>4.3317399999999999E-2</c:v>
                </c:pt>
                <c:pt idx="1399">
                  <c:v>7.0410100000000003E-2</c:v>
                </c:pt>
                <c:pt idx="1400">
                  <c:v>5.7758999999999998E-2</c:v>
                </c:pt>
                <c:pt idx="1401">
                  <c:v>4.9769899999999999E-2</c:v>
                </c:pt>
                <c:pt idx="1402">
                  <c:v>5.01821E-2</c:v>
                </c:pt>
                <c:pt idx="1403">
                  <c:v>5.8541200000000002E-2</c:v>
                </c:pt>
                <c:pt idx="1404">
                  <c:v>4.9837199999999998E-2</c:v>
                </c:pt>
                <c:pt idx="1405">
                  <c:v>6.1310799999999999E-2</c:v>
                </c:pt>
                <c:pt idx="1406">
                  <c:v>8.4961599999999998E-2</c:v>
                </c:pt>
                <c:pt idx="1407">
                  <c:v>0.1090879</c:v>
                </c:pt>
                <c:pt idx="1408">
                  <c:v>7.5368599999999994E-2</c:v>
                </c:pt>
                <c:pt idx="1409">
                  <c:v>0.10353569999999999</c:v>
                </c:pt>
                <c:pt idx="1410">
                  <c:v>5.2422200000000002E-2</c:v>
                </c:pt>
                <c:pt idx="1411">
                  <c:v>4.1365800000000001E-2</c:v>
                </c:pt>
                <c:pt idx="1412">
                  <c:v>4.6412200000000001E-2</c:v>
                </c:pt>
                <c:pt idx="1413">
                  <c:v>4.65859E-2</c:v>
                </c:pt>
                <c:pt idx="1414">
                  <c:v>4.2352800000000003E-2</c:v>
                </c:pt>
                <c:pt idx="1415">
                  <c:v>4.3524199999999999E-2</c:v>
                </c:pt>
                <c:pt idx="1416">
                  <c:v>4.7603699999999999E-2</c:v>
                </c:pt>
                <c:pt idx="1417">
                  <c:v>4.5571599999999997E-2</c:v>
                </c:pt>
                <c:pt idx="1418">
                  <c:v>4.4046299999999997E-2</c:v>
                </c:pt>
                <c:pt idx="1419">
                  <c:v>4.9271599999999999E-2</c:v>
                </c:pt>
                <c:pt idx="1420">
                  <c:v>5.1656100000000003E-2</c:v>
                </c:pt>
                <c:pt idx="1421">
                  <c:v>5.7903299999999998E-2</c:v>
                </c:pt>
                <c:pt idx="1422">
                  <c:v>5.6556700000000001E-2</c:v>
                </c:pt>
                <c:pt idx="1423">
                  <c:v>5.4158199999999997E-2</c:v>
                </c:pt>
                <c:pt idx="1424">
                  <c:v>5.64997E-2</c:v>
                </c:pt>
                <c:pt idx="1425">
                  <c:v>5.0557999999999999E-2</c:v>
                </c:pt>
                <c:pt idx="1426">
                  <c:v>4.9111299999999997E-2</c:v>
                </c:pt>
                <c:pt idx="1427">
                  <c:v>4.6051500000000002E-2</c:v>
                </c:pt>
                <c:pt idx="1428">
                  <c:v>5.3587700000000002E-2</c:v>
                </c:pt>
                <c:pt idx="1429">
                  <c:v>5.7813299999999998E-2</c:v>
                </c:pt>
                <c:pt idx="1430">
                  <c:v>5.1555299999999998E-2</c:v>
                </c:pt>
                <c:pt idx="1431">
                  <c:v>5.1682199999999998E-2</c:v>
                </c:pt>
                <c:pt idx="1432">
                  <c:v>4.3498799999999997E-2</c:v>
                </c:pt>
                <c:pt idx="1433">
                  <c:v>4.4063600000000001E-2</c:v>
                </c:pt>
                <c:pt idx="1434">
                  <c:v>5.0523100000000001E-2</c:v>
                </c:pt>
                <c:pt idx="1435">
                  <c:v>4.5904100000000003E-2</c:v>
                </c:pt>
                <c:pt idx="1436">
                  <c:v>4.55758E-2</c:v>
                </c:pt>
                <c:pt idx="1437">
                  <c:v>4.5202699999999998E-2</c:v>
                </c:pt>
                <c:pt idx="1438">
                  <c:v>4.9424700000000002E-2</c:v>
                </c:pt>
                <c:pt idx="1439">
                  <c:v>4.6255600000000001E-2</c:v>
                </c:pt>
                <c:pt idx="1440">
                  <c:v>4.2406899999999997E-2</c:v>
                </c:pt>
                <c:pt idx="1441">
                  <c:v>0.1030633</c:v>
                </c:pt>
                <c:pt idx="1442">
                  <c:v>7.4805499999999997E-2</c:v>
                </c:pt>
                <c:pt idx="1443">
                  <c:v>5.34508E-2</c:v>
                </c:pt>
                <c:pt idx="1444">
                  <c:v>4.6843099999999999E-2</c:v>
                </c:pt>
                <c:pt idx="1445">
                  <c:v>4.9071799999999999E-2</c:v>
                </c:pt>
                <c:pt idx="1446">
                  <c:v>5.0913899999999998E-2</c:v>
                </c:pt>
                <c:pt idx="1447">
                  <c:v>4.9695900000000001E-2</c:v>
                </c:pt>
                <c:pt idx="1448">
                  <c:v>4.2014500000000003E-2</c:v>
                </c:pt>
                <c:pt idx="1449">
                  <c:v>4.90038E-2</c:v>
                </c:pt>
                <c:pt idx="1450">
                  <c:v>5.4347699999999999E-2</c:v>
                </c:pt>
                <c:pt idx="1451">
                  <c:v>4.5866999999999998E-2</c:v>
                </c:pt>
                <c:pt idx="1452">
                  <c:v>4.8341000000000002E-2</c:v>
                </c:pt>
                <c:pt idx="1453">
                  <c:v>4.8530799999999999E-2</c:v>
                </c:pt>
                <c:pt idx="1454">
                  <c:v>5.2989700000000001E-2</c:v>
                </c:pt>
                <c:pt idx="1455">
                  <c:v>4.8294700000000003E-2</c:v>
                </c:pt>
                <c:pt idx="1456">
                  <c:v>4.5457200000000003E-2</c:v>
                </c:pt>
                <c:pt idx="1457">
                  <c:v>4.65811E-2</c:v>
                </c:pt>
                <c:pt idx="1458">
                  <c:v>4.41871E-2</c:v>
                </c:pt>
                <c:pt idx="1459">
                  <c:v>5.1630799999999998E-2</c:v>
                </c:pt>
                <c:pt idx="1460">
                  <c:v>4.6587000000000003E-2</c:v>
                </c:pt>
                <c:pt idx="1461">
                  <c:v>4.3057100000000001E-2</c:v>
                </c:pt>
                <c:pt idx="1462">
                  <c:v>4.55336E-2</c:v>
                </c:pt>
                <c:pt idx="1463">
                  <c:v>4.33365E-2</c:v>
                </c:pt>
                <c:pt idx="1464">
                  <c:v>5.5584500000000002E-2</c:v>
                </c:pt>
                <c:pt idx="1465">
                  <c:v>7.1737599999999999E-2</c:v>
                </c:pt>
                <c:pt idx="1466">
                  <c:v>7.1963600000000003E-2</c:v>
                </c:pt>
                <c:pt idx="1467">
                  <c:v>5.2893799999999998E-2</c:v>
                </c:pt>
                <c:pt idx="1468">
                  <c:v>4.5569400000000003E-2</c:v>
                </c:pt>
                <c:pt idx="1469">
                  <c:v>4.5101700000000002E-2</c:v>
                </c:pt>
                <c:pt idx="1470">
                  <c:v>4.6137699999999997E-2</c:v>
                </c:pt>
                <c:pt idx="1471">
                  <c:v>4.7166E-2</c:v>
                </c:pt>
                <c:pt idx="1472">
                  <c:v>7.5987100000000002E-2</c:v>
                </c:pt>
                <c:pt idx="1473">
                  <c:v>4.2552800000000002E-2</c:v>
                </c:pt>
                <c:pt idx="1474">
                  <c:v>4.6303400000000002E-2</c:v>
                </c:pt>
                <c:pt idx="1475">
                  <c:v>4.8956100000000002E-2</c:v>
                </c:pt>
                <c:pt idx="1476">
                  <c:v>4.1195599999999999E-2</c:v>
                </c:pt>
                <c:pt idx="1477">
                  <c:v>4.3757200000000003E-2</c:v>
                </c:pt>
                <c:pt idx="1478">
                  <c:v>4.1529499999999997E-2</c:v>
                </c:pt>
                <c:pt idx="1479">
                  <c:v>5.6063399999999999E-2</c:v>
                </c:pt>
                <c:pt idx="1480">
                  <c:v>6.2159100000000002E-2</c:v>
                </c:pt>
                <c:pt idx="1481">
                  <c:v>4.7036099999999997E-2</c:v>
                </c:pt>
                <c:pt idx="1482">
                  <c:v>4.0603E-2</c:v>
                </c:pt>
                <c:pt idx="1483">
                  <c:v>4.18935E-2</c:v>
                </c:pt>
                <c:pt idx="1484">
                  <c:v>6.0012599999999999E-2</c:v>
                </c:pt>
                <c:pt idx="1485">
                  <c:v>5.5358999999999998E-2</c:v>
                </c:pt>
                <c:pt idx="1486">
                  <c:v>5.6802999999999999E-2</c:v>
                </c:pt>
                <c:pt idx="1487">
                  <c:v>5.9273199999999998E-2</c:v>
                </c:pt>
                <c:pt idx="1488">
                  <c:v>9.4439499999999996E-2</c:v>
                </c:pt>
                <c:pt idx="1489">
                  <c:v>4.5378500000000002E-2</c:v>
                </c:pt>
                <c:pt idx="1490">
                  <c:v>4.28609E-2</c:v>
                </c:pt>
                <c:pt idx="1491">
                  <c:v>4.5551899999999999E-2</c:v>
                </c:pt>
                <c:pt idx="1492">
                  <c:v>4.7988099999999999E-2</c:v>
                </c:pt>
                <c:pt idx="1493">
                  <c:v>4.6209899999999998E-2</c:v>
                </c:pt>
                <c:pt idx="1494">
                  <c:v>4.8102600000000002E-2</c:v>
                </c:pt>
                <c:pt idx="1495">
                  <c:v>4.7111100000000003E-2</c:v>
                </c:pt>
                <c:pt idx="1496">
                  <c:v>5.2434500000000002E-2</c:v>
                </c:pt>
                <c:pt idx="1497">
                  <c:v>4.8344900000000003E-2</c:v>
                </c:pt>
                <c:pt idx="1498">
                  <c:v>4.7151899999999997E-2</c:v>
                </c:pt>
                <c:pt idx="1499">
                  <c:v>4.3075099999999998E-2</c:v>
                </c:pt>
                <c:pt idx="1500">
                  <c:v>6.4295900000000003E-2</c:v>
                </c:pt>
                <c:pt idx="1501">
                  <c:v>0.1150317</c:v>
                </c:pt>
                <c:pt idx="1502">
                  <c:v>8.9583200000000002E-2</c:v>
                </c:pt>
                <c:pt idx="1503">
                  <c:v>0.1014775</c:v>
                </c:pt>
                <c:pt idx="1504">
                  <c:v>8.7870799999999999E-2</c:v>
                </c:pt>
                <c:pt idx="1505">
                  <c:v>0.1164515</c:v>
                </c:pt>
                <c:pt idx="1506">
                  <c:v>9.0200199999999994E-2</c:v>
                </c:pt>
                <c:pt idx="1507">
                  <c:v>8.7314199999999995E-2</c:v>
                </c:pt>
                <c:pt idx="1508">
                  <c:v>8.4807900000000006E-2</c:v>
                </c:pt>
                <c:pt idx="1509">
                  <c:v>9.0735399999999994E-2</c:v>
                </c:pt>
                <c:pt idx="1510">
                  <c:v>0.1189477</c:v>
                </c:pt>
                <c:pt idx="1511">
                  <c:v>8.4912699999999994E-2</c:v>
                </c:pt>
                <c:pt idx="1512">
                  <c:v>8.9075399999999999E-2</c:v>
                </c:pt>
                <c:pt idx="1513">
                  <c:v>8.8656799999999994E-2</c:v>
                </c:pt>
                <c:pt idx="1514">
                  <c:v>8.9879600000000004E-2</c:v>
                </c:pt>
                <c:pt idx="1515">
                  <c:v>9.53817E-2</c:v>
                </c:pt>
                <c:pt idx="1516">
                  <c:v>8.7855500000000003E-2</c:v>
                </c:pt>
                <c:pt idx="1517">
                  <c:v>8.2222000000000003E-2</c:v>
                </c:pt>
                <c:pt idx="1518">
                  <c:v>8.6944499999999994E-2</c:v>
                </c:pt>
                <c:pt idx="1519">
                  <c:v>8.7598700000000002E-2</c:v>
                </c:pt>
                <c:pt idx="1520">
                  <c:v>9.9762500000000004E-2</c:v>
                </c:pt>
                <c:pt idx="1521">
                  <c:v>9.8014500000000004E-2</c:v>
                </c:pt>
                <c:pt idx="1522">
                  <c:v>9.6535899999999994E-2</c:v>
                </c:pt>
                <c:pt idx="1523">
                  <c:v>0.1237103</c:v>
                </c:pt>
                <c:pt idx="1524">
                  <c:v>0.104528</c:v>
                </c:pt>
                <c:pt idx="1525">
                  <c:v>0.1094064</c:v>
                </c:pt>
                <c:pt idx="1526">
                  <c:v>0.110974</c:v>
                </c:pt>
                <c:pt idx="1527">
                  <c:v>9.3898400000000007E-2</c:v>
                </c:pt>
                <c:pt idx="1528">
                  <c:v>9.3762899999999996E-2</c:v>
                </c:pt>
                <c:pt idx="1529">
                  <c:v>7.7601900000000001E-2</c:v>
                </c:pt>
                <c:pt idx="1530">
                  <c:v>9.66944E-2</c:v>
                </c:pt>
                <c:pt idx="1531">
                  <c:v>0.1166193</c:v>
                </c:pt>
                <c:pt idx="1532">
                  <c:v>0.1159724</c:v>
                </c:pt>
                <c:pt idx="1533">
                  <c:v>0.12922790000000001</c:v>
                </c:pt>
                <c:pt idx="1534">
                  <c:v>0.1090574</c:v>
                </c:pt>
                <c:pt idx="1535">
                  <c:v>0.1030321</c:v>
                </c:pt>
                <c:pt idx="1536">
                  <c:v>0.12816820000000001</c:v>
                </c:pt>
                <c:pt idx="1537">
                  <c:v>0.1015417</c:v>
                </c:pt>
                <c:pt idx="1538">
                  <c:v>0.1075253</c:v>
                </c:pt>
                <c:pt idx="1539">
                  <c:v>0.1236458</c:v>
                </c:pt>
                <c:pt idx="1540">
                  <c:v>0.1064123</c:v>
                </c:pt>
                <c:pt idx="1541">
                  <c:v>0.13836229999999999</c:v>
                </c:pt>
                <c:pt idx="1542">
                  <c:v>0.1190604</c:v>
                </c:pt>
                <c:pt idx="1543">
                  <c:v>0.1205648</c:v>
                </c:pt>
                <c:pt idx="1544">
                  <c:v>8.9784100000000006E-2</c:v>
                </c:pt>
                <c:pt idx="1545">
                  <c:v>9.2918600000000004E-2</c:v>
                </c:pt>
                <c:pt idx="1546">
                  <c:v>8.7696499999999997E-2</c:v>
                </c:pt>
                <c:pt idx="1547">
                  <c:v>9.5572400000000002E-2</c:v>
                </c:pt>
                <c:pt idx="1548">
                  <c:v>0.1282199</c:v>
                </c:pt>
                <c:pt idx="1549">
                  <c:v>0.1566816</c:v>
                </c:pt>
                <c:pt idx="1550">
                  <c:v>9.7014900000000001E-2</c:v>
                </c:pt>
                <c:pt idx="1551">
                  <c:v>0.1035344</c:v>
                </c:pt>
                <c:pt idx="1552">
                  <c:v>8.8178199999999998E-2</c:v>
                </c:pt>
                <c:pt idx="1553">
                  <c:v>9.0515300000000007E-2</c:v>
                </c:pt>
                <c:pt idx="1554">
                  <c:v>8.45717E-2</c:v>
                </c:pt>
                <c:pt idx="1555">
                  <c:v>0.117607</c:v>
                </c:pt>
                <c:pt idx="1556">
                  <c:v>0.15348010000000001</c:v>
                </c:pt>
                <c:pt idx="1557">
                  <c:v>9.1035500000000005E-2</c:v>
                </c:pt>
                <c:pt idx="1558">
                  <c:v>0.1007637</c:v>
                </c:pt>
                <c:pt idx="1559">
                  <c:v>9.4793100000000005E-2</c:v>
                </c:pt>
                <c:pt idx="1560">
                  <c:v>0.10034999999999999</c:v>
                </c:pt>
                <c:pt idx="1561">
                  <c:v>0.11367670000000001</c:v>
                </c:pt>
                <c:pt idx="1562">
                  <c:v>9.0364100000000003E-2</c:v>
                </c:pt>
                <c:pt idx="1563">
                  <c:v>0.11353820000000001</c:v>
                </c:pt>
                <c:pt idx="1564">
                  <c:v>9.9491099999999999E-2</c:v>
                </c:pt>
                <c:pt idx="1565">
                  <c:v>0.14870030000000001</c:v>
                </c:pt>
                <c:pt idx="1566">
                  <c:v>0.13874420000000001</c:v>
                </c:pt>
                <c:pt idx="1567">
                  <c:v>0.12904189999999999</c:v>
                </c:pt>
                <c:pt idx="1568">
                  <c:v>0.1109836</c:v>
                </c:pt>
                <c:pt idx="1569">
                  <c:v>0.1063197</c:v>
                </c:pt>
                <c:pt idx="1570">
                  <c:v>9.2622499999999997E-2</c:v>
                </c:pt>
                <c:pt idx="1571">
                  <c:v>0.1166176</c:v>
                </c:pt>
                <c:pt idx="1572">
                  <c:v>0.12014710000000001</c:v>
                </c:pt>
                <c:pt idx="1573">
                  <c:v>9.8638000000000003E-2</c:v>
                </c:pt>
                <c:pt idx="1574">
                  <c:v>8.8981400000000002E-2</c:v>
                </c:pt>
                <c:pt idx="1575">
                  <c:v>9.2510200000000001E-2</c:v>
                </c:pt>
                <c:pt idx="1576">
                  <c:v>8.5050100000000003E-2</c:v>
                </c:pt>
                <c:pt idx="1577">
                  <c:v>8.95706E-2</c:v>
                </c:pt>
                <c:pt idx="1578">
                  <c:v>9.0656600000000004E-2</c:v>
                </c:pt>
                <c:pt idx="1579">
                  <c:v>0.13035550000000001</c:v>
                </c:pt>
                <c:pt idx="1580">
                  <c:v>0.16593040000000001</c:v>
                </c:pt>
                <c:pt idx="1581">
                  <c:v>9.3307000000000001E-2</c:v>
                </c:pt>
                <c:pt idx="1582">
                  <c:v>9.9734299999999998E-2</c:v>
                </c:pt>
                <c:pt idx="1583">
                  <c:v>8.5558200000000001E-2</c:v>
                </c:pt>
                <c:pt idx="1584">
                  <c:v>9.6886399999999998E-2</c:v>
                </c:pt>
                <c:pt idx="1585">
                  <c:v>9.5684199999999997E-2</c:v>
                </c:pt>
                <c:pt idx="1586">
                  <c:v>8.7151500000000007E-2</c:v>
                </c:pt>
                <c:pt idx="1587">
                  <c:v>9.0523000000000006E-2</c:v>
                </c:pt>
                <c:pt idx="1588">
                  <c:v>0.1635258</c:v>
                </c:pt>
                <c:pt idx="1589">
                  <c:v>9.7939899999999996E-2</c:v>
                </c:pt>
                <c:pt idx="1590">
                  <c:v>9.0601000000000001E-2</c:v>
                </c:pt>
                <c:pt idx="1591">
                  <c:v>8.2168500000000005E-2</c:v>
                </c:pt>
                <c:pt idx="1592">
                  <c:v>8.2861900000000002E-2</c:v>
                </c:pt>
                <c:pt idx="1593">
                  <c:v>8.5387099999999994E-2</c:v>
                </c:pt>
                <c:pt idx="1594">
                  <c:v>8.4392300000000003E-2</c:v>
                </c:pt>
                <c:pt idx="1595">
                  <c:v>7.9564899999999994E-2</c:v>
                </c:pt>
                <c:pt idx="1596">
                  <c:v>8.2607600000000003E-2</c:v>
                </c:pt>
                <c:pt idx="1597">
                  <c:v>8.7398400000000001E-2</c:v>
                </c:pt>
                <c:pt idx="1598">
                  <c:v>8.4685800000000006E-2</c:v>
                </c:pt>
                <c:pt idx="1599">
                  <c:v>8.9501800000000006E-2</c:v>
                </c:pt>
                <c:pt idx="1600">
                  <c:v>9.1508800000000001E-2</c:v>
                </c:pt>
                <c:pt idx="1601">
                  <c:v>0.1157643</c:v>
                </c:pt>
                <c:pt idx="1602">
                  <c:v>9.0373800000000004E-2</c:v>
                </c:pt>
                <c:pt idx="1603">
                  <c:v>8.0756900000000006E-2</c:v>
                </c:pt>
                <c:pt idx="1604">
                  <c:v>0.1015786</c:v>
                </c:pt>
                <c:pt idx="1605">
                  <c:v>8.5483400000000001E-2</c:v>
                </c:pt>
                <c:pt idx="1606">
                  <c:v>8.55683E-2</c:v>
                </c:pt>
                <c:pt idx="1607">
                  <c:v>9.4166600000000003E-2</c:v>
                </c:pt>
                <c:pt idx="1608">
                  <c:v>9.5906199999999997E-2</c:v>
                </c:pt>
                <c:pt idx="1609">
                  <c:v>8.7094000000000005E-2</c:v>
                </c:pt>
                <c:pt idx="1610">
                  <c:v>9.0552499999999994E-2</c:v>
                </c:pt>
                <c:pt idx="1611">
                  <c:v>9.2215400000000003E-2</c:v>
                </c:pt>
                <c:pt idx="1612">
                  <c:v>8.6958400000000005E-2</c:v>
                </c:pt>
                <c:pt idx="1613">
                  <c:v>8.7432800000000005E-2</c:v>
                </c:pt>
                <c:pt idx="1614">
                  <c:v>9.8735299999999998E-2</c:v>
                </c:pt>
                <c:pt idx="1615">
                  <c:v>9.6057600000000007E-2</c:v>
                </c:pt>
                <c:pt idx="1616">
                  <c:v>8.65287E-2</c:v>
                </c:pt>
                <c:pt idx="1617">
                  <c:v>9.5041600000000004E-2</c:v>
                </c:pt>
                <c:pt idx="1618">
                  <c:v>9.0151400000000007E-2</c:v>
                </c:pt>
                <c:pt idx="1619">
                  <c:v>9.0388999999999997E-2</c:v>
                </c:pt>
                <c:pt idx="1620">
                  <c:v>8.7447899999999995E-2</c:v>
                </c:pt>
                <c:pt idx="1621">
                  <c:v>8.2749500000000004E-2</c:v>
                </c:pt>
                <c:pt idx="1622">
                  <c:v>9.5066800000000007E-2</c:v>
                </c:pt>
                <c:pt idx="1623">
                  <c:v>0.13267870000000001</c:v>
                </c:pt>
                <c:pt idx="1624">
                  <c:v>0.110404</c:v>
                </c:pt>
                <c:pt idx="1625">
                  <c:v>9.4979800000000003E-2</c:v>
                </c:pt>
                <c:pt idx="1626">
                  <c:v>9.0996999999999995E-2</c:v>
                </c:pt>
                <c:pt idx="1627">
                  <c:v>8.8010500000000005E-2</c:v>
                </c:pt>
                <c:pt idx="1628">
                  <c:v>8.3472599999999994E-2</c:v>
                </c:pt>
                <c:pt idx="1629">
                  <c:v>0.1081577</c:v>
                </c:pt>
                <c:pt idx="1630">
                  <c:v>8.6657799999999993E-2</c:v>
                </c:pt>
                <c:pt idx="1631">
                  <c:v>0.1022377</c:v>
                </c:pt>
                <c:pt idx="1632">
                  <c:v>0.11020779999999999</c:v>
                </c:pt>
                <c:pt idx="1633">
                  <c:v>0.10292569999999999</c:v>
                </c:pt>
                <c:pt idx="1634">
                  <c:v>9.1160099999999994E-2</c:v>
                </c:pt>
                <c:pt idx="1635">
                  <c:v>9.3782299999999999E-2</c:v>
                </c:pt>
                <c:pt idx="1636">
                  <c:v>8.4771399999999997E-2</c:v>
                </c:pt>
                <c:pt idx="1637">
                  <c:v>9.53788E-2</c:v>
                </c:pt>
                <c:pt idx="1638">
                  <c:v>8.8341299999999998E-2</c:v>
                </c:pt>
                <c:pt idx="1639">
                  <c:v>9.5318799999999995E-2</c:v>
                </c:pt>
                <c:pt idx="1640">
                  <c:v>9.7999799999999998E-2</c:v>
                </c:pt>
                <c:pt idx="1641">
                  <c:v>9.9350999999999995E-2</c:v>
                </c:pt>
                <c:pt idx="1642">
                  <c:v>8.6466799999999996E-2</c:v>
                </c:pt>
                <c:pt idx="1643">
                  <c:v>9.4167600000000004E-2</c:v>
                </c:pt>
                <c:pt idx="1644">
                  <c:v>8.3453700000000006E-2</c:v>
                </c:pt>
                <c:pt idx="1645">
                  <c:v>9.5390500000000003E-2</c:v>
                </c:pt>
                <c:pt idx="1646">
                  <c:v>8.8578199999999996E-2</c:v>
                </c:pt>
                <c:pt idx="1647">
                  <c:v>8.6956699999999998E-2</c:v>
                </c:pt>
                <c:pt idx="1648">
                  <c:v>8.9802999999999994E-2</c:v>
                </c:pt>
                <c:pt idx="1649">
                  <c:v>9.1174400000000003E-2</c:v>
                </c:pt>
                <c:pt idx="1650">
                  <c:v>8.8181999999999996E-2</c:v>
                </c:pt>
                <c:pt idx="1651">
                  <c:v>7.9092599999999999E-2</c:v>
                </c:pt>
                <c:pt idx="1652">
                  <c:v>0.1034814</c:v>
                </c:pt>
                <c:pt idx="1653">
                  <c:v>8.4050100000000003E-2</c:v>
                </c:pt>
                <c:pt idx="1654">
                  <c:v>9.7521099999999999E-2</c:v>
                </c:pt>
                <c:pt idx="1655">
                  <c:v>8.30322E-2</c:v>
                </c:pt>
                <c:pt idx="1656">
                  <c:v>9.7984199999999994E-2</c:v>
                </c:pt>
                <c:pt idx="1657">
                  <c:v>8.2279599999999994E-2</c:v>
                </c:pt>
                <c:pt idx="1658">
                  <c:v>9.7099199999999997E-2</c:v>
                </c:pt>
                <c:pt idx="1659">
                  <c:v>0.11478190000000001</c:v>
                </c:pt>
                <c:pt idx="1660">
                  <c:v>8.5767899999999994E-2</c:v>
                </c:pt>
                <c:pt idx="1661">
                  <c:v>8.5207000000000005E-2</c:v>
                </c:pt>
                <c:pt idx="1662">
                  <c:v>8.9594800000000002E-2</c:v>
                </c:pt>
                <c:pt idx="1663">
                  <c:v>9.3501699999999993E-2</c:v>
                </c:pt>
                <c:pt idx="1664">
                  <c:v>9.1062299999999999E-2</c:v>
                </c:pt>
                <c:pt idx="1665">
                  <c:v>0.1112382</c:v>
                </c:pt>
                <c:pt idx="1666">
                  <c:v>9.7029400000000002E-2</c:v>
                </c:pt>
                <c:pt idx="1667">
                  <c:v>9.6026500000000001E-2</c:v>
                </c:pt>
                <c:pt idx="1668">
                  <c:v>8.58019E-2</c:v>
                </c:pt>
                <c:pt idx="1669">
                  <c:v>8.2009499999999999E-2</c:v>
                </c:pt>
                <c:pt idx="1670">
                  <c:v>9.2832700000000004E-2</c:v>
                </c:pt>
                <c:pt idx="1671">
                  <c:v>8.7887099999999996E-2</c:v>
                </c:pt>
                <c:pt idx="1672">
                  <c:v>8.7613200000000002E-2</c:v>
                </c:pt>
                <c:pt idx="1673">
                  <c:v>9.7135100000000002E-2</c:v>
                </c:pt>
                <c:pt idx="1674">
                  <c:v>0.1155957</c:v>
                </c:pt>
                <c:pt idx="1675">
                  <c:v>8.9922799999999997E-2</c:v>
                </c:pt>
                <c:pt idx="1676">
                  <c:v>8.8899400000000003E-2</c:v>
                </c:pt>
                <c:pt idx="1677">
                  <c:v>8.7484699999999999E-2</c:v>
                </c:pt>
                <c:pt idx="1678">
                  <c:v>8.4273399999999998E-2</c:v>
                </c:pt>
                <c:pt idx="1679">
                  <c:v>8.5737099999999997E-2</c:v>
                </c:pt>
                <c:pt idx="1680">
                  <c:v>8.5634399999999999E-2</c:v>
                </c:pt>
                <c:pt idx="1681">
                  <c:v>0.13968349999999999</c:v>
                </c:pt>
                <c:pt idx="1682">
                  <c:v>9.8066500000000001E-2</c:v>
                </c:pt>
                <c:pt idx="1683">
                  <c:v>0.1018956</c:v>
                </c:pt>
                <c:pt idx="1684">
                  <c:v>8.2084400000000002E-2</c:v>
                </c:pt>
                <c:pt idx="1685">
                  <c:v>0.10840279999999999</c:v>
                </c:pt>
                <c:pt idx="1686">
                  <c:v>0.16520029999999999</c:v>
                </c:pt>
                <c:pt idx="1687">
                  <c:v>0.1729687</c:v>
                </c:pt>
                <c:pt idx="1688">
                  <c:v>0.1065686</c:v>
                </c:pt>
                <c:pt idx="1689">
                  <c:v>8.0431299999999997E-2</c:v>
                </c:pt>
                <c:pt idx="1690">
                  <c:v>9.0887200000000001E-2</c:v>
                </c:pt>
                <c:pt idx="1691">
                  <c:v>8.7158899999999997E-2</c:v>
                </c:pt>
                <c:pt idx="1692">
                  <c:v>8.80581E-2</c:v>
                </c:pt>
                <c:pt idx="1693">
                  <c:v>8.4144700000000003E-2</c:v>
                </c:pt>
                <c:pt idx="1694">
                  <c:v>9.1386599999999998E-2</c:v>
                </c:pt>
                <c:pt idx="1695">
                  <c:v>8.2463800000000004E-2</c:v>
                </c:pt>
                <c:pt idx="1696">
                  <c:v>9.3475900000000001E-2</c:v>
                </c:pt>
                <c:pt idx="1697">
                  <c:v>8.5688899999999998E-2</c:v>
                </c:pt>
                <c:pt idx="1698">
                  <c:v>8.9302000000000006E-2</c:v>
                </c:pt>
                <c:pt idx="1699">
                  <c:v>0.11377619999999999</c:v>
                </c:pt>
                <c:pt idx="1700">
                  <c:v>8.7756600000000004E-2</c:v>
                </c:pt>
                <c:pt idx="1701">
                  <c:v>0.1116553</c:v>
                </c:pt>
                <c:pt idx="1702">
                  <c:v>0.1026021</c:v>
                </c:pt>
                <c:pt idx="1703">
                  <c:v>8.1490000000000007E-2</c:v>
                </c:pt>
                <c:pt idx="1704">
                  <c:v>8.7204199999999996E-2</c:v>
                </c:pt>
                <c:pt idx="1705">
                  <c:v>8.1965800000000005E-2</c:v>
                </c:pt>
                <c:pt idx="1706">
                  <c:v>9.9837599999999999E-2</c:v>
                </c:pt>
                <c:pt idx="1707">
                  <c:v>8.0718399999999996E-2</c:v>
                </c:pt>
                <c:pt idx="1708">
                  <c:v>0.1056912</c:v>
                </c:pt>
                <c:pt idx="1709">
                  <c:v>0.1032257</c:v>
                </c:pt>
                <c:pt idx="1710">
                  <c:v>8.8789699999999999E-2</c:v>
                </c:pt>
                <c:pt idx="1711">
                  <c:v>0.1020751</c:v>
                </c:pt>
                <c:pt idx="1712">
                  <c:v>8.9681700000000003E-2</c:v>
                </c:pt>
                <c:pt idx="1713">
                  <c:v>7.7549800000000002E-2</c:v>
                </c:pt>
                <c:pt idx="1714">
                  <c:v>8.7727299999999994E-2</c:v>
                </c:pt>
                <c:pt idx="1715">
                  <c:v>9.0065900000000004E-2</c:v>
                </c:pt>
                <c:pt idx="1716">
                  <c:v>8.5891700000000001E-2</c:v>
                </c:pt>
                <c:pt idx="1717">
                  <c:v>0.1054027</c:v>
                </c:pt>
                <c:pt idx="1718">
                  <c:v>9.3149200000000001E-2</c:v>
                </c:pt>
                <c:pt idx="1719">
                  <c:v>8.7254700000000004E-2</c:v>
                </c:pt>
                <c:pt idx="1720">
                  <c:v>9.60506E-2</c:v>
                </c:pt>
                <c:pt idx="1721">
                  <c:v>0.1013457</c:v>
                </c:pt>
                <c:pt idx="1722">
                  <c:v>0.14798720000000001</c:v>
                </c:pt>
                <c:pt idx="1723">
                  <c:v>9.2937500000000006E-2</c:v>
                </c:pt>
                <c:pt idx="1724">
                  <c:v>0.1012858</c:v>
                </c:pt>
                <c:pt idx="1725">
                  <c:v>8.7540800000000002E-2</c:v>
                </c:pt>
                <c:pt idx="1726">
                  <c:v>8.7379799999999994E-2</c:v>
                </c:pt>
                <c:pt idx="1727">
                  <c:v>9.2759800000000003E-2</c:v>
                </c:pt>
                <c:pt idx="1728">
                  <c:v>0.1233158</c:v>
                </c:pt>
                <c:pt idx="1729">
                  <c:v>8.9148000000000005E-2</c:v>
                </c:pt>
                <c:pt idx="1730">
                  <c:v>9.3977199999999997E-2</c:v>
                </c:pt>
                <c:pt idx="1731">
                  <c:v>9.4000500000000001E-2</c:v>
                </c:pt>
                <c:pt idx="1732">
                  <c:v>8.74114E-2</c:v>
                </c:pt>
                <c:pt idx="1733">
                  <c:v>0.1038477</c:v>
                </c:pt>
                <c:pt idx="1734">
                  <c:v>0.11507829999999999</c:v>
                </c:pt>
                <c:pt idx="1735">
                  <c:v>8.6534200000000006E-2</c:v>
                </c:pt>
                <c:pt idx="1736">
                  <c:v>9.0414900000000006E-2</c:v>
                </c:pt>
                <c:pt idx="1737">
                  <c:v>8.3846000000000004E-2</c:v>
                </c:pt>
                <c:pt idx="1738">
                  <c:v>9.2053300000000005E-2</c:v>
                </c:pt>
                <c:pt idx="1739">
                  <c:v>9.8527600000000007E-2</c:v>
                </c:pt>
                <c:pt idx="1740">
                  <c:v>8.9541200000000001E-2</c:v>
                </c:pt>
                <c:pt idx="1741">
                  <c:v>9.5212400000000003E-2</c:v>
                </c:pt>
                <c:pt idx="1742">
                  <c:v>8.7112999999999996E-2</c:v>
                </c:pt>
                <c:pt idx="1743">
                  <c:v>9.2260700000000001E-2</c:v>
                </c:pt>
                <c:pt idx="1744">
                  <c:v>8.4559400000000007E-2</c:v>
                </c:pt>
                <c:pt idx="1745">
                  <c:v>9.6200999999999995E-2</c:v>
                </c:pt>
                <c:pt idx="1746">
                  <c:v>0.11347019999999999</c:v>
                </c:pt>
                <c:pt idx="1747">
                  <c:v>0.1039833</c:v>
                </c:pt>
                <c:pt idx="1748">
                  <c:v>8.8315400000000002E-2</c:v>
                </c:pt>
                <c:pt idx="1749">
                  <c:v>8.1402000000000002E-2</c:v>
                </c:pt>
                <c:pt idx="1750">
                  <c:v>0.10282479999999999</c:v>
                </c:pt>
                <c:pt idx="1751">
                  <c:v>9.9251800000000001E-2</c:v>
                </c:pt>
                <c:pt idx="1752">
                  <c:v>9.0441199999999999E-2</c:v>
                </c:pt>
                <c:pt idx="1753">
                  <c:v>9.6696000000000004E-2</c:v>
                </c:pt>
                <c:pt idx="1754">
                  <c:v>9.9821599999999996E-2</c:v>
                </c:pt>
                <c:pt idx="1755">
                  <c:v>8.9017399999999997E-2</c:v>
                </c:pt>
                <c:pt idx="1756">
                  <c:v>8.1285800000000005E-2</c:v>
                </c:pt>
                <c:pt idx="1757">
                  <c:v>0.11373460000000001</c:v>
                </c:pt>
                <c:pt idx="1758">
                  <c:v>8.3891099999999996E-2</c:v>
                </c:pt>
                <c:pt idx="1759">
                  <c:v>0.10071620000000001</c:v>
                </c:pt>
                <c:pt idx="1760">
                  <c:v>9.0007599999999993E-2</c:v>
                </c:pt>
                <c:pt idx="1761">
                  <c:v>8.5576799999999995E-2</c:v>
                </c:pt>
                <c:pt idx="1762">
                  <c:v>8.1853800000000004E-2</c:v>
                </c:pt>
                <c:pt idx="1763">
                  <c:v>8.5175000000000001E-2</c:v>
                </c:pt>
                <c:pt idx="1764">
                  <c:v>9.2475199999999994E-2</c:v>
                </c:pt>
                <c:pt idx="1765">
                  <c:v>0.1015963</c:v>
                </c:pt>
                <c:pt idx="1766">
                  <c:v>9.9314399999999997E-2</c:v>
                </c:pt>
                <c:pt idx="1767">
                  <c:v>0.1150871</c:v>
                </c:pt>
                <c:pt idx="1768">
                  <c:v>9.0432100000000001E-2</c:v>
                </c:pt>
                <c:pt idx="1769">
                  <c:v>8.5309899999999994E-2</c:v>
                </c:pt>
                <c:pt idx="1770">
                  <c:v>9.0174699999999997E-2</c:v>
                </c:pt>
                <c:pt idx="1771">
                  <c:v>8.6427000000000004E-2</c:v>
                </c:pt>
                <c:pt idx="1772">
                  <c:v>9.2108400000000007E-2</c:v>
                </c:pt>
                <c:pt idx="1773">
                  <c:v>0.1102928</c:v>
                </c:pt>
                <c:pt idx="1774">
                  <c:v>8.8222900000000007E-2</c:v>
                </c:pt>
                <c:pt idx="1775">
                  <c:v>9.3627100000000005E-2</c:v>
                </c:pt>
                <c:pt idx="1776">
                  <c:v>9.80679E-2</c:v>
                </c:pt>
                <c:pt idx="1777">
                  <c:v>8.1819000000000003E-2</c:v>
                </c:pt>
                <c:pt idx="1778">
                  <c:v>0.11124630000000001</c:v>
                </c:pt>
                <c:pt idx="1779">
                  <c:v>9.8316100000000003E-2</c:v>
                </c:pt>
                <c:pt idx="1780">
                  <c:v>0.10332</c:v>
                </c:pt>
                <c:pt idx="1781">
                  <c:v>8.0972000000000002E-2</c:v>
                </c:pt>
                <c:pt idx="1782">
                  <c:v>9.59512E-2</c:v>
                </c:pt>
                <c:pt idx="1783">
                  <c:v>8.4623199999999996E-2</c:v>
                </c:pt>
                <c:pt idx="1784">
                  <c:v>9.1386499999999996E-2</c:v>
                </c:pt>
                <c:pt idx="1785">
                  <c:v>8.2938600000000001E-2</c:v>
                </c:pt>
                <c:pt idx="1786">
                  <c:v>8.5634399999999999E-2</c:v>
                </c:pt>
                <c:pt idx="1787">
                  <c:v>9.2171600000000006E-2</c:v>
                </c:pt>
                <c:pt idx="1788">
                  <c:v>8.7724700000000003E-2</c:v>
                </c:pt>
                <c:pt idx="1789">
                  <c:v>8.0144599999999996E-2</c:v>
                </c:pt>
                <c:pt idx="1790">
                  <c:v>9.8641599999999996E-2</c:v>
                </c:pt>
                <c:pt idx="1791">
                  <c:v>8.94543E-2</c:v>
                </c:pt>
                <c:pt idx="1792">
                  <c:v>8.5834800000000003E-2</c:v>
                </c:pt>
                <c:pt idx="1793">
                  <c:v>0.16938339999999999</c:v>
                </c:pt>
                <c:pt idx="1794">
                  <c:v>0.10730339999999999</c:v>
                </c:pt>
                <c:pt idx="1795">
                  <c:v>8.6328000000000002E-2</c:v>
                </c:pt>
                <c:pt idx="1796">
                  <c:v>8.5960499999999995E-2</c:v>
                </c:pt>
                <c:pt idx="1797">
                  <c:v>0.12252979999999999</c:v>
                </c:pt>
                <c:pt idx="1798">
                  <c:v>0.1277876</c:v>
                </c:pt>
                <c:pt idx="1799">
                  <c:v>0.1215343</c:v>
                </c:pt>
                <c:pt idx="1800">
                  <c:v>0.14819959999999999</c:v>
                </c:pt>
                <c:pt idx="1801">
                  <c:v>0.1474037</c:v>
                </c:pt>
                <c:pt idx="1802">
                  <c:v>0.14300889999999999</c:v>
                </c:pt>
                <c:pt idx="1803">
                  <c:v>0.17968200000000001</c:v>
                </c:pt>
                <c:pt idx="1804">
                  <c:v>0.1203333</c:v>
                </c:pt>
                <c:pt idx="1805">
                  <c:v>0.14986559999999999</c:v>
                </c:pt>
                <c:pt idx="1806">
                  <c:v>0.1153189</c:v>
                </c:pt>
                <c:pt idx="1807">
                  <c:v>0.10110769999999999</c:v>
                </c:pt>
                <c:pt idx="1808">
                  <c:v>0.13768430000000001</c:v>
                </c:pt>
                <c:pt idx="1809">
                  <c:v>8.3565500000000001E-2</c:v>
                </c:pt>
                <c:pt idx="1810">
                  <c:v>8.4109600000000007E-2</c:v>
                </c:pt>
                <c:pt idx="1811">
                  <c:v>8.5572099999999998E-2</c:v>
                </c:pt>
                <c:pt idx="1812">
                  <c:v>8.1592300000000006E-2</c:v>
                </c:pt>
                <c:pt idx="1813">
                  <c:v>8.8598700000000002E-2</c:v>
                </c:pt>
                <c:pt idx="1814">
                  <c:v>8.6986499999999994E-2</c:v>
                </c:pt>
                <c:pt idx="1815">
                  <c:v>0.1188874</c:v>
                </c:pt>
                <c:pt idx="1816">
                  <c:v>9.2788200000000001E-2</c:v>
                </c:pt>
                <c:pt idx="1817">
                  <c:v>8.8930499999999996E-2</c:v>
                </c:pt>
                <c:pt idx="1818">
                  <c:v>8.2398399999999997E-2</c:v>
                </c:pt>
                <c:pt idx="1819">
                  <c:v>8.5325200000000004E-2</c:v>
                </c:pt>
                <c:pt idx="1820">
                  <c:v>9.4674400000000006E-2</c:v>
                </c:pt>
                <c:pt idx="1821">
                  <c:v>8.4152000000000005E-2</c:v>
                </c:pt>
                <c:pt idx="1822">
                  <c:v>8.2833799999999999E-2</c:v>
                </c:pt>
                <c:pt idx="1823">
                  <c:v>8.5036100000000003E-2</c:v>
                </c:pt>
                <c:pt idx="1824">
                  <c:v>9.0606500000000006E-2</c:v>
                </c:pt>
                <c:pt idx="1825">
                  <c:v>8.6026400000000003E-2</c:v>
                </c:pt>
                <c:pt idx="1826">
                  <c:v>8.4452100000000002E-2</c:v>
                </c:pt>
                <c:pt idx="1827">
                  <c:v>8.8891200000000004E-2</c:v>
                </c:pt>
                <c:pt idx="1828">
                  <c:v>8.9220300000000002E-2</c:v>
                </c:pt>
                <c:pt idx="1829">
                  <c:v>8.7792099999999998E-2</c:v>
                </c:pt>
                <c:pt idx="1830">
                  <c:v>9.0612499999999999E-2</c:v>
                </c:pt>
                <c:pt idx="1831">
                  <c:v>8.1614000000000006E-2</c:v>
                </c:pt>
                <c:pt idx="1832">
                  <c:v>0.11295520000000001</c:v>
                </c:pt>
                <c:pt idx="1833">
                  <c:v>0.10434010000000001</c:v>
                </c:pt>
                <c:pt idx="1834">
                  <c:v>9.7372700000000006E-2</c:v>
                </c:pt>
                <c:pt idx="1835">
                  <c:v>8.8289800000000002E-2</c:v>
                </c:pt>
                <c:pt idx="1836">
                  <c:v>9.6688099999999999E-2</c:v>
                </c:pt>
                <c:pt idx="1837">
                  <c:v>0.1096106</c:v>
                </c:pt>
                <c:pt idx="1838">
                  <c:v>8.4575700000000004E-2</c:v>
                </c:pt>
                <c:pt idx="1839">
                  <c:v>8.3910999999999999E-2</c:v>
                </c:pt>
                <c:pt idx="1840">
                  <c:v>8.6730299999999996E-2</c:v>
                </c:pt>
                <c:pt idx="1841">
                  <c:v>8.2035999999999998E-2</c:v>
                </c:pt>
                <c:pt idx="1842">
                  <c:v>0.11665830000000001</c:v>
                </c:pt>
                <c:pt idx="1843">
                  <c:v>7.9827099999999998E-2</c:v>
                </c:pt>
                <c:pt idx="1844">
                  <c:v>8.3860199999999996E-2</c:v>
                </c:pt>
                <c:pt idx="1845">
                  <c:v>9.4333299999999995E-2</c:v>
                </c:pt>
                <c:pt idx="1846">
                  <c:v>7.91819E-2</c:v>
                </c:pt>
                <c:pt idx="1847">
                  <c:v>8.1373699999999993E-2</c:v>
                </c:pt>
                <c:pt idx="1848">
                  <c:v>9.71167E-2</c:v>
                </c:pt>
                <c:pt idx="1849">
                  <c:v>8.2227499999999995E-2</c:v>
                </c:pt>
                <c:pt idx="1850">
                  <c:v>9.0235399999999993E-2</c:v>
                </c:pt>
                <c:pt idx="1851">
                  <c:v>8.0154699999999995E-2</c:v>
                </c:pt>
                <c:pt idx="1852">
                  <c:v>8.4797700000000004E-2</c:v>
                </c:pt>
                <c:pt idx="1853">
                  <c:v>9.3013299999999993E-2</c:v>
                </c:pt>
                <c:pt idx="1854">
                  <c:v>9.7225699999999998E-2</c:v>
                </c:pt>
                <c:pt idx="1855">
                  <c:v>8.2902699999999996E-2</c:v>
                </c:pt>
                <c:pt idx="1856">
                  <c:v>9.4593300000000005E-2</c:v>
                </c:pt>
                <c:pt idx="1857">
                  <c:v>0.1120435</c:v>
                </c:pt>
                <c:pt idx="1858">
                  <c:v>8.3869399999999997E-2</c:v>
                </c:pt>
                <c:pt idx="1859">
                  <c:v>8.2882999999999998E-2</c:v>
                </c:pt>
                <c:pt idx="1860">
                  <c:v>9.3036999999999995E-2</c:v>
                </c:pt>
                <c:pt idx="1861">
                  <c:v>0.1001852</c:v>
                </c:pt>
                <c:pt idx="1862">
                  <c:v>0.1206122</c:v>
                </c:pt>
                <c:pt idx="1863">
                  <c:v>8.0649499999999999E-2</c:v>
                </c:pt>
                <c:pt idx="1864">
                  <c:v>9.6951700000000002E-2</c:v>
                </c:pt>
                <c:pt idx="1865">
                  <c:v>8.5952299999999995E-2</c:v>
                </c:pt>
                <c:pt idx="1866">
                  <c:v>8.5093600000000005E-2</c:v>
                </c:pt>
                <c:pt idx="1867">
                  <c:v>7.7698400000000001E-2</c:v>
                </c:pt>
                <c:pt idx="1868">
                  <c:v>9.8785300000000006E-2</c:v>
                </c:pt>
                <c:pt idx="1869">
                  <c:v>8.702E-2</c:v>
                </c:pt>
                <c:pt idx="1870">
                  <c:v>9.1606599999999996E-2</c:v>
                </c:pt>
                <c:pt idx="1871">
                  <c:v>8.2882499999999998E-2</c:v>
                </c:pt>
                <c:pt idx="1872">
                  <c:v>9.3843599999999999E-2</c:v>
                </c:pt>
                <c:pt idx="1873">
                  <c:v>8.34921E-2</c:v>
                </c:pt>
                <c:pt idx="1874">
                  <c:v>9.5985399999999998E-2</c:v>
                </c:pt>
                <c:pt idx="1875">
                  <c:v>0.10030940000000001</c:v>
                </c:pt>
                <c:pt idx="1876">
                  <c:v>0.11092589999999999</c:v>
                </c:pt>
                <c:pt idx="1877">
                  <c:v>0.1150098</c:v>
                </c:pt>
                <c:pt idx="1878">
                  <c:v>0.1000965</c:v>
                </c:pt>
                <c:pt idx="1879">
                  <c:v>9.5353400000000005E-2</c:v>
                </c:pt>
                <c:pt idx="1880">
                  <c:v>0.12677060000000001</c:v>
                </c:pt>
                <c:pt idx="1881">
                  <c:v>0.13966339999999999</c:v>
                </c:pt>
                <c:pt idx="1882">
                  <c:v>0.116329</c:v>
                </c:pt>
                <c:pt idx="1883">
                  <c:v>0.10689170000000001</c:v>
                </c:pt>
                <c:pt idx="1884">
                  <c:v>0.1028604</c:v>
                </c:pt>
                <c:pt idx="1885">
                  <c:v>0.1003023</c:v>
                </c:pt>
                <c:pt idx="1886">
                  <c:v>0.114306</c:v>
                </c:pt>
                <c:pt idx="1887">
                  <c:v>9.1985200000000003E-2</c:v>
                </c:pt>
                <c:pt idx="1888">
                  <c:v>0.10356460000000001</c:v>
                </c:pt>
                <c:pt idx="1889">
                  <c:v>9.1249300000000005E-2</c:v>
                </c:pt>
                <c:pt idx="1890">
                  <c:v>8.6620100000000005E-2</c:v>
                </c:pt>
                <c:pt idx="1891">
                  <c:v>8.51494E-2</c:v>
                </c:pt>
                <c:pt idx="1892">
                  <c:v>0.1001031</c:v>
                </c:pt>
                <c:pt idx="1893">
                  <c:v>9.9910600000000002E-2</c:v>
                </c:pt>
                <c:pt idx="1894">
                  <c:v>9.9685399999999993E-2</c:v>
                </c:pt>
                <c:pt idx="1895">
                  <c:v>8.9507000000000003E-2</c:v>
                </c:pt>
                <c:pt idx="1896">
                  <c:v>0.11543680000000001</c:v>
                </c:pt>
                <c:pt idx="1897">
                  <c:v>8.8794899999999996E-2</c:v>
                </c:pt>
                <c:pt idx="1898">
                  <c:v>9.1306399999999996E-2</c:v>
                </c:pt>
                <c:pt idx="1899">
                  <c:v>8.2627699999999998E-2</c:v>
                </c:pt>
                <c:pt idx="1900">
                  <c:v>0.12759570000000001</c:v>
                </c:pt>
                <c:pt idx="1901">
                  <c:v>9.5474500000000004E-2</c:v>
                </c:pt>
                <c:pt idx="1902">
                  <c:v>0.1042632</c:v>
                </c:pt>
                <c:pt idx="1903">
                  <c:v>9.3248700000000004E-2</c:v>
                </c:pt>
                <c:pt idx="1904">
                  <c:v>7.8757499999999994E-2</c:v>
                </c:pt>
                <c:pt idx="1905">
                  <c:v>9.5626299999999997E-2</c:v>
                </c:pt>
                <c:pt idx="1906">
                  <c:v>9.8715899999999995E-2</c:v>
                </c:pt>
                <c:pt idx="1907">
                  <c:v>0.1058084</c:v>
                </c:pt>
                <c:pt idx="1908">
                  <c:v>8.8192900000000005E-2</c:v>
                </c:pt>
                <c:pt idx="1909">
                  <c:v>0.1139951</c:v>
                </c:pt>
                <c:pt idx="1910">
                  <c:v>0.1156189</c:v>
                </c:pt>
                <c:pt idx="1911">
                  <c:v>9.3387399999999995E-2</c:v>
                </c:pt>
                <c:pt idx="1912">
                  <c:v>0.10110570000000001</c:v>
                </c:pt>
                <c:pt idx="1913">
                  <c:v>0.11781030000000001</c:v>
                </c:pt>
                <c:pt idx="1914">
                  <c:v>9.9781300000000003E-2</c:v>
                </c:pt>
                <c:pt idx="1915">
                  <c:v>0.1016555</c:v>
                </c:pt>
                <c:pt idx="1916">
                  <c:v>0.16710369999999999</c:v>
                </c:pt>
                <c:pt idx="1917">
                  <c:v>0.1614275</c:v>
                </c:pt>
                <c:pt idx="1918">
                  <c:v>0.1066323</c:v>
                </c:pt>
                <c:pt idx="1919">
                  <c:v>9.42553E-2</c:v>
                </c:pt>
                <c:pt idx="1920">
                  <c:v>8.9759000000000005E-2</c:v>
                </c:pt>
                <c:pt idx="1921">
                  <c:v>9.2015E-2</c:v>
                </c:pt>
                <c:pt idx="1922">
                  <c:v>9.2350299999999996E-2</c:v>
                </c:pt>
                <c:pt idx="1923">
                  <c:v>9.6118400000000007E-2</c:v>
                </c:pt>
                <c:pt idx="1924">
                  <c:v>0.14155499999999999</c:v>
                </c:pt>
                <c:pt idx="1925">
                  <c:v>8.7863499999999997E-2</c:v>
                </c:pt>
                <c:pt idx="1926">
                  <c:v>9.8199700000000001E-2</c:v>
                </c:pt>
                <c:pt idx="1927">
                  <c:v>9.0714400000000001E-2</c:v>
                </c:pt>
                <c:pt idx="1928">
                  <c:v>0.1028739</c:v>
                </c:pt>
                <c:pt idx="1929">
                  <c:v>0.1022597</c:v>
                </c:pt>
                <c:pt idx="1930">
                  <c:v>8.3951200000000004E-2</c:v>
                </c:pt>
                <c:pt idx="1931">
                  <c:v>0.1783595</c:v>
                </c:pt>
                <c:pt idx="1932">
                  <c:v>9.3057600000000004E-2</c:v>
                </c:pt>
                <c:pt idx="1933">
                  <c:v>0.107964</c:v>
                </c:pt>
                <c:pt idx="1934">
                  <c:v>0.1276032</c:v>
                </c:pt>
                <c:pt idx="1935">
                  <c:v>9.71471E-2</c:v>
                </c:pt>
                <c:pt idx="1936">
                  <c:v>8.6353600000000003E-2</c:v>
                </c:pt>
                <c:pt idx="1937">
                  <c:v>0.1094036</c:v>
                </c:pt>
                <c:pt idx="1938">
                  <c:v>9.3221700000000005E-2</c:v>
                </c:pt>
                <c:pt idx="1939">
                  <c:v>0.12690770000000001</c:v>
                </c:pt>
                <c:pt idx="1940">
                  <c:v>9.4088000000000005E-2</c:v>
                </c:pt>
                <c:pt idx="1941">
                  <c:v>0.11842030000000001</c:v>
                </c:pt>
                <c:pt idx="1942">
                  <c:v>0.1336138</c:v>
                </c:pt>
                <c:pt idx="1943">
                  <c:v>9.3329499999999996E-2</c:v>
                </c:pt>
                <c:pt idx="1944">
                  <c:v>9.7040399999999999E-2</c:v>
                </c:pt>
                <c:pt idx="1945">
                  <c:v>0.1026329</c:v>
                </c:pt>
                <c:pt idx="1946">
                  <c:v>8.8991500000000001E-2</c:v>
                </c:pt>
                <c:pt idx="1947">
                  <c:v>9.1622200000000001E-2</c:v>
                </c:pt>
                <c:pt idx="1948">
                  <c:v>8.7057899999999994E-2</c:v>
                </c:pt>
                <c:pt idx="1949">
                  <c:v>0.1013452</c:v>
                </c:pt>
                <c:pt idx="1950">
                  <c:v>9.7802399999999998E-2</c:v>
                </c:pt>
                <c:pt idx="1951">
                  <c:v>9.5215300000000003E-2</c:v>
                </c:pt>
                <c:pt idx="1952">
                  <c:v>0.1251507</c:v>
                </c:pt>
                <c:pt idx="1953">
                  <c:v>9.0798000000000004E-2</c:v>
                </c:pt>
                <c:pt idx="1954">
                  <c:v>9.3355300000000002E-2</c:v>
                </c:pt>
                <c:pt idx="1955">
                  <c:v>0.12775529999999999</c:v>
                </c:pt>
                <c:pt idx="1956">
                  <c:v>0.1103378</c:v>
                </c:pt>
                <c:pt idx="1957">
                  <c:v>9.7802899999999998E-2</c:v>
                </c:pt>
                <c:pt idx="1958">
                  <c:v>0.103814</c:v>
                </c:pt>
                <c:pt idx="1959">
                  <c:v>0.1257134</c:v>
                </c:pt>
                <c:pt idx="1960">
                  <c:v>0.1085078</c:v>
                </c:pt>
                <c:pt idx="1961">
                  <c:v>0.1086063</c:v>
                </c:pt>
                <c:pt idx="1962">
                  <c:v>0.102451</c:v>
                </c:pt>
                <c:pt idx="1963">
                  <c:v>0.1068576</c:v>
                </c:pt>
                <c:pt idx="1964">
                  <c:v>8.9433700000000005E-2</c:v>
                </c:pt>
                <c:pt idx="1965">
                  <c:v>0.13698489999999999</c:v>
                </c:pt>
                <c:pt idx="1966">
                  <c:v>0.19452729999999999</c:v>
                </c:pt>
                <c:pt idx="1967">
                  <c:v>0.1024047</c:v>
                </c:pt>
                <c:pt idx="1968">
                  <c:v>0.1037588</c:v>
                </c:pt>
                <c:pt idx="1969">
                  <c:v>0.1066669</c:v>
                </c:pt>
                <c:pt idx="1970">
                  <c:v>8.7496099999999993E-2</c:v>
                </c:pt>
                <c:pt idx="1971">
                  <c:v>9.6444500000000002E-2</c:v>
                </c:pt>
                <c:pt idx="1972">
                  <c:v>0.1011643</c:v>
                </c:pt>
                <c:pt idx="1973">
                  <c:v>9.6135300000000007E-2</c:v>
                </c:pt>
                <c:pt idx="1974">
                  <c:v>9.8760000000000001E-2</c:v>
                </c:pt>
                <c:pt idx="1975">
                  <c:v>0.1037047</c:v>
                </c:pt>
                <c:pt idx="1976">
                  <c:v>8.9889899999999995E-2</c:v>
                </c:pt>
                <c:pt idx="1977">
                  <c:v>9.0635900000000005E-2</c:v>
                </c:pt>
                <c:pt idx="1978">
                  <c:v>0.13847690000000001</c:v>
                </c:pt>
                <c:pt idx="1979">
                  <c:v>0.11827260000000001</c:v>
                </c:pt>
                <c:pt idx="1980">
                  <c:v>9.3626100000000004E-2</c:v>
                </c:pt>
                <c:pt idx="1981">
                  <c:v>0.11950429999999999</c:v>
                </c:pt>
                <c:pt idx="1982">
                  <c:v>0.14308899999999999</c:v>
                </c:pt>
                <c:pt idx="1983">
                  <c:v>9.25034E-2</c:v>
                </c:pt>
                <c:pt idx="1984">
                  <c:v>0.1097878</c:v>
                </c:pt>
                <c:pt idx="1985">
                  <c:v>0.1390499</c:v>
                </c:pt>
                <c:pt idx="1986">
                  <c:v>9.6064899999999995E-2</c:v>
                </c:pt>
                <c:pt idx="1987">
                  <c:v>0.12322370000000001</c:v>
                </c:pt>
                <c:pt idx="1988">
                  <c:v>9.6763199999999994E-2</c:v>
                </c:pt>
                <c:pt idx="1989">
                  <c:v>0.1199224</c:v>
                </c:pt>
                <c:pt idx="1990">
                  <c:v>9.9862400000000004E-2</c:v>
                </c:pt>
                <c:pt idx="1991">
                  <c:v>9.1037300000000002E-2</c:v>
                </c:pt>
                <c:pt idx="1992">
                  <c:v>8.8935200000000006E-2</c:v>
                </c:pt>
                <c:pt idx="1993">
                  <c:v>0.11135920000000001</c:v>
                </c:pt>
                <c:pt idx="1994">
                  <c:v>0.1093729</c:v>
                </c:pt>
                <c:pt idx="1995">
                  <c:v>9.4643199999999997E-2</c:v>
                </c:pt>
                <c:pt idx="1996">
                  <c:v>8.9782600000000004E-2</c:v>
                </c:pt>
                <c:pt idx="1997">
                  <c:v>0.1090353</c:v>
                </c:pt>
                <c:pt idx="1998">
                  <c:v>0.1320249</c:v>
                </c:pt>
                <c:pt idx="1999">
                  <c:v>0.103473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E6A-42BA-A649-BC826E19CF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48513423"/>
        <c:axId val="1148513903"/>
      </c:lineChart>
      <c:catAx>
        <c:axId val="114851342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48513903"/>
        <c:crosses val="autoZero"/>
        <c:auto val="1"/>
        <c:lblAlgn val="ctr"/>
        <c:lblOffset val="100"/>
        <c:noMultiLvlLbl val="0"/>
      </c:catAx>
      <c:valAx>
        <c:axId val="11485139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485134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2400"/>
              <a:t>Pipeline</a:t>
            </a:r>
            <a:r>
              <a:rPr lang="en-US" altLang="zh-TW" sz="2400" baseline="0"/>
              <a:t> Search</a:t>
            </a:r>
            <a:endParaRPr lang="zh-TW" altLang="en-US" sz="24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'Order Processing Times'!$L$1</c:f>
              <c:strCache>
                <c:ptCount val="1"/>
                <c:pt idx="0">
                  <c:v>Total Processing Time(1) (s)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Times'!$L$2:$L$2001</c:f>
              <c:numCache>
                <c:formatCode>General</c:formatCode>
                <c:ptCount val="2000"/>
                <c:pt idx="0">
                  <c:v>1.60544E-2</c:v>
                </c:pt>
                <c:pt idx="1">
                  <c:v>7.9732999999999991E-3</c:v>
                </c:pt>
                <c:pt idx="2">
                  <c:v>8.6650000000000008E-3</c:v>
                </c:pt>
                <c:pt idx="3">
                  <c:v>1.3147499999999999E-2</c:v>
                </c:pt>
                <c:pt idx="4">
                  <c:v>2.04481E-2</c:v>
                </c:pt>
                <c:pt idx="5">
                  <c:v>1.98015E-2</c:v>
                </c:pt>
                <c:pt idx="6">
                  <c:v>1.0057999999999999E-2</c:v>
                </c:pt>
                <c:pt idx="7">
                  <c:v>1.1836299999999999E-2</c:v>
                </c:pt>
                <c:pt idx="8">
                  <c:v>1.11027E-2</c:v>
                </c:pt>
                <c:pt idx="9">
                  <c:v>1.1007100000000001E-2</c:v>
                </c:pt>
                <c:pt idx="10">
                  <c:v>9.5759999999999994E-3</c:v>
                </c:pt>
                <c:pt idx="11">
                  <c:v>9.2749000000000009E-3</c:v>
                </c:pt>
                <c:pt idx="12">
                  <c:v>1.0386899999999999E-2</c:v>
                </c:pt>
                <c:pt idx="13">
                  <c:v>9.4146999999999998E-3</c:v>
                </c:pt>
                <c:pt idx="14">
                  <c:v>1.8002000000000001E-2</c:v>
                </c:pt>
                <c:pt idx="15">
                  <c:v>1.9279999999999999E-2</c:v>
                </c:pt>
                <c:pt idx="16">
                  <c:v>1.04206E-2</c:v>
                </c:pt>
                <c:pt idx="17">
                  <c:v>1.1034E-2</c:v>
                </c:pt>
                <c:pt idx="18">
                  <c:v>9.7582999999999993E-3</c:v>
                </c:pt>
                <c:pt idx="19">
                  <c:v>9.8236999999999994E-3</c:v>
                </c:pt>
                <c:pt idx="20">
                  <c:v>1.6514000000000001E-2</c:v>
                </c:pt>
                <c:pt idx="21">
                  <c:v>7.7470000000000004E-3</c:v>
                </c:pt>
                <c:pt idx="22">
                  <c:v>1.18142E-2</c:v>
                </c:pt>
                <c:pt idx="23">
                  <c:v>1.3513900000000001E-2</c:v>
                </c:pt>
                <c:pt idx="24">
                  <c:v>1.31109E-2</c:v>
                </c:pt>
                <c:pt idx="25">
                  <c:v>1.22264E-2</c:v>
                </c:pt>
                <c:pt idx="26">
                  <c:v>1.11045E-2</c:v>
                </c:pt>
                <c:pt idx="27">
                  <c:v>8.6832000000000003E-3</c:v>
                </c:pt>
                <c:pt idx="28">
                  <c:v>1.0414100000000001E-2</c:v>
                </c:pt>
                <c:pt idx="29">
                  <c:v>1.65667E-2</c:v>
                </c:pt>
                <c:pt idx="30">
                  <c:v>2.2103000000000001E-2</c:v>
                </c:pt>
                <c:pt idx="31">
                  <c:v>2.45516E-2</c:v>
                </c:pt>
                <c:pt idx="32">
                  <c:v>4.1013099999999997E-2</c:v>
                </c:pt>
                <c:pt idx="33">
                  <c:v>1.9012000000000001E-2</c:v>
                </c:pt>
                <c:pt idx="34">
                  <c:v>1.3103500000000001E-2</c:v>
                </c:pt>
                <c:pt idx="35">
                  <c:v>1.257E-2</c:v>
                </c:pt>
                <c:pt idx="36">
                  <c:v>1.22614E-2</c:v>
                </c:pt>
                <c:pt idx="37">
                  <c:v>1.8291100000000001E-2</c:v>
                </c:pt>
                <c:pt idx="38">
                  <c:v>2.0506E-2</c:v>
                </c:pt>
                <c:pt idx="39">
                  <c:v>2.0330899999999999E-2</c:v>
                </c:pt>
                <c:pt idx="40">
                  <c:v>2.53437E-2</c:v>
                </c:pt>
                <c:pt idx="41">
                  <c:v>2.4179099999999999E-2</c:v>
                </c:pt>
                <c:pt idx="42">
                  <c:v>3.6083900000000002E-2</c:v>
                </c:pt>
                <c:pt idx="43">
                  <c:v>3.3933100000000001E-2</c:v>
                </c:pt>
                <c:pt idx="44">
                  <c:v>2.98228E-2</c:v>
                </c:pt>
                <c:pt idx="45">
                  <c:v>1.8512199999999999E-2</c:v>
                </c:pt>
                <c:pt idx="46">
                  <c:v>3.4946400000000002E-2</c:v>
                </c:pt>
                <c:pt idx="47">
                  <c:v>2.03471E-2</c:v>
                </c:pt>
                <c:pt idx="48">
                  <c:v>1.7724699999999999E-2</c:v>
                </c:pt>
                <c:pt idx="49">
                  <c:v>1.67204E-2</c:v>
                </c:pt>
                <c:pt idx="50">
                  <c:v>1.64025E-2</c:v>
                </c:pt>
                <c:pt idx="51">
                  <c:v>2.0805899999999999E-2</c:v>
                </c:pt>
                <c:pt idx="52">
                  <c:v>2.7424500000000001E-2</c:v>
                </c:pt>
                <c:pt idx="53">
                  <c:v>2.9133699999999998E-2</c:v>
                </c:pt>
                <c:pt idx="54">
                  <c:v>3.57238E-2</c:v>
                </c:pt>
                <c:pt idx="55">
                  <c:v>3.3387300000000002E-2</c:v>
                </c:pt>
                <c:pt idx="56">
                  <c:v>1.9556E-2</c:v>
                </c:pt>
                <c:pt idx="57">
                  <c:v>2.99923E-2</c:v>
                </c:pt>
                <c:pt idx="58">
                  <c:v>2.2255500000000001E-2</c:v>
                </c:pt>
                <c:pt idx="59">
                  <c:v>2.09593E-2</c:v>
                </c:pt>
                <c:pt idx="60">
                  <c:v>2.4278000000000001E-2</c:v>
                </c:pt>
                <c:pt idx="61">
                  <c:v>1.90601E-2</c:v>
                </c:pt>
                <c:pt idx="62">
                  <c:v>5.1426899999999998E-2</c:v>
                </c:pt>
                <c:pt idx="63">
                  <c:v>2.3333199999999998E-2</c:v>
                </c:pt>
                <c:pt idx="64">
                  <c:v>1.6853400000000001E-2</c:v>
                </c:pt>
                <c:pt idx="65">
                  <c:v>2.25969E-2</c:v>
                </c:pt>
                <c:pt idx="66">
                  <c:v>2.3141999999999999E-2</c:v>
                </c:pt>
                <c:pt idx="67">
                  <c:v>2.9262699999999999E-2</c:v>
                </c:pt>
                <c:pt idx="68">
                  <c:v>2.4164499999999998E-2</c:v>
                </c:pt>
                <c:pt idx="69">
                  <c:v>2.9216200000000001E-2</c:v>
                </c:pt>
                <c:pt idx="70">
                  <c:v>3.0727600000000001E-2</c:v>
                </c:pt>
                <c:pt idx="71">
                  <c:v>2.0059299999999999E-2</c:v>
                </c:pt>
                <c:pt idx="72">
                  <c:v>2.3568100000000002E-2</c:v>
                </c:pt>
                <c:pt idx="73">
                  <c:v>2.83348E-2</c:v>
                </c:pt>
                <c:pt idx="74">
                  <c:v>2.0601100000000001E-2</c:v>
                </c:pt>
                <c:pt idx="75">
                  <c:v>2.6358300000000001E-2</c:v>
                </c:pt>
                <c:pt idx="76">
                  <c:v>2.8997800000000001E-2</c:v>
                </c:pt>
                <c:pt idx="77">
                  <c:v>2.1013E-2</c:v>
                </c:pt>
                <c:pt idx="78">
                  <c:v>2.486E-2</c:v>
                </c:pt>
                <c:pt idx="79">
                  <c:v>2.39324E-2</c:v>
                </c:pt>
                <c:pt idx="80">
                  <c:v>4.6021199999999998E-2</c:v>
                </c:pt>
                <c:pt idx="81">
                  <c:v>2.7116000000000001E-2</c:v>
                </c:pt>
                <c:pt idx="82">
                  <c:v>2.28504E-2</c:v>
                </c:pt>
                <c:pt idx="83">
                  <c:v>2.1571400000000001E-2</c:v>
                </c:pt>
                <c:pt idx="84">
                  <c:v>4.1359699999999999E-2</c:v>
                </c:pt>
                <c:pt idx="85">
                  <c:v>3.2354099999999997E-2</c:v>
                </c:pt>
                <c:pt idx="86">
                  <c:v>2.64491E-2</c:v>
                </c:pt>
                <c:pt idx="87">
                  <c:v>1.6980499999999999E-2</c:v>
                </c:pt>
                <c:pt idx="88">
                  <c:v>2.5688200000000001E-2</c:v>
                </c:pt>
                <c:pt idx="89">
                  <c:v>2.2561399999999999E-2</c:v>
                </c:pt>
                <c:pt idx="90">
                  <c:v>2.8233399999999999E-2</c:v>
                </c:pt>
                <c:pt idx="91">
                  <c:v>1.9237500000000001E-2</c:v>
                </c:pt>
                <c:pt idx="92">
                  <c:v>2.7221599999999999E-2</c:v>
                </c:pt>
                <c:pt idx="93">
                  <c:v>2.7740399999999998E-2</c:v>
                </c:pt>
                <c:pt idx="94">
                  <c:v>4.3882200000000003E-2</c:v>
                </c:pt>
                <c:pt idx="95">
                  <c:v>2.8132299999999999E-2</c:v>
                </c:pt>
                <c:pt idx="96">
                  <c:v>3.8721199999999997E-2</c:v>
                </c:pt>
                <c:pt idx="97">
                  <c:v>3.4730799999999999E-2</c:v>
                </c:pt>
                <c:pt idx="98">
                  <c:v>2.7224499999999999E-2</c:v>
                </c:pt>
                <c:pt idx="99">
                  <c:v>2.5838900000000001E-2</c:v>
                </c:pt>
                <c:pt idx="100">
                  <c:v>3.1515300000000003E-2</c:v>
                </c:pt>
                <c:pt idx="101">
                  <c:v>2.3655700000000002E-2</c:v>
                </c:pt>
                <c:pt idx="102">
                  <c:v>3.8744599999999997E-2</c:v>
                </c:pt>
                <c:pt idx="103">
                  <c:v>3.5120400000000003E-2</c:v>
                </c:pt>
                <c:pt idx="104">
                  <c:v>2.16762E-2</c:v>
                </c:pt>
                <c:pt idx="105">
                  <c:v>2.5449200000000002E-2</c:v>
                </c:pt>
                <c:pt idx="106">
                  <c:v>2.5846399999999999E-2</c:v>
                </c:pt>
                <c:pt idx="107">
                  <c:v>2.5408400000000001E-2</c:v>
                </c:pt>
                <c:pt idx="108">
                  <c:v>2.46538E-2</c:v>
                </c:pt>
                <c:pt idx="109">
                  <c:v>2.5352599999999999E-2</c:v>
                </c:pt>
                <c:pt idx="110">
                  <c:v>3.7100599999999997E-2</c:v>
                </c:pt>
                <c:pt idx="111">
                  <c:v>3.9535500000000001E-2</c:v>
                </c:pt>
                <c:pt idx="112">
                  <c:v>3.8471699999999998E-2</c:v>
                </c:pt>
                <c:pt idx="113">
                  <c:v>3.9929800000000001E-2</c:v>
                </c:pt>
                <c:pt idx="114">
                  <c:v>4.8306399999999999E-2</c:v>
                </c:pt>
                <c:pt idx="115">
                  <c:v>4.1299500000000003E-2</c:v>
                </c:pt>
                <c:pt idx="116">
                  <c:v>4.3879399999999999E-2</c:v>
                </c:pt>
                <c:pt idx="117">
                  <c:v>4.0456199999999998E-2</c:v>
                </c:pt>
                <c:pt idx="118">
                  <c:v>3.53377E-2</c:v>
                </c:pt>
                <c:pt idx="119">
                  <c:v>4.5803099999999999E-2</c:v>
                </c:pt>
                <c:pt idx="120">
                  <c:v>3.5007999999999997E-2</c:v>
                </c:pt>
                <c:pt idx="121">
                  <c:v>3.2462600000000001E-2</c:v>
                </c:pt>
                <c:pt idx="122">
                  <c:v>2.5618999999999999E-2</c:v>
                </c:pt>
                <c:pt idx="123">
                  <c:v>3.6692700000000002E-2</c:v>
                </c:pt>
                <c:pt idx="124">
                  <c:v>3.7634000000000001E-2</c:v>
                </c:pt>
                <c:pt idx="125">
                  <c:v>3.9925700000000001E-2</c:v>
                </c:pt>
                <c:pt idx="126">
                  <c:v>6.37181E-2</c:v>
                </c:pt>
                <c:pt idx="127">
                  <c:v>8.6848800000000004E-2</c:v>
                </c:pt>
                <c:pt idx="128">
                  <c:v>4.0722800000000003E-2</c:v>
                </c:pt>
                <c:pt idx="129">
                  <c:v>3.1829700000000002E-2</c:v>
                </c:pt>
                <c:pt idx="130">
                  <c:v>3.8883000000000001E-2</c:v>
                </c:pt>
                <c:pt idx="131">
                  <c:v>3.08715E-2</c:v>
                </c:pt>
                <c:pt idx="132">
                  <c:v>2.59806E-2</c:v>
                </c:pt>
                <c:pt idx="133">
                  <c:v>2.5795999999999999E-2</c:v>
                </c:pt>
                <c:pt idx="134">
                  <c:v>2.7825099999999998E-2</c:v>
                </c:pt>
                <c:pt idx="135">
                  <c:v>2.60518E-2</c:v>
                </c:pt>
                <c:pt idx="136">
                  <c:v>2.9222000000000001E-2</c:v>
                </c:pt>
                <c:pt idx="137">
                  <c:v>2.6786500000000001E-2</c:v>
                </c:pt>
                <c:pt idx="138">
                  <c:v>4.6740200000000003E-2</c:v>
                </c:pt>
                <c:pt idx="139">
                  <c:v>3.5550999999999999E-2</c:v>
                </c:pt>
                <c:pt idx="140">
                  <c:v>5.2785199999999997E-2</c:v>
                </c:pt>
                <c:pt idx="141">
                  <c:v>4.6441000000000003E-2</c:v>
                </c:pt>
                <c:pt idx="142">
                  <c:v>4.5521899999999997E-2</c:v>
                </c:pt>
                <c:pt idx="143">
                  <c:v>3.20627E-2</c:v>
                </c:pt>
                <c:pt idx="144">
                  <c:v>3.2637800000000002E-2</c:v>
                </c:pt>
                <c:pt idx="145">
                  <c:v>3.2758599999999999E-2</c:v>
                </c:pt>
                <c:pt idx="146">
                  <c:v>2.86685E-2</c:v>
                </c:pt>
                <c:pt idx="147">
                  <c:v>2.7628699999999999E-2</c:v>
                </c:pt>
                <c:pt idx="148">
                  <c:v>4.8717099999999999E-2</c:v>
                </c:pt>
                <c:pt idx="149">
                  <c:v>3.0330099999999999E-2</c:v>
                </c:pt>
                <c:pt idx="150">
                  <c:v>2.9139000000000002E-2</c:v>
                </c:pt>
                <c:pt idx="151">
                  <c:v>2.8842599999999999E-2</c:v>
                </c:pt>
                <c:pt idx="152">
                  <c:v>2.9845900000000002E-2</c:v>
                </c:pt>
                <c:pt idx="153">
                  <c:v>2.7866499999999999E-2</c:v>
                </c:pt>
                <c:pt idx="154">
                  <c:v>4.4805499999999998E-2</c:v>
                </c:pt>
                <c:pt idx="155">
                  <c:v>3.2940799999999999E-2</c:v>
                </c:pt>
                <c:pt idx="156">
                  <c:v>3.4829600000000002E-2</c:v>
                </c:pt>
                <c:pt idx="157">
                  <c:v>3.2444300000000002E-2</c:v>
                </c:pt>
                <c:pt idx="158">
                  <c:v>3.42709E-2</c:v>
                </c:pt>
                <c:pt idx="159">
                  <c:v>2.92438E-2</c:v>
                </c:pt>
                <c:pt idx="160">
                  <c:v>3.5946499999999999E-2</c:v>
                </c:pt>
                <c:pt idx="161">
                  <c:v>3.3080100000000001E-2</c:v>
                </c:pt>
                <c:pt idx="162">
                  <c:v>3.04642E-2</c:v>
                </c:pt>
                <c:pt idx="163">
                  <c:v>3.4842100000000001E-2</c:v>
                </c:pt>
                <c:pt idx="164">
                  <c:v>3.3529400000000001E-2</c:v>
                </c:pt>
                <c:pt idx="165">
                  <c:v>3.0514400000000001E-2</c:v>
                </c:pt>
                <c:pt idx="166">
                  <c:v>2.99396E-2</c:v>
                </c:pt>
                <c:pt idx="167">
                  <c:v>3.4427300000000001E-2</c:v>
                </c:pt>
                <c:pt idx="168">
                  <c:v>3.2189000000000002E-2</c:v>
                </c:pt>
                <c:pt idx="169">
                  <c:v>4.9612999999999997E-2</c:v>
                </c:pt>
                <c:pt idx="170">
                  <c:v>4.7253000000000003E-2</c:v>
                </c:pt>
                <c:pt idx="171">
                  <c:v>3.2313300000000003E-2</c:v>
                </c:pt>
                <c:pt idx="172">
                  <c:v>4.0479899999999999E-2</c:v>
                </c:pt>
                <c:pt idx="173">
                  <c:v>3.7785699999999998E-2</c:v>
                </c:pt>
                <c:pt idx="174">
                  <c:v>5.62917E-2</c:v>
                </c:pt>
                <c:pt idx="175">
                  <c:v>4.4091999999999999E-2</c:v>
                </c:pt>
                <c:pt idx="176">
                  <c:v>4.5925100000000003E-2</c:v>
                </c:pt>
                <c:pt idx="177">
                  <c:v>4.34668E-2</c:v>
                </c:pt>
                <c:pt idx="178">
                  <c:v>4.5688899999999998E-2</c:v>
                </c:pt>
                <c:pt idx="179">
                  <c:v>4.80101E-2</c:v>
                </c:pt>
                <c:pt idx="180">
                  <c:v>4.2464799999999997E-2</c:v>
                </c:pt>
                <c:pt idx="181">
                  <c:v>3.8911099999999997E-2</c:v>
                </c:pt>
                <c:pt idx="182">
                  <c:v>5.0559E-2</c:v>
                </c:pt>
                <c:pt idx="183">
                  <c:v>4.7335200000000001E-2</c:v>
                </c:pt>
                <c:pt idx="184">
                  <c:v>4.7849599999999999E-2</c:v>
                </c:pt>
                <c:pt idx="185">
                  <c:v>4.0661999999999997E-2</c:v>
                </c:pt>
                <c:pt idx="186">
                  <c:v>3.7153100000000001E-2</c:v>
                </c:pt>
                <c:pt idx="187">
                  <c:v>4.04652E-2</c:v>
                </c:pt>
                <c:pt idx="188">
                  <c:v>4.2409700000000002E-2</c:v>
                </c:pt>
                <c:pt idx="189">
                  <c:v>5.4060999999999998E-2</c:v>
                </c:pt>
                <c:pt idx="190">
                  <c:v>4.7401400000000003E-2</c:v>
                </c:pt>
                <c:pt idx="191">
                  <c:v>3.6329599999999997E-2</c:v>
                </c:pt>
                <c:pt idx="192">
                  <c:v>5.2381999999999998E-2</c:v>
                </c:pt>
                <c:pt idx="193">
                  <c:v>3.6058E-2</c:v>
                </c:pt>
                <c:pt idx="194">
                  <c:v>3.6382900000000003E-2</c:v>
                </c:pt>
                <c:pt idx="195">
                  <c:v>3.6673299999999999E-2</c:v>
                </c:pt>
                <c:pt idx="196">
                  <c:v>3.8740700000000003E-2</c:v>
                </c:pt>
                <c:pt idx="197">
                  <c:v>4.4987699999999999E-2</c:v>
                </c:pt>
                <c:pt idx="198">
                  <c:v>5.0176199999999997E-2</c:v>
                </c:pt>
                <c:pt idx="199">
                  <c:v>4.8940900000000002E-2</c:v>
                </c:pt>
                <c:pt idx="200">
                  <c:v>4.7648999999999997E-2</c:v>
                </c:pt>
                <c:pt idx="201">
                  <c:v>7.0110400000000003E-2</c:v>
                </c:pt>
                <c:pt idx="202">
                  <c:v>7.3483699999999999E-2</c:v>
                </c:pt>
                <c:pt idx="203">
                  <c:v>5.4281299999999998E-2</c:v>
                </c:pt>
                <c:pt idx="204">
                  <c:v>4.4774399999999999E-2</c:v>
                </c:pt>
                <c:pt idx="205">
                  <c:v>3.8345700000000003E-2</c:v>
                </c:pt>
                <c:pt idx="206">
                  <c:v>3.92336E-2</c:v>
                </c:pt>
                <c:pt idx="207">
                  <c:v>4.0171699999999998E-2</c:v>
                </c:pt>
                <c:pt idx="208">
                  <c:v>7.9599600000000006E-2</c:v>
                </c:pt>
                <c:pt idx="209">
                  <c:v>5.6728500000000001E-2</c:v>
                </c:pt>
                <c:pt idx="210">
                  <c:v>5.3796799999999999E-2</c:v>
                </c:pt>
                <c:pt idx="211">
                  <c:v>5.1999299999999998E-2</c:v>
                </c:pt>
                <c:pt idx="212">
                  <c:v>6.0290099999999999E-2</c:v>
                </c:pt>
                <c:pt idx="213">
                  <c:v>6.3851199999999997E-2</c:v>
                </c:pt>
                <c:pt idx="214">
                  <c:v>5.6169900000000002E-2</c:v>
                </c:pt>
                <c:pt idx="215">
                  <c:v>4.29253E-2</c:v>
                </c:pt>
                <c:pt idx="216">
                  <c:v>5.8891600000000002E-2</c:v>
                </c:pt>
                <c:pt idx="217">
                  <c:v>5.31627E-2</c:v>
                </c:pt>
                <c:pt idx="218">
                  <c:v>4.9060899999999998E-2</c:v>
                </c:pt>
                <c:pt idx="219">
                  <c:v>5.3593200000000001E-2</c:v>
                </c:pt>
                <c:pt idx="220">
                  <c:v>4.4524800000000003E-2</c:v>
                </c:pt>
                <c:pt idx="221">
                  <c:v>5.2712799999999997E-2</c:v>
                </c:pt>
                <c:pt idx="222">
                  <c:v>6.3478699999999999E-2</c:v>
                </c:pt>
                <c:pt idx="223">
                  <c:v>7.5856999999999994E-2</c:v>
                </c:pt>
                <c:pt idx="224">
                  <c:v>4.4070499999999999E-2</c:v>
                </c:pt>
                <c:pt idx="225">
                  <c:v>7.2259799999999999E-2</c:v>
                </c:pt>
                <c:pt idx="226">
                  <c:v>4.8163999999999998E-2</c:v>
                </c:pt>
                <c:pt idx="227">
                  <c:v>5.0302399999999997E-2</c:v>
                </c:pt>
                <c:pt idx="228">
                  <c:v>5.1189400000000003E-2</c:v>
                </c:pt>
                <c:pt idx="229">
                  <c:v>4.9474700000000003E-2</c:v>
                </c:pt>
                <c:pt idx="230">
                  <c:v>4.8410000000000002E-2</c:v>
                </c:pt>
                <c:pt idx="231">
                  <c:v>4.2136300000000002E-2</c:v>
                </c:pt>
                <c:pt idx="232">
                  <c:v>5.3100300000000003E-2</c:v>
                </c:pt>
                <c:pt idx="233">
                  <c:v>4.4419699999999999E-2</c:v>
                </c:pt>
                <c:pt idx="234">
                  <c:v>4.35679E-2</c:v>
                </c:pt>
                <c:pt idx="235">
                  <c:v>4.75065E-2</c:v>
                </c:pt>
                <c:pt idx="236">
                  <c:v>4.4028400000000002E-2</c:v>
                </c:pt>
                <c:pt idx="237">
                  <c:v>4.6647300000000003E-2</c:v>
                </c:pt>
                <c:pt idx="238">
                  <c:v>4.2894500000000002E-2</c:v>
                </c:pt>
                <c:pt idx="239">
                  <c:v>4.5775700000000002E-2</c:v>
                </c:pt>
                <c:pt idx="240">
                  <c:v>4.4811400000000001E-2</c:v>
                </c:pt>
                <c:pt idx="241">
                  <c:v>4.3878100000000003E-2</c:v>
                </c:pt>
                <c:pt idx="242">
                  <c:v>4.6626099999999997E-2</c:v>
                </c:pt>
                <c:pt idx="243">
                  <c:v>4.87924E-2</c:v>
                </c:pt>
                <c:pt idx="244">
                  <c:v>4.3892599999999997E-2</c:v>
                </c:pt>
                <c:pt idx="245">
                  <c:v>4.7254499999999998E-2</c:v>
                </c:pt>
                <c:pt idx="246">
                  <c:v>4.6617899999999997E-2</c:v>
                </c:pt>
                <c:pt idx="247">
                  <c:v>4.4978200000000003E-2</c:v>
                </c:pt>
                <c:pt idx="248">
                  <c:v>4.9559199999999998E-2</c:v>
                </c:pt>
                <c:pt idx="249">
                  <c:v>7.6779899999999998E-2</c:v>
                </c:pt>
                <c:pt idx="250">
                  <c:v>6.1037500000000001E-2</c:v>
                </c:pt>
                <c:pt idx="251">
                  <c:v>4.82736E-2</c:v>
                </c:pt>
                <c:pt idx="252">
                  <c:v>4.7333300000000002E-2</c:v>
                </c:pt>
                <c:pt idx="253">
                  <c:v>4.80516E-2</c:v>
                </c:pt>
                <c:pt idx="254">
                  <c:v>4.7147500000000002E-2</c:v>
                </c:pt>
                <c:pt idx="255">
                  <c:v>4.8527000000000001E-2</c:v>
                </c:pt>
                <c:pt idx="256">
                  <c:v>4.8368899999999999E-2</c:v>
                </c:pt>
                <c:pt idx="257">
                  <c:v>5.3737899999999998E-2</c:v>
                </c:pt>
                <c:pt idx="258">
                  <c:v>8.2390400000000003E-2</c:v>
                </c:pt>
                <c:pt idx="259">
                  <c:v>5.61643E-2</c:v>
                </c:pt>
                <c:pt idx="260">
                  <c:v>5.2926099999999997E-2</c:v>
                </c:pt>
                <c:pt idx="261">
                  <c:v>5.4592000000000002E-2</c:v>
                </c:pt>
                <c:pt idx="262">
                  <c:v>5.4908800000000001E-2</c:v>
                </c:pt>
                <c:pt idx="263">
                  <c:v>4.9343400000000003E-2</c:v>
                </c:pt>
                <c:pt idx="264">
                  <c:v>6.1757199999999998E-2</c:v>
                </c:pt>
                <c:pt idx="265">
                  <c:v>5.4672400000000003E-2</c:v>
                </c:pt>
                <c:pt idx="266">
                  <c:v>5.1771999999999999E-2</c:v>
                </c:pt>
                <c:pt idx="267">
                  <c:v>5.4435699999999997E-2</c:v>
                </c:pt>
                <c:pt idx="268">
                  <c:v>7.1886900000000004E-2</c:v>
                </c:pt>
                <c:pt idx="269">
                  <c:v>6.9160700000000006E-2</c:v>
                </c:pt>
                <c:pt idx="270">
                  <c:v>5.2441099999999997E-2</c:v>
                </c:pt>
                <c:pt idx="271">
                  <c:v>5.6195599999999998E-2</c:v>
                </c:pt>
                <c:pt idx="272">
                  <c:v>5.3962900000000001E-2</c:v>
                </c:pt>
                <c:pt idx="273">
                  <c:v>5.1142899999999998E-2</c:v>
                </c:pt>
                <c:pt idx="274">
                  <c:v>5.5011200000000003E-2</c:v>
                </c:pt>
                <c:pt idx="275">
                  <c:v>6.6369399999999995E-2</c:v>
                </c:pt>
                <c:pt idx="276">
                  <c:v>9.1100299999999995E-2</c:v>
                </c:pt>
                <c:pt idx="277">
                  <c:v>8.1780400000000003E-2</c:v>
                </c:pt>
                <c:pt idx="278">
                  <c:v>7.5908400000000001E-2</c:v>
                </c:pt>
                <c:pt idx="279">
                  <c:v>7.2099099999999999E-2</c:v>
                </c:pt>
                <c:pt idx="280">
                  <c:v>9.5976500000000006E-2</c:v>
                </c:pt>
                <c:pt idx="281">
                  <c:v>8.7645600000000004E-2</c:v>
                </c:pt>
                <c:pt idx="282">
                  <c:v>9.2277999999999999E-2</c:v>
                </c:pt>
                <c:pt idx="283">
                  <c:v>9.2598899999999998E-2</c:v>
                </c:pt>
                <c:pt idx="284">
                  <c:v>0.1314768</c:v>
                </c:pt>
                <c:pt idx="285">
                  <c:v>7.91766E-2</c:v>
                </c:pt>
                <c:pt idx="286">
                  <c:v>0.12964490000000001</c:v>
                </c:pt>
                <c:pt idx="287">
                  <c:v>0.16546169999999999</c:v>
                </c:pt>
                <c:pt idx="288">
                  <c:v>0.1154608</c:v>
                </c:pt>
                <c:pt idx="289">
                  <c:v>9.9352499999999996E-2</c:v>
                </c:pt>
                <c:pt idx="290">
                  <c:v>9.1218599999999997E-2</c:v>
                </c:pt>
                <c:pt idx="291">
                  <c:v>8.1449499999999994E-2</c:v>
                </c:pt>
                <c:pt idx="292">
                  <c:v>6.7785600000000001E-2</c:v>
                </c:pt>
                <c:pt idx="293">
                  <c:v>5.6027800000000003E-2</c:v>
                </c:pt>
                <c:pt idx="294">
                  <c:v>7.4216799999999999E-2</c:v>
                </c:pt>
                <c:pt idx="295">
                  <c:v>5.5006699999999999E-2</c:v>
                </c:pt>
                <c:pt idx="296">
                  <c:v>8.1475400000000003E-2</c:v>
                </c:pt>
                <c:pt idx="297">
                  <c:v>5.2491099999999999E-2</c:v>
                </c:pt>
                <c:pt idx="298">
                  <c:v>7.22854E-2</c:v>
                </c:pt>
                <c:pt idx="299">
                  <c:v>5.4553699999999997E-2</c:v>
                </c:pt>
                <c:pt idx="300">
                  <c:v>5.8384600000000002E-2</c:v>
                </c:pt>
                <c:pt idx="301">
                  <c:v>5.5817400000000003E-2</c:v>
                </c:pt>
                <c:pt idx="302">
                  <c:v>6.76065E-2</c:v>
                </c:pt>
                <c:pt idx="303">
                  <c:v>5.7355000000000003E-2</c:v>
                </c:pt>
                <c:pt idx="304">
                  <c:v>5.5945000000000002E-2</c:v>
                </c:pt>
                <c:pt idx="305">
                  <c:v>5.6459000000000002E-2</c:v>
                </c:pt>
                <c:pt idx="306">
                  <c:v>6.5432799999999999E-2</c:v>
                </c:pt>
                <c:pt idx="307">
                  <c:v>6.1478499999999998E-2</c:v>
                </c:pt>
                <c:pt idx="308">
                  <c:v>6.9823999999999997E-2</c:v>
                </c:pt>
                <c:pt idx="309">
                  <c:v>5.7001900000000001E-2</c:v>
                </c:pt>
                <c:pt idx="310">
                  <c:v>6.1612199999999999E-2</c:v>
                </c:pt>
                <c:pt idx="311">
                  <c:v>6.0449000000000003E-2</c:v>
                </c:pt>
                <c:pt idx="312">
                  <c:v>7.3484800000000003E-2</c:v>
                </c:pt>
                <c:pt idx="313">
                  <c:v>6.1507300000000001E-2</c:v>
                </c:pt>
                <c:pt idx="314">
                  <c:v>6.7713099999999998E-2</c:v>
                </c:pt>
                <c:pt idx="315">
                  <c:v>5.8079100000000002E-2</c:v>
                </c:pt>
                <c:pt idx="316">
                  <c:v>6.2214600000000002E-2</c:v>
                </c:pt>
                <c:pt idx="317">
                  <c:v>7.9326800000000003E-2</c:v>
                </c:pt>
                <c:pt idx="318">
                  <c:v>9.9871500000000002E-2</c:v>
                </c:pt>
                <c:pt idx="319">
                  <c:v>6.2872300000000006E-2</c:v>
                </c:pt>
                <c:pt idx="320">
                  <c:v>5.8506099999999998E-2</c:v>
                </c:pt>
                <c:pt idx="321">
                  <c:v>5.8079800000000001E-2</c:v>
                </c:pt>
                <c:pt idx="322">
                  <c:v>8.5119600000000004E-2</c:v>
                </c:pt>
                <c:pt idx="323">
                  <c:v>7.5608499999999995E-2</c:v>
                </c:pt>
                <c:pt idx="324">
                  <c:v>6.0484299999999998E-2</c:v>
                </c:pt>
                <c:pt idx="325">
                  <c:v>6.5229400000000007E-2</c:v>
                </c:pt>
                <c:pt idx="326">
                  <c:v>6.8558499999999994E-2</c:v>
                </c:pt>
                <c:pt idx="327">
                  <c:v>7.2967099999999993E-2</c:v>
                </c:pt>
                <c:pt idx="328">
                  <c:v>7.9445500000000002E-2</c:v>
                </c:pt>
                <c:pt idx="329">
                  <c:v>0.10075919999999999</c:v>
                </c:pt>
                <c:pt idx="330">
                  <c:v>6.5662100000000001E-2</c:v>
                </c:pt>
                <c:pt idx="331">
                  <c:v>7.3676500000000006E-2</c:v>
                </c:pt>
                <c:pt idx="332">
                  <c:v>6.1629799999999998E-2</c:v>
                </c:pt>
                <c:pt idx="333">
                  <c:v>6.1509399999999999E-2</c:v>
                </c:pt>
                <c:pt idx="334">
                  <c:v>6.1626E-2</c:v>
                </c:pt>
                <c:pt idx="335">
                  <c:v>6.6083199999999995E-2</c:v>
                </c:pt>
                <c:pt idx="336">
                  <c:v>6.3853599999999996E-2</c:v>
                </c:pt>
                <c:pt idx="337">
                  <c:v>6.23347E-2</c:v>
                </c:pt>
                <c:pt idx="338">
                  <c:v>7.0337499999999997E-2</c:v>
                </c:pt>
                <c:pt idx="339">
                  <c:v>6.7077600000000001E-2</c:v>
                </c:pt>
                <c:pt idx="340">
                  <c:v>6.7293400000000003E-2</c:v>
                </c:pt>
                <c:pt idx="341">
                  <c:v>8.1000699999999995E-2</c:v>
                </c:pt>
                <c:pt idx="342">
                  <c:v>6.6799800000000006E-2</c:v>
                </c:pt>
                <c:pt idx="343">
                  <c:v>7.71979E-2</c:v>
                </c:pt>
                <c:pt idx="344">
                  <c:v>8.8615799999999995E-2</c:v>
                </c:pt>
                <c:pt idx="345">
                  <c:v>7.7701800000000001E-2</c:v>
                </c:pt>
                <c:pt idx="346">
                  <c:v>6.6241400000000006E-2</c:v>
                </c:pt>
                <c:pt idx="347">
                  <c:v>6.8250000000000005E-2</c:v>
                </c:pt>
                <c:pt idx="348">
                  <c:v>7.3367799999999997E-2</c:v>
                </c:pt>
                <c:pt idx="349">
                  <c:v>7.0859599999999995E-2</c:v>
                </c:pt>
                <c:pt idx="350">
                  <c:v>6.7766599999999996E-2</c:v>
                </c:pt>
                <c:pt idx="351">
                  <c:v>7.9415600000000003E-2</c:v>
                </c:pt>
                <c:pt idx="352">
                  <c:v>8.9973300000000006E-2</c:v>
                </c:pt>
                <c:pt idx="353">
                  <c:v>6.3208399999999998E-2</c:v>
                </c:pt>
                <c:pt idx="354">
                  <c:v>0.115162</c:v>
                </c:pt>
                <c:pt idx="355">
                  <c:v>7.92022E-2</c:v>
                </c:pt>
                <c:pt idx="356">
                  <c:v>7.9255300000000001E-2</c:v>
                </c:pt>
                <c:pt idx="357">
                  <c:v>6.7096199999999995E-2</c:v>
                </c:pt>
                <c:pt idx="358">
                  <c:v>8.5684099999999999E-2</c:v>
                </c:pt>
                <c:pt idx="359">
                  <c:v>7.9394000000000006E-2</c:v>
                </c:pt>
                <c:pt idx="360">
                  <c:v>7.4154300000000006E-2</c:v>
                </c:pt>
                <c:pt idx="361">
                  <c:v>6.7906300000000003E-2</c:v>
                </c:pt>
                <c:pt idx="362">
                  <c:v>0.1064779</c:v>
                </c:pt>
                <c:pt idx="363">
                  <c:v>7.3567199999999999E-2</c:v>
                </c:pt>
                <c:pt idx="364">
                  <c:v>7.3775199999999999E-2</c:v>
                </c:pt>
                <c:pt idx="365">
                  <c:v>7.0597199999999999E-2</c:v>
                </c:pt>
                <c:pt idx="366">
                  <c:v>7.2970599999999997E-2</c:v>
                </c:pt>
                <c:pt idx="367">
                  <c:v>6.9538900000000001E-2</c:v>
                </c:pt>
                <c:pt idx="368">
                  <c:v>6.7785700000000004E-2</c:v>
                </c:pt>
                <c:pt idx="369">
                  <c:v>9.7898200000000005E-2</c:v>
                </c:pt>
                <c:pt idx="370">
                  <c:v>8.5112900000000005E-2</c:v>
                </c:pt>
                <c:pt idx="371">
                  <c:v>6.6700800000000005E-2</c:v>
                </c:pt>
                <c:pt idx="372">
                  <c:v>7.0367799999999994E-2</c:v>
                </c:pt>
                <c:pt idx="373">
                  <c:v>8.8423000000000002E-2</c:v>
                </c:pt>
                <c:pt idx="374">
                  <c:v>9.8774699999999993E-2</c:v>
                </c:pt>
                <c:pt idx="375">
                  <c:v>9.8219899999999999E-2</c:v>
                </c:pt>
                <c:pt idx="376">
                  <c:v>7.3705000000000007E-2</c:v>
                </c:pt>
                <c:pt idx="377">
                  <c:v>8.6425199999999994E-2</c:v>
                </c:pt>
                <c:pt idx="378">
                  <c:v>5.93278E-2</c:v>
                </c:pt>
                <c:pt idx="379">
                  <c:v>7.0138400000000004E-2</c:v>
                </c:pt>
                <c:pt idx="380">
                  <c:v>8.9831300000000003E-2</c:v>
                </c:pt>
                <c:pt idx="381">
                  <c:v>6.3997600000000002E-2</c:v>
                </c:pt>
                <c:pt idx="382">
                  <c:v>7.2190000000000004E-2</c:v>
                </c:pt>
                <c:pt idx="383">
                  <c:v>0.12600639999999999</c:v>
                </c:pt>
                <c:pt idx="384">
                  <c:v>7.4122900000000005E-2</c:v>
                </c:pt>
                <c:pt idx="385">
                  <c:v>8.4899799999999997E-2</c:v>
                </c:pt>
                <c:pt idx="386">
                  <c:v>7.7831899999999996E-2</c:v>
                </c:pt>
                <c:pt idx="387">
                  <c:v>9.1512399999999994E-2</c:v>
                </c:pt>
                <c:pt idx="388">
                  <c:v>6.6942199999999993E-2</c:v>
                </c:pt>
                <c:pt idx="389">
                  <c:v>7.0927299999999999E-2</c:v>
                </c:pt>
                <c:pt idx="390">
                  <c:v>6.6518800000000003E-2</c:v>
                </c:pt>
                <c:pt idx="391">
                  <c:v>6.6617300000000004E-2</c:v>
                </c:pt>
                <c:pt idx="392">
                  <c:v>6.5633200000000003E-2</c:v>
                </c:pt>
                <c:pt idx="393">
                  <c:v>7.5078800000000001E-2</c:v>
                </c:pt>
                <c:pt idx="394">
                  <c:v>6.5429100000000004E-2</c:v>
                </c:pt>
                <c:pt idx="395">
                  <c:v>6.9607100000000005E-2</c:v>
                </c:pt>
                <c:pt idx="396">
                  <c:v>6.8207299999999998E-2</c:v>
                </c:pt>
                <c:pt idx="397">
                  <c:v>9.67417E-2</c:v>
                </c:pt>
                <c:pt idx="398">
                  <c:v>6.8108000000000002E-2</c:v>
                </c:pt>
                <c:pt idx="399">
                  <c:v>6.7503199999999999E-2</c:v>
                </c:pt>
                <c:pt idx="400">
                  <c:v>7.1915699999999999E-2</c:v>
                </c:pt>
                <c:pt idx="401">
                  <c:v>8.7637599999999996E-2</c:v>
                </c:pt>
                <c:pt idx="402">
                  <c:v>0.1353308</c:v>
                </c:pt>
                <c:pt idx="403">
                  <c:v>8.6027699999999999E-2</c:v>
                </c:pt>
                <c:pt idx="404">
                  <c:v>6.7105899999999996E-2</c:v>
                </c:pt>
                <c:pt idx="405">
                  <c:v>7.1663900000000003E-2</c:v>
                </c:pt>
                <c:pt idx="406">
                  <c:v>7.8397099999999997E-2</c:v>
                </c:pt>
                <c:pt idx="407">
                  <c:v>6.9108000000000003E-2</c:v>
                </c:pt>
                <c:pt idx="408">
                  <c:v>7.0067500000000005E-2</c:v>
                </c:pt>
                <c:pt idx="409">
                  <c:v>6.5877699999999997E-2</c:v>
                </c:pt>
                <c:pt idx="410">
                  <c:v>7.3263599999999998E-2</c:v>
                </c:pt>
                <c:pt idx="411">
                  <c:v>6.9126199999999999E-2</c:v>
                </c:pt>
                <c:pt idx="412">
                  <c:v>6.9997500000000004E-2</c:v>
                </c:pt>
                <c:pt idx="413">
                  <c:v>6.9131700000000004E-2</c:v>
                </c:pt>
                <c:pt idx="414">
                  <c:v>6.9982900000000001E-2</c:v>
                </c:pt>
                <c:pt idx="415">
                  <c:v>7.8934500000000005E-2</c:v>
                </c:pt>
                <c:pt idx="416">
                  <c:v>8.8679800000000003E-2</c:v>
                </c:pt>
                <c:pt idx="417">
                  <c:v>7.6696E-2</c:v>
                </c:pt>
                <c:pt idx="418">
                  <c:v>7.1635699999999997E-2</c:v>
                </c:pt>
                <c:pt idx="419">
                  <c:v>6.8990999999999997E-2</c:v>
                </c:pt>
                <c:pt idx="420">
                  <c:v>6.7883299999999994E-2</c:v>
                </c:pt>
                <c:pt idx="421">
                  <c:v>6.9570099999999996E-2</c:v>
                </c:pt>
                <c:pt idx="422">
                  <c:v>6.9161399999999998E-2</c:v>
                </c:pt>
                <c:pt idx="423">
                  <c:v>7.4087700000000006E-2</c:v>
                </c:pt>
                <c:pt idx="424">
                  <c:v>7.3085600000000001E-2</c:v>
                </c:pt>
                <c:pt idx="425">
                  <c:v>7.5184699999999993E-2</c:v>
                </c:pt>
                <c:pt idx="426">
                  <c:v>7.6166200000000003E-2</c:v>
                </c:pt>
                <c:pt idx="427">
                  <c:v>0.11594649999999999</c:v>
                </c:pt>
                <c:pt idx="428">
                  <c:v>7.6277499999999998E-2</c:v>
                </c:pt>
                <c:pt idx="429">
                  <c:v>7.6418600000000003E-2</c:v>
                </c:pt>
                <c:pt idx="430">
                  <c:v>7.8014500000000001E-2</c:v>
                </c:pt>
                <c:pt idx="431">
                  <c:v>0.10193919999999999</c:v>
                </c:pt>
                <c:pt idx="432">
                  <c:v>7.3975200000000005E-2</c:v>
                </c:pt>
                <c:pt idx="433">
                  <c:v>7.5692899999999994E-2</c:v>
                </c:pt>
                <c:pt idx="434">
                  <c:v>7.5369900000000004E-2</c:v>
                </c:pt>
                <c:pt idx="435">
                  <c:v>7.5607599999999997E-2</c:v>
                </c:pt>
                <c:pt idx="436">
                  <c:v>7.8648700000000002E-2</c:v>
                </c:pt>
                <c:pt idx="437">
                  <c:v>7.3074799999999995E-2</c:v>
                </c:pt>
                <c:pt idx="438">
                  <c:v>7.2396699999999994E-2</c:v>
                </c:pt>
                <c:pt idx="439">
                  <c:v>7.25856E-2</c:v>
                </c:pt>
                <c:pt idx="440">
                  <c:v>7.1300100000000005E-2</c:v>
                </c:pt>
                <c:pt idx="441">
                  <c:v>7.2731799999999999E-2</c:v>
                </c:pt>
                <c:pt idx="442">
                  <c:v>7.6622399999999993E-2</c:v>
                </c:pt>
                <c:pt idx="443">
                  <c:v>8.1680600000000006E-2</c:v>
                </c:pt>
                <c:pt idx="444">
                  <c:v>7.3081499999999994E-2</c:v>
                </c:pt>
                <c:pt idx="445">
                  <c:v>9.2189599999999997E-2</c:v>
                </c:pt>
                <c:pt idx="446">
                  <c:v>0.12845490000000001</c:v>
                </c:pt>
                <c:pt idx="447">
                  <c:v>7.7338500000000004E-2</c:v>
                </c:pt>
                <c:pt idx="448">
                  <c:v>7.41121E-2</c:v>
                </c:pt>
                <c:pt idx="449">
                  <c:v>7.6757500000000006E-2</c:v>
                </c:pt>
                <c:pt idx="450">
                  <c:v>7.2781999999999999E-2</c:v>
                </c:pt>
                <c:pt idx="451">
                  <c:v>7.6262399999999994E-2</c:v>
                </c:pt>
                <c:pt idx="452">
                  <c:v>7.4478199999999994E-2</c:v>
                </c:pt>
                <c:pt idx="453">
                  <c:v>7.7442800000000006E-2</c:v>
                </c:pt>
                <c:pt idx="454">
                  <c:v>7.4728199999999995E-2</c:v>
                </c:pt>
                <c:pt idx="455">
                  <c:v>8.0191200000000004E-2</c:v>
                </c:pt>
                <c:pt idx="456">
                  <c:v>0.1492271</c:v>
                </c:pt>
                <c:pt idx="457">
                  <c:v>7.4254200000000006E-2</c:v>
                </c:pt>
                <c:pt idx="458">
                  <c:v>8.2881899999999994E-2</c:v>
                </c:pt>
                <c:pt idx="459">
                  <c:v>8.1368899999999994E-2</c:v>
                </c:pt>
                <c:pt idx="460">
                  <c:v>7.56463E-2</c:v>
                </c:pt>
                <c:pt idx="461">
                  <c:v>8.4511199999999995E-2</c:v>
                </c:pt>
                <c:pt idx="462">
                  <c:v>8.2805100000000006E-2</c:v>
                </c:pt>
                <c:pt idx="463">
                  <c:v>8.0386200000000005E-2</c:v>
                </c:pt>
                <c:pt idx="464">
                  <c:v>7.6210399999999998E-2</c:v>
                </c:pt>
                <c:pt idx="465">
                  <c:v>7.8992999999999994E-2</c:v>
                </c:pt>
                <c:pt idx="466">
                  <c:v>0.1123229</c:v>
                </c:pt>
                <c:pt idx="467">
                  <c:v>0.11610529999999999</c:v>
                </c:pt>
                <c:pt idx="468">
                  <c:v>8.1104200000000001E-2</c:v>
                </c:pt>
                <c:pt idx="469">
                  <c:v>8.2019499999999995E-2</c:v>
                </c:pt>
                <c:pt idx="470">
                  <c:v>9.6782900000000005E-2</c:v>
                </c:pt>
                <c:pt idx="471">
                  <c:v>8.93071E-2</c:v>
                </c:pt>
                <c:pt idx="472">
                  <c:v>8.0298700000000001E-2</c:v>
                </c:pt>
                <c:pt idx="473">
                  <c:v>8.2178699999999993E-2</c:v>
                </c:pt>
                <c:pt idx="474">
                  <c:v>8.9979000000000003E-2</c:v>
                </c:pt>
                <c:pt idx="475">
                  <c:v>9.3599000000000002E-2</c:v>
                </c:pt>
                <c:pt idx="476">
                  <c:v>8.5786399999999999E-2</c:v>
                </c:pt>
                <c:pt idx="477">
                  <c:v>8.0499899999999999E-2</c:v>
                </c:pt>
                <c:pt idx="478">
                  <c:v>8.0710500000000004E-2</c:v>
                </c:pt>
                <c:pt idx="479">
                  <c:v>7.8209500000000001E-2</c:v>
                </c:pt>
                <c:pt idx="480">
                  <c:v>7.8933299999999998E-2</c:v>
                </c:pt>
                <c:pt idx="481">
                  <c:v>8.2643900000000006E-2</c:v>
                </c:pt>
                <c:pt idx="482">
                  <c:v>8.0335799999999999E-2</c:v>
                </c:pt>
                <c:pt idx="483">
                  <c:v>8.5067000000000004E-2</c:v>
                </c:pt>
                <c:pt idx="484">
                  <c:v>8.4379999999999997E-2</c:v>
                </c:pt>
                <c:pt idx="485">
                  <c:v>8.1559000000000006E-2</c:v>
                </c:pt>
                <c:pt idx="486">
                  <c:v>9.91007E-2</c:v>
                </c:pt>
                <c:pt idx="487">
                  <c:v>7.9533699999999999E-2</c:v>
                </c:pt>
                <c:pt idx="488">
                  <c:v>8.18242E-2</c:v>
                </c:pt>
                <c:pt idx="489">
                  <c:v>8.1030900000000003E-2</c:v>
                </c:pt>
                <c:pt idx="490">
                  <c:v>8.0729999999999996E-2</c:v>
                </c:pt>
                <c:pt idx="491">
                  <c:v>0.1124568</c:v>
                </c:pt>
                <c:pt idx="492">
                  <c:v>8.3171899999999993E-2</c:v>
                </c:pt>
                <c:pt idx="493">
                  <c:v>7.99652E-2</c:v>
                </c:pt>
                <c:pt idx="494">
                  <c:v>8.35095E-2</c:v>
                </c:pt>
                <c:pt idx="495">
                  <c:v>8.9056300000000005E-2</c:v>
                </c:pt>
                <c:pt idx="496">
                  <c:v>9.1439000000000006E-2</c:v>
                </c:pt>
                <c:pt idx="497">
                  <c:v>8.4467500000000001E-2</c:v>
                </c:pt>
                <c:pt idx="498">
                  <c:v>8.2338099999999997E-2</c:v>
                </c:pt>
                <c:pt idx="499">
                  <c:v>8.2633100000000001E-2</c:v>
                </c:pt>
                <c:pt idx="500">
                  <c:v>8.4010699999999994E-2</c:v>
                </c:pt>
                <c:pt idx="501">
                  <c:v>8.9852699999999994E-2</c:v>
                </c:pt>
                <c:pt idx="502">
                  <c:v>0.1021922</c:v>
                </c:pt>
                <c:pt idx="503">
                  <c:v>8.2490800000000003E-2</c:v>
                </c:pt>
                <c:pt idx="504">
                  <c:v>8.3285100000000001E-2</c:v>
                </c:pt>
                <c:pt idx="505">
                  <c:v>8.3271200000000004E-2</c:v>
                </c:pt>
                <c:pt idx="506">
                  <c:v>8.7283100000000002E-2</c:v>
                </c:pt>
                <c:pt idx="507">
                  <c:v>9.2792100000000002E-2</c:v>
                </c:pt>
                <c:pt idx="508">
                  <c:v>8.4207199999999996E-2</c:v>
                </c:pt>
                <c:pt idx="509">
                  <c:v>9.4103199999999998E-2</c:v>
                </c:pt>
                <c:pt idx="510">
                  <c:v>8.9956300000000003E-2</c:v>
                </c:pt>
                <c:pt idx="511">
                  <c:v>8.4240700000000002E-2</c:v>
                </c:pt>
                <c:pt idx="512">
                  <c:v>8.1106200000000003E-2</c:v>
                </c:pt>
                <c:pt idx="513">
                  <c:v>0.14204159999999999</c:v>
                </c:pt>
                <c:pt idx="514">
                  <c:v>8.57546E-2</c:v>
                </c:pt>
                <c:pt idx="515">
                  <c:v>8.4921499999999997E-2</c:v>
                </c:pt>
                <c:pt idx="516">
                  <c:v>8.2581799999999997E-2</c:v>
                </c:pt>
                <c:pt idx="517">
                  <c:v>8.7383000000000002E-2</c:v>
                </c:pt>
                <c:pt idx="518">
                  <c:v>8.8379299999999994E-2</c:v>
                </c:pt>
                <c:pt idx="519">
                  <c:v>9.6698300000000001E-2</c:v>
                </c:pt>
                <c:pt idx="520">
                  <c:v>0.13602349999999999</c:v>
                </c:pt>
                <c:pt idx="521">
                  <c:v>8.4354200000000004E-2</c:v>
                </c:pt>
                <c:pt idx="522">
                  <c:v>0.125472</c:v>
                </c:pt>
                <c:pt idx="523">
                  <c:v>8.7493100000000004E-2</c:v>
                </c:pt>
                <c:pt idx="524">
                  <c:v>8.6590799999999996E-2</c:v>
                </c:pt>
                <c:pt idx="525">
                  <c:v>8.63931E-2</c:v>
                </c:pt>
                <c:pt idx="526">
                  <c:v>0.1024318</c:v>
                </c:pt>
                <c:pt idx="527">
                  <c:v>8.1211000000000005E-2</c:v>
                </c:pt>
                <c:pt idx="528">
                  <c:v>0.12746959999999999</c:v>
                </c:pt>
                <c:pt idx="529">
                  <c:v>8.9080800000000002E-2</c:v>
                </c:pt>
                <c:pt idx="530">
                  <c:v>8.0592200000000003E-2</c:v>
                </c:pt>
                <c:pt idx="531">
                  <c:v>9.2191400000000007E-2</c:v>
                </c:pt>
                <c:pt idx="532">
                  <c:v>8.6930999999999994E-2</c:v>
                </c:pt>
                <c:pt idx="533">
                  <c:v>7.9829700000000003E-2</c:v>
                </c:pt>
                <c:pt idx="534">
                  <c:v>8.5718900000000001E-2</c:v>
                </c:pt>
                <c:pt idx="535">
                  <c:v>8.1512899999999999E-2</c:v>
                </c:pt>
                <c:pt idx="536">
                  <c:v>8.1758399999999995E-2</c:v>
                </c:pt>
                <c:pt idx="537">
                  <c:v>8.1918199999999997E-2</c:v>
                </c:pt>
                <c:pt idx="538">
                  <c:v>8.4425E-2</c:v>
                </c:pt>
                <c:pt idx="539">
                  <c:v>8.3338599999999999E-2</c:v>
                </c:pt>
                <c:pt idx="540">
                  <c:v>8.5273699999999994E-2</c:v>
                </c:pt>
                <c:pt idx="541">
                  <c:v>8.3127499999999993E-2</c:v>
                </c:pt>
                <c:pt idx="542">
                  <c:v>8.9441000000000007E-2</c:v>
                </c:pt>
                <c:pt idx="543">
                  <c:v>8.2774100000000003E-2</c:v>
                </c:pt>
                <c:pt idx="544">
                  <c:v>8.6873099999999995E-2</c:v>
                </c:pt>
                <c:pt idx="545">
                  <c:v>8.6116700000000004E-2</c:v>
                </c:pt>
                <c:pt idx="546">
                  <c:v>8.4929500000000005E-2</c:v>
                </c:pt>
                <c:pt idx="547">
                  <c:v>8.0282300000000001E-2</c:v>
                </c:pt>
                <c:pt idx="548">
                  <c:v>8.33208E-2</c:v>
                </c:pt>
                <c:pt idx="549">
                  <c:v>0.20770079999999999</c:v>
                </c:pt>
                <c:pt idx="550">
                  <c:v>0.1067685</c:v>
                </c:pt>
                <c:pt idx="551">
                  <c:v>0.11934060000000001</c:v>
                </c:pt>
                <c:pt idx="552">
                  <c:v>0.1076865</c:v>
                </c:pt>
                <c:pt idx="553">
                  <c:v>0.1206265</c:v>
                </c:pt>
                <c:pt idx="554">
                  <c:v>0.16811970000000001</c:v>
                </c:pt>
                <c:pt idx="555">
                  <c:v>0.1041525</c:v>
                </c:pt>
                <c:pt idx="556">
                  <c:v>8.7289400000000003E-2</c:v>
                </c:pt>
                <c:pt idx="557">
                  <c:v>9.6448300000000001E-2</c:v>
                </c:pt>
                <c:pt idx="558">
                  <c:v>9.6950900000000007E-2</c:v>
                </c:pt>
                <c:pt idx="559">
                  <c:v>8.4766900000000006E-2</c:v>
                </c:pt>
                <c:pt idx="560">
                  <c:v>8.0927499999999999E-2</c:v>
                </c:pt>
                <c:pt idx="561">
                  <c:v>8.0458600000000005E-2</c:v>
                </c:pt>
                <c:pt idx="562">
                  <c:v>8.2821400000000003E-2</c:v>
                </c:pt>
                <c:pt idx="563">
                  <c:v>8.2578700000000005E-2</c:v>
                </c:pt>
                <c:pt idx="564">
                  <c:v>8.4752400000000006E-2</c:v>
                </c:pt>
                <c:pt idx="565">
                  <c:v>8.1234500000000001E-2</c:v>
                </c:pt>
                <c:pt idx="566">
                  <c:v>8.9491100000000004E-2</c:v>
                </c:pt>
                <c:pt idx="567">
                  <c:v>8.4271499999999999E-2</c:v>
                </c:pt>
                <c:pt idx="568">
                  <c:v>8.9976200000000006E-2</c:v>
                </c:pt>
                <c:pt idx="569">
                  <c:v>8.1917900000000002E-2</c:v>
                </c:pt>
                <c:pt idx="570">
                  <c:v>8.4709999999999994E-2</c:v>
                </c:pt>
                <c:pt idx="571">
                  <c:v>8.50027E-2</c:v>
                </c:pt>
                <c:pt idx="572">
                  <c:v>8.3105899999999996E-2</c:v>
                </c:pt>
                <c:pt idx="573">
                  <c:v>8.2300799999999993E-2</c:v>
                </c:pt>
                <c:pt idx="574">
                  <c:v>0.11541419999999999</c:v>
                </c:pt>
                <c:pt idx="575">
                  <c:v>8.6334400000000006E-2</c:v>
                </c:pt>
                <c:pt idx="576">
                  <c:v>8.7627300000000005E-2</c:v>
                </c:pt>
                <c:pt idx="577">
                  <c:v>8.7946200000000002E-2</c:v>
                </c:pt>
                <c:pt idx="578">
                  <c:v>8.2310300000000003E-2</c:v>
                </c:pt>
                <c:pt idx="579">
                  <c:v>9.2419399999999999E-2</c:v>
                </c:pt>
                <c:pt idx="580">
                  <c:v>8.5977499999999998E-2</c:v>
                </c:pt>
                <c:pt idx="581">
                  <c:v>0.10434499999999999</c:v>
                </c:pt>
                <c:pt idx="582">
                  <c:v>0.1092523</c:v>
                </c:pt>
                <c:pt idx="583">
                  <c:v>8.1302100000000002E-2</c:v>
                </c:pt>
                <c:pt idx="584">
                  <c:v>8.5423899999999997E-2</c:v>
                </c:pt>
                <c:pt idx="585">
                  <c:v>7.90603E-2</c:v>
                </c:pt>
                <c:pt idx="586">
                  <c:v>8.0177300000000007E-2</c:v>
                </c:pt>
                <c:pt idx="587">
                  <c:v>8.4802799999999998E-2</c:v>
                </c:pt>
                <c:pt idx="588">
                  <c:v>7.8267000000000003E-2</c:v>
                </c:pt>
                <c:pt idx="589">
                  <c:v>7.6160800000000001E-2</c:v>
                </c:pt>
                <c:pt idx="590">
                  <c:v>8.1375600000000006E-2</c:v>
                </c:pt>
                <c:pt idx="591">
                  <c:v>8.2581500000000002E-2</c:v>
                </c:pt>
                <c:pt idx="592">
                  <c:v>9.2447600000000005E-2</c:v>
                </c:pt>
                <c:pt idx="593">
                  <c:v>8.77082E-2</c:v>
                </c:pt>
                <c:pt idx="594">
                  <c:v>7.9553700000000005E-2</c:v>
                </c:pt>
                <c:pt idx="595">
                  <c:v>8.0729099999999998E-2</c:v>
                </c:pt>
                <c:pt idx="596">
                  <c:v>8.3663699999999994E-2</c:v>
                </c:pt>
                <c:pt idx="597">
                  <c:v>7.8115699999999996E-2</c:v>
                </c:pt>
                <c:pt idx="598">
                  <c:v>7.9253199999999996E-2</c:v>
                </c:pt>
                <c:pt idx="599">
                  <c:v>7.9670599999999994E-2</c:v>
                </c:pt>
                <c:pt idx="600">
                  <c:v>8.2646800000000006E-2</c:v>
                </c:pt>
                <c:pt idx="601">
                  <c:v>8.1384999999999999E-2</c:v>
                </c:pt>
                <c:pt idx="602">
                  <c:v>8.0996399999999996E-2</c:v>
                </c:pt>
                <c:pt idx="603">
                  <c:v>8.2849199999999998E-2</c:v>
                </c:pt>
                <c:pt idx="604">
                  <c:v>8.0504400000000004E-2</c:v>
                </c:pt>
                <c:pt idx="605">
                  <c:v>9.1708399999999995E-2</c:v>
                </c:pt>
                <c:pt idx="606">
                  <c:v>8.1347699999999995E-2</c:v>
                </c:pt>
                <c:pt idx="607">
                  <c:v>8.0188400000000007E-2</c:v>
                </c:pt>
                <c:pt idx="608">
                  <c:v>7.77061E-2</c:v>
                </c:pt>
                <c:pt idx="609">
                  <c:v>8.5572300000000004E-2</c:v>
                </c:pt>
                <c:pt idx="610">
                  <c:v>0.1049052</c:v>
                </c:pt>
                <c:pt idx="611">
                  <c:v>9.1169399999999998E-2</c:v>
                </c:pt>
                <c:pt idx="612">
                  <c:v>8.3608500000000002E-2</c:v>
                </c:pt>
                <c:pt idx="613">
                  <c:v>7.9174300000000003E-2</c:v>
                </c:pt>
                <c:pt idx="614">
                  <c:v>7.8359600000000001E-2</c:v>
                </c:pt>
                <c:pt idx="615">
                  <c:v>8.2520399999999994E-2</c:v>
                </c:pt>
                <c:pt idx="616">
                  <c:v>7.6971399999999995E-2</c:v>
                </c:pt>
                <c:pt idx="617">
                  <c:v>7.7548900000000004E-2</c:v>
                </c:pt>
                <c:pt idx="618">
                  <c:v>9.0993699999999997E-2</c:v>
                </c:pt>
                <c:pt idx="619">
                  <c:v>7.9777200000000006E-2</c:v>
                </c:pt>
                <c:pt idx="620">
                  <c:v>8.7487400000000007E-2</c:v>
                </c:pt>
                <c:pt idx="621">
                  <c:v>7.9267400000000002E-2</c:v>
                </c:pt>
                <c:pt idx="622">
                  <c:v>8.20023E-2</c:v>
                </c:pt>
                <c:pt idx="623">
                  <c:v>7.9646499999999995E-2</c:v>
                </c:pt>
                <c:pt idx="624">
                  <c:v>7.9253199999999996E-2</c:v>
                </c:pt>
                <c:pt idx="625">
                  <c:v>8.1017599999999995E-2</c:v>
                </c:pt>
                <c:pt idx="626">
                  <c:v>8.3828899999999998E-2</c:v>
                </c:pt>
                <c:pt idx="627">
                  <c:v>8.4303000000000003E-2</c:v>
                </c:pt>
                <c:pt idx="628">
                  <c:v>8.4180900000000003E-2</c:v>
                </c:pt>
                <c:pt idx="629">
                  <c:v>8.5073700000000002E-2</c:v>
                </c:pt>
                <c:pt idx="630">
                  <c:v>9.1655500000000001E-2</c:v>
                </c:pt>
                <c:pt idx="631">
                  <c:v>9.1151499999999996E-2</c:v>
                </c:pt>
                <c:pt idx="632">
                  <c:v>8.1085500000000005E-2</c:v>
                </c:pt>
                <c:pt idx="633">
                  <c:v>8.2796400000000006E-2</c:v>
                </c:pt>
                <c:pt idx="634">
                  <c:v>0.1676096</c:v>
                </c:pt>
                <c:pt idx="635">
                  <c:v>8.5213700000000003E-2</c:v>
                </c:pt>
                <c:pt idx="636">
                  <c:v>7.9180799999999996E-2</c:v>
                </c:pt>
                <c:pt idx="637">
                  <c:v>9.7630900000000007E-2</c:v>
                </c:pt>
                <c:pt idx="638">
                  <c:v>0.1093121</c:v>
                </c:pt>
                <c:pt idx="639">
                  <c:v>7.9184699999999997E-2</c:v>
                </c:pt>
                <c:pt idx="640">
                  <c:v>7.9614000000000004E-2</c:v>
                </c:pt>
                <c:pt idx="641">
                  <c:v>8.6723599999999998E-2</c:v>
                </c:pt>
                <c:pt idx="642">
                  <c:v>7.7805299999999994E-2</c:v>
                </c:pt>
                <c:pt idx="643">
                  <c:v>9.0467199999999998E-2</c:v>
                </c:pt>
                <c:pt idx="644">
                  <c:v>8.6089899999999997E-2</c:v>
                </c:pt>
                <c:pt idx="645">
                  <c:v>8.3346500000000004E-2</c:v>
                </c:pt>
                <c:pt idx="646">
                  <c:v>0.17917060000000001</c:v>
                </c:pt>
                <c:pt idx="647">
                  <c:v>8.0482600000000001E-2</c:v>
                </c:pt>
                <c:pt idx="648">
                  <c:v>7.9816799999999993E-2</c:v>
                </c:pt>
                <c:pt idx="649">
                  <c:v>8.0643300000000001E-2</c:v>
                </c:pt>
                <c:pt idx="650">
                  <c:v>7.6418E-2</c:v>
                </c:pt>
                <c:pt idx="651">
                  <c:v>8.1508899999999995E-2</c:v>
                </c:pt>
                <c:pt idx="652">
                  <c:v>8.4168099999999996E-2</c:v>
                </c:pt>
                <c:pt idx="653">
                  <c:v>7.8494499999999995E-2</c:v>
                </c:pt>
                <c:pt idx="654">
                  <c:v>7.9613500000000004E-2</c:v>
                </c:pt>
                <c:pt idx="655">
                  <c:v>8.0343499999999998E-2</c:v>
                </c:pt>
                <c:pt idx="656">
                  <c:v>9.0690199999999999E-2</c:v>
                </c:pt>
                <c:pt idx="657">
                  <c:v>8.6544499999999996E-2</c:v>
                </c:pt>
                <c:pt idx="658">
                  <c:v>8.0214400000000005E-2</c:v>
                </c:pt>
                <c:pt idx="659">
                  <c:v>8.0166799999999996E-2</c:v>
                </c:pt>
                <c:pt idx="660">
                  <c:v>8.1829799999999994E-2</c:v>
                </c:pt>
                <c:pt idx="661">
                  <c:v>8.3921599999999999E-2</c:v>
                </c:pt>
                <c:pt idx="662">
                  <c:v>7.8660300000000002E-2</c:v>
                </c:pt>
                <c:pt idx="663">
                  <c:v>8.4760299999999997E-2</c:v>
                </c:pt>
                <c:pt idx="664">
                  <c:v>0.1113971</c:v>
                </c:pt>
                <c:pt idx="665">
                  <c:v>8.6322099999999999E-2</c:v>
                </c:pt>
                <c:pt idx="666">
                  <c:v>0.1188188</c:v>
                </c:pt>
                <c:pt idx="667">
                  <c:v>8.2205100000000003E-2</c:v>
                </c:pt>
                <c:pt idx="668">
                  <c:v>9.71051E-2</c:v>
                </c:pt>
                <c:pt idx="669">
                  <c:v>8.2077600000000001E-2</c:v>
                </c:pt>
                <c:pt idx="670">
                  <c:v>8.0210100000000006E-2</c:v>
                </c:pt>
                <c:pt idx="671">
                  <c:v>8.4135199999999993E-2</c:v>
                </c:pt>
                <c:pt idx="672">
                  <c:v>8.1113900000000003E-2</c:v>
                </c:pt>
                <c:pt idx="673">
                  <c:v>7.9873200000000005E-2</c:v>
                </c:pt>
                <c:pt idx="674">
                  <c:v>8.0848100000000006E-2</c:v>
                </c:pt>
                <c:pt idx="675">
                  <c:v>8.1320199999999995E-2</c:v>
                </c:pt>
                <c:pt idx="676">
                  <c:v>7.8600299999999998E-2</c:v>
                </c:pt>
                <c:pt idx="677">
                  <c:v>7.9680000000000001E-2</c:v>
                </c:pt>
                <c:pt idx="678">
                  <c:v>0.107474</c:v>
                </c:pt>
                <c:pt idx="679">
                  <c:v>8.0198800000000001E-2</c:v>
                </c:pt>
                <c:pt idx="680">
                  <c:v>8.3389199999999997E-2</c:v>
                </c:pt>
                <c:pt idx="681">
                  <c:v>8.1916799999999998E-2</c:v>
                </c:pt>
                <c:pt idx="682">
                  <c:v>8.6771699999999993E-2</c:v>
                </c:pt>
                <c:pt idx="683">
                  <c:v>8.2460099999999995E-2</c:v>
                </c:pt>
                <c:pt idx="684">
                  <c:v>8.0097699999999994E-2</c:v>
                </c:pt>
                <c:pt idx="685">
                  <c:v>8.1378300000000001E-2</c:v>
                </c:pt>
                <c:pt idx="686">
                  <c:v>8.24873E-2</c:v>
                </c:pt>
                <c:pt idx="687">
                  <c:v>8.3537500000000001E-2</c:v>
                </c:pt>
                <c:pt idx="688">
                  <c:v>7.8233899999999995E-2</c:v>
                </c:pt>
                <c:pt idx="689">
                  <c:v>8.3058000000000007E-2</c:v>
                </c:pt>
                <c:pt idx="690">
                  <c:v>8.3148899999999998E-2</c:v>
                </c:pt>
                <c:pt idx="691">
                  <c:v>8.8685299999999995E-2</c:v>
                </c:pt>
                <c:pt idx="692">
                  <c:v>8.4551899999999999E-2</c:v>
                </c:pt>
                <c:pt idx="693">
                  <c:v>8.0808000000000005E-2</c:v>
                </c:pt>
                <c:pt idx="694">
                  <c:v>0.1114883</c:v>
                </c:pt>
                <c:pt idx="695">
                  <c:v>0.14723890000000001</c:v>
                </c:pt>
                <c:pt idx="696">
                  <c:v>8.2994600000000002E-2</c:v>
                </c:pt>
                <c:pt idx="697">
                  <c:v>8.2860299999999998E-2</c:v>
                </c:pt>
                <c:pt idx="698">
                  <c:v>8.4205600000000005E-2</c:v>
                </c:pt>
                <c:pt idx="699">
                  <c:v>8.2702600000000001E-2</c:v>
                </c:pt>
                <c:pt idx="700">
                  <c:v>8.5932900000000007E-2</c:v>
                </c:pt>
                <c:pt idx="701">
                  <c:v>8.1005999999999995E-2</c:v>
                </c:pt>
                <c:pt idx="702">
                  <c:v>8.2818199999999995E-2</c:v>
                </c:pt>
                <c:pt idx="703">
                  <c:v>8.1381300000000004E-2</c:v>
                </c:pt>
                <c:pt idx="704">
                  <c:v>8.2916299999999998E-2</c:v>
                </c:pt>
                <c:pt idx="705">
                  <c:v>8.2384299999999994E-2</c:v>
                </c:pt>
                <c:pt idx="706">
                  <c:v>8.3790900000000001E-2</c:v>
                </c:pt>
                <c:pt idx="707">
                  <c:v>9.1644100000000006E-2</c:v>
                </c:pt>
                <c:pt idx="708">
                  <c:v>8.7245799999999998E-2</c:v>
                </c:pt>
                <c:pt idx="709">
                  <c:v>8.0207899999999999E-2</c:v>
                </c:pt>
                <c:pt idx="710">
                  <c:v>8.2025000000000001E-2</c:v>
                </c:pt>
                <c:pt idx="711">
                  <c:v>8.2764900000000002E-2</c:v>
                </c:pt>
                <c:pt idx="712">
                  <c:v>8.2093100000000002E-2</c:v>
                </c:pt>
                <c:pt idx="713">
                  <c:v>8.1376000000000004E-2</c:v>
                </c:pt>
                <c:pt idx="714">
                  <c:v>0.14426149999999999</c:v>
                </c:pt>
                <c:pt idx="715">
                  <c:v>8.3292699999999997E-2</c:v>
                </c:pt>
                <c:pt idx="716">
                  <c:v>0.10741439999999999</c:v>
                </c:pt>
                <c:pt idx="717">
                  <c:v>8.6918400000000007E-2</c:v>
                </c:pt>
                <c:pt idx="718">
                  <c:v>8.1724500000000005E-2</c:v>
                </c:pt>
                <c:pt idx="719">
                  <c:v>9.6306600000000006E-2</c:v>
                </c:pt>
                <c:pt idx="720">
                  <c:v>8.8303099999999995E-2</c:v>
                </c:pt>
                <c:pt idx="721">
                  <c:v>0.10976030000000001</c:v>
                </c:pt>
                <c:pt idx="722">
                  <c:v>8.2435800000000004E-2</c:v>
                </c:pt>
                <c:pt idx="723">
                  <c:v>8.5140400000000005E-2</c:v>
                </c:pt>
                <c:pt idx="724">
                  <c:v>9.1301199999999999E-2</c:v>
                </c:pt>
                <c:pt idx="725">
                  <c:v>8.5344699999999996E-2</c:v>
                </c:pt>
                <c:pt idx="726">
                  <c:v>8.4556599999999996E-2</c:v>
                </c:pt>
                <c:pt idx="727">
                  <c:v>8.7514099999999997E-2</c:v>
                </c:pt>
                <c:pt idx="728">
                  <c:v>8.7433200000000003E-2</c:v>
                </c:pt>
                <c:pt idx="729">
                  <c:v>8.8854199999999994E-2</c:v>
                </c:pt>
                <c:pt idx="730">
                  <c:v>8.6493799999999996E-2</c:v>
                </c:pt>
                <c:pt idx="731">
                  <c:v>8.9152599999999999E-2</c:v>
                </c:pt>
                <c:pt idx="732">
                  <c:v>8.7710200000000002E-2</c:v>
                </c:pt>
                <c:pt idx="733">
                  <c:v>8.1998399999999999E-2</c:v>
                </c:pt>
                <c:pt idx="734">
                  <c:v>0.1703151</c:v>
                </c:pt>
                <c:pt idx="735">
                  <c:v>8.5037600000000005E-2</c:v>
                </c:pt>
                <c:pt idx="736">
                  <c:v>8.2044800000000001E-2</c:v>
                </c:pt>
                <c:pt idx="737">
                  <c:v>0.15616940000000001</c:v>
                </c:pt>
                <c:pt idx="738">
                  <c:v>8.1545599999999996E-2</c:v>
                </c:pt>
                <c:pt idx="739">
                  <c:v>0.1029838</c:v>
                </c:pt>
                <c:pt idx="740">
                  <c:v>8.4801199999999993E-2</c:v>
                </c:pt>
                <c:pt idx="741">
                  <c:v>8.3822300000000002E-2</c:v>
                </c:pt>
                <c:pt idx="742">
                  <c:v>9.1070399999999996E-2</c:v>
                </c:pt>
                <c:pt idx="743">
                  <c:v>9.9677199999999994E-2</c:v>
                </c:pt>
                <c:pt idx="744">
                  <c:v>0.1060127</c:v>
                </c:pt>
                <c:pt idx="745">
                  <c:v>9.1397000000000006E-2</c:v>
                </c:pt>
                <c:pt idx="746">
                  <c:v>8.3921499999999996E-2</c:v>
                </c:pt>
                <c:pt idx="747">
                  <c:v>0.103143</c:v>
                </c:pt>
                <c:pt idx="748">
                  <c:v>0.1375508</c:v>
                </c:pt>
                <c:pt idx="749">
                  <c:v>8.7745600000000007E-2</c:v>
                </c:pt>
                <c:pt idx="750">
                  <c:v>8.3007999999999998E-2</c:v>
                </c:pt>
                <c:pt idx="751">
                  <c:v>9.3937499999999993E-2</c:v>
                </c:pt>
                <c:pt idx="752">
                  <c:v>0.11410090000000001</c:v>
                </c:pt>
                <c:pt idx="753">
                  <c:v>8.9222999999999997E-2</c:v>
                </c:pt>
                <c:pt idx="754">
                  <c:v>0.1256719</c:v>
                </c:pt>
                <c:pt idx="755">
                  <c:v>9.6452800000000005E-2</c:v>
                </c:pt>
                <c:pt idx="756">
                  <c:v>8.4803699999999996E-2</c:v>
                </c:pt>
                <c:pt idx="757">
                  <c:v>8.9944899999999994E-2</c:v>
                </c:pt>
                <c:pt idx="758">
                  <c:v>8.7465200000000007E-2</c:v>
                </c:pt>
                <c:pt idx="759">
                  <c:v>9.1604099999999994E-2</c:v>
                </c:pt>
                <c:pt idx="760">
                  <c:v>8.92791E-2</c:v>
                </c:pt>
                <c:pt idx="761">
                  <c:v>8.4567000000000003E-2</c:v>
                </c:pt>
                <c:pt idx="762">
                  <c:v>8.1412999999999999E-2</c:v>
                </c:pt>
                <c:pt idx="763">
                  <c:v>8.5784299999999994E-2</c:v>
                </c:pt>
                <c:pt idx="764">
                  <c:v>8.3984299999999998E-2</c:v>
                </c:pt>
                <c:pt idx="765">
                  <c:v>9.9392499999999995E-2</c:v>
                </c:pt>
                <c:pt idx="766">
                  <c:v>8.1895599999999999E-2</c:v>
                </c:pt>
                <c:pt idx="767">
                  <c:v>9.2589299999999999E-2</c:v>
                </c:pt>
                <c:pt idx="768">
                  <c:v>8.5220199999999996E-2</c:v>
                </c:pt>
                <c:pt idx="769">
                  <c:v>8.3899799999999997E-2</c:v>
                </c:pt>
                <c:pt idx="770">
                  <c:v>8.7293399999999993E-2</c:v>
                </c:pt>
                <c:pt idx="771">
                  <c:v>8.4593600000000005E-2</c:v>
                </c:pt>
                <c:pt idx="772">
                  <c:v>9.8776699999999995E-2</c:v>
                </c:pt>
                <c:pt idx="773">
                  <c:v>0.1265724</c:v>
                </c:pt>
                <c:pt idx="774">
                  <c:v>8.5369E-2</c:v>
                </c:pt>
                <c:pt idx="775">
                  <c:v>8.6785699999999993E-2</c:v>
                </c:pt>
                <c:pt idx="776">
                  <c:v>8.5018300000000005E-2</c:v>
                </c:pt>
                <c:pt idx="777">
                  <c:v>8.3456299999999997E-2</c:v>
                </c:pt>
                <c:pt idx="778">
                  <c:v>0.16689219999999999</c:v>
                </c:pt>
                <c:pt idx="779">
                  <c:v>8.4576200000000004E-2</c:v>
                </c:pt>
                <c:pt idx="780">
                  <c:v>8.4335599999999997E-2</c:v>
                </c:pt>
                <c:pt idx="781">
                  <c:v>8.1666299999999997E-2</c:v>
                </c:pt>
                <c:pt idx="782">
                  <c:v>8.7791999999999995E-2</c:v>
                </c:pt>
                <c:pt idx="783">
                  <c:v>8.3202999999999999E-2</c:v>
                </c:pt>
                <c:pt idx="784">
                  <c:v>8.3067199999999994E-2</c:v>
                </c:pt>
                <c:pt idx="785">
                  <c:v>8.4422300000000006E-2</c:v>
                </c:pt>
                <c:pt idx="786">
                  <c:v>8.4281999999999996E-2</c:v>
                </c:pt>
                <c:pt idx="787">
                  <c:v>8.6065600000000006E-2</c:v>
                </c:pt>
                <c:pt idx="788">
                  <c:v>8.5509799999999997E-2</c:v>
                </c:pt>
                <c:pt idx="789">
                  <c:v>8.6937100000000003E-2</c:v>
                </c:pt>
                <c:pt idx="790">
                  <c:v>9.1257500000000005E-2</c:v>
                </c:pt>
                <c:pt idx="791">
                  <c:v>8.7140800000000004E-2</c:v>
                </c:pt>
                <c:pt idx="792">
                  <c:v>8.2836800000000002E-2</c:v>
                </c:pt>
                <c:pt idx="793">
                  <c:v>8.1491900000000006E-2</c:v>
                </c:pt>
                <c:pt idx="794">
                  <c:v>8.0628199999999997E-2</c:v>
                </c:pt>
                <c:pt idx="795">
                  <c:v>7.8831200000000004E-2</c:v>
                </c:pt>
                <c:pt idx="796">
                  <c:v>7.89213E-2</c:v>
                </c:pt>
                <c:pt idx="797">
                  <c:v>8.7283200000000005E-2</c:v>
                </c:pt>
                <c:pt idx="798">
                  <c:v>8.4234199999999995E-2</c:v>
                </c:pt>
                <c:pt idx="799">
                  <c:v>7.8281400000000001E-2</c:v>
                </c:pt>
                <c:pt idx="800">
                  <c:v>8.2104899999999995E-2</c:v>
                </c:pt>
                <c:pt idx="801">
                  <c:v>0.12203890000000001</c:v>
                </c:pt>
                <c:pt idx="802">
                  <c:v>8.3072199999999999E-2</c:v>
                </c:pt>
                <c:pt idx="803">
                  <c:v>9.1689900000000005E-2</c:v>
                </c:pt>
                <c:pt idx="804">
                  <c:v>0.13116</c:v>
                </c:pt>
                <c:pt idx="805">
                  <c:v>8.3652799999999999E-2</c:v>
                </c:pt>
                <c:pt idx="806">
                  <c:v>9.4152799999999995E-2</c:v>
                </c:pt>
                <c:pt idx="807">
                  <c:v>8.4790599999999994E-2</c:v>
                </c:pt>
                <c:pt idx="808">
                  <c:v>7.9656900000000003E-2</c:v>
                </c:pt>
                <c:pt idx="809">
                  <c:v>8.3687899999999996E-2</c:v>
                </c:pt>
                <c:pt idx="810">
                  <c:v>8.0111799999999997E-2</c:v>
                </c:pt>
                <c:pt idx="811">
                  <c:v>7.8760499999999997E-2</c:v>
                </c:pt>
                <c:pt idx="812">
                  <c:v>8.0233399999999996E-2</c:v>
                </c:pt>
                <c:pt idx="813">
                  <c:v>0.1095675</c:v>
                </c:pt>
                <c:pt idx="814">
                  <c:v>8.3529699999999998E-2</c:v>
                </c:pt>
                <c:pt idx="815">
                  <c:v>8.9167999999999997E-2</c:v>
                </c:pt>
                <c:pt idx="816">
                  <c:v>8.3056699999999997E-2</c:v>
                </c:pt>
                <c:pt idx="817">
                  <c:v>7.8382199999999999E-2</c:v>
                </c:pt>
                <c:pt idx="818">
                  <c:v>7.72867E-2</c:v>
                </c:pt>
                <c:pt idx="819">
                  <c:v>8.1990599999999997E-2</c:v>
                </c:pt>
                <c:pt idx="820">
                  <c:v>7.6397599999999996E-2</c:v>
                </c:pt>
                <c:pt idx="821">
                  <c:v>8.0551200000000003E-2</c:v>
                </c:pt>
                <c:pt idx="822">
                  <c:v>8.19439E-2</c:v>
                </c:pt>
                <c:pt idx="823">
                  <c:v>7.5815300000000002E-2</c:v>
                </c:pt>
                <c:pt idx="824">
                  <c:v>7.6575900000000002E-2</c:v>
                </c:pt>
                <c:pt idx="825">
                  <c:v>8.2911600000000002E-2</c:v>
                </c:pt>
                <c:pt idx="826">
                  <c:v>7.8074000000000005E-2</c:v>
                </c:pt>
                <c:pt idx="827">
                  <c:v>8.3483100000000005E-2</c:v>
                </c:pt>
                <c:pt idx="828">
                  <c:v>7.8017299999999998E-2</c:v>
                </c:pt>
                <c:pt idx="829">
                  <c:v>0.10117130000000001</c:v>
                </c:pt>
                <c:pt idx="830">
                  <c:v>0.14100080000000001</c:v>
                </c:pt>
                <c:pt idx="831">
                  <c:v>7.8770699999999999E-2</c:v>
                </c:pt>
                <c:pt idx="832">
                  <c:v>8.2703499999999999E-2</c:v>
                </c:pt>
                <c:pt idx="833">
                  <c:v>7.79469E-2</c:v>
                </c:pt>
                <c:pt idx="834">
                  <c:v>8.0132800000000004E-2</c:v>
                </c:pt>
                <c:pt idx="835">
                  <c:v>0.1052381</c:v>
                </c:pt>
                <c:pt idx="836">
                  <c:v>0.1150708</c:v>
                </c:pt>
                <c:pt idx="837">
                  <c:v>8.3940100000000004E-2</c:v>
                </c:pt>
                <c:pt idx="838">
                  <c:v>7.8610799999999995E-2</c:v>
                </c:pt>
                <c:pt idx="839">
                  <c:v>8.0074000000000006E-2</c:v>
                </c:pt>
                <c:pt idx="840">
                  <c:v>8.0147800000000005E-2</c:v>
                </c:pt>
                <c:pt idx="841">
                  <c:v>9.0250300000000006E-2</c:v>
                </c:pt>
                <c:pt idx="842">
                  <c:v>8.8545700000000005E-2</c:v>
                </c:pt>
                <c:pt idx="843">
                  <c:v>8.1916799999999998E-2</c:v>
                </c:pt>
                <c:pt idx="844">
                  <c:v>8.23348E-2</c:v>
                </c:pt>
                <c:pt idx="845">
                  <c:v>8.0345100000000003E-2</c:v>
                </c:pt>
                <c:pt idx="846">
                  <c:v>8.37339E-2</c:v>
                </c:pt>
                <c:pt idx="847">
                  <c:v>7.9508700000000002E-2</c:v>
                </c:pt>
                <c:pt idx="848">
                  <c:v>8.54298E-2</c:v>
                </c:pt>
                <c:pt idx="849">
                  <c:v>8.0920400000000003E-2</c:v>
                </c:pt>
                <c:pt idx="850">
                  <c:v>7.9430700000000007E-2</c:v>
                </c:pt>
                <c:pt idx="851">
                  <c:v>7.7318899999999996E-2</c:v>
                </c:pt>
                <c:pt idx="852">
                  <c:v>8.1455399999999997E-2</c:v>
                </c:pt>
                <c:pt idx="853">
                  <c:v>0.11016910000000001</c:v>
                </c:pt>
                <c:pt idx="854">
                  <c:v>0.12975880000000001</c:v>
                </c:pt>
                <c:pt idx="855">
                  <c:v>8.3034999999999998E-2</c:v>
                </c:pt>
                <c:pt idx="856">
                  <c:v>9.8334400000000002E-2</c:v>
                </c:pt>
                <c:pt idx="857">
                  <c:v>9.4768000000000005E-2</c:v>
                </c:pt>
                <c:pt idx="858">
                  <c:v>0.1105314</c:v>
                </c:pt>
                <c:pt idx="859">
                  <c:v>0.1012049</c:v>
                </c:pt>
                <c:pt idx="860">
                  <c:v>8.1763799999999998E-2</c:v>
                </c:pt>
                <c:pt idx="861">
                  <c:v>7.8819E-2</c:v>
                </c:pt>
                <c:pt idx="862">
                  <c:v>7.9472500000000001E-2</c:v>
                </c:pt>
                <c:pt idx="863">
                  <c:v>7.7498800000000007E-2</c:v>
                </c:pt>
                <c:pt idx="864">
                  <c:v>8.3966799999999994E-2</c:v>
                </c:pt>
                <c:pt idx="865">
                  <c:v>8.2364599999999996E-2</c:v>
                </c:pt>
                <c:pt idx="866">
                  <c:v>8.7620000000000003E-2</c:v>
                </c:pt>
                <c:pt idx="867">
                  <c:v>7.9981499999999997E-2</c:v>
                </c:pt>
                <c:pt idx="868">
                  <c:v>8.4312100000000001E-2</c:v>
                </c:pt>
                <c:pt idx="869">
                  <c:v>0.17324609999999999</c:v>
                </c:pt>
                <c:pt idx="870">
                  <c:v>8.3226300000000003E-2</c:v>
                </c:pt>
                <c:pt idx="871">
                  <c:v>7.9064700000000002E-2</c:v>
                </c:pt>
                <c:pt idx="872">
                  <c:v>8.1973299999999999E-2</c:v>
                </c:pt>
                <c:pt idx="873">
                  <c:v>9.5841800000000005E-2</c:v>
                </c:pt>
                <c:pt idx="874">
                  <c:v>9.91451E-2</c:v>
                </c:pt>
                <c:pt idx="875">
                  <c:v>0.19892360000000001</c:v>
                </c:pt>
                <c:pt idx="876">
                  <c:v>0.12425609999999999</c:v>
                </c:pt>
                <c:pt idx="877">
                  <c:v>0.18093790000000001</c:v>
                </c:pt>
                <c:pt idx="878">
                  <c:v>0.1093784</c:v>
                </c:pt>
                <c:pt idx="879">
                  <c:v>0.15293970000000001</c:v>
                </c:pt>
                <c:pt idx="880">
                  <c:v>0.13003709999999999</c:v>
                </c:pt>
                <c:pt idx="881">
                  <c:v>0.1270877</c:v>
                </c:pt>
                <c:pt idx="882">
                  <c:v>0.1019205</c:v>
                </c:pt>
                <c:pt idx="883">
                  <c:v>9.5734399999999997E-2</c:v>
                </c:pt>
                <c:pt idx="884">
                  <c:v>8.9337600000000003E-2</c:v>
                </c:pt>
                <c:pt idx="885">
                  <c:v>7.9279299999999997E-2</c:v>
                </c:pt>
                <c:pt idx="886">
                  <c:v>0.11619699999999999</c:v>
                </c:pt>
                <c:pt idx="887">
                  <c:v>0.11061</c:v>
                </c:pt>
                <c:pt idx="888">
                  <c:v>8.3736199999999997E-2</c:v>
                </c:pt>
                <c:pt idx="889">
                  <c:v>8.2274700000000006E-2</c:v>
                </c:pt>
                <c:pt idx="890">
                  <c:v>8.2414399999999999E-2</c:v>
                </c:pt>
                <c:pt idx="891">
                  <c:v>9.6112500000000003E-2</c:v>
                </c:pt>
                <c:pt idx="892">
                  <c:v>8.0125000000000002E-2</c:v>
                </c:pt>
                <c:pt idx="893">
                  <c:v>8.09864E-2</c:v>
                </c:pt>
                <c:pt idx="894">
                  <c:v>0.1042391</c:v>
                </c:pt>
                <c:pt idx="895">
                  <c:v>9.3411400000000006E-2</c:v>
                </c:pt>
                <c:pt idx="896">
                  <c:v>9.2967300000000003E-2</c:v>
                </c:pt>
                <c:pt idx="897">
                  <c:v>8.4251699999999999E-2</c:v>
                </c:pt>
                <c:pt idx="898">
                  <c:v>8.6236999999999994E-2</c:v>
                </c:pt>
                <c:pt idx="899">
                  <c:v>0.1506555</c:v>
                </c:pt>
                <c:pt idx="900">
                  <c:v>8.4207599999999994E-2</c:v>
                </c:pt>
                <c:pt idx="901">
                  <c:v>8.0960000000000004E-2</c:v>
                </c:pt>
                <c:pt idx="902">
                  <c:v>8.3446999999999993E-2</c:v>
                </c:pt>
                <c:pt idx="903">
                  <c:v>0.11073819999999999</c:v>
                </c:pt>
                <c:pt idx="904">
                  <c:v>8.0672199999999999E-2</c:v>
                </c:pt>
                <c:pt idx="905">
                  <c:v>9.2200699999999997E-2</c:v>
                </c:pt>
                <c:pt idx="906">
                  <c:v>9.7457199999999994E-2</c:v>
                </c:pt>
                <c:pt idx="907">
                  <c:v>8.9342299999999999E-2</c:v>
                </c:pt>
                <c:pt idx="908">
                  <c:v>8.12142E-2</c:v>
                </c:pt>
                <c:pt idx="909">
                  <c:v>8.4197300000000003E-2</c:v>
                </c:pt>
                <c:pt idx="910">
                  <c:v>8.3816199999999993E-2</c:v>
                </c:pt>
                <c:pt idx="911">
                  <c:v>0.15723870000000001</c:v>
                </c:pt>
                <c:pt idx="912">
                  <c:v>8.6166199999999998E-2</c:v>
                </c:pt>
                <c:pt idx="913">
                  <c:v>8.3191699999999993E-2</c:v>
                </c:pt>
                <c:pt idx="914">
                  <c:v>0.22076370000000001</c:v>
                </c:pt>
                <c:pt idx="915">
                  <c:v>8.1389500000000004E-2</c:v>
                </c:pt>
                <c:pt idx="916">
                  <c:v>8.3688100000000001E-2</c:v>
                </c:pt>
                <c:pt idx="917">
                  <c:v>8.0896200000000001E-2</c:v>
                </c:pt>
                <c:pt idx="918">
                  <c:v>8.1614800000000001E-2</c:v>
                </c:pt>
                <c:pt idx="919">
                  <c:v>8.3452299999999993E-2</c:v>
                </c:pt>
                <c:pt idx="920">
                  <c:v>8.0926899999999996E-2</c:v>
                </c:pt>
                <c:pt idx="921">
                  <c:v>8.0470399999999997E-2</c:v>
                </c:pt>
                <c:pt idx="922">
                  <c:v>9.06005E-2</c:v>
                </c:pt>
                <c:pt idx="923">
                  <c:v>8.8181700000000002E-2</c:v>
                </c:pt>
                <c:pt idx="924">
                  <c:v>8.2605200000000004E-2</c:v>
                </c:pt>
                <c:pt idx="925">
                  <c:v>8.3494799999999994E-2</c:v>
                </c:pt>
                <c:pt idx="926">
                  <c:v>8.1349599999999994E-2</c:v>
                </c:pt>
                <c:pt idx="927">
                  <c:v>8.4314700000000006E-2</c:v>
                </c:pt>
                <c:pt idx="928">
                  <c:v>8.2500199999999996E-2</c:v>
                </c:pt>
                <c:pt idx="929">
                  <c:v>8.9904600000000001E-2</c:v>
                </c:pt>
                <c:pt idx="930">
                  <c:v>8.55461E-2</c:v>
                </c:pt>
                <c:pt idx="931">
                  <c:v>8.7428099999999995E-2</c:v>
                </c:pt>
                <c:pt idx="932">
                  <c:v>8.9212399999999997E-2</c:v>
                </c:pt>
                <c:pt idx="933">
                  <c:v>0.12938079999999999</c:v>
                </c:pt>
                <c:pt idx="934">
                  <c:v>8.3301100000000003E-2</c:v>
                </c:pt>
                <c:pt idx="935">
                  <c:v>8.6470000000000005E-2</c:v>
                </c:pt>
                <c:pt idx="936">
                  <c:v>8.3422200000000002E-2</c:v>
                </c:pt>
                <c:pt idx="937">
                  <c:v>8.9139899999999994E-2</c:v>
                </c:pt>
                <c:pt idx="938">
                  <c:v>8.6589299999999994E-2</c:v>
                </c:pt>
                <c:pt idx="939">
                  <c:v>8.2088599999999998E-2</c:v>
                </c:pt>
                <c:pt idx="940">
                  <c:v>8.7580599999999995E-2</c:v>
                </c:pt>
                <c:pt idx="941">
                  <c:v>8.3667400000000003E-2</c:v>
                </c:pt>
                <c:pt idx="942">
                  <c:v>8.04309E-2</c:v>
                </c:pt>
                <c:pt idx="943">
                  <c:v>9.0024000000000007E-2</c:v>
                </c:pt>
                <c:pt idx="944">
                  <c:v>9.2733499999999996E-2</c:v>
                </c:pt>
                <c:pt idx="945">
                  <c:v>8.3779500000000007E-2</c:v>
                </c:pt>
                <c:pt idx="946">
                  <c:v>8.2857600000000003E-2</c:v>
                </c:pt>
                <c:pt idx="947">
                  <c:v>9.2009499999999994E-2</c:v>
                </c:pt>
                <c:pt idx="948">
                  <c:v>8.6729000000000001E-2</c:v>
                </c:pt>
                <c:pt idx="949">
                  <c:v>8.6001599999999997E-2</c:v>
                </c:pt>
                <c:pt idx="950">
                  <c:v>8.2847900000000002E-2</c:v>
                </c:pt>
                <c:pt idx="951">
                  <c:v>8.5561799999999993E-2</c:v>
                </c:pt>
                <c:pt idx="952">
                  <c:v>8.1453399999999995E-2</c:v>
                </c:pt>
                <c:pt idx="953">
                  <c:v>8.0731800000000006E-2</c:v>
                </c:pt>
                <c:pt idx="954">
                  <c:v>8.3683599999999997E-2</c:v>
                </c:pt>
                <c:pt idx="955">
                  <c:v>8.2963300000000004E-2</c:v>
                </c:pt>
                <c:pt idx="956">
                  <c:v>8.3626000000000006E-2</c:v>
                </c:pt>
                <c:pt idx="957">
                  <c:v>8.8047899999999998E-2</c:v>
                </c:pt>
                <c:pt idx="958">
                  <c:v>8.5358500000000004E-2</c:v>
                </c:pt>
                <c:pt idx="959">
                  <c:v>0.1462734</c:v>
                </c:pt>
                <c:pt idx="960">
                  <c:v>0.18441260000000001</c:v>
                </c:pt>
                <c:pt idx="961">
                  <c:v>8.6384299999999997E-2</c:v>
                </c:pt>
                <c:pt idx="962">
                  <c:v>8.2457500000000003E-2</c:v>
                </c:pt>
                <c:pt idx="963">
                  <c:v>7.9862000000000002E-2</c:v>
                </c:pt>
                <c:pt idx="964">
                  <c:v>8.5627700000000001E-2</c:v>
                </c:pt>
                <c:pt idx="965">
                  <c:v>8.2287899999999997E-2</c:v>
                </c:pt>
                <c:pt idx="966">
                  <c:v>8.07171E-2</c:v>
                </c:pt>
                <c:pt idx="967">
                  <c:v>8.3699200000000001E-2</c:v>
                </c:pt>
                <c:pt idx="968">
                  <c:v>8.3495E-2</c:v>
                </c:pt>
                <c:pt idx="969">
                  <c:v>7.9763399999999998E-2</c:v>
                </c:pt>
                <c:pt idx="970">
                  <c:v>8.3515300000000001E-2</c:v>
                </c:pt>
                <c:pt idx="971">
                  <c:v>8.1059599999999996E-2</c:v>
                </c:pt>
                <c:pt idx="972">
                  <c:v>8.8500300000000004E-2</c:v>
                </c:pt>
                <c:pt idx="973">
                  <c:v>8.8377999999999998E-2</c:v>
                </c:pt>
                <c:pt idx="974">
                  <c:v>8.66315E-2</c:v>
                </c:pt>
                <c:pt idx="975">
                  <c:v>8.2645999999999997E-2</c:v>
                </c:pt>
                <c:pt idx="976">
                  <c:v>8.6540000000000006E-2</c:v>
                </c:pt>
                <c:pt idx="977">
                  <c:v>9.4769999999999993E-2</c:v>
                </c:pt>
                <c:pt idx="978">
                  <c:v>8.8273000000000004E-2</c:v>
                </c:pt>
                <c:pt idx="979">
                  <c:v>9.0362799999999993E-2</c:v>
                </c:pt>
                <c:pt idx="980">
                  <c:v>8.6352999999999999E-2</c:v>
                </c:pt>
                <c:pt idx="981">
                  <c:v>8.5296899999999995E-2</c:v>
                </c:pt>
                <c:pt idx="982">
                  <c:v>8.3012199999999994E-2</c:v>
                </c:pt>
                <c:pt idx="983">
                  <c:v>8.5523199999999994E-2</c:v>
                </c:pt>
                <c:pt idx="984">
                  <c:v>9.2184600000000005E-2</c:v>
                </c:pt>
                <c:pt idx="985">
                  <c:v>8.9184100000000002E-2</c:v>
                </c:pt>
                <c:pt idx="986">
                  <c:v>8.5244899999999998E-2</c:v>
                </c:pt>
                <c:pt idx="987">
                  <c:v>9.9530199999999999E-2</c:v>
                </c:pt>
                <c:pt idx="988">
                  <c:v>0.13917299999999999</c:v>
                </c:pt>
                <c:pt idx="989">
                  <c:v>8.7582800000000002E-2</c:v>
                </c:pt>
                <c:pt idx="990">
                  <c:v>8.4659499999999999E-2</c:v>
                </c:pt>
                <c:pt idx="991">
                  <c:v>8.4009500000000001E-2</c:v>
                </c:pt>
                <c:pt idx="992">
                  <c:v>8.9714799999999997E-2</c:v>
                </c:pt>
                <c:pt idx="993">
                  <c:v>9.1511999999999996E-2</c:v>
                </c:pt>
                <c:pt idx="994">
                  <c:v>8.55017E-2</c:v>
                </c:pt>
                <c:pt idx="995">
                  <c:v>8.8284500000000002E-2</c:v>
                </c:pt>
                <c:pt idx="996">
                  <c:v>8.4600300000000003E-2</c:v>
                </c:pt>
                <c:pt idx="997">
                  <c:v>8.9037199999999997E-2</c:v>
                </c:pt>
                <c:pt idx="998">
                  <c:v>8.3447900000000005E-2</c:v>
                </c:pt>
                <c:pt idx="999">
                  <c:v>8.2839099999999999E-2</c:v>
                </c:pt>
                <c:pt idx="1000">
                  <c:v>8.0842399999999995E-2</c:v>
                </c:pt>
                <c:pt idx="1001">
                  <c:v>0.28189219999999998</c:v>
                </c:pt>
                <c:pt idx="1002">
                  <c:v>0.26643509999999998</c:v>
                </c:pt>
                <c:pt idx="1003">
                  <c:v>0.18529409999999999</c:v>
                </c:pt>
                <c:pt idx="1004">
                  <c:v>0.222112</c:v>
                </c:pt>
                <c:pt idx="1005">
                  <c:v>0.20430380000000001</c:v>
                </c:pt>
                <c:pt idx="1006">
                  <c:v>0.19273190000000001</c:v>
                </c:pt>
                <c:pt idx="1007">
                  <c:v>0.23441100000000001</c:v>
                </c:pt>
                <c:pt idx="1008">
                  <c:v>0.24606210000000001</c:v>
                </c:pt>
                <c:pt idx="1009">
                  <c:v>0.18960450000000001</c:v>
                </c:pt>
                <c:pt idx="1010">
                  <c:v>0.1959437</c:v>
                </c:pt>
                <c:pt idx="1011">
                  <c:v>0.29933530000000003</c:v>
                </c:pt>
                <c:pt idx="1012">
                  <c:v>0.21863779999999999</c:v>
                </c:pt>
                <c:pt idx="1013">
                  <c:v>0.2169267</c:v>
                </c:pt>
                <c:pt idx="1014">
                  <c:v>0.1852384</c:v>
                </c:pt>
                <c:pt idx="1015">
                  <c:v>0.23681930000000001</c:v>
                </c:pt>
                <c:pt idx="1016">
                  <c:v>0.18264150000000001</c:v>
                </c:pt>
                <c:pt idx="1017">
                  <c:v>0.19988030000000001</c:v>
                </c:pt>
                <c:pt idx="1018">
                  <c:v>0.2270683</c:v>
                </c:pt>
                <c:pt idx="1019">
                  <c:v>0.17517060000000001</c:v>
                </c:pt>
                <c:pt idx="1020">
                  <c:v>0.19740079999999999</c:v>
                </c:pt>
                <c:pt idx="1021">
                  <c:v>0.1913792</c:v>
                </c:pt>
                <c:pt idx="1022">
                  <c:v>0.19808690000000001</c:v>
                </c:pt>
                <c:pt idx="1023">
                  <c:v>0.18121719999999999</c:v>
                </c:pt>
                <c:pt idx="1024">
                  <c:v>0.23266539999999999</c:v>
                </c:pt>
                <c:pt idx="1025">
                  <c:v>0.1853149</c:v>
                </c:pt>
                <c:pt idx="1026">
                  <c:v>0.1845437</c:v>
                </c:pt>
                <c:pt idx="1027">
                  <c:v>0.18558089999999999</c:v>
                </c:pt>
                <c:pt idx="1028">
                  <c:v>0.28044809999999998</c:v>
                </c:pt>
                <c:pt idx="1029">
                  <c:v>0.21821199999999999</c:v>
                </c:pt>
                <c:pt idx="1030">
                  <c:v>0.2031115</c:v>
                </c:pt>
                <c:pt idx="1031">
                  <c:v>0.1831091</c:v>
                </c:pt>
                <c:pt idx="1032">
                  <c:v>0.1914216</c:v>
                </c:pt>
                <c:pt idx="1033">
                  <c:v>0.22883590000000001</c:v>
                </c:pt>
                <c:pt idx="1034">
                  <c:v>0.18464639999999999</c:v>
                </c:pt>
                <c:pt idx="1035">
                  <c:v>0.32232870000000002</c:v>
                </c:pt>
                <c:pt idx="1036">
                  <c:v>0.24152709999999999</c:v>
                </c:pt>
                <c:pt idx="1037">
                  <c:v>0.184668</c:v>
                </c:pt>
                <c:pt idx="1038">
                  <c:v>0.28273369999999998</c:v>
                </c:pt>
                <c:pt idx="1039">
                  <c:v>0.23406170000000001</c:v>
                </c:pt>
                <c:pt idx="1040">
                  <c:v>0.1748304</c:v>
                </c:pt>
                <c:pt idx="1041">
                  <c:v>0.18090890000000001</c:v>
                </c:pt>
                <c:pt idx="1042">
                  <c:v>0.18024670000000001</c:v>
                </c:pt>
                <c:pt idx="1043">
                  <c:v>0.18097240000000001</c:v>
                </c:pt>
                <c:pt idx="1044">
                  <c:v>0.17490790000000001</c:v>
                </c:pt>
                <c:pt idx="1045">
                  <c:v>0.18277660000000001</c:v>
                </c:pt>
                <c:pt idx="1046">
                  <c:v>0.1720904</c:v>
                </c:pt>
                <c:pt idx="1047">
                  <c:v>0.18557899999999999</c:v>
                </c:pt>
                <c:pt idx="1048">
                  <c:v>0.18042759999999999</c:v>
                </c:pt>
                <c:pt idx="1049">
                  <c:v>0.18379480000000001</c:v>
                </c:pt>
                <c:pt idx="1050">
                  <c:v>0.17208100000000001</c:v>
                </c:pt>
                <c:pt idx="1051">
                  <c:v>0.21143529999999999</c:v>
                </c:pt>
                <c:pt idx="1052">
                  <c:v>0.1810706</c:v>
                </c:pt>
                <c:pt idx="1053">
                  <c:v>0.19206799999999999</c:v>
                </c:pt>
                <c:pt idx="1054">
                  <c:v>0.1769326</c:v>
                </c:pt>
                <c:pt idx="1055">
                  <c:v>0.18648190000000001</c:v>
                </c:pt>
                <c:pt idx="1056">
                  <c:v>0.1836846</c:v>
                </c:pt>
                <c:pt idx="1057">
                  <c:v>0.19533049999999999</c:v>
                </c:pt>
                <c:pt idx="1058">
                  <c:v>0.2320884</c:v>
                </c:pt>
                <c:pt idx="1059">
                  <c:v>0.19345570000000001</c:v>
                </c:pt>
                <c:pt idx="1060">
                  <c:v>0.27690589999999998</c:v>
                </c:pt>
                <c:pt idx="1061">
                  <c:v>0.21615180000000001</c:v>
                </c:pt>
                <c:pt idx="1062">
                  <c:v>0.2142675</c:v>
                </c:pt>
                <c:pt idx="1063">
                  <c:v>0.24554490000000001</c:v>
                </c:pt>
                <c:pt idx="1064">
                  <c:v>0.1777735</c:v>
                </c:pt>
                <c:pt idx="1065">
                  <c:v>0.17810580000000001</c:v>
                </c:pt>
                <c:pt idx="1066">
                  <c:v>0.17900830000000001</c:v>
                </c:pt>
                <c:pt idx="1067">
                  <c:v>0.1799962</c:v>
                </c:pt>
                <c:pt idx="1068">
                  <c:v>0.22174859999999999</c:v>
                </c:pt>
                <c:pt idx="1069">
                  <c:v>0.1773766</c:v>
                </c:pt>
                <c:pt idx="1070">
                  <c:v>0.1786951</c:v>
                </c:pt>
                <c:pt idx="1071">
                  <c:v>0.17148540000000001</c:v>
                </c:pt>
                <c:pt idx="1072">
                  <c:v>0.1750515</c:v>
                </c:pt>
                <c:pt idx="1073">
                  <c:v>0.17250219999999999</c:v>
                </c:pt>
                <c:pt idx="1074">
                  <c:v>0.21125910000000001</c:v>
                </c:pt>
                <c:pt idx="1075">
                  <c:v>0.2095716</c:v>
                </c:pt>
                <c:pt idx="1076">
                  <c:v>0.17916779999999999</c:v>
                </c:pt>
                <c:pt idx="1077">
                  <c:v>0.18160009999999999</c:v>
                </c:pt>
                <c:pt idx="1078">
                  <c:v>0.1832058</c:v>
                </c:pt>
                <c:pt idx="1079">
                  <c:v>0.18251200000000001</c:v>
                </c:pt>
                <c:pt idx="1080">
                  <c:v>0.18345220000000001</c:v>
                </c:pt>
                <c:pt idx="1081">
                  <c:v>0.19175690000000001</c:v>
                </c:pt>
                <c:pt idx="1082">
                  <c:v>0.18739790000000001</c:v>
                </c:pt>
                <c:pt idx="1083">
                  <c:v>0.18785540000000001</c:v>
                </c:pt>
                <c:pt idx="1084">
                  <c:v>0.18918389999999999</c:v>
                </c:pt>
                <c:pt idx="1085">
                  <c:v>0.1888764</c:v>
                </c:pt>
                <c:pt idx="1086">
                  <c:v>0.28480450000000002</c:v>
                </c:pt>
                <c:pt idx="1087">
                  <c:v>0.22199769999999999</c:v>
                </c:pt>
                <c:pt idx="1088">
                  <c:v>0.1745892</c:v>
                </c:pt>
                <c:pt idx="1089">
                  <c:v>0.17846880000000001</c:v>
                </c:pt>
                <c:pt idx="1090">
                  <c:v>0.17792340000000001</c:v>
                </c:pt>
                <c:pt idx="1091">
                  <c:v>0.18088660000000001</c:v>
                </c:pt>
                <c:pt idx="1092">
                  <c:v>0.263845</c:v>
                </c:pt>
                <c:pt idx="1093">
                  <c:v>0.22989490000000001</c:v>
                </c:pt>
                <c:pt idx="1094">
                  <c:v>0.18445739999999999</c:v>
                </c:pt>
                <c:pt idx="1095">
                  <c:v>0.1837907</c:v>
                </c:pt>
                <c:pt idx="1096">
                  <c:v>0.17794470000000001</c:v>
                </c:pt>
                <c:pt idx="1097">
                  <c:v>0.204348</c:v>
                </c:pt>
                <c:pt idx="1098">
                  <c:v>0.2347862</c:v>
                </c:pt>
                <c:pt idx="1099">
                  <c:v>0.19051370000000001</c:v>
                </c:pt>
                <c:pt idx="1100">
                  <c:v>0.26533879999999999</c:v>
                </c:pt>
                <c:pt idx="1101">
                  <c:v>0.18730759999999999</c:v>
                </c:pt>
                <c:pt idx="1102">
                  <c:v>0.19248009999999999</c:v>
                </c:pt>
                <c:pt idx="1103">
                  <c:v>0.24627840000000001</c:v>
                </c:pt>
                <c:pt idx="1104">
                  <c:v>0.19786280000000001</c:v>
                </c:pt>
                <c:pt idx="1105">
                  <c:v>0.1907507</c:v>
                </c:pt>
                <c:pt idx="1106">
                  <c:v>0.22857910000000001</c:v>
                </c:pt>
                <c:pt idx="1107">
                  <c:v>0.22456139999999999</c:v>
                </c:pt>
                <c:pt idx="1108">
                  <c:v>0.19334509999999999</c:v>
                </c:pt>
                <c:pt idx="1109">
                  <c:v>0.2166527</c:v>
                </c:pt>
                <c:pt idx="1110">
                  <c:v>0.27618500000000001</c:v>
                </c:pt>
                <c:pt idx="1111">
                  <c:v>0.2075254</c:v>
                </c:pt>
                <c:pt idx="1112">
                  <c:v>0.18570619999999999</c:v>
                </c:pt>
                <c:pt idx="1113">
                  <c:v>0.23467940000000001</c:v>
                </c:pt>
                <c:pt idx="1114">
                  <c:v>0.18208379999999999</c:v>
                </c:pt>
                <c:pt idx="1115">
                  <c:v>0.2584206</c:v>
                </c:pt>
                <c:pt idx="1116">
                  <c:v>0.1810909</c:v>
                </c:pt>
                <c:pt idx="1117">
                  <c:v>0.19430829999999999</c:v>
                </c:pt>
                <c:pt idx="1118">
                  <c:v>0.1916486</c:v>
                </c:pt>
                <c:pt idx="1119">
                  <c:v>0.23951639999999999</c:v>
                </c:pt>
                <c:pt idx="1120">
                  <c:v>0.18005699999999999</c:v>
                </c:pt>
                <c:pt idx="1121">
                  <c:v>0.20346500000000001</c:v>
                </c:pt>
                <c:pt idx="1122">
                  <c:v>0.20222000000000001</c:v>
                </c:pt>
                <c:pt idx="1123">
                  <c:v>0.17815159999999999</c:v>
                </c:pt>
                <c:pt idx="1124">
                  <c:v>0.18354380000000001</c:v>
                </c:pt>
                <c:pt idx="1125">
                  <c:v>0.2105495</c:v>
                </c:pt>
                <c:pt idx="1126">
                  <c:v>0.21791170000000001</c:v>
                </c:pt>
                <c:pt idx="1127">
                  <c:v>0.1803237</c:v>
                </c:pt>
                <c:pt idx="1128">
                  <c:v>0.21504039999999999</c:v>
                </c:pt>
                <c:pt idx="1129">
                  <c:v>0.21981319999999999</c:v>
                </c:pt>
                <c:pt idx="1130">
                  <c:v>0.18009240000000001</c:v>
                </c:pt>
                <c:pt idx="1131">
                  <c:v>0.17431070000000001</c:v>
                </c:pt>
                <c:pt idx="1132">
                  <c:v>0.18052979999999999</c:v>
                </c:pt>
                <c:pt idx="1133">
                  <c:v>0.17064670000000001</c:v>
                </c:pt>
                <c:pt idx="1134">
                  <c:v>0.17934220000000001</c:v>
                </c:pt>
                <c:pt idx="1135">
                  <c:v>0.1990749</c:v>
                </c:pt>
                <c:pt idx="1136">
                  <c:v>0.17916299999999999</c:v>
                </c:pt>
                <c:pt idx="1137">
                  <c:v>0.18098880000000001</c:v>
                </c:pt>
                <c:pt idx="1138">
                  <c:v>0.17939150000000001</c:v>
                </c:pt>
                <c:pt idx="1139">
                  <c:v>0.17792530000000001</c:v>
                </c:pt>
                <c:pt idx="1140">
                  <c:v>0.17428160000000001</c:v>
                </c:pt>
                <c:pt idx="1141">
                  <c:v>0.1767512</c:v>
                </c:pt>
                <c:pt idx="1142">
                  <c:v>0.19138050000000001</c:v>
                </c:pt>
                <c:pt idx="1143">
                  <c:v>0.1809373</c:v>
                </c:pt>
                <c:pt idx="1144">
                  <c:v>0.1739772</c:v>
                </c:pt>
                <c:pt idx="1145">
                  <c:v>0.1803553</c:v>
                </c:pt>
                <c:pt idx="1146">
                  <c:v>0.17868220000000001</c:v>
                </c:pt>
                <c:pt idx="1147">
                  <c:v>0.18426870000000001</c:v>
                </c:pt>
                <c:pt idx="1148">
                  <c:v>0.18253720000000001</c:v>
                </c:pt>
                <c:pt idx="1149">
                  <c:v>0.18794569999999999</c:v>
                </c:pt>
                <c:pt idx="1150">
                  <c:v>0.21105460000000001</c:v>
                </c:pt>
                <c:pt idx="1151">
                  <c:v>0.1801363</c:v>
                </c:pt>
                <c:pt idx="1152">
                  <c:v>0.26014549999999997</c:v>
                </c:pt>
                <c:pt idx="1153">
                  <c:v>0.16988529999999999</c:v>
                </c:pt>
                <c:pt idx="1154">
                  <c:v>0.21258569999999999</c:v>
                </c:pt>
                <c:pt idx="1155">
                  <c:v>0.16918340000000001</c:v>
                </c:pt>
                <c:pt idx="1156">
                  <c:v>0.1756654</c:v>
                </c:pt>
                <c:pt idx="1157">
                  <c:v>0.17563029999999999</c:v>
                </c:pt>
                <c:pt idx="1158">
                  <c:v>0.17463799999999999</c:v>
                </c:pt>
                <c:pt idx="1159">
                  <c:v>0.18551400000000001</c:v>
                </c:pt>
                <c:pt idx="1160">
                  <c:v>0.18480050000000001</c:v>
                </c:pt>
                <c:pt idx="1161">
                  <c:v>0.19319839999999999</c:v>
                </c:pt>
                <c:pt idx="1162">
                  <c:v>0.2336829</c:v>
                </c:pt>
                <c:pt idx="1163">
                  <c:v>0.20234530000000001</c:v>
                </c:pt>
                <c:pt idx="1164">
                  <c:v>0.18846470000000001</c:v>
                </c:pt>
                <c:pt idx="1165">
                  <c:v>0.17878459999999999</c:v>
                </c:pt>
                <c:pt idx="1166">
                  <c:v>0.18935959999999999</c:v>
                </c:pt>
                <c:pt idx="1167">
                  <c:v>0.17338490000000001</c:v>
                </c:pt>
                <c:pt idx="1168">
                  <c:v>0.17563790000000001</c:v>
                </c:pt>
                <c:pt idx="1169">
                  <c:v>0.17863329999999999</c:v>
                </c:pt>
                <c:pt idx="1170">
                  <c:v>0.19475509999999999</c:v>
                </c:pt>
                <c:pt idx="1171">
                  <c:v>0.17866480000000001</c:v>
                </c:pt>
                <c:pt idx="1172">
                  <c:v>0.17486450000000001</c:v>
                </c:pt>
                <c:pt idx="1173">
                  <c:v>0.18068149999999999</c:v>
                </c:pt>
                <c:pt idx="1174">
                  <c:v>0.17805000000000001</c:v>
                </c:pt>
                <c:pt idx="1175">
                  <c:v>0.1730883</c:v>
                </c:pt>
                <c:pt idx="1176">
                  <c:v>0.22492200000000001</c:v>
                </c:pt>
                <c:pt idx="1177">
                  <c:v>0.1833987</c:v>
                </c:pt>
                <c:pt idx="1178">
                  <c:v>0.18620919999999999</c:v>
                </c:pt>
                <c:pt idx="1179">
                  <c:v>0.23398749999999999</c:v>
                </c:pt>
                <c:pt idx="1180">
                  <c:v>0.2379078</c:v>
                </c:pt>
                <c:pt idx="1181">
                  <c:v>0.2316503</c:v>
                </c:pt>
                <c:pt idx="1182">
                  <c:v>0.24135390000000001</c:v>
                </c:pt>
                <c:pt idx="1183">
                  <c:v>0.18286060000000001</c:v>
                </c:pt>
                <c:pt idx="1184">
                  <c:v>0.17997250000000001</c:v>
                </c:pt>
                <c:pt idx="1185">
                  <c:v>0.26815220000000001</c:v>
                </c:pt>
                <c:pt idx="1186">
                  <c:v>0.27769749999999999</c:v>
                </c:pt>
                <c:pt idx="1187">
                  <c:v>0.25548520000000002</c:v>
                </c:pt>
                <c:pt idx="1188">
                  <c:v>0.2110718</c:v>
                </c:pt>
                <c:pt idx="1189">
                  <c:v>0.1767388</c:v>
                </c:pt>
                <c:pt idx="1190">
                  <c:v>0.1759734</c:v>
                </c:pt>
                <c:pt idx="1191">
                  <c:v>0.1682621</c:v>
                </c:pt>
                <c:pt idx="1192">
                  <c:v>0.1726211</c:v>
                </c:pt>
                <c:pt idx="1193">
                  <c:v>0.1834837</c:v>
                </c:pt>
                <c:pt idx="1194">
                  <c:v>0.16778199999999999</c:v>
                </c:pt>
                <c:pt idx="1195">
                  <c:v>0.16763529999999999</c:v>
                </c:pt>
                <c:pt idx="1196">
                  <c:v>0.17501269999999999</c:v>
                </c:pt>
                <c:pt idx="1197">
                  <c:v>0.17047109999999999</c:v>
                </c:pt>
                <c:pt idx="1198">
                  <c:v>0.2241572</c:v>
                </c:pt>
                <c:pt idx="1199">
                  <c:v>0.19622419999999999</c:v>
                </c:pt>
                <c:pt idx="1200">
                  <c:v>0.18646499999999999</c:v>
                </c:pt>
                <c:pt idx="1201">
                  <c:v>0.1771297</c:v>
                </c:pt>
                <c:pt idx="1202">
                  <c:v>0.1966125</c:v>
                </c:pt>
                <c:pt idx="1203">
                  <c:v>0.17593780000000001</c:v>
                </c:pt>
                <c:pt idx="1204">
                  <c:v>0.1785668</c:v>
                </c:pt>
                <c:pt idx="1205">
                  <c:v>0.17127049999999999</c:v>
                </c:pt>
                <c:pt idx="1206">
                  <c:v>0.1778053</c:v>
                </c:pt>
                <c:pt idx="1207">
                  <c:v>0.18788260000000001</c:v>
                </c:pt>
                <c:pt idx="1208">
                  <c:v>0.17653940000000001</c:v>
                </c:pt>
                <c:pt idx="1209">
                  <c:v>0.17306949999999999</c:v>
                </c:pt>
                <c:pt idx="1210">
                  <c:v>0.17889340000000001</c:v>
                </c:pt>
                <c:pt idx="1211">
                  <c:v>0.17590810000000001</c:v>
                </c:pt>
                <c:pt idx="1212">
                  <c:v>0.17826939999999999</c:v>
                </c:pt>
                <c:pt idx="1213">
                  <c:v>0.21046329999999999</c:v>
                </c:pt>
                <c:pt idx="1214">
                  <c:v>0.25323560000000001</c:v>
                </c:pt>
                <c:pt idx="1215">
                  <c:v>0.19226760000000001</c:v>
                </c:pt>
                <c:pt idx="1216">
                  <c:v>0.1773614</c:v>
                </c:pt>
                <c:pt idx="1217">
                  <c:v>0.1692961</c:v>
                </c:pt>
                <c:pt idx="1218">
                  <c:v>0.17919270000000001</c:v>
                </c:pt>
                <c:pt idx="1219">
                  <c:v>0.221861</c:v>
                </c:pt>
                <c:pt idx="1220">
                  <c:v>0.17504990000000001</c:v>
                </c:pt>
                <c:pt idx="1221">
                  <c:v>0.16996829999999999</c:v>
                </c:pt>
                <c:pt idx="1222">
                  <c:v>0.1723034</c:v>
                </c:pt>
                <c:pt idx="1223">
                  <c:v>0.17784079999999999</c:v>
                </c:pt>
                <c:pt idx="1224">
                  <c:v>0.17355000000000001</c:v>
                </c:pt>
                <c:pt idx="1225">
                  <c:v>0.19372600000000001</c:v>
                </c:pt>
                <c:pt idx="1226">
                  <c:v>0.17704610000000001</c:v>
                </c:pt>
                <c:pt idx="1227">
                  <c:v>0.274254</c:v>
                </c:pt>
                <c:pt idx="1228">
                  <c:v>0.212862</c:v>
                </c:pt>
                <c:pt idx="1229">
                  <c:v>0.1752631</c:v>
                </c:pt>
                <c:pt idx="1230">
                  <c:v>0.2156642</c:v>
                </c:pt>
                <c:pt idx="1231">
                  <c:v>0.23016710000000001</c:v>
                </c:pt>
                <c:pt idx="1232">
                  <c:v>0.17132049999999999</c:v>
                </c:pt>
                <c:pt idx="1233">
                  <c:v>0.17317109999999999</c:v>
                </c:pt>
                <c:pt idx="1234">
                  <c:v>0.17493249999999999</c:v>
                </c:pt>
                <c:pt idx="1235">
                  <c:v>0.2053307</c:v>
                </c:pt>
                <c:pt idx="1236">
                  <c:v>0.19060540000000001</c:v>
                </c:pt>
                <c:pt idx="1237">
                  <c:v>0.23888300000000001</c:v>
                </c:pt>
                <c:pt idx="1238">
                  <c:v>0.17306160000000001</c:v>
                </c:pt>
                <c:pt idx="1239">
                  <c:v>0.20669570000000001</c:v>
                </c:pt>
                <c:pt idx="1240">
                  <c:v>0.2349871</c:v>
                </c:pt>
                <c:pt idx="1241">
                  <c:v>0.25216559999999999</c:v>
                </c:pt>
                <c:pt idx="1242">
                  <c:v>0.1647383</c:v>
                </c:pt>
                <c:pt idx="1243">
                  <c:v>0.17227880000000001</c:v>
                </c:pt>
                <c:pt idx="1244">
                  <c:v>0.16391600000000001</c:v>
                </c:pt>
                <c:pt idx="1245">
                  <c:v>0.19858880000000001</c:v>
                </c:pt>
                <c:pt idx="1246">
                  <c:v>0.1752676</c:v>
                </c:pt>
                <c:pt idx="1247">
                  <c:v>0.16814029999999999</c:v>
                </c:pt>
                <c:pt idx="1248">
                  <c:v>0.1890058</c:v>
                </c:pt>
                <c:pt idx="1249">
                  <c:v>0.2103254</c:v>
                </c:pt>
                <c:pt idx="1250">
                  <c:v>0.2286308</c:v>
                </c:pt>
                <c:pt idx="1251">
                  <c:v>0.18306819999999999</c:v>
                </c:pt>
                <c:pt idx="1252">
                  <c:v>0.1810465</c:v>
                </c:pt>
                <c:pt idx="1253">
                  <c:v>0.1767215</c:v>
                </c:pt>
                <c:pt idx="1254">
                  <c:v>0.1749743</c:v>
                </c:pt>
                <c:pt idx="1255">
                  <c:v>0.1713044</c:v>
                </c:pt>
                <c:pt idx="1256">
                  <c:v>0.18041879999999999</c:v>
                </c:pt>
                <c:pt idx="1257">
                  <c:v>0.1731105</c:v>
                </c:pt>
                <c:pt idx="1258">
                  <c:v>0.1688499</c:v>
                </c:pt>
                <c:pt idx="1259">
                  <c:v>0.19772139999999999</c:v>
                </c:pt>
                <c:pt idx="1260">
                  <c:v>0.19775680000000001</c:v>
                </c:pt>
                <c:pt idx="1261">
                  <c:v>0.18793070000000001</c:v>
                </c:pt>
                <c:pt idx="1262">
                  <c:v>0.1856226</c:v>
                </c:pt>
                <c:pt idx="1263">
                  <c:v>0.17948729999999999</c:v>
                </c:pt>
                <c:pt idx="1264">
                  <c:v>0.17629800000000001</c:v>
                </c:pt>
                <c:pt idx="1265">
                  <c:v>0.1927721</c:v>
                </c:pt>
                <c:pt idx="1266">
                  <c:v>0.35326439999999998</c:v>
                </c:pt>
                <c:pt idx="1267">
                  <c:v>0.18332039999999999</c:v>
                </c:pt>
                <c:pt idx="1268">
                  <c:v>0.24321419999999999</c:v>
                </c:pt>
                <c:pt idx="1269">
                  <c:v>0.17307249999999999</c:v>
                </c:pt>
                <c:pt idx="1270">
                  <c:v>0.1728423</c:v>
                </c:pt>
                <c:pt idx="1271">
                  <c:v>0.1882355</c:v>
                </c:pt>
                <c:pt idx="1272">
                  <c:v>0.2723467</c:v>
                </c:pt>
                <c:pt idx="1273">
                  <c:v>0.17500669999999999</c:v>
                </c:pt>
                <c:pt idx="1274">
                  <c:v>0.17415720000000001</c:v>
                </c:pt>
                <c:pt idx="1275">
                  <c:v>0.2104491</c:v>
                </c:pt>
                <c:pt idx="1276">
                  <c:v>0.18673129999999999</c:v>
                </c:pt>
                <c:pt idx="1277">
                  <c:v>0.1921426</c:v>
                </c:pt>
                <c:pt idx="1278">
                  <c:v>0.1782282</c:v>
                </c:pt>
                <c:pt idx="1279">
                  <c:v>0.18700420000000001</c:v>
                </c:pt>
                <c:pt idx="1280">
                  <c:v>0.17858180000000001</c:v>
                </c:pt>
                <c:pt idx="1281">
                  <c:v>0.18528919999999999</c:v>
                </c:pt>
                <c:pt idx="1282">
                  <c:v>0.18163670000000001</c:v>
                </c:pt>
                <c:pt idx="1283">
                  <c:v>0.1959168</c:v>
                </c:pt>
                <c:pt idx="1284">
                  <c:v>0.17949989999999999</c:v>
                </c:pt>
                <c:pt idx="1285">
                  <c:v>0.215833</c:v>
                </c:pt>
                <c:pt idx="1286">
                  <c:v>0.18066409999999999</c:v>
                </c:pt>
                <c:pt idx="1287">
                  <c:v>0.2246138</c:v>
                </c:pt>
                <c:pt idx="1288">
                  <c:v>0.23503669999999999</c:v>
                </c:pt>
                <c:pt idx="1289">
                  <c:v>0.17058860000000001</c:v>
                </c:pt>
                <c:pt idx="1290">
                  <c:v>0.18132329999999999</c:v>
                </c:pt>
                <c:pt idx="1291">
                  <c:v>0.2718527</c:v>
                </c:pt>
                <c:pt idx="1292">
                  <c:v>0.17774509999999999</c:v>
                </c:pt>
                <c:pt idx="1293">
                  <c:v>0.24453710000000001</c:v>
                </c:pt>
                <c:pt idx="1294">
                  <c:v>0.2497057</c:v>
                </c:pt>
                <c:pt idx="1295">
                  <c:v>0.25086599999999998</c:v>
                </c:pt>
                <c:pt idx="1296">
                  <c:v>0.17172219999999999</c:v>
                </c:pt>
                <c:pt idx="1297">
                  <c:v>0.1709243</c:v>
                </c:pt>
                <c:pt idx="1298">
                  <c:v>0.17099230000000001</c:v>
                </c:pt>
                <c:pt idx="1299">
                  <c:v>0.17201230000000001</c:v>
                </c:pt>
                <c:pt idx="1300">
                  <c:v>0.16964299999999999</c:v>
                </c:pt>
                <c:pt idx="1301">
                  <c:v>0.17654810000000001</c:v>
                </c:pt>
                <c:pt idx="1302">
                  <c:v>0.16984779999999999</c:v>
                </c:pt>
                <c:pt idx="1303">
                  <c:v>0.16947000000000001</c:v>
                </c:pt>
                <c:pt idx="1304">
                  <c:v>0.1697862</c:v>
                </c:pt>
                <c:pt idx="1305">
                  <c:v>0.2406539</c:v>
                </c:pt>
                <c:pt idx="1306">
                  <c:v>0.18871299999999999</c:v>
                </c:pt>
                <c:pt idx="1307">
                  <c:v>0.1710585</c:v>
                </c:pt>
                <c:pt idx="1308">
                  <c:v>0.16871249999999999</c:v>
                </c:pt>
                <c:pt idx="1309">
                  <c:v>0.21090719999999999</c:v>
                </c:pt>
                <c:pt idx="1310">
                  <c:v>0.18112719999999999</c:v>
                </c:pt>
                <c:pt idx="1311">
                  <c:v>0.1877732</c:v>
                </c:pt>
                <c:pt idx="1312">
                  <c:v>0.17009440000000001</c:v>
                </c:pt>
                <c:pt idx="1313">
                  <c:v>0.1817087</c:v>
                </c:pt>
                <c:pt idx="1314">
                  <c:v>0.17824019999999999</c:v>
                </c:pt>
                <c:pt idx="1315">
                  <c:v>0.1831855</c:v>
                </c:pt>
                <c:pt idx="1316">
                  <c:v>0.2131123</c:v>
                </c:pt>
                <c:pt idx="1317">
                  <c:v>0.2375756</c:v>
                </c:pt>
                <c:pt idx="1318">
                  <c:v>0.2106982</c:v>
                </c:pt>
                <c:pt idx="1319">
                  <c:v>0.22955909999999999</c:v>
                </c:pt>
                <c:pt idx="1320">
                  <c:v>0.17232259999999999</c:v>
                </c:pt>
                <c:pt idx="1321">
                  <c:v>0.17715500000000001</c:v>
                </c:pt>
                <c:pt idx="1322">
                  <c:v>0.16894439999999999</c:v>
                </c:pt>
                <c:pt idx="1323">
                  <c:v>0.1724329</c:v>
                </c:pt>
                <c:pt idx="1324">
                  <c:v>0.17309959999999999</c:v>
                </c:pt>
                <c:pt idx="1325">
                  <c:v>0.17365520000000001</c:v>
                </c:pt>
                <c:pt idx="1326">
                  <c:v>0.1711298</c:v>
                </c:pt>
                <c:pt idx="1327">
                  <c:v>0.17762339999999999</c:v>
                </c:pt>
                <c:pt idx="1328">
                  <c:v>0.21858169999999999</c:v>
                </c:pt>
                <c:pt idx="1329">
                  <c:v>0.16982</c:v>
                </c:pt>
                <c:pt idx="1330">
                  <c:v>0.2492085</c:v>
                </c:pt>
                <c:pt idx="1331">
                  <c:v>0.254803</c:v>
                </c:pt>
                <c:pt idx="1332">
                  <c:v>0.17707690000000001</c:v>
                </c:pt>
                <c:pt idx="1333">
                  <c:v>0.20920630000000001</c:v>
                </c:pt>
                <c:pt idx="1334">
                  <c:v>0.3198204</c:v>
                </c:pt>
                <c:pt idx="1335">
                  <c:v>0.28528540000000002</c:v>
                </c:pt>
                <c:pt idx="1336">
                  <c:v>0.27768549999999997</c:v>
                </c:pt>
                <c:pt idx="1337">
                  <c:v>0.25646940000000001</c:v>
                </c:pt>
                <c:pt idx="1338">
                  <c:v>0.2317591</c:v>
                </c:pt>
                <c:pt idx="1339">
                  <c:v>0.1841045</c:v>
                </c:pt>
                <c:pt idx="1340">
                  <c:v>0.33415620000000001</c:v>
                </c:pt>
                <c:pt idx="1341">
                  <c:v>0.185111</c:v>
                </c:pt>
                <c:pt idx="1342">
                  <c:v>0.18344299999999999</c:v>
                </c:pt>
                <c:pt idx="1343">
                  <c:v>0.2221805</c:v>
                </c:pt>
                <c:pt idx="1344">
                  <c:v>0.18512120000000001</c:v>
                </c:pt>
                <c:pt idx="1345">
                  <c:v>0.18133250000000001</c:v>
                </c:pt>
                <c:pt idx="1346">
                  <c:v>0.1773728</c:v>
                </c:pt>
                <c:pt idx="1347">
                  <c:v>0.18641759999999999</c:v>
                </c:pt>
                <c:pt idx="1348">
                  <c:v>0.17605100000000001</c:v>
                </c:pt>
                <c:pt idx="1349">
                  <c:v>0.1813092</c:v>
                </c:pt>
                <c:pt idx="1350">
                  <c:v>0.1903367</c:v>
                </c:pt>
                <c:pt idx="1351">
                  <c:v>0.20844879999999999</c:v>
                </c:pt>
                <c:pt idx="1352">
                  <c:v>0.1660343</c:v>
                </c:pt>
                <c:pt idx="1353">
                  <c:v>0.17746290000000001</c:v>
                </c:pt>
                <c:pt idx="1354">
                  <c:v>0.17065630000000001</c:v>
                </c:pt>
                <c:pt idx="1355">
                  <c:v>0.1743722</c:v>
                </c:pt>
                <c:pt idx="1356">
                  <c:v>0.17192850000000001</c:v>
                </c:pt>
                <c:pt idx="1357">
                  <c:v>0.18084990000000001</c:v>
                </c:pt>
                <c:pt idx="1358">
                  <c:v>0.17657310000000001</c:v>
                </c:pt>
                <c:pt idx="1359">
                  <c:v>0.17897840000000001</c:v>
                </c:pt>
                <c:pt idx="1360">
                  <c:v>0.17731710000000001</c:v>
                </c:pt>
                <c:pt idx="1361">
                  <c:v>0.1844557</c:v>
                </c:pt>
                <c:pt idx="1362">
                  <c:v>0.19097639999999999</c:v>
                </c:pt>
                <c:pt idx="1363">
                  <c:v>0.27141530000000003</c:v>
                </c:pt>
                <c:pt idx="1364">
                  <c:v>0.28912890000000002</c:v>
                </c:pt>
                <c:pt idx="1365">
                  <c:v>0.3363448</c:v>
                </c:pt>
                <c:pt idx="1366">
                  <c:v>0.21397869999999999</c:v>
                </c:pt>
                <c:pt idx="1367">
                  <c:v>0.24511350000000001</c:v>
                </c:pt>
                <c:pt idx="1368">
                  <c:v>0.28736660000000003</c:v>
                </c:pt>
                <c:pt idx="1369">
                  <c:v>0.22530230000000001</c:v>
                </c:pt>
                <c:pt idx="1370">
                  <c:v>0.21744730000000001</c:v>
                </c:pt>
                <c:pt idx="1371">
                  <c:v>0.29824499999999998</c:v>
                </c:pt>
                <c:pt idx="1372">
                  <c:v>0.33155000000000001</c:v>
                </c:pt>
                <c:pt idx="1373">
                  <c:v>0.23649980000000001</c:v>
                </c:pt>
                <c:pt idx="1374">
                  <c:v>0.21458369999999999</c:v>
                </c:pt>
                <c:pt idx="1375">
                  <c:v>0.22923850000000001</c:v>
                </c:pt>
                <c:pt idx="1376">
                  <c:v>0.25618269999999999</c:v>
                </c:pt>
                <c:pt idx="1377">
                  <c:v>0.18884909999999999</c:v>
                </c:pt>
                <c:pt idx="1378">
                  <c:v>0.1976955</c:v>
                </c:pt>
                <c:pt idx="1379">
                  <c:v>0.2029869</c:v>
                </c:pt>
                <c:pt idx="1380">
                  <c:v>0.17899329999999999</c:v>
                </c:pt>
                <c:pt idx="1381">
                  <c:v>0.1770555</c:v>
                </c:pt>
                <c:pt idx="1382">
                  <c:v>0.18022869999999999</c:v>
                </c:pt>
                <c:pt idx="1383">
                  <c:v>0.1881031</c:v>
                </c:pt>
                <c:pt idx="1384">
                  <c:v>0.17960590000000001</c:v>
                </c:pt>
                <c:pt idx="1385">
                  <c:v>0.1793748</c:v>
                </c:pt>
                <c:pt idx="1386">
                  <c:v>0.17867079999999999</c:v>
                </c:pt>
                <c:pt idx="1387">
                  <c:v>0.1797744</c:v>
                </c:pt>
                <c:pt idx="1388">
                  <c:v>0.23219980000000001</c:v>
                </c:pt>
                <c:pt idx="1389">
                  <c:v>0.18176610000000001</c:v>
                </c:pt>
                <c:pt idx="1390">
                  <c:v>0.1848726</c:v>
                </c:pt>
                <c:pt idx="1391">
                  <c:v>0.18392149999999999</c:v>
                </c:pt>
                <c:pt idx="1392">
                  <c:v>0.211975</c:v>
                </c:pt>
                <c:pt idx="1393">
                  <c:v>0.24515880000000001</c:v>
                </c:pt>
                <c:pt idx="1394">
                  <c:v>0.19199060000000001</c:v>
                </c:pt>
                <c:pt idx="1395">
                  <c:v>0.18041509999999999</c:v>
                </c:pt>
                <c:pt idx="1396">
                  <c:v>0.1873678</c:v>
                </c:pt>
                <c:pt idx="1397">
                  <c:v>0.20565890000000001</c:v>
                </c:pt>
                <c:pt idx="1398">
                  <c:v>0.26168540000000001</c:v>
                </c:pt>
                <c:pt idx="1399">
                  <c:v>0.1765505</c:v>
                </c:pt>
                <c:pt idx="1400">
                  <c:v>0.17620150000000001</c:v>
                </c:pt>
                <c:pt idx="1401">
                  <c:v>0.18705240000000001</c:v>
                </c:pt>
                <c:pt idx="1402">
                  <c:v>0.22014410000000001</c:v>
                </c:pt>
                <c:pt idx="1403">
                  <c:v>0.24487400000000001</c:v>
                </c:pt>
                <c:pt idx="1404">
                  <c:v>0.17834530000000001</c:v>
                </c:pt>
                <c:pt idx="1405">
                  <c:v>0.1909769</c:v>
                </c:pt>
                <c:pt idx="1406">
                  <c:v>0.3207044</c:v>
                </c:pt>
                <c:pt idx="1407">
                  <c:v>0.17312359999999999</c:v>
                </c:pt>
                <c:pt idx="1408">
                  <c:v>0.17363509999999999</c:v>
                </c:pt>
                <c:pt idx="1409">
                  <c:v>0.26438460000000003</c:v>
                </c:pt>
                <c:pt idx="1410">
                  <c:v>0.3665371</c:v>
                </c:pt>
                <c:pt idx="1411">
                  <c:v>0.37782949999999998</c:v>
                </c:pt>
                <c:pt idx="1412">
                  <c:v>0.40829729999999997</c:v>
                </c:pt>
                <c:pt idx="1413">
                  <c:v>0.40005170000000001</c:v>
                </c:pt>
                <c:pt idx="1414">
                  <c:v>0.34995409999999999</c:v>
                </c:pt>
                <c:pt idx="1415">
                  <c:v>0.3134016</c:v>
                </c:pt>
                <c:pt idx="1416">
                  <c:v>0.31406980000000001</c:v>
                </c:pt>
                <c:pt idx="1417">
                  <c:v>0.3360629</c:v>
                </c:pt>
                <c:pt idx="1418">
                  <c:v>0.34349639999999998</c:v>
                </c:pt>
                <c:pt idx="1419">
                  <c:v>0.31082080000000001</c:v>
                </c:pt>
                <c:pt idx="1420">
                  <c:v>0.30684529999999999</c:v>
                </c:pt>
                <c:pt idx="1421">
                  <c:v>0.3602088</c:v>
                </c:pt>
                <c:pt idx="1422">
                  <c:v>0.3152549</c:v>
                </c:pt>
                <c:pt idx="1423">
                  <c:v>0.37788189999999999</c:v>
                </c:pt>
                <c:pt idx="1424">
                  <c:v>0.2986589</c:v>
                </c:pt>
                <c:pt idx="1425">
                  <c:v>0.38718649999999999</c:v>
                </c:pt>
                <c:pt idx="1426">
                  <c:v>0.36380600000000002</c:v>
                </c:pt>
                <c:pt idx="1427">
                  <c:v>0.31028480000000003</c:v>
                </c:pt>
                <c:pt idx="1428">
                  <c:v>0.30315360000000002</c:v>
                </c:pt>
                <c:pt idx="1429">
                  <c:v>0.36578880000000003</c:v>
                </c:pt>
                <c:pt idx="1430">
                  <c:v>0.3012435</c:v>
                </c:pt>
                <c:pt idx="1431">
                  <c:v>0.25953330000000002</c:v>
                </c:pt>
                <c:pt idx="1432">
                  <c:v>0.26219490000000001</c:v>
                </c:pt>
                <c:pt idx="1433">
                  <c:v>0.18080660000000001</c:v>
                </c:pt>
                <c:pt idx="1434">
                  <c:v>0.20719560000000001</c:v>
                </c:pt>
                <c:pt idx="1435">
                  <c:v>0.1882375</c:v>
                </c:pt>
                <c:pt idx="1436">
                  <c:v>0.2587448</c:v>
                </c:pt>
                <c:pt idx="1437">
                  <c:v>0.1722505</c:v>
                </c:pt>
                <c:pt idx="1438">
                  <c:v>0.25154369999999998</c:v>
                </c:pt>
                <c:pt idx="1439">
                  <c:v>0.3880403</c:v>
                </c:pt>
                <c:pt idx="1440">
                  <c:v>0.38496399999999997</c:v>
                </c:pt>
                <c:pt idx="1441">
                  <c:v>0.36453940000000001</c:v>
                </c:pt>
                <c:pt idx="1442">
                  <c:v>0.4334577</c:v>
                </c:pt>
                <c:pt idx="1443">
                  <c:v>0.4535342</c:v>
                </c:pt>
                <c:pt idx="1444">
                  <c:v>0.36687019999999998</c:v>
                </c:pt>
                <c:pt idx="1445">
                  <c:v>0.38690760000000002</c:v>
                </c:pt>
                <c:pt idx="1446">
                  <c:v>0.22836200000000001</c:v>
                </c:pt>
                <c:pt idx="1447">
                  <c:v>0.2144501</c:v>
                </c:pt>
                <c:pt idx="1448">
                  <c:v>0.25999529999999998</c:v>
                </c:pt>
                <c:pt idx="1449">
                  <c:v>0.26632450000000002</c:v>
                </c:pt>
                <c:pt idx="1450">
                  <c:v>0.31641829999999999</c:v>
                </c:pt>
                <c:pt idx="1451">
                  <c:v>0.1931832</c:v>
                </c:pt>
                <c:pt idx="1452">
                  <c:v>0.1982391</c:v>
                </c:pt>
                <c:pt idx="1453">
                  <c:v>0.29810569999999997</c:v>
                </c:pt>
                <c:pt idx="1454">
                  <c:v>0.2624319</c:v>
                </c:pt>
                <c:pt idx="1455">
                  <c:v>0.25455499999999998</c:v>
                </c:pt>
                <c:pt idx="1456">
                  <c:v>0.19510720000000001</c:v>
                </c:pt>
                <c:pt idx="1457">
                  <c:v>0.26487129999999998</c:v>
                </c:pt>
                <c:pt idx="1458">
                  <c:v>0.29393170000000002</c:v>
                </c:pt>
                <c:pt idx="1459">
                  <c:v>0.27097250000000001</c:v>
                </c:pt>
                <c:pt idx="1460">
                  <c:v>0.43928909999999999</c:v>
                </c:pt>
                <c:pt idx="1461">
                  <c:v>0.303346</c:v>
                </c:pt>
                <c:pt idx="1462">
                  <c:v>0.27761069999999999</c:v>
                </c:pt>
                <c:pt idx="1463">
                  <c:v>0.24976229999999999</c:v>
                </c:pt>
                <c:pt idx="1464">
                  <c:v>0.25251580000000001</c:v>
                </c:pt>
                <c:pt idx="1465">
                  <c:v>0.23086400000000001</c:v>
                </c:pt>
                <c:pt idx="1466">
                  <c:v>0.2537587</c:v>
                </c:pt>
                <c:pt idx="1467">
                  <c:v>0.36368549999999999</c:v>
                </c:pt>
                <c:pt idx="1468">
                  <c:v>0.24760450000000001</c:v>
                </c:pt>
                <c:pt idx="1469">
                  <c:v>0.18902389999999999</c:v>
                </c:pt>
                <c:pt idx="1470">
                  <c:v>0.28873769999999999</c:v>
                </c:pt>
                <c:pt idx="1471">
                  <c:v>0.1965644</c:v>
                </c:pt>
                <c:pt idx="1472">
                  <c:v>0.30260219999999999</c:v>
                </c:pt>
                <c:pt idx="1473">
                  <c:v>0.21238309999999999</c:v>
                </c:pt>
                <c:pt idx="1474">
                  <c:v>0.20541290000000001</c:v>
                </c:pt>
                <c:pt idx="1475">
                  <c:v>0.20148669999999999</c:v>
                </c:pt>
                <c:pt idx="1476">
                  <c:v>0.3527265</c:v>
                </c:pt>
                <c:pt idx="1477">
                  <c:v>0.28859079999999998</c:v>
                </c:pt>
                <c:pt idx="1478">
                  <c:v>0.1882778</c:v>
                </c:pt>
                <c:pt idx="1479">
                  <c:v>0.28744579999999997</c:v>
                </c:pt>
                <c:pt idx="1480">
                  <c:v>0.2978615</c:v>
                </c:pt>
                <c:pt idx="1481">
                  <c:v>0.33836349999999998</c:v>
                </c:pt>
                <c:pt idx="1482">
                  <c:v>0.3327754</c:v>
                </c:pt>
                <c:pt idx="1483">
                  <c:v>0.2633453</c:v>
                </c:pt>
                <c:pt idx="1484">
                  <c:v>0.18439320000000001</c:v>
                </c:pt>
                <c:pt idx="1485">
                  <c:v>0.15696660000000001</c:v>
                </c:pt>
                <c:pt idx="1486">
                  <c:v>0.158083</c:v>
                </c:pt>
                <c:pt idx="1487">
                  <c:v>0.28123120000000001</c:v>
                </c:pt>
                <c:pt idx="1488">
                  <c:v>0.40725800000000001</c:v>
                </c:pt>
                <c:pt idx="1489">
                  <c:v>0.27289089999999999</c:v>
                </c:pt>
                <c:pt idx="1490">
                  <c:v>0.26352049999999999</c:v>
                </c:pt>
                <c:pt idx="1491">
                  <c:v>0.2557507</c:v>
                </c:pt>
                <c:pt idx="1492">
                  <c:v>0.23050809999999999</c:v>
                </c:pt>
                <c:pt idx="1493">
                  <c:v>0.26795380000000002</c:v>
                </c:pt>
                <c:pt idx="1494">
                  <c:v>0.41080739999999999</c:v>
                </c:pt>
                <c:pt idx="1495">
                  <c:v>0.29635260000000002</c:v>
                </c:pt>
                <c:pt idx="1496">
                  <c:v>0.3303314</c:v>
                </c:pt>
                <c:pt idx="1497">
                  <c:v>0.40895559999999997</c:v>
                </c:pt>
                <c:pt idx="1498">
                  <c:v>0.41891319999999999</c:v>
                </c:pt>
                <c:pt idx="1499">
                  <c:v>0.31721490000000002</c:v>
                </c:pt>
                <c:pt idx="1500">
                  <c:v>0.33578819999999998</c:v>
                </c:pt>
                <c:pt idx="1501">
                  <c:v>0.63684830000000003</c:v>
                </c:pt>
                <c:pt idx="1502">
                  <c:v>0.56611040000000001</c:v>
                </c:pt>
                <c:pt idx="1503">
                  <c:v>0.5906148</c:v>
                </c:pt>
                <c:pt idx="1504">
                  <c:v>0.63825399999999999</c:v>
                </c:pt>
                <c:pt idx="1505">
                  <c:v>0.55348280000000005</c:v>
                </c:pt>
                <c:pt idx="1506">
                  <c:v>0.66680669999999997</c:v>
                </c:pt>
                <c:pt idx="1507">
                  <c:v>0.4866645</c:v>
                </c:pt>
                <c:pt idx="1508">
                  <c:v>0.47072960000000003</c:v>
                </c:pt>
                <c:pt idx="1509">
                  <c:v>0.41725640000000003</c:v>
                </c:pt>
                <c:pt idx="1510">
                  <c:v>0.41729820000000001</c:v>
                </c:pt>
                <c:pt idx="1511">
                  <c:v>0.4679953</c:v>
                </c:pt>
                <c:pt idx="1512">
                  <c:v>0.45264300000000002</c:v>
                </c:pt>
                <c:pt idx="1513">
                  <c:v>0.52111600000000002</c:v>
                </c:pt>
                <c:pt idx="1514">
                  <c:v>0.54700939999999998</c:v>
                </c:pt>
                <c:pt idx="1515">
                  <c:v>0.60988419999999999</c:v>
                </c:pt>
                <c:pt idx="1516">
                  <c:v>0.54061749999999997</c:v>
                </c:pt>
                <c:pt idx="1517">
                  <c:v>0.53163099999999996</c:v>
                </c:pt>
                <c:pt idx="1518">
                  <c:v>0.65428980000000003</c:v>
                </c:pt>
                <c:pt idx="1519">
                  <c:v>0.58245000000000002</c:v>
                </c:pt>
                <c:pt idx="1520">
                  <c:v>0.49478080000000002</c:v>
                </c:pt>
                <c:pt idx="1521">
                  <c:v>0.70523159999999996</c:v>
                </c:pt>
                <c:pt idx="1522">
                  <c:v>0.50321590000000005</c:v>
                </c:pt>
                <c:pt idx="1523">
                  <c:v>0.57622589999999996</c:v>
                </c:pt>
                <c:pt idx="1524">
                  <c:v>0.59098740000000005</c:v>
                </c:pt>
                <c:pt idx="1525">
                  <c:v>0.62572369999999999</c:v>
                </c:pt>
                <c:pt idx="1526">
                  <c:v>0.64626879999999998</c:v>
                </c:pt>
                <c:pt idx="1527">
                  <c:v>0.80125539999999995</c:v>
                </c:pt>
                <c:pt idx="1528">
                  <c:v>0.51105690000000004</c:v>
                </c:pt>
                <c:pt idx="1529">
                  <c:v>0.50769229999999999</c:v>
                </c:pt>
                <c:pt idx="1530">
                  <c:v>0.53944119999999995</c:v>
                </c:pt>
                <c:pt idx="1531">
                  <c:v>0.54556289999999996</c:v>
                </c:pt>
                <c:pt idx="1532">
                  <c:v>0.71750270000000005</c:v>
                </c:pt>
                <c:pt idx="1533">
                  <c:v>0.66272830000000005</c:v>
                </c:pt>
                <c:pt idx="1534">
                  <c:v>0.78541539999999999</c:v>
                </c:pt>
                <c:pt idx="1535">
                  <c:v>0.60129440000000001</c:v>
                </c:pt>
                <c:pt idx="1536">
                  <c:v>0.58669020000000005</c:v>
                </c:pt>
                <c:pt idx="1537">
                  <c:v>0.5560853</c:v>
                </c:pt>
                <c:pt idx="1538">
                  <c:v>0.56606339999999999</c:v>
                </c:pt>
                <c:pt idx="1539">
                  <c:v>0.5993986</c:v>
                </c:pt>
                <c:pt idx="1540">
                  <c:v>0.63169660000000005</c:v>
                </c:pt>
                <c:pt idx="1541">
                  <c:v>0.63562149999999995</c:v>
                </c:pt>
                <c:pt idx="1542">
                  <c:v>0.53593400000000002</c:v>
                </c:pt>
                <c:pt idx="1543">
                  <c:v>0.69791400000000003</c:v>
                </c:pt>
                <c:pt idx="1544">
                  <c:v>0.51629780000000003</c:v>
                </c:pt>
                <c:pt idx="1545">
                  <c:v>0.56104520000000002</c:v>
                </c:pt>
                <c:pt idx="1546">
                  <c:v>0.59384369999999997</c:v>
                </c:pt>
                <c:pt idx="1547">
                  <c:v>0.55935349999999995</c:v>
                </c:pt>
                <c:pt idx="1548">
                  <c:v>0.69967429999999997</c:v>
                </c:pt>
                <c:pt idx="1549">
                  <c:v>0.59432359999999995</c:v>
                </c:pt>
                <c:pt idx="1550">
                  <c:v>0.43592649999999999</c:v>
                </c:pt>
                <c:pt idx="1551">
                  <c:v>0.4495325</c:v>
                </c:pt>
                <c:pt idx="1552">
                  <c:v>0.52225650000000001</c:v>
                </c:pt>
                <c:pt idx="1553">
                  <c:v>0.56928699999999999</c:v>
                </c:pt>
                <c:pt idx="1554">
                  <c:v>0.55380220000000002</c:v>
                </c:pt>
                <c:pt idx="1555">
                  <c:v>0.71119659999999996</c:v>
                </c:pt>
                <c:pt idx="1556">
                  <c:v>0.61579030000000001</c:v>
                </c:pt>
                <c:pt idx="1557">
                  <c:v>0.48280869999999998</c:v>
                </c:pt>
                <c:pt idx="1558">
                  <c:v>0.48580820000000002</c:v>
                </c:pt>
                <c:pt idx="1559">
                  <c:v>0.50161239999999996</c:v>
                </c:pt>
                <c:pt idx="1560">
                  <c:v>0.54649999999999999</c:v>
                </c:pt>
                <c:pt idx="1561">
                  <c:v>0.49956260000000002</c:v>
                </c:pt>
                <c:pt idx="1562">
                  <c:v>0.62698489999999996</c:v>
                </c:pt>
                <c:pt idx="1563">
                  <c:v>0.56999880000000003</c:v>
                </c:pt>
                <c:pt idx="1564">
                  <c:v>0.56262820000000002</c:v>
                </c:pt>
                <c:pt idx="1565">
                  <c:v>0.65018629999999999</c:v>
                </c:pt>
                <c:pt idx="1566">
                  <c:v>0.60728749999999998</c:v>
                </c:pt>
                <c:pt idx="1567">
                  <c:v>0.68265410000000004</c:v>
                </c:pt>
                <c:pt idx="1568">
                  <c:v>0.51685669999999995</c:v>
                </c:pt>
                <c:pt idx="1569">
                  <c:v>0.77181920000000004</c:v>
                </c:pt>
                <c:pt idx="1570">
                  <c:v>0.4868246</c:v>
                </c:pt>
                <c:pt idx="1571">
                  <c:v>0.47809309999999999</c:v>
                </c:pt>
                <c:pt idx="1572">
                  <c:v>0.54688190000000003</c:v>
                </c:pt>
                <c:pt idx="1573">
                  <c:v>0.55916010000000005</c:v>
                </c:pt>
                <c:pt idx="1574">
                  <c:v>0.49011640000000001</c:v>
                </c:pt>
                <c:pt idx="1575">
                  <c:v>0.46228560000000002</c:v>
                </c:pt>
                <c:pt idx="1576">
                  <c:v>0.54102260000000002</c:v>
                </c:pt>
                <c:pt idx="1577">
                  <c:v>0.76639800000000002</c:v>
                </c:pt>
                <c:pt idx="1578">
                  <c:v>0.62723479999999998</c:v>
                </c:pt>
                <c:pt idx="1579">
                  <c:v>0.7157268</c:v>
                </c:pt>
                <c:pt idx="1580">
                  <c:v>0.52524760000000004</c:v>
                </c:pt>
                <c:pt idx="1581">
                  <c:v>0.47587230000000003</c:v>
                </c:pt>
                <c:pt idx="1582">
                  <c:v>0.63449060000000002</c:v>
                </c:pt>
                <c:pt idx="1583">
                  <c:v>0.45365810000000001</c:v>
                </c:pt>
                <c:pt idx="1584">
                  <c:v>0.49128929999999998</c:v>
                </c:pt>
                <c:pt idx="1585">
                  <c:v>0.37334270000000003</c:v>
                </c:pt>
                <c:pt idx="1586">
                  <c:v>0.40196150000000003</c:v>
                </c:pt>
                <c:pt idx="1587">
                  <c:v>0.37106040000000001</c:v>
                </c:pt>
                <c:pt idx="1588">
                  <c:v>0.46111489999999999</c:v>
                </c:pt>
                <c:pt idx="1589">
                  <c:v>0.40827720000000001</c:v>
                </c:pt>
                <c:pt idx="1590">
                  <c:v>0.39279150000000002</c:v>
                </c:pt>
                <c:pt idx="1591">
                  <c:v>0.46650550000000002</c:v>
                </c:pt>
                <c:pt idx="1592">
                  <c:v>0.37410110000000002</c:v>
                </c:pt>
                <c:pt idx="1593">
                  <c:v>0.42199320000000001</c:v>
                </c:pt>
                <c:pt idx="1594">
                  <c:v>0.43176589999999998</c:v>
                </c:pt>
                <c:pt idx="1595">
                  <c:v>0.532385</c:v>
                </c:pt>
                <c:pt idx="1596">
                  <c:v>0.38507249999999998</c:v>
                </c:pt>
                <c:pt idx="1597">
                  <c:v>0.43354379999999998</c:v>
                </c:pt>
                <c:pt idx="1598">
                  <c:v>0.4341276</c:v>
                </c:pt>
                <c:pt idx="1599">
                  <c:v>0.5331572</c:v>
                </c:pt>
                <c:pt idx="1600">
                  <c:v>0.48336089999999998</c:v>
                </c:pt>
                <c:pt idx="1601">
                  <c:v>0.4120163</c:v>
                </c:pt>
                <c:pt idx="1602">
                  <c:v>0.45176119999999997</c:v>
                </c:pt>
                <c:pt idx="1603">
                  <c:v>0.5324856</c:v>
                </c:pt>
                <c:pt idx="1604">
                  <c:v>0.47369420000000001</c:v>
                </c:pt>
                <c:pt idx="1605">
                  <c:v>0.42189539999999998</c:v>
                </c:pt>
                <c:pt idx="1606">
                  <c:v>0.35591289999999998</c:v>
                </c:pt>
                <c:pt idx="1607">
                  <c:v>0.38683509999999999</c:v>
                </c:pt>
                <c:pt idx="1608">
                  <c:v>0.37198949999999997</c:v>
                </c:pt>
                <c:pt idx="1609">
                  <c:v>0.43263689999999999</c:v>
                </c:pt>
                <c:pt idx="1610">
                  <c:v>0.44174649999999999</c:v>
                </c:pt>
                <c:pt idx="1611">
                  <c:v>0.46952329999999998</c:v>
                </c:pt>
                <c:pt idx="1612">
                  <c:v>0.5318465</c:v>
                </c:pt>
                <c:pt idx="1613">
                  <c:v>0.40696359999999998</c:v>
                </c:pt>
                <c:pt idx="1614">
                  <c:v>0.41159479999999998</c:v>
                </c:pt>
                <c:pt idx="1615">
                  <c:v>0.55360569999999998</c:v>
                </c:pt>
                <c:pt idx="1616">
                  <c:v>0.42859320000000001</c:v>
                </c:pt>
                <c:pt idx="1617">
                  <c:v>0.47649910000000001</c:v>
                </c:pt>
                <c:pt idx="1618">
                  <c:v>0.47427200000000003</c:v>
                </c:pt>
                <c:pt idx="1619">
                  <c:v>0.70945130000000001</c:v>
                </c:pt>
                <c:pt idx="1620">
                  <c:v>0.60640360000000004</c:v>
                </c:pt>
                <c:pt idx="1621">
                  <c:v>0.4363262</c:v>
                </c:pt>
                <c:pt idx="1622">
                  <c:v>0.40939059999999999</c:v>
                </c:pt>
                <c:pt idx="1623">
                  <c:v>0.55224700000000004</c:v>
                </c:pt>
                <c:pt idx="1624">
                  <c:v>0.41036</c:v>
                </c:pt>
                <c:pt idx="1625">
                  <c:v>0.44618790000000003</c:v>
                </c:pt>
                <c:pt idx="1626">
                  <c:v>0.36569590000000002</c:v>
                </c:pt>
                <c:pt idx="1627">
                  <c:v>0.45857759999999997</c:v>
                </c:pt>
                <c:pt idx="1628">
                  <c:v>0.41595789999999999</c:v>
                </c:pt>
                <c:pt idx="1629">
                  <c:v>0.50756089999999998</c:v>
                </c:pt>
                <c:pt idx="1630">
                  <c:v>0.3986307</c:v>
                </c:pt>
                <c:pt idx="1631">
                  <c:v>0.42753629999999998</c:v>
                </c:pt>
                <c:pt idx="1632">
                  <c:v>0.56020239999999999</c:v>
                </c:pt>
                <c:pt idx="1633">
                  <c:v>0.53643200000000002</c:v>
                </c:pt>
                <c:pt idx="1634">
                  <c:v>0.45622940000000001</c:v>
                </c:pt>
                <c:pt idx="1635">
                  <c:v>0.50375479999999995</c:v>
                </c:pt>
                <c:pt idx="1636">
                  <c:v>0.47064289999999998</c:v>
                </c:pt>
                <c:pt idx="1637">
                  <c:v>0.54925489999999999</c:v>
                </c:pt>
                <c:pt idx="1638">
                  <c:v>0.40915390000000001</c:v>
                </c:pt>
                <c:pt idx="1639">
                  <c:v>0.49594959999999999</c:v>
                </c:pt>
                <c:pt idx="1640">
                  <c:v>0.56298150000000002</c:v>
                </c:pt>
                <c:pt idx="1641">
                  <c:v>0.52831799999999995</c:v>
                </c:pt>
                <c:pt idx="1642">
                  <c:v>0.44532040000000001</c:v>
                </c:pt>
                <c:pt idx="1643">
                  <c:v>0.44736860000000001</c:v>
                </c:pt>
                <c:pt idx="1644">
                  <c:v>0.38758969999999998</c:v>
                </c:pt>
                <c:pt idx="1645">
                  <c:v>0.23821510000000001</c:v>
                </c:pt>
                <c:pt idx="1646">
                  <c:v>0.51627920000000005</c:v>
                </c:pt>
                <c:pt idx="1647">
                  <c:v>0.46271139999999999</c:v>
                </c:pt>
                <c:pt idx="1648">
                  <c:v>0.37581300000000001</c:v>
                </c:pt>
                <c:pt idx="1649">
                  <c:v>0.3825945</c:v>
                </c:pt>
                <c:pt idx="1650">
                  <c:v>0.35475390000000001</c:v>
                </c:pt>
                <c:pt idx="1651">
                  <c:v>0.52366769999999996</c:v>
                </c:pt>
                <c:pt idx="1652">
                  <c:v>0.73687550000000002</c:v>
                </c:pt>
                <c:pt idx="1653">
                  <c:v>0.41559069999999998</c:v>
                </c:pt>
                <c:pt idx="1654">
                  <c:v>0.38741680000000001</c:v>
                </c:pt>
                <c:pt idx="1655">
                  <c:v>0.52180040000000005</c:v>
                </c:pt>
                <c:pt idx="1656">
                  <c:v>0.4281836</c:v>
                </c:pt>
                <c:pt idx="1657">
                  <c:v>0.42032730000000001</c:v>
                </c:pt>
                <c:pt idx="1658">
                  <c:v>0.34377809999999998</c:v>
                </c:pt>
                <c:pt idx="1659">
                  <c:v>0.34448250000000002</c:v>
                </c:pt>
                <c:pt idx="1660">
                  <c:v>0.3504311</c:v>
                </c:pt>
                <c:pt idx="1661">
                  <c:v>0.38194699999999998</c:v>
                </c:pt>
                <c:pt idx="1662">
                  <c:v>0.35569119999999999</c:v>
                </c:pt>
                <c:pt idx="1663">
                  <c:v>0.38928849999999998</c:v>
                </c:pt>
                <c:pt idx="1664">
                  <c:v>0.35882969999999997</c:v>
                </c:pt>
                <c:pt idx="1665">
                  <c:v>0.54166069999999999</c:v>
                </c:pt>
                <c:pt idx="1666">
                  <c:v>0.41412559999999998</c:v>
                </c:pt>
                <c:pt idx="1667">
                  <c:v>0.34070739999999999</c:v>
                </c:pt>
                <c:pt idx="1668">
                  <c:v>0.390291</c:v>
                </c:pt>
                <c:pt idx="1669">
                  <c:v>0.3447229</c:v>
                </c:pt>
                <c:pt idx="1670">
                  <c:v>0.42203629999999998</c:v>
                </c:pt>
                <c:pt idx="1671">
                  <c:v>0.3707472</c:v>
                </c:pt>
                <c:pt idx="1672">
                  <c:v>0.44797029999999999</c:v>
                </c:pt>
                <c:pt idx="1673">
                  <c:v>0.46507280000000001</c:v>
                </c:pt>
                <c:pt idx="1674">
                  <c:v>0.78519850000000002</c:v>
                </c:pt>
                <c:pt idx="1675">
                  <c:v>0.34732639999999998</c:v>
                </c:pt>
                <c:pt idx="1676">
                  <c:v>0.35027619999999998</c:v>
                </c:pt>
                <c:pt idx="1677">
                  <c:v>0.3881212</c:v>
                </c:pt>
                <c:pt idx="1678">
                  <c:v>0.3411091</c:v>
                </c:pt>
                <c:pt idx="1679">
                  <c:v>0.40880539999999999</c:v>
                </c:pt>
                <c:pt idx="1680">
                  <c:v>0.34351080000000001</c:v>
                </c:pt>
                <c:pt idx="1681">
                  <c:v>0.38705329999999999</c:v>
                </c:pt>
                <c:pt idx="1682">
                  <c:v>0.51439330000000005</c:v>
                </c:pt>
                <c:pt idx="1683">
                  <c:v>0.47215289999999999</c:v>
                </c:pt>
                <c:pt idx="1684">
                  <c:v>0.3830307</c:v>
                </c:pt>
                <c:pt idx="1685">
                  <c:v>0.3810886</c:v>
                </c:pt>
                <c:pt idx="1686">
                  <c:v>0.38637480000000002</c:v>
                </c:pt>
                <c:pt idx="1687">
                  <c:v>0.39078740000000001</c:v>
                </c:pt>
                <c:pt idx="1688">
                  <c:v>0.45007829999999999</c:v>
                </c:pt>
                <c:pt idx="1689">
                  <c:v>0.42236570000000001</c:v>
                </c:pt>
                <c:pt idx="1690">
                  <c:v>0.52286929999999998</c:v>
                </c:pt>
                <c:pt idx="1691">
                  <c:v>0.38876749999999999</c:v>
                </c:pt>
                <c:pt idx="1692">
                  <c:v>0.38909939999999998</c:v>
                </c:pt>
                <c:pt idx="1693">
                  <c:v>0.35614099999999999</c:v>
                </c:pt>
                <c:pt idx="1694">
                  <c:v>0.55487520000000001</c:v>
                </c:pt>
                <c:pt idx="1695">
                  <c:v>0.42368529999999999</c:v>
                </c:pt>
                <c:pt idx="1696">
                  <c:v>0.41188000000000002</c:v>
                </c:pt>
                <c:pt idx="1697">
                  <c:v>0.3489913</c:v>
                </c:pt>
                <c:pt idx="1698">
                  <c:v>0.41636770000000001</c:v>
                </c:pt>
                <c:pt idx="1699">
                  <c:v>0.36737690000000001</c:v>
                </c:pt>
                <c:pt idx="1700">
                  <c:v>0.3741852</c:v>
                </c:pt>
                <c:pt idx="1701">
                  <c:v>0.48877310000000002</c:v>
                </c:pt>
                <c:pt idx="1702">
                  <c:v>0.34283590000000003</c:v>
                </c:pt>
                <c:pt idx="1703">
                  <c:v>0.34254800000000002</c:v>
                </c:pt>
                <c:pt idx="1704">
                  <c:v>0.39736270000000001</c:v>
                </c:pt>
                <c:pt idx="1705">
                  <c:v>0.35172320000000001</c:v>
                </c:pt>
                <c:pt idx="1706">
                  <c:v>0.40613349999999998</c:v>
                </c:pt>
                <c:pt idx="1707">
                  <c:v>0.34433340000000001</c:v>
                </c:pt>
                <c:pt idx="1708">
                  <c:v>0.35648540000000001</c:v>
                </c:pt>
                <c:pt idx="1709">
                  <c:v>0.46806199999999998</c:v>
                </c:pt>
                <c:pt idx="1710">
                  <c:v>0.62109999999999999</c:v>
                </c:pt>
                <c:pt idx="1711">
                  <c:v>0.35978779999999999</c:v>
                </c:pt>
                <c:pt idx="1712">
                  <c:v>0.39166600000000001</c:v>
                </c:pt>
                <c:pt idx="1713">
                  <c:v>0.39247710000000002</c:v>
                </c:pt>
                <c:pt idx="1714">
                  <c:v>0.3716042</c:v>
                </c:pt>
                <c:pt idx="1715">
                  <c:v>0.35670499999999999</c:v>
                </c:pt>
                <c:pt idx="1716">
                  <c:v>0.35971900000000001</c:v>
                </c:pt>
                <c:pt idx="1717">
                  <c:v>0.34464240000000002</c:v>
                </c:pt>
                <c:pt idx="1718">
                  <c:v>0.35276770000000002</c:v>
                </c:pt>
                <c:pt idx="1719">
                  <c:v>0.36669040000000003</c:v>
                </c:pt>
                <c:pt idx="1720">
                  <c:v>0.418321</c:v>
                </c:pt>
                <c:pt idx="1721">
                  <c:v>0.35944999999999999</c:v>
                </c:pt>
                <c:pt idx="1722">
                  <c:v>0.36829519999999999</c:v>
                </c:pt>
                <c:pt idx="1723">
                  <c:v>0.34593620000000003</c:v>
                </c:pt>
                <c:pt idx="1724">
                  <c:v>0.35640749999999999</c:v>
                </c:pt>
                <c:pt idx="1725">
                  <c:v>0.42598999999999998</c:v>
                </c:pt>
                <c:pt idx="1726">
                  <c:v>0.350439</c:v>
                </c:pt>
                <c:pt idx="1727">
                  <c:v>0.35817520000000003</c:v>
                </c:pt>
                <c:pt idx="1728">
                  <c:v>0.35387819999999998</c:v>
                </c:pt>
                <c:pt idx="1729">
                  <c:v>0.35806660000000001</c:v>
                </c:pt>
                <c:pt idx="1730">
                  <c:v>0.40672720000000001</c:v>
                </c:pt>
                <c:pt idx="1731">
                  <c:v>0.44404250000000001</c:v>
                </c:pt>
                <c:pt idx="1732">
                  <c:v>0.35259669999999999</c:v>
                </c:pt>
                <c:pt idx="1733">
                  <c:v>0.35273880000000002</c:v>
                </c:pt>
                <c:pt idx="1734">
                  <c:v>0.37007250000000003</c:v>
                </c:pt>
                <c:pt idx="1735">
                  <c:v>0.46049060000000003</c:v>
                </c:pt>
                <c:pt idx="1736">
                  <c:v>0.36854170000000003</c:v>
                </c:pt>
                <c:pt idx="1737">
                  <c:v>0.34464149999999999</c:v>
                </c:pt>
                <c:pt idx="1738">
                  <c:v>0.35091939999999999</c:v>
                </c:pt>
                <c:pt idx="1739">
                  <c:v>0.4015688</c:v>
                </c:pt>
                <c:pt idx="1740">
                  <c:v>0.3547129</c:v>
                </c:pt>
                <c:pt idx="1741">
                  <c:v>0.39947860000000002</c:v>
                </c:pt>
                <c:pt idx="1742">
                  <c:v>0.35431859999999998</c:v>
                </c:pt>
                <c:pt idx="1743">
                  <c:v>0.36270229999999998</c:v>
                </c:pt>
                <c:pt idx="1744">
                  <c:v>0.4438358</c:v>
                </c:pt>
                <c:pt idx="1745">
                  <c:v>0.35283579999999998</c:v>
                </c:pt>
                <c:pt idx="1746">
                  <c:v>0.43593779999999999</c:v>
                </c:pt>
                <c:pt idx="1747">
                  <c:v>0.35804659999999999</c:v>
                </c:pt>
                <c:pt idx="1748">
                  <c:v>0.42740010000000001</c:v>
                </c:pt>
                <c:pt idx="1749">
                  <c:v>0.38927040000000002</c:v>
                </c:pt>
                <c:pt idx="1750">
                  <c:v>0.35590690000000003</c:v>
                </c:pt>
                <c:pt idx="1751">
                  <c:v>0.3421361</c:v>
                </c:pt>
                <c:pt idx="1752">
                  <c:v>0.4087191</c:v>
                </c:pt>
                <c:pt idx="1753">
                  <c:v>0.4480421</c:v>
                </c:pt>
                <c:pt idx="1754">
                  <c:v>0.35765560000000002</c:v>
                </c:pt>
                <c:pt idx="1755">
                  <c:v>0.34824840000000001</c:v>
                </c:pt>
                <c:pt idx="1756">
                  <c:v>0.37826320000000002</c:v>
                </c:pt>
                <c:pt idx="1757">
                  <c:v>0.3876541</c:v>
                </c:pt>
                <c:pt idx="1758">
                  <c:v>0.42392819999999998</c:v>
                </c:pt>
                <c:pt idx="1759">
                  <c:v>0.37468089999999998</c:v>
                </c:pt>
                <c:pt idx="1760">
                  <c:v>0.35669230000000002</c:v>
                </c:pt>
                <c:pt idx="1761">
                  <c:v>0.38378970000000001</c:v>
                </c:pt>
                <c:pt idx="1762">
                  <c:v>0.34640910000000003</c:v>
                </c:pt>
                <c:pt idx="1763">
                  <c:v>0.4211782</c:v>
                </c:pt>
                <c:pt idx="1764">
                  <c:v>0.34869109999999998</c:v>
                </c:pt>
                <c:pt idx="1765">
                  <c:v>0.35517840000000001</c:v>
                </c:pt>
                <c:pt idx="1766">
                  <c:v>0.35743079999999999</c:v>
                </c:pt>
                <c:pt idx="1767">
                  <c:v>0.65650850000000005</c:v>
                </c:pt>
                <c:pt idx="1768">
                  <c:v>0.37706479999999998</c:v>
                </c:pt>
                <c:pt idx="1769">
                  <c:v>0.33856710000000001</c:v>
                </c:pt>
                <c:pt idx="1770">
                  <c:v>0.35243170000000001</c:v>
                </c:pt>
                <c:pt idx="1771">
                  <c:v>0.4663062</c:v>
                </c:pt>
                <c:pt idx="1772">
                  <c:v>0.5557628</c:v>
                </c:pt>
                <c:pt idx="1773">
                  <c:v>0.56070109999999995</c:v>
                </c:pt>
                <c:pt idx="1774">
                  <c:v>0.41991909999999999</c:v>
                </c:pt>
                <c:pt idx="1775">
                  <c:v>0.42531669999999999</c:v>
                </c:pt>
                <c:pt idx="1776">
                  <c:v>0.51780839999999995</c:v>
                </c:pt>
                <c:pt idx="1777">
                  <c:v>0.3699866</c:v>
                </c:pt>
                <c:pt idx="1778">
                  <c:v>0.44513320000000001</c:v>
                </c:pt>
                <c:pt idx="1779">
                  <c:v>0.33344760000000001</c:v>
                </c:pt>
                <c:pt idx="1780">
                  <c:v>0.35228920000000002</c:v>
                </c:pt>
                <c:pt idx="1781">
                  <c:v>0.38954230000000001</c:v>
                </c:pt>
                <c:pt idx="1782">
                  <c:v>0.3317618</c:v>
                </c:pt>
                <c:pt idx="1783">
                  <c:v>0.35154340000000001</c:v>
                </c:pt>
                <c:pt idx="1784">
                  <c:v>0.34814879999999998</c:v>
                </c:pt>
                <c:pt idx="1785">
                  <c:v>0.3426149</c:v>
                </c:pt>
                <c:pt idx="1786">
                  <c:v>0.42385240000000002</c:v>
                </c:pt>
                <c:pt idx="1787">
                  <c:v>0.4273805</c:v>
                </c:pt>
                <c:pt idx="1788">
                  <c:v>0.3854476</c:v>
                </c:pt>
                <c:pt idx="1789">
                  <c:v>0.33557599999999999</c:v>
                </c:pt>
                <c:pt idx="1790">
                  <c:v>0.35041070000000002</c:v>
                </c:pt>
                <c:pt idx="1791">
                  <c:v>0.37385010000000002</c:v>
                </c:pt>
                <c:pt idx="1792">
                  <c:v>0.34537220000000002</c:v>
                </c:pt>
                <c:pt idx="1793">
                  <c:v>0.34396700000000002</c:v>
                </c:pt>
                <c:pt idx="1794">
                  <c:v>0.39458840000000001</c:v>
                </c:pt>
                <c:pt idx="1795">
                  <c:v>0.34041830000000001</c:v>
                </c:pt>
                <c:pt idx="1796">
                  <c:v>0.3644503</c:v>
                </c:pt>
                <c:pt idx="1797">
                  <c:v>0.35525699999999999</c:v>
                </c:pt>
                <c:pt idx="1798">
                  <c:v>0.47563689999999997</c:v>
                </c:pt>
                <c:pt idx="1799">
                  <c:v>0.33408379999999999</c:v>
                </c:pt>
                <c:pt idx="1800">
                  <c:v>0.33975430000000001</c:v>
                </c:pt>
                <c:pt idx="1801">
                  <c:v>0.39356550000000001</c:v>
                </c:pt>
                <c:pt idx="1802">
                  <c:v>0.40115719999999999</c:v>
                </c:pt>
                <c:pt idx="1803">
                  <c:v>0.35672900000000002</c:v>
                </c:pt>
                <c:pt idx="1804">
                  <c:v>0.35155459999999999</c:v>
                </c:pt>
                <c:pt idx="1805">
                  <c:v>0.34667530000000002</c:v>
                </c:pt>
                <c:pt idx="1806">
                  <c:v>0.48725069999999998</c:v>
                </c:pt>
                <c:pt idx="1807">
                  <c:v>0.37475890000000001</c:v>
                </c:pt>
                <c:pt idx="1808">
                  <c:v>0.35323349999999998</c:v>
                </c:pt>
                <c:pt idx="1809">
                  <c:v>0.33918219999999999</c:v>
                </c:pt>
                <c:pt idx="1810">
                  <c:v>0.33840480000000001</c:v>
                </c:pt>
                <c:pt idx="1811">
                  <c:v>0.38821509999999998</c:v>
                </c:pt>
                <c:pt idx="1812">
                  <c:v>0.42444690000000002</c:v>
                </c:pt>
                <c:pt idx="1813">
                  <c:v>0.45087050000000001</c:v>
                </c:pt>
                <c:pt idx="1814">
                  <c:v>0.34853499999999998</c:v>
                </c:pt>
                <c:pt idx="1815">
                  <c:v>0.40459610000000001</c:v>
                </c:pt>
                <c:pt idx="1816">
                  <c:v>0.43134270000000002</c:v>
                </c:pt>
                <c:pt idx="1817">
                  <c:v>0.35151060000000001</c:v>
                </c:pt>
                <c:pt idx="1818">
                  <c:v>0.35711209999999999</c:v>
                </c:pt>
                <c:pt idx="1819">
                  <c:v>0.41968230000000001</c:v>
                </c:pt>
                <c:pt idx="1820">
                  <c:v>0.38152799999999998</c:v>
                </c:pt>
                <c:pt idx="1821">
                  <c:v>0.34376459999999998</c:v>
                </c:pt>
                <c:pt idx="1822">
                  <c:v>0.34567700000000001</c:v>
                </c:pt>
                <c:pt idx="1823">
                  <c:v>0.35559780000000002</c:v>
                </c:pt>
                <c:pt idx="1824">
                  <c:v>0.35794949999999998</c:v>
                </c:pt>
                <c:pt idx="1825">
                  <c:v>0.39794590000000002</c:v>
                </c:pt>
                <c:pt idx="1826">
                  <c:v>0.36113620000000002</c:v>
                </c:pt>
                <c:pt idx="1827">
                  <c:v>0.34613670000000002</c:v>
                </c:pt>
                <c:pt idx="1828">
                  <c:v>0.35351589999999999</c:v>
                </c:pt>
                <c:pt idx="1829">
                  <c:v>0.3549561</c:v>
                </c:pt>
                <c:pt idx="1830">
                  <c:v>0.49045539999999999</c:v>
                </c:pt>
                <c:pt idx="1831">
                  <c:v>0.34316479999999999</c:v>
                </c:pt>
                <c:pt idx="1832">
                  <c:v>0.33795459999999999</c:v>
                </c:pt>
                <c:pt idx="1833">
                  <c:v>0.34421410000000002</c:v>
                </c:pt>
                <c:pt idx="1834">
                  <c:v>0.43814940000000002</c:v>
                </c:pt>
                <c:pt idx="1835">
                  <c:v>0.38541520000000001</c:v>
                </c:pt>
                <c:pt idx="1836">
                  <c:v>0.3459855</c:v>
                </c:pt>
                <c:pt idx="1837">
                  <c:v>0.45058100000000001</c:v>
                </c:pt>
                <c:pt idx="1838">
                  <c:v>0.3434006</c:v>
                </c:pt>
                <c:pt idx="1839">
                  <c:v>0.35615019999999997</c:v>
                </c:pt>
                <c:pt idx="1840">
                  <c:v>0.4144313</c:v>
                </c:pt>
                <c:pt idx="1841">
                  <c:v>0.4158676</c:v>
                </c:pt>
                <c:pt idx="1842">
                  <c:v>0.37782840000000001</c:v>
                </c:pt>
                <c:pt idx="1843">
                  <c:v>0.4607097</c:v>
                </c:pt>
                <c:pt idx="1844">
                  <c:v>0.43254049999999999</c:v>
                </c:pt>
                <c:pt idx="1845">
                  <c:v>0.3531782</c:v>
                </c:pt>
                <c:pt idx="1846">
                  <c:v>0.54289989999999999</c:v>
                </c:pt>
                <c:pt idx="1847">
                  <c:v>0.34640019999999999</c:v>
                </c:pt>
                <c:pt idx="1848">
                  <c:v>0.34083869999999999</c:v>
                </c:pt>
                <c:pt idx="1849">
                  <c:v>0.3804766</c:v>
                </c:pt>
                <c:pt idx="1850">
                  <c:v>0.35271799999999998</c:v>
                </c:pt>
                <c:pt idx="1851">
                  <c:v>0.42424499999999998</c:v>
                </c:pt>
                <c:pt idx="1852">
                  <c:v>0.44410440000000001</c:v>
                </c:pt>
                <c:pt idx="1853">
                  <c:v>0.44246190000000002</c:v>
                </c:pt>
                <c:pt idx="1854">
                  <c:v>0.37913849999999999</c:v>
                </c:pt>
                <c:pt idx="1855">
                  <c:v>0.37375969999999997</c:v>
                </c:pt>
                <c:pt idx="1856">
                  <c:v>0.39293990000000001</c:v>
                </c:pt>
                <c:pt idx="1857">
                  <c:v>0.37574069999999998</c:v>
                </c:pt>
                <c:pt idx="1858">
                  <c:v>0.58155509999999999</c:v>
                </c:pt>
                <c:pt idx="1859">
                  <c:v>0.35877150000000002</c:v>
                </c:pt>
                <c:pt idx="1860">
                  <c:v>0.33499889999999999</c:v>
                </c:pt>
                <c:pt idx="1861">
                  <c:v>0.39118550000000002</c:v>
                </c:pt>
                <c:pt idx="1862">
                  <c:v>0.35707299999999997</c:v>
                </c:pt>
                <c:pt idx="1863">
                  <c:v>0.35412120000000002</c:v>
                </c:pt>
                <c:pt idx="1864">
                  <c:v>0.3463715</c:v>
                </c:pt>
                <c:pt idx="1865">
                  <c:v>0.34392679999999998</c:v>
                </c:pt>
                <c:pt idx="1866">
                  <c:v>0.40433999999999998</c:v>
                </c:pt>
                <c:pt idx="1867">
                  <c:v>0.39929999999999999</c:v>
                </c:pt>
                <c:pt idx="1868">
                  <c:v>0.46240179999999997</c:v>
                </c:pt>
                <c:pt idx="1869">
                  <c:v>0.36512339999999999</c:v>
                </c:pt>
                <c:pt idx="1870">
                  <c:v>0.38786340000000002</c:v>
                </c:pt>
                <c:pt idx="1871">
                  <c:v>0.3723149</c:v>
                </c:pt>
                <c:pt idx="1872">
                  <c:v>0.3791563</c:v>
                </c:pt>
                <c:pt idx="1873">
                  <c:v>0.33815210000000001</c:v>
                </c:pt>
                <c:pt idx="1874">
                  <c:v>0.41914360000000001</c:v>
                </c:pt>
                <c:pt idx="1875">
                  <c:v>0.33815260000000003</c:v>
                </c:pt>
                <c:pt idx="1876">
                  <c:v>0.46324739999999998</c:v>
                </c:pt>
                <c:pt idx="1877">
                  <c:v>0.3805327</c:v>
                </c:pt>
                <c:pt idx="1878">
                  <c:v>0.33924520000000002</c:v>
                </c:pt>
                <c:pt idx="1879">
                  <c:v>0.42627219999999999</c:v>
                </c:pt>
                <c:pt idx="1880">
                  <c:v>0.34805039999999998</c:v>
                </c:pt>
                <c:pt idx="1881">
                  <c:v>0.35537180000000002</c:v>
                </c:pt>
                <c:pt idx="1882">
                  <c:v>0.39254689999999998</c:v>
                </c:pt>
                <c:pt idx="1883">
                  <c:v>0.33853420000000001</c:v>
                </c:pt>
                <c:pt idx="1884">
                  <c:v>0.34208509999999998</c:v>
                </c:pt>
                <c:pt idx="1885">
                  <c:v>0.34385589999999999</c:v>
                </c:pt>
                <c:pt idx="1886">
                  <c:v>0.35699609999999998</c:v>
                </c:pt>
                <c:pt idx="1887">
                  <c:v>0.36211670000000001</c:v>
                </c:pt>
                <c:pt idx="1888">
                  <c:v>0.34631960000000001</c:v>
                </c:pt>
                <c:pt idx="1889">
                  <c:v>0.34199629999999998</c:v>
                </c:pt>
                <c:pt idx="1890">
                  <c:v>0.42324070000000003</c:v>
                </c:pt>
                <c:pt idx="1891">
                  <c:v>0.3575333</c:v>
                </c:pt>
                <c:pt idx="1892">
                  <c:v>0.41792790000000002</c:v>
                </c:pt>
                <c:pt idx="1893">
                  <c:v>0.35546610000000001</c:v>
                </c:pt>
                <c:pt idx="1894">
                  <c:v>0.34012419999999999</c:v>
                </c:pt>
                <c:pt idx="1895">
                  <c:v>0.35548469999999999</c:v>
                </c:pt>
                <c:pt idx="1896">
                  <c:v>0.37404949999999998</c:v>
                </c:pt>
                <c:pt idx="1897">
                  <c:v>0.38730880000000001</c:v>
                </c:pt>
                <c:pt idx="1898">
                  <c:v>0.34151359999999997</c:v>
                </c:pt>
                <c:pt idx="1899">
                  <c:v>0.35265800000000003</c:v>
                </c:pt>
                <c:pt idx="1900">
                  <c:v>0.51229590000000003</c:v>
                </c:pt>
                <c:pt idx="1901">
                  <c:v>0.53910100000000005</c:v>
                </c:pt>
                <c:pt idx="1902">
                  <c:v>0.37591819999999998</c:v>
                </c:pt>
                <c:pt idx="1903">
                  <c:v>0.42965189999999998</c:v>
                </c:pt>
                <c:pt idx="1904">
                  <c:v>0.34603279999999997</c:v>
                </c:pt>
                <c:pt idx="1905">
                  <c:v>0.3991056</c:v>
                </c:pt>
                <c:pt idx="1906">
                  <c:v>0.37994929999999999</c:v>
                </c:pt>
                <c:pt idx="1907">
                  <c:v>0.34570709999999999</c:v>
                </c:pt>
                <c:pt idx="1908">
                  <c:v>0.35189150000000002</c:v>
                </c:pt>
                <c:pt idx="1909">
                  <c:v>0.34686080000000002</c:v>
                </c:pt>
                <c:pt idx="1910">
                  <c:v>0.37755870000000002</c:v>
                </c:pt>
                <c:pt idx="1911">
                  <c:v>0.42225790000000002</c:v>
                </c:pt>
                <c:pt idx="1912">
                  <c:v>0.34760059999999998</c:v>
                </c:pt>
                <c:pt idx="1913">
                  <c:v>0.44646599999999997</c:v>
                </c:pt>
                <c:pt idx="1914">
                  <c:v>0.35298550000000001</c:v>
                </c:pt>
                <c:pt idx="1915">
                  <c:v>0.43813530000000001</c:v>
                </c:pt>
                <c:pt idx="1916">
                  <c:v>0.39412809999999998</c:v>
                </c:pt>
                <c:pt idx="1917">
                  <c:v>0.35116950000000002</c:v>
                </c:pt>
                <c:pt idx="1918">
                  <c:v>0.3852893</c:v>
                </c:pt>
                <c:pt idx="1919">
                  <c:v>0.36199989999999999</c:v>
                </c:pt>
                <c:pt idx="1920">
                  <c:v>0.39823839999999999</c:v>
                </c:pt>
                <c:pt idx="1921">
                  <c:v>0.36082219999999998</c:v>
                </c:pt>
                <c:pt idx="1922">
                  <c:v>0.34869670000000003</c:v>
                </c:pt>
                <c:pt idx="1923">
                  <c:v>0.36101860000000002</c:v>
                </c:pt>
                <c:pt idx="1924">
                  <c:v>0.46301940000000003</c:v>
                </c:pt>
                <c:pt idx="1925">
                  <c:v>0.40302189999999999</c:v>
                </c:pt>
                <c:pt idx="1926">
                  <c:v>0.34743800000000002</c:v>
                </c:pt>
                <c:pt idx="1927">
                  <c:v>0.3575045</c:v>
                </c:pt>
                <c:pt idx="1928">
                  <c:v>0.35739969999999999</c:v>
                </c:pt>
                <c:pt idx="1929">
                  <c:v>0.44272899999999998</c:v>
                </c:pt>
                <c:pt idx="1930">
                  <c:v>0.44378109999999998</c:v>
                </c:pt>
                <c:pt idx="1931">
                  <c:v>0.43505670000000002</c:v>
                </c:pt>
                <c:pt idx="1932">
                  <c:v>0.38661649999999997</c:v>
                </c:pt>
                <c:pt idx="1933">
                  <c:v>0.49410110000000002</c:v>
                </c:pt>
                <c:pt idx="1934">
                  <c:v>0.39557680000000001</c:v>
                </c:pt>
                <c:pt idx="1935">
                  <c:v>0.46952579999999999</c:v>
                </c:pt>
                <c:pt idx="1936">
                  <c:v>0.3357289</c:v>
                </c:pt>
                <c:pt idx="1937">
                  <c:v>0.3443968</c:v>
                </c:pt>
                <c:pt idx="1938">
                  <c:v>0.35303600000000002</c:v>
                </c:pt>
                <c:pt idx="1939">
                  <c:v>0.3445782</c:v>
                </c:pt>
                <c:pt idx="1940">
                  <c:v>0.36598639999999999</c:v>
                </c:pt>
                <c:pt idx="1941">
                  <c:v>0.34461140000000001</c:v>
                </c:pt>
                <c:pt idx="1942">
                  <c:v>0.34975909999999999</c:v>
                </c:pt>
                <c:pt idx="1943">
                  <c:v>0.45402490000000001</c:v>
                </c:pt>
                <c:pt idx="1944">
                  <c:v>0.4093929</c:v>
                </c:pt>
                <c:pt idx="1945">
                  <c:v>0.4806317</c:v>
                </c:pt>
                <c:pt idx="1946">
                  <c:v>0.46129969999999998</c:v>
                </c:pt>
                <c:pt idx="1947">
                  <c:v>0.35991020000000001</c:v>
                </c:pt>
                <c:pt idx="1948">
                  <c:v>0.40419290000000002</c:v>
                </c:pt>
                <c:pt idx="1949">
                  <c:v>0.38685199999999997</c:v>
                </c:pt>
                <c:pt idx="1950">
                  <c:v>0.34531079999999997</c:v>
                </c:pt>
                <c:pt idx="1951">
                  <c:v>0.34366720000000001</c:v>
                </c:pt>
                <c:pt idx="1952">
                  <c:v>0.37135560000000001</c:v>
                </c:pt>
                <c:pt idx="1953">
                  <c:v>0.34372950000000002</c:v>
                </c:pt>
                <c:pt idx="1954">
                  <c:v>0.3568615</c:v>
                </c:pt>
                <c:pt idx="1955">
                  <c:v>0.38720929999999998</c:v>
                </c:pt>
                <c:pt idx="1956">
                  <c:v>0.35890100000000003</c:v>
                </c:pt>
                <c:pt idx="1957">
                  <c:v>0.3646046</c:v>
                </c:pt>
                <c:pt idx="1958">
                  <c:v>0.50947290000000001</c:v>
                </c:pt>
                <c:pt idx="1959">
                  <c:v>0.34941529999999998</c:v>
                </c:pt>
                <c:pt idx="1960">
                  <c:v>0.3414432</c:v>
                </c:pt>
                <c:pt idx="1961">
                  <c:v>0.3641952</c:v>
                </c:pt>
                <c:pt idx="1962">
                  <c:v>0.36078379999999999</c:v>
                </c:pt>
                <c:pt idx="1963">
                  <c:v>0.37451259999999997</c:v>
                </c:pt>
                <c:pt idx="1964">
                  <c:v>0.36026760000000002</c:v>
                </c:pt>
                <c:pt idx="1965">
                  <c:v>0.39377649999999997</c:v>
                </c:pt>
                <c:pt idx="1966">
                  <c:v>0.34655829999999999</c:v>
                </c:pt>
                <c:pt idx="1967">
                  <c:v>0.3723514</c:v>
                </c:pt>
                <c:pt idx="1968">
                  <c:v>0.38599640000000002</c:v>
                </c:pt>
                <c:pt idx="1969">
                  <c:v>0.34818359999999998</c:v>
                </c:pt>
                <c:pt idx="1970">
                  <c:v>0.34822520000000001</c:v>
                </c:pt>
                <c:pt idx="1971">
                  <c:v>0.34755429999999998</c:v>
                </c:pt>
                <c:pt idx="1972">
                  <c:v>0.40245920000000002</c:v>
                </c:pt>
                <c:pt idx="1973">
                  <c:v>0.35759990000000003</c:v>
                </c:pt>
                <c:pt idx="1974">
                  <c:v>0.35958269999999998</c:v>
                </c:pt>
                <c:pt idx="1975">
                  <c:v>0.3529757</c:v>
                </c:pt>
                <c:pt idx="1976">
                  <c:v>0.42793809999999999</c:v>
                </c:pt>
                <c:pt idx="1977">
                  <c:v>0.40346320000000002</c:v>
                </c:pt>
                <c:pt idx="1978">
                  <c:v>0.34489330000000001</c:v>
                </c:pt>
                <c:pt idx="1979">
                  <c:v>0.39429370000000002</c:v>
                </c:pt>
                <c:pt idx="1980">
                  <c:v>0.35284019999999999</c:v>
                </c:pt>
                <c:pt idx="1981">
                  <c:v>0.35555769999999998</c:v>
                </c:pt>
                <c:pt idx="1982">
                  <c:v>0.4377569</c:v>
                </c:pt>
                <c:pt idx="1983">
                  <c:v>0.35609449999999998</c:v>
                </c:pt>
                <c:pt idx="1984">
                  <c:v>0.34462759999999998</c:v>
                </c:pt>
                <c:pt idx="1985">
                  <c:v>0.3553326</c:v>
                </c:pt>
                <c:pt idx="1986">
                  <c:v>0.35418680000000002</c:v>
                </c:pt>
                <c:pt idx="1987">
                  <c:v>0.39382919999999999</c:v>
                </c:pt>
                <c:pt idx="1988">
                  <c:v>0.4323417</c:v>
                </c:pt>
                <c:pt idx="1989">
                  <c:v>0.41920590000000002</c:v>
                </c:pt>
                <c:pt idx="1990">
                  <c:v>0.36038599999999998</c:v>
                </c:pt>
                <c:pt idx="1991">
                  <c:v>0.37583080000000002</c:v>
                </c:pt>
                <c:pt idx="1992">
                  <c:v>0.38093830000000001</c:v>
                </c:pt>
                <c:pt idx="1993">
                  <c:v>0.35067949999999998</c:v>
                </c:pt>
                <c:pt idx="1994">
                  <c:v>0.3493927</c:v>
                </c:pt>
                <c:pt idx="1995">
                  <c:v>0.3528443</c:v>
                </c:pt>
                <c:pt idx="1996">
                  <c:v>0.3734981</c:v>
                </c:pt>
                <c:pt idx="1997">
                  <c:v>0.38721030000000001</c:v>
                </c:pt>
                <c:pt idx="1998">
                  <c:v>0.36783139999999998</c:v>
                </c:pt>
                <c:pt idx="1999">
                  <c:v>0.35638920000000002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1EA-4E8C-A910-4D0DA84D4A06}"/>
            </c:ext>
          </c:extLst>
        </c:ser>
        <c:ser>
          <c:idx val="1"/>
          <c:order val="1"/>
          <c:tx>
            <c:strRef>
              <c:f>'Order Processing Times'!$M$1</c:f>
              <c:strCache>
                <c:ptCount val="1"/>
                <c:pt idx="0">
                  <c:v>Total Processing Time(2) (s)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Times'!$M$2:$M$2001</c:f>
              <c:numCache>
                <c:formatCode>General</c:formatCode>
                <c:ptCount val="2000"/>
                <c:pt idx="0">
                  <c:v>1.85582E-2</c:v>
                </c:pt>
                <c:pt idx="1">
                  <c:v>8.1116000000000001E-3</c:v>
                </c:pt>
                <c:pt idx="2">
                  <c:v>8.8710999999999998E-3</c:v>
                </c:pt>
                <c:pt idx="3">
                  <c:v>8.4387999999999998E-3</c:v>
                </c:pt>
                <c:pt idx="4">
                  <c:v>1.11702E-2</c:v>
                </c:pt>
                <c:pt idx="5">
                  <c:v>1.4009000000000001E-2</c:v>
                </c:pt>
                <c:pt idx="6">
                  <c:v>6.7635000000000004E-3</c:v>
                </c:pt>
                <c:pt idx="7">
                  <c:v>9.9246000000000004E-3</c:v>
                </c:pt>
                <c:pt idx="8">
                  <c:v>6.9820999999999998E-3</c:v>
                </c:pt>
                <c:pt idx="9">
                  <c:v>8.0517999999999996E-3</c:v>
                </c:pt>
                <c:pt idx="10">
                  <c:v>8.2885000000000007E-3</c:v>
                </c:pt>
                <c:pt idx="11">
                  <c:v>7.9536999999999993E-3</c:v>
                </c:pt>
                <c:pt idx="12">
                  <c:v>5.4476000000000004E-3</c:v>
                </c:pt>
                <c:pt idx="13">
                  <c:v>4.6959999999999997E-3</c:v>
                </c:pt>
                <c:pt idx="14">
                  <c:v>7.2602999999999999E-3</c:v>
                </c:pt>
                <c:pt idx="15">
                  <c:v>9.7290999999999992E-3</c:v>
                </c:pt>
                <c:pt idx="16">
                  <c:v>9.1096000000000007E-3</c:v>
                </c:pt>
                <c:pt idx="17">
                  <c:v>7.3264999999999997E-3</c:v>
                </c:pt>
                <c:pt idx="18">
                  <c:v>6.3985999999999999E-3</c:v>
                </c:pt>
                <c:pt idx="19">
                  <c:v>3.5238000000000001E-3</c:v>
                </c:pt>
                <c:pt idx="20">
                  <c:v>4.6312999999999997E-3</c:v>
                </c:pt>
                <c:pt idx="21">
                  <c:v>5.3696999999999998E-3</c:v>
                </c:pt>
                <c:pt idx="22">
                  <c:v>7.1488999999999997E-3</c:v>
                </c:pt>
                <c:pt idx="23">
                  <c:v>1.5872500000000001E-2</c:v>
                </c:pt>
                <c:pt idx="24">
                  <c:v>4.7472E-3</c:v>
                </c:pt>
                <c:pt idx="25">
                  <c:v>3.7827E-3</c:v>
                </c:pt>
                <c:pt idx="26">
                  <c:v>5.2598000000000002E-3</c:v>
                </c:pt>
                <c:pt idx="27">
                  <c:v>9.5057000000000006E-3</c:v>
                </c:pt>
                <c:pt idx="28">
                  <c:v>6.3598999999999999E-3</c:v>
                </c:pt>
                <c:pt idx="29">
                  <c:v>6.7095000000000002E-3</c:v>
                </c:pt>
                <c:pt idx="30">
                  <c:v>4.5100000000000001E-3</c:v>
                </c:pt>
                <c:pt idx="31">
                  <c:v>1.25109E-2</c:v>
                </c:pt>
                <c:pt idx="32">
                  <c:v>5.5840999999999998E-3</c:v>
                </c:pt>
                <c:pt idx="33">
                  <c:v>7.4780000000000003E-3</c:v>
                </c:pt>
                <c:pt idx="34">
                  <c:v>6.3797000000000003E-3</c:v>
                </c:pt>
                <c:pt idx="35">
                  <c:v>6.1967000000000003E-3</c:v>
                </c:pt>
                <c:pt idx="36">
                  <c:v>5.4022999999999996E-3</c:v>
                </c:pt>
                <c:pt idx="37">
                  <c:v>7.4155000000000002E-3</c:v>
                </c:pt>
                <c:pt idx="38">
                  <c:v>4.8545000000000003E-3</c:v>
                </c:pt>
                <c:pt idx="39">
                  <c:v>4.4099999999999999E-3</c:v>
                </c:pt>
                <c:pt idx="40">
                  <c:v>5.2703999999999997E-3</c:v>
                </c:pt>
                <c:pt idx="41">
                  <c:v>8.1230999999999994E-3</c:v>
                </c:pt>
                <c:pt idx="42">
                  <c:v>7.1006999999999997E-3</c:v>
                </c:pt>
                <c:pt idx="43">
                  <c:v>5.7933000000000004E-3</c:v>
                </c:pt>
                <c:pt idx="44">
                  <c:v>6.4310000000000001E-3</c:v>
                </c:pt>
                <c:pt idx="45">
                  <c:v>5.5256999999999997E-3</c:v>
                </c:pt>
                <c:pt idx="46">
                  <c:v>5.4797999999999999E-3</c:v>
                </c:pt>
                <c:pt idx="47">
                  <c:v>4.7407999999999999E-3</c:v>
                </c:pt>
                <c:pt idx="48">
                  <c:v>5.7616999999999998E-3</c:v>
                </c:pt>
                <c:pt idx="49">
                  <c:v>6.8713000000000003E-3</c:v>
                </c:pt>
                <c:pt idx="50">
                  <c:v>7.7219999999999997E-3</c:v>
                </c:pt>
                <c:pt idx="51">
                  <c:v>7.8968000000000007E-3</c:v>
                </c:pt>
                <c:pt idx="52">
                  <c:v>6.3239000000000004E-3</c:v>
                </c:pt>
                <c:pt idx="53">
                  <c:v>6.2449999999999997E-3</c:v>
                </c:pt>
                <c:pt idx="54">
                  <c:v>2.6992599999999999E-2</c:v>
                </c:pt>
                <c:pt idx="55">
                  <c:v>1.1996E-2</c:v>
                </c:pt>
                <c:pt idx="56">
                  <c:v>9.9165999999999994E-3</c:v>
                </c:pt>
                <c:pt idx="57">
                  <c:v>8.2605000000000005E-3</c:v>
                </c:pt>
                <c:pt idx="58">
                  <c:v>8.2968E-3</c:v>
                </c:pt>
                <c:pt idx="59">
                  <c:v>8.9703000000000005E-3</c:v>
                </c:pt>
                <c:pt idx="60">
                  <c:v>6.1970000000000003E-3</c:v>
                </c:pt>
                <c:pt idx="61">
                  <c:v>6.1006000000000003E-3</c:v>
                </c:pt>
                <c:pt idx="62">
                  <c:v>7.3289000000000002E-3</c:v>
                </c:pt>
                <c:pt idx="63">
                  <c:v>5.6398999999999998E-3</c:v>
                </c:pt>
                <c:pt idx="64">
                  <c:v>5.3733000000000001E-3</c:v>
                </c:pt>
                <c:pt idx="65">
                  <c:v>5.4238999999999997E-3</c:v>
                </c:pt>
                <c:pt idx="66">
                  <c:v>5.2465000000000003E-3</c:v>
                </c:pt>
                <c:pt idx="67">
                  <c:v>5.5846000000000003E-3</c:v>
                </c:pt>
                <c:pt idx="68">
                  <c:v>5.2281000000000003E-3</c:v>
                </c:pt>
                <c:pt idx="69">
                  <c:v>5.3298E-3</c:v>
                </c:pt>
                <c:pt idx="70">
                  <c:v>6.4596999999999996E-3</c:v>
                </c:pt>
                <c:pt idx="71">
                  <c:v>7.4053000000000001E-3</c:v>
                </c:pt>
                <c:pt idx="72">
                  <c:v>4.3727999999999996E-3</c:v>
                </c:pt>
                <c:pt idx="73">
                  <c:v>4.9550999999999996E-3</c:v>
                </c:pt>
                <c:pt idx="74">
                  <c:v>4.6359000000000001E-3</c:v>
                </c:pt>
                <c:pt idx="75">
                  <c:v>6.7076000000000002E-3</c:v>
                </c:pt>
                <c:pt idx="76">
                  <c:v>6.5237000000000003E-3</c:v>
                </c:pt>
                <c:pt idx="77">
                  <c:v>5.1225000000000003E-3</c:v>
                </c:pt>
                <c:pt idx="78">
                  <c:v>6.9734000000000003E-3</c:v>
                </c:pt>
                <c:pt idx="79">
                  <c:v>9.2207999999999995E-3</c:v>
                </c:pt>
                <c:pt idx="80">
                  <c:v>6.5966000000000002E-3</c:v>
                </c:pt>
                <c:pt idx="81">
                  <c:v>7.6362000000000001E-3</c:v>
                </c:pt>
                <c:pt idx="82">
                  <c:v>8.8041999999999999E-3</c:v>
                </c:pt>
                <c:pt idx="83">
                  <c:v>6.7038999999999996E-3</c:v>
                </c:pt>
                <c:pt idx="84">
                  <c:v>6.3169999999999997E-3</c:v>
                </c:pt>
                <c:pt idx="85">
                  <c:v>7.7936000000000004E-3</c:v>
                </c:pt>
                <c:pt idx="86">
                  <c:v>6.5608000000000003E-3</c:v>
                </c:pt>
                <c:pt idx="87">
                  <c:v>6.8846000000000003E-3</c:v>
                </c:pt>
                <c:pt idx="88">
                  <c:v>5.7574999999999996E-3</c:v>
                </c:pt>
                <c:pt idx="89">
                  <c:v>6.5560000000000002E-3</c:v>
                </c:pt>
                <c:pt idx="90">
                  <c:v>6.4400999999999998E-3</c:v>
                </c:pt>
                <c:pt idx="91">
                  <c:v>5.5123000000000004E-3</c:v>
                </c:pt>
                <c:pt idx="92">
                  <c:v>5.7185999999999999E-3</c:v>
                </c:pt>
                <c:pt idx="93">
                  <c:v>5.9863E-3</c:v>
                </c:pt>
                <c:pt idx="94">
                  <c:v>4.8878000000000003E-3</c:v>
                </c:pt>
                <c:pt idx="95">
                  <c:v>6.8548000000000003E-3</c:v>
                </c:pt>
                <c:pt idx="96">
                  <c:v>7.3444000000000001E-3</c:v>
                </c:pt>
                <c:pt idx="97">
                  <c:v>8.2182000000000002E-3</c:v>
                </c:pt>
                <c:pt idx="98">
                  <c:v>8.2845000000000002E-3</c:v>
                </c:pt>
                <c:pt idx="99">
                  <c:v>8.7486999999999999E-3</c:v>
                </c:pt>
                <c:pt idx="100">
                  <c:v>9.0445999999999999E-3</c:v>
                </c:pt>
                <c:pt idx="101">
                  <c:v>7.2226E-3</c:v>
                </c:pt>
                <c:pt idx="102">
                  <c:v>6.6375000000000002E-3</c:v>
                </c:pt>
                <c:pt idx="103">
                  <c:v>6.4351E-3</c:v>
                </c:pt>
                <c:pt idx="104">
                  <c:v>7.8539000000000005E-3</c:v>
                </c:pt>
                <c:pt idx="105">
                  <c:v>7.9314999999999993E-3</c:v>
                </c:pt>
                <c:pt idx="106">
                  <c:v>7.0996999999999996E-3</c:v>
                </c:pt>
                <c:pt idx="107">
                  <c:v>5.3378999999999996E-3</c:v>
                </c:pt>
                <c:pt idx="108">
                  <c:v>7.5316000000000003E-3</c:v>
                </c:pt>
                <c:pt idx="109">
                  <c:v>8.1498000000000004E-3</c:v>
                </c:pt>
                <c:pt idx="110">
                  <c:v>8.0394999999999998E-3</c:v>
                </c:pt>
                <c:pt idx="111">
                  <c:v>6.3041E-3</c:v>
                </c:pt>
                <c:pt idx="112">
                  <c:v>6.2829000000000001E-3</c:v>
                </c:pt>
                <c:pt idx="113">
                  <c:v>2.2432899999999999E-2</c:v>
                </c:pt>
                <c:pt idx="114">
                  <c:v>1.29766E-2</c:v>
                </c:pt>
                <c:pt idx="115">
                  <c:v>1.31323E-2</c:v>
                </c:pt>
                <c:pt idx="116">
                  <c:v>5.8158000000000003E-3</c:v>
                </c:pt>
                <c:pt idx="117">
                  <c:v>7.3010000000000002E-3</c:v>
                </c:pt>
                <c:pt idx="118">
                  <c:v>6.9432000000000001E-3</c:v>
                </c:pt>
                <c:pt idx="119">
                  <c:v>1.10373E-2</c:v>
                </c:pt>
                <c:pt idx="120">
                  <c:v>7.9745000000000007E-3</c:v>
                </c:pt>
                <c:pt idx="121">
                  <c:v>1.2347199999999999E-2</c:v>
                </c:pt>
                <c:pt idx="122">
                  <c:v>8.6669E-3</c:v>
                </c:pt>
                <c:pt idx="123">
                  <c:v>1.02405E-2</c:v>
                </c:pt>
                <c:pt idx="124">
                  <c:v>9.1651000000000007E-3</c:v>
                </c:pt>
                <c:pt idx="125">
                  <c:v>6.9715000000000003E-3</c:v>
                </c:pt>
                <c:pt idx="126">
                  <c:v>7.6121000000000001E-3</c:v>
                </c:pt>
                <c:pt idx="127">
                  <c:v>1.04756E-2</c:v>
                </c:pt>
                <c:pt idx="128">
                  <c:v>1.09187E-2</c:v>
                </c:pt>
                <c:pt idx="129">
                  <c:v>1.16451E-2</c:v>
                </c:pt>
                <c:pt idx="130">
                  <c:v>8.7465000000000008E-3</c:v>
                </c:pt>
                <c:pt idx="131">
                  <c:v>7.8925999999999996E-3</c:v>
                </c:pt>
                <c:pt idx="132">
                  <c:v>8.8827999999999997E-3</c:v>
                </c:pt>
                <c:pt idx="133">
                  <c:v>7.6262999999999999E-3</c:v>
                </c:pt>
                <c:pt idx="134">
                  <c:v>8.1677999999999994E-3</c:v>
                </c:pt>
                <c:pt idx="135">
                  <c:v>7.3049999999999999E-3</c:v>
                </c:pt>
                <c:pt idx="136">
                  <c:v>1.3887399999999999E-2</c:v>
                </c:pt>
                <c:pt idx="137">
                  <c:v>1.0944300000000001E-2</c:v>
                </c:pt>
                <c:pt idx="138">
                  <c:v>1.22389E-2</c:v>
                </c:pt>
                <c:pt idx="139">
                  <c:v>2.52339E-2</c:v>
                </c:pt>
                <c:pt idx="140">
                  <c:v>2.4212299999999999E-2</c:v>
                </c:pt>
                <c:pt idx="141">
                  <c:v>1.3450800000000001E-2</c:v>
                </c:pt>
                <c:pt idx="142">
                  <c:v>1.07259E-2</c:v>
                </c:pt>
                <c:pt idx="143">
                  <c:v>9.724E-3</c:v>
                </c:pt>
                <c:pt idx="144">
                  <c:v>1.0818100000000001E-2</c:v>
                </c:pt>
                <c:pt idx="145">
                  <c:v>9.6547000000000004E-3</c:v>
                </c:pt>
                <c:pt idx="146">
                  <c:v>1.0784999999999999E-2</c:v>
                </c:pt>
                <c:pt idx="147">
                  <c:v>9.1742999999999998E-3</c:v>
                </c:pt>
                <c:pt idx="148">
                  <c:v>9.4211E-3</c:v>
                </c:pt>
                <c:pt idx="149">
                  <c:v>6.8490000000000001E-3</c:v>
                </c:pt>
                <c:pt idx="150">
                  <c:v>1.16191E-2</c:v>
                </c:pt>
                <c:pt idx="151">
                  <c:v>1.65954E-2</c:v>
                </c:pt>
                <c:pt idx="152">
                  <c:v>1.2216299999999999E-2</c:v>
                </c:pt>
                <c:pt idx="153">
                  <c:v>1.08197E-2</c:v>
                </c:pt>
                <c:pt idx="154">
                  <c:v>1.0554900000000001E-2</c:v>
                </c:pt>
                <c:pt idx="155">
                  <c:v>8.7907000000000002E-3</c:v>
                </c:pt>
                <c:pt idx="156">
                  <c:v>1.3128799999999999E-2</c:v>
                </c:pt>
                <c:pt idx="157">
                  <c:v>1.42407E-2</c:v>
                </c:pt>
                <c:pt idx="158">
                  <c:v>1.2181000000000001E-2</c:v>
                </c:pt>
                <c:pt idx="159">
                  <c:v>1.0364699999999999E-2</c:v>
                </c:pt>
                <c:pt idx="160">
                  <c:v>1.0392500000000001E-2</c:v>
                </c:pt>
                <c:pt idx="161">
                  <c:v>8.7142000000000001E-3</c:v>
                </c:pt>
                <c:pt idx="162">
                  <c:v>1.02851E-2</c:v>
                </c:pt>
                <c:pt idx="163">
                  <c:v>1.12157E-2</c:v>
                </c:pt>
                <c:pt idx="164">
                  <c:v>1.1287200000000001E-2</c:v>
                </c:pt>
                <c:pt idx="165">
                  <c:v>2.23187E-2</c:v>
                </c:pt>
                <c:pt idx="166">
                  <c:v>2.2056800000000001E-2</c:v>
                </c:pt>
                <c:pt idx="167">
                  <c:v>1.9244600000000001E-2</c:v>
                </c:pt>
                <c:pt idx="168">
                  <c:v>1.9046799999999999E-2</c:v>
                </c:pt>
                <c:pt idx="169">
                  <c:v>1.37348E-2</c:v>
                </c:pt>
                <c:pt idx="170">
                  <c:v>1.0429799999999999E-2</c:v>
                </c:pt>
                <c:pt idx="171">
                  <c:v>1.0794399999999999E-2</c:v>
                </c:pt>
                <c:pt idx="172">
                  <c:v>9.9725000000000005E-3</c:v>
                </c:pt>
                <c:pt idx="173">
                  <c:v>1.0117299999999999E-2</c:v>
                </c:pt>
                <c:pt idx="174">
                  <c:v>1.22507E-2</c:v>
                </c:pt>
                <c:pt idx="175">
                  <c:v>1.3310000000000001E-2</c:v>
                </c:pt>
                <c:pt idx="176">
                  <c:v>1.1138199999999999E-2</c:v>
                </c:pt>
                <c:pt idx="177">
                  <c:v>1.07522E-2</c:v>
                </c:pt>
                <c:pt idx="178">
                  <c:v>1.3263E-2</c:v>
                </c:pt>
                <c:pt idx="179">
                  <c:v>1.20064E-2</c:v>
                </c:pt>
                <c:pt idx="180">
                  <c:v>1.36971E-2</c:v>
                </c:pt>
                <c:pt idx="181">
                  <c:v>1.0674700000000001E-2</c:v>
                </c:pt>
                <c:pt idx="182">
                  <c:v>1.34761E-2</c:v>
                </c:pt>
                <c:pt idx="183">
                  <c:v>1.8570400000000001E-2</c:v>
                </c:pt>
                <c:pt idx="184">
                  <c:v>1.8135999999999999E-2</c:v>
                </c:pt>
                <c:pt idx="185">
                  <c:v>1.5682499999999999E-2</c:v>
                </c:pt>
                <c:pt idx="186">
                  <c:v>1.3931600000000001E-2</c:v>
                </c:pt>
                <c:pt idx="187">
                  <c:v>1.6820100000000001E-2</c:v>
                </c:pt>
                <c:pt idx="188">
                  <c:v>1.1262899999999999E-2</c:v>
                </c:pt>
                <c:pt idx="189">
                  <c:v>1.2489500000000001E-2</c:v>
                </c:pt>
                <c:pt idx="190">
                  <c:v>1.3976799999999999E-2</c:v>
                </c:pt>
                <c:pt idx="191">
                  <c:v>1.1251000000000001E-2</c:v>
                </c:pt>
                <c:pt idx="192">
                  <c:v>9.1497999999999996E-3</c:v>
                </c:pt>
                <c:pt idx="193">
                  <c:v>8.6511999999999995E-3</c:v>
                </c:pt>
                <c:pt idx="194">
                  <c:v>1.1220000000000001E-2</c:v>
                </c:pt>
                <c:pt idx="195">
                  <c:v>1.2370300000000001E-2</c:v>
                </c:pt>
                <c:pt idx="196">
                  <c:v>1.0033800000000001E-2</c:v>
                </c:pt>
                <c:pt idx="197">
                  <c:v>1.06328E-2</c:v>
                </c:pt>
                <c:pt idx="198">
                  <c:v>1.0368799999999999E-2</c:v>
                </c:pt>
                <c:pt idx="199">
                  <c:v>1.54681E-2</c:v>
                </c:pt>
                <c:pt idx="200">
                  <c:v>1.4035300000000001E-2</c:v>
                </c:pt>
                <c:pt idx="201">
                  <c:v>1.6632899999999999E-2</c:v>
                </c:pt>
                <c:pt idx="202">
                  <c:v>1.6316000000000001E-2</c:v>
                </c:pt>
                <c:pt idx="203">
                  <c:v>1.67571E-2</c:v>
                </c:pt>
                <c:pt idx="204">
                  <c:v>1.5230799999999999E-2</c:v>
                </c:pt>
                <c:pt idx="205">
                  <c:v>1.06795E-2</c:v>
                </c:pt>
                <c:pt idx="206">
                  <c:v>1.31354E-2</c:v>
                </c:pt>
                <c:pt idx="207">
                  <c:v>1.06482E-2</c:v>
                </c:pt>
                <c:pt idx="208">
                  <c:v>1.2880300000000001E-2</c:v>
                </c:pt>
                <c:pt idx="209">
                  <c:v>1.6786100000000002E-2</c:v>
                </c:pt>
                <c:pt idx="210">
                  <c:v>1.11875E-2</c:v>
                </c:pt>
                <c:pt idx="211">
                  <c:v>1.0105599999999999E-2</c:v>
                </c:pt>
                <c:pt idx="212">
                  <c:v>1.5155399999999999E-2</c:v>
                </c:pt>
                <c:pt idx="213">
                  <c:v>1.42468E-2</c:v>
                </c:pt>
                <c:pt idx="214">
                  <c:v>2.0825799999999998E-2</c:v>
                </c:pt>
                <c:pt idx="215">
                  <c:v>1.3993800000000001E-2</c:v>
                </c:pt>
                <c:pt idx="216">
                  <c:v>1.0267099999999999E-2</c:v>
                </c:pt>
                <c:pt idx="217">
                  <c:v>2.5806800000000001E-2</c:v>
                </c:pt>
                <c:pt idx="218">
                  <c:v>2.7573899999999998E-2</c:v>
                </c:pt>
                <c:pt idx="219">
                  <c:v>1.4814600000000001E-2</c:v>
                </c:pt>
                <c:pt idx="220">
                  <c:v>1.75096E-2</c:v>
                </c:pt>
                <c:pt idx="221">
                  <c:v>2.8521000000000001E-2</c:v>
                </c:pt>
                <c:pt idx="222">
                  <c:v>1.6124599999999999E-2</c:v>
                </c:pt>
                <c:pt idx="223">
                  <c:v>1.51132E-2</c:v>
                </c:pt>
                <c:pt idx="224">
                  <c:v>1.6083400000000001E-2</c:v>
                </c:pt>
                <c:pt idx="225">
                  <c:v>2.20851E-2</c:v>
                </c:pt>
                <c:pt idx="226">
                  <c:v>4.7435499999999998E-2</c:v>
                </c:pt>
                <c:pt idx="227">
                  <c:v>4.9988499999999998E-2</c:v>
                </c:pt>
                <c:pt idx="228">
                  <c:v>1.40406E-2</c:v>
                </c:pt>
                <c:pt idx="229">
                  <c:v>1.4027700000000001E-2</c:v>
                </c:pt>
                <c:pt idx="230">
                  <c:v>1.2024399999999999E-2</c:v>
                </c:pt>
                <c:pt idx="231">
                  <c:v>1.4645E-2</c:v>
                </c:pt>
                <c:pt idx="232">
                  <c:v>1.7092099999999999E-2</c:v>
                </c:pt>
                <c:pt idx="233">
                  <c:v>1.4937199999999999E-2</c:v>
                </c:pt>
                <c:pt idx="234">
                  <c:v>1.2383E-2</c:v>
                </c:pt>
                <c:pt idx="235">
                  <c:v>1.0629599999999999E-2</c:v>
                </c:pt>
                <c:pt idx="236">
                  <c:v>1.33288E-2</c:v>
                </c:pt>
                <c:pt idx="237">
                  <c:v>1.2142699999999999E-2</c:v>
                </c:pt>
                <c:pt idx="238">
                  <c:v>1.1657600000000001E-2</c:v>
                </c:pt>
                <c:pt idx="239">
                  <c:v>1.46312E-2</c:v>
                </c:pt>
                <c:pt idx="240">
                  <c:v>1.48535E-2</c:v>
                </c:pt>
                <c:pt idx="241">
                  <c:v>2.0291500000000001E-2</c:v>
                </c:pt>
                <c:pt idx="242">
                  <c:v>3.6095200000000001E-2</c:v>
                </c:pt>
                <c:pt idx="243">
                  <c:v>2.5023699999999999E-2</c:v>
                </c:pt>
                <c:pt idx="244">
                  <c:v>1.34853E-2</c:v>
                </c:pt>
                <c:pt idx="245">
                  <c:v>1.2449099999999999E-2</c:v>
                </c:pt>
                <c:pt idx="246">
                  <c:v>2.8257899999999999E-2</c:v>
                </c:pt>
                <c:pt idx="247">
                  <c:v>3.9180699999999999E-2</c:v>
                </c:pt>
                <c:pt idx="248">
                  <c:v>1.7793300000000001E-2</c:v>
                </c:pt>
                <c:pt idx="249">
                  <c:v>1.6105399999999999E-2</c:v>
                </c:pt>
                <c:pt idx="250">
                  <c:v>1.15377E-2</c:v>
                </c:pt>
                <c:pt idx="251">
                  <c:v>2.22125E-2</c:v>
                </c:pt>
                <c:pt idx="252">
                  <c:v>1.36431E-2</c:v>
                </c:pt>
                <c:pt idx="253">
                  <c:v>1.5205700000000001E-2</c:v>
                </c:pt>
                <c:pt idx="254">
                  <c:v>1.42264E-2</c:v>
                </c:pt>
                <c:pt idx="255">
                  <c:v>1.5558799999999999E-2</c:v>
                </c:pt>
                <c:pt idx="256">
                  <c:v>1.21244E-2</c:v>
                </c:pt>
                <c:pt idx="257">
                  <c:v>1.5505100000000001E-2</c:v>
                </c:pt>
                <c:pt idx="258">
                  <c:v>2.3072100000000002E-2</c:v>
                </c:pt>
                <c:pt idx="259">
                  <c:v>1.9676099999999998E-2</c:v>
                </c:pt>
                <c:pt idx="260">
                  <c:v>2.35502E-2</c:v>
                </c:pt>
                <c:pt idx="261">
                  <c:v>1.9702999999999998E-2</c:v>
                </c:pt>
                <c:pt idx="262">
                  <c:v>2.1611499999999999E-2</c:v>
                </c:pt>
                <c:pt idx="263">
                  <c:v>2.7845999999999999E-2</c:v>
                </c:pt>
                <c:pt idx="264">
                  <c:v>2.9856899999999999E-2</c:v>
                </c:pt>
                <c:pt idx="265">
                  <c:v>2.4355399999999999E-2</c:v>
                </c:pt>
                <c:pt idx="266">
                  <c:v>3.7737399999999997E-2</c:v>
                </c:pt>
                <c:pt idx="267">
                  <c:v>2.40825E-2</c:v>
                </c:pt>
                <c:pt idx="268">
                  <c:v>3.83726E-2</c:v>
                </c:pt>
                <c:pt idx="269">
                  <c:v>2.4787400000000001E-2</c:v>
                </c:pt>
                <c:pt idx="270">
                  <c:v>1.8742200000000001E-2</c:v>
                </c:pt>
                <c:pt idx="271">
                  <c:v>1.8972599999999999E-2</c:v>
                </c:pt>
                <c:pt idx="272">
                  <c:v>2.9366199999999999E-2</c:v>
                </c:pt>
                <c:pt idx="273">
                  <c:v>3.85128E-2</c:v>
                </c:pt>
                <c:pt idx="274">
                  <c:v>1.57792E-2</c:v>
                </c:pt>
                <c:pt idx="275">
                  <c:v>1.3897100000000001E-2</c:v>
                </c:pt>
                <c:pt idx="276">
                  <c:v>1.5523199999999999E-2</c:v>
                </c:pt>
                <c:pt idx="277">
                  <c:v>2.4938800000000001E-2</c:v>
                </c:pt>
                <c:pt idx="278">
                  <c:v>3.0185699999999999E-2</c:v>
                </c:pt>
                <c:pt idx="279">
                  <c:v>2.0208500000000001E-2</c:v>
                </c:pt>
                <c:pt idx="280">
                  <c:v>2.1817E-2</c:v>
                </c:pt>
                <c:pt idx="281">
                  <c:v>3.20591E-2</c:v>
                </c:pt>
                <c:pt idx="282">
                  <c:v>1.5837799999999999E-2</c:v>
                </c:pt>
                <c:pt idx="283">
                  <c:v>1.18937E-2</c:v>
                </c:pt>
                <c:pt idx="284">
                  <c:v>1.6428399999999999E-2</c:v>
                </c:pt>
                <c:pt idx="285">
                  <c:v>1.5942899999999999E-2</c:v>
                </c:pt>
                <c:pt idx="286">
                  <c:v>1.9112000000000001E-2</c:v>
                </c:pt>
                <c:pt idx="287">
                  <c:v>1.7054E-2</c:v>
                </c:pt>
                <c:pt idx="288">
                  <c:v>1.4959699999999999E-2</c:v>
                </c:pt>
                <c:pt idx="289">
                  <c:v>1.70948E-2</c:v>
                </c:pt>
                <c:pt idx="290">
                  <c:v>5.3970200000000003E-2</c:v>
                </c:pt>
                <c:pt idx="291">
                  <c:v>2.01175E-2</c:v>
                </c:pt>
                <c:pt idx="292">
                  <c:v>2.0208899999999998E-2</c:v>
                </c:pt>
                <c:pt idx="293">
                  <c:v>1.6241599999999998E-2</c:v>
                </c:pt>
                <c:pt idx="294">
                  <c:v>1.1526399999999999E-2</c:v>
                </c:pt>
                <c:pt idx="295">
                  <c:v>1.90666E-2</c:v>
                </c:pt>
                <c:pt idx="296">
                  <c:v>3.04671E-2</c:v>
                </c:pt>
                <c:pt idx="297">
                  <c:v>2.6388499999999999E-2</c:v>
                </c:pt>
                <c:pt idx="298">
                  <c:v>2.10003E-2</c:v>
                </c:pt>
                <c:pt idx="299">
                  <c:v>1.5877499999999999E-2</c:v>
                </c:pt>
                <c:pt idx="300">
                  <c:v>1.7458600000000001E-2</c:v>
                </c:pt>
                <c:pt idx="301">
                  <c:v>2.1056499999999999E-2</c:v>
                </c:pt>
                <c:pt idx="302">
                  <c:v>2.3364300000000001E-2</c:v>
                </c:pt>
                <c:pt idx="303">
                  <c:v>1.7050300000000001E-2</c:v>
                </c:pt>
                <c:pt idx="304">
                  <c:v>1.6808300000000002E-2</c:v>
                </c:pt>
                <c:pt idx="305">
                  <c:v>1.6433199999999999E-2</c:v>
                </c:pt>
                <c:pt idx="306">
                  <c:v>1.3474399999999999E-2</c:v>
                </c:pt>
                <c:pt idx="307">
                  <c:v>1.4884100000000001E-2</c:v>
                </c:pt>
                <c:pt idx="308">
                  <c:v>1.55885E-2</c:v>
                </c:pt>
                <c:pt idx="309">
                  <c:v>1.6431500000000002E-2</c:v>
                </c:pt>
                <c:pt idx="310">
                  <c:v>1.4187200000000001E-2</c:v>
                </c:pt>
                <c:pt idx="311">
                  <c:v>2.8954799999999999E-2</c:v>
                </c:pt>
                <c:pt idx="312">
                  <c:v>2.4248499999999999E-2</c:v>
                </c:pt>
                <c:pt idx="313">
                  <c:v>2.2544000000000002E-2</c:v>
                </c:pt>
                <c:pt idx="314">
                  <c:v>1.5597E-2</c:v>
                </c:pt>
                <c:pt idx="315">
                  <c:v>1.6412699999999999E-2</c:v>
                </c:pt>
                <c:pt idx="316">
                  <c:v>1.7055299999999999E-2</c:v>
                </c:pt>
                <c:pt idx="317">
                  <c:v>2.5547199999999999E-2</c:v>
                </c:pt>
                <c:pt idx="318">
                  <c:v>3.93207E-2</c:v>
                </c:pt>
                <c:pt idx="319">
                  <c:v>1.6226399999999998E-2</c:v>
                </c:pt>
                <c:pt idx="320">
                  <c:v>2.60991E-2</c:v>
                </c:pt>
                <c:pt idx="321">
                  <c:v>2.1815600000000001E-2</c:v>
                </c:pt>
                <c:pt idx="322">
                  <c:v>2.1523299999999999E-2</c:v>
                </c:pt>
                <c:pt idx="323">
                  <c:v>2.0818400000000001E-2</c:v>
                </c:pt>
                <c:pt idx="324">
                  <c:v>1.70907E-2</c:v>
                </c:pt>
                <c:pt idx="325">
                  <c:v>2.21149E-2</c:v>
                </c:pt>
                <c:pt idx="326">
                  <c:v>2.4084899999999999E-2</c:v>
                </c:pt>
                <c:pt idx="327">
                  <c:v>2.4186900000000001E-2</c:v>
                </c:pt>
                <c:pt idx="328">
                  <c:v>1.5818499999999999E-2</c:v>
                </c:pt>
                <c:pt idx="329">
                  <c:v>1.3664900000000001E-2</c:v>
                </c:pt>
                <c:pt idx="330">
                  <c:v>1.6980700000000001E-2</c:v>
                </c:pt>
                <c:pt idx="331">
                  <c:v>2.2644399999999999E-2</c:v>
                </c:pt>
                <c:pt idx="332">
                  <c:v>2.69982E-2</c:v>
                </c:pt>
                <c:pt idx="333">
                  <c:v>3.8838600000000001E-2</c:v>
                </c:pt>
                <c:pt idx="334">
                  <c:v>5.28461E-2</c:v>
                </c:pt>
                <c:pt idx="335">
                  <c:v>4.5860199999999997E-2</c:v>
                </c:pt>
                <c:pt idx="336">
                  <c:v>3.8920799999999998E-2</c:v>
                </c:pt>
                <c:pt idx="337">
                  <c:v>1.5673699999999999E-2</c:v>
                </c:pt>
                <c:pt idx="338">
                  <c:v>1.62653E-2</c:v>
                </c:pt>
                <c:pt idx="339">
                  <c:v>2.1324099999999999E-2</c:v>
                </c:pt>
                <c:pt idx="340">
                  <c:v>2.6637899999999999E-2</c:v>
                </c:pt>
                <c:pt idx="341">
                  <c:v>2.3027700000000002E-2</c:v>
                </c:pt>
                <c:pt idx="342">
                  <c:v>2.67815E-2</c:v>
                </c:pt>
                <c:pt idx="343">
                  <c:v>1.6621299999999999E-2</c:v>
                </c:pt>
                <c:pt idx="344">
                  <c:v>1.8869400000000001E-2</c:v>
                </c:pt>
                <c:pt idx="345">
                  <c:v>1.7328199999999998E-2</c:v>
                </c:pt>
                <c:pt idx="346">
                  <c:v>3.2127900000000001E-2</c:v>
                </c:pt>
                <c:pt idx="347">
                  <c:v>2.3531400000000001E-2</c:v>
                </c:pt>
                <c:pt idx="348">
                  <c:v>3.0172899999999999E-2</c:v>
                </c:pt>
                <c:pt idx="349">
                  <c:v>2.8377800000000002E-2</c:v>
                </c:pt>
                <c:pt idx="350">
                  <c:v>2.4745699999999999E-2</c:v>
                </c:pt>
                <c:pt idx="351">
                  <c:v>1.8528699999999999E-2</c:v>
                </c:pt>
                <c:pt idx="352">
                  <c:v>1.9288099999999999E-2</c:v>
                </c:pt>
                <c:pt idx="353">
                  <c:v>2.8301400000000001E-2</c:v>
                </c:pt>
                <c:pt idx="354">
                  <c:v>2.2639300000000001E-2</c:v>
                </c:pt>
                <c:pt idx="355">
                  <c:v>2.1199099999999999E-2</c:v>
                </c:pt>
                <c:pt idx="356">
                  <c:v>2.1805600000000001E-2</c:v>
                </c:pt>
                <c:pt idx="357">
                  <c:v>3.3047300000000002E-2</c:v>
                </c:pt>
                <c:pt idx="358">
                  <c:v>3.4990300000000002E-2</c:v>
                </c:pt>
                <c:pt idx="359">
                  <c:v>2.7979E-2</c:v>
                </c:pt>
                <c:pt idx="360">
                  <c:v>2.37822E-2</c:v>
                </c:pt>
                <c:pt idx="361">
                  <c:v>6.03162E-2</c:v>
                </c:pt>
                <c:pt idx="362">
                  <c:v>1.9183499999999999E-2</c:v>
                </c:pt>
                <c:pt idx="363">
                  <c:v>1.7111700000000001E-2</c:v>
                </c:pt>
                <c:pt idx="364">
                  <c:v>1.8146099999999998E-2</c:v>
                </c:pt>
                <c:pt idx="365">
                  <c:v>1.7567699999999999E-2</c:v>
                </c:pt>
                <c:pt idx="366">
                  <c:v>1.7827099999999999E-2</c:v>
                </c:pt>
                <c:pt idx="367">
                  <c:v>2.1057699999999999E-2</c:v>
                </c:pt>
                <c:pt idx="368">
                  <c:v>1.7187500000000001E-2</c:v>
                </c:pt>
                <c:pt idx="369">
                  <c:v>2.72091E-2</c:v>
                </c:pt>
                <c:pt idx="370">
                  <c:v>2.2193899999999999E-2</c:v>
                </c:pt>
                <c:pt idx="371">
                  <c:v>1.6963599999999999E-2</c:v>
                </c:pt>
                <c:pt idx="372">
                  <c:v>2.5101200000000001E-2</c:v>
                </c:pt>
                <c:pt idx="373">
                  <c:v>4.2261800000000002E-2</c:v>
                </c:pt>
                <c:pt idx="374">
                  <c:v>2.66143E-2</c:v>
                </c:pt>
                <c:pt idx="375">
                  <c:v>1.67274E-2</c:v>
                </c:pt>
                <c:pt idx="376">
                  <c:v>2.2458100000000002E-2</c:v>
                </c:pt>
                <c:pt idx="377">
                  <c:v>4.2458700000000002E-2</c:v>
                </c:pt>
                <c:pt idx="378">
                  <c:v>4.3010199999999998E-2</c:v>
                </c:pt>
                <c:pt idx="379">
                  <c:v>4.4828600000000003E-2</c:v>
                </c:pt>
                <c:pt idx="380">
                  <c:v>4.4997500000000003E-2</c:v>
                </c:pt>
                <c:pt idx="381">
                  <c:v>2.1438700000000002E-2</c:v>
                </c:pt>
                <c:pt idx="382">
                  <c:v>2.88185E-2</c:v>
                </c:pt>
                <c:pt idx="383">
                  <c:v>2.5878700000000001E-2</c:v>
                </c:pt>
                <c:pt idx="384">
                  <c:v>2.1001800000000001E-2</c:v>
                </c:pt>
                <c:pt idx="385">
                  <c:v>1.5878900000000001E-2</c:v>
                </c:pt>
                <c:pt idx="386">
                  <c:v>1.9628099999999999E-2</c:v>
                </c:pt>
                <c:pt idx="387">
                  <c:v>1.95812E-2</c:v>
                </c:pt>
                <c:pt idx="388">
                  <c:v>4.0890599999999999E-2</c:v>
                </c:pt>
                <c:pt idx="389">
                  <c:v>3.3104300000000003E-2</c:v>
                </c:pt>
                <c:pt idx="390">
                  <c:v>3.6460399999999997E-2</c:v>
                </c:pt>
                <c:pt idx="391">
                  <c:v>1.91308E-2</c:v>
                </c:pt>
                <c:pt idx="392">
                  <c:v>2.3037100000000001E-2</c:v>
                </c:pt>
                <c:pt idx="393">
                  <c:v>2.03611E-2</c:v>
                </c:pt>
                <c:pt idx="394">
                  <c:v>1.8208599999999998E-2</c:v>
                </c:pt>
                <c:pt idx="395">
                  <c:v>2.0611600000000001E-2</c:v>
                </c:pt>
                <c:pt idx="396">
                  <c:v>2.6293500000000001E-2</c:v>
                </c:pt>
                <c:pt idx="397">
                  <c:v>2.0725E-2</c:v>
                </c:pt>
                <c:pt idx="398">
                  <c:v>2.50095E-2</c:v>
                </c:pt>
                <c:pt idx="399">
                  <c:v>3.0857099999999998E-2</c:v>
                </c:pt>
                <c:pt idx="400">
                  <c:v>1.9752700000000002E-2</c:v>
                </c:pt>
                <c:pt idx="401">
                  <c:v>2.3548099999999999E-2</c:v>
                </c:pt>
                <c:pt idx="402">
                  <c:v>1.96139E-2</c:v>
                </c:pt>
                <c:pt idx="403">
                  <c:v>1.9900899999999999E-2</c:v>
                </c:pt>
                <c:pt idx="404">
                  <c:v>3.3577000000000003E-2</c:v>
                </c:pt>
                <c:pt idx="405">
                  <c:v>3.2135299999999999E-2</c:v>
                </c:pt>
                <c:pt idx="406">
                  <c:v>2.33277E-2</c:v>
                </c:pt>
                <c:pt idx="407">
                  <c:v>2.1715100000000001E-2</c:v>
                </c:pt>
                <c:pt idx="408">
                  <c:v>2.0305799999999999E-2</c:v>
                </c:pt>
                <c:pt idx="409">
                  <c:v>2.01748E-2</c:v>
                </c:pt>
                <c:pt idx="410">
                  <c:v>2.26348E-2</c:v>
                </c:pt>
                <c:pt idx="411">
                  <c:v>2.9095800000000002E-2</c:v>
                </c:pt>
                <c:pt idx="412">
                  <c:v>1.8471899999999999E-2</c:v>
                </c:pt>
                <c:pt idx="413">
                  <c:v>1.9367700000000002E-2</c:v>
                </c:pt>
                <c:pt idx="414">
                  <c:v>1.8190600000000001E-2</c:v>
                </c:pt>
                <c:pt idx="415">
                  <c:v>2.1231300000000002E-2</c:v>
                </c:pt>
                <c:pt idx="416">
                  <c:v>2.28615E-2</c:v>
                </c:pt>
                <c:pt idx="417">
                  <c:v>2.23351E-2</c:v>
                </c:pt>
                <c:pt idx="418">
                  <c:v>2.1222999999999999E-2</c:v>
                </c:pt>
                <c:pt idx="419">
                  <c:v>4.27055E-2</c:v>
                </c:pt>
                <c:pt idx="420">
                  <c:v>6.2148599999999998E-2</c:v>
                </c:pt>
                <c:pt idx="421">
                  <c:v>3.1734900000000003E-2</c:v>
                </c:pt>
                <c:pt idx="422">
                  <c:v>5.5114299999999998E-2</c:v>
                </c:pt>
                <c:pt idx="423">
                  <c:v>2.61967E-2</c:v>
                </c:pt>
                <c:pt idx="424">
                  <c:v>1.7707799999999999E-2</c:v>
                </c:pt>
                <c:pt idx="425">
                  <c:v>1.9949499999999998E-2</c:v>
                </c:pt>
                <c:pt idx="426">
                  <c:v>1.8649599999999999E-2</c:v>
                </c:pt>
                <c:pt idx="427">
                  <c:v>2.3784900000000001E-2</c:v>
                </c:pt>
                <c:pt idx="428">
                  <c:v>2.2388700000000001E-2</c:v>
                </c:pt>
                <c:pt idx="429">
                  <c:v>2.6977399999999999E-2</c:v>
                </c:pt>
                <c:pt idx="430">
                  <c:v>2.8222000000000001E-2</c:v>
                </c:pt>
                <c:pt idx="431">
                  <c:v>2.1714500000000001E-2</c:v>
                </c:pt>
                <c:pt idx="432">
                  <c:v>2.7175499999999998E-2</c:v>
                </c:pt>
                <c:pt idx="433">
                  <c:v>3.7582200000000003E-2</c:v>
                </c:pt>
                <c:pt idx="434">
                  <c:v>4.6997299999999999E-2</c:v>
                </c:pt>
                <c:pt idx="435">
                  <c:v>6.4934099999999995E-2</c:v>
                </c:pt>
                <c:pt idx="436">
                  <c:v>4.7865900000000003E-2</c:v>
                </c:pt>
                <c:pt idx="437">
                  <c:v>2.37395E-2</c:v>
                </c:pt>
                <c:pt idx="438">
                  <c:v>1.9095399999999998E-2</c:v>
                </c:pt>
                <c:pt idx="439">
                  <c:v>4.3432499999999999E-2</c:v>
                </c:pt>
                <c:pt idx="440">
                  <c:v>3.0207600000000001E-2</c:v>
                </c:pt>
                <c:pt idx="441">
                  <c:v>1.5831399999999999E-2</c:v>
                </c:pt>
                <c:pt idx="442">
                  <c:v>2.0899000000000001E-2</c:v>
                </c:pt>
                <c:pt idx="443">
                  <c:v>2.2861200000000002E-2</c:v>
                </c:pt>
                <c:pt idx="444">
                  <c:v>2.44586E-2</c:v>
                </c:pt>
                <c:pt idx="445">
                  <c:v>1.9848299999999999E-2</c:v>
                </c:pt>
                <c:pt idx="446">
                  <c:v>2.0704199999999999E-2</c:v>
                </c:pt>
                <c:pt idx="447">
                  <c:v>2.66377E-2</c:v>
                </c:pt>
                <c:pt idx="448">
                  <c:v>3.8641500000000002E-2</c:v>
                </c:pt>
                <c:pt idx="449">
                  <c:v>2.6977600000000001E-2</c:v>
                </c:pt>
                <c:pt idx="450">
                  <c:v>2.2945900000000002E-2</c:v>
                </c:pt>
                <c:pt idx="451">
                  <c:v>3.3009999999999998E-2</c:v>
                </c:pt>
                <c:pt idx="452">
                  <c:v>2.9967400000000002E-2</c:v>
                </c:pt>
                <c:pt idx="453">
                  <c:v>2.41579E-2</c:v>
                </c:pt>
                <c:pt idx="454">
                  <c:v>3.5789300000000003E-2</c:v>
                </c:pt>
                <c:pt idx="455">
                  <c:v>4.3654900000000003E-2</c:v>
                </c:pt>
                <c:pt idx="456">
                  <c:v>2.2018599999999999E-2</c:v>
                </c:pt>
                <c:pt idx="457">
                  <c:v>3.9419000000000003E-2</c:v>
                </c:pt>
                <c:pt idx="458">
                  <c:v>3.1797899999999997E-2</c:v>
                </c:pt>
                <c:pt idx="459">
                  <c:v>2.16738E-2</c:v>
                </c:pt>
                <c:pt idx="460">
                  <c:v>2.77396E-2</c:v>
                </c:pt>
                <c:pt idx="461">
                  <c:v>2.0767000000000001E-2</c:v>
                </c:pt>
                <c:pt idx="462">
                  <c:v>2.21861E-2</c:v>
                </c:pt>
                <c:pt idx="463">
                  <c:v>3.22787E-2</c:v>
                </c:pt>
                <c:pt idx="464">
                  <c:v>2.5040199999999999E-2</c:v>
                </c:pt>
                <c:pt idx="465">
                  <c:v>2.21201E-2</c:v>
                </c:pt>
                <c:pt idx="466">
                  <c:v>4.2629899999999998E-2</c:v>
                </c:pt>
                <c:pt idx="467">
                  <c:v>2.88775E-2</c:v>
                </c:pt>
                <c:pt idx="468">
                  <c:v>3.5829100000000003E-2</c:v>
                </c:pt>
                <c:pt idx="469">
                  <c:v>4.0325899999999998E-2</c:v>
                </c:pt>
                <c:pt idx="470">
                  <c:v>4.4847100000000001E-2</c:v>
                </c:pt>
                <c:pt idx="471">
                  <c:v>3.7896899999999997E-2</c:v>
                </c:pt>
                <c:pt idx="472">
                  <c:v>3.2882799999999997E-2</c:v>
                </c:pt>
                <c:pt idx="473">
                  <c:v>2.12233E-2</c:v>
                </c:pt>
                <c:pt idx="474">
                  <c:v>2.23813E-2</c:v>
                </c:pt>
                <c:pt idx="475">
                  <c:v>2.4896700000000001E-2</c:v>
                </c:pt>
                <c:pt idx="476">
                  <c:v>4.8629199999999997E-2</c:v>
                </c:pt>
                <c:pt idx="477">
                  <c:v>3.5392100000000003E-2</c:v>
                </c:pt>
                <c:pt idx="478">
                  <c:v>4.2264299999999998E-2</c:v>
                </c:pt>
                <c:pt idx="479">
                  <c:v>2.39026E-2</c:v>
                </c:pt>
                <c:pt idx="480">
                  <c:v>2.88436E-2</c:v>
                </c:pt>
                <c:pt idx="481">
                  <c:v>4.2550600000000001E-2</c:v>
                </c:pt>
                <c:pt idx="482">
                  <c:v>2.4510000000000001E-2</c:v>
                </c:pt>
                <c:pt idx="483">
                  <c:v>1.9947900000000001E-2</c:v>
                </c:pt>
                <c:pt idx="484">
                  <c:v>2.62645E-2</c:v>
                </c:pt>
                <c:pt idx="485">
                  <c:v>2.3442399999999999E-2</c:v>
                </c:pt>
                <c:pt idx="486">
                  <c:v>4.2115899999999998E-2</c:v>
                </c:pt>
                <c:pt idx="487">
                  <c:v>3.2578999999999997E-2</c:v>
                </c:pt>
                <c:pt idx="488">
                  <c:v>2.6824400000000002E-2</c:v>
                </c:pt>
                <c:pt idx="489">
                  <c:v>2.1177100000000001E-2</c:v>
                </c:pt>
                <c:pt idx="490">
                  <c:v>2.13759E-2</c:v>
                </c:pt>
                <c:pt idx="491">
                  <c:v>7.1637800000000001E-2</c:v>
                </c:pt>
                <c:pt idx="492">
                  <c:v>3.44917E-2</c:v>
                </c:pt>
                <c:pt idx="493">
                  <c:v>2.2642200000000001E-2</c:v>
                </c:pt>
                <c:pt idx="494">
                  <c:v>4.3548999999999997E-2</c:v>
                </c:pt>
                <c:pt idx="495">
                  <c:v>2.4221599999999999E-2</c:v>
                </c:pt>
                <c:pt idx="496">
                  <c:v>2.5164099999999998E-2</c:v>
                </c:pt>
                <c:pt idx="497">
                  <c:v>2.29579E-2</c:v>
                </c:pt>
                <c:pt idx="498">
                  <c:v>2.50511E-2</c:v>
                </c:pt>
                <c:pt idx="499">
                  <c:v>2.6095900000000002E-2</c:v>
                </c:pt>
                <c:pt idx="500">
                  <c:v>4.29907E-2</c:v>
                </c:pt>
                <c:pt idx="501">
                  <c:v>4.4848300000000001E-2</c:v>
                </c:pt>
                <c:pt idx="502">
                  <c:v>4.36719E-2</c:v>
                </c:pt>
                <c:pt idx="503">
                  <c:v>2.7084199999999999E-2</c:v>
                </c:pt>
                <c:pt idx="504">
                  <c:v>2.6126199999999999E-2</c:v>
                </c:pt>
                <c:pt idx="505">
                  <c:v>3.2659599999999997E-2</c:v>
                </c:pt>
                <c:pt idx="506">
                  <c:v>2.4349099999999999E-2</c:v>
                </c:pt>
                <c:pt idx="507">
                  <c:v>2.5263000000000001E-2</c:v>
                </c:pt>
                <c:pt idx="508">
                  <c:v>3.1616999999999999E-2</c:v>
                </c:pt>
                <c:pt idx="509">
                  <c:v>3.4218800000000001E-2</c:v>
                </c:pt>
                <c:pt idx="510">
                  <c:v>4.4863100000000003E-2</c:v>
                </c:pt>
                <c:pt idx="511">
                  <c:v>3.6179200000000002E-2</c:v>
                </c:pt>
                <c:pt idx="512">
                  <c:v>5.3804100000000001E-2</c:v>
                </c:pt>
                <c:pt idx="513">
                  <c:v>3.8993699999999999E-2</c:v>
                </c:pt>
                <c:pt idx="514">
                  <c:v>3.5853900000000001E-2</c:v>
                </c:pt>
                <c:pt idx="515">
                  <c:v>2.2722200000000001E-2</c:v>
                </c:pt>
                <c:pt idx="516">
                  <c:v>2.5805399999999999E-2</c:v>
                </c:pt>
                <c:pt idx="517">
                  <c:v>2.3760799999999999E-2</c:v>
                </c:pt>
                <c:pt idx="518">
                  <c:v>2.6040399999999998E-2</c:v>
                </c:pt>
                <c:pt idx="519">
                  <c:v>2.8694999999999998E-2</c:v>
                </c:pt>
                <c:pt idx="520">
                  <c:v>2.55839E-2</c:v>
                </c:pt>
                <c:pt idx="521">
                  <c:v>2.57808E-2</c:v>
                </c:pt>
                <c:pt idx="522">
                  <c:v>5.07161E-2</c:v>
                </c:pt>
                <c:pt idx="523">
                  <c:v>2.6234400000000001E-2</c:v>
                </c:pt>
                <c:pt idx="524">
                  <c:v>3.4928300000000002E-2</c:v>
                </c:pt>
                <c:pt idx="525">
                  <c:v>2.24905E-2</c:v>
                </c:pt>
                <c:pt idx="526">
                  <c:v>3.4576999999999997E-2</c:v>
                </c:pt>
                <c:pt idx="527">
                  <c:v>2.5502400000000001E-2</c:v>
                </c:pt>
                <c:pt idx="528">
                  <c:v>1.8914199999999999E-2</c:v>
                </c:pt>
                <c:pt idx="529">
                  <c:v>2.3260300000000001E-2</c:v>
                </c:pt>
                <c:pt idx="530">
                  <c:v>2.4949900000000001E-2</c:v>
                </c:pt>
                <c:pt idx="531">
                  <c:v>6.18825E-2</c:v>
                </c:pt>
                <c:pt idx="532">
                  <c:v>5.0384699999999998E-2</c:v>
                </c:pt>
                <c:pt idx="533">
                  <c:v>2.58257E-2</c:v>
                </c:pt>
                <c:pt idx="534">
                  <c:v>5.9479900000000002E-2</c:v>
                </c:pt>
                <c:pt idx="535">
                  <c:v>3.07627E-2</c:v>
                </c:pt>
                <c:pt idx="536">
                  <c:v>3.1652800000000002E-2</c:v>
                </c:pt>
                <c:pt idx="537">
                  <c:v>2.4790099999999999E-2</c:v>
                </c:pt>
                <c:pt idx="538">
                  <c:v>2.2459099999999999E-2</c:v>
                </c:pt>
                <c:pt idx="539">
                  <c:v>2.2020000000000001E-2</c:v>
                </c:pt>
                <c:pt idx="540">
                  <c:v>2.5826999999999999E-2</c:v>
                </c:pt>
                <c:pt idx="541">
                  <c:v>2.19724E-2</c:v>
                </c:pt>
                <c:pt idx="542">
                  <c:v>2.32891E-2</c:v>
                </c:pt>
                <c:pt idx="543">
                  <c:v>2.95535E-2</c:v>
                </c:pt>
                <c:pt idx="544">
                  <c:v>2.4754399999999999E-2</c:v>
                </c:pt>
                <c:pt idx="545">
                  <c:v>2.7446999999999999E-2</c:v>
                </c:pt>
                <c:pt idx="546">
                  <c:v>2.1308899999999999E-2</c:v>
                </c:pt>
                <c:pt idx="547">
                  <c:v>2.90645E-2</c:v>
                </c:pt>
                <c:pt idx="548">
                  <c:v>2.21044E-2</c:v>
                </c:pt>
                <c:pt idx="549">
                  <c:v>2.6865199999999999E-2</c:v>
                </c:pt>
                <c:pt idx="550">
                  <c:v>4.6189399999999999E-2</c:v>
                </c:pt>
                <c:pt idx="551">
                  <c:v>2.3873999999999999E-2</c:v>
                </c:pt>
                <c:pt idx="552">
                  <c:v>2.5428900000000001E-2</c:v>
                </c:pt>
                <c:pt idx="553">
                  <c:v>5.2660800000000001E-2</c:v>
                </c:pt>
                <c:pt idx="554">
                  <c:v>3.6815899999999999E-2</c:v>
                </c:pt>
                <c:pt idx="555">
                  <c:v>2.5886699999999999E-2</c:v>
                </c:pt>
                <c:pt idx="556">
                  <c:v>2.1797899999999999E-2</c:v>
                </c:pt>
                <c:pt idx="557">
                  <c:v>2.31326E-2</c:v>
                </c:pt>
                <c:pt idx="558">
                  <c:v>2.6055499999999999E-2</c:v>
                </c:pt>
                <c:pt idx="559">
                  <c:v>3.27806E-2</c:v>
                </c:pt>
                <c:pt idx="560">
                  <c:v>6.2058000000000002E-2</c:v>
                </c:pt>
                <c:pt idx="561">
                  <c:v>2.48652E-2</c:v>
                </c:pt>
                <c:pt idx="562">
                  <c:v>3.5416700000000002E-2</c:v>
                </c:pt>
                <c:pt idx="563">
                  <c:v>2.2846100000000001E-2</c:v>
                </c:pt>
                <c:pt idx="564">
                  <c:v>2.83174E-2</c:v>
                </c:pt>
                <c:pt idx="565">
                  <c:v>2.8555000000000001E-2</c:v>
                </c:pt>
                <c:pt idx="566">
                  <c:v>2.78798E-2</c:v>
                </c:pt>
                <c:pt idx="567">
                  <c:v>2.5922199999999999E-2</c:v>
                </c:pt>
                <c:pt idx="568">
                  <c:v>2.4879499999999999E-2</c:v>
                </c:pt>
                <c:pt idx="569">
                  <c:v>2.65537E-2</c:v>
                </c:pt>
                <c:pt idx="570">
                  <c:v>2.3302099999999999E-2</c:v>
                </c:pt>
                <c:pt idx="571">
                  <c:v>2.3989400000000001E-2</c:v>
                </c:pt>
                <c:pt idx="572">
                  <c:v>2.84722E-2</c:v>
                </c:pt>
                <c:pt idx="573">
                  <c:v>3.4447800000000001E-2</c:v>
                </c:pt>
                <c:pt idx="574">
                  <c:v>2.4070899999999999E-2</c:v>
                </c:pt>
                <c:pt idx="575">
                  <c:v>2.41268E-2</c:v>
                </c:pt>
                <c:pt idx="576">
                  <c:v>3.0226099999999999E-2</c:v>
                </c:pt>
                <c:pt idx="577">
                  <c:v>3.9691299999999999E-2</c:v>
                </c:pt>
                <c:pt idx="578">
                  <c:v>1.9181900000000002E-2</c:v>
                </c:pt>
                <c:pt idx="579">
                  <c:v>5.0319500000000003E-2</c:v>
                </c:pt>
                <c:pt idx="580">
                  <c:v>2.20466E-2</c:v>
                </c:pt>
                <c:pt idx="581">
                  <c:v>2.39586E-2</c:v>
                </c:pt>
                <c:pt idx="582">
                  <c:v>4.0676400000000001E-2</c:v>
                </c:pt>
                <c:pt idx="583">
                  <c:v>4.2071799999999999E-2</c:v>
                </c:pt>
                <c:pt idx="584">
                  <c:v>3.40641E-2</c:v>
                </c:pt>
                <c:pt idx="585">
                  <c:v>3.2907699999999998E-2</c:v>
                </c:pt>
                <c:pt idx="586">
                  <c:v>3.8971800000000001E-2</c:v>
                </c:pt>
                <c:pt idx="587">
                  <c:v>2.43646E-2</c:v>
                </c:pt>
                <c:pt idx="588">
                  <c:v>4.3554900000000001E-2</c:v>
                </c:pt>
                <c:pt idx="589">
                  <c:v>2.2529899999999999E-2</c:v>
                </c:pt>
                <c:pt idx="590">
                  <c:v>2.1385000000000001E-2</c:v>
                </c:pt>
                <c:pt idx="591">
                  <c:v>2.6841299999999998E-2</c:v>
                </c:pt>
                <c:pt idx="592">
                  <c:v>2.6487299999999998E-2</c:v>
                </c:pt>
                <c:pt idx="593">
                  <c:v>5.7593999999999999E-2</c:v>
                </c:pt>
                <c:pt idx="594">
                  <c:v>5.5064500000000002E-2</c:v>
                </c:pt>
                <c:pt idx="595">
                  <c:v>2.5491199999999999E-2</c:v>
                </c:pt>
                <c:pt idx="596">
                  <c:v>2.5690600000000001E-2</c:v>
                </c:pt>
                <c:pt idx="597">
                  <c:v>3.6226500000000002E-2</c:v>
                </c:pt>
                <c:pt idx="598">
                  <c:v>2.8531899999999999E-2</c:v>
                </c:pt>
                <c:pt idx="599">
                  <c:v>2.36963E-2</c:v>
                </c:pt>
                <c:pt idx="600">
                  <c:v>2.2183100000000001E-2</c:v>
                </c:pt>
                <c:pt idx="601">
                  <c:v>2.7130000000000001E-2</c:v>
                </c:pt>
                <c:pt idx="602">
                  <c:v>2.7280700000000001E-2</c:v>
                </c:pt>
                <c:pt idx="603">
                  <c:v>2.4150399999999999E-2</c:v>
                </c:pt>
                <c:pt idx="604">
                  <c:v>2.3301800000000001E-2</c:v>
                </c:pt>
                <c:pt idx="605">
                  <c:v>2.47963E-2</c:v>
                </c:pt>
                <c:pt idx="606">
                  <c:v>2.1968000000000001E-2</c:v>
                </c:pt>
                <c:pt idx="607">
                  <c:v>2.22924E-2</c:v>
                </c:pt>
                <c:pt idx="608">
                  <c:v>3.7432399999999998E-2</c:v>
                </c:pt>
                <c:pt idx="609">
                  <c:v>4.0468299999999999E-2</c:v>
                </c:pt>
                <c:pt idx="610">
                  <c:v>2.6591099999999999E-2</c:v>
                </c:pt>
                <c:pt idx="611">
                  <c:v>2.5108999999999999E-2</c:v>
                </c:pt>
                <c:pt idx="612">
                  <c:v>2.7721099999999999E-2</c:v>
                </c:pt>
                <c:pt idx="613">
                  <c:v>2.49605E-2</c:v>
                </c:pt>
                <c:pt idx="614">
                  <c:v>3.4852399999999999E-2</c:v>
                </c:pt>
                <c:pt idx="615">
                  <c:v>3.1116600000000001E-2</c:v>
                </c:pt>
                <c:pt idx="616">
                  <c:v>2.5965800000000001E-2</c:v>
                </c:pt>
                <c:pt idx="617">
                  <c:v>2.6441800000000001E-2</c:v>
                </c:pt>
                <c:pt idx="618">
                  <c:v>3.20164E-2</c:v>
                </c:pt>
                <c:pt idx="619">
                  <c:v>3.29418E-2</c:v>
                </c:pt>
                <c:pt idx="620">
                  <c:v>2.93478E-2</c:v>
                </c:pt>
                <c:pt idx="621">
                  <c:v>2.17696E-2</c:v>
                </c:pt>
                <c:pt idx="622">
                  <c:v>3.6344099999999997E-2</c:v>
                </c:pt>
                <c:pt idx="623">
                  <c:v>6.5397399999999994E-2</c:v>
                </c:pt>
                <c:pt idx="624">
                  <c:v>1.9915800000000001E-2</c:v>
                </c:pt>
                <c:pt idx="625">
                  <c:v>2.7969600000000001E-2</c:v>
                </c:pt>
                <c:pt idx="626">
                  <c:v>2.85545E-2</c:v>
                </c:pt>
                <c:pt idx="627">
                  <c:v>2.6033500000000001E-2</c:v>
                </c:pt>
                <c:pt idx="628">
                  <c:v>3.3181299999999997E-2</c:v>
                </c:pt>
                <c:pt idx="629">
                  <c:v>4.0234499999999999E-2</c:v>
                </c:pt>
                <c:pt idx="630">
                  <c:v>3.0772000000000001E-2</c:v>
                </c:pt>
                <c:pt idx="631">
                  <c:v>3.4371899999999997E-2</c:v>
                </c:pt>
                <c:pt idx="632">
                  <c:v>5.3125899999999997E-2</c:v>
                </c:pt>
                <c:pt idx="633">
                  <c:v>2.19495E-2</c:v>
                </c:pt>
                <c:pt idx="634">
                  <c:v>4.15996E-2</c:v>
                </c:pt>
                <c:pt idx="635">
                  <c:v>2.4865100000000001E-2</c:v>
                </c:pt>
                <c:pt idx="636">
                  <c:v>2.09956E-2</c:v>
                </c:pt>
                <c:pt idx="637">
                  <c:v>4.7943199999999998E-2</c:v>
                </c:pt>
                <c:pt idx="638">
                  <c:v>4.6574600000000001E-2</c:v>
                </c:pt>
                <c:pt idx="639">
                  <c:v>2.98362E-2</c:v>
                </c:pt>
                <c:pt idx="640">
                  <c:v>2.4065799999999998E-2</c:v>
                </c:pt>
                <c:pt idx="641">
                  <c:v>2.78325E-2</c:v>
                </c:pt>
                <c:pt idx="642">
                  <c:v>2.9975999999999999E-2</c:v>
                </c:pt>
                <c:pt idx="643">
                  <c:v>3.2797899999999998E-2</c:v>
                </c:pt>
                <c:pt idx="644">
                  <c:v>3.6207499999999997E-2</c:v>
                </c:pt>
                <c:pt idx="645">
                  <c:v>2.2574500000000001E-2</c:v>
                </c:pt>
                <c:pt idx="646">
                  <c:v>3.3742899999999999E-2</c:v>
                </c:pt>
                <c:pt idx="647">
                  <c:v>3.0849499999999998E-2</c:v>
                </c:pt>
                <c:pt idx="648">
                  <c:v>2.42542E-2</c:v>
                </c:pt>
                <c:pt idx="649">
                  <c:v>2.92667E-2</c:v>
                </c:pt>
                <c:pt idx="650">
                  <c:v>2.4274E-2</c:v>
                </c:pt>
                <c:pt idx="651">
                  <c:v>3.8185299999999998E-2</c:v>
                </c:pt>
                <c:pt idx="652">
                  <c:v>5.9236400000000002E-2</c:v>
                </c:pt>
                <c:pt idx="653">
                  <c:v>6.9474499999999995E-2</c:v>
                </c:pt>
                <c:pt idx="654">
                  <c:v>2.4229799999999999E-2</c:v>
                </c:pt>
                <c:pt idx="655">
                  <c:v>3.4130199999999999E-2</c:v>
                </c:pt>
                <c:pt idx="656">
                  <c:v>2.63807E-2</c:v>
                </c:pt>
                <c:pt idx="657">
                  <c:v>6.2654500000000002E-2</c:v>
                </c:pt>
                <c:pt idx="658">
                  <c:v>4.5964999999999999E-2</c:v>
                </c:pt>
                <c:pt idx="659">
                  <c:v>8.1351400000000004E-2</c:v>
                </c:pt>
                <c:pt idx="660">
                  <c:v>4.9756599999999998E-2</c:v>
                </c:pt>
                <c:pt idx="661">
                  <c:v>5.0773499999999999E-2</c:v>
                </c:pt>
                <c:pt idx="662">
                  <c:v>2.4262599999999999E-2</c:v>
                </c:pt>
                <c:pt idx="663">
                  <c:v>1.9854500000000001E-2</c:v>
                </c:pt>
                <c:pt idx="664">
                  <c:v>3.1608700000000003E-2</c:v>
                </c:pt>
                <c:pt idx="665">
                  <c:v>2.84395E-2</c:v>
                </c:pt>
                <c:pt idx="666">
                  <c:v>2.2929600000000001E-2</c:v>
                </c:pt>
                <c:pt idx="667">
                  <c:v>1.85116E-2</c:v>
                </c:pt>
                <c:pt idx="668">
                  <c:v>2.97696E-2</c:v>
                </c:pt>
                <c:pt idx="669">
                  <c:v>2.9078E-2</c:v>
                </c:pt>
                <c:pt idx="670">
                  <c:v>2.79966E-2</c:v>
                </c:pt>
                <c:pt idx="671">
                  <c:v>2.0770199999999999E-2</c:v>
                </c:pt>
                <c:pt idx="672">
                  <c:v>3.9164900000000002E-2</c:v>
                </c:pt>
                <c:pt idx="673">
                  <c:v>3.23629E-2</c:v>
                </c:pt>
                <c:pt idx="674">
                  <c:v>2.1226399999999999E-2</c:v>
                </c:pt>
                <c:pt idx="675">
                  <c:v>2.4428700000000001E-2</c:v>
                </c:pt>
                <c:pt idx="676">
                  <c:v>2.5243700000000001E-2</c:v>
                </c:pt>
                <c:pt idx="677">
                  <c:v>2.2165399999999998E-2</c:v>
                </c:pt>
                <c:pt idx="678">
                  <c:v>2.6173999999999999E-2</c:v>
                </c:pt>
                <c:pt idx="679">
                  <c:v>2.54028E-2</c:v>
                </c:pt>
                <c:pt idx="680">
                  <c:v>2.4817200000000001E-2</c:v>
                </c:pt>
                <c:pt idx="681">
                  <c:v>3.1391099999999998E-2</c:v>
                </c:pt>
                <c:pt idx="682">
                  <c:v>3.5877100000000002E-2</c:v>
                </c:pt>
                <c:pt idx="683">
                  <c:v>2.7051800000000001E-2</c:v>
                </c:pt>
                <c:pt idx="684">
                  <c:v>2.36572E-2</c:v>
                </c:pt>
                <c:pt idx="685">
                  <c:v>3.7862300000000002E-2</c:v>
                </c:pt>
                <c:pt idx="686">
                  <c:v>2.9980699999999999E-2</c:v>
                </c:pt>
                <c:pt idx="687">
                  <c:v>2.7242700000000002E-2</c:v>
                </c:pt>
                <c:pt idx="688">
                  <c:v>5.1887200000000001E-2</c:v>
                </c:pt>
                <c:pt idx="689">
                  <c:v>2.7902799999999998E-2</c:v>
                </c:pt>
                <c:pt idx="690">
                  <c:v>2.2735200000000001E-2</c:v>
                </c:pt>
                <c:pt idx="691">
                  <c:v>2.2870399999999999E-2</c:v>
                </c:pt>
                <c:pt idx="692">
                  <c:v>2.15061E-2</c:v>
                </c:pt>
                <c:pt idx="693">
                  <c:v>2.9753399999999999E-2</c:v>
                </c:pt>
                <c:pt idx="694">
                  <c:v>2.64683E-2</c:v>
                </c:pt>
                <c:pt idx="695">
                  <c:v>2.7475099999999999E-2</c:v>
                </c:pt>
                <c:pt idx="696">
                  <c:v>2.58964E-2</c:v>
                </c:pt>
                <c:pt idx="697">
                  <c:v>2.5648500000000001E-2</c:v>
                </c:pt>
                <c:pt idx="698">
                  <c:v>2.7064100000000001E-2</c:v>
                </c:pt>
                <c:pt idx="699">
                  <c:v>6.5350500000000006E-2</c:v>
                </c:pt>
                <c:pt idx="700">
                  <c:v>3.0107800000000001E-2</c:v>
                </c:pt>
                <c:pt idx="701">
                  <c:v>4.2689900000000003E-2</c:v>
                </c:pt>
                <c:pt idx="702">
                  <c:v>2.7129799999999999E-2</c:v>
                </c:pt>
                <c:pt idx="703">
                  <c:v>4.77198E-2</c:v>
                </c:pt>
                <c:pt idx="704">
                  <c:v>2.5803599999999999E-2</c:v>
                </c:pt>
                <c:pt idx="705">
                  <c:v>4.5606500000000001E-2</c:v>
                </c:pt>
                <c:pt idx="706">
                  <c:v>2.4796499999999999E-2</c:v>
                </c:pt>
                <c:pt idx="707">
                  <c:v>2.2684900000000001E-2</c:v>
                </c:pt>
                <c:pt idx="708">
                  <c:v>2.27102E-2</c:v>
                </c:pt>
                <c:pt idx="709">
                  <c:v>2.6403099999999999E-2</c:v>
                </c:pt>
                <c:pt idx="710">
                  <c:v>3.3483100000000002E-2</c:v>
                </c:pt>
                <c:pt idx="711">
                  <c:v>3.47552E-2</c:v>
                </c:pt>
                <c:pt idx="712">
                  <c:v>2.5761300000000001E-2</c:v>
                </c:pt>
                <c:pt idx="713">
                  <c:v>2.4321300000000001E-2</c:v>
                </c:pt>
                <c:pt idx="714">
                  <c:v>2.2013100000000001E-2</c:v>
                </c:pt>
                <c:pt idx="715">
                  <c:v>3.1461099999999999E-2</c:v>
                </c:pt>
                <c:pt idx="716">
                  <c:v>2.2162500000000002E-2</c:v>
                </c:pt>
                <c:pt idx="717">
                  <c:v>2.3436100000000001E-2</c:v>
                </c:pt>
                <c:pt idx="718">
                  <c:v>2.89757E-2</c:v>
                </c:pt>
                <c:pt idx="719">
                  <c:v>2.6339700000000001E-2</c:v>
                </c:pt>
                <c:pt idx="720">
                  <c:v>1.92003E-2</c:v>
                </c:pt>
                <c:pt idx="721">
                  <c:v>3.18786E-2</c:v>
                </c:pt>
                <c:pt idx="722">
                  <c:v>2.2269500000000001E-2</c:v>
                </c:pt>
                <c:pt idx="723">
                  <c:v>1.74594E-2</c:v>
                </c:pt>
                <c:pt idx="724">
                  <c:v>1.9871799999999998E-2</c:v>
                </c:pt>
                <c:pt idx="725">
                  <c:v>2.0124E-2</c:v>
                </c:pt>
                <c:pt idx="726">
                  <c:v>1.82527E-2</c:v>
                </c:pt>
                <c:pt idx="727">
                  <c:v>2.1144300000000001E-2</c:v>
                </c:pt>
                <c:pt idx="728">
                  <c:v>2.2041700000000001E-2</c:v>
                </c:pt>
                <c:pt idx="729">
                  <c:v>1.92073E-2</c:v>
                </c:pt>
                <c:pt idx="730">
                  <c:v>1.9671399999999999E-2</c:v>
                </c:pt>
                <c:pt idx="731">
                  <c:v>1.9904600000000001E-2</c:v>
                </c:pt>
                <c:pt idx="732">
                  <c:v>1.73578E-2</c:v>
                </c:pt>
                <c:pt idx="733">
                  <c:v>2.3189600000000001E-2</c:v>
                </c:pt>
                <c:pt idx="734">
                  <c:v>2.5957000000000001E-2</c:v>
                </c:pt>
                <c:pt idx="735">
                  <c:v>2.10131E-2</c:v>
                </c:pt>
                <c:pt idx="736">
                  <c:v>2.21359E-2</c:v>
                </c:pt>
                <c:pt idx="737">
                  <c:v>7.6194499999999998E-2</c:v>
                </c:pt>
                <c:pt idx="738">
                  <c:v>6.3249899999999998E-2</c:v>
                </c:pt>
                <c:pt idx="739">
                  <c:v>4.5102400000000001E-2</c:v>
                </c:pt>
                <c:pt idx="740">
                  <c:v>2.4967400000000001E-2</c:v>
                </c:pt>
                <c:pt idx="741">
                  <c:v>2.4296499999999999E-2</c:v>
                </c:pt>
                <c:pt idx="742">
                  <c:v>2.6076100000000001E-2</c:v>
                </c:pt>
                <c:pt idx="743">
                  <c:v>2.1194500000000002E-2</c:v>
                </c:pt>
                <c:pt idx="744">
                  <c:v>3.1003800000000001E-2</c:v>
                </c:pt>
                <c:pt idx="745">
                  <c:v>4.0396899999999999E-2</c:v>
                </c:pt>
                <c:pt idx="746">
                  <c:v>2.2325600000000001E-2</c:v>
                </c:pt>
                <c:pt idx="747">
                  <c:v>2.2479699999999998E-2</c:v>
                </c:pt>
                <c:pt idx="748">
                  <c:v>2.0079099999999999E-2</c:v>
                </c:pt>
                <c:pt idx="749">
                  <c:v>1.8502299999999999E-2</c:v>
                </c:pt>
                <c:pt idx="750">
                  <c:v>2.6198300000000001E-2</c:v>
                </c:pt>
                <c:pt idx="751">
                  <c:v>1.9874099999999999E-2</c:v>
                </c:pt>
                <c:pt idx="752">
                  <c:v>2.2245899999999999E-2</c:v>
                </c:pt>
                <c:pt idx="753">
                  <c:v>1.9290600000000001E-2</c:v>
                </c:pt>
                <c:pt idx="754">
                  <c:v>1.8633299999999998E-2</c:v>
                </c:pt>
                <c:pt idx="755">
                  <c:v>2.3437699999999999E-2</c:v>
                </c:pt>
                <c:pt idx="756">
                  <c:v>2.3453999999999999E-2</c:v>
                </c:pt>
                <c:pt idx="757">
                  <c:v>1.9647499999999998E-2</c:v>
                </c:pt>
                <c:pt idx="758">
                  <c:v>2.3174299999999998E-2</c:v>
                </c:pt>
                <c:pt idx="759">
                  <c:v>2.35848E-2</c:v>
                </c:pt>
                <c:pt idx="760">
                  <c:v>2.0061499999999999E-2</c:v>
                </c:pt>
                <c:pt idx="761">
                  <c:v>1.93416E-2</c:v>
                </c:pt>
                <c:pt idx="762">
                  <c:v>2.0683099999999999E-2</c:v>
                </c:pt>
                <c:pt idx="763">
                  <c:v>1.7535499999999999E-2</c:v>
                </c:pt>
                <c:pt idx="764">
                  <c:v>2.1393800000000001E-2</c:v>
                </c:pt>
                <c:pt idx="765">
                  <c:v>1.8134899999999999E-2</c:v>
                </c:pt>
                <c:pt idx="766">
                  <c:v>1.7717299999999998E-2</c:v>
                </c:pt>
                <c:pt idx="767">
                  <c:v>1.8572399999999999E-2</c:v>
                </c:pt>
                <c:pt idx="768">
                  <c:v>4.3538899999999998E-2</c:v>
                </c:pt>
                <c:pt idx="769">
                  <c:v>4.17352E-2</c:v>
                </c:pt>
                <c:pt idx="770">
                  <c:v>2.00866E-2</c:v>
                </c:pt>
                <c:pt idx="771">
                  <c:v>1.9605500000000001E-2</c:v>
                </c:pt>
                <c:pt idx="772">
                  <c:v>2.2755600000000001E-2</c:v>
                </c:pt>
                <c:pt idx="773">
                  <c:v>2.2147400000000001E-2</c:v>
                </c:pt>
                <c:pt idx="774">
                  <c:v>2.2035599999999999E-2</c:v>
                </c:pt>
                <c:pt idx="775">
                  <c:v>3.6155199999999998E-2</c:v>
                </c:pt>
                <c:pt idx="776">
                  <c:v>2.18544E-2</c:v>
                </c:pt>
                <c:pt idx="777">
                  <c:v>1.9775899999999999E-2</c:v>
                </c:pt>
                <c:pt idx="778">
                  <c:v>1.86664E-2</c:v>
                </c:pt>
                <c:pt idx="779">
                  <c:v>2.2877700000000001E-2</c:v>
                </c:pt>
                <c:pt idx="780">
                  <c:v>2.0637599999999999E-2</c:v>
                </c:pt>
                <c:pt idx="781">
                  <c:v>2.02623E-2</c:v>
                </c:pt>
                <c:pt idx="782">
                  <c:v>2.1975399999999999E-2</c:v>
                </c:pt>
                <c:pt idx="783">
                  <c:v>2.1544199999999999E-2</c:v>
                </c:pt>
                <c:pt idx="784">
                  <c:v>2.1432799999999998E-2</c:v>
                </c:pt>
                <c:pt idx="785">
                  <c:v>2.1913800000000001E-2</c:v>
                </c:pt>
                <c:pt idx="786">
                  <c:v>2.2283399999999998E-2</c:v>
                </c:pt>
                <c:pt idx="787">
                  <c:v>2.0072300000000001E-2</c:v>
                </c:pt>
                <c:pt idx="788">
                  <c:v>2.1219399999999999E-2</c:v>
                </c:pt>
                <c:pt idx="789">
                  <c:v>2.1315400000000002E-2</c:v>
                </c:pt>
                <c:pt idx="790">
                  <c:v>2.12047E-2</c:v>
                </c:pt>
                <c:pt idx="791">
                  <c:v>2.57053E-2</c:v>
                </c:pt>
                <c:pt idx="792">
                  <c:v>2.07526E-2</c:v>
                </c:pt>
                <c:pt idx="793">
                  <c:v>2.0511700000000001E-2</c:v>
                </c:pt>
                <c:pt idx="794">
                  <c:v>2.0323000000000001E-2</c:v>
                </c:pt>
                <c:pt idx="795">
                  <c:v>1.9823299999999999E-2</c:v>
                </c:pt>
                <c:pt idx="796">
                  <c:v>2.3732799999999998E-2</c:v>
                </c:pt>
                <c:pt idx="797">
                  <c:v>2.1852699999999999E-2</c:v>
                </c:pt>
                <c:pt idx="798">
                  <c:v>2.14062E-2</c:v>
                </c:pt>
                <c:pt idx="799">
                  <c:v>1.7485899999999999E-2</c:v>
                </c:pt>
                <c:pt idx="800">
                  <c:v>1.9544599999999999E-2</c:v>
                </c:pt>
                <c:pt idx="801">
                  <c:v>2.2424199999999998E-2</c:v>
                </c:pt>
                <c:pt idx="802">
                  <c:v>1.9046500000000001E-2</c:v>
                </c:pt>
                <c:pt idx="803">
                  <c:v>2.0311200000000001E-2</c:v>
                </c:pt>
                <c:pt idx="804">
                  <c:v>2.0159E-2</c:v>
                </c:pt>
                <c:pt idx="805">
                  <c:v>1.95257E-2</c:v>
                </c:pt>
                <c:pt idx="806">
                  <c:v>2.6710999999999999E-2</c:v>
                </c:pt>
                <c:pt idx="807">
                  <c:v>2.5973199999999998E-2</c:v>
                </c:pt>
                <c:pt idx="808">
                  <c:v>4.8461900000000002E-2</c:v>
                </c:pt>
                <c:pt idx="809">
                  <c:v>3.16332E-2</c:v>
                </c:pt>
                <c:pt idx="810">
                  <c:v>1.9776599999999998E-2</c:v>
                </c:pt>
                <c:pt idx="811">
                  <c:v>1.96384E-2</c:v>
                </c:pt>
                <c:pt idx="812">
                  <c:v>3.1556000000000001E-2</c:v>
                </c:pt>
                <c:pt idx="813">
                  <c:v>2.5060099999999998E-2</c:v>
                </c:pt>
                <c:pt idx="814">
                  <c:v>3.22186E-2</c:v>
                </c:pt>
                <c:pt idx="815">
                  <c:v>2.0627099999999999E-2</c:v>
                </c:pt>
                <c:pt idx="816">
                  <c:v>1.9413099999999999E-2</c:v>
                </c:pt>
                <c:pt idx="817">
                  <c:v>2.3919099999999999E-2</c:v>
                </c:pt>
                <c:pt idx="818">
                  <c:v>2.2599299999999999E-2</c:v>
                </c:pt>
                <c:pt idx="819">
                  <c:v>2.0430500000000001E-2</c:v>
                </c:pt>
                <c:pt idx="820">
                  <c:v>2.0374400000000001E-2</c:v>
                </c:pt>
                <c:pt idx="821">
                  <c:v>2.09407E-2</c:v>
                </c:pt>
                <c:pt idx="822">
                  <c:v>2.6919800000000001E-2</c:v>
                </c:pt>
                <c:pt idx="823">
                  <c:v>3.0068600000000001E-2</c:v>
                </c:pt>
                <c:pt idx="824">
                  <c:v>3.4011899999999998E-2</c:v>
                </c:pt>
                <c:pt idx="825">
                  <c:v>3.5489699999999999E-2</c:v>
                </c:pt>
                <c:pt idx="826">
                  <c:v>2.2380899999999999E-2</c:v>
                </c:pt>
                <c:pt idx="827">
                  <c:v>2.47285E-2</c:v>
                </c:pt>
                <c:pt idx="828">
                  <c:v>3.5107699999999999E-2</c:v>
                </c:pt>
                <c:pt idx="829">
                  <c:v>3.2484800000000001E-2</c:v>
                </c:pt>
                <c:pt idx="830">
                  <c:v>2.25886E-2</c:v>
                </c:pt>
                <c:pt idx="831">
                  <c:v>4.0980900000000001E-2</c:v>
                </c:pt>
                <c:pt idx="832">
                  <c:v>2.0742400000000001E-2</c:v>
                </c:pt>
                <c:pt idx="833">
                  <c:v>3.0420200000000001E-2</c:v>
                </c:pt>
                <c:pt idx="834">
                  <c:v>2.6817299999999999E-2</c:v>
                </c:pt>
                <c:pt idx="835">
                  <c:v>3.75348E-2</c:v>
                </c:pt>
                <c:pt idx="836">
                  <c:v>2.9713799999999999E-2</c:v>
                </c:pt>
                <c:pt idx="837">
                  <c:v>2.7075599999999998E-2</c:v>
                </c:pt>
                <c:pt idx="838">
                  <c:v>2.7553000000000001E-2</c:v>
                </c:pt>
                <c:pt idx="839">
                  <c:v>2.3058599999999999E-2</c:v>
                </c:pt>
                <c:pt idx="840">
                  <c:v>1.9118300000000001E-2</c:v>
                </c:pt>
                <c:pt idx="841">
                  <c:v>2.6729800000000001E-2</c:v>
                </c:pt>
                <c:pt idx="842">
                  <c:v>2.68948E-2</c:v>
                </c:pt>
                <c:pt idx="843">
                  <c:v>2.0061499999999999E-2</c:v>
                </c:pt>
                <c:pt idx="844">
                  <c:v>2.0742400000000001E-2</c:v>
                </c:pt>
                <c:pt idx="845">
                  <c:v>1.8622799999999998E-2</c:v>
                </c:pt>
                <c:pt idx="846">
                  <c:v>1.99819E-2</c:v>
                </c:pt>
                <c:pt idx="847">
                  <c:v>2.1266299999999998E-2</c:v>
                </c:pt>
                <c:pt idx="848">
                  <c:v>1.9866399999999999E-2</c:v>
                </c:pt>
                <c:pt idx="849">
                  <c:v>2.2654799999999999E-2</c:v>
                </c:pt>
                <c:pt idx="850">
                  <c:v>1.9451400000000001E-2</c:v>
                </c:pt>
                <c:pt idx="851">
                  <c:v>1.7425400000000001E-2</c:v>
                </c:pt>
                <c:pt idx="852">
                  <c:v>2.17415E-2</c:v>
                </c:pt>
                <c:pt idx="853">
                  <c:v>3.4428E-2</c:v>
                </c:pt>
                <c:pt idx="854">
                  <c:v>2.1585699999999999E-2</c:v>
                </c:pt>
                <c:pt idx="855">
                  <c:v>2.0184400000000002E-2</c:v>
                </c:pt>
                <c:pt idx="856">
                  <c:v>1.7772699999999999E-2</c:v>
                </c:pt>
                <c:pt idx="857">
                  <c:v>1.9811800000000001E-2</c:v>
                </c:pt>
                <c:pt idx="858">
                  <c:v>2.2482700000000001E-2</c:v>
                </c:pt>
                <c:pt idx="859">
                  <c:v>1.88393E-2</c:v>
                </c:pt>
                <c:pt idx="860">
                  <c:v>1.9514699999999999E-2</c:v>
                </c:pt>
                <c:pt idx="861">
                  <c:v>1.8946500000000002E-2</c:v>
                </c:pt>
                <c:pt idx="862">
                  <c:v>1.95537E-2</c:v>
                </c:pt>
                <c:pt idx="863">
                  <c:v>1.8556E-2</c:v>
                </c:pt>
                <c:pt idx="864">
                  <c:v>2.0599599999999999E-2</c:v>
                </c:pt>
                <c:pt idx="865">
                  <c:v>1.8482200000000001E-2</c:v>
                </c:pt>
                <c:pt idx="866">
                  <c:v>1.9146300000000002E-2</c:v>
                </c:pt>
                <c:pt idx="867">
                  <c:v>2.2619400000000001E-2</c:v>
                </c:pt>
                <c:pt idx="868">
                  <c:v>2.0698999999999999E-2</c:v>
                </c:pt>
                <c:pt idx="869">
                  <c:v>2.4659799999999999E-2</c:v>
                </c:pt>
                <c:pt idx="870">
                  <c:v>1.8878300000000001E-2</c:v>
                </c:pt>
                <c:pt idx="871">
                  <c:v>1.76318E-2</c:v>
                </c:pt>
                <c:pt idx="872">
                  <c:v>2.15896E-2</c:v>
                </c:pt>
                <c:pt idx="873">
                  <c:v>2.2879E-2</c:v>
                </c:pt>
                <c:pt idx="874">
                  <c:v>2.24718E-2</c:v>
                </c:pt>
                <c:pt idx="875">
                  <c:v>1.9066400000000001E-2</c:v>
                </c:pt>
                <c:pt idx="876">
                  <c:v>1.91308E-2</c:v>
                </c:pt>
                <c:pt idx="877">
                  <c:v>1.9853699999999998E-2</c:v>
                </c:pt>
                <c:pt idx="878">
                  <c:v>2.5429799999999999E-2</c:v>
                </c:pt>
                <c:pt idx="879">
                  <c:v>2.31548E-2</c:v>
                </c:pt>
                <c:pt idx="880">
                  <c:v>2.22241E-2</c:v>
                </c:pt>
                <c:pt idx="881">
                  <c:v>2.2421699999999999E-2</c:v>
                </c:pt>
                <c:pt idx="882">
                  <c:v>2.0957400000000001E-2</c:v>
                </c:pt>
                <c:pt idx="883">
                  <c:v>2.2510100000000002E-2</c:v>
                </c:pt>
                <c:pt idx="884">
                  <c:v>2.1304E-2</c:v>
                </c:pt>
                <c:pt idx="885">
                  <c:v>1.9719199999999999E-2</c:v>
                </c:pt>
                <c:pt idx="886">
                  <c:v>1.8635700000000002E-2</c:v>
                </c:pt>
                <c:pt idx="887">
                  <c:v>2.2455599999999999E-2</c:v>
                </c:pt>
                <c:pt idx="888">
                  <c:v>2.1376699999999998E-2</c:v>
                </c:pt>
                <c:pt idx="889">
                  <c:v>2.0419699999999999E-2</c:v>
                </c:pt>
                <c:pt idx="890">
                  <c:v>2.1851700000000002E-2</c:v>
                </c:pt>
                <c:pt idx="891">
                  <c:v>2.15313E-2</c:v>
                </c:pt>
                <c:pt idx="892">
                  <c:v>1.82814E-2</c:v>
                </c:pt>
                <c:pt idx="893">
                  <c:v>2.0411599999999998E-2</c:v>
                </c:pt>
                <c:pt idx="894">
                  <c:v>2.0289000000000001E-2</c:v>
                </c:pt>
                <c:pt idx="895">
                  <c:v>2.4035500000000001E-2</c:v>
                </c:pt>
                <c:pt idx="896">
                  <c:v>2.32021E-2</c:v>
                </c:pt>
                <c:pt idx="897">
                  <c:v>2.1216599999999999E-2</c:v>
                </c:pt>
                <c:pt idx="898">
                  <c:v>1.93048E-2</c:v>
                </c:pt>
                <c:pt idx="899">
                  <c:v>2.0334600000000001E-2</c:v>
                </c:pt>
                <c:pt idx="900">
                  <c:v>1.9898699999999998E-2</c:v>
                </c:pt>
                <c:pt idx="901">
                  <c:v>2.1055500000000001E-2</c:v>
                </c:pt>
                <c:pt idx="902">
                  <c:v>2.0855200000000001E-2</c:v>
                </c:pt>
                <c:pt idx="903">
                  <c:v>2.2295599999999999E-2</c:v>
                </c:pt>
                <c:pt idx="904">
                  <c:v>2.1217699999999999E-2</c:v>
                </c:pt>
                <c:pt idx="905">
                  <c:v>2.03243E-2</c:v>
                </c:pt>
                <c:pt idx="906">
                  <c:v>2.5365700000000001E-2</c:v>
                </c:pt>
                <c:pt idx="907">
                  <c:v>2.16054E-2</c:v>
                </c:pt>
                <c:pt idx="908">
                  <c:v>2.2935400000000002E-2</c:v>
                </c:pt>
                <c:pt idx="909">
                  <c:v>1.9254400000000001E-2</c:v>
                </c:pt>
                <c:pt idx="910">
                  <c:v>2.0948600000000001E-2</c:v>
                </c:pt>
                <c:pt idx="911">
                  <c:v>2.4867899999999998E-2</c:v>
                </c:pt>
                <c:pt idx="912">
                  <c:v>1.78952E-2</c:v>
                </c:pt>
                <c:pt idx="913">
                  <c:v>1.74225E-2</c:v>
                </c:pt>
                <c:pt idx="914">
                  <c:v>2.06625E-2</c:v>
                </c:pt>
                <c:pt idx="915">
                  <c:v>2.42946E-2</c:v>
                </c:pt>
                <c:pt idx="916">
                  <c:v>1.9453700000000001E-2</c:v>
                </c:pt>
                <c:pt idx="917">
                  <c:v>2.2662600000000001E-2</c:v>
                </c:pt>
                <c:pt idx="918">
                  <c:v>2.4645400000000001E-2</c:v>
                </c:pt>
                <c:pt idx="919">
                  <c:v>1.90279E-2</c:v>
                </c:pt>
                <c:pt idx="920">
                  <c:v>2.0051599999999999E-2</c:v>
                </c:pt>
                <c:pt idx="921">
                  <c:v>2.46866E-2</c:v>
                </c:pt>
                <c:pt idx="922">
                  <c:v>2.4470700000000001E-2</c:v>
                </c:pt>
                <c:pt idx="923">
                  <c:v>2.4988099999999999E-2</c:v>
                </c:pt>
                <c:pt idx="924">
                  <c:v>1.9430599999999999E-2</c:v>
                </c:pt>
                <c:pt idx="925">
                  <c:v>2.4374E-2</c:v>
                </c:pt>
                <c:pt idx="926">
                  <c:v>1.99498E-2</c:v>
                </c:pt>
                <c:pt idx="927">
                  <c:v>2.9720699999999999E-2</c:v>
                </c:pt>
                <c:pt idx="928">
                  <c:v>1.9571399999999999E-2</c:v>
                </c:pt>
                <c:pt idx="929">
                  <c:v>1.9687900000000001E-2</c:v>
                </c:pt>
                <c:pt idx="930">
                  <c:v>2.8332099999999999E-2</c:v>
                </c:pt>
                <c:pt idx="931">
                  <c:v>3.3452999999999997E-2</c:v>
                </c:pt>
                <c:pt idx="932">
                  <c:v>2.3925600000000002E-2</c:v>
                </c:pt>
                <c:pt idx="933">
                  <c:v>2.29952E-2</c:v>
                </c:pt>
                <c:pt idx="934">
                  <c:v>2.1189E-2</c:v>
                </c:pt>
                <c:pt idx="935">
                  <c:v>3.0946999999999999E-2</c:v>
                </c:pt>
                <c:pt idx="936">
                  <c:v>2.1131500000000001E-2</c:v>
                </c:pt>
                <c:pt idx="937">
                  <c:v>2.3130299999999999E-2</c:v>
                </c:pt>
                <c:pt idx="938">
                  <c:v>3.6436099999999999E-2</c:v>
                </c:pt>
                <c:pt idx="939">
                  <c:v>2.1724E-2</c:v>
                </c:pt>
                <c:pt idx="940">
                  <c:v>1.9619000000000001E-2</c:v>
                </c:pt>
                <c:pt idx="941">
                  <c:v>2.3853900000000001E-2</c:v>
                </c:pt>
                <c:pt idx="942">
                  <c:v>1.9583799999999998E-2</c:v>
                </c:pt>
                <c:pt idx="943">
                  <c:v>2.15541E-2</c:v>
                </c:pt>
                <c:pt idx="944">
                  <c:v>2.7530499999999999E-2</c:v>
                </c:pt>
                <c:pt idx="945">
                  <c:v>3.7687499999999999E-2</c:v>
                </c:pt>
                <c:pt idx="946">
                  <c:v>2.23054E-2</c:v>
                </c:pt>
                <c:pt idx="947">
                  <c:v>2.4265499999999999E-2</c:v>
                </c:pt>
                <c:pt idx="948">
                  <c:v>2.8269099999999998E-2</c:v>
                </c:pt>
                <c:pt idx="949">
                  <c:v>2.3819E-2</c:v>
                </c:pt>
                <c:pt idx="950">
                  <c:v>2.1460300000000002E-2</c:v>
                </c:pt>
                <c:pt idx="951">
                  <c:v>2.3142599999999999E-2</c:v>
                </c:pt>
                <c:pt idx="952">
                  <c:v>2.07485E-2</c:v>
                </c:pt>
                <c:pt idx="953">
                  <c:v>2.0486999999999998E-2</c:v>
                </c:pt>
                <c:pt idx="954">
                  <c:v>2.23281E-2</c:v>
                </c:pt>
                <c:pt idx="955">
                  <c:v>2.00211E-2</c:v>
                </c:pt>
                <c:pt idx="956">
                  <c:v>1.91097E-2</c:v>
                </c:pt>
                <c:pt idx="957">
                  <c:v>2.22452E-2</c:v>
                </c:pt>
                <c:pt idx="958">
                  <c:v>1.9303299999999999E-2</c:v>
                </c:pt>
                <c:pt idx="959">
                  <c:v>1.8968100000000002E-2</c:v>
                </c:pt>
                <c:pt idx="960">
                  <c:v>2.1814500000000001E-2</c:v>
                </c:pt>
                <c:pt idx="961">
                  <c:v>5.9020499999999997E-2</c:v>
                </c:pt>
                <c:pt idx="962">
                  <c:v>1.99089E-2</c:v>
                </c:pt>
                <c:pt idx="963">
                  <c:v>1.9168399999999999E-2</c:v>
                </c:pt>
                <c:pt idx="964">
                  <c:v>2.1003500000000001E-2</c:v>
                </c:pt>
                <c:pt idx="965">
                  <c:v>1.9747899999999999E-2</c:v>
                </c:pt>
                <c:pt idx="966">
                  <c:v>1.9599200000000001E-2</c:v>
                </c:pt>
                <c:pt idx="967">
                  <c:v>3.9421100000000001E-2</c:v>
                </c:pt>
                <c:pt idx="968">
                  <c:v>2.1994799999999998E-2</c:v>
                </c:pt>
                <c:pt idx="969">
                  <c:v>2.2412700000000001E-2</c:v>
                </c:pt>
                <c:pt idx="970">
                  <c:v>2.3733500000000001E-2</c:v>
                </c:pt>
                <c:pt idx="971">
                  <c:v>2.1931599999999999E-2</c:v>
                </c:pt>
                <c:pt idx="972">
                  <c:v>2.1426500000000001E-2</c:v>
                </c:pt>
                <c:pt idx="973">
                  <c:v>2.0448600000000001E-2</c:v>
                </c:pt>
                <c:pt idx="974">
                  <c:v>1.6687899999999999E-2</c:v>
                </c:pt>
                <c:pt idx="975">
                  <c:v>2.08764E-2</c:v>
                </c:pt>
                <c:pt idx="976">
                  <c:v>2.0737800000000001E-2</c:v>
                </c:pt>
                <c:pt idx="977">
                  <c:v>1.9651700000000001E-2</c:v>
                </c:pt>
                <c:pt idx="978">
                  <c:v>2.19098E-2</c:v>
                </c:pt>
                <c:pt idx="979">
                  <c:v>2.0726399999999999E-2</c:v>
                </c:pt>
                <c:pt idx="980">
                  <c:v>1.9421899999999999E-2</c:v>
                </c:pt>
                <c:pt idx="981">
                  <c:v>2.09296E-2</c:v>
                </c:pt>
                <c:pt idx="982">
                  <c:v>2.45486E-2</c:v>
                </c:pt>
                <c:pt idx="983">
                  <c:v>3.0688400000000001E-2</c:v>
                </c:pt>
                <c:pt idx="984">
                  <c:v>1.95462E-2</c:v>
                </c:pt>
                <c:pt idx="985">
                  <c:v>1.8868599999999999E-2</c:v>
                </c:pt>
                <c:pt idx="986">
                  <c:v>1.8069200000000001E-2</c:v>
                </c:pt>
                <c:pt idx="987">
                  <c:v>2.7206000000000001E-2</c:v>
                </c:pt>
                <c:pt idx="988">
                  <c:v>2.4646899999999999E-2</c:v>
                </c:pt>
                <c:pt idx="989">
                  <c:v>2.1520500000000001E-2</c:v>
                </c:pt>
                <c:pt idx="990">
                  <c:v>1.83479E-2</c:v>
                </c:pt>
                <c:pt idx="991">
                  <c:v>2.1450799999999999E-2</c:v>
                </c:pt>
                <c:pt idx="992">
                  <c:v>2.5475399999999999E-2</c:v>
                </c:pt>
                <c:pt idx="993">
                  <c:v>2.2044999999999999E-2</c:v>
                </c:pt>
                <c:pt idx="994">
                  <c:v>1.8202300000000001E-2</c:v>
                </c:pt>
                <c:pt idx="995">
                  <c:v>2.4871500000000001E-2</c:v>
                </c:pt>
                <c:pt idx="996">
                  <c:v>2.1257399999999999E-2</c:v>
                </c:pt>
                <c:pt idx="997">
                  <c:v>2.8052299999999999E-2</c:v>
                </c:pt>
                <c:pt idx="998">
                  <c:v>1.83719E-2</c:v>
                </c:pt>
                <c:pt idx="999">
                  <c:v>2.0927500000000002E-2</c:v>
                </c:pt>
                <c:pt idx="1000">
                  <c:v>2.5868100000000002E-2</c:v>
                </c:pt>
                <c:pt idx="1001">
                  <c:v>0.1202544</c:v>
                </c:pt>
                <c:pt idx="1002">
                  <c:v>5.7890499999999998E-2</c:v>
                </c:pt>
                <c:pt idx="1003">
                  <c:v>5.5000100000000003E-2</c:v>
                </c:pt>
                <c:pt idx="1004">
                  <c:v>6.2191299999999998E-2</c:v>
                </c:pt>
                <c:pt idx="1005">
                  <c:v>7.1805499999999994E-2</c:v>
                </c:pt>
                <c:pt idx="1006">
                  <c:v>5.6992599999999997E-2</c:v>
                </c:pt>
                <c:pt idx="1007">
                  <c:v>5.9303300000000003E-2</c:v>
                </c:pt>
                <c:pt idx="1008">
                  <c:v>8.0649899999999997E-2</c:v>
                </c:pt>
                <c:pt idx="1009">
                  <c:v>6.2144699999999997E-2</c:v>
                </c:pt>
                <c:pt idx="1010">
                  <c:v>5.3055499999999998E-2</c:v>
                </c:pt>
                <c:pt idx="1011">
                  <c:v>4.9688599999999999E-2</c:v>
                </c:pt>
                <c:pt idx="1012">
                  <c:v>6.0068700000000003E-2</c:v>
                </c:pt>
                <c:pt idx="1013">
                  <c:v>7.3149400000000003E-2</c:v>
                </c:pt>
                <c:pt idx="1014">
                  <c:v>5.0744600000000001E-2</c:v>
                </c:pt>
                <c:pt idx="1015">
                  <c:v>8.0086099999999993E-2</c:v>
                </c:pt>
                <c:pt idx="1016">
                  <c:v>5.64336E-2</c:v>
                </c:pt>
                <c:pt idx="1017">
                  <c:v>5.0076200000000001E-2</c:v>
                </c:pt>
                <c:pt idx="1018">
                  <c:v>5.6295199999999997E-2</c:v>
                </c:pt>
                <c:pt idx="1019">
                  <c:v>6.2236100000000003E-2</c:v>
                </c:pt>
                <c:pt idx="1020">
                  <c:v>5.7270000000000001E-2</c:v>
                </c:pt>
                <c:pt idx="1021">
                  <c:v>5.5430899999999998E-2</c:v>
                </c:pt>
                <c:pt idx="1022">
                  <c:v>6.6356499999999999E-2</c:v>
                </c:pt>
                <c:pt idx="1023">
                  <c:v>8.1209900000000002E-2</c:v>
                </c:pt>
                <c:pt idx="1024">
                  <c:v>7.8266500000000003E-2</c:v>
                </c:pt>
                <c:pt idx="1025">
                  <c:v>5.8749500000000003E-2</c:v>
                </c:pt>
                <c:pt idx="1026">
                  <c:v>6.5441299999999994E-2</c:v>
                </c:pt>
                <c:pt idx="1027">
                  <c:v>6.6473699999999997E-2</c:v>
                </c:pt>
                <c:pt idx="1028">
                  <c:v>4.4079199999999999E-2</c:v>
                </c:pt>
                <c:pt idx="1029">
                  <c:v>4.6882800000000002E-2</c:v>
                </c:pt>
                <c:pt idx="1030">
                  <c:v>5.2387000000000003E-2</c:v>
                </c:pt>
                <c:pt idx="1031">
                  <c:v>5.4381899999999997E-2</c:v>
                </c:pt>
                <c:pt idx="1032">
                  <c:v>5.0895500000000003E-2</c:v>
                </c:pt>
                <c:pt idx="1033">
                  <c:v>4.7345199999999997E-2</c:v>
                </c:pt>
                <c:pt idx="1034">
                  <c:v>6.72238E-2</c:v>
                </c:pt>
                <c:pt idx="1035">
                  <c:v>8.0633200000000002E-2</c:v>
                </c:pt>
                <c:pt idx="1036">
                  <c:v>5.8697199999999998E-2</c:v>
                </c:pt>
                <c:pt idx="1037">
                  <c:v>4.7667099999999997E-2</c:v>
                </c:pt>
                <c:pt idx="1038">
                  <c:v>6.5711900000000004E-2</c:v>
                </c:pt>
                <c:pt idx="1039">
                  <c:v>6.4473100000000005E-2</c:v>
                </c:pt>
                <c:pt idx="1040">
                  <c:v>8.9172600000000005E-2</c:v>
                </c:pt>
                <c:pt idx="1041">
                  <c:v>8.6547600000000002E-2</c:v>
                </c:pt>
                <c:pt idx="1042">
                  <c:v>8.6207400000000003E-2</c:v>
                </c:pt>
                <c:pt idx="1043">
                  <c:v>7.4673000000000003E-2</c:v>
                </c:pt>
                <c:pt idx="1044">
                  <c:v>0.15406439999999999</c:v>
                </c:pt>
                <c:pt idx="1045">
                  <c:v>0.1128309</c:v>
                </c:pt>
                <c:pt idx="1046">
                  <c:v>7.5970999999999997E-2</c:v>
                </c:pt>
                <c:pt idx="1047">
                  <c:v>6.7710599999999996E-2</c:v>
                </c:pt>
                <c:pt idx="1048">
                  <c:v>4.8716200000000001E-2</c:v>
                </c:pt>
                <c:pt idx="1049">
                  <c:v>6.0752800000000003E-2</c:v>
                </c:pt>
                <c:pt idx="1050">
                  <c:v>5.3391899999999999E-2</c:v>
                </c:pt>
                <c:pt idx="1051">
                  <c:v>6.9538000000000003E-2</c:v>
                </c:pt>
                <c:pt idx="1052">
                  <c:v>6.0599199999999999E-2</c:v>
                </c:pt>
                <c:pt idx="1053">
                  <c:v>6.0281099999999997E-2</c:v>
                </c:pt>
                <c:pt idx="1054">
                  <c:v>7.2775400000000004E-2</c:v>
                </c:pt>
                <c:pt idx="1055">
                  <c:v>6.5260299999999993E-2</c:v>
                </c:pt>
                <c:pt idx="1056">
                  <c:v>6.4301300000000006E-2</c:v>
                </c:pt>
                <c:pt idx="1057">
                  <c:v>6.2387699999999997E-2</c:v>
                </c:pt>
                <c:pt idx="1058">
                  <c:v>6.2817300000000006E-2</c:v>
                </c:pt>
                <c:pt idx="1059">
                  <c:v>5.9132299999999999E-2</c:v>
                </c:pt>
                <c:pt idx="1060">
                  <c:v>5.2632600000000002E-2</c:v>
                </c:pt>
                <c:pt idx="1061">
                  <c:v>5.4963999999999999E-2</c:v>
                </c:pt>
                <c:pt idx="1062">
                  <c:v>7.5087799999999996E-2</c:v>
                </c:pt>
                <c:pt idx="1063">
                  <c:v>6.09764E-2</c:v>
                </c:pt>
                <c:pt idx="1064">
                  <c:v>5.4662299999999997E-2</c:v>
                </c:pt>
                <c:pt idx="1065">
                  <c:v>4.5744899999999998E-2</c:v>
                </c:pt>
                <c:pt idx="1066">
                  <c:v>6.42041E-2</c:v>
                </c:pt>
                <c:pt idx="1067">
                  <c:v>5.6133700000000002E-2</c:v>
                </c:pt>
                <c:pt idx="1068">
                  <c:v>5.3293100000000003E-2</c:v>
                </c:pt>
                <c:pt idx="1069">
                  <c:v>4.83098E-2</c:v>
                </c:pt>
                <c:pt idx="1070">
                  <c:v>5.6462699999999998E-2</c:v>
                </c:pt>
                <c:pt idx="1071">
                  <c:v>4.7810999999999999E-2</c:v>
                </c:pt>
                <c:pt idx="1072">
                  <c:v>4.7559400000000002E-2</c:v>
                </c:pt>
                <c:pt idx="1073">
                  <c:v>5.3468000000000002E-2</c:v>
                </c:pt>
                <c:pt idx="1074">
                  <c:v>5.3976299999999998E-2</c:v>
                </c:pt>
                <c:pt idx="1075">
                  <c:v>4.8469400000000003E-2</c:v>
                </c:pt>
                <c:pt idx="1076">
                  <c:v>5.7984800000000003E-2</c:v>
                </c:pt>
                <c:pt idx="1077">
                  <c:v>4.64795E-2</c:v>
                </c:pt>
                <c:pt idx="1078">
                  <c:v>6.36578E-2</c:v>
                </c:pt>
                <c:pt idx="1079">
                  <c:v>5.3050100000000003E-2</c:v>
                </c:pt>
                <c:pt idx="1080">
                  <c:v>5.40051E-2</c:v>
                </c:pt>
                <c:pt idx="1081">
                  <c:v>6.5254199999999998E-2</c:v>
                </c:pt>
                <c:pt idx="1082">
                  <c:v>5.8812099999999999E-2</c:v>
                </c:pt>
                <c:pt idx="1083">
                  <c:v>5.5970899999999997E-2</c:v>
                </c:pt>
                <c:pt idx="1084">
                  <c:v>8.9187100000000005E-2</c:v>
                </c:pt>
                <c:pt idx="1085">
                  <c:v>5.5911299999999997E-2</c:v>
                </c:pt>
                <c:pt idx="1086">
                  <c:v>5.16912E-2</c:v>
                </c:pt>
                <c:pt idx="1087">
                  <c:v>5.1136899999999999E-2</c:v>
                </c:pt>
                <c:pt idx="1088">
                  <c:v>5.0718300000000001E-2</c:v>
                </c:pt>
                <c:pt idx="1089">
                  <c:v>4.6479300000000001E-2</c:v>
                </c:pt>
                <c:pt idx="1090">
                  <c:v>4.8041800000000003E-2</c:v>
                </c:pt>
                <c:pt idx="1091">
                  <c:v>5.4325600000000002E-2</c:v>
                </c:pt>
                <c:pt idx="1092">
                  <c:v>4.5483799999999998E-2</c:v>
                </c:pt>
                <c:pt idx="1093">
                  <c:v>5.6706199999999998E-2</c:v>
                </c:pt>
                <c:pt idx="1094">
                  <c:v>4.44704E-2</c:v>
                </c:pt>
                <c:pt idx="1095">
                  <c:v>4.2510199999999998E-2</c:v>
                </c:pt>
                <c:pt idx="1096">
                  <c:v>4.7163999999999998E-2</c:v>
                </c:pt>
                <c:pt idx="1097">
                  <c:v>5.8489100000000002E-2</c:v>
                </c:pt>
                <c:pt idx="1098">
                  <c:v>5.2312299999999999E-2</c:v>
                </c:pt>
                <c:pt idx="1099">
                  <c:v>6.7492300000000005E-2</c:v>
                </c:pt>
                <c:pt idx="1100">
                  <c:v>0.1026688</c:v>
                </c:pt>
                <c:pt idx="1101">
                  <c:v>4.9703200000000003E-2</c:v>
                </c:pt>
                <c:pt idx="1102">
                  <c:v>4.6282499999999997E-2</c:v>
                </c:pt>
                <c:pt idx="1103">
                  <c:v>4.4600800000000003E-2</c:v>
                </c:pt>
                <c:pt idx="1104">
                  <c:v>4.8186399999999997E-2</c:v>
                </c:pt>
                <c:pt idx="1105">
                  <c:v>5.3295000000000002E-2</c:v>
                </c:pt>
                <c:pt idx="1106">
                  <c:v>6.8001099999999995E-2</c:v>
                </c:pt>
                <c:pt idx="1107">
                  <c:v>7.64986E-2</c:v>
                </c:pt>
                <c:pt idx="1108">
                  <c:v>5.11157E-2</c:v>
                </c:pt>
                <c:pt idx="1109">
                  <c:v>4.8062399999999998E-2</c:v>
                </c:pt>
                <c:pt idx="1110">
                  <c:v>6.3861299999999996E-2</c:v>
                </c:pt>
                <c:pt idx="1111">
                  <c:v>4.7443300000000001E-2</c:v>
                </c:pt>
                <c:pt idx="1112">
                  <c:v>5.0260800000000001E-2</c:v>
                </c:pt>
                <c:pt idx="1113">
                  <c:v>4.2963000000000001E-2</c:v>
                </c:pt>
                <c:pt idx="1114">
                  <c:v>6.5156099999999995E-2</c:v>
                </c:pt>
                <c:pt idx="1115">
                  <c:v>5.8368499999999997E-2</c:v>
                </c:pt>
                <c:pt idx="1116">
                  <c:v>4.7303999999999999E-2</c:v>
                </c:pt>
                <c:pt idx="1117">
                  <c:v>4.2625499999999997E-2</c:v>
                </c:pt>
                <c:pt idx="1118">
                  <c:v>4.6453399999999999E-2</c:v>
                </c:pt>
                <c:pt idx="1119">
                  <c:v>4.6942200000000003E-2</c:v>
                </c:pt>
                <c:pt idx="1120">
                  <c:v>5.04468E-2</c:v>
                </c:pt>
                <c:pt idx="1121">
                  <c:v>5.4052299999999998E-2</c:v>
                </c:pt>
                <c:pt idx="1122">
                  <c:v>4.4808800000000003E-2</c:v>
                </c:pt>
                <c:pt idx="1123">
                  <c:v>5.9161600000000002E-2</c:v>
                </c:pt>
                <c:pt idx="1124">
                  <c:v>7.1734300000000001E-2</c:v>
                </c:pt>
                <c:pt idx="1125">
                  <c:v>6.25531E-2</c:v>
                </c:pt>
                <c:pt idx="1126">
                  <c:v>9.0603199999999995E-2</c:v>
                </c:pt>
                <c:pt idx="1127">
                  <c:v>7.0182400000000006E-2</c:v>
                </c:pt>
                <c:pt idx="1128">
                  <c:v>6.0328100000000003E-2</c:v>
                </c:pt>
                <c:pt idx="1129">
                  <c:v>4.9322699999999997E-2</c:v>
                </c:pt>
                <c:pt idx="1130">
                  <c:v>4.81083E-2</c:v>
                </c:pt>
                <c:pt idx="1131">
                  <c:v>4.9844199999999998E-2</c:v>
                </c:pt>
                <c:pt idx="1132">
                  <c:v>5.9112100000000001E-2</c:v>
                </c:pt>
                <c:pt idx="1133">
                  <c:v>7.5632199999999997E-2</c:v>
                </c:pt>
                <c:pt idx="1134">
                  <c:v>5.9666400000000001E-2</c:v>
                </c:pt>
                <c:pt idx="1135">
                  <c:v>4.9341999999999997E-2</c:v>
                </c:pt>
                <c:pt idx="1136">
                  <c:v>5.5863500000000003E-2</c:v>
                </c:pt>
                <c:pt idx="1137">
                  <c:v>5.1319499999999997E-2</c:v>
                </c:pt>
                <c:pt idx="1138">
                  <c:v>5.2416900000000002E-2</c:v>
                </c:pt>
                <c:pt idx="1139">
                  <c:v>6.2645400000000004E-2</c:v>
                </c:pt>
                <c:pt idx="1140">
                  <c:v>5.4516599999999998E-2</c:v>
                </c:pt>
                <c:pt idx="1141">
                  <c:v>5.3118199999999997E-2</c:v>
                </c:pt>
                <c:pt idx="1142">
                  <c:v>4.7451399999999998E-2</c:v>
                </c:pt>
                <c:pt idx="1143">
                  <c:v>4.9010400000000003E-2</c:v>
                </c:pt>
                <c:pt idx="1144">
                  <c:v>4.43886E-2</c:v>
                </c:pt>
                <c:pt idx="1145">
                  <c:v>4.7973399999999999E-2</c:v>
                </c:pt>
                <c:pt idx="1146">
                  <c:v>6.1054600000000001E-2</c:v>
                </c:pt>
                <c:pt idx="1147">
                  <c:v>4.8744799999999998E-2</c:v>
                </c:pt>
                <c:pt idx="1148">
                  <c:v>4.6096400000000003E-2</c:v>
                </c:pt>
                <c:pt idx="1149">
                  <c:v>6.2313100000000003E-2</c:v>
                </c:pt>
                <c:pt idx="1150">
                  <c:v>5.8606999999999999E-2</c:v>
                </c:pt>
                <c:pt idx="1151">
                  <c:v>4.4940000000000001E-2</c:v>
                </c:pt>
                <c:pt idx="1152">
                  <c:v>4.5674600000000003E-2</c:v>
                </c:pt>
                <c:pt idx="1153">
                  <c:v>5.2480100000000002E-2</c:v>
                </c:pt>
                <c:pt idx="1154">
                  <c:v>4.8856700000000003E-2</c:v>
                </c:pt>
                <c:pt idx="1155">
                  <c:v>4.0085900000000001E-2</c:v>
                </c:pt>
                <c:pt idx="1156">
                  <c:v>4.3002899999999997E-2</c:v>
                </c:pt>
                <c:pt idx="1157">
                  <c:v>5.2014699999999997E-2</c:v>
                </c:pt>
                <c:pt idx="1158">
                  <c:v>4.99E-2</c:v>
                </c:pt>
                <c:pt idx="1159">
                  <c:v>5.4533900000000003E-2</c:v>
                </c:pt>
                <c:pt idx="1160">
                  <c:v>5.06705E-2</c:v>
                </c:pt>
                <c:pt idx="1161">
                  <c:v>6.5791500000000003E-2</c:v>
                </c:pt>
                <c:pt idx="1162">
                  <c:v>5.7453400000000002E-2</c:v>
                </c:pt>
                <c:pt idx="1163">
                  <c:v>4.9144100000000003E-2</c:v>
                </c:pt>
                <c:pt idx="1164">
                  <c:v>4.7802799999999999E-2</c:v>
                </c:pt>
                <c:pt idx="1165">
                  <c:v>5.8284599999999999E-2</c:v>
                </c:pt>
                <c:pt idx="1166">
                  <c:v>4.92615E-2</c:v>
                </c:pt>
                <c:pt idx="1167">
                  <c:v>5.2413599999999998E-2</c:v>
                </c:pt>
                <c:pt idx="1168">
                  <c:v>7.3827199999999996E-2</c:v>
                </c:pt>
                <c:pt idx="1169">
                  <c:v>5.4645600000000003E-2</c:v>
                </c:pt>
                <c:pt idx="1170">
                  <c:v>5.0980499999999998E-2</c:v>
                </c:pt>
                <c:pt idx="1171">
                  <c:v>5.9868999999999999E-2</c:v>
                </c:pt>
                <c:pt idx="1172">
                  <c:v>5.04292E-2</c:v>
                </c:pt>
                <c:pt idx="1173">
                  <c:v>6.10343E-2</c:v>
                </c:pt>
                <c:pt idx="1174">
                  <c:v>5.0979099999999999E-2</c:v>
                </c:pt>
                <c:pt idx="1175">
                  <c:v>4.8101100000000001E-2</c:v>
                </c:pt>
                <c:pt idx="1176">
                  <c:v>5.02757E-2</c:v>
                </c:pt>
                <c:pt idx="1177">
                  <c:v>5.4069899999999997E-2</c:v>
                </c:pt>
                <c:pt idx="1178">
                  <c:v>6.2494300000000003E-2</c:v>
                </c:pt>
                <c:pt idx="1179">
                  <c:v>5.1249700000000002E-2</c:v>
                </c:pt>
                <c:pt idx="1180">
                  <c:v>5.0937299999999998E-2</c:v>
                </c:pt>
                <c:pt idx="1181">
                  <c:v>5.7339099999999997E-2</c:v>
                </c:pt>
                <c:pt idx="1182">
                  <c:v>5.9615599999999998E-2</c:v>
                </c:pt>
                <c:pt idx="1183">
                  <c:v>5.8566100000000003E-2</c:v>
                </c:pt>
                <c:pt idx="1184">
                  <c:v>5.6386400000000003E-2</c:v>
                </c:pt>
                <c:pt idx="1185">
                  <c:v>6.3771400000000006E-2</c:v>
                </c:pt>
                <c:pt idx="1186">
                  <c:v>7.9076400000000005E-2</c:v>
                </c:pt>
                <c:pt idx="1187">
                  <c:v>5.87629E-2</c:v>
                </c:pt>
                <c:pt idx="1188">
                  <c:v>6.8567199999999995E-2</c:v>
                </c:pt>
                <c:pt idx="1189">
                  <c:v>5.1563299999999999E-2</c:v>
                </c:pt>
                <c:pt idx="1190">
                  <c:v>4.83214E-2</c:v>
                </c:pt>
                <c:pt idx="1191">
                  <c:v>0.1119907</c:v>
                </c:pt>
                <c:pt idx="1192">
                  <c:v>7.5105099999999994E-2</c:v>
                </c:pt>
                <c:pt idx="1193">
                  <c:v>4.7857900000000002E-2</c:v>
                </c:pt>
                <c:pt idx="1194">
                  <c:v>4.8587900000000003E-2</c:v>
                </c:pt>
                <c:pt idx="1195">
                  <c:v>4.6886299999999999E-2</c:v>
                </c:pt>
                <c:pt idx="1196">
                  <c:v>4.69259E-2</c:v>
                </c:pt>
                <c:pt idx="1197">
                  <c:v>6.7888699999999996E-2</c:v>
                </c:pt>
                <c:pt idx="1198">
                  <c:v>4.57995E-2</c:v>
                </c:pt>
                <c:pt idx="1199">
                  <c:v>5.1083900000000002E-2</c:v>
                </c:pt>
                <c:pt idx="1200">
                  <c:v>4.8471500000000001E-2</c:v>
                </c:pt>
                <c:pt idx="1201">
                  <c:v>5.6215099999999997E-2</c:v>
                </c:pt>
                <c:pt idx="1202">
                  <c:v>4.0505800000000002E-2</c:v>
                </c:pt>
                <c:pt idx="1203">
                  <c:v>4.2706599999999997E-2</c:v>
                </c:pt>
                <c:pt idx="1204">
                  <c:v>4.5393799999999998E-2</c:v>
                </c:pt>
                <c:pt idx="1205">
                  <c:v>4.4836599999999997E-2</c:v>
                </c:pt>
                <c:pt idx="1206">
                  <c:v>4.9320200000000002E-2</c:v>
                </c:pt>
                <c:pt idx="1207">
                  <c:v>4.2208799999999998E-2</c:v>
                </c:pt>
                <c:pt idx="1208">
                  <c:v>5.6487900000000001E-2</c:v>
                </c:pt>
                <c:pt idx="1209">
                  <c:v>5.7905100000000001E-2</c:v>
                </c:pt>
                <c:pt idx="1210">
                  <c:v>4.4040200000000002E-2</c:v>
                </c:pt>
                <c:pt idx="1211">
                  <c:v>7.9271400000000006E-2</c:v>
                </c:pt>
                <c:pt idx="1212">
                  <c:v>6.0537599999999997E-2</c:v>
                </c:pt>
                <c:pt idx="1213">
                  <c:v>8.0271499999999996E-2</c:v>
                </c:pt>
                <c:pt idx="1214">
                  <c:v>4.9964700000000001E-2</c:v>
                </c:pt>
                <c:pt idx="1215">
                  <c:v>7.8179200000000004E-2</c:v>
                </c:pt>
                <c:pt idx="1216">
                  <c:v>8.8857099999999994E-2</c:v>
                </c:pt>
                <c:pt idx="1217">
                  <c:v>5.62987E-2</c:v>
                </c:pt>
                <c:pt idx="1218">
                  <c:v>5.17969E-2</c:v>
                </c:pt>
                <c:pt idx="1219">
                  <c:v>4.73687E-2</c:v>
                </c:pt>
                <c:pt idx="1220">
                  <c:v>5.4327199999999999E-2</c:v>
                </c:pt>
                <c:pt idx="1221">
                  <c:v>5.6716200000000001E-2</c:v>
                </c:pt>
                <c:pt idx="1222">
                  <c:v>9.5533099999999996E-2</c:v>
                </c:pt>
                <c:pt idx="1223">
                  <c:v>5.1035700000000003E-2</c:v>
                </c:pt>
                <c:pt idx="1224">
                  <c:v>4.6641200000000001E-2</c:v>
                </c:pt>
                <c:pt idx="1225">
                  <c:v>5.01295E-2</c:v>
                </c:pt>
                <c:pt idx="1226">
                  <c:v>4.8342900000000001E-2</c:v>
                </c:pt>
                <c:pt idx="1227">
                  <c:v>4.4995100000000003E-2</c:v>
                </c:pt>
                <c:pt idx="1228">
                  <c:v>4.3615099999999997E-2</c:v>
                </c:pt>
                <c:pt idx="1229">
                  <c:v>5.1852500000000003E-2</c:v>
                </c:pt>
                <c:pt idx="1230">
                  <c:v>5.7940400000000003E-2</c:v>
                </c:pt>
                <c:pt idx="1231">
                  <c:v>5.1800400000000003E-2</c:v>
                </c:pt>
                <c:pt idx="1232">
                  <c:v>4.3462399999999998E-2</c:v>
                </c:pt>
                <c:pt idx="1233">
                  <c:v>4.8502000000000003E-2</c:v>
                </c:pt>
                <c:pt idx="1234">
                  <c:v>6.6061700000000001E-2</c:v>
                </c:pt>
                <c:pt idx="1235">
                  <c:v>6.5474599999999994E-2</c:v>
                </c:pt>
                <c:pt idx="1236">
                  <c:v>4.3379000000000001E-2</c:v>
                </c:pt>
                <c:pt idx="1237">
                  <c:v>4.6323799999999998E-2</c:v>
                </c:pt>
                <c:pt idx="1238">
                  <c:v>4.71291E-2</c:v>
                </c:pt>
                <c:pt idx="1239">
                  <c:v>5.1096000000000003E-2</c:v>
                </c:pt>
                <c:pt idx="1240">
                  <c:v>4.5596499999999998E-2</c:v>
                </c:pt>
                <c:pt idx="1241">
                  <c:v>4.3137300000000003E-2</c:v>
                </c:pt>
                <c:pt idx="1242">
                  <c:v>4.7107599999999999E-2</c:v>
                </c:pt>
                <c:pt idx="1243">
                  <c:v>4.9907600000000003E-2</c:v>
                </c:pt>
                <c:pt idx="1244">
                  <c:v>4.8455999999999999E-2</c:v>
                </c:pt>
                <c:pt idx="1245">
                  <c:v>4.9854700000000002E-2</c:v>
                </c:pt>
                <c:pt idx="1246">
                  <c:v>4.5759300000000003E-2</c:v>
                </c:pt>
                <c:pt idx="1247">
                  <c:v>4.6488700000000001E-2</c:v>
                </c:pt>
                <c:pt idx="1248">
                  <c:v>4.8016900000000001E-2</c:v>
                </c:pt>
                <c:pt idx="1249">
                  <c:v>4.6955400000000001E-2</c:v>
                </c:pt>
                <c:pt idx="1250">
                  <c:v>5.38504E-2</c:v>
                </c:pt>
                <c:pt idx="1251">
                  <c:v>6.1261000000000003E-2</c:v>
                </c:pt>
                <c:pt idx="1252">
                  <c:v>4.9060800000000002E-2</c:v>
                </c:pt>
                <c:pt idx="1253">
                  <c:v>4.4656700000000001E-2</c:v>
                </c:pt>
                <c:pt idx="1254">
                  <c:v>7.1213299999999993E-2</c:v>
                </c:pt>
                <c:pt idx="1255">
                  <c:v>6.0929799999999999E-2</c:v>
                </c:pt>
                <c:pt idx="1256">
                  <c:v>4.9822400000000003E-2</c:v>
                </c:pt>
                <c:pt idx="1257">
                  <c:v>4.3858000000000001E-2</c:v>
                </c:pt>
                <c:pt idx="1258">
                  <c:v>5.2014699999999997E-2</c:v>
                </c:pt>
                <c:pt idx="1259">
                  <c:v>4.5856500000000001E-2</c:v>
                </c:pt>
                <c:pt idx="1260">
                  <c:v>4.2267199999999998E-2</c:v>
                </c:pt>
                <c:pt idx="1261">
                  <c:v>4.8313500000000002E-2</c:v>
                </c:pt>
                <c:pt idx="1262">
                  <c:v>5.66411E-2</c:v>
                </c:pt>
                <c:pt idx="1263">
                  <c:v>5.32848E-2</c:v>
                </c:pt>
                <c:pt idx="1264">
                  <c:v>5.1338099999999998E-2</c:v>
                </c:pt>
                <c:pt idx="1265">
                  <c:v>6.3653799999999996E-2</c:v>
                </c:pt>
                <c:pt idx="1266">
                  <c:v>6.85645E-2</c:v>
                </c:pt>
                <c:pt idx="1267">
                  <c:v>6.6482100000000002E-2</c:v>
                </c:pt>
                <c:pt idx="1268">
                  <c:v>5.2087099999999997E-2</c:v>
                </c:pt>
                <c:pt idx="1269">
                  <c:v>5.8942599999999998E-2</c:v>
                </c:pt>
                <c:pt idx="1270">
                  <c:v>4.9074100000000002E-2</c:v>
                </c:pt>
                <c:pt idx="1271">
                  <c:v>4.9886800000000002E-2</c:v>
                </c:pt>
                <c:pt idx="1272">
                  <c:v>4.80458E-2</c:v>
                </c:pt>
                <c:pt idx="1273">
                  <c:v>4.91341E-2</c:v>
                </c:pt>
                <c:pt idx="1274">
                  <c:v>4.5726299999999998E-2</c:v>
                </c:pt>
                <c:pt idx="1275">
                  <c:v>4.9042000000000002E-2</c:v>
                </c:pt>
                <c:pt idx="1276">
                  <c:v>5.1513499999999997E-2</c:v>
                </c:pt>
                <c:pt idx="1277">
                  <c:v>5.47698E-2</c:v>
                </c:pt>
                <c:pt idx="1278">
                  <c:v>5.1400300000000003E-2</c:v>
                </c:pt>
                <c:pt idx="1279">
                  <c:v>5.5246499999999997E-2</c:v>
                </c:pt>
                <c:pt idx="1280">
                  <c:v>5.3646199999999998E-2</c:v>
                </c:pt>
                <c:pt idx="1281">
                  <c:v>5.9105100000000001E-2</c:v>
                </c:pt>
                <c:pt idx="1282">
                  <c:v>5.17332E-2</c:v>
                </c:pt>
                <c:pt idx="1283">
                  <c:v>4.8446000000000003E-2</c:v>
                </c:pt>
                <c:pt idx="1284">
                  <c:v>4.71139E-2</c:v>
                </c:pt>
                <c:pt idx="1285">
                  <c:v>4.61016E-2</c:v>
                </c:pt>
                <c:pt idx="1286">
                  <c:v>4.65642E-2</c:v>
                </c:pt>
                <c:pt idx="1287">
                  <c:v>4.8465099999999997E-2</c:v>
                </c:pt>
                <c:pt idx="1288">
                  <c:v>6.3591499999999995E-2</c:v>
                </c:pt>
                <c:pt idx="1289">
                  <c:v>4.3919199999999999E-2</c:v>
                </c:pt>
                <c:pt idx="1290">
                  <c:v>4.1915000000000001E-2</c:v>
                </c:pt>
                <c:pt idx="1291">
                  <c:v>5.4228400000000003E-2</c:v>
                </c:pt>
                <c:pt idx="1292">
                  <c:v>5.0851599999999997E-2</c:v>
                </c:pt>
                <c:pt idx="1293">
                  <c:v>4.1376999999999997E-2</c:v>
                </c:pt>
                <c:pt idx="1294">
                  <c:v>4.1228099999999997E-2</c:v>
                </c:pt>
                <c:pt idx="1295">
                  <c:v>4.9295199999999997E-2</c:v>
                </c:pt>
                <c:pt idx="1296">
                  <c:v>3.95077E-2</c:v>
                </c:pt>
                <c:pt idx="1297">
                  <c:v>6.2236399999999997E-2</c:v>
                </c:pt>
                <c:pt idx="1298">
                  <c:v>5.1736900000000002E-2</c:v>
                </c:pt>
                <c:pt idx="1299">
                  <c:v>5.0392899999999997E-2</c:v>
                </c:pt>
                <c:pt idx="1300">
                  <c:v>4.6631800000000001E-2</c:v>
                </c:pt>
                <c:pt idx="1301">
                  <c:v>4.56639E-2</c:v>
                </c:pt>
                <c:pt idx="1302">
                  <c:v>3.9856799999999998E-2</c:v>
                </c:pt>
                <c:pt idx="1303">
                  <c:v>5.3069900000000003E-2</c:v>
                </c:pt>
                <c:pt idx="1304">
                  <c:v>5.5729500000000001E-2</c:v>
                </c:pt>
                <c:pt idx="1305">
                  <c:v>4.8310699999999998E-2</c:v>
                </c:pt>
                <c:pt idx="1306">
                  <c:v>4.6027400000000003E-2</c:v>
                </c:pt>
                <c:pt idx="1307">
                  <c:v>5.1422900000000001E-2</c:v>
                </c:pt>
                <c:pt idx="1308">
                  <c:v>5.3063199999999998E-2</c:v>
                </c:pt>
                <c:pt idx="1309">
                  <c:v>5.9279499999999999E-2</c:v>
                </c:pt>
                <c:pt idx="1310">
                  <c:v>6.5719899999999998E-2</c:v>
                </c:pt>
                <c:pt idx="1311">
                  <c:v>6.4078999999999997E-2</c:v>
                </c:pt>
                <c:pt idx="1312">
                  <c:v>6.4657099999999995E-2</c:v>
                </c:pt>
                <c:pt idx="1313">
                  <c:v>4.9683999999999999E-2</c:v>
                </c:pt>
                <c:pt idx="1314">
                  <c:v>5.2449299999999997E-2</c:v>
                </c:pt>
                <c:pt idx="1315">
                  <c:v>4.6777899999999997E-2</c:v>
                </c:pt>
                <c:pt idx="1316">
                  <c:v>5.1835800000000001E-2</c:v>
                </c:pt>
                <c:pt idx="1317">
                  <c:v>4.5652199999999997E-2</c:v>
                </c:pt>
                <c:pt idx="1318">
                  <c:v>4.6792199999999999E-2</c:v>
                </c:pt>
                <c:pt idx="1319">
                  <c:v>5.7667599999999999E-2</c:v>
                </c:pt>
                <c:pt idx="1320">
                  <c:v>5.4456200000000003E-2</c:v>
                </c:pt>
                <c:pt idx="1321">
                  <c:v>4.8738999999999998E-2</c:v>
                </c:pt>
                <c:pt idx="1322">
                  <c:v>5.5752900000000001E-2</c:v>
                </c:pt>
                <c:pt idx="1323">
                  <c:v>5.5636900000000003E-2</c:v>
                </c:pt>
                <c:pt idx="1324">
                  <c:v>5.4206400000000002E-2</c:v>
                </c:pt>
                <c:pt idx="1325">
                  <c:v>4.4926300000000002E-2</c:v>
                </c:pt>
                <c:pt idx="1326">
                  <c:v>6.0741700000000003E-2</c:v>
                </c:pt>
                <c:pt idx="1327">
                  <c:v>5.0883299999999999E-2</c:v>
                </c:pt>
                <c:pt idx="1328">
                  <c:v>4.82333E-2</c:v>
                </c:pt>
                <c:pt idx="1329">
                  <c:v>4.3922299999999997E-2</c:v>
                </c:pt>
                <c:pt idx="1330">
                  <c:v>4.4103900000000001E-2</c:v>
                </c:pt>
                <c:pt idx="1331">
                  <c:v>4.74324E-2</c:v>
                </c:pt>
                <c:pt idx="1332">
                  <c:v>6.0408900000000001E-2</c:v>
                </c:pt>
                <c:pt idx="1333">
                  <c:v>4.5254099999999998E-2</c:v>
                </c:pt>
                <c:pt idx="1334">
                  <c:v>4.6439599999999998E-2</c:v>
                </c:pt>
                <c:pt idx="1335">
                  <c:v>4.0413999999999999E-2</c:v>
                </c:pt>
                <c:pt idx="1336">
                  <c:v>5.46233E-2</c:v>
                </c:pt>
                <c:pt idx="1337">
                  <c:v>6.1743699999999999E-2</c:v>
                </c:pt>
                <c:pt idx="1338">
                  <c:v>4.5937400000000003E-2</c:v>
                </c:pt>
                <c:pt idx="1339">
                  <c:v>4.2453499999999998E-2</c:v>
                </c:pt>
                <c:pt idx="1340">
                  <c:v>4.5719999999999997E-2</c:v>
                </c:pt>
                <c:pt idx="1341">
                  <c:v>4.9743500000000003E-2</c:v>
                </c:pt>
                <c:pt idx="1342">
                  <c:v>5.0681799999999999E-2</c:v>
                </c:pt>
                <c:pt idx="1343">
                  <c:v>4.3394099999999998E-2</c:v>
                </c:pt>
                <c:pt idx="1344">
                  <c:v>4.2195400000000001E-2</c:v>
                </c:pt>
                <c:pt idx="1345">
                  <c:v>5.0742099999999998E-2</c:v>
                </c:pt>
                <c:pt idx="1346">
                  <c:v>4.5190099999999997E-2</c:v>
                </c:pt>
                <c:pt idx="1347">
                  <c:v>4.7052999999999998E-2</c:v>
                </c:pt>
                <c:pt idx="1348">
                  <c:v>4.3124099999999999E-2</c:v>
                </c:pt>
                <c:pt idx="1349">
                  <c:v>4.8438099999999998E-2</c:v>
                </c:pt>
                <c:pt idx="1350">
                  <c:v>5.9723699999999998E-2</c:v>
                </c:pt>
                <c:pt idx="1351">
                  <c:v>4.46019E-2</c:v>
                </c:pt>
                <c:pt idx="1352">
                  <c:v>5.6938099999999998E-2</c:v>
                </c:pt>
                <c:pt idx="1353">
                  <c:v>4.5347899999999997E-2</c:v>
                </c:pt>
                <c:pt idx="1354">
                  <c:v>5.61223E-2</c:v>
                </c:pt>
                <c:pt idx="1355">
                  <c:v>5.4988299999999997E-2</c:v>
                </c:pt>
                <c:pt idx="1356">
                  <c:v>5.5606200000000001E-2</c:v>
                </c:pt>
                <c:pt idx="1357">
                  <c:v>4.8328799999999998E-2</c:v>
                </c:pt>
                <c:pt idx="1358">
                  <c:v>5.9743200000000003E-2</c:v>
                </c:pt>
                <c:pt idx="1359">
                  <c:v>4.8580100000000001E-2</c:v>
                </c:pt>
                <c:pt idx="1360">
                  <c:v>4.2762700000000001E-2</c:v>
                </c:pt>
                <c:pt idx="1361">
                  <c:v>4.4031500000000001E-2</c:v>
                </c:pt>
                <c:pt idx="1362">
                  <c:v>4.84032E-2</c:v>
                </c:pt>
                <c:pt idx="1363">
                  <c:v>5.9275099999999997E-2</c:v>
                </c:pt>
                <c:pt idx="1364">
                  <c:v>5.4442900000000002E-2</c:v>
                </c:pt>
                <c:pt idx="1365">
                  <c:v>4.8409000000000001E-2</c:v>
                </c:pt>
                <c:pt idx="1366">
                  <c:v>5.2085800000000002E-2</c:v>
                </c:pt>
                <c:pt idx="1367">
                  <c:v>9.2885599999999999E-2</c:v>
                </c:pt>
                <c:pt idx="1368">
                  <c:v>4.55232E-2</c:v>
                </c:pt>
                <c:pt idx="1369">
                  <c:v>5.4993399999999998E-2</c:v>
                </c:pt>
                <c:pt idx="1370">
                  <c:v>4.7570500000000002E-2</c:v>
                </c:pt>
                <c:pt idx="1371">
                  <c:v>4.9954999999999999E-2</c:v>
                </c:pt>
                <c:pt idx="1372">
                  <c:v>5.02815E-2</c:v>
                </c:pt>
                <c:pt idx="1373">
                  <c:v>4.48256E-2</c:v>
                </c:pt>
                <c:pt idx="1374">
                  <c:v>7.1276900000000004E-2</c:v>
                </c:pt>
                <c:pt idx="1375">
                  <c:v>5.1650000000000001E-2</c:v>
                </c:pt>
                <c:pt idx="1376">
                  <c:v>4.1566800000000001E-2</c:v>
                </c:pt>
                <c:pt idx="1377">
                  <c:v>6.1230699999999999E-2</c:v>
                </c:pt>
                <c:pt idx="1378">
                  <c:v>4.7702399999999999E-2</c:v>
                </c:pt>
                <c:pt idx="1379">
                  <c:v>4.2326000000000003E-2</c:v>
                </c:pt>
                <c:pt idx="1380">
                  <c:v>4.6444699999999998E-2</c:v>
                </c:pt>
                <c:pt idx="1381">
                  <c:v>4.84032E-2</c:v>
                </c:pt>
                <c:pt idx="1382">
                  <c:v>5.0583700000000002E-2</c:v>
                </c:pt>
                <c:pt idx="1383">
                  <c:v>4.7186699999999998E-2</c:v>
                </c:pt>
                <c:pt idx="1384">
                  <c:v>4.0116199999999998E-2</c:v>
                </c:pt>
                <c:pt idx="1385">
                  <c:v>4.0399200000000003E-2</c:v>
                </c:pt>
                <c:pt idx="1386">
                  <c:v>4.7813700000000001E-2</c:v>
                </c:pt>
                <c:pt idx="1387">
                  <c:v>5.47903E-2</c:v>
                </c:pt>
                <c:pt idx="1388">
                  <c:v>4.2593699999999998E-2</c:v>
                </c:pt>
                <c:pt idx="1389">
                  <c:v>4.6471899999999997E-2</c:v>
                </c:pt>
                <c:pt idx="1390">
                  <c:v>5.3815799999999997E-2</c:v>
                </c:pt>
                <c:pt idx="1391">
                  <c:v>5.1464900000000001E-2</c:v>
                </c:pt>
                <c:pt idx="1392">
                  <c:v>4.8373399999999997E-2</c:v>
                </c:pt>
                <c:pt idx="1393">
                  <c:v>4.3407899999999999E-2</c:v>
                </c:pt>
                <c:pt idx="1394">
                  <c:v>4.8717700000000003E-2</c:v>
                </c:pt>
                <c:pt idx="1395">
                  <c:v>4.7000300000000002E-2</c:v>
                </c:pt>
                <c:pt idx="1396">
                  <c:v>4.6105399999999998E-2</c:v>
                </c:pt>
                <c:pt idx="1397">
                  <c:v>4.1516900000000002E-2</c:v>
                </c:pt>
                <c:pt idx="1398">
                  <c:v>4.3317399999999999E-2</c:v>
                </c:pt>
                <c:pt idx="1399">
                  <c:v>7.0410100000000003E-2</c:v>
                </c:pt>
                <c:pt idx="1400">
                  <c:v>5.7758999999999998E-2</c:v>
                </c:pt>
                <c:pt idx="1401">
                  <c:v>4.9769899999999999E-2</c:v>
                </c:pt>
                <c:pt idx="1402">
                  <c:v>5.01821E-2</c:v>
                </c:pt>
                <c:pt idx="1403">
                  <c:v>5.8541200000000002E-2</c:v>
                </c:pt>
                <c:pt idx="1404">
                  <c:v>4.9837199999999998E-2</c:v>
                </c:pt>
                <c:pt idx="1405">
                  <c:v>6.1310799999999999E-2</c:v>
                </c:pt>
                <c:pt idx="1406">
                  <c:v>8.4961599999999998E-2</c:v>
                </c:pt>
                <c:pt idx="1407">
                  <c:v>0.1090879</c:v>
                </c:pt>
                <c:pt idx="1408">
                  <c:v>7.5368599999999994E-2</c:v>
                </c:pt>
                <c:pt idx="1409">
                  <c:v>0.10353569999999999</c:v>
                </c:pt>
                <c:pt idx="1410">
                  <c:v>5.2422200000000002E-2</c:v>
                </c:pt>
                <c:pt idx="1411">
                  <c:v>4.1365800000000001E-2</c:v>
                </c:pt>
                <c:pt idx="1412">
                  <c:v>4.6412200000000001E-2</c:v>
                </c:pt>
                <c:pt idx="1413">
                  <c:v>4.65859E-2</c:v>
                </c:pt>
                <c:pt idx="1414">
                  <c:v>4.2352800000000003E-2</c:v>
                </c:pt>
                <c:pt idx="1415">
                  <c:v>4.3524199999999999E-2</c:v>
                </c:pt>
                <c:pt idx="1416">
                  <c:v>4.7603699999999999E-2</c:v>
                </c:pt>
                <c:pt idx="1417">
                  <c:v>4.5571599999999997E-2</c:v>
                </c:pt>
                <c:pt idx="1418">
                  <c:v>4.4046299999999997E-2</c:v>
                </c:pt>
                <c:pt idx="1419">
                  <c:v>4.9271599999999999E-2</c:v>
                </c:pt>
                <c:pt idx="1420">
                  <c:v>5.1656100000000003E-2</c:v>
                </c:pt>
                <c:pt idx="1421">
                  <c:v>5.7903299999999998E-2</c:v>
                </c:pt>
                <c:pt idx="1422">
                  <c:v>5.6556700000000001E-2</c:v>
                </c:pt>
                <c:pt idx="1423">
                  <c:v>5.4158199999999997E-2</c:v>
                </c:pt>
                <c:pt idx="1424">
                  <c:v>5.64997E-2</c:v>
                </c:pt>
                <c:pt idx="1425">
                  <c:v>5.0557999999999999E-2</c:v>
                </c:pt>
                <c:pt idx="1426">
                  <c:v>4.9111299999999997E-2</c:v>
                </c:pt>
                <c:pt idx="1427">
                  <c:v>4.6051500000000002E-2</c:v>
                </c:pt>
                <c:pt idx="1428">
                  <c:v>5.3587700000000002E-2</c:v>
                </c:pt>
                <c:pt idx="1429">
                  <c:v>5.7813299999999998E-2</c:v>
                </c:pt>
                <c:pt idx="1430">
                  <c:v>5.1555299999999998E-2</c:v>
                </c:pt>
                <c:pt idx="1431">
                  <c:v>5.1682199999999998E-2</c:v>
                </c:pt>
                <c:pt idx="1432">
                  <c:v>4.3498799999999997E-2</c:v>
                </c:pt>
                <c:pt idx="1433">
                  <c:v>4.4063600000000001E-2</c:v>
                </c:pt>
                <c:pt idx="1434">
                  <c:v>5.0523100000000001E-2</c:v>
                </c:pt>
                <c:pt idx="1435">
                  <c:v>4.5904100000000003E-2</c:v>
                </c:pt>
                <c:pt idx="1436">
                  <c:v>4.55758E-2</c:v>
                </c:pt>
                <c:pt idx="1437">
                  <c:v>4.5202699999999998E-2</c:v>
                </c:pt>
                <c:pt idx="1438">
                  <c:v>4.9424700000000002E-2</c:v>
                </c:pt>
                <c:pt idx="1439">
                  <c:v>4.6255600000000001E-2</c:v>
                </c:pt>
                <c:pt idx="1440">
                  <c:v>4.2406899999999997E-2</c:v>
                </c:pt>
                <c:pt idx="1441">
                  <c:v>0.1030633</c:v>
                </c:pt>
                <c:pt idx="1442">
                  <c:v>7.4805499999999997E-2</c:v>
                </c:pt>
                <c:pt idx="1443">
                  <c:v>5.34508E-2</c:v>
                </c:pt>
                <c:pt idx="1444">
                  <c:v>4.6843099999999999E-2</c:v>
                </c:pt>
                <c:pt idx="1445">
                  <c:v>4.9071799999999999E-2</c:v>
                </c:pt>
                <c:pt idx="1446">
                  <c:v>5.0913899999999998E-2</c:v>
                </c:pt>
                <c:pt idx="1447">
                  <c:v>4.9695900000000001E-2</c:v>
                </c:pt>
                <c:pt idx="1448">
                  <c:v>4.2014500000000003E-2</c:v>
                </c:pt>
                <c:pt idx="1449">
                  <c:v>4.90038E-2</c:v>
                </c:pt>
                <c:pt idx="1450">
                  <c:v>5.4347699999999999E-2</c:v>
                </c:pt>
                <c:pt idx="1451">
                  <c:v>4.5866999999999998E-2</c:v>
                </c:pt>
                <c:pt idx="1452">
                  <c:v>4.8341000000000002E-2</c:v>
                </c:pt>
                <c:pt idx="1453">
                  <c:v>4.8530799999999999E-2</c:v>
                </c:pt>
                <c:pt idx="1454">
                  <c:v>5.2989700000000001E-2</c:v>
                </c:pt>
                <c:pt idx="1455">
                  <c:v>4.8294700000000003E-2</c:v>
                </c:pt>
                <c:pt idx="1456">
                  <c:v>4.5457200000000003E-2</c:v>
                </c:pt>
                <c:pt idx="1457">
                  <c:v>4.65811E-2</c:v>
                </c:pt>
                <c:pt idx="1458">
                  <c:v>4.41871E-2</c:v>
                </c:pt>
                <c:pt idx="1459">
                  <c:v>5.1630799999999998E-2</c:v>
                </c:pt>
                <c:pt idx="1460">
                  <c:v>4.6587000000000003E-2</c:v>
                </c:pt>
                <c:pt idx="1461">
                  <c:v>4.3057100000000001E-2</c:v>
                </c:pt>
                <c:pt idx="1462">
                  <c:v>4.55336E-2</c:v>
                </c:pt>
                <c:pt idx="1463">
                  <c:v>4.33365E-2</c:v>
                </c:pt>
                <c:pt idx="1464">
                  <c:v>5.5584500000000002E-2</c:v>
                </c:pt>
                <c:pt idx="1465">
                  <c:v>7.1737599999999999E-2</c:v>
                </c:pt>
                <c:pt idx="1466">
                  <c:v>7.1963600000000003E-2</c:v>
                </c:pt>
                <c:pt idx="1467">
                  <c:v>5.2893799999999998E-2</c:v>
                </c:pt>
                <c:pt idx="1468">
                  <c:v>4.5569400000000003E-2</c:v>
                </c:pt>
                <c:pt idx="1469">
                  <c:v>4.5101700000000002E-2</c:v>
                </c:pt>
                <c:pt idx="1470">
                  <c:v>4.6137699999999997E-2</c:v>
                </c:pt>
                <c:pt idx="1471">
                  <c:v>4.7166E-2</c:v>
                </c:pt>
                <c:pt idx="1472">
                  <c:v>7.5987100000000002E-2</c:v>
                </c:pt>
                <c:pt idx="1473">
                  <c:v>4.2552800000000002E-2</c:v>
                </c:pt>
                <c:pt idx="1474">
                  <c:v>4.6303400000000002E-2</c:v>
                </c:pt>
                <c:pt idx="1475">
                  <c:v>4.8956100000000002E-2</c:v>
                </c:pt>
                <c:pt idx="1476">
                  <c:v>4.1195599999999999E-2</c:v>
                </c:pt>
                <c:pt idx="1477">
                  <c:v>4.3757200000000003E-2</c:v>
                </c:pt>
                <c:pt idx="1478">
                  <c:v>4.1529499999999997E-2</c:v>
                </c:pt>
                <c:pt idx="1479">
                  <c:v>5.6063399999999999E-2</c:v>
                </c:pt>
                <c:pt idx="1480">
                  <c:v>6.2159100000000002E-2</c:v>
                </c:pt>
                <c:pt idx="1481">
                  <c:v>4.7036099999999997E-2</c:v>
                </c:pt>
                <c:pt idx="1482">
                  <c:v>4.0603E-2</c:v>
                </c:pt>
                <c:pt idx="1483">
                  <c:v>4.18935E-2</c:v>
                </c:pt>
                <c:pt idx="1484">
                  <c:v>6.0012599999999999E-2</c:v>
                </c:pt>
                <c:pt idx="1485">
                  <c:v>5.5358999999999998E-2</c:v>
                </c:pt>
                <c:pt idx="1486">
                  <c:v>5.6802999999999999E-2</c:v>
                </c:pt>
                <c:pt idx="1487">
                  <c:v>5.9273199999999998E-2</c:v>
                </c:pt>
                <c:pt idx="1488">
                  <c:v>9.4439499999999996E-2</c:v>
                </c:pt>
                <c:pt idx="1489">
                  <c:v>4.5378500000000002E-2</c:v>
                </c:pt>
                <c:pt idx="1490">
                  <c:v>4.28609E-2</c:v>
                </c:pt>
                <c:pt idx="1491">
                  <c:v>4.5551899999999999E-2</c:v>
                </c:pt>
                <c:pt idx="1492">
                  <c:v>4.7988099999999999E-2</c:v>
                </c:pt>
                <c:pt idx="1493">
                  <c:v>4.6209899999999998E-2</c:v>
                </c:pt>
                <c:pt idx="1494">
                  <c:v>4.8102600000000002E-2</c:v>
                </c:pt>
                <c:pt idx="1495">
                  <c:v>4.7111100000000003E-2</c:v>
                </c:pt>
                <c:pt idx="1496">
                  <c:v>5.2434500000000002E-2</c:v>
                </c:pt>
                <c:pt idx="1497">
                  <c:v>4.8344900000000003E-2</c:v>
                </c:pt>
                <c:pt idx="1498">
                  <c:v>4.7151899999999997E-2</c:v>
                </c:pt>
                <c:pt idx="1499">
                  <c:v>4.3075099999999998E-2</c:v>
                </c:pt>
                <c:pt idx="1500">
                  <c:v>6.4295900000000003E-2</c:v>
                </c:pt>
                <c:pt idx="1501">
                  <c:v>0.1150317</c:v>
                </c:pt>
                <c:pt idx="1502">
                  <c:v>8.9583200000000002E-2</c:v>
                </c:pt>
                <c:pt idx="1503">
                  <c:v>0.1014775</c:v>
                </c:pt>
                <c:pt idx="1504">
                  <c:v>8.7870799999999999E-2</c:v>
                </c:pt>
                <c:pt idx="1505">
                  <c:v>0.1164515</c:v>
                </c:pt>
                <c:pt idx="1506">
                  <c:v>9.0200199999999994E-2</c:v>
                </c:pt>
                <c:pt idx="1507">
                  <c:v>8.7314199999999995E-2</c:v>
                </c:pt>
                <c:pt idx="1508">
                  <c:v>8.4807900000000006E-2</c:v>
                </c:pt>
                <c:pt idx="1509">
                  <c:v>9.0735399999999994E-2</c:v>
                </c:pt>
                <c:pt idx="1510">
                  <c:v>0.1189477</c:v>
                </c:pt>
                <c:pt idx="1511">
                  <c:v>8.4912699999999994E-2</c:v>
                </c:pt>
                <c:pt idx="1512">
                  <c:v>8.9075399999999999E-2</c:v>
                </c:pt>
                <c:pt idx="1513">
                  <c:v>8.8656799999999994E-2</c:v>
                </c:pt>
                <c:pt idx="1514">
                  <c:v>8.9879600000000004E-2</c:v>
                </c:pt>
                <c:pt idx="1515">
                  <c:v>9.53817E-2</c:v>
                </c:pt>
                <c:pt idx="1516">
                  <c:v>8.7855500000000003E-2</c:v>
                </c:pt>
                <c:pt idx="1517">
                  <c:v>8.2222000000000003E-2</c:v>
                </c:pt>
                <c:pt idx="1518">
                  <c:v>8.6944499999999994E-2</c:v>
                </c:pt>
                <c:pt idx="1519">
                  <c:v>8.7598700000000002E-2</c:v>
                </c:pt>
                <c:pt idx="1520">
                  <c:v>9.9762500000000004E-2</c:v>
                </c:pt>
                <c:pt idx="1521">
                  <c:v>9.8014500000000004E-2</c:v>
                </c:pt>
                <c:pt idx="1522">
                  <c:v>9.6535899999999994E-2</c:v>
                </c:pt>
                <c:pt idx="1523">
                  <c:v>0.1237103</c:v>
                </c:pt>
                <c:pt idx="1524">
                  <c:v>0.104528</c:v>
                </c:pt>
                <c:pt idx="1525">
                  <c:v>0.1094064</c:v>
                </c:pt>
                <c:pt idx="1526">
                  <c:v>0.110974</c:v>
                </c:pt>
                <c:pt idx="1527">
                  <c:v>9.3898400000000007E-2</c:v>
                </c:pt>
                <c:pt idx="1528">
                  <c:v>9.3762899999999996E-2</c:v>
                </c:pt>
                <c:pt idx="1529">
                  <c:v>7.7601900000000001E-2</c:v>
                </c:pt>
                <c:pt idx="1530">
                  <c:v>9.66944E-2</c:v>
                </c:pt>
                <c:pt idx="1531">
                  <c:v>0.1166193</c:v>
                </c:pt>
                <c:pt idx="1532">
                  <c:v>0.1159724</c:v>
                </c:pt>
                <c:pt idx="1533">
                  <c:v>0.12922790000000001</c:v>
                </c:pt>
                <c:pt idx="1534">
                  <c:v>0.1090574</c:v>
                </c:pt>
                <c:pt idx="1535">
                  <c:v>0.1030321</c:v>
                </c:pt>
                <c:pt idx="1536">
                  <c:v>0.12816820000000001</c:v>
                </c:pt>
                <c:pt idx="1537">
                  <c:v>0.1015417</c:v>
                </c:pt>
                <c:pt idx="1538">
                  <c:v>0.1075253</c:v>
                </c:pt>
                <c:pt idx="1539">
                  <c:v>0.1236458</c:v>
                </c:pt>
                <c:pt idx="1540">
                  <c:v>0.1064123</c:v>
                </c:pt>
                <c:pt idx="1541">
                  <c:v>0.13836229999999999</c:v>
                </c:pt>
                <c:pt idx="1542">
                  <c:v>0.1190604</c:v>
                </c:pt>
                <c:pt idx="1543">
                  <c:v>0.1205648</c:v>
                </c:pt>
                <c:pt idx="1544">
                  <c:v>8.9784100000000006E-2</c:v>
                </c:pt>
                <c:pt idx="1545">
                  <c:v>9.2918600000000004E-2</c:v>
                </c:pt>
                <c:pt idx="1546">
                  <c:v>8.7696499999999997E-2</c:v>
                </c:pt>
                <c:pt idx="1547">
                  <c:v>9.5572400000000002E-2</c:v>
                </c:pt>
                <c:pt idx="1548">
                  <c:v>0.1282199</c:v>
                </c:pt>
                <c:pt idx="1549">
                  <c:v>0.1566816</c:v>
                </c:pt>
                <c:pt idx="1550">
                  <c:v>9.7014900000000001E-2</c:v>
                </c:pt>
                <c:pt idx="1551">
                  <c:v>0.1035344</c:v>
                </c:pt>
                <c:pt idx="1552">
                  <c:v>8.8178199999999998E-2</c:v>
                </c:pt>
                <c:pt idx="1553">
                  <c:v>9.0515300000000007E-2</c:v>
                </c:pt>
                <c:pt idx="1554">
                  <c:v>8.45717E-2</c:v>
                </c:pt>
                <c:pt idx="1555">
                  <c:v>0.117607</c:v>
                </c:pt>
                <c:pt idx="1556">
                  <c:v>0.15348010000000001</c:v>
                </c:pt>
                <c:pt idx="1557">
                  <c:v>9.1035500000000005E-2</c:v>
                </c:pt>
                <c:pt idx="1558">
                  <c:v>0.1007637</c:v>
                </c:pt>
                <c:pt idx="1559">
                  <c:v>9.4793100000000005E-2</c:v>
                </c:pt>
                <c:pt idx="1560">
                  <c:v>0.10034999999999999</c:v>
                </c:pt>
                <c:pt idx="1561">
                  <c:v>0.11367670000000001</c:v>
                </c:pt>
                <c:pt idx="1562">
                  <c:v>9.0364100000000003E-2</c:v>
                </c:pt>
                <c:pt idx="1563">
                  <c:v>0.11353820000000001</c:v>
                </c:pt>
                <c:pt idx="1564">
                  <c:v>9.9491099999999999E-2</c:v>
                </c:pt>
                <c:pt idx="1565">
                  <c:v>0.14870030000000001</c:v>
                </c:pt>
                <c:pt idx="1566">
                  <c:v>0.13874420000000001</c:v>
                </c:pt>
                <c:pt idx="1567">
                  <c:v>0.12904189999999999</c:v>
                </c:pt>
                <c:pt idx="1568">
                  <c:v>0.1109836</c:v>
                </c:pt>
                <c:pt idx="1569">
                  <c:v>0.1063197</c:v>
                </c:pt>
                <c:pt idx="1570">
                  <c:v>9.2622499999999997E-2</c:v>
                </c:pt>
                <c:pt idx="1571">
                  <c:v>0.1166176</c:v>
                </c:pt>
                <c:pt idx="1572">
                  <c:v>0.12014710000000001</c:v>
                </c:pt>
                <c:pt idx="1573">
                  <c:v>9.8638000000000003E-2</c:v>
                </c:pt>
                <c:pt idx="1574">
                  <c:v>8.8981400000000002E-2</c:v>
                </c:pt>
                <c:pt idx="1575">
                  <c:v>9.2510200000000001E-2</c:v>
                </c:pt>
                <c:pt idx="1576">
                  <c:v>8.5050100000000003E-2</c:v>
                </c:pt>
                <c:pt idx="1577">
                  <c:v>8.95706E-2</c:v>
                </c:pt>
                <c:pt idx="1578">
                  <c:v>9.0656600000000004E-2</c:v>
                </c:pt>
                <c:pt idx="1579">
                  <c:v>0.13035550000000001</c:v>
                </c:pt>
                <c:pt idx="1580">
                  <c:v>0.16593040000000001</c:v>
                </c:pt>
                <c:pt idx="1581">
                  <c:v>9.3307000000000001E-2</c:v>
                </c:pt>
                <c:pt idx="1582">
                  <c:v>9.9734299999999998E-2</c:v>
                </c:pt>
                <c:pt idx="1583">
                  <c:v>8.5558200000000001E-2</c:v>
                </c:pt>
                <c:pt idx="1584">
                  <c:v>9.6886399999999998E-2</c:v>
                </c:pt>
                <c:pt idx="1585">
                  <c:v>9.5684199999999997E-2</c:v>
                </c:pt>
                <c:pt idx="1586">
                  <c:v>8.7151500000000007E-2</c:v>
                </c:pt>
                <c:pt idx="1587">
                  <c:v>9.0523000000000006E-2</c:v>
                </c:pt>
                <c:pt idx="1588">
                  <c:v>0.1635258</c:v>
                </c:pt>
                <c:pt idx="1589">
                  <c:v>9.7939899999999996E-2</c:v>
                </c:pt>
                <c:pt idx="1590">
                  <c:v>9.0601000000000001E-2</c:v>
                </c:pt>
                <c:pt idx="1591">
                  <c:v>8.2168500000000005E-2</c:v>
                </c:pt>
                <c:pt idx="1592">
                  <c:v>8.2861900000000002E-2</c:v>
                </c:pt>
                <c:pt idx="1593">
                  <c:v>8.5387099999999994E-2</c:v>
                </c:pt>
                <c:pt idx="1594">
                  <c:v>8.4392300000000003E-2</c:v>
                </c:pt>
                <c:pt idx="1595">
                  <c:v>7.9564899999999994E-2</c:v>
                </c:pt>
                <c:pt idx="1596">
                  <c:v>8.2607600000000003E-2</c:v>
                </c:pt>
                <c:pt idx="1597">
                  <c:v>8.7398400000000001E-2</c:v>
                </c:pt>
                <c:pt idx="1598">
                  <c:v>8.4685800000000006E-2</c:v>
                </c:pt>
                <c:pt idx="1599">
                  <c:v>8.9501800000000006E-2</c:v>
                </c:pt>
                <c:pt idx="1600">
                  <c:v>9.1508800000000001E-2</c:v>
                </c:pt>
                <c:pt idx="1601">
                  <c:v>0.1157643</c:v>
                </c:pt>
                <c:pt idx="1602">
                  <c:v>9.0373800000000004E-2</c:v>
                </c:pt>
                <c:pt idx="1603">
                  <c:v>8.0756900000000006E-2</c:v>
                </c:pt>
                <c:pt idx="1604">
                  <c:v>0.1015786</c:v>
                </c:pt>
                <c:pt idx="1605">
                  <c:v>8.5483400000000001E-2</c:v>
                </c:pt>
                <c:pt idx="1606">
                  <c:v>8.55683E-2</c:v>
                </c:pt>
                <c:pt idx="1607">
                  <c:v>9.4166600000000003E-2</c:v>
                </c:pt>
                <c:pt idx="1608">
                  <c:v>9.5906199999999997E-2</c:v>
                </c:pt>
                <c:pt idx="1609">
                  <c:v>8.7094000000000005E-2</c:v>
                </c:pt>
                <c:pt idx="1610">
                  <c:v>9.0552499999999994E-2</c:v>
                </c:pt>
                <c:pt idx="1611">
                  <c:v>9.2215400000000003E-2</c:v>
                </c:pt>
                <c:pt idx="1612">
                  <c:v>8.6958400000000005E-2</c:v>
                </c:pt>
                <c:pt idx="1613">
                  <c:v>8.7432800000000005E-2</c:v>
                </c:pt>
                <c:pt idx="1614">
                  <c:v>9.8735299999999998E-2</c:v>
                </c:pt>
                <c:pt idx="1615">
                  <c:v>9.6057600000000007E-2</c:v>
                </c:pt>
                <c:pt idx="1616">
                  <c:v>8.65287E-2</c:v>
                </c:pt>
                <c:pt idx="1617">
                  <c:v>9.5041600000000004E-2</c:v>
                </c:pt>
                <c:pt idx="1618">
                  <c:v>9.0151400000000007E-2</c:v>
                </c:pt>
                <c:pt idx="1619">
                  <c:v>9.0388999999999997E-2</c:v>
                </c:pt>
                <c:pt idx="1620">
                  <c:v>8.7447899999999995E-2</c:v>
                </c:pt>
                <c:pt idx="1621">
                  <c:v>8.2749500000000004E-2</c:v>
                </c:pt>
                <c:pt idx="1622">
                  <c:v>9.5066800000000007E-2</c:v>
                </c:pt>
                <c:pt idx="1623">
                  <c:v>0.13267870000000001</c:v>
                </c:pt>
                <c:pt idx="1624">
                  <c:v>0.110404</c:v>
                </c:pt>
                <c:pt idx="1625">
                  <c:v>9.4979800000000003E-2</c:v>
                </c:pt>
                <c:pt idx="1626">
                  <c:v>9.0996999999999995E-2</c:v>
                </c:pt>
                <c:pt idx="1627">
                  <c:v>8.8010500000000005E-2</c:v>
                </c:pt>
                <c:pt idx="1628">
                  <c:v>8.3472599999999994E-2</c:v>
                </c:pt>
                <c:pt idx="1629">
                  <c:v>0.1081577</c:v>
                </c:pt>
                <c:pt idx="1630">
                  <c:v>8.6657799999999993E-2</c:v>
                </c:pt>
                <c:pt idx="1631">
                  <c:v>0.1022377</c:v>
                </c:pt>
                <c:pt idx="1632">
                  <c:v>0.11020779999999999</c:v>
                </c:pt>
                <c:pt idx="1633">
                  <c:v>0.10292569999999999</c:v>
                </c:pt>
                <c:pt idx="1634">
                  <c:v>9.1160099999999994E-2</c:v>
                </c:pt>
                <c:pt idx="1635">
                  <c:v>9.3782299999999999E-2</c:v>
                </c:pt>
                <c:pt idx="1636">
                  <c:v>8.4771399999999997E-2</c:v>
                </c:pt>
                <c:pt idx="1637">
                  <c:v>9.53788E-2</c:v>
                </c:pt>
                <c:pt idx="1638">
                  <c:v>8.8341299999999998E-2</c:v>
                </c:pt>
                <c:pt idx="1639">
                  <c:v>9.5318799999999995E-2</c:v>
                </c:pt>
                <c:pt idx="1640">
                  <c:v>9.7999799999999998E-2</c:v>
                </c:pt>
                <c:pt idx="1641">
                  <c:v>9.9350999999999995E-2</c:v>
                </c:pt>
                <c:pt idx="1642">
                  <c:v>8.6466799999999996E-2</c:v>
                </c:pt>
                <c:pt idx="1643">
                  <c:v>9.4167600000000004E-2</c:v>
                </c:pt>
                <c:pt idx="1644">
                  <c:v>8.3453700000000006E-2</c:v>
                </c:pt>
                <c:pt idx="1645">
                  <c:v>9.5390500000000003E-2</c:v>
                </c:pt>
                <c:pt idx="1646">
                  <c:v>8.8578199999999996E-2</c:v>
                </c:pt>
                <c:pt idx="1647">
                  <c:v>8.6956699999999998E-2</c:v>
                </c:pt>
                <c:pt idx="1648">
                  <c:v>8.9802999999999994E-2</c:v>
                </c:pt>
                <c:pt idx="1649">
                  <c:v>9.1174400000000003E-2</c:v>
                </c:pt>
                <c:pt idx="1650">
                  <c:v>8.8181999999999996E-2</c:v>
                </c:pt>
                <c:pt idx="1651">
                  <c:v>7.9092599999999999E-2</c:v>
                </c:pt>
                <c:pt idx="1652">
                  <c:v>0.1034814</c:v>
                </c:pt>
                <c:pt idx="1653">
                  <c:v>8.4050100000000003E-2</c:v>
                </c:pt>
                <c:pt idx="1654">
                  <c:v>9.7521099999999999E-2</c:v>
                </c:pt>
                <c:pt idx="1655">
                  <c:v>8.30322E-2</c:v>
                </c:pt>
                <c:pt idx="1656">
                  <c:v>9.7984199999999994E-2</c:v>
                </c:pt>
                <c:pt idx="1657">
                  <c:v>8.2279599999999994E-2</c:v>
                </c:pt>
                <c:pt idx="1658">
                  <c:v>9.7099199999999997E-2</c:v>
                </c:pt>
                <c:pt idx="1659">
                  <c:v>0.11478190000000001</c:v>
                </c:pt>
                <c:pt idx="1660">
                  <c:v>8.5767899999999994E-2</c:v>
                </c:pt>
                <c:pt idx="1661">
                  <c:v>8.5207000000000005E-2</c:v>
                </c:pt>
                <c:pt idx="1662">
                  <c:v>8.9594800000000002E-2</c:v>
                </c:pt>
                <c:pt idx="1663">
                  <c:v>9.3501699999999993E-2</c:v>
                </c:pt>
                <c:pt idx="1664">
                  <c:v>9.1062299999999999E-2</c:v>
                </c:pt>
                <c:pt idx="1665">
                  <c:v>0.1112382</c:v>
                </c:pt>
                <c:pt idx="1666">
                  <c:v>9.7029400000000002E-2</c:v>
                </c:pt>
                <c:pt idx="1667">
                  <c:v>9.6026500000000001E-2</c:v>
                </c:pt>
                <c:pt idx="1668">
                  <c:v>8.58019E-2</c:v>
                </c:pt>
                <c:pt idx="1669">
                  <c:v>8.2009499999999999E-2</c:v>
                </c:pt>
                <c:pt idx="1670">
                  <c:v>9.2832700000000004E-2</c:v>
                </c:pt>
                <c:pt idx="1671">
                  <c:v>8.7887099999999996E-2</c:v>
                </c:pt>
                <c:pt idx="1672">
                  <c:v>8.7613200000000002E-2</c:v>
                </c:pt>
                <c:pt idx="1673">
                  <c:v>9.7135100000000002E-2</c:v>
                </c:pt>
                <c:pt idx="1674">
                  <c:v>0.1155957</c:v>
                </c:pt>
                <c:pt idx="1675">
                  <c:v>8.9922799999999997E-2</c:v>
                </c:pt>
                <c:pt idx="1676">
                  <c:v>8.8899400000000003E-2</c:v>
                </c:pt>
                <c:pt idx="1677">
                  <c:v>8.7484699999999999E-2</c:v>
                </c:pt>
                <c:pt idx="1678">
                  <c:v>8.4273399999999998E-2</c:v>
                </c:pt>
                <c:pt idx="1679">
                  <c:v>8.5737099999999997E-2</c:v>
                </c:pt>
                <c:pt idx="1680">
                  <c:v>8.5634399999999999E-2</c:v>
                </c:pt>
                <c:pt idx="1681">
                  <c:v>0.13968349999999999</c:v>
                </c:pt>
                <c:pt idx="1682">
                  <c:v>9.8066500000000001E-2</c:v>
                </c:pt>
                <c:pt idx="1683">
                  <c:v>0.1018956</c:v>
                </c:pt>
                <c:pt idx="1684">
                  <c:v>8.2084400000000002E-2</c:v>
                </c:pt>
                <c:pt idx="1685">
                  <c:v>0.10840279999999999</c:v>
                </c:pt>
                <c:pt idx="1686">
                  <c:v>0.16520029999999999</c:v>
                </c:pt>
                <c:pt idx="1687">
                  <c:v>0.1729687</c:v>
                </c:pt>
                <c:pt idx="1688">
                  <c:v>0.1065686</c:v>
                </c:pt>
                <c:pt idx="1689">
                  <c:v>8.0431299999999997E-2</c:v>
                </c:pt>
                <c:pt idx="1690">
                  <c:v>9.0887200000000001E-2</c:v>
                </c:pt>
                <c:pt idx="1691">
                  <c:v>8.7158899999999997E-2</c:v>
                </c:pt>
                <c:pt idx="1692">
                  <c:v>8.80581E-2</c:v>
                </c:pt>
                <c:pt idx="1693">
                  <c:v>8.4144700000000003E-2</c:v>
                </c:pt>
                <c:pt idx="1694">
                  <c:v>9.1386599999999998E-2</c:v>
                </c:pt>
                <c:pt idx="1695">
                  <c:v>8.2463800000000004E-2</c:v>
                </c:pt>
                <c:pt idx="1696">
                  <c:v>9.3475900000000001E-2</c:v>
                </c:pt>
                <c:pt idx="1697">
                  <c:v>8.5688899999999998E-2</c:v>
                </c:pt>
                <c:pt idx="1698">
                  <c:v>8.9302000000000006E-2</c:v>
                </c:pt>
                <c:pt idx="1699">
                  <c:v>0.11377619999999999</c:v>
                </c:pt>
                <c:pt idx="1700">
                  <c:v>8.7756600000000004E-2</c:v>
                </c:pt>
                <c:pt idx="1701">
                  <c:v>0.1116553</c:v>
                </c:pt>
                <c:pt idx="1702">
                  <c:v>0.1026021</c:v>
                </c:pt>
                <c:pt idx="1703">
                  <c:v>8.1490000000000007E-2</c:v>
                </c:pt>
                <c:pt idx="1704">
                  <c:v>8.7204199999999996E-2</c:v>
                </c:pt>
                <c:pt idx="1705">
                  <c:v>8.1965800000000005E-2</c:v>
                </c:pt>
                <c:pt idx="1706">
                  <c:v>9.9837599999999999E-2</c:v>
                </c:pt>
                <c:pt idx="1707">
                  <c:v>8.0718399999999996E-2</c:v>
                </c:pt>
                <c:pt idx="1708">
                  <c:v>0.1056912</c:v>
                </c:pt>
                <c:pt idx="1709">
                  <c:v>0.1032257</c:v>
                </c:pt>
                <c:pt idx="1710">
                  <c:v>8.8789699999999999E-2</c:v>
                </c:pt>
                <c:pt idx="1711">
                  <c:v>0.1020751</c:v>
                </c:pt>
                <c:pt idx="1712">
                  <c:v>8.9681700000000003E-2</c:v>
                </c:pt>
                <c:pt idx="1713">
                  <c:v>7.7549800000000002E-2</c:v>
                </c:pt>
                <c:pt idx="1714">
                  <c:v>8.7727299999999994E-2</c:v>
                </c:pt>
                <c:pt idx="1715">
                  <c:v>9.0065900000000004E-2</c:v>
                </c:pt>
                <c:pt idx="1716">
                  <c:v>8.5891700000000001E-2</c:v>
                </c:pt>
                <c:pt idx="1717">
                  <c:v>0.1054027</c:v>
                </c:pt>
                <c:pt idx="1718">
                  <c:v>9.3149200000000001E-2</c:v>
                </c:pt>
                <c:pt idx="1719">
                  <c:v>8.7254700000000004E-2</c:v>
                </c:pt>
                <c:pt idx="1720">
                  <c:v>9.60506E-2</c:v>
                </c:pt>
                <c:pt idx="1721">
                  <c:v>0.1013457</c:v>
                </c:pt>
                <c:pt idx="1722">
                  <c:v>0.14798720000000001</c:v>
                </c:pt>
                <c:pt idx="1723">
                  <c:v>9.2937500000000006E-2</c:v>
                </c:pt>
                <c:pt idx="1724">
                  <c:v>0.1012858</c:v>
                </c:pt>
                <c:pt idx="1725">
                  <c:v>8.7540800000000002E-2</c:v>
                </c:pt>
                <c:pt idx="1726">
                  <c:v>8.7379799999999994E-2</c:v>
                </c:pt>
                <c:pt idx="1727">
                  <c:v>9.2759800000000003E-2</c:v>
                </c:pt>
                <c:pt idx="1728">
                  <c:v>0.1233158</c:v>
                </c:pt>
                <c:pt idx="1729">
                  <c:v>8.9148000000000005E-2</c:v>
                </c:pt>
                <c:pt idx="1730">
                  <c:v>9.3977199999999997E-2</c:v>
                </c:pt>
                <c:pt idx="1731">
                  <c:v>9.4000500000000001E-2</c:v>
                </c:pt>
                <c:pt idx="1732">
                  <c:v>8.74114E-2</c:v>
                </c:pt>
                <c:pt idx="1733">
                  <c:v>0.1038477</c:v>
                </c:pt>
                <c:pt idx="1734">
                  <c:v>0.11507829999999999</c:v>
                </c:pt>
                <c:pt idx="1735">
                  <c:v>8.6534200000000006E-2</c:v>
                </c:pt>
                <c:pt idx="1736">
                  <c:v>9.0414900000000006E-2</c:v>
                </c:pt>
                <c:pt idx="1737">
                  <c:v>8.3846000000000004E-2</c:v>
                </c:pt>
                <c:pt idx="1738">
                  <c:v>9.2053300000000005E-2</c:v>
                </c:pt>
                <c:pt idx="1739">
                  <c:v>9.8527600000000007E-2</c:v>
                </c:pt>
                <c:pt idx="1740">
                  <c:v>8.9541200000000001E-2</c:v>
                </c:pt>
                <c:pt idx="1741">
                  <c:v>9.5212400000000003E-2</c:v>
                </c:pt>
                <c:pt idx="1742">
                  <c:v>8.7112999999999996E-2</c:v>
                </c:pt>
                <c:pt idx="1743">
                  <c:v>9.2260700000000001E-2</c:v>
                </c:pt>
                <c:pt idx="1744">
                  <c:v>8.4559400000000007E-2</c:v>
                </c:pt>
                <c:pt idx="1745">
                  <c:v>9.6200999999999995E-2</c:v>
                </c:pt>
                <c:pt idx="1746">
                  <c:v>0.11347019999999999</c:v>
                </c:pt>
                <c:pt idx="1747">
                  <c:v>0.1039833</c:v>
                </c:pt>
                <c:pt idx="1748">
                  <c:v>8.8315400000000002E-2</c:v>
                </c:pt>
                <c:pt idx="1749">
                  <c:v>8.1402000000000002E-2</c:v>
                </c:pt>
                <c:pt idx="1750">
                  <c:v>0.10282479999999999</c:v>
                </c:pt>
                <c:pt idx="1751">
                  <c:v>9.9251800000000001E-2</c:v>
                </c:pt>
                <c:pt idx="1752">
                  <c:v>9.0441199999999999E-2</c:v>
                </c:pt>
                <c:pt idx="1753">
                  <c:v>9.6696000000000004E-2</c:v>
                </c:pt>
                <c:pt idx="1754">
                  <c:v>9.9821599999999996E-2</c:v>
                </c:pt>
                <c:pt idx="1755">
                  <c:v>8.9017399999999997E-2</c:v>
                </c:pt>
                <c:pt idx="1756">
                  <c:v>8.1285800000000005E-2</c:v>
                </c:pt>
                <c:pt idx="1757">
                  <c:v>0.11373460000000001</c:v>
                </c:pt>
                <c:pt idx="1758">
                  <c:v>8.3891099999999996E-2</c:v>
                </c:pt>
                <c:pt idx="1759">
                  <c:v>0.10071620000000001</c:v>
                </c:pt>
                <c:pt idx="1760">
                  <c:v>9.0007599999999993E-2</c:v>
                </c:pt>
                <c:pt idx="1761">
                  <c:v>8.5576799999999995E-2</c:v>
                </c:pt>
                <c:pt idx="1762">
                  <c:v>8.1853800000000004E-2</c:v>
                </c:pt>
                <c:pt idx="1763">
                  <c:v>8.5175000000000001E-2</c:v>
                </c:pt>
                <c:pt idx="1764">
                  <c:v>9.2475199999999994E-2</c:v>
                </c:pt>
                <c:pt idx="1765">
                  <c:v>0.1015963</c:v>
                </c:pt>
                <c:pt idx="1766">
                  <c:v>9.9314399999999997E-2</c:v>
                </c:pt>
                <c:pt idx="1767">
                  <c:v>0.1150871</c:v>
                </c:pt>
                <c:pt idx="1768">
                  <c:v>9.0432100000000001E-2</c:v>
                </c:pt>
                <c:pt idx="1769">
                  <c:v>8.5309899999999994E-2</c:v>
                </c:pt>
                <c:pt idx="1770">
                  <c:v>9.0174699999999997E-2</c:v>
                </c:pt>
                <c:pt idx="1771">
                  <c:v>8.6427000000000004E-2</c:v>
                </c:pt>
                <c:pt idx="1772">
                  <c:v>9.2108400000000007E-2</c:v>
                </c:pt>
                <c:pt idx="1773">
                  <c:v>0.1102928</c:v>
                </c:pt>
                <c:pt idx="1774">
                  <c:v>8.8222900000000007E-2</c:v>
                </c:pt>
                <c:pt idx="1775">
                  <c:v>9.3627100000000005E-2</c:v>
                </c:pt>
                <c:pt idx="1776">
                  <c:v>9.80679E-2</c:v>
                </c:pt>
                <c:pt idx="1777">
                  <c:v>8.1819000000000003E-2</c:v>
                </c:pt>
                <c:pt idx="1778">
                  <c:v>0.11124630000000001</c:v>
                </c:pt>
                <c:pt idx="1779">
                  <c:v>9.8316100000000003E-2</c:v>
                </c:pt>
                <c:pt idx="1780">
                  <c:v>0.10332</c:v>
                </c:pt>
                <c:pt idx="1781">
                  <c:v>8.0972000000000002E-2</c:v>
                </c:pt>
                <c:pt idx="1782">
                  <c:v>9.59512E-2</c:v>
                </c:pt>
                <c:pt idx="1783">
                  <c:v>8.4623199999999996E-2</c:v>
                </c:pt>
                <c:pt idx="1784">
                  <c:v>9.1386499999999996E-2</c:v>
                </c:pt>
                <c:pt idx="1785">
                  <c:v>8.2938600000000001E-2</c:v>
                </c:pt>
                <c:pt idx="1786">
                  <c:v>8.5634399999999999E-2</c:v>
                </c:pt>
                <c:pt idx="1787">
                  <c:v>9.2171600000000006E-2</c:v>
                </c:pt>
                <c:pt idx="1788">
                  <c:v>8.7724700000000003E-2</c:v>
                </c:pt>
                <c:pt idx="1789">
                  <c:v>8.0144599999999996E-2</c:v>
                </c:pt>
                <c:pt idx="1790">
                  <c:v>9.8641599999999996E-2</c:v>
                </c:pt>
                <c:pt idx="1791">
                  <c:v>8.94543E-2</c:v>
                </c:pt>
                <c:pt idx="1792">
                  <c:v>8.5834800000000003E-2</c:v>
                </c:pt>
                <c:pt idx="1793">
                  <c:v>0.16938339999999999</c:v>
                </c:pt>
                <c:pt idx="1794">
                  <c:v>0.10730339999999999</c:v>
                </c:pt>
                <c:pt idx="1795">
                  <c:v>8.6328000000000002E-2</c:v>
                </c:pt>
                <c:pt idx="1796">
                  <c:v>8.5960499999999995E-2</c:v>
                </c:pt>
                <c:pt idx="1797">
                  <c:v>0.12252979999999999</c:v>
                </c:pt>
                <c:pt idx="1798">
                  <c:v>0.1277876</c:v>
                </c:pt>
                <c:pt idx="1799">
                  <c:v>0.1215343</c:v>
                </c:pt>
                <c:pt idx="1800">
                  <c:v>0.14819959999999999</c:v>
                </c:pt>
                <c:pt idx="1801">
                  <c:v>0.1474037</c:v>
                </c:pt>
                <c:pt idx="1802">
                  <c:v>0.14300889999999999</c:v>
                </c:pt>
                <c:pt idx="1803">
                  <c:v>0.17968200000000001</c:v>
                </c:pt>
                <c:pt idx="1804">
                  <c:v>0.1203333</c:v>
                </c:pt>
                <c:pt idx="1805">
                  <c:v>0.14986559999999999</c:v>
                </c:pt>
                <c:pt idx="1806">
                  <c:v>0.1153189</c:v>
                </c:pt>
                <c:pt idx="1807">
                  <c:v>0.10110769999999999</c:v>
                </c:pt>
                <c:pt idx="1808">
                  <c:v>0.13768430000000001</c:v>
                </c:pt>
                <c:pt idx="1809">
                  <c:v>8.3565500000000001E-2</c:v>
                </c:pt>
                <c:pt idx="1810">
                  <c:v>8.4109600000000007E-2</c:v>
                </c:pt>
                <c:pt idx="1811">
                  <c:v>8.5572099999999998E-2</c:v>
                </c:pt>
                <c:pt idx="1812">
                  <c:v>8.1592300000000006E-2</c:v>
                </c:pt>
                <c:pt idx="1813">
                  <c:v>8.8598700000000002E-2</c:v>
                </c:pt>
                <c:pt idx="1814">
                  <c:v>8.6986499999999994E-2</c:v>
                </c:pt>
                <c:pt idx="1815">
                  <c:v>0.1188874</c:v>
                </c:pt>
                <c:pt idx="1816">
                  <c:v>9.2788200000000001E-2</c:v>
                </c:pt>
                <c:pt idx="1817">
                  <c:v>8.8930499999999996E-2</c:v>
                </c:pt>
                <c:pt idx="1818">
                  <c:v>8.2398399999999997E-2</c:v>
                </c:pt>
                <c:pt idx="1819">
                  <c:v>8.5325200000000004E-2</c:v>
                </c:pt>
                <c:pt idx="1820">
                  <c:v>9.4674400000000006E-2</c:v>
                </c:pt>
                <c:pt idx="1821">
                  <c:v>8.4152000000000005E-2</c:v>
                </c:pt>
                <c:pt idx="1822">
                  <c:v>8.2833799999999999E-2</c:v>
                </c:pt>
                <c:pt idx="1823">
                  <c:v>8.5036100000000003E-2</c:v>
                </c:pt>
                <c:pt idx="1824">
                  <c:v>9.0606500000000006E-2</c:v>
                </c:pt>
                <c:pt idx="1825">
                  <c:v>8.6026400000000003E-2</c:v>
                </c:pt>
                <c:pt idx="1826">
                  <c:v>8.4452100000000002E-2</c:v>
                </c:pt>
                <c:pt idx="1827">
                  <c:v>8.8891200000000004E-2</c:v>
                </c:pt>
                <c:pt idx="1828">
                  <c:v>8.9220300000000002E-2</c:v>
                </c:pt>
                <c:pt idx="1829">
                  <c:v>8.7792099999999998E-2</c:v>
                </c:pt>
                <c:pt idx="1830">
                  <c:v>9.0612499999999999E-2</c:v>
                </c:pt>
                <c:pt idx="1831">
                  <c:v>8.1614000000000006E-2</c:v>
                </c:pt>
                <c:pt idx="1832">
                  <c:v>0.11295520000000001</c:v>
                </c:pt>
                <c:pt idx="1833">
                  <c:v>0.10434010000000001</c:v>
                </c:pt>
                <c:pt idx="1834">
                  <c:v>9.7372700000000006E-2</c:v>
                </c:pt>
                <c:pt idx="1835">
                  <c:v>8.8289800000000002E-2</c:v>
                </c:pt>
                <c:pt idx="1836">
                  <c:v>9.6688099999999999E-2</c:v>
                </c:pt>
                <c:pt idx="1837">
                  <c:v>0.1096106</c:v>
                </c:pt>
                <c:pt idx="1838">
                  <c:v>8.4575700000000004E-2</c:v>
                </c:pt>
                <c:pt idx="1839">
                  <c:v>8.3910999999999999E-2</c:v>
                </c:pt>
                <c:pt idx="1840">
                  <c:v>8.6730299999999996E-2</c:v>
                </c:pt>
                <c:pt idx="1841">
                  <c:v>8.2035999999999998E-2</c:v>
                </c:pt>
                <c:pt idx="1842">
                  <c:v>0.11665830000000001</c:v>
                </c:pt>
                <c:pt idx="1843">
                  <c:v>7.9827099999999998E-2</c:v>
                </c:pt>
                <c:pt idx="1844">
                  <c:v>8.3860199999999996E-2</c:v>
                </c:pt>
                <c:pt idx="1845">
                  <c:v>9.4333299999999995E-2</c:v>
                </c:pt>
                <c:pt idx="1846">
                  <c:v>7.91819E-2</c:v>
                </c:pt>
                <c:pt idx="1847">
                  <c:v>8.1373699999999993E-2</c:v>
                </c:pt>
                <c:pt idx="1848">
                  <c:v>9.71167E-2</c:v>
                </c:pt>
                <c:pt idx="1849">
                  <c:v>8.2227499999999995E-2</c:v>
                </c:pt>
                <c:pt idx="1850">
                  <c:v>9.0235399999999993E-2</c:v>
                </c:pt>
                <c:pt idx="1851">
                  <c:v>8.0154699999999995E-2</c:v>
                </c:pt>
                <c:pt idx="1852">
                  <c:v>8.4797700000000004E-2</c:v>
                </c:pt>
                <c:pt idx="1853">
                  <c:v>9.3013299999999993E-2</c:v>
                </c:pt>
                <c:pt idx="1854">
                  <c:v>9.7225699999999998E-2</c:v>
                </c:pt>
                <c:pt idx="1855">
                  <c:v>8.2902699999999996E-2</c:v>
                </c:pt>
                <c:pt idx="1856">
                  <c:v>9.4593300000000005E-2</c:v>
                </c:pt>
                <c:pt idx="1857">
                  <c:v>0.1120435</c:v>
                </c:pt>
                <c:pt idx="1858">
                  <c:v>8.3869399999999997E-2</c:v>
                </c:pt>
                <c:pt idx="1859">
                  <c:v>8.2882999999999998E-2</c:v>
                </c:pt>
                <c:pt idx="1860">
                  <c:v>9.3036999999999995E-2</c:v>
                </c:pt>
                <c:pt idx="1861">
                  <c:v>0.1001852</c:v>
                </c:pt>
                <c:pt idx="1862">
                  <c:v>0.1206122</c:v>
                </c:pt>
                <c:pt idx="1863">
                  <c:v>8.0649499999999999E-2</c:v>
                </c:pt>
                <c:pt idx="1864">
                  <c:v>9.6951700000000002E-2</c:v>
                </c:pt>
                <c:pt idx="1865">
                  <c:v>8.5952299999999995E-2</c:v>
                </c:pt>
                <c:pt idx="1866">
                  <c:v>8.5093600000000005E-2</c:v>
                </c:pt>
                <c:pt idx="1867">
                  <c:v>7.7698400000000001E-2</c:v>
                </c:pt>
                <c:pt idx="1868">
                  <c:v>9.8785300000000006E-2</c:v>
                </c:pt>
                <c:pt idx="1869">
                  <c:v>8.702E-2</c:v>
                </c:pt>
                <c:pt idx="1870">
                  <c:v>9.1606599999999996E-2</c:v>
                </c:pt>
                <c:pt idx="1871">
                  <c:v>8.2882499999999998E-2</c:v>
                </c:pt>
                <c:pt idx="1872">
                  <c:v>9.3843599999999999E-2</c:v>
                </c:pt>
                <c:pt idx="1873">
                  <c:v>8.34921E-2</c:v>
                </c:pt>
                <c:pt idx="1874">
                  <c:v>9.5985399999999998E-2</c:v>
                </c:pt>
                <c:pt idx="1875">
                  <c:v>0.10030940000000001</c:v>
                </c:pt>
                <c:pt idx="1876">
                  <c:v>0.11092589999999999</c:v>
                </c:pt>
                <c:pt idx="1877">
                  <c:v>0.1150098</c:v>
                </c:pt>
                <c:pt idx="1878">
                  <c:v>0.1000965</c:v>
                </c:pt>
                <c:pt idx="1879">
                  <c:v>9.5353400000000005E-2</c:v>
                </c:pt>
                <c:pt idx="1880">
                  <c:v>0.12677060000000001</c:v>
                </c:pt>
                <c:pt idx="1881">
                  <c:v>0.13966339999999999</c:v>
                </c:pt>
                <c:pt idx="1882">
                  <c:v>0.116329</c:v>
                </c:pt>
                <c:pt idx="1883">
                  <c:v>0.10689170000000001</c:v>
                </c:pt>
                <c:pt idx="1884">
                  <c:v>0.1028604</c:v>
                </c:pt>
                <c:pt idx="1885">
                  <c:v>0.1003023</c:v>
                </c:pt>
                <c:pt idx="1886">
                  <c:v>0.114306</c:v>
                </c:pt>
                <c:pt idx="1887">
                  <c:v>9.1985200000000003E-2</c:v>
                </c:pt>
                <c:pt idx="1888">
                  <c:v>0.10356460000000001</c:v>
                </c:pt>
                <c:pt idx="1889">
                  <c:v>9.1249300000000005E-2</c:v>
                </c:pt>
                <c:pt idx="1890">
                  <c:v>8.6620100000000005E-2</c:v>
                </c:pt>
                <c:pt idx="1891">
                  <c:v>8.51494E-2</c:v>
                </c:pt>
                <c:pt idx="1892">
                  <c:v>0.1001031</c:v>
                </c:pt>
                <c:pt idx="1893">
                  <c:v>9.9910600000000002E-2</c:v>
                </c:pt>
                <c:pt idx="1894">
                  <c:v>9.9685399999999993E-2</c:v>
                </c:pt>
                <c:pt idx="1895">
                  <c:v>8.9507000000000003E-2</c:v>
                </c:pt>
                <c:pt idx="1896">
                  <c:v>0.11543680000000001</c:v>
                </c:pt>
                <c:pt idx="1897">
                  <c:v>8.8794899999999996E-2</c:v>
                </c:pt>
                <c:pt idx="1898">
                  <c:v>9.1306399999999996E-2</c:v>
                </c:pt>
                <c:pt idx="1899">
                  <c:v>8.2627699999999998E-2</c:v>
                </c:pt>
                <c:pt idx="1900">
                  <c:v>0.12759570000000001</c:v>
                </c:pt>
                <c:pt idx="1901">
                  <c:v>9.5474500000000004E-2</c:v>
                </c:pt>
                <c:pt idx="1902">
                  <c:v>0.1042632</c:v>
                </c:pt>
                <c:pt idx="1903">
                  <c:v>9.3248700000000004E-2</c:v>
                </c:pt>
                <c:pt idx="1904">
                  <c:v>7.8757499999999994E-2</c:v>
                </c:pt>
                <c:pt idx="1905">
                  <c:v>9.5626299999999997E-2</c:v>
                </c:pt>
                <c:pt idx="1906">
                  <c:v>9.8715899999999995E-2</c:v>
                </c:pt>
                <c:pt idx="1907">
                  <c:v>0.1058084</c:v>
                </c:pt>
                <c:pt idx="1908">
                  <c:v>8.8192900000000005E-2</c:v>
                </c:pt>
                <c:pt idx="1909">
                  <c:v>0.1139951</c:v>
                </c:pt>
                <c:pt idx="1910">
                  <c:v>0.1156189</c:v>
                </c:pt>
                <c:pt idx="1911">
                  <c:v>9.3387399999999995E-2</c:v>
                </c:pt>
                <c:pt idx="1912">
                  <c:v>0.10110570000000001</c:v>
                </c:pt>
                <c:pt idx="1913">
                  <c:v>0.11781030000000001</c:v>
                </c:pt>
                <c:pt idx="1914">
                  <c:v>9.9781300000000003E-2</c:v>
                </c:pt>
                <c:pt idx="1915">
                  <c:v>0.1016555</c:v>
                </c:pt>
                <c:pt idx="1916">
                  <c:v>0.16710369999999999</c:v>
                </c:pt>
                <c:pt idx="1917">
                  <c:v>0.1614275</c:v>
                </c:pt>
                <c:pt idx="1918">
                  <c:v>0.1066323</c:v>
                </c:pt>
                <c:pt idx="1919">
                  <c:v>9.42553E-2</c:v>
                </c:pt>
                <c:pt idx="1920">
                  <c:v>8.9759000000000005E-2</c:v>
                </c:pt>
                <c:pt idx="1921">
                  <c:v>9.2015E-2</c:v>
                </c:pt>
                <c:pt idx="1922">
                  <c:v>9.2350299999999996E-2</c:v>
                </c:pt>
                <c:pt idx="1923">
                  <c:v>9.6118400000000007E-2</c:v>
                </c:pt>
                <c:pt idx="1924">
                  <c:v>0.14155499999999999</c:v>
                </c:pt>
                <c:pt idx="1925">
                  <c:v>8.7863499999999997E-2</c:v>
                </c:pt>
                <c:pt idx="1926">
                  <c:v>9.8199700000000001E-2</c:v>
                </c:pt>
                <c:pt idx="1927">
                  <c:v>9.0714400000000001E-2</c:v>
                </c:pt>
                <c:pt idx="1928">
                  <c:v>0.1028739</c:v>
                </c:pt>
                <c:pt idx="1929">
                  <c:v>0.1022597</c:v>
                </c:pt>
                <c:pt idx="1930">
                  <c:v>8.3951200000000004E-2</c:v>
                </c:pt>
                <c:pt idx="1931">
                  <c:v>0.1783595</c:v>
                </c:pt>
                <c:pt idx="1932">
                  <c:v>9.3057600000000004E-2</c:v>
                </c:pt>
                <c:pt idx="1933">
                  <c:v>0.107964</c:v>
                </c:pt>
                <c:pt idx="1934">
                  <c:v>0.1276032</c:v>
                </c:pt>
                <c:pt idx="1935">
                  <c:v>9.71471E-2</c:v>
                </c:pt>
                <c:pt idx="1936">
                  <c:v>8.6353600000000003E-2</c:v>
                </c:pt>
                <c:pt idx="1937">
                  <c:v>0.1094036</c:v>
                </c:pt>
                <c:pt idx="1938">
                  <c:v>9.3221700000000005E-2</c:v>
                </c:pt>
                <c:pt idx="1939">
                  <c:v>0.12690770000000001</c:v>
                </c:pt>
                <c:pt idx="1940">
                  <c:v>9.4088000000000005E-2</c:v>
                </c:pt>
                <c:pt idx="1941">
                  <c:v>0.11842030000000001</c:v>
                </c:pt>
                <c:pt idx="1942">
                  <c:v>0.1336138</c:v>
                </c:pt>
                <c:pt idx="1943">
                  <c:v>9.3329499999999996E-2</c:v>
                </c:pt>
                <c:pt idx="1944">
                  <c:v>9.7040399999999999E-2</c:v>
                </c:pt>
                <c:pt idx="1945">
                  <c:v>0.1026329</c:v>
                </c:pt>
                <c:pt idx="1946">
                  <c:v>8.8991500000000001E-2</c:v>
                </c:pt>
                <c:pt idx="1947">
                  <c:v>9.1622200000000001E-2</c:v>
                </c:pt>
                <c:pt idx="1948">
                  <c:v>8.7057899999999994E-2</c:v>
                </c:pt>
                <c:pt idx="1949">
                  <c:v>0.1013452</c:v>
                </c:pt>
                <c:pt idx="1950">
                  <c:v>9.7802399999999998E-2</c:v>
                </c:pt>
                <c:pt idx="1951">
                  <c:v>9.5215300000000003E-2</c:v>
                </c:pt>
                <c:pt idx="1952">
                  <c:v>0.1251507</c:v>
                </c:pt>
                <c:pt idx="1953">
                  <c:v>9.0798000000000004E-2</c:v>
                </c:pt>
                <c:pt idx="1954">
                  <c:v>9.3355300000000002E-2</c:v>
                </c:pt>
                <c:pt idx="1955">
                  <c:v>0.12775529999999999</c:v>
                </c:pt>
                <c:pt idx="1956">
                  <c:v>0.1103378</c:v>
                </c:pt>
                <c:pt idx="1957">
                  <c:v>9.7802899999999998E-2</c:v>
                </c:pt>
                <c:pt idx="1958">
                  <c:v>0.103814</c:v>
                </c:pt>
                <c:pt idx="1959">
                  <c:v>0.1257134</c:v>
                </c:pt>
                <c:pt idx="1960">
                  <c:v>0.1085078</c:v>
                </c:pt>
                <c:pt idx="1961">
                  <c:v>0.1086063</c:v>
                </c:pt>
                <c:pt idx="1962">
                  <c:v>0.102451</c:v>
                </c:pt>
                <c:pt idx="1963">
                  <c:v>0.1068576</c:v>
                </c:pt>
                <c:pt idx="1964">
                  <c:v>8.9433700000000005E-2</c:v>
                </c:pt>
                <c:pt idx="1965">
                  <c:v>0.13698489999999999</c:v>
                </c:pt>
                <c:pt idx="1966">
                  <c:v>0.19452729999999999</c:v>
                </c:pt>
                <c:pt idx="1967">
                  <c:v>0.1024047</c:v>
                </c:pt>
                <c:pt idx="1968">
                  <c:v>0.1037588</c:v>
                </c:pt>
                <c:pt idx="1969">
                  <c:v>0.1066669</c:v>
                </c:pt>
                <c:pt idx="1970">
                  <c:v>8.7496099999999993E-2</c:v>
                </c:pt>
                <c:pt idx="1971">
                  <c:v>9.6444500000000002E-2</c:v>
                </c:pt>
                <c:pt idx="1972">
                  <c:v>0.1011643</c:v>
                </c:pt>
                <c:pt idx="1973">
                  <c:v>9.6135300000000007E-2</c:v>
                </c:pt>
                <c:pt idx="1974">
                  <c:v>9.8760000000000001E-2</c:v>
                </c:pt>
                <c:pt idx="1975">
                  <c:v>0.1037047</c:v>
                </c:pt>
                <c:pt idx="1976">
                  <c:v>8.9889899999999995E-2</c:v>
                </c:pt>
                <c:pt idx="1977">
                  <c:v>9.0635900000000005E-2</c:v>
                </c:pt>
                <c:pt idx="1978">
                  <c:v>0.13847690000000001</c:v>
                </c:pt>
                <c:pt idx="1979">
                  <c:v>0.11827260000000001</c:v>
                </c:pt>
                <c:pt idx="1980">
                  <c:v>9.3626100000000004E-2</c:v>
                </c:pt>
                <c:pt idx="1981">
                  <c:v>0.11950429999999999</c:v>
                </c:pt>
                <c:pt idx="1982">
                  <c:v>0.14308899999999999</c:v>
                </c:pt>
                <c:pt idx="1983">
                  <c:v>9.25034E-2</c:v>
                </c:pt>
                <c:pt idx="1984">
                  <c:v>0.1097878</c:v>
                </c:pt>
                <c:pt idx="1985">
                  <c:v>0.1390499</c:v>
                </c:pt>
                <c:pt idx="1986">
                  <c:v>9.6064899999999995E-2</c:v>
                </c:pt>
                <c:pt idx="1987">
                  <c:v>0.12322370000000001</c:v>
                </c:pt>
                <c:pt idx="1988">
                  <c:v>9.6763199999999994E-2</c:v>
                </c:pt>
                <c:pt idx="1989">
                  <c:v>0.1199224</c:v>
                </c:pt>
                <c:pt idx="1990">
                  <c:v>9.9862400000000004E-2</c:v>
                </c:pt>
                <c:pt idx="1991">
                  <c:v>9.1037300000000002E-2</c:v>
                </c:pt>
                <c:pt idx="1992">
                  <c:v>8.8935200000000006E-2</c:v>
                </c:pt>
                <c:pt idx="1993">
                  <c:v>0.11135920000000001</c:v>
                </c:pt>
                <c:pt idx="1994">
                  <c:v>0.1093729</c:v>
                </c:pt>
                <c:pt idx="1995">
                  <c:v>9.4643199999999997E-2</c:v>
                </c:pt>
                <c:pt idx="1996">
                  <c:v>8.9782600000000004E-2</c:v>
                </c:pt>
                <c:pt idx="1997">
                  <c:v>0.1090353</c:v>
                </c:pt>
                <c:pt idx="1998">
                  <c:v>0.1320249</c:v>
                </c:pt>
                <c:pt idx="1999">
                  <c:v>0.103473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1EA-4E8C-A910-4D0DA84D4A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69578384"/>
        <c:axId val="1169578864"/>
      </c:lineChart>
      <c:catAx>
        <c:axId val="116957838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69578864"/>
        <c:crosses val="autoZero"/>
        <c:auto val="1"/>
        <c:lblAlgn val="ctr"/>
        <c:lblOffset val="100"/>
        <c:noMultiLvlLbl val="0"/>
      </c:catAx>
      <c:valAx>
        <c:axId val="1169578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69578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'Order Processing Times'!$F$1</c:f>
              <c:strCache>
                <c:ptCount val="1"/>
                <c:pt idx="0">
                  <c:v>Get Order From Redis Time (s)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Times'!$F$2:$F$2001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3.7586999999999998E-3</c:v>
                </c:pt>
                <c:pt idx="1002">
                  <c:v>1.2227E-3</c:v>
                </c:pt>
                <c:pt idx="1003">
                  <c:v>1.6014E-3</c:v>
                </c:pt>
                <c:pt idx="1004">
                  <c:v>1.4783000000000001E-3</c:v>
                </c:pt>
                <c:pt idx="1005">
                  <c:v>1.0007E-3</c:v>
                </c:pt>
                <c:pt idx="1006">
                  <c:v>1.1892000000000001E-3</c:v>
                </c:pt>
                <c:pt idx="1007">
                  <c:v>1.5326999999999999E-3</c:v>
                </c:pt>
                <c:pt idx="1008">
                  <c:v>2.7937999999999999E-3</c:v>
                </c:pt>
                <c:pt idx="1009">
                  <c:v>1.1544000000000001E-3</c:v>
                </c:pt>
                <c:pt idx="1010">
                  <c:v>1.8477000000000001E-3</c:v>
                </c:pt>
                <c:pt idx="1011">
                  <c:v>3.1606999999999998E-3</c:v>
                </c:pt>
                <c:pt idx="1012">
                  <c:v>2.2645999999999999E-3</c:v>
                </c:pt>
                <c:pt idx="1013">
                  <c:v>1.0677E-3</c:v>
                </c:pt>
                <c:pt idx="1014">
                  <c:v>1.3519000000000001E-3</c:v>
                </c:pt>
                <c:pt idx="1015">
                  <c:v>1.5104000000000001E-3</c:v>
                </c:pt>
                <c:pt idx="1016">
                  <c:v>3.0389000000000002E-3</c:v>
                </c:pt>
                <c:pt idx="1017">
                  <c:v>1.0656000000000001E-3</c:v>
                </c:pt>
                <c:pt idx="1018">
                  <c:v>1.4610999999999999E-3</c:v>
                </c:pt>
                <c:pt idx="1019">
                  <c:v>1.0847000000000001E-3</c:v>
                </c:pt>
                <c:pt idx="1020">
                  <c:v>1.5475E-3</c:v>
                </c:pt>
                <c:pt idx="1021">
                  <c:v>1.3382999999999999E-3</c:v>
                </c:pt>
                <c:pt idx="1022">
                  <c:v>1.3133999999999999E-3</c:v>
                </c:pt>
                <c:pt idx="1023">
                  <c:v>1.9989999999999999E-3</c:v>
                </c:pt>
                <c:pt idx="1024">
                  <c:v>1.42025E-2</c:v>
                </c:pt>
                <c:pt idx="1025">
                  <c:v>1.4716E-3</c:v>
                </c:pt>
                <c:pt idx="1026">
                  <c:v>1.5639E-3</c:v>
                </c:pt>
                <c:pt idx="1027">
                  <c:v>1.5651E-3</c:v>
                </c:pt>
                <c:pt idx="1028">
                  <c:v>1.6322000000000001E-3</c:v>
                </c:pt>
                <c:pt idx="1029">
                  <c:v>9.7759999999999991E-4</c:v>
                </c:pt>
                <c:pt idx="1030">
                  <c:v>1.7021E-3</c:v>
                </c:pt>
                <c:pt idx="1031">
                  <c:v>2.0872999999999998E-3</c:v>
                </c:pt>
                <c:pt idx="1032">
                  <c:v>1.0762E-3</c:v>
                </c:pt>
                <c:pt idx="1033">
                  <c:v>2.0132000000000001E-3</c:v>
                </c:pt>
                <c:pt idx="1034">
                  <c:v>1.1134000000000001E-3</c:v>
                </c:pt>
                <c:pt idx="1035">
                  <c:v>1.1322000000000001E-3</c:v>
                </c:pt>
                <c:pt idx="1036">
                  <c:v>2.7810000000000001E-3</c:v>
                </c:pt>
                <c:pt idx="1037">
                  <c:v>1.1058000000000001E-3</c:v>
                </c:pt>
                <c:pt idx="1038">
                  <c:v>1.0698000000000001E-3</c:v>
                </c:pt>
                <c:pt idx="1039">
                  <c:v>1.2715000000000001E-3</c:v>
                </c:pt>
                <c:pt idx="1040">
                  <c:v>2.1928999999999998E-3</c:v>
                </c:pt>
                <c:pt idx="1041">
                  <c:v>1.0801000000000001E-3</c:v>
                </c:pt>
                <c:pt idx="1042">
                  <c:v>1.2099000000000001E-3</c:v>
                </c:pt>
                <c:pt idx="1043">
                  <c:v>1.1072E-3</c:v>
                </c:pt>
                <c:pt idx="1044">
                  <c:v>1.1127000000000001E-3</c:v>
                </c:pt>
                <c:pt idx="1045">
                  <c:v>3.1213999999999999E-3</c:v>
                </c:pt>
                <c:pt idx="1046">
                  <c:v>1.3035E-3</c:v>
                </c:pt>
                <c:pt idx="1047">
                  <c:v>1.5253E-3</c:v>
                </c:pt>
                <c:pt idx="1048">
                  <c:v>1.1299999999999999E-3</c:v>
                </c:pt>
                <c:pt idx="1049">
                  <c:v>1.4385999999999999E-3</c:v>
                </c:pt>
                <c:pt idx="1050">
                  <c:v>1.0767000000000001E-3</c:v>
                </c:pt>
                <c:pt idx="1051">
                  <c:v>1.0444E-3</c:v>
                </c:pt>
                <c:pt idx="1052">
                  <c:v>1.6913E-3</c:v>
                </c:pt>
                <c:pt idx="1053">
                  <c:v>1.7440999999999999E-3</c:v>
                </c:pt>
                <c:pt idx="1054">
                  <c:v>2.9554E-3</c:v>
                </c:pt>
                <c:pt idx="1055">
                  <c:v>1.1088999999999999E-3</c:v>
                </c:pt>
                <c:pt idx="1056">
                  <c:v>1.0985999999999999E-3</c:v>
                </c:pt>
                <c:pt idx="1057">
                  <c:v>1.5820999999999999E-3</c:v>
                </c:pt>
                <c:pt idx="1058">
                  <c:v>1.3894000000000001E-3</c:v>
                </c:pt>
                <c:pt idx="1059">
                  <c:v>1.3140000000000001E-3</c:v>
                </c:pt>
                <c:pt idx="1060">
                  <c:v>1.5797000000000001E-3</c:v>
                </c:pt>
                <c:pt idx="1061">
                  <c:v>2.1042999999999999E-3</c:v>
                </c:pt>
                <c:pt idx="1062">
                  <c:v>2.9803999999999998E-3</c:v>
                </c:pt>
                <c:pt idx="1063">
                  <c:v>1.6821E-3</c:v>
                </c:pt>
                <c:pt idx="1064">
                  <c:v>1.0660999999999999E-3</c:v>
                </c:pt>
                <c:pt idx="1065">
                  <c:v>1.4988E-3</c:v>
                </c:pt>
                <c:pt idx="1066">
                  <c:v>2.0796E-3</c:v>
                </c:pt>
                <c:pt idx="1067">
                  <c:v>1.0984E-3</c:v>
                </c:pt>
                <c:pt idx="1068">
                  <c:v>1.0317E-3</c:v>
                </c:pt>
                <c:pt idx="1069">
                  <c:v>1.6071E-3</c:v>
                </c:pt>
                <c:pt idx="1070">
                  <c:v>1.1360000000000001E-3</c:v>
                </c:pt>
                <c:pt idx="1071">
                  <c:v>1.0583000000000001E-3</c:v>
                </c:pt>
                <c:pt idx="1072">
                  <c:v>1.1058000000000001E-3</c:v>
                </c:pt>
                <c:pt idx="1073">
                  <c:v>1.0241E-3</c:v>
                </c:pt>
                <c:pt idx="1074">
                  <c:v>1.1957000000000001E-3</c:v>
                </c:pt>
                <c:pt idx="1075">
                  <c:v>1.6521000000000001E-3</c:v>
                </c:pt>
                <c:pt idx="1076">
                  <c:v>1.1293E-3</c:v>
                </c:pt>
                <c:pt idx="1077">
                  <c:v>1.1676E-3</c:v>
                </c:pt>
                <c:pt idx="1078">
                  <c:v>1.2212E-3</c:v>
                </c:pt>
                <c:pt idx="1079">
                  <c:v>1.6949999999999999E-3</c:v>
                </c:pt>
                <c:pt idx="1080">
                  <c:v>1.0908999999999999E-3</c:v>
                </c:pt>
                <c:pt idx="1081">
                  <c:v>3.2778999999999998E-3</c:v>
                </c:pt>
                <c:pt idx="1082">
                  <c:v>2.1205E-3</c:v>
                </c:pt>
                <c:pt idx="1083">
                  <c:v>2.0866999999999999E-3</c:v>
                </c:pt>
                <c:pt idx="1084">
                  <c:v>1.7599E-3</c:v>
                </c:pt>
                <c:pt idx="1085">
                  <c:v>1.1248E-3</c:v>
                </c:pt>
                <c:pt idx="1086">
                  <c:v>1.867E-3</c:v>
                </c:pt>
                <c:pt idx="1087">
                  <c:v>1.1646E-3</c:v>
                </c:pt>
                <c:pt idx="1088">
                  <c:v>1.1226000000000001E-3</c:v>
                </c:pt>
                <c:pt idx="1089">
                  <c:v>1.2473E-3</c:v>
                </c:pt>
                <c:pt idx="1090">
                  <c:v>1.0715E-3</c:v>
                </c:pt>
                <c:pt idx="1091">
                  <c:v>1.1136E-3</c:v>
                </c:pt>
                <c:pt idx="1092">
                  <c:v>1.0510500000000001E-2</c:v>
                </c:pt>
                <c:pt idx="1093">
                  <c:v>1.0074000000000001E-3</c:v>
                </c:pt>
                <c:pt idx="1094">
                  <c:v>1.1501E-3</c:v>
                </c:pt>
                <c:pt idx="1095">
                  <c:v>1.1413E-3</c:v>
                </c:pt>
                <c:pt idx="1096">
                  <c:v>1.5922E-3</c:v>
                </c:pt>
                <c:pt idx="1097">
                  <c:v>2.0089000000000001E-3</c:v>
                </c:pt>
                <c:pt idx="1098">
                  <c:v>1.1915000000000001E-3</c:v>
                </c:pt>
                <c:pt idx="1099">
                  <c:v>1.0364E-3</c:v>
                </c:pt>
                <c:pt idx="1100">
                  <c:v>1.1463000000000001E-3</c:v>
                </c:pt>
                <c:pt idx="1101">
                  <c:v>2.6714E-3</c:v>
                </c:pt>
                <c:pt idx="1102">
                  <c:v>1.7491E-3</c:v>
                </c:pt>
                <c:pt idx="1103">
                  <c:v>1.2107000000000001E-3</c:v>
                </c:pt>
                <c:pt idx="1104">
                  <c:v>1.2153999999999999E-3</c:v>
                </c:pt>
                <c:pt idx="1105">
                  <c:v>1.9956000000000002E-3</c:v>
                </c:pt>
                <c:pt idx="1106">
                  <c:v>1.9433E-3</c:v>
                </c:pt>
                <c:pt idx="1107">
                  <c:v>1.6314999999999999E-3</c:v>
                </c:pt>
                <c:pt idx="1108">
                  <c:v>1.0751000000000001E-3</c:v>
                </c:pt>
                <c:pt idx="1109">
                  <c:v>1.8766E-3</c:v>
                </c:pt>
                <c:pt idx="1110">
                  <c:v>1.5933E-3</c:v>
                </c:pt>
                <c:pt idx="1111">
                  <c:v>2.3503999999999999E-3</c:v>
                </c:pt>
                <c:pt idx="1112">
                  <c:v>1.9854E-3</c:v>
                </c:pt>
                <c:pt idx="1113">
                  <c:v>1.8198000000000001E-3</c:v>
                </c:pt>
                <c:pt idx="1114">
                  <c:v>1.1130000000000001E-3</c:v>
                </c:pt>
                <c:pt idx="1115">
                  <c:v>1.9474E-3</c:v>
                </c:pt>
                <c:pt idx="1116">
                  <c:v>2.1676999999999998E-3</c:v>
                </c:pt>
                <c:pt idx="1117">
                  <c:v>1.5969000000000001E-3</c:v>
                </c:pt>
                <c:pt idx="1118">
                  <c:v>1.4599000000000001E-3</c:v>
                </c:pt>
                <c:pt idx="1119">
                  <c:v>2.0750999999999999E-3</c:v>
                </c:pt>
                <c:pt idx="1120">
                  <c:v>1.0254000000000001E-3</c:v>
                </c:pt>
                <c:pt idx="1121">
                  <c:v>1.7316E-3</c:v>
                </c:pt>
                <c:pt idx="1122">
                  <c:v>1.3374000000000001E-3</c:v>
                </c:pt>
                <c:pt idx="1123">
                  <c:v>1.4101000000000001E-3</c:v>
                </c:pt>
                <c:pt idx="1124">
                  <c:v>1.1042000000000001E-3</c:v>
                </c:pt>
                <c:pt idx="1125">
                  <c:v>1.8466999999999999E-3</c:v>
                </c:pt>
                <c:pt idx="1126">
                  <c:v>2.2880000000000001E-3</c:v>
                </c:pt>
                <c:pt idx="1127">
                  <c:v>1.2279999999999999E-3</c:v>
                </c:pt>
                <c:pt idx="1128">
                  <c:v>1.6333999999999999E-3</c:v>
                </c:pt>
                <c:pt idx="1129">
                  <c:v>1.1425000000000001E-3</c:v>
                </c:pt>
                <c:pt idx="1130">
                  <c:v>1.8041999999999999E-3</c:v>
                </c:pt>
                <c:pt idx="1131">
                  <c:v>1.018E-3</c:v>
                </c:pt>
                <c:pt idx="1132">
                  <c:v>1.1337000000000001E-3</c:v>
                </c:pt>
                <c:pt idx="1133">
                  <c:v>1.6260000000000001E-3</c:v>
                </c:pt>
                <c:pt idx="1134">
                  <c:v>1.2301E-3</c:v>
                </c:pt>
                <c:pt idx="1135">
                  <c:v>1.5456999999999999E-3</c:v>
                </c:pt>
                <c:pt idx="1136">
                  <c:v>1.565E-3</c:v>
                </c:pt>
                <c:pt idx="1137">
                  <c:v>1.1172000000000001E-3</c:v>
                </c:pt>
                <c:pt idx="1138">
                  <c:v>1.2750000000000001E-3</c:v>
                </c:pt>
                <c:pt idx="1139">
                  <c:v>1.2244000000000001E-3</c:v>
                </c:pt>
                <c:pt idx="1140">
                  <c:v>1.114E-3</c:v>
                </c:pt>
                <c:pt idx="1141">
                  <c:v>1.2482999999999999E-3</c:v>
                </c:pt>
                <c:pt idx="1142">
                  <c:v>1.1762999999999999E-3</c:v>
                </c:pt>
                <c:pt idx="1143">
                  <c:v>1.5647E-3</c:v>
                </c:pt>
                <c:pt idx="1144">
                  <c:v>1.4027E-3</c:v>
                </c:pt>
                <c:pt idx="1145">
                  <c:v>1.3313999999999999E-3</c:v>
                </c:pt>
                <c:pt idx="1146">
                  <c:v>1.0786999999999999E-3</c:v>
                </c:pt>
                <c:pt idx="1147">
                  <c:v>2.9952999999999998E-3</c:v>
                </c:pt>
                <c:pt idx="1148">
                  <c:v>1.2558000000000001E-3</c:v>
                </c:pt>
                <c:pt idx="1149">
                  <c:v>9.9719999999999995E-4</c:v>
                </c:pt>
                <c:pt idx="1150">
                  <c:v>1.4031E-3</c:v>
                </c:pt>
                <c:pt idx="1151">
                  <c:v>1.2129E-3</c:v>
                </c:pt>
                <c:pt idx="1152">
                  <c:v>1.0989000000000001E-3</c:v>
                </c:pt>
                <c:pt idx="1153">
                  <c:v>1.1819000000000001E-3</c:v>
                </c:pt>
                <c:pt idx="1154">
                  <c:v>1.2103999999999999E-3</c:v>
                </c:pt>
                <c:pt idx="1155">
                  <c:v>1.0403000000000001E-3</c:v>
                </c:pt>
                <c:pt idx="1156">
                  <c:v>1.0195E-3</c:v>
                </c:pt>
                <c:pt idx="1157">
                  <c:v>2.4076000000000002E-3</c:v>
                </c:pt>
                <c:pt idx="1158">
                  <c:v>1.1458E-3</c:v>
                </c:pt>
                <c:pt idx="1159">
                  <c:v>1.3473000000000001E-3</c:v>
                </c:pt>
                <c:pt idx="1160">
                  <c:v>2.1951000000000002E-3</c:v>
                </c:pt>
                <c:pt idx="1161">
                  <c:v>1.9726000000000001E-3</c:v>
                </c:pt>
                <c:pt idx="1162">
                  <c:v>1.3709E-3</c:v>
                </c:pt>
                <c:pt idx="1163">
                  <c:v>2.0693E-3</c:v>
                </c:pt>
                <c:pt idx="1164">
                  <c:v>1.5996999999999999E-3</c:v>
                </c:pt>
                <c:pt idx="1165">
                  <c:v>1.8499E-3</c:v>
                </c:pt>
                <c:pt idx="1166">
                  <c:v>1.2344000000000001E-3</c:v>
                </c:pt>
                <c:pt idx="1167">
                  <c:v>1.5123000000000001E-3</c:v>
                </c:pt>
                <c:pt idx="1168">
                  <c:v>1.0631E-3</c:v>
                </c:pt>
                <c:pt idx="1169">
                  <c:v>1.1758000000000001E-3</c:v>
                </c:pt>
                <c:pt idx="1170">
                  <c:v>1.2367999999999999E-3</c:v>
                </c:pt>
                <c:pt idx="1171">
                  <c:v>1.3864999999999999E-3</c:v>
                </c:pt>
                <c:pt idx="1172">
                  <c:v>1.4495000000000001E-3</c:v>
                </c:pt>
                <c:pt idx="1173">
                  <c:v>1.2017E-3</c:v>
                </c:pt>
                <c:pt idx="1174">
                  <c:v>1.6900000000000001E-3</c:v>
                </c:pt>
                <c:pt idx="1175">
                  <c:v>1.1222999999999999E-3</c:v>
                </c:pt>
                <c:pt idx="1176">
                  <c:v>2.5533999999999999E-3</c:v>
                </c:pt>
                <c:pt idx="1177">
                  <c:v>1.4579E-3</c:v>
                </c:pt>
                <c:pt idx="1178">
                  <c:v>1.0509E-3</c:v>
                </c:pt>
                <c:pt idx="1179">
                  <c:v>1.4513E-3</c:v>
                </c:pt>
                <c:pt idx="1180">
                  <c:v>1.1165999999999999E-3</c:v>
                </c:pt>
                <c:pt idx="1181">
                  <c:v>1.1818E-3</c:v>
                </c:pt>
                <c:pt idx="1182">
                  <c:v>1.2292E-3</c:v>
                </c:pt>
                <c:pt idx="1183">
                  <c:v>1.2061000000000001E-3</c:v>
                </c:pt>
                <c:pt idx="1184">
                  <c:v>2.2317999999999999E-3</c:v>
                </c:pt>
                <c:pt idx="1185">
                  <c:v>1.6379999999999999E-3</c:v>
                </c:pt>
                <c:pt idx="1186">
                  <c:v>1.6371000000000001E-3</c:v>
                </c:pt>
                <c:pt idx="1187">
                  <c:v>1.5629999999999999E-3</c:v>
                </c:pt>
                <c:pt idx="1188">
                  <c:v>1.0574E-3</c:v>
                </c:pt>
                <c:pt idx="1189">
                  <c:v>1.0855999999999999E-3</c:v>
                </c:pt>
                <c:pt idx="1190">
                  <c:v>2.1308E-3</c:v>
                </c:pt>
                <c:pt idx="1191">
                  <c:v>1.1554E-3</c:v>
                </c:pt>
                <c:pt idx="1192">
                  <c:v>1.0231000000000001E-3</c:v>
                </c:pt>
                <c:pt idx="1193">
                  <c:v>1.1213E-3</c:v>
                </c:pt>
                <c:pt idx="1194">
                  <c:v>1.0177000000000001E-3</c:v>
                </c:pt>
                <c:pt idx="1195">
                  <c:v>1.1014E-3</c:v>
                </c:pt>
                <c:pt idx="1196">
                  <c:v>1.1191E-3</c:v>
                </c:pt>
                <c:pt idx="1197">
                  <c:v>1.364E-3</c:v>
                </c:pt>
                <c:pt idx="1198">
                  <c:v>1.3763E-3</c:v>
                </c:pt>
                <c:pt idx="1199">
                  <c:v>1.1333999999999999E-3</c:v>
                </c:pt>
                <c:pt idx="1200">
                  <c:v>1.2137999999999999E-3</c:v>
                </c:pt>
                <c:pt idx="1201">
                  <c:v>1.3913E-3</c:v>
                </c:pt>
                <c:pt idx="1202">
                  <c:v>4.2135000000000002E-3</c:v>
                </c:pt>
                <c:pt idx="1203">
                  <c:v>1.0889000000000001E-3</c:v>
                </c:pt>
                <c:pt idx="1204">
                  <c:v>1.2181E-3</c:v>
                </c:pt>
                <c:pt idx="1205">
                  <c:v>1.2078E-3</c:v>
                </c:pt>
                <c:pt idx="1206">
                  <c:v>1.1179E-3</c:v>
                </c:pt>
                <c:pt idx="1207">
                  <c:v>1.5402E-3</c:v>
                </c:pt>
                <c:pt idx="1208">
                  <c:v>1.8270000000000001E-3</c:v>
                </c:pt>
                <c:pt idx="1209">
                  <c:v>1.6306999999999999E-3</c:v>
                </c:pt>
                <c:pt idx="1210">
                  <c:v>2.0749000000000002E-3</c:v>
                </c:pt>
                <c:pt idx="1211">
                  <c:v>1.041E-3</c:v>
                </c:pt>
                <c:pt idx="1212">
                  <c:v>3.6816000000000002E-3</c:v>
                </c:pt>
                <c:pt idx="1213">
                  <c:v>1.6670999999999999E-3</c:v>
                </c:pt>
                <c:pt idx="1214">
                  <c:v>1.7011000000000001E-3</c:v>
                </c:pt>
                <c:pt idx="1215">
                  <c:v>1.2807000000000001E-3</c:v>
                </c:pt>
                <c:pt idx="1216">
                  <c:v>1.6477E-3</c:v>
                </c:pt>
                <c:pt idx="1217">
                  <c:v>1.5057E-3</c:v>
                </c:pt>
                <c:pt idx="1218">
                  <c:v>1.2539999999999999E-3</c:v>
                </c:pt>
                <c:pt idx="1219">
                  <c:v>1.1186E-3</c:v>
                </c:pt>
                <c:pt idx="1220">
                  <c:v>1.1858999999999999E-3</c:v>
                </c:pt>
                <c:pt idx="1221">
                  <c:v>1.4471E-3</c:v>
                </c:pt>
                <c:pt idx="1222">
                  <c:v>1.3675E-3</c:v>
                </c:pt>
                <c:pt idx="1223">
                  <c:v>1.2408E-3</c:v>
                </c:pt>
                <c:pt idx="1224">
                  <c:v>1.6823000000000001E-3</c:v>
                </c:pt>
                <c:pt idx="1225">
                  <c:v>1.6057000000000001E-3</c:v>
                </c:pt>
                <c:pt idx="1226">
                  <c:v>1.2102E-3</c:v>
                </c:pt>
                <c:pt idx="1227">
                  <c:v>1.4821999999999999E-3</c:v>
                </c:pt>
                <c:pt idx="1228">
                  <c:v>2.0057E-3</c:v>
                </c:pt>
                <c:pt idx="1229">
                  <c:v>1.2409000000000001E-3</c:v>
                </c:pt>
                <c:pt idx="1230">
                  <c:v>1.0085999999999999E-3</c:v>
                </c:pt>
                <c:pt idx="1231">
                  <c:v>1.1504E-3</c:v>
                </c:pt>
                <c:pt idx="1232">
                  <c:v>1.0116999999999999E-3</c:v>
                </c:pt>
                <c:pt idx="1233">
                  <c:v>1.145E-3</c:v>
                </c:pt>
                <c:pt idx="1234">
                  <c:v>1.7015000000000001E-3</c:v>
                </c:pt>
                <c:pt idx="1235">
                  <c:v>1.2105E-3</c:v>
                </c:pt>
                <c:pt idx="1236">
                  <c:v>1.0761E-3</c:v>
                </c:pt>
                <c:pt idx="1237">
                  <c:v>1.196E-3</c:v>
                </c:pt>
                <c:pt idx="1238">
                  <c:v>1.353E-3</c:v>
                </c:pt>
                <c:pt idx="1239">
                  <c:v>1.083E-3</c:v>
                </c:pt>
                <c:pt idx="1240">
                  <c:v>1.9109999999999999E-3</c:v>
                </c:pt>
                <c:pt idx="1241">
                  <c:v>1.0612E-3</c:v>
                </c:pt>
                <c:pt idx="1242">
                  <c:v>1.1784E-3</c:v>
                </c:pt>
                <c:pt idx="1243">
                  <c:v>2.0273999999999999E-3</c:v>
                </c:pt>
                <c:pt idx="1244">
                  <c:v>1.0694000000000001E-3</c:v>
                </c:pt>
                <c:pt idx="1245">
                  <c:v>1.1502999999999999E-3</c:v>
                </c:pt>
                <c:pt idx="1246">
                  <c:v>1.1297E-3</c:v>
                </c:pt>
                <c:pt idx="1247">
                  <c:v>1.3914000000000001E-3</c:v>
                </c:pt>
                <c:pt idx="1248">
                  <c:v>1.6050000000000001E-3</c:v>
                </c:pt>
                <c:pt idx="1249">
                  <c:v>1.1271E-3</c:v>
                </c:pt>
                <c:pt idx="1250">
                  <c:v>1.1676E-3</c:v>
                </c:pt>
                <c:pt idx="1251">
                  <c:v>1.2588E-3</c:v>
                </c:pt>
                <c:pt idx="1252">
                  <c:v>1.3809E-3</c:v>
                </c:pt>
                <c:pt idx="1253">
                  <c:v>2.6989000000000002E-3</c:v>
                </c:pt>
                <c:pt idx="1254">
                  <c:v>1.8308E-3</c:v>
                </c:pt>
                <c:pt idx="1255">
                  <c:v>1.0934E-3</c:v>
                </c:pt>
                <c:pt idx="1256">
                  <c:v>1.4913999999999999E-3</c:v>
                </c:pt>
                <c:pt idx="1257">
                  <c:v>1.6252E-3</c:v>
                </c:pt>
                <c:pt idx="1258">
                  <c:v>1.3414E-3</c:v>
                </c:pt>
                <c:pt idx="1259">
                  <c:v>1.1348E-3</c:v>
                </c:pt>
                <c:pt idx="1260">
                  <c:v>1.49E-3</c:v>
                </c:pt>
                <c:pt idx="1261">
                  <c:v>1.1037E-3</c:v>
                </c:pt>
                <c:pt idx="1262">
                  <c:v>2.9564000000000001E-3</c:v>
                </c:pt>
                <c:pt idx="1263">
                  <c:v>1.5577E-3</c:v>
                </c:pt>
                <c:pt idx="1264">
                  <c:v>1.1065999999999999E-3</c:v>
                </c:pt>
                <c:pt idx="1265">
                  <c:v>1.4042E-3</c:v>
                </c:pt>
                <c:pt idx="1266">
                  <c:v>1.2611E-3</c:v>
                </c:pt>
                <c:pt idx="1267">
                  <c:v>1.0725999999999999E-3</c:v>
                </c:pt>
                <c:pt idx="1268">
                  <c:v>1.2168000000000001E-3</c:v>
                </c:pt>
                <c:pt idx="1269">
                  <c:v>1.1187E-3</c:v>
                </c:pt>
                <c:pt idx="1270">
                  <c:v>1.5501E-3</c:v>
                </c:pt>
                <c:pt idx="1271">
                  <c:v>1.0748000000000001E-3</c:v>
                </c:pt>
                <c:pt idx="1272">
                  <c:v>1.3512000000000001E-3</c:v>
                </c:pt>
                <c:pt idx="1273">
                  <c:v>1.1636000000000001E-3</c:v>
                </c:pt>
                <c:pt idx="1274">
                  <c:v>1.3336000000000001E-3</c:v>
                </c:pt>
                <c:pt idx="1275">
                  <c:v>1.4594E-3</c:v>
                </c:pt>
                <c:pt idx="1276">
                  <c:v>2.4529999999999999E-3</c:v>
                </c:pt>
                <c:pt idx="1277">
                  <c:v>1.5449999999999999E-3</c:v>
                </c:pt>
                <c:pt idx="1278">
                  <c:v>1.9534000000000001E-3</c:v>
                </c:pt>
                <c:pt idx="1279">
                  <c:v>2.5503000000000001E-3</c:v>
                </c:pt>
                <c:pt idx="1280">
                  <c:v>1.6620000000000001E-3</c:v>
                </c:pt>
                <c:pt idx="1281">
                  <c:v>1.5391999999999999E-3</c:v>
                </c:pt>
                <c:pt idx="1282">
                  <c:v>1.2436000000000001E-3</c:v>
                </c:pt>
                <c:pt idx="1283">
                  <c:v>1.7649E-3</c:v>
                </c:pt>
                <c:pt idx="1284">
                  <c:v>2.5904999999999999E-3</c:v>
                </c:pt>
                <c:pt idx="1285">
                  <c:v>1.3171000000000001E-3</c:v>
                </c:pt>
                <c:pt idx="1286">
                  <c:v>1.1992000000000001E-3</c:v>
                </c:pt>
                <c:pt idx="1287">
                  <c:v>2.4589999999999998E-3</c:v>
                </c:pt>
                <c:pt idx="1288">
                  <c:v>1.82E-3</c:v>
                </c:pt>
                <c:pt idx="1289">
                  <c:v>1.0202E-3</c:v>
                </c:pt>
                <c:pt idx="1290">
                  <c:v>1.0942E-3</c:v>
                </c:pt>
                <c:pt idx="1291">
                  <c:v>1.1796E-3</c:v>
                </c:pt>
                <c:pt idx="1292">
                  <c:v>1.214E-3</c:v>
                </c:pt>
                <c:pt idx="1293">
                  <c:v>1.5317E-3</c:v>
                </c:pt>
                <c:pt idx="1294">
                  <c:v>2.2558000000000001E-3</c:v>
                </c:pt>
                <c:pt idx="1295">
                  <c:v>1.0597E-3</c:v>
                </c:pt>
                <c:pt idx="1296">
                  <c:v>1.8485999999999999E-3</c:v>
                </c:pt>
                <c:pt idx="1297">
                  <c:v>1.0868E-3</c:v>
                </c:pt>
                <c:pt idx="1298">
                  <c:v>1.1336E-3</c:v>
                </c:pt>
                <c:pt idx="1299">
                  <c:v>1.5495000000000001E-3</c:v>
                </c:pt>
                <c:pt idx="1300">
                  <c:v>2.5495000000000001E-3</c:v>
                </c:pt>
                <c:pt idx="1301">
                  <c:v>1.5475E-3</c:v>
                </c:pt>
                <c:pt idx="1302">
                  <c:v>1.9189999999999999E-3</c:v>
                </c:pt>
                <c:pt idx="1303">
                  <c:v>1.0131000000000001E-3</c:v>
                </c:pt>
                <c:pt idx="1304">
                  <c:v>1.1891E-3</c:v>
                </c:pt>
                <c:pt idx="1305">
                  <c:v>1.1146999999999999E-3</c:v>
                </c:pt>
                <c:pt idx="1306">
                  <c:v>1.7256000000000001E-3</c:v>
                </c:pt>
                <c:pt idx="1307">
                  <c:v>9.6489999999999998E-4</c:v>
                </c:pt>
                <c:pt idx="1308">
                  <c:v>1.005E-3</c:v>
                </c:pt>
                <c:pt idx="1309">
                  <c:v>1.1439E-3</c:v>
                </c:pt>
                <c:pt idx="1310">
                  <c:v>1.3091000000000001E-3</c:v>
                </c:pt>
                <c:pt idx="1311">
                  <c:v>1.3729E-3</c:v>
                </c:pt>
                <c:pt idx="1312">
                  <c:v>1.9074000000000001E-3</c:v>
                </c:pt>
                <c:pt idx="1313">
                  <c:v>1.2496E-3</c:v>
                </c:pt>
                <c:pt idx="1314">
                  <c:v>1.4456E-3</c:v>
                </c:pt>
                <c:pt idx="1315">
                  <c:v>1.5732999999999999E-3</c:v>
                </c:pt>
                <c:pt idx="1316">
                  <c:v>1.5577E-3</c:v>
                </c:pt>
                <c:pt idx="1317">
                  <c:v>2.7396E-3</c:v>
                </c:pt>
                <c:pt idx="1318">
                  <c:v>1.3036E-3</c:v>
                </c:pt>
                <c:pt idx="1319">
                  <c:v>2.5301E-3</c:v>
                </c:pt>
                <c:pt idx="1320">
                  <c:v>1.0196999999999999E-3</c:v>
                </c:pt>
                <c:pt idx="1321">
                  <c:v>1.4970000000000001E-3</c:v>
                </c:pt>
                <c:pt idx="1322">
                  <c:v>1.0402E-3</c:v>
                </c:pt>
                <c:pt idx="1323">
                  <c:v>1.0051000000000001E-3</c:v>
                </c:pt>
                <c:pt idx="1324">
                  <c:v>1.2315E-3</c:v>
                </c:pt>
                <c:pt idx="1325">
                  <c:v>1.3473999999999999E-3</c:v>
                </c:pt>
                <c:pt idx="1326">
                  <c:v>1.0679000000000001E-3</c:v>
                </c:pt>
                <c:pt idx="1327">
                  <c:v>1.0977000000000001E-3</c:v>
                </c:pt>
                <c:pt idx="1328">
                  <c:v>1.1289E-3</c:v>
                </c:pt>
                <c:pt idx="1329">
                  <c:v>1.1050999999999999E-3</c:v>
                </c:pt>
                <c:pt idx="1330">
                  <c:v>1.0372999999999999E-3</c:v>
                </c:pt>
                <c:pt idx="1331">
                  <c:v>1.3033999999999999E-3</c:v>
                </c:pt>
                <c:pt idx="1332">
                  <c:v>1.572E-3</c:v>
                </c:pt>
                <c:pt idx="1333">
                  <c:v>1.2064000000000001E-3</c:v>
                </c:pt>
                <c:pt idx="1334">
                  <c:v>2.0566999999999998E-3</c:v>
                </c:pt>
                <c:pt idx="1335">
                  <c:v>1.0277000000000001E-3</c:v>
                </c:pt>
                <c:pt idx="1336">
                  <c:v>2.2536000000000001E-3</c:v>
                </c:pt>
                <c:pt idx="1337">
                  <c:v>1.5627E-3</c:v>
                </c:pt>
                <c:pt idx="1338">
                  <c:v>1.0328E-3</c:v>
                </c:pt>
                <c:pt idx="1339">
                  <c:v>1.1052E-3</c:v>
                </c:pt>
                <c:pt idx="1340">
                  <c:v>2.1946999999999999E-3</c:v>
                </c:pt>
                <c:pt idx="1341">
                  <c:v>1.5826E-3</c:v>
                </c:pt>
                <c:pt idx="1342">
                  <c:v>1.0008E-3</c:v>
                </c:pt>
                <c:pt idx="1343">
                  <c:v>1.1027999999999999E-3</c:v>
                </c:pt>
                <c:pt idx="1344">
                  <c:v>1.384E-3</c:v>
                </c:pt>
                <c:pt idx="1345">
                  <c:v>1.0154999999999999E-3</c:v>
                </c:pt>
                <c:pt idx="1346">
                  <c:v>9.5560000000000003E-4</c:v>
                </c:pt>
                <c:pt idx="1347">
                  <c:v>1.2516999999999999E-3</c:v>
                </c:pt>
                <c:pt idx="1348">
                  <c:v>1.4844000000000001E-3</c:v>
                </c:pt>
                <c:pt idx="1349">
                  <c:v>1.5261000000000001E-3</c:v>
                </c:pt>
                <c:pt idx="1350">
                  <c:v>1.3446E-3</c:v>
                </c:pt>
                <c:pt idx="1351">
                  <c:v>1.6535E-3</c:v>
                </c:pt>
                <c:pt idx="1352">
                  <c:v>1.0619E-3</c:v>
                </c:pt>
                <c:pt idx="1353">
                  <c:v>1.1578999999999999E-3</c:v>
                </c:pt>
                <c:pt idx="1354">
                  <c:v>1.1406999999999999E-3</c:v>
                </c:pt>
                <c:pt idx="1355">
                  <c:v>1.3522E-3</c:v>
                </c:pt>
                <c:pt idx="1356">
                  <c:v>1.0884E-3</c:v>
                </c:pt>
                <c:pt idx="1357">
                  <c:v>1.0877E-3</c:v>
                </c:pt>
                <c:pt idx="1358">
                  <c:v>9.6730000000000004E-4</c:v>
                </c:pt>
                <c:pt idx="1359">
                  <c:v>1.0556999999999999E-3</c:v>
                </c:pt>
                <c:pt idx="1360">
                  <c:v>1.0313E-3</c:v>
                </c:pt>
                <c:pt idx="1361">
                  <c:v>1.1640999999999999E-3</c:v>
                </c:pt>
                <c:pt idx="1362">
                  <c:v>1.5647E-3</c:v>
                </c:pt>
                <c:pt idx="1363">
                  <c:v>1.6142999999999999E-3</c:v>
                </c:pt>
                <c:pt idx="1364">
                  <c:v>1.3297000000000001E-3</c:v>
                </c:pt>
                <c:pt idx="1365">
                  <c:v>1.5866000000000001E-3</c:v>
                </c:pt>
                <c:pt idx="1366">
                  <c:v>1.8661999999999999E-3</c:v>
                </c:pt>
                <c:pt idx="1367">
                  <c:v>1.2354E-3</c:v>
                </c:pt>
                <c:pt idx="1368">
                  <c:v>1.7648E-3</c:v>
                </c:pt>
                <c:pt idx="1369">
                  <c:v>1.0078000000000001E-3</c:v>
                </c:pt>
                <c:pt idx="1370">
                  <c:v>1.2604999999999999E-3</c:v>
                </c:pt>
                <c:pt idx="1371">
                  <c:v>1.4323000000000001E-3</c:v>
                </c:pt>
                <c:pt idx="1372">
                  <c:v>1.8174E-3</c:v>
                </c:pt>
                <c:pt idx="1373">
                  <c:v>1.6900000000000001E-3</c:v>
                </c:pt>
                <c:pt idx="1374">
                  <c:v>1.2359000000000001E-3</c:v>
                </c:pt>
                <c:pt idx="1375">
                  <c:v>1.4647E-3</c:v>
                </c:pt>
                <c:pt idx="1376">
                  <c:v>1.7311E-3</c:v>
                </c:pt>
                <c:pt idx="1377">
                  <c:v>1.9377000000000001E-3</c:v>
                </c:pt>
                <c:pt idx="1378">
                  <c:v>1.1913E-3</c:v>
                </c:pt>
                <c:pt idx="1379">
                  <c:v>1.0392000000000001E-3</c:v>
                </c:pt>
                <c:pt idx="1380">
                  <c:v>1.5655000000000001E-3</c:v>
                </c:pt>
                <c:pt idx="1381">
                  <c:v>1.3295E-3</c:v>
                </c:pt>
                <c:pt idx="1382">
                  <c:v>1.0735E-3</c:v>
                </c:pt>
                <c:pt idx="1383">
                  <c:v>2.1459999999999999E-3</c:v>
                </c:pt>
                <c:pt idx="1384">
                  <c:v>1.3163000000000001E-3</c:v>
                </c:pt>
                <c:pt idx="1385">
                  <c:v>1.0475E-3</c:v>
                </c:pt>
                <c:pt idx="1386">
                  <c:v>2.2680999999999999E-3</c:v>
                </c:pt>
                <c:pt idx="1387">
                  <c:v>1.0522999999999999E-3</c:v>
                </c:pt>
                <c:pt idx="1388">
                  <c:v>1.4395E-3</c:v>
                </c:pt>
                <c:pt idx="1389">
                  <c:v>1.5732999999999999E-3</c:v>
                </c:pt>
                <c:pt idx="1390">
                  <c:v>1.3576E-3</c:v>
                </c:pt>
                <c:pt idx="1391">
                  <c:v>1.0192999999999999E-3</c:v>
                </c:pt>
                <c:pt idx="1392">
                  <c:v>1.2386000000000001E-3</c:v>
                </c:pt>
                <c:pt idx="1393">
                  <c:v>2.7330000000000002E-3</c:v>
                </c:pt>
                <c:pt idx="1394">
                  <c:v>1.0088E-3</c:v>
                </c:pt>
                <c:pt idx="1395">
                  <c:v>1.0654E-3</c:v>
                </c:pt>
                <c:pt idx="1396">
                  <c:v>1.2439E-3</c:v>
                </c:pt>
                <c:pt idx="1397">
                  <c:v>3.1717E-3</c:v>
                </c:pt>
                <c:pt idx="1398">
                  <c:v>1.2813E-3</c:v>
                </c:pt>
                <c:pt idx="1399">
                  <c:v>1.2312E-3</c:v>
                </c:pt>
                <c:pt idx="1400">
                  <c:v>1.4149E-3</c:v>
                </c:pt>
                <c:pt idx="1401">
                  <c:v>1.0797000000000001E-3</c:v>
                </c:pt>
                <c:pt idx="1402">
                  <c:v>2.3749000000000001E-3</c:v>
                </c:pt>
                <c:pt idx="1403">
                  <c:v>1.3655E-3</c:v>
                </c:pt>
                <c:pt idx="1404">
                  <c:v>1.3043E-3</c:v>
                </c:pt>
                <c:pt idx="1405">
                  <c:v>1.5192999999999999E-3</c:v>
                </c:pt>
                <c:pt idx="1406">
                  <c:v>1.5694000000000001E-3</c:v>
                </c:pt>
                <c:pt idx="1407">
                  <c:v>1.0204000000000001E-3</c:v>
                </c:pt>
                <c:pt idx="1408">
                  <c:v>1.5236E-3</c:v>
                </c:pt>
                <c:pt idx="1409">
                  <c:v>1.1471000000000001E-3</c:v>
                </c:pt>
                <c:pt idx="1410">
                  <c:v>1.5965E-3</c:v>
                </c:pt>
                <c:pt idx="1411">
                  <c:v>2.0122999999999999E-3</c:v>
                </c:pt>
                <c:pt idx="1412">
                  <c:v>3.9065999999999997E-3</c:v>
                </c:pt>
                <c:pt idx="1413">
                  <c:v>2.1283000000000001E-3</c:v>
                </c:pt>
                <c:pt idx="1414">
                  <c:v>1.83E-3</c:v>
                </c:pt>
                <c:pt idx="1415">
                  <c:v>3.6505999999999999E-3</c:v>
                </c:pt>
                <c:pt idx="1416">
                  <c:v>1.9843E-3</c:v>
                </c:pt>
                <c:pt idx="1417">
                  <c:v>2.8170000000000001E-3</c:v>
                </c:pt>
                <c:pt idx="1418">
                  <c:v>1.7474000000000001E-3</c:v>
                </c:pt>
                <c:pt idx="1419">
                  <c:v>2.0157999999999999E-3</c:v>
                </c:pt>
                <c:pt idx="1420">
                  <c:v>1.1367E-3</c:v>
                </c:pt>
                <c:pt idx="1421">
                  <c:v>1.8642000000000001E-3</c:v>
                </c:pt>
                <c:pt idx="1422">
                  <c:v>2.6120000000000002E-3</c:v>
                </c:pt>
                <c:pt idx="1423">
                  <c:v>3.6449999999999998E-3</c:v>
                </c:pt>
                <c:pt idx="1424">
                  <c:v>1.6770000000000001E-3</c:v>
                </c:pt>
                <c:pt idx="1425">
                  <c:v>1.3064999999999999E-3</c:v>
                </c:pt>
                <c:pt idx="1426">
                  <c:v>2.5907999999999999E-3</c:v>
                </c:pt>
                <c:pt idx="1427">
                  <c:v>1.4449E-3</c:v>
                </c:pt>
                <c:pt idx="1428">
                  <c:v>1.5931999999999999E-3</c:v>
                </c:pt>
                <c:pt idx="1429">
                  <c:v>2.9158000000000001E-3</c:v>
                </c:pt>
                <c:pt idx="1430">
                  <c:v>3.6072000000000001E-3</c:v>
                </c:pt>
                <c:pt idx="1431">
                  <c:v>1.1831999999999999E-3</c:v>
                </c:pt>
                <c:pt idx="1432">
                  <c:v>2.2951999999999998E-3</c:v>
                </c:pt>
                <c:pt idx="1433">
                  <c:v>2.7244999999999999E-3</c:v>
                </c:pt>
                <c:pt idx="1434">
                  <c:v>1.0172E-3</c:v>
                </c:pt>
                <c:pt idx="1435">
                  <c:v>1.3439000000000001E-3</c:v>
                </c:pt>
                <c:pt idx="1436">
                  <c:v>1.3054E-3</c:v>
                </c:pt>
                <c:pt idx="1437">
                  <c:v>2.0506999999999999E-3</c:v>
                </c:pt>
                <c:pt idx="1438">
                  <c:v>1.2661E-3</c:v>
                </c:pt>
                <c:pt idx="1439">
                  <c:v>3.7144000000000001E-3</c:v>
                </c:pt>
                <c:pt idx="1440">
                  <c:v>2.1649999999999998E-3</c:v>
                </c:pt>
                <c:pt idx="1441">
                  <c:v>2.1868E-3</c:v>
                </c:pt>
                <c:pt idx="1442">
                  <c:v>2.3378000000000001E-3</c:v>
                </c:pt>
                <c:pt idx="1443">
                  <c:v>1.7849000000000001E-3</c:v>
                </c:pt>
                <c:pt idx="1444">
                  <c:v>4.4286999999999998E-3</c:v>
                </c:pt>
                <c:pt idx="1445">
                  <c:v>1.0606999999999999E-3</c:v>
                </c:pt>
                <c:pt idx="1446">
                  <c:v>1.5977999999999999E-3</c:v>
                </c:pt>
                <c:pt idx="1447">
                  <c:v>1.2573E-3</c:v>
                </c:pt>
                <c:pt idx="1448">
                  <c:v>1.4143999999999999E-3</c:v>
                </c:pt>
                <c:pt idx="1449">
                  <c:v>2.7710999999999999E-3</c:v>
                </c:pt>
                <c:pt idx="1450">
                  <c:v>3.5509000000000001E-3</c:v>
                </c:pt>
                <c:pt idx="1451">
                  <c:v>1.0371E-3</c:v>
                </c:pt>
                <c:pt idx="1452">
                  <c:v>1.2305E-3</c:v>
                </c:pt>
                <c:pt idx="1453">
                  <c:v>1.6899E-3</c:v>
                </c:pt>
                <c:pt idx="1454">
                  <c:v>1.7128E-3</c:v>
                </c:pt>
                <c:pt idx="1455">
                  <c:v>1.5767000000000001E-3</c:v>
                </c:pt>
                <c:pt idx="1456">
                  <c:v>1.3489000000000001E-3</c:v>
                </c:pt>
                <c:pt idx="1457">
                  <c:v>1.1437999999999999E-3</c:v>
                </c:pt>
                <c:pt idx="1458">
                  <c:v>1.4465999999999999E-3</c:v>
                </c:pt>
                <c:pt idx="1459">
                  <c:v>2.8216999999999999E-3</c:v>
                </c:pt>
                <c:pt idx="1460">
                  <c:v>2.0279999999999999E-3</c:v>
                </c:pt>
                <c:pt idx="1461">
                  <c:v>4.3271000000000004E-3</c:v>
                </c:pt>
                <c:pt idx="1462">
                  <c:v>1.5435E-3</c:v>
                </c:pt>
                <c:pt idx="1463">
                  <c:v>2.3571E-3</c:v>
                </c:pt>
                <c:pt idx="1464">
                  <c:v>1.4201999999999999E-3</c:v>
                </c:pt>
                <c:pt idx="1465">
                  <c:v>1.3558000000000001E-3</c:v>
                </c:pt>
                <c:pt idx="1466">
                  <c:v>1.1153000000000001E-3</c:v>
                </c:pt>
                <c:pt idx="1467">
                  <c:v>2.8482E-3</c:v>
                </c:pt>
                <c:pt idx="1468">
                  <c:v>3.4118E-3</c:v>
                </c:pt>
                <c:pt idx="1469">
                  <c:v>9.8309999999999999E-4</c:v>
                </c:pt>
                <c:pt idx="1470">
                  <c:v>1.2811000000000001E-3</c:v>
                </c:pt>
                <c:pt idx="1471">
                  <c:v>1.4802999999999999E-3</c:v>
                </c:pt>
                <c:pt idx="1472">
                  <c:v>2.6378999999999999E-3</c:v>
                </c:pt>
                <c:pt idx="1473">
                  <c:v>2.4732000000000001E-3</c:v>
                </c:pt>
                <c:pt idx="1474">
                  <c:v>4.1967000000000003E-3</c:v>
                </c:pt>
                <c:pt idx="1475">
                  <c:v>1.3347999999999999E-3</c:v>
                </c:pt>
                <c:pt idx="1476">
                  <c:v>1.0497E-3</c:v>
                </c:pt>
                <c:pt idx="1477">
                  <c:v>4.8015999999999996E-3</c:v>
                </c:pt>
                <c:pt idx="1478">
                  <c:v>1.6995999999999999E-3</c:v>
                </c:pt>
                <c:pt idx="1479">
                  <c:v>1.2038000000000001E-3</c:v>
                </c:pt>
                <c:pt idx="1480">
                  <c:v>2.1163000000000002E-3</c:v>
                </c:pt>
                <c:pt idx="1481">
                  <c:v>1.3564E-3</c:v>
                </c:pt>
                <c:pt idx="1482">
                  <c:v>2.5227000000000001E-3</c:v>
                </c:pt>
                <c:pt idx="1483">
                  <c:v>1.7718E-3</c:v>
                </c:pt>
                <c:pt idx="1484">
                  <c:v>1.4809000000000001E-3</c:v>
                </c:pt>
                <c:pt idx="1485">
                  <c:v>9.0779999999999995E-4</c:v>
                </c:pt>
                <c:pt idx="1486">
                  <c:v>1.3315E-3</c:v>
                </c:pt>
                <c:pt idx="1487">
                  <c:v>1.0845E-3</c:v>
                </c:pt>
                <c:pt idx="1488">
                  <c:v>2.0950999999999999E-3</c:v>
                </c:pt>
                <c:pt idx="1489">
                  <c:v>3.2743999999999998E-3</c:v>
                </c:pt>
                <c:pt idx="1490">
                  <c:v>1.6624999999999999E-3</c:v>
                </c:pt>
                <c:pt idx="1491">
                  <c:v>1.2512000000000001E-3</c:v>
                </c:pt>
                <c:pt idx="1492">
                  <c:v>1.4664999999999999E-3</c:v>
                </c:pt>
                <c:pt idx="1493">
                  <c:v>2.2306000000000001E-3</c:v>
                </c:pt>
                <c:pt idx="1494">
                  <c:v>1.2803000000000001E-3</c:v>
                </c:pt>
                <c:pt idx="1495">
                  <c:v>2.4158999999999999E-3</c:v>
                </c:pt>
                <c:pt idx="1496">
                  <c:v>2.1576999999999998E-3</c:v>
                </c:pt>
                <c:pt idx="1497">
                  <c:v>2.2596999999999999E-3</c:v>
                </c:pt>
                <c:pt idx="1498">
                  <c:v>1.5276000000000001E-3</c:v>
                </c:pt>
                <c:pt idx="1499">
                  <c:v>2.6077000000000001E-3</c:v>
                </c:pt>
                <c:pt idx="1500">
                  <c:v>2.8682999999999998E-3</c:v>
                </c:pt>
                <c:pt idx="1501">
                  <c:v>3.2599E-3</c:v>
                </c:pt>
                <c:pt idx="1502">
                  <c:v>3.8612999999999998E-3</c:v>
                </c:pt>
                <c:pt idx="1503">
                  <c:v>3.143E-3</c:v>
                </c:pt>
                <c:pt idx="1504">
                  <c:v>3.5685999999999999E-3</c:v>
                </c:pt>
                <c:pt idx="1505">
                  <c:v>3.4665E-3</c:v>
                </c:pt>
                <c:pt idx="1506">
                  <c:v>4.6134000000000001E-3</c:v>
                </c:pt>
                <c:pt idx="1507">
                  <c:v>2.7920000000000002E-3</c:v>
                </c:pt>
                <c:pt idx="1508">
                  <c:v>2.5457000000000001E-3</c:v>
                </c:pt>
                <c:pt idx="1509">
                  <c:v>2.3736999999999999E-3</c:v>
                </c:pt>
                <c:pt idx="1510">
                  <c:v>2.9315999999999999E-3</c:v>
                </c:pt>
                <c:pt idx="1511">
                  <c:v>2.5187E-3</c:v>
                </c:pt>
                <c:pt idx="1512">
                  <c:v>2.3746000000000001E-3</c:v>
                </c:pt>
                <c:pt idx="1513">
                  <c:v>3.2748999999999999E-3</c:v>
                </c:pt>
                <c:pt idx="1514">
                  <c:v>2.9637999999999999E-3</c:v>
                </c:pt>
                <c:pt idx="1515">
                  <c:v>4.5719999999999997E-3</c:v>
                </c:pt>
                <c:pt idx="1516">
                  <c:v>3.117E-3</c:v>
                </c:pt>
                <c:pt idx="1517">
                  <c:v>3.6204000000000002E-3</c:v>
                </c:pt>
                <c:pt idx="1518">
                  <c:v>3.6105E-3</c:v>
                </c:pt>
                <c:pt idx="1519">
                  <c:v>2.5676000000000002E-3</c:v>
                </c:pt>
                <c:pt idx="1520">
                  <c:v>3.6422E-3</c:v>
                </c:pt>
                <c:pt idx="1521">
                  <c:v>2.9884999999999998E-3</c:v>
                </c:pt>
                <c:pt idx="1522">
                  <c:v>2.6947E-3</c:v>
                </c:pt>
                <c:pt idx="1523">
                  <c:v>2.8064000000000001E-3</c:v>
                </c:pt>
                <c:pt idx="1524">
                  <c:v>2.4470999999999998E-3</c:v>
                </c:pt>
                <c:pt idx="1525">
                  <c:v>3.7618E-3</c:v>
                </c:pt>
                <c:pt idx="1526">
                  <c:v>4.1710999999999996E-3</c:v>
                </c:pt>
                <c:pt idx="1527">
                  <c:v>5.2877000000000002E-3</c:v>
                </c:pt>
                <c:pt idx="1528">
                  <c:v>3.5442E-3</c:v>
                </c:pt>
                <c:pt idx="1529">
                  <c:v>2.5425000000000001E-3</c:v>
                </c:pt>
                <c:pt idx="1530">
                  <c:v>2.8189999999999999E-3</c:v>
                </c:pt>
                <c:pt idx="1531">
                  <c:v>2.9298000000000002E-3</c:v>
                </c:pt>
                <c:pt idx="1532">
                  <c:v>4.8339999999999998E-3</c:v>
                </c:pt>
                <c:pt idx="1533">
                  <c:v>2.7093E-3</c:v>
                </c:pt>
                <c:pt idx="1534">
                  <c:v>4.0994999999999998E-3</c:v>
                </c:pt>
                <c:pt idx="1535">
                  <c:v>2.9513E-3</c:v>
                </c:pt>
                <c:pt idx="1536">
                  <c:v>3.4642000000000002E-3</c:v>
                </c:pt>
                <c:pt idx="1537">
                  <c:v>3.7494E-3</c:v>
                </c:pt>
                <c:pt idx="1538">
                  <c:v>3.9325999999999996E-3</c:v>
                </c:pt>
                <c:pt idx="1539">
                  <c:v>3.1570999999999999E-3</c:v>
                </c:pt>
                <c:pt idx="1540">
                  <c:v>2.8947999999999999E-3</c:v>
                </c:pt>
                <c:pt idx="1541">
                  <c:v>3.9211000000000003E-3</c:v>
                </c:pt>
                <c:pt idx="1542">
                  <c:v>3.5052999999999998E-3</c:v>
                </c:pt>
                <c:pt idx="1543">
                  <c:v>3.9211999999999997E-3</c:v>
                </c:pt>
                <c:pt idx="1544">
                  <c:v>2.1050000000000001E-3</c:v>
                </c:pt>
                <c:pt idx="1545">
                  <c:v>3.1992000000000001E-3</c:v>
                </c:pt>
                <c:pt idx="1546">
                  <c:v>3.5354000000000002E-3</c:v>
                </c:pt>
                <c:pt idx="1547">
                  <c:v>2.8092E-3</c:v>
                </c:pt>
                <c:pt idx="1548">
                  <c:v>5.4580000000000002E-3</c:v>
                </c:pt>
                <c:pt idx="1549">
                  <c:v>4.3563999999999999E-3</c:v>
                </c:pt>
                <c:pt idx="1550">
                  <c:v>2.6524999999999999E-3</c:v>
                </c:pt>
                <c:pt idx="1551">
                  <c:v>2.7487000000000002E-3</c:v>
                </c:pt>
                <c:pt idx="1552">
                  <c:v>3.5512999999999999E-3</c:v>
                </c:pt>
                <c:pt idx="1553">
                  <c:v>3.6556000000000002E-3</c:v>
                </c:pt>
                <c:pt idx="1554">
                  <c:v>3.2009999999999999E-3</c:v>
                </c:pt>
                <c:pt idx="1555">
                  <c:v>3.2839000000000002E-3</c:v>
                </c:pt>
                <c:pt idx="1556">
                  <c:v>3.9871999999999998E-3</c:v>
                </c:pt>
                <c:pt idx="1557">
                  <c:v>3.0328999999999998E-3</c:v>
                </c:pt>
                <c:pt idx="1558">
                  <c:v>2.8934999999999998E-3</c:v>
                </c:pt>
                <c:pt idx="1559">
                  <c:v>4.9221999999999998E-3</c:v>
                </c:pt>
                <c:pt idx="1560">
                  <c:v>2.7577999999999999E-3</c:v>
                </c:pt>
                <c:pt idx="1561">
                  <c:v>2.6695999999999998E-3</c:v>
                </c:pt>
                <c:pt idx="1562">
                  <c:v>3.5810999999999998E-3</c:v>
                </c:pt>
                <c:pt idx="1563">
                  <c:v>3.6551000000000001E-3</c:v>
                </c:pt>
                <c:pt idx="1564">
                  <c:v>3.3165999999999998E-3</c:v>
                </c:pt>
                <c:pt idx="1565">
                  <c:v>3.8187E-3</c:v>
                </c:pt>
                <c:pt idx="1566">
                  <c:v>3.6659000000000001E-3</c:v>
                </c:pt>
                <c:pt idx="1567">
                  <c:v>4.2332000000000003E-3</c:v>
                </c:pt>
                <c:pt idx="1568">
                  <c:v>3.2688999999999999E-3</c:v>
                </c:pt>
                <c:pt idx="1569">
                  <c:v>5.2634999999999999E-3</c:v>
                </c:pt>
                <c:pt idx="1570">
                  <c:v>2.2639000000000001E-3</c:v>
                </c:pt>
                <c:pt idx="1571">
                  <c:v>2.4905999999999999E-3</c:v>
                </c:pt>
                <c:pt idx="1572">
                  <c:v>3.7515000000000001E-3</c:v>
                </c:pt>
                <c:pt idx="1573">
                  <c:v>3.1730999999999999E-3</c:v>
                </c:pt>
                <c:pt idx="1574">
                  <c:v>2.7453999999999998E-3</c:v>
                </c:pt>
                <c:pt idx="1575">
                  <c:v>2.5114E-3</c:v>
                </c:pt>
                <c:pt idx="1576">
                  <c:v>2.542E-3</c:v>
                </c:pt>
                <c:pt idx="1577">
                  <c:v>3.7572999999999999E-3</c:v>
                </c:pt>
                <c:pt idx="1578">
                  <c:v>2.8557000000000001E-3</c:v>
                </c:pt>
                <c:pt idx="1579">
                  <c:v>3.4028999999999999E-3</c:v>
                </c:pt>
                <c:pt idx="1580">
                  <c:v>3.5493999999999999E-3</c:v>
                </c:pt>
                <c:pt idx="1581">
                  <c:v>2.6863999999999998E-3</c:v>
                </c:pt>
                <c:pt idx="1582">
                  <c:v>2.5672999999999998E-3</c:v>
                </c:pt>
                <c:pt idx="1583">
                  <c:v>3.0054999999999999E-3</c:v>
                </c:pt>
                <c:pt idx="1584">
                  <c:v>2.2885000000000002E-3</c:v>
                </c:pt>
                <c:pt idx="1585">
                  <c:v>2.2783E-3</c:v>
                </c:pt>
                <c:pt idx="1586">
                  <c:v>2.8111E-3</c:v>
                </c:pt>
                <c:pt idx="1587">
                  <c:v>2.2300000000000002E-3</c:v>
                </c:pt>
                <c:pt idx="1588">
                  <c:v>2.3341E-3</c:v>
                </c:pt>
                <c:pt idx="1589">
                  <c:v>2.3706000000000001E-3</c:v>
                </c:pt>
                <c:pt idx="1590">
                  <c:v>2.7856999999999999E-3</c:v>
                </c:pt>
                <c:pt idx="1591">
                  <c:v>2.6308999999999998E-3</c:v>
                </c:pt>
                <c:pt idx="1592">
                  <c:v>3.4001999999999999E-3</c:v>
                </c:pt>
                <c:pt idx="1593">
                  <c:v>2.1572000000000002E-3</c:v>
                </c:pt>
                <c:pt idx="1594">
                  <c:v>2.8413000000000002E-3</c:v>
                </c:pt>
                <c:pt idx="1595">
                  <c:v>2.8654000000000002E-3</c:v>
                </c:pt>
                <c:pt idx="1596">
                  <c:v>2.4784E-3</c:v>
                </c:pt>
                <c:pt idx="1597">
                  <c:v>2.4578999999999998E-3</c:v>
                </c:pt>
                <c:pt idx="1598">
                  <c:v>2.7851999999999998E-3</c:v>
                </c:pt>
                <c:pt idx="1599">
                  <c:v>4.3623000000000004E-3</c:v>
                </c:pt>
                <c:pt idx="1600">
                  <c:v>3.0054999999999999E-3</c:v>
                </c:pt>
                <c:pt idx="1601">
                  <c:v>4.2046000000000002E-3</c:v>
                </c:pt>
                <c:pt idx="1602">
                  <c:v>2.3121999999999999E-3</c:v>
                </c:pt>
                <c:pt idx="1603">
                  <c:v>3.2058999999999998E-3</c:v>
                </c:pt>
                <c:pt idx="1604">
                  <c:v>2.2223999999999998E-3</c:v>
                </c:pt>
                <c:pt idx="1605">
                  <c:v>2.1911999999999999E-3</c:v>
                </c:pt>
                <c:pt idx="1606">
                  <c:v>2.1037E-3</c:v>
                </c:pt>
                <c:pt idx="1607">
                  <c:v>3.3192E-3</c:v>
                </c:pt>
                <c:pt idx="1608">
                  <c:v>2.5092000000000001E-3</c:v>
                </c:pt>
                <c:pt idx="1609">
                  <c:v>2.8092E-3</c:v>
                </c:pt>
                <c:pt idx="1610">
                  <c:v>2.4489999999999998E-3</c:v>
                </c:pt>
                <c:pt idx="1611">
                  <c:v>2.3186000000000001E-3</c:v>
                </c:pt>
                <c:pt idx="1612">
                  <c:v>5.8450000000000004E-3</c:v>
                </c:pt>
                <c:pt idx="1613">
                  <c:v>2.5490999999999999E-3</c:v>
                </c:pt>
                <c:pt idx="1614">
                  <c:v>2.1760999999999998E-3</c:v>
                </c:pt>
                <c:pt idx="1615">
                  <c:v>2.8866999999999999E-3</c:v>
                </c:pt>
                <c:pt idx="1616">
                  <c:v>3.7743999999999998E-3</c:v>
                </c:pt>
                <c:pt idx="1617">
                  <c:v>3.2845000000000001E-3</c:v>
                </c:pt>
                <c:pt idx="1618">
                  <c:v>4.908E-3</c:v>
                </c:pt>
                <c:pt idx="1619">
                  <c:v>2.9738999999999998E-3</c:v>
                </c:pt>
                <c:pt idx="1620">
                  <c:v>4.6055999999999996E-3</c:v>
                </c:pt>
                <c:pt idx="1621">
                  <c:v>2.9175E-3</c:v>
                </c:pt>
                <c:pt idx="1622">
                  <c:v>3.1389E-3</c:v>
                </c:pt>
                <c:pt idx="1623">
                  <c:v>2.4272999999999999E-3</c:v>
                </c:pt>
                <c:pt idx="1624">
                  <c:v>2.2664E-3</c:v>
                </c:pt>
                <c:pt idx="1625">
                  <c:v>2.4326E-3</c:v>
                </c:pt>
                <c:pt idx="1626">
                  <c:v>2.232E-3</c:v>
                </c:pt>
                <c:pt idx="1627">
                  <c:v>2.4461999999999999E-3</c:v>
                </c:pt>
                <c:pt idx="1628">
                  <c:v>2.6903000000000001E-3</c:v>
                </c:pt>
                <c:pt idx="1629">
                  <c:v>3.5530000000000002E-3</c:v>
                </c:pt>
                <c:pt idx="1630">
                  <c:v>2.3790999999999999E-3</c:v>
                </c:pt>
                <c:pt idx="1631">
                  <c:v>3.7142E-3</c:v>
                </c:pt>
                <c:pt idx="1632">
                  <c:v>3.8162000000000001E-3</c:v>
                </c:pt>
                <c:pt idx="1633">
                  <c:v>3.0368000000000001E-3</c:v>
                </c:pt>
                <c:pt idx="1634">
                  <c:v>2.8641000000000001E-3</c:v>
                </c:pt>
                <c:pt idx="1635">
                  <c:v>2.5301E-3</c:v>
                </c:pt>
                <c:pt idx="1636">
                  <c:v>3.4610000000000001E-3</c:v>
                </c:pt>
                <c:pt idx="1637">
                  <c:v>3.0447999999999999E-3</c:v>
                </c:pt>
                <c:pt idx="1638">
                  <c:v>2.6584E-3</c:v>
                </c:pt>
                <c:pt idx="1639">
                  <c:v>3.7513999999999998E-3</c:v>
                </c:pt>
                <c:pt idx="1640">
                  <c:v>4.0765999999999997E-3</c:v>
                </c:pt>
                <c:pt idx="1641">
                  <c:v>2.6310999999999999E-3</c:v>
                </c:pt>
                <c:pt idx="1642">
                  <c:v>3.9199999999999999E-3</c:v>
                </c:pt>
                <c:pt idx="1643">
                  <c:v>2.0868000000000002E-3</c:v>
                </c:pt>
                <c:pt idx="1644">
                  <c:v>2.5444999999999999E-3</c:v>
                </c:pt>
                <c:pt idx="1645">
                  <c:v>1.5298E-3</c:v>
                </c:pt>
                <c:pt idx="1646">
                  <c:v>2.0906000000000002E-3</c:v>
                </c:pt>
                <c:pt idx="1647">
                  <c:v>3.0612E-3</c:v>
                </c:pt>
                <c:pt idx="1648">
                  <c:v>2.9767999999999999E-3</c:v>
                </c:pt>
                <c:pt idx="1649">
                  <c:v>2.2133999999999999E-3</c:v>
                </c:pt>
                <c:pt idx="1650">
                  <c:v>2.6408999999999998E-3</c:v>
                </c:pt>
                <c:pt idx="1651">
                  <c:v>2.3582999999999998E-3</c:v>
                </c:pt>
                <c:pt idx="1652">
                  <c:v>2.9298000000000002E-3</c:v>
                </c:pt>
                <c:pt idx="1653">
                  <c:v>2.1250000000000002E-3</c:v>
                </c:pt>
                <c:pt idx="1654">
                  <c:v>2.9692E-3</c:v>
                </c:pt>
                <c:pt idx="1655">
                  <c:v>5.0194000000000003E-3</c:v>
                </c:pt>
                <c:pt idx="1656">
                  <c:v>4.0540999999999997E-3</c:v>
                </c:pt>
                <c:pt idx="1657">
                  <c:v>2.4502999999999999E-3</c:v>
                </c:pt>
                <c:pt idx="1658">
                  <c:v>2.9312000000000001E-3</c:v>
                </c:pt>
                <c:pt idx="1659">
                  <c:v>3.0829999999999998E-3</c:v>
                </c:pt>
                <c:pt idx="1660">
                  <c:v>2.3497000000000001E-3</c:v>
                </c:pt>
                <c:pt idx="1661">
                  <c:v>2.5971000000000002E-3</c:v>
                </c:pt>
                <c:pt idx="1662">
                  <c:v>2.1901999999999998E-3</c:v>
                </c:pt>
                <c:pt idx="1663">
                  <c:v>3.2292000000000002E-3</c:v>
                </c:pt>
                <c:pt idx="1664">
                  <c:v>2.3051E-3</c:v>
                </c:pt>
                <c:pt idx="1665">
                  <c:v>6.7380000000000001E-3</c:v>
                </c:pt>
                <c:pt idx="1666">
                  <c:v>3.2659999999999998E-3</c:v>
                </c:pt>
                <c:pt idx="1667">
                  <c:v>2.1180999999999999E-3</c:v>
                </c:pt>
                <c:pt idx="1668">
                  <c:v>1.8051E-3</c:v>
                </c:pt>
                <c:pt idx="1669">
                  <c:v>2.0395999999999999E-3</c:v>
                </c:pt>
                <c:pt idx="1670">
                  <c:v>2.5793999999999999E-3</c:v>
                </c:pt>
                <c:pt idx="1671">
                  <c:v>2.0374999999999998E-3</c:v>
                </c:pt>
                <c:pt idx="1672">
                  <c:v>2.4835E-3</c:v>
                </c:pt>
                <c:pt idx="1673">
                  <c:v>3.1499000000000002E-3</c:v>
                </c:pt>
                <c:pt idx="1674">
                  <c:v>4.4885000000000003E-3</c:v>
                </c:pt>
                <c:pt idx="1675">
                  <c:v>2.2298000000000001E-3</c:v>
                </c:pt>
                <c:pt idx="1676">
                  <c:v>2.1464000000000001E-3</c:v>
                </c:pt>
                <c:pt idx="1677">
                  <c:v>2.3749999999999999E-3</c:v>
                </c:pt>
                <c:pt idx="1678">
                  <c:v>2.1722E-3</c:v>
                </c:pt>
                <c:pt idx="1679">
                  <c:v>2.4423000000000001E-3</c:v>
                </c:pt>
                <c:pt idx="1680">
                  <c:v>2.4754E-3</c:v>
                </c:pt>
                <c:pt idx="1681">
                  <c:v>4.4520000000000002E-3</c:v>
                </c:pt>
                <c:pt idx="1682">
                  <c:v>3.5612E-3</c:v>
                </c:pt>
                <c:pt idx="1683">
                  <c:v>3.4148999999999998E-3</c:v>
                </c:pt>
                <c:pt idx="1684">
                  <c:v>3.3364000000000002E-3</c:v>
                </c:pt>
                <c:pt idx="1685">
                  <c:v>3.3024E-3</c:v>
                </c:pt>
                <c:pt idx="1686">
                  <c:v>3.6446999999999998E-3</c:v>
                </c:pt>
                <c:pt idx="1687">
                  <c:v>2.4485000000000002E-3</c:v>
                </c:pt>
                <c:pt idx="1688">
                  <c:v>2.4359E-3</c:v>
                </c:pt>
                <c:pt idx="1689">
                  <c:v>3.3727000000000002E-3</c:v>
                </c:pt>
                <c:pt idx="1690">
                  <c:v>2.4675999999999999E-3</c:v>
                </c:pt>
                <c:pt idx="1691">
                  <c:v>2.3048000000000001E-3</c:v>
                </c:pt>
                <c:pt idx="1692">
                  <c:v>2.3219999999999998E-3</c:v>
                </c:pt>
                <c:pt idx="1693">
                  <c:v>2.1031000000000001E-3</c:v>
                </c:pt>
                <c:pt idx="1694">
                  <c:v>2.8370000000000001E-3</c:v>
                </c:pt>
                <c:pt idx="1695">
                  <c:v>3.4989999999999999E-3</c:v>
                </c:pt>
                <c:pt idx="1696">
                  <c:v>2.7200000000000002E-3</c:v>
                </c:pt>
                <c:pt idx="1697">
                  <c:v>2.3584000000000001E-3</c:v>
                </c:pt>
                <c:pt idx="1698">
                  <c:v>3.7556999999999998E-3</c:v>
                </c:pt>
                <c:pt idx="1699">
                  <c:v>3.0052E-3</c:v>
                </c:pt>
                <c:pt idx="1700">
                  <c:v>2.1817E-3</c:v>
                </c:pt>
                <c:pt idx="1701">
                  <c:v>2.7737999999999999E-3</c:v>
                </c:pt>
                <c:pt idx="1702">
                  <c:v>2.3573999999999999E-3</c:v>
                </c:pt>
                <c:pt idx="1703">
                  <c:v>2.4057000000000002E-3</c:v>
                </c:pt>
                <c:pt idx="1704">
                  <c:v>2.0517000000000001E-3</c:v>
                </c:pt>
                <c:pt idx="1705">
                  <c:v>2.2959E-3</c:v>
                </c:pt>
                <c:pt idx="1706">
                  <c:v>2.5325E-3</c:v>
                </c:pt>
                <c:pt idx="1707">
                  <c:v>2.4803E-3</c:v>
                </c:pt>
                <c:pt idx="1708">
                  <c:v>2.4683000000000001E-3</c:v>
                </c:pt>
                <c:pt idx="1709">
                  <c:v>4.5398000000000001E-3</c:v>
                </c:pt>
                <c:pt idx="1710">
                  <c:v>3.3784000000000002E-3</c:v>
                </c:pt>
                <c:pt idx="1711">
                  <c:v>2.4648999999999999E-3</c:v>
                </c:pt>
                <c:pt idx="1712">
                  <c:v>2.0806000000000002E-3</c:v>
                </c:pt>
                <c:pt idx="1713">
                  <c:v>2.1239000000000002E-3</c:v>
                </c:pt>
                <c:pt idx="1714">
                  <c:v>2.3665000000000001E-3</c:v>
                </c:pt>
                <c:pt idx="1715">
                  <c:v>2.2361E-3</c:v>
                </c:pt>
                <c:pt idx="1716">
                  <c:v>3.8733000000000001E-3</c:v>
                </c:pt>
                <c:pt idx="1717">
                  <c:v>5.9632000000000001E-3</c:v>
                </c:pt>
                <c:pt idx="1718">
                  <c:v>2.6949000000000001E-3</c:v>
                </c:pt>
                <c:pt idx="1719">
                  <c:v>2.3468999999999999E-3</c:v>
                </c:pt>
                <c:pt idx="1720">
                  <c:v>2.7623999999999999E-3</c:v>
                </c:pt>
                <c:pt idx="1721">
                  <c:v>2.5844000000000002E-3</c:v>
                </c:pt>
                <c:pt idx="1722">
                  <c:v>2.2694999999999998E-3</c:v>
                </c:pt>
                <c:pt idx="1723">
                  <c:v>3.3914000000000001E-3</c:v>
                </c:pt>
                <c:pt idx="1724">
                  <c:v>2.3908000000000002E-3</c:v>
                </c:pt>
                <c:pt idx="1725">
                  <c:v>2.8092999999999998E-3</c:v>
                </c:pt>
                <c:pt idx="1726">
                  <c:v>2.7710999999999999E-3</c:v>
                </c:pt>
                <c:pt idx="1727">
                  <c:v>2.5693999999999999E-3</c:v>
                </c:pt>
                <c:pt idx="1728">
                  <c:v>2.6737000000000002E-3</c:v>
                </c:pt>
                <c:pt idx="1729">
                  <c:v>4.0128999999999998E-3</c:v>
                </c:pt>
                <c:pt idx="1730">
                  <c:v>2.7937999999999999E-3</c:v>
                </c:pt>
                <c:pt idx="1731">
                  <c:v>2.4689999999999998E-3</c:v>
                </c:pt>
                <c:pt idx="1732">
                  <c:v>3.7069999999999998E-3</c:v>
                </c:pt>
                <c:pt idx="1733">
                  <c:v>4.5792999999999997E-3</c:v>
                </c:pt>
                <c:pt idx="1734">
                  <c:v>2.9508999999999998E-3</c:v>
                </c:pt>
                <c:pt idx="1735">
                  <c:v>3.9677999999999996E-3</c:v>
                </c:pt>
                <c:pt idx="1736">
                  <c:v>3.6113999999999999E-3</c:v>
                </c:pt>
                <c:pt idx="1737">
                  <c:v>2.5628000000000001E-3</c:v>
                </c:pt>
                <c:pt idx="1738">
                  <c:v>2.2580999999999999E-3</c:v>
                </c:pt>
                <c:pt idx="1739">
                  <c:v>2.4396999999999999E-3</c:v>
                </c:pt>
                <c:pt idx="1740">
                  <c:v>3.2650999999999999E-3</c:v>
                </c:pt>
                <c:pt idx="1741">
                  <c:v>5.3707E-3</c:v>
                </c:pt>
                <c:pt idx="1742">
                  <c:v>2.3676000000000001E-3</c:v>
                </c:pt>
                <c:pt idx="1743">
                  <c:v>2.6922999999999999E-3</c:v>
                </c:pt>
                <c:pt idx="1744">
                  <c:v>3.8725000000000001E-3</c:v>
                </c:pt>
                <c:pt idx="1745">
                  <c:v>2.4085000000000001E-3</c:v>
                </c:pt>
                <c:pt idx="1746">
                  <c:v>4.0759999999999998E-3</c:v>
                </c:pt>
                <c:pt idx="1747">
                  <c:v>2.6191000000000001E-3</c:v>
                </c:pt>
                <c:pt idx="1748">
                  <c:v>2.8906000000000001E-3</c:v>
                </c:pt>
                <c:pt idx="1749">
                  <c:v>2.5481000000000002E-3</c:v>
                </c:pt>
                <c:pt idx="1750">
                  <c:v>2.9632999999999999E-3</c:v>
                </c:pt>
                <c:pt idx="1751">
                  <c:v>2.3173E-3</c:v>
                </c:pt>
                <c:pt idx="1752">
                  <c:v>2.0926E-3</c:v>
                </c:pt>
                <c:pt idx="1753">
                  <c:v>2.6304000000000002E-3</c:v>
                </c:pt>
                <c:pt idx="1754">
                  <c:v>2.4329E-3</c:v>
                </c:pt>
                <c:pt idx="1755">
                  <c:v>5.1224E-3</c:v>
                </c:pt>
                <c:pt idx="1756">
                  <c:v>3.2626999999999999E-3</c:v>
                </c:pt>
                <c:pt idx="1757">
                  <c:v>5.0835000000000003E-3</c:v>
                </c:pt>
                <c:pt idx="1758">
                  <c:v>4.4238999999999997E-3</c:v>
                </c:pt>
                <c:pt idx="1759">
                  <c:v>5.2443000000000004E-3</c:v>
                </c:pt>
                <c:pt idx="1760">
                  <c:v>3.4781999999999999E-3</c:v>
                </c:pt>
                <c:pt idx="1761">
                  <c:v>2.2301000000000001E-3</c:v>
                </c:pt>
                <c:pt idx="1762">
                  <c:v>2.5271999999999998E-3</c:v>
                </c:pt>
                <c:pt idx="1763">
                  <c:v>2.8990999999999999E-3</c:v>
                </c:pt>
                <c:pt idx="1764">
                  <c:v>2.9883000000000002E-3</c:v>
                </c:pt>
                <c:pt idx="1765">
                  <c:v>5.0885000000000001E-3</c:v>
                </c:pt>
                <c:pt idx="1766">
                  <c:v>2.4941999999999998E-3</c:v>
                </c:pt>
                <c:pt idx="1767">
                  <c:v>3.2839000000000002E-3</c:v>
                </c:pt>
                <c:pt idx="1768">
                  <c:v>2.8135E-3</c:v>
                </c:pt>
                <c:pt idx="1769">
                  <c:v>2.2258E-3</c:v>
                </c:pt>
                <c:pt idx="1770">
                  <c:v>2.3032999999999999E-3</c:v>
                </c:pt>
                <c:pt idx="1771">
                  <c:v>3.8192999999999999E-3</c:v>
                </c:pt>
                <c:pt idx="1772">
                  <c:v>3.9525000000000003E-3</c:v>
                </c:pt>
                <c:pt idx="1773">
                  <c:v>2.5945999999999999E-3</c:v>
                </c:pt>
                <c:pt idx="1774">
                  <c:v>2.7840999999999999E-3</c:v>
                </c:pt>
                <c:pt idx="1775">
                  <c:v>2.4627E-3</c:v>
                </c:pt>
                <c:pt idx="1776">
                  <c:v>3.0772E-3</c:v>
                </c:pt>
                <c:pt idx="1777">
                  <c:v>2.0698000000000001E-3</c:v>
                </c:pt>
                <c:pt idx="1778">
                  <c:v>2.2365000000000002E-3</c:v>
                </c:pt>
                <c:pt idx="1779">
                  <c:v>3.0877000000000001E-3</c:v>
                </c:pt>
                <c:pt idx="1780">
                  <c:v>2.2652000000000002E-3</c:v>
                </c:pt>
                <c:pt idx="1781">
                  <c:v>2.5471999999999999E-3</c:v>
                </c:pt>
                <c:pt idx="1782">
                  <c:v>2.2954999999999998E-3</c:v>
                </c:pt>
                <c:pt idx="1783">
                  <c:v>5.1982E-3</c:v>
                </c:pt>
                <c:pt idx="1784">
                  <c:v>2.3684000000000001E-3</c:v>
                </c:pt>
                <c:pt idx="1785">
                  <c:v>2.7095000000000001E-3</c:v>
                </c:pt>
                <c:pt idx="1786">
                  <c:v>2.5282999999999998E-3</c:v>
                </c:pt>
                <c:pt idx="1787">
                  <c:v>2.614E-3</c:v>
                </c:pt>
                <c:pt idx="1788">
                  <c:v>2.5259000000000002E-3</c:v>
                </c:pt>
                <c:pt idx="1789">
                  <c:v>2.4732999999999999E-3</c:v>
                </c:pt>
                <c:pt idx="1790">
                  <c:v>2.7246000000000002E-3</c:v>
                </c:pt>
                <c:pt idx="1791">
                  <c:v>2.2449000000000002E-3</c:v>
                </c:pt>
                <c:pt idx="1792">
                  <c:v>2.0162000000000001E-3</c:v>
                </c:pt>
                <c:pt idx="1793">
                  <c:v>2.4080999999999998E-3</c:v>
                </c:pt>
                <c:pt idx="1794">
                  <c:v>3.3944000000000001E-3</c:v>
                </c:pt>
                <c:pt idx="1795">
                  <c:v>2.5728000000000001E-3</c:v>
                </c:pt>
                <c:pt idx="1796">
                  <c:v>2.8170999999999999E-3</c:v>
                </c:pt>
                <c:pt idx="1797">
                  <c:v>2.9581E-3</c:v>
                </c:pt>
                <c:pt idx="1798">
                  <c:v>5.7825000000000003E-3</c:v>
                </c:pt>
                <c:pt idx="1799">
                  <c:v>2.5135999999999999E-3</c:v>
                </c:pt>
                <c:pt idx="1800">
                  <c:v>3.9617000000000003E-3</c:v>
                </c:pt>
                <c:pt idx="1801">
                  <c:v>2.4832999999999999E-3</c:v>
                </c:pt>
                <c:pt idx="1802">
                  <c:v>2.8528999999999998E-3</c:v>
                </c:pt>
                <c:pt idx="1803">
                  <c:v>3.3444E-3</c:v>
                </c:pt>
                <c:pt idx="1804">
                  <c:v>2.6182000000000002E-3</c:v>
                </c:pt>
                <c:pt idx="1805">
                  <c:v>2.3790999999999999E-3</c:v>
                </c:pt>
                <c:pt idx="1806">
                  <c:v>2.4870999999999999E-3</c:v>
                </c:pt>
                <c:pt idx="1807">
                  <c:v>2.4600999999999998E-3</c:v>
                </c:pt>
                <c:pt idx="1808">
                  <c:v>2.9066999999999999E-3</c:v>
                </c:pt>
                <c:pt idx="1809">
                  <c:v>2.5914000000000002E-3</c:v>
                </c:pt>
                <c:pt idx="1810">
                  <c:v>2.9754E-3</c:v>
                </c:pt>
                <c:pt idx="1811">
                  <c:v>2.6278E-3</c:v>
                </c:pt>
                <c:pt idx="1812">
                  <c:v>3.9836000000000003E-3</c:v>
                </c:pt>
                <c:pt idx="1813">
                  <c:v>3.9712000000000003E-3</c:v>
                </c:pt>
                <c:pt idx="1814">
                  <c:v>2.5839999999999999E-3</c:v>
                </c:pt>
                <c:pt idx="1815">
                  <c:v>2.6960999999999999E-3</c:v>
                </c:pt>
                <c:pt idx="1816">
                  <c:v>4.3804999999999998E-3</c:v>
                </c:pt>
                <c:pt idx="1817">
                  <c:v>2.2897E-3</c:v>
                </c:pt>
                <c:pt idx="1818">
                  <c:v>2.1048999999999998E-3</c:v>
                </c:pt>
                <c:pt idx="1819">
                  <c:v>4.1973999999999996E-3</c:v>
                </c:pt>
                <c:pt idx="1820">
                  <c:v>4.5040000000000002E-3</c:v>
                </c:pt>
                <c:pt idx="1821">
                  <c:v>2.8357999999999999E-3</c:v>
                </c:pt>
                <c:pt idx="1822">
                  <c:v>2.2537E-3</c:v>
                </c:pt>
                <c:pt idx="1823">
                  <c:v>2.7070000000000002E-3</c:v>
                </c:pt>
                <c:pt idx="1824">
                  <c:v>3.5417999999999999E-3</c:v>
                </c:pt>
                <c:pt idx="1825">
                  <c:v>4.9148999999999998E-3</c:v>
                </c:pt>
                <c:pt idx="1826">
                  <c:v>2.6854000000000001E-3</c:v>
                </c:pt>
                <c:pt idx="1827">
                  <c:v>2.6101000000000002E-3</c:v>
                </c:pt>
                <c:pt idx="1828">
                  <c:v>2.8815999999999998E-3</c:v>
                </c:pt>
                <c:pt idx="1829">
                  <c:v>2.9299999999999999E-3</c:v>
                </c:pt>
                <c:pt idx="1830">
                  <c:v>2.6226000000000001E-3</c:v>
                </c:pt>
                <c:pt idx="1831">
                  <c:v>3.1183999999999999E-3</c:v>
                </c:pt>
                <c:pt idx="1832">
                  <c:v>2.3143E-3</c:v>
                </c:pt>
                <c:pt idx="1833">
                  <c:v>2.3841000000000001E-3</c:v>
                </c:pt>
                <c:pt idx="1834">
                  <c:v>1.21615E-2</c:v>
                </c:pt>
                <c:pt idx="1835">
                  <c:v>2.4889999999999999E-3</c:v>
                </c:pt>
                <c:pt idx="1836">
                  <c:v>2.5642E-3</c:v>
                </c:pt>
                <c:pt idx="1837">
                  <c:v>3.568E-3</c:v>
                </c:pt>
                <c:pt idx="1838">
                  <c:v>2.7515999999999999E-3</c:v>
                </c:pt>
                <c:pt idx="1839">
                  <c:v>3.5084000000000001E-3</c:v>
                </c:pt>
                <c:pt idx="1840">
                  <c:v>2.3097999999999999E-3</c:v>
                </c:pt>
                <c:pt idx="1841">
                  <c:v>4.0918999999999999E-3</c:v>
                </c:pt>
                <c:pt idx="1842">
                  <c:v>3.7073000000000002E-3</c:v>
                </c:pt>
                <c:pt idx="1843">
                  <c:v>3.1746000000000001E-3</c:v>
                </c:pt>
                <c:pt idx="1844">
                  <c:v>2.4093000000000001E-3</c:v>
                </c:pt>
                <c:pt idx="1845">
                  <c:v>2.9756000000000001E-3</c:v>
                </c:pt>
                <c:pt idx="1846">
                  <c:v>5.0658999999999999E-3</c:v>
                </c:pt>
                <c:pt idx="1847">
                  <c:v>2.8730000000000001E-3</c:v>
                </c:pt>
                <c:pt idx="1848">
                  <c:v>2.2691E-3</c:v>
                </c:pt>
                <c:pt idx="1849">
                  <c:v>2.4832000000000001E-3</c:v>
                </c:pt>
                <c:pt idx="1850">
                  <c:v>3.0776000000000002E-3</c:v>
                </c:pt>
                <c:pt idx="1851">
                  <c:v>2.3747E-3</c:v>
                </c:pt>
                <c:pt idx="1852">
                  <c:v>8.8398999999999995E-3</c:v>
                </c:pt>
                <c:pt idx="1853">
                  <c:v>2.9813999999999999E-3</c:v>
                </c:pt>
                <c:pt idx="1854">
                  <c:v>3.2528000000000001E-3</c:v>
                </c:pt>
                <c:pt idx="1855">
                  <c:v>2.8341E-3</c:v>
                </c:pt>
                <c:pt idx="1856">
                  <c:v>2.4304999999999999E-3</c:v>
                </c:pt>
                <c:pt idx="1857">
                  <c:v>3.3996999999999999E-3</c:v>
                </c:pt>
                <c:pt idx="1858">
                  <c:v>3.5225999999999999E-3</c:v>
                </c:pt>
                <c:pt idx="1859">
                  <c:v>2.5839000000000001E-3</c:v>
                </c:pt>
                <c:pt idx="1860">
                  <c:v>2.4082999999999999E-3</c:v>
                </c:pt>
                <c:pt idx="1861">
                  <c:v>2.8809999999999999E-3</c:v>
                </c:pt>
                <c:pt idx="1862">
                  <c:v>3.3400000000000001E-3</c:v>
                </c:pt>
                <c:pt idx="1863">
                  <c:v>2.3869E-3</c:v>
                </c:pt>
                <c:pt idx="1864">
                  <c:v>2.6235E-3</c:v>
                </c:pt>
                <c:pt idx="1865">
                  <c:v>2.9369999999999999E-3</c:v>
                </c:pt>
                <c:pt idx="1866">
                  <c:v>3.1291000000000001E-3</c:v>
                </c:pt>
                <c:pt idx="1867">
                  <c:v>3.5117999999999998E-3</c:v>
                </c:pt>
                <c:pt idx="1868">
                  <c:v>3.0309999999999998E-3</c:v>
                </c:pt>
                <c:pt idx="1869">
                  <c:v>2.6592999999999999E-3</c:v>
                </c:pt>
                <c:pt idx="1870">
                  <c:v>2.2756E-3</c:v>
                </c:pt>
                <c:pt idx="1871">
                  <c:v>2.1069999999999999E-3</c:v>
                </c:pt>
                <c:pt idx="1872">
                  <c:v>2.8062999999999999E-3</c:v>
                </c:pt>
                <c:pt idx="1873">
                  <c:v>2.3644999999999998E-3</c:v>
                </c:pt>
                <c:pt idx="1874">
                  <c:v>3.0544000000000001E-3</c:v>
                </c:pt>
                <c:pt idx="1875">
                  <c:v>2.5073999999999999E-3</c:v>
                </c:pt>
                <c:pt idx="1876">
                  <c:v>3.6137000000000001E-3</c:v>
                </c:pt>
                <c:pt idx="1877">
                  <c:v>2.2607E-3</c:v>
                </c:pt>
                <c:pt idx="1878">
                  <c:v>2.3373000000000001E-3</c:v>
                </c:pt>
                <c:pt idx="1879">
                  <c:v>1.0024699999999999E-2</c:v>
                </c:pt>
                <c:pt idx="1880">
                  <c:v>2.3505000000000002E-3</c:v>
                </c:pt>
                <c:pt idx="1881">
                  <c:v>2.2169999999999998E-3</c:v>
                </c:pt>
                <c:pt idx="1882">
                  <c:v>3.2883000000000001E-3</c:v>
                </c:pt>
                <c:pt idx="1883">
                  <c:v>3.2967999999999999E-3</c:v>
                </c:pt>
                <c:pt idx="1884">
                  <c:v>3.6454999999999999E-3</c:v>
                </c:pt>
                <c:pt idx="1885">
                  <c:v>4.228E-3</c:v>
                </c:pt>
                <c:pt idx="1886">
                  <c:v>2.4182000000000001E-3</c:v>
                </c:pt>
                <c:pt idx="1887">
                  <c:v>3.2502E-3</c:v>
                </c:pt>
                <c:pt idx="1888">
                  <c:v>7.3006E-3</c:v>
                </c:pt>
                <c:pt idx="1889">
                  <c:v>2.2877000000000002E-3</c:v>
                </c:pt>
                <c:pt idx="1890">
                  <c:v>2.3770000000000002E-3</c:v>
                </c:pt>
                <c:pt idx="1891">
                  <c:v>3.3468E-3</c:v>
                </c:pt>
                <c:pt idx="1892">
                  <c:v>4.633E-3</c:v>
                </c:pt>
                <c:pt idx="1893">
                  <c:v>3.0517000000000001E-3</c:v>
                </c:pt>
                <c:pt idx="1894">
                  <c:v>2.1754999999999999E-3</c:v>
                </c:pt>
                <c:pt idx="1895">
                  <c:v>2.9472000000000001E-3</c:v>
                </c:pt>
                <c:pt idx="1896">
                  <c:v>3.3199000000000002E-3</c:v>
                </c:pt>
                <c:pt idx="1897">
                  <c:v>3.9572000000000001E-3</c:v>
                </c:pt>
                <c:pt idx="1898">
                  <c:v>3.4448999999999999E-3</c:v>
                </c:pt>
                <c:pt idx="1899">
                  <c:v>3.3497000000000002E-3</c:v>
                </c:pt>
                <c:pt idx="1900">
                  <c:v>6.0657999999999997E-3</c:v>
                </c:pt>
                <c:pt idx="1901">
                  <c:v>2.6689999999999999E-3</c:v>
                </c:pt>
                <c:pt idx="1902">
                  <c:v>2.3817E-3</c:v>
                </c:pt>
                <c:pt idx="1903">
                  <c:v>2.3202000000000001E-3</c:v>
                </c:pt>
                <c:pt idx="1904">
                  <c:v>3.3533999999999999E-3</c:v>
                </c:pt>
                <c:pt idx="1905">
                  <c:v>3.4171000000000002E-3</c:v>
                </c:pt>
                <c:pt idx="1906">
                  <c:v>2.7376000000000002E-3</c:v>
                </c:pt>
                <c:pt idx="1907">
                  <c:v>2.7705E-3</c:v>
                </c:pt>
                <c:pt idx="1908">
                  <c:v>2.2182999999999999E-3</c:v>
                </c:pt>
                <c:pt idx="1909">
                  <c:v>3.2144999999999999E-3</c:v>
                </c:pt>
                <c:pt idx="1910">
                  <c:v>3.8785999999999998E-3</c:v>
                </c:pt>
                <c:pt idx="1911">
                  <c:v>5.2264E-3</c:v>
                </c:pt>
                <c:pt idx="1912">
                  <c:v>3.6185000000000002E-3</c:v>
                </c:pt>
                <c:pt idx="1913">
                  <c:v>2.6280000000000001E-3</c:v>
                </c:pt>
                <c:pt idx="1914">
                  <c:v>2.7033000000000001E-3</c:v>
                </c:pt>
                <c:pt idx="1915">
                  <c:v>2.5669999999999998E-3</c:v>
                </c:pt>
                <c:pt idx="1916">
                  <c:v>4.6610999999999996E-3</c:v>
                </c:pt>
                <c:pt idx="1917">
                  <c:v>2.9294E-3</c:v>
                </c:pt>
                <c:pt idx="1918">
                  <c:v>7.0856000000000001E-3</c:v>
                </c:pt>
                <c:pt idx="1919">
                  <c:v>2.6776E-3</c:v>
                </c:pt>
                <c:pt idx="1920">
                  <c:v>2.5542E-3</c:v>
                </c:pt>
                <c:pt idx="1921">
                  <c:v>2.5060999999999998E-3</c:v>
                </c:pt>
                <c:pt idx="1922">
                  <c:v>2.4886999999999999E-3</c:v>
                </c:pt>
                <c:pt idx="1923">
                  <c:v>4.0207000000000003E-3</c:v>
                </c:pt>
                <c:pt idx="1924">
                  <c:v>3.0286000000000002E-3</c:v>
                </c:pt>
                <c:pt idx="1925">
                  <c:v>2.4835999999999999E-3</c:v>
                </c:pt>
                <c:pt idx="1926">
                  <c:v>2.7705E-3</c:v>
                </c:pt>
                <c:pt idx="1927">
                  <c:v>2.2889E-3</c:v>
                </c:pt>
                <c:pt idx="1928">
                  <c:v>2.7071999999999999E-3</c:v>
                </c:pt>
                <c:pt idx="1929">
                  <c:v>2.7184000000000002E-3</c:v>
                </c:pt>
                <c:pt idx="1930">
                  <c:v>3.7631000000000001E-3</c:v>
                </c:pt>
                <c:pt idx="1931">
                  <c:v>2.9805999999999999E-3</c:v>
                </c:pt>
                <c:pt idx="1932">
                  <c:v>2.8300000000000001E-3</c:v>
                </c:pt>
                <c:pt idx="1933">
                  <c:v>5.0286000000000003E-3</c:v>
                </c:pt>
                <c:pt idx="1934">
                  <c:v>3.2369999999999999E-3</c:v>
                </c:pt>
                <c:pt idx="1935">
                  <c:v>3.4702999999999999E-3</c:v>
                </c:pt>
                <c:pt idx="1936">
                  <c:v>2.1151E-3</c:v>
                </c:pt>
                <c:pt idx="1937">
                  <c:v>2.8088000000000002E-3</c:v>
                </c:pt>
                <c:pt idx="1938">
                  <c:v>2.9245999999999999E-3</c:v>
                </c:pt>
                <c:pt idx="1939">
                  <c:v>2.3268999999999998E-3</c:v>
                </c:pt>
                <c:pt idx="1940">
                  <c:v>2.2103000000000001E-3</c:v>
                </c:pt>
                <c:pt idx="1941">
                  <c:v>3.0420999999999998E-3</c:v>
                </c:pt>
                <c:pt idx="1942">
                  <c:v>3.2250999999999998E-3</c:v>
                </c:pt>
                <c:pt idx="1943">
                  <c:v>4.7717000000000002E-3</c:v>
                </c:pt>
                <c:pt idx="1944">
                  <c:v>2.5059000000000001E-3</c:v>
                </c:pt>
                <c:pt idx="1945">
                  <c:v>2.8701E-3</c:v>
                </c:pt>
                <c:pt idx="1946">
                  <c:v>2.6386000000000001E-3</c:v>
                </c:pt>
                <c:pt idx="1947">
                  <c:v>2.6713000000000002E-3</c:v>
                </c:pt>
                <c:pt idx="1948">
                  <c:v>2.5539999999999998E-3</c:v>
                </c:pt>
                <c:pt idx="1949">
                  <c:v>3.5073999999999999E-3</c:v>
                </c:pt>
                <c:pt idx="1950">
                  <c:v>3.4761000000000002E-3</c:v>
                </c:pt>
                <c:pt idx="1951">
                  <c:v>3.3164000000000002E-3</c:v>
                </c:pt>
                <c:pt idx="1952">
                  <c:v>3.1714999999999998E-3</c:v>
                </c:pt>
                <c:pt idx="1953">
                  <c:v>2.5146999999999999E-3</c:v>
                </c:pt>
                <c:pt idx="1954">
                  <c:v>3.9161999999999999E-3</c:v>
                </c:pt>
                <c:pt idx="1955">
                  <c:v>3.8397000000000001E-3</c:v>
                </c:pt>
                <c:pt idx="1956">
                  <c:v>2.7353E-3</c:v>
                </c:pt>
                <c:pt idx="1957">
                  <c:v>5.8837000000000004E-3</c:v>
                </c:pt>
                <c:pt idx="1958">
                  <c:v>2.5638000000000002E-3</c:v>
                </c:pt>
                <c:pt idx="1959">
                  <c:v>2.1110999999999999E-3</c:v>
                </c:pt>
                <c:pt idx="1960">
                  <c:v>2.2742000000000001E-3</c:v>
                </c:pt>
                <c:pt idx="1961">
                  <c:v>3.1275000000000001E-3</c:v>
                </c:pt>
                <c:pt idx="1962">
                  <c:v>2.4369999999999999E-3</c:v>
                </c:pt>
                <c:pt idx="1963">
                  <c:v>3.0782000000000001E-3</c:v>
                </c:pt>
                <c:pt idx="1964">
                  <c:v>2.8264000000000002E-3</c:v>
                </c:pt>
                <c:pt idx="1965">
                  <c:v>3.0330000000000001E-3</c:v>
                </c:pt>
                <c:pt idx="1966">
                  <c:v>2.9805999999999999E-3</c:v>
                </c:pt>
                <c:pt idx="1967">
                  <c:v>2.5408000000000002E-3</c:v>
                </c:pt>
                <c:pt idx="1968">
                  <c:v>3.2292000000000002E-3</c:v>
                </c:pt>
                <c:pt idx="1969">
                  <c:v>2.3471999999999998E-3</c:v>
                </c:pt>
                <c:pt idx="1970">
                  <c:v>2.6247000000000002E-3</c:v>
                </c:pt>
                <c:pt idx="1971">
                  <c:v>2.8792000000000002E-3</c:v>
                </c:pt>
                <c:pt idx="1972">
                  <c:v>2.0986999999999998E-3</c:v>
                </c:pt>
                <c:pt idx="1973">
                  <c:v>2.9754E-3</c:v>
                </c:pt>
                <c:pt idx="1974">
                  <c:v>2.5818E-3</c:v>
                </c:pt>
                <c:pt idx="1975">
                  <c:v>3.1175999999999999E-3</c:v>
                </c:pt>
                <c:pt idx="1976">
                  <c:v>2.9684999999999998E-3</c:v>
                </c:pt>
                <c:pt idx="1977">
                  <c:v>2.0238999999999999E-3</c:v>
                </c:pt>
                <c:pt idx="1978">
                  <c:v>2.2331999999999999E-3</c:v>
                </c:pt>
                <c:pt idx="1979">
                  <c:v>3.2655000000000002E-3</c:v>
                </c:pt>
                <c:pt idx="1980">
                  <c:v>3.2287000000000001E-3</c:v>
                </c:pt>
                <c:pt idx="1981">
                  <c:v>3.6270999999999999E-3</c:v>
                </c:pt>
                <c:pt idx="1982">
                  <c:v>4.0461000000000004E-3</c:v>
                </c:pt>
                <c:pt idx="1983">
                  <c:v>2.7315E-3</c:v>
                </c:pt>
                <c:pt idx="1984">
                  <c:v>2.7507E-3</c:v>
                </c:pt>
                <c:pt idx="1985">
                  <c:v>4.7650000000000001E-3</c:v>
                </c:pt>
                <c:pt idx="1986">
                  <c:v>2.6703999999999999E-3</c:v>
                </c:pt>
                <c:pt idx="1987">
                  <c:v>2.1765999999999999E-3</c:v>
                </c:pt>
                <c:pt idx="1988">
                  <c:v>3.0599999999999998E-3</c:v>
                </c:pt>
                <c:pt idx="1989">
                  <c:v>3.4004999999999999E-3</c:v>
                </c:pt>
                <c:pt idx="1990">
                  <c:v>2.2786E-3</c:v>
                </c:pt>
                <c:pt idx="1991">
                  <c:v>4.0657999999999996E-3</c:v>
                </c:pt>
                <c:pt idx="1992">
                  <c:v>2.3733000000000001E-3</c:v>
                </c:pt>
                <c:pt idx="1993">
                  <c:v>2.6404000000000002E-3</c:v>
                </c:pt>
                <c:pt idx="1994">
                  <c:v>2.2509000000000001E-3</c:v>
                </c:pt>
                <c:pt idx="1995">
                  <c:v>2.8522E-3</c:v>
                </c:pt>
                <c:pt idx="1996">
                  <c:v>2.4250000000000001E-3</c:v>
                </c:pt>
                <c:pt idx="1997">
                  <c:v>4.1707000000000003E-3</c:v>
                </c:pt>
                <c:pt idx="1998">
                  <c:v>4.0508000000000002E-3</c:v>
                </c:pt>
                <c:pt idx="1999">
                  <c:v>2.3077000000000002E-3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CE9-4767-9739-90D7B67E7C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87831504"/>
        <c:axId val="1487831984"/>
      </c:lineChart>
      <c:catAx>
        <c:axId val="148783150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87831984"/>
        <c:crosses val="autoZero"/>
        <c:auto val="1"/>
        <c:lblAlgn val="ctr"/>
        <c:lblOffset val="100"/>
        <c:noMultiLvlLbl val="0"/>
      </c:catAx>
      <c:valAx>
        <c:axId val="1487831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0_);[Red]\(#,##0.00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87831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'Order Processing Times'!$F$1</c:f>
              <c:strCache>
                <c:ptCount val="1"/>
                <c:pt idx="0">
                  <c:v>Get Order From Redis Time (s)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Times'!$F$1003:$F$2001</c:f>
              <c:numCache>
                <c:formatCode>General</c:formatCode>
                <c:ptCount val="999"/>
                <c:pt idx="0">
                  <c:v>3.7586999999999998E-3</c:v>
                </c:pt>
                <c:pt idx="1">
                  <c:v>1.2227E-3</c:v>
                </c:pt>
                <c:pt idx="2">
                  <c:v>1.6014E-3</c:v>
                </c:pt>
                <c:pt idx="3">
                  <c:v>1.4783000000000001E-3</c:v>
                </c:pt>
                <c:pt idx="4">
                  <c:v>1.0007E-3</c:v>
                </c:pt>
                <c:pt idx="5">
                  <c:v>1.1892000000000001E-3</c:v>
                </c:pt>
                <c:pt idx="6">
                  <c:v>1.5326999999999999E-3</c:v>
                </c:pt>
                <c:pt idx="7">
                  <c:v>2.7937999999999999E-3</c:v>
                </c:pt>
                <c:pt idx="8">
                  <c:v>1.1544000000000001E-3</c:v>
                </c:pt>
                <c:pt idx="9">
                  <c:v>1.8477000000000001E-3</c:v>
                </c:pt>
                <c:pt idx="10">
                  <c:v>3.1606999999999998E-3</c:v>
                </c:pt>
                <c:pt idx="11">
                  <c:v>2.2645999999999999E-3</c:v>
                </c:pt>
                <c:pt idx="12">
                  <c:v>1.0677E-3</c:v>
                </c:pt>
                <c:pt idx="13">
                  <c:v>1.3519000000000001E-3</c:v>
                </c:pt>
                <c:pt idx="14">
                  <c:v>1.5104000000000001E-3</c:v>
                </c:pt>
                <c:pt idx="15">
                  <c:v>3.0389000000000002E-3</c:v>
                </c:pt>
                <c:pt idx="16">
                  <c:v>1.0656000000000001E-3</c:v>
                </c:pt>
                <c:pt idx="17">
                  <c:v>1.4610999999999999E-3</c:v>
                </c:pt>
                <c:pt idx="18">
                  <c:v>1.0847000000000001E-3</c:v>
                </c:pt>
                <c:pt idx="19">
                  <c:v>1.5475E-3</c:v>
                </c:pt>
                <c:pt idx="20">
                  <c:v>1.3382999999999999E-3</c:v>
                </c:pt>
                <c:pt idx="21">
                  <c:v>1.3133999999999999E-3</c:v>
                </c:pt>
                <c:pt idx="22">
                  <c:v>1.9989999999999999E-3</c:v>
                </c:pt>
                <c:pt idx="23">
                  <c:v>1.42025E-2</c:v>
                </c:pt>
                <c:pt idx="24">
                  <c:v>1.4716E-3</c:v>
                </c:pt>
                <c:pt idx="25">
                  <c:v>1.5639E-3</c:v>
                </c:pt>
                <c:pt idx="26">
                  <c:v>1.5651E-3</c:v>
                </c:pt>
                <c:pt idx="27">
                  <c:v>1.6322000000000001E-3</c:v>
                </c:pt>
                <c:pt idx="28">
                  <c:v>9.7759999999999991E-4</c:v>
                </c:pt>
                <c:pt idx="29">
                  <c:v>1.7021E-3</c:v>
                </c:pt>
                <c:pt idx="30">
                  <c:v>2.0872999999999998E-3</c:v>
                </c:pt>
                <c:pt idx="31">
                  <c:v>1.0762E-3</c:v>
                </c:pt>
                <c:pt idx="32">
                  <c:v>2.0132000000000001E-3</c:v>
                </c:pt>
                <c:pt idx="33">
                  <c:v>1.1134000000000001E-3</c:v>
                </c:pt>
                <c:pt idx="34">
                  <c:v>1.1322000000000001E-3</c:v>
                </c:pt>
                <c:pt idx="35">
                  <c:v>2.7810000000000001E-3</c:v>
                </c:pt>
                <c:pt idx="36">
                  <c:v>1.1058000000000001E-3</c:v>
                </c:pt>
                <c:pt idx="37">
                  <c:v>1.0698000000000001E-3</c:v>
                </c:pt>
                <c:pt idx="38">
                  <c:v>1.2715000000000001E-3</c:v>
                </c:pt>
                <c:pt idx="39">
                  <c:v>2.1928999999999998E-3</c:v>
                </c:pt>
                <c:pt idx="40">
                  <c:v>1.0801000000000001E-3</c:v>
                </c:pt>
                <c:pt idx="41">
                  <c:v>1.2099000000000001E-3</c:v>
                </c:pt>
                <c:pt idx="42">
                  <c:v>1.1072E-3</c:v>
                </c:pt>
                <c:pt idx="43">
                  <c:v>1.1127000000000001E-3</c:v>
                </c:pt>
                <c:pt idx="44">
                  <c:v>3.1213999999999999E-3</c:v>
                </c:pt>
                <c:pt idx="45">
                  <c:v>1.3035E-3</c:v>
                </c:pt>
                <c:pt idx="46">
                  <c:v>1.5253E-3</c:v>
                </c:pt>
                <c:pt idx="47">
                  <c:v>1.1299999999999999E-3</c:v>
                </c:pt>
                <c:pt idx="48">
                  <c:v>1.4385999999999999E-3</c:v>
                </c:pt>
                <c:pt idx="49">
                  <c:v>1.0767000000000001E-3</c:v>
                </c:pt>
                <c:pt idx="50">
                  <c:v>1.0444E-3</c:v>
                </c:pt>
                <c:pt idx="51">
                  <c:v>1.6913E-3</c:v>
                </c:pt>
                <c:pt idx="52">
                  <c:v>1.7440999999999999E-3</c:v>
                </c:pt>
                <c:pt idx="53">
                  <c:v>2.9554E-3</c:v>
                </c:pt>
                <c:pt idx="54">
                  <c:v>1.1088999999999999E-3</c:v>
                </c:pt>
                <c:pt idx="55">
                  <c:v>1.0985999999999999E-3</c:v>
                </c:pt>
                <c:pt idx="56">
                  <c:v>1.5820999999999999E-3</c:v>
                </c:pt>
                <c:pt idx="57">
                  <c:v>1.3894000000000001E-3</c:v>
                </c:pt>
                <c:pt idx="58">
                  <c:v>1.3140000000000001E-3</c:v>
                </c:pt>
                <c:pt idx="59">
                  <c:v>1.5797000000000001E-3</c:v>
                </c:pt>
                <c:pt idx="60">
                  <c:v>2.1042999999999999E-3</c:v>
                </c:pt>
                <c:pt idx="61">
                  <c:v>2.9803999999999998E-3</c:v>
                </c:pt>
                <c:pt idx="62">
                  <c:v>1.6821E-3</c:v>
                </c:pt>
                <c:pt idx="63">
                  <c:v>1.0660999999999999E-3</c:v>
                </c:pt>
                <c:pt idx="64">
                  <c:v>1.4988E-3</c:v>
                </c:pt>
                <c:pt idx="65">
                  <c:v>2.0796E-3</c:v>
                </c:pt>
                <c:pt idx="66">
                  <c:v>1.0984E-3</c:v>
                </c:pt>
                <c:pt idx="67">
                  <c:v>1.0317E-3</c:v>
                </c:pt>
                <c:pt idx="68">
                  <c:v>1.6071E-3</c:v>
                </c:pt>
                <c:pt idx="69">
                  <c:v>1.1360000000000001E-3</c:v>
                </c:pt>
                <c:pt idx="70">
                  <c:v>1.0583000000000001E-3</c:v>
                </c:pt>
                <c:pt idx="71">
                  <c:v>1.1058000000000001E-3</c:v>
                </c:pt>
                <c:pt idx="72">
                  <c:v>1.0241E-3</c:v>
                </c:pt>
                <c:pt idx="73">
                  <c:v>1.1957000000000001E-3</c:v>
                </c:pt>
                <c:pt idx="74">
                  <c:v>1.6521000000000001E-3</c:v>
                </c:pt>
                <c:pt idx="75">
                  <c:v>1.1293E-3</c:v>
                </c:pt>
                <c:pt idx="76">
                  <c:v>1.1676E-3</c:v>
                </c:pt>
                <c:pt idx="77">
                  <c:v>1.2212E-3</c:v>
                </c:pt>
                <c:pt idx="78">
                  <c:v>1.6949999999999999E-3</c:v>
                </c:pt>
                <c:pt idx="79">
                  <c:v>1.0908999999999999E-3</c:v>
                </c:pt>
                <c:pt idx="80">
                  <c:v>3.2778999999999998E-3</c:v>
                </c:pt>
                <c:pt idx="81">
                  <c:v>2.1205E-3</c:v>
                </c:pt>
                <c:pt idx="82">
                  <c:v>2.0866999999999999E-3</c:v>
                </c:pt>
                <c:pt idx="83">
                  <c:v>1.7599E-3</c:v>
                </c:pt>
                <c:pt idx="84">
                  <c:v>1.1248E-3</c:v>
                </c:pt>
                <c:pt idx="85">
                  <c:v>1.867E-3</c:v>
                </c:pt>
                <c:pt idx="86">
                  <c:v>1.1646E-3</c:v>
                </c:pt>
                <c:pt idx="87">
                  <c:v>1.1226000000000001E-3</c:v>
                </c:pt>
                <c:pt idx="88">
                  <c:v>1.2473E-3</c:v>
                </c:pt>
                <c:pt idx="89">
                  <c:v>1.0715E-3</c:v>
                </c:pt>
                <c:pt idx="90">
                  <c:v>1.1136E-3</c:v>
                </c:pt>
                <c:pt idx="91">
                  <c:v>1.0510500000000001E-2</c:v>
                </c:pt>
                <c:pt idx="92">
                  <c:v>1.0074000000000001E-3</c:v>
                </c:pt>
                <c:pt idx="93">
                  <c:v>1.1501E-3</c:v>
                </c:pt>
                <c:pt idx="94">
                  <c:v>1.1413E-3</c:v>
                </c:pt>
                <c:pt idx="95">
                  <c:v>1.5922E-3</c:v>
                </c:pt>
                <c:pt idx="96">
                  <c:v>2.0089000000000001E-3</c:v>
                </c:pt>
                <c:pt idx="97">
                  <c:v>1.1915000000000001E-3</c:v>
                </c:pt>
                <c:pt idx="98">
                  <c:v>1.0364E-3</c:v>
                </c:pt>
                <c:pt idx="99">
                  <c:v>1.1463000000000001E-3</c:v>
                </c:pt>
                <c:pt idx="100">
                  <c:v>2.6714E-3</c:v>
                </c:pt>
                <c:pt idx="101">
                  <c:v>1.7491E-3</c:v>
                </c:pt>
                <c:pt idx="102">
                  <c:v>1.2107000000000001E-3</c:v>
                </c:pt>
                <c:pt idx="103">
                  <c:v>1.2153999999999999E-3</c:v>
                </c:pt>
                <c:pt idx="104">
                  <c:v>1.9956000000000002E-3</c:v>
                </c:pt>
                <c:pt idx="105">
                  <c:v>1.9433E-3</c:v>
                </c:pt>
                <c:pt idx="106">
                  <c:v>1.6314999999999999E-3</c:v>
                </c:pt>
                <c:pt idx="107">
                  <c:v>1.0751000000000001E-3</c:v>
                </c:pt>
                <c:pt idx="108">
                  <c:v>1.8766E-3</c:v>
                </c:pt>
                <c:pt idx="109">
                  <c:v>1.5933E-3</c:v>
                </c:pt>
                <c:pt idx="110">
                  <c:v>2.3503999999999999E-3</c:v>
                </c:pt>
                <c:pt idx="111">
                  <c:v>1.9854E-3</c:v>
                </c:pt>
                <c:pt idx="112">
                  <c:v>1.8198000000000001E-3</c:v>
                </c:pt>
                <c:pt idx="113">
                  <c:v>1.1130000000000001E-3</c:v>
                </c:pt>
                <c:pt idx="114">
                  <c:v>1.9474E-3</c:v>
                </c:pt>
                <c:pt idx="115">
                  <c:v>2.1676999999999998E-3</c:v>
                </c:pt>
                <c:pt idx="116">
                  <c:v>1.5969000000000001E-3</c:v>
                </c:pt>
                <c:pt idx="117">
                  <c:v>1.4599000000000001E-3</c:v>
                </c:pt>
                <c:pt idx="118">
                  <c:v>2.0750999999999999E-3</c:v>
                </c:pt>
                <c:pt idx="119">
                  <c:v>1.0254000000000001E-3</c:v>
                </c:pt>
                <c:pt idx="120">
                  <c:v>1.7316E-3</c:v>
                </c:pt>
                <c:pt idx="121">
                  <c:v>1.3374000000000001E-3</c:v>
                </c:pt>
                <c:pt idx="122">
                  <c:v>1.4101000000000001E-3</c:v>
                </c:pt>
                <c:pt idx="123">
                  <c:v>1.1042000000000001E-3</c:v>
                </c:pt>
                <c:pt idx="124">
                  <c:v>1.8466999999999999E-3</c:v>
                </c:pt>
                <c:pt idx="125">
                  <c:v>2.2880000000000001E-3</c:v>
                </c:pt>
                <c:pt idx="126">
                  <c:v>1.2279999999999999E-3</c:v>
                </c:pt>
                <c:pt idx="127">
                  <c:v>1.6333999999999999E-3</c:v>
                </c:pt>
                <c:pt idx="128">
                  <c:v>1.1425000000000001E-3</c:v>
                </c:pt>
                <c:pt idx="129">
                  <c:v>1.8041999999999999E-3</c:v>
                </c:pt>
                <c:pt idx="130">
                  <c:v>1.018E-3</c:v>
                </c:pt>
                <c:pt idx="131">
                  <c:v>1.1337000000000001E-3</c:v>
                </c:pt>
                <c:pt idx="132">
                  <c:v>1.6260000000000001E-3</c:v>
                </c:pt>
                <c:pt idx="133">
                  <c:v>1.2301E-3</c:v>
                </c:pt>
                <c:pt idx="134">
                  <c:v>1.5456999999999999E-3</c:v>
                </c:pt>
                <c:pt idx="135">
                  <c:v>1.565E-3</c:v>
                </c:pt>
                <c:pt idx="136">
                  <c:v>1.1172000000000001E-3</c:v>
                </c:pt>
                <c:pt idx="137">
                  <c:v>1.2750000000000001E-3</c:v>
                </c:pt>
                <c:pt idx="138">
                  <c:v>1.2244000000000001E-3</c:v>
                </c:pt>
                <c:pt idx="139">
                  <c:v>1.114E-3</c:v>
                </c:pt>
                <c:pt idx="140">
                  <c:v>1.2482999999999999E-3</c:v>
                </c:pt>
                <c:pt idx="141">
                  <c:v>1.1762999999999999E-3</c:v>
                </c:pt>
                <c:pt idx="142">
                  <c:v>1.5647E-3</c:v>
                </c:pt>
                <c:pt idx="143">
                  <c:v>1.4027E-3</c:v>
                </c:pt>
                <c:pt idx="144">
                  <c:v>1.3313999999999999E-3</c:v>
                </c:pt>
                <c:pt idx="145">
                  <c:v>1.0786999999999999E-3</c:v>
                </c:pt>
                <c:pt idx="146">
                  <c:v>2.9952999999999998E-3</c:v>
                </c:pt>
                <c:pt idx="147">
                  <c:v>1.2558000000000001E-3</c:v>
                </c:pt>
                <c:pt idx="148">
                  <c:v>9.9719999999999995E-4</c:v>
                </c:pt>
                <c:pt idx="149">
                  <c:v>1.4031E-3</c:v>
                </c:pt>
                <c:pt idx="150">
                  <c:v>1.2129E-3</c:v>
                </c:pt>
                <c:pt idx="151">
                  <c:v>1.0989000000000001E-3</c:v>
                </c:pt>
                <c:pt idx="152">
                  <c:v>1.1819000000000001E-3</c:v>
                </c:pt>
                <c:pt idx="153">
                  <c:v>1.2103999999999999E-3</c:v>
                </c:pt>
                <c:pt idx="154">
                  <c:v>1.0403000000000001E-3</c:v>
                </c:pt>
                <c:pt idx="155">
                  <c:v>1.0195E-3</c:v>
                </c:pt>
                <c:pt idx="156">
                  <c:v>2.4076000000000002E-3</c:v>
                </c:pt>
                <c:pt idx="157">
                  <c:v>1.1458E-3</c:v>
                </c:pt>
                <c:pt idx="158">
                  <c:v>1.3473000000000001E-3</c:v>
                </c:pt>
                <c:pt idx="159">
                  <c:v>2.1951000000000002E-3</c:v>
                </c:pt>
                <c:pt idx="160">
                  <c:v>1.9726000000000001E-3</c:v>
                </c:pt>
                <c:pt idx="161">
                  <c:v>1.3709E-3</c:v>
                </c:pt>
                <c:pt idx="162">
                  <c:v>2.0693E-3</c:v>
                </c:pt>
                <c:pt idx="163">
                  <c:v>1.5996999999999999E-3</c:v>
                </c:pt>
                <c:pt idx="164">
                  <c:v>1.8499E-3</c:v>
                </c:pt>
                <c:pt idx="165">
                  <c:v>1.2344000000000001E-3</c:v>
                </c:pt>
                <c:pt idx="166">
                  <c:v>1.5123000000000001E-3</c:v>
                </c:pt>
                <c:pt idx="167">
                  <c:v>1.0631E-3</c:v>
                </c:pt>
                <c:pt idx="168">
                  <c:v>1.1758000000000001E-3</c:v>
                </c:pt>
                <c:pt idx="169">
                  <c:v>1.2367999999999999E-3</c:v>
                </c:pt>
                <c:pt idx="170">
                  <c:v>1.3864999999999999E-3</c:v>
                </c:pt>
                <c:pt idx="171">
                  <c:v>1.4495000000000001E-3</c:v>
                </c:pt>
                <c:pt idx="172">
                  <c:v>1.2017E-3</c:v>
                </c:pt>
                <c:pt idx="173">
                  <c:v>1.6900000000000001E-3</c:v>
                </c:pt>
                <c:pt idx="174">
                  <c:v>1.1222999999999999E-3</c:v>
                </c:pt>
                <c:pt idx="175">
                  <c:v>2.5533999999999999E-3</c:v>
                </c:pt>
                <c:pt idx="176">
                  <c:v>1.4579E-3</c:v>
                </c:pt>
                <c:pt idx="177">
                  <c:v>1.0509E-3</c:v>
                </c:pt>
                <c:pt idx="178">
                  <c:v>1.4513E-3</c:v>
                </c:pt>
                <c:pt idx="179">
                  <c:v>1.1165999999999999E-3</c:v>
                </c:pt>
                <c:pt idx="180">
                  <c:v>1.1818E-3</c:v>
                </c:pt>
                <c:pt idx="181">
                  <c:v>1.2292E-3</c:v>
                </c:pt>
                <c:pt idx="182">
                  <c:v>1.2061000000000001E-3</c:v>
                </c:pt>
                <c:pt idx="183">
                  <c:v>2.2317999999999999E-3</c:v>
                </c:pt>
                <c:pt idx="184">
                  <c:v>1.6379999999999999E-3</c:v>
                </c:pt>
                <c:pt idx="185">
                  <c:v>1.6371000000000001E-3</c:v>
                </c:pt>
                <c:pt idx="186">
                  <c:v>1.5629999999999999E-3</c:v>
                </c:pt>
                <c:pt idx="187">
                  <c:v>1.0574E-3</c:v>
                </c:pt>
                <c:pt idx="188">
                  <c:v>1.0855999999999999E-3</c:v>
                </c:pt>
                <c:pt idx="189">
                  <c:v>2.1308E-3</c:v>
                </c:pt>
                <c:pt idx="190">
                  <c:v>1.1554E-3</c:v>
                </c:pt>
                <c:pt idx="191">
                  <c:v>1.0231000000000001E-3</c:v>
                </c:pt>
                <c:pt idx="192">
                  <c:v>1.1213E-3</c:v>
                </c:pt>
                <c:pt idx="193">
                  <c:v>1.0177000000000001E-3</c:v>
                </c:pt>
                <c:pt idx="194">
                  <c:v>1.1014E-3</c:v>
                </c:pt>
                <c:pt idx="195">
                  <c:v>1.1191E-3</c:v>
                </c:pt>
                <c:pt idx="196">
                  <c:v>1.364E-3</c:v>
                </c:pt>
                <c:pt idx="197">
                  <c:v>1.3763E-3</c:v>
                </c:pt>
                <c:pt idx="198">
                  <c:v>1.1333999999999999E-3</c:v>
                </c:pt>
                <c:pt idx="199">
                  <c:v>1.2137999999999999E-3</c:v>
                </c:pt>
                <c:pt idx="200">
                  <c:v>1.3913E-3</c:v>
                </c:pt>
                <c:pt idx="201">
                  <c:v>4.2135000000000002E-3</c:v>
                </c:pt>
                <c:pt idx="202">
                  <c:v>1.0889000000000001E-3</c:v>
                </c:pt>
                <c:pt idx="203">
                  <c:v>1.2181E-3</c:v>
                </c:pt>
                <c:pt idx="204">
                  <c:v>1.2078E-3</c:v>
                </c:pt>
                <c:pt idx="205">
                  <c:v>1.1179E-3</c:v>
                </c:pt>
                <c:pt idx="206">
                  <c:v>1.5402E-3</c:v>
                </c:pt>
                <c:pt idx="207">
                  <c:v>1.8270000000000001E-3</c:v>
                </c:pt>
                <c:pt idx="208">
                  <c:v>1.6306999999999999E-3</c:v>
                </c:pt>
                <c:pt idx="209">
                  <c:v>2.0749000000000002E-3</c:v>
                </c:pt>
                <c:pt idx="210">
                  <c:v>1.041E-3</c:v>
                </c:pt>
                <c:pt idx="211">
                  <c:v>3.6816000000000002E-3</c:v>
                </c:pt>
                <c:pt idx="212">
                  <c:v>1.6670999999999999E-3</c:v>
                </c:pt>
                <c:pt idx="213">
                  <c:v>1.7011000000000001E-3</c:v>
                </c:pt>
                <c:pt idx="214">
                  <c:v>1.2807000000000001E-3</c:v>
                </c:pt>
                <c:pt idx="215">
                  <c:v>1.6477E-3</c:v>
                </c:pt>
                <c:pt idx="216">
                  <c:v>1.5057E-3</c:v>
                </c:pt>
                <c:pt idx="217">
                  <c:v>1.2539999999999999E-3</c:v>
                </c:pt>
                <c:pt idx="218">
                  <c:v>1.1186E-3</c:v>
                </c:pt>
                <c:pt idx="219">
                  <c:v>1.1858999999999999E-3</c:v>
                </c:pt>
                <c:pt idx="220">
                  <c:v>1.4471E-3</c:v>
                </c:pt>
                <c:pt idx="221">
                  <c:v>1.3675E-3</c:v>
                </c:pt>
                <c:pt idx="222">
                  <c:v>1.2408E-3</c:v>
                </c:pt>
                <c:pt idx="223">
                  <c:v>1.6823000000000001E-3</c:v>
                </c:pt>
                <c:pt idx="224">
                  <c:v>1.6057000000000001E-3</c:v>
                </c:pt>
                <c:pt idx="225">
                  <c:v>1.2102E-3</c:v>
                </c:pt>
                <c:pt idx="226">
                  <c:v>1.4821999999999999E-3</c:v>
                </c:pt>
                <c:pt idx="227">
                  <c:v>2.0057E-3</c:v>
                </c:pt>
                <c:pt idx="228">
                  <c:v>1.2409000000000001E-3</c:v>
                </c:pt>
                <c:pt idx="229">
                  <c:v>1.0085999999999999E-3</c:v>
                </c:pt>
                <c:pt idx="230">
                  <c:v>1.1504E-3</c:v>
                </c:pt>
                <c:pt idx="231">
                  <c:v>1.0116999999999999E-3</c:v>
                </c:pt>
                <c:pt idx="232">
                  <c:v>1.145E-3</c:v>
                </c:pt>
                <c:pt idx="233">
                  <c:v>1.7015000000000001E-3</c:v>
                </c:pt>
                <c:pt idx="234">
                  <c:v>1.2105E-3</c:v>
                </c:pt>
                <c:pt idx="235">
                  <c:v>1.0761E-3</c:v>
                </c:pt>
                <c:pt idx="236">
                  <c:v>1.196E-3</c:v>
                </c:pt>
                <c:pt idx="237">
                  <c:v>1.353E-3</c:v>
                </c:pt>
                <c:pt idx="238">
                  <c:v>1.083E-3</c:v>
                </c:pt>
                <c:pt idx="239">
                  <c:v>1.9109999999999999E-3</c:v>
                </c:pt>
                <c:pt idx="240">
                  <c:v>1.0612E-3</c:v>
                </c:pt>
                <c:pt idx="241">
                  <c:v>1.1784E-3</c:v>
                </c:pt>
                <c:pt idx="242">
                  <c:v>2.0273999999999999E-3</c:v>
                </c:pt>
                <c:pt idx="243">
                  <c:v>1.0694000000000001E-3</c:v>
                </c:pt>
                <c:pt idx="244">
                  <c:v>1.1502999999999999E-3</c:v>
                </c:pt>
                <c:pt idx="245">
                  <c:v>1.1297E-3</c:v>
                </c:pt>
                <c:pt idx="246">
                  <c:v>1.3914000000000001E-3</c:v>
                </c:pt>
                <c:pt idx="247">
                  <c:v>1.6050000000000001E-3</c:v>
                </c:pt>
                <c:pt idx="248">
                  <c:v>1.1271E-3</c:v>
                </c:pt>
                <c:pt idx="249">
                  <c:v>1.1676E-3</c:v>
                </c:pt>
                <c:pt idx="250">
                  <c:v>1.2588E-3</c:v>
                </c:pt>
                <c:pt idx="251">
                  <c:v>1.3809E-3</c:v>
                </c:pt>
                <c:pt idx="252">
                  <c:v>2.6989000000000002E-3</c:v>
                </c:pt>
                <c:pt idx="253">
                  <c:v>1.8308E-3</c:v>
                </c:pt>
                <c:pt idx="254">
                  <c:v>1.0934E-3</c:v>
                </c:pt>
                <c:pt idx="255">
                  <c:v>1.4913999999999999E-3</c:v>
                </c:pt>
                <c:pt idx="256">
                  <c:v>1.6252E-3</c:v>
                </c:pt>
                <c:pt idx="257">
                  <c:v>1.3414E-3</c:v>
                </c:pt>
                <c:pt idx="258">
                  <c:v>1.1348E-3</c:v>
                </c:pt>
                <c:pt idx="259">
                  <c:v>1.49E-3</c:v>
                </c:pt>
                <c:pt idx="260">
                  <c:v>1.1037E-3</c:v>
                </c:pt>
                <c:pt idx="261">
                  <c:v>2.9564000000000001E-3</c:v>
                </c:pt>
                <c:pt idx="262">
                  <c:v>1.5577E-3</c:v>
                </c:pt>
                <c:pt idx="263">
                  <c:v>1.1065999999999999E-3</c:v>
                </c:pt>
                <c:pt idx="264">
                  <c:v>1.4042E-3</c:v>
                </c:pt>
                <c:pt idx="265">
                  <c:v>1.2611E-3</c:v>
                </c:pt>
                <c:pt idx="266">
                  <c:v>1.0725999999999999E-3</c:v>
                </c:pt>
                <c:pt idx="267">
                  <c:v>1.2168000000000001E-3</c:v>
                </c:pt>
                <c:pt idx="268">
                  <c:v>1.1187E-3</c:v>
                </c:pt>
                <c:pt idx="269">
                  <c:v>1.5501E-3</c:v>
                </c:pt>
                <c:pt idx="270">
                  <c:v>1.0748000000000001E-3</c:v>
                </c:pt>
                <c:pt idx="271">
                  <c:v>1.3512000000000001E-3</c:v>
                </c:pt>
                <c:pt idx="272">
                  <c:v>1.1636000000000001E-3</c:v>
                </c:pt>
                <c:pt idx="273">
                  <c:v>1.3336000000000001E-3</c:v>
                </c:pt>
                <c:pt idx="274">
                  <c:v>1.4594E-3</c:v>
                </c:pt>
                <c:pt idx="275">
                  <c:v>2.4529999999999999E-3</c:v>
                </c:pt>
                <c:pt idx="276">
                  <c:v>1.5449999999999999E-3</c:v>
                </c:pt>
                <c:pt idx="277">
                  <c:v>1.9534000000000001E-3</c:v>
                </c:pt>
                <c:pt idx="278">
                  <c:v>2.5503000000000001E-3</c:v>
                </c:pt>
                <c:pt idx="279">
                  <c:v>1.6620000000000001E-3</c:v>
                </c:pt>
                <c:pt idx="280">
                  <c:v>1.5391999999999999E-3</c:v>
                </c:pt>
                <c:pt idx="281">
                  <c:v>1.2436000000000001E-3</c:v>
                </c:pt>
                <c:pt idx="282">
                  <c:v>1.7649E-3</c:v>
                </c:pt>
                <c:pt idx="283">
                  <c:v>2.5904999999999999E-3</c:v>
                </c:pt>
                <c:pt idx="284">
                  <c:v>1.3171000000000001E-3</c:v>
                </c:pt>
                <c:pt idx="285">
                  <c:v>1.1992000000000001E-3</c:v>
                </c:pt>
                <c:pt idx="286">
                  <c:v>2.4589999999999998E-3</c:v>
                </c:pt>
                <c:pt idx="287">
                  <c:v>1.82E-3</c:v>
                </c:pt>
                <c:pt idx="288">
                  <c:v>1.0202E-3</c:v>
                </c:pt>
                <c:pt idx="289">
                  <c:v>1.0942E-3</c:v>
                </c:pt>
                <c:pt idx="290">
                  <c:v>1.1796E-3</c:v>
                </c:pt>
                <c:pt idx="291">
                  <c:v>1.214E-3</c:v>
                </c:pt>
                <c:pt idx="292">
                  <c:v>1.5317E-3</c:v>
                </c:pt>
                <c:pt idx="293">
                  <c:v>2.2558000000000001E-3</c:v>
                </c:pt>
                <c:pt idx="294">
                  <c:v>1.0597E-3</c:v>
                </c:pt>
                <c:pt idx="295">
                  <c:v>1.8485999999999999E-3</c:v>
                </c:pt>
                <c:pt idx="296">
                  <c:v>1.0868E-3</c:v>
                </c:pt>
                <c:pt idx="297">
                  <c:v>1.1336E-3</c:v>
                </c:pt>
                <c:pt idx="298">
                  <c:v>1.5495000000000001E-3</c:v>
                </c:pt>
                <c:pt idx="299">
                  <c:v>2.5495000000000001E-3</c:v>
                </c:pt>
                <c:pt idx="300">
                  <c:v>1.5475E-3</c:v>
                </c:pt>
                <c:pt idx="301">
                  <c:v>1.9189999999999999E-3</c:v>
                </c:pt>
                <c:pt idx="302">
                  <c:v>1.0131000000000001E-3</c:v>
                </c:pt>
                <c:pt idx="303">
                  <c:v>1.1891E-3</c:v>
                </c:pt>
                <c:pt idx="304">
                  <c:v>1.1146999999999999E-3</c:v>
                </c:pt>
                <c:pt idx="305">
                  <c:v>1.7256000000000001E-3</c:v>
                </c:pt>
                <c:pt idx="306">
                  <c:v>9.6489999999999998E-4</c:v>
                </c:pt>
                <c:pt idx="307">
                  <c:v>1.005E-3</c:v>
                </c:pt>
                <c:pt idx="308">
                  <c:v>1.1439E-3</c:v>
                </c:pt>
                <c:pt idx="309">
                  <c:v>1.3091000000000001E-3</c:v>
                </c:pt>
                <c:pt idx="310">
                  <c:v>1.3729E-3</c:v>
                </c:pt>
                <c:pt idx="311">
                  <c:v>1.9074000000000001E-3</c:v>
                </c:pt>
                <c:pt idx="312">
                  <c:v>1.2496E-3</c:v>
                </c:pt>
                <c:pt idx="313">
                  <c:v>1.4456E-3</c:v>
                </c:pt>
                <c:pt idx="314">
                  <c:v>1.5732999999999999E-3</c:v>
                </c:pt>
                <c:pt idx="315">
                  <c:v>1.5577E-3</c:v>
                </c:pt>
                <c:pt idx="316">
                  <c:v>2.7396E-3</c:v>
                </c:pt>
                <c:pt idx="317">
                  <c:v>1.3036E-3</c:v>
                </c:pt>
                <c:pt idx="318">
                  <c:v>2.5301E-3</c:v>
                </c:pt>
                <c:pt idx="319">
                  <c:v>1.0196999999999999E-3</c:v>
                </c:pt>
                <c:pt idx="320">
                  <c:v>1.4970000000000001E-3</c:v>
                </c:pt>
                <c:pt idx="321">
                  <c:v>1.0402E-3</c:v>
                </c:pt>
                <c:pt idx="322">
                  <c:v>1.0051000000000001E-3</c:v>
                </c:pt>
                <c:pt idx="323">
                  <c:v>1.2315E-3</c:v>
                </c:pt>
                <c:pt idx="324">
                  <c:v>1.3473999999999999E-3</c:v>
                </c:pt>
                <c:pt idx="325">
                  <c:v>1.0679000000000001E-3</c:v>
                </c:pt>
                <c:pt idx="326">
                  <c:v>1.0977000000000001E-3</c:v>
                </c:pt>
                <c:pt idx="327">
                  <c:v>1.1289E-3</c:v>
                </c:pt>
                <c:pt idx="328">
                  <c:v>1.1050999999999999E-3</c:v>
                </c:pt>
                <c:pt idx="329">
                  <c:v>1.0372999999999999E-3</c:v>
                </c:pt>
                <c:pt idx="330">
                  <c:v>1.3033999999999999E-3</c:v>
                </c:pt>
                <c:pt idx="331">
                  <c:v>1.572E-3</c:v>
                </c:pt>
                <c:pt idx="332">
                  <c:v>1.2064000000000001E-3</c:v>
                </c:pt>
                <c:pt idx="333">
                  <c:v>2.0566999999999998E-3</c:v>
                </c:pt>
                <c:pt idx="334">
                  <c:v>1.0277000000000001E-3</c:v>
                </c:pt>
                <c:pt idx="335">
                  <c:v>2.2536000000000001E-3</c:v>
                </c:pt>
                <c:pt idx="336">
                  <c:v>1.5627E-3</c:v>
                </c:pt>
                <c:pt idx="337">
                  <c:v>1.0328E-3</c:v>
                </c:pt>
                <c:pt idx="338">
                  <c:v>1.1052E-3</c:v>
                </c:pt>
                <c:pt idx="339">
                  <c:v>2.1946999999999999E-3</c:v>
                </c:pt>
                <c:pt idx="340">
                  <c:v>1.5826E-3</c:v>
                </c:pt>
                <c:pt idx="341">
                  <c:v>1.0008E-3</c:v>
                </c:pt>
                <c:pt idx="342">
                  <c:v>1.1027999999999999E-3</c:v>
                </c:pt>
                <c:pt idx="343">
                  <c:v>1.384E-3</c:v>
                </c:pt>
                <c:pt idx="344">
                  <c:v>1.0154999999999999E-3</c:v>
                </c:pt>
                <c:pt idx="345">
                  <c:v>9.5560000000000003E-4</c:v>
                </c:pt>
                <c:pt idx="346">
                  <c:v>1.2516999999999999E-3</c:v>
                </c:pt>
                <c:pt idx="347">
                  <c:v>1.4844000000000001E-3</c:v>
                </c:pt>
                <c:pt idx="348">
                  <c:v>1.5261000000000001E-3</c:v>
                </c:pt>
                <c:pt idx="349">
                  <c:v>1.3446E-3</c:v>
                </c:pt>
                <c:pt idx="350">
                  <c:v>1.6535E-3</c:v>
                </c:pt>
                <c:pt idx="351">
                  <c:v>1.0619E-3</c:v>
                </c:pt>
                <c:pt idx="352">
                  <c:v>1.1578999999999999E-3</c:v>
                </c:pt>
                <c:pt idx="353">
                  <c:v>1.1406999999999999E-3</c:v>
                </c:pt>
                <c:pt idx="354">
                  <c:v>1.3522E-3</c:v>
                </c:pt>
                <c:pt idx="355">
                  <c:v>1.0884E-3</c:v>
                </c:pt>
                <c:pt idx="356">
                  <c:v>1.0877E-3</c:v>
                </c:pt>
                <c:pt idx="357">
                  <c:v>9.6730000000000004E-4</c:v>
                </c:pt>
                <c:pt idx="358">
                  <c:v>1.0556999999999999E-3</c:v>
                </c:pt>
                <c:pt idx="359">
                  <c:v>1.0313E-3</c:v>
                </c:pt>
                <c:pt idx="360">
                  <c:v>1.1640999999999999E-3</c:v>
                </c:pt>
                <c:pt idx="361">
                  <c:v>1.5647E-3</c:v>
                </c:pt>
                <c:pt idx="362">
                  <c:v>1.6142999999999999E-3</c:v>
                </c:pt>
                <c:pt idx="363">
                  <c:v>1.3297000000000001E-3</c:v>
                </c:pt>
                <c:pt idx="364">
                  <c:v>1.5866000000000001E-3</c:v>
                </c:pt>
                <c:pt idx="365">
                  <c:v>1.8661999999999999E-3</c:v>
                </c:pt>
                <c:pt idx="366">
                  <c:v>1.2354E-3</c:v>
                </c:pt>
                <c:pt idx="367">
                  <c:v>1.7648E-3</c:v>
                </c:pt>
                <c:pt idx="368">
                  <c:v>1.0078000000000001E-3</c:v>
                </c:pt>
                <c:pt idx="369">
                  <c:v>1.2604999999999999E-3</c:v>
                </c:pt>
                <c:pt idx="370">
                  <c:v>1.4323000000000001E-3</c:v>
                </c:pt>
                <c:pt idx="371">
                  <c:v>1.8174E-3</c:v>
                </c:pt>
                <c:pt idx="372">
                  <c:v>1.6900000000000001E-3</c:v>
                </c:pt>
                <c:pt idx="373">
                  <c:v>1.2359000000000001E-3</c:v>
                </c:pt>
                <c:pt idx="374">
                  <c:v>1.4647E-3</c:v>
                </c:pt>
                <c:pt idx="375">
                  <c:v>1.7311E-3</c:v>
                </c:pt>
                <c:pt idx="376">
                  <c:v>1.9377000000000001E-3</c:v>
                </c:pt>
                <c:pt idx="377">
                  <c:v>1.1913E-3</c:v>
                </c:pt>
                <c:pt idx="378">
                  <c:v>1.0392000000000001E-3</c:v>
                </c:pt>
                <c:pt idx="379">
                  <c:v>1.5655000000000001E-3</c:v>
                </c:pt>
                <c:pt idx="380">
                  <c:v>1.3295E-3</c:v>
                </c:pt>
                <c:pt idx="381">
                  <c:v>1.0735E-3</c:v>
                </c:pt>
                <c:pt idx="382">
                  <c:v>2.1459999999999999E-3</c:v>
                </c:pt>
                <c:pt idx="383">
                  <c:v>1.3163000000000001E-3</c:v>
                </c:pt>
                <c:pt idx="384">
                  <c:v>1.0475E-3</c:v>
                </c:pt>
                <c:pt idx="385">
                  <c:v>2.2680999999999999E-3</c:v>
                </c:pt>
                <c:pt idx="386">
                  <c:v>1.0522999999999999E-3</c:v>
                </c:pt>
                <c:pt idx="387">
                  <c:v>1.4395E-3</c:v>
                </c:pt>
                <c:pt idx="388">
                  <c:v>1.5732999999999999E-3</c:v>
                </c:pt>
                <c:pt idx="389">
                  <c:v>1.3576E-3</c:v>
                </c:pt>
                <c:pt idx="390">
                  <c:v>1.0192999999999999E-3</c:v>
                </c:pt>
                <c:pt idx="391">
                  <c:v>1.2386000000000001E-3</c:v>
                </c:pt>
                <c:pt idx="392">
                  <c:v>2.7330000000000002E-3</c:v>
                </c:pt>
                <c:pt idx="393">
                  <c:v>1.0088E-3</c:v>
                </c:pt>
                <c:pt idx="394">
                  <c:v>1.0654E-3</c:v>
                </c:pt>
                <c:pt idx="395">
                  <c:v>1.2439E-3</c:v>
                </c:pt>
                <c:pt idx="396">
                  <c:v>3.1717E-3</c:v>
                </c:pt>
                <c:pt idx="397">
                  <c:v>1.2813E-3</c:v>
                </c:pt>
                <c:pt idx="398">
                  <c:v>1.2312E-3</c:v>
                </c:pt>
                <c:pt idx="399">
                  <c:v>1.4149E-3</c:v>
                </c:pt>
                <c:pt idx="400">
                  <c:v>1.0797000000000001E-3</c:v>
                </c:pt>
                <c:pt idx="401">
                  <c:v>2.3749000000000001E-3</c:v>
                </c:pt>
                <c:pt idx="402">
                  <c:v>1.3655E-3</c:v>
                </c:pt>
                <c:pt idx="403">
                  <c:v>1.3043E-3</c:v>
                </c:pt>
                <c:pt idx="404">
                  <c:v>1.5192999999999999E-3</c:v>
                </c:pt>
                <c:pt idx="405">
                  <c:v>1.5694000000000001E-3</c:v>
                </c:pt>
                <c:pt idx="406">
                  <c:v>1.0204000000000001E-3</c:v>
                </c:pt>
                <c:pt idx="407">
                  <c:v>1.5236E-3</c:v>
                </c:pt>
                <c:pt idx="408">
                  <c:v>1.1471000000000001E-3</c:v>
                </c:pt>
                <c:pt idx="409">
                  <c:v>1.5965E-3</c:v>
                </c:pt>
                <c:pt idx="410">
                  <c:v>2.0122999999999999E-3</c:v>
                </c:pt>
                <c:pt idx="411">
                  <c:v>3.9065999999999997E-3</c:v>
                </c:pt>
                <c:pt idx="412">
                  <c:v>2.1283000000000001E-3</c:v>
                </c:pt>
                <c:pt idx="413">
                  <c:v>1.83E-3</c:v>
                </c:pt>
                <c:pt idx="414">
                  <c:v>3.6505999999999999E-3</c:v>
                </c:pt>
                <c:pt idx="415">
                  <c:v>1.9843E-3</c:v>
                </c:pt>
                <c:pt idx="416">
                  <c:v>2.8170000000000001E-3</c:v>
                </c:pt>
                <c:pt idx="417">
                  <c:v>1.7474000000000001E-3</c:v>
                </c:pt>
                <c:pt idx="418">
                  <c:v>2.0157999999999999E-3</c:v>
                </c:pt>
                <c:pt idx="419">
                  <c:v>1.1367E-3</c:v>
                </c:pt>
                <c:pt idx="420">
                  <c:v>1.8642000000000001E-3</c:v>
                </c:pt>
                <c:pt idx="421">
                  <c:v>2.6120000000000002E-3</c:v>
                </c:pt>
                <c:pt idx="422">
                  <c:v>3.6449999999999998E-3</c:v>
                </c:pt>
                <c:pt idx="423">
                  <c:v>1.6770000000000001E-3</c:v>
                </c:pt>
                <c:pt idx="424">
                  <c:v>1.3064999999999999E-3</c:v>
                </c:pt>
                <c:pt idx="425">
                  <c:v>2.5907999999999999E-3</c:v>
                </c:pt>
                <c:pt idx="426">
                  <c:v>1.4449E-3</c:v>
                </c:pt>
                <c:pt idx="427">
                  <c:v>1.5931999999999999E-3</c:v>
                </c:pt>
                <c:pt idx="428">
                  <c:v>2.9158000000000001E-3</c:v>
                </c:pt>
                <c:pt idx="429">
                  <c:v>3.6072000000000001E-3</c:v>
                </c:pt>
                <c:pt idx="430">
                  <c:v>1.1831999999999999E-3</c:v>
                </c:pt>
                <c:pt idx="431">
                  <c:v>2.2951999999999998E-3</c:v>
                </c:pt>
                <c:pt idx="432">
                  <c:v>2.7244999999999999E-3</c:v>
                </c:pt>
                <c:pt idx="433">
                  <c:v>1.0172E-3</c:v>
                </c:pt>
                <c:pt idx="434">
                  <c:v>1.3439000000000001E-3</c:v>
                </c:pt>
                <c:pt idx="435">
                  <c:v>1.3054E-3</c:v>
                </c:pt>
                <c:pt idx="436">
                  <c:v>2.0506999999999999E-3</c:v>
                </c:pt>
                <c:pt idx="437">
                  <c:v>1.2661E-3</c:v>
                </c:pt>
                <c:pt idx="438">
                  <c:v>3.7144000000000001E-3</c:v>
                </c:pt>
                <c:pt idx="439">
                  <c:v>2.1649999999999998E-3</c:v>
                </c:pt>
                <c:pt idx="440">
                  <c:v>2.1868E-3</c:v>
                </c:pt>
                <c:pt idx="441">
                  <c:v>2.3378000000000001E-3</c:v>
                </c:pt>
                <c:pt idx="442">
                  <c:v>1.7849000000000001E-3</c:v>
                </c:pt>
                <c:pt idx="443">
                  <c:v>4.4286999999999998E-3</c:v>
                </c:pt>
                <c:pt idx="444">
                  <c:v>1.0606999999999999E-3</c:v>
                </c:pt>
                <c:pt idx="445">
                  <c:v>1.5977999999999999E-3</c:v>
                </c:pt>
                <c:pt idx="446">
                  <c:v>1.2573E-3</c:v>
                </c:pt>
                <c:pt idx="447">
                  <c:v>1.4143999999999999E-3</c:v>
                </c:pt>
                <c:pt idx="448">
                  <c:v>2.7710999999999999E-3</c:v>
                </c:pt>
                <c:pt idx="449">
                  <c:v>3.5509000000000001E-3</c:v>
                </c:pt>
                <c:pt idx="450">
                  <c:v>1.0371E-3</c:v>
                </c:pt>
                <c:pt idx="451">
                  <c:v>1.2305E-3</c:v>
                </c:pt>
                <c:pt idx="452">
                  <c:v>1.6899E-3</c:v>
                </c:pt>
                <c:pt idx="453">
                  <c:v>1.7128E-3</c:v>
                </c:pt>
                <c:pt idx="454">
                  <c:v>1.5767000000000001E-3</c:v>
                </c:pt>
                <c:pt idx="455">
                  <c:v>1.3489000000000001E-3</c:v>
                </c:pt>
                <c:pt idx="456">
                  <c:v>1.1437999999999999E-3</c:v>
                </c:pt>
                <c:pt idx="457">
                  <c:v>1.4465999999999999E-3</c:v>
                </c:pt>
                <c:pt idx="458">
                  <c:v>2.8216999999999999E-3</c:v>
                </c:pt>
                <c:pt idx="459">
                  <c:v>2.0279999999999999E-3</c:v>
                </c:pt>
                <c:pt idx="460">
                  <c:v>4.3271000000000004E-3</c:v>
                </c:pt>
                <c:pt idx="461">
                  <c:v>1.5435E-3</c:v>
                </c:pt>
                <c:pt idx="462">
                  <c:v>2.3571E-3</c:v>
                </c:pt>
                <c:pt idx="463">
                  <c:v>1.4201999999999999E-3</c:v>
                </c:pt>
                <c:pt idx="464">
                  <c:v>1.3558000000000001E-3</c:v>
                </c:pt>
                <c:pt idx="465">
                  <c:v>1.1153000000000001E-3</c:v>
                </c:pt>
                <c:pt idx="466">
                  <c:v>2.8482E-3</c:v>
                </c:pt>
                <c:pt idx="467">
                  <c:v>3.4118E-3</c:v>
                </c:pt>
                <c:pt idx="468">
                  <c:v>9.8309999999999999E-4</c:v>
                </c:pt>
                <c:pt idx="469">
                  <c:v>1.2811000000000001E-3</c:v>
                </c:pt>
                <c:pt idx="470">
                  <c:v>1.4802999999999999E-3</c:v>
                </c:pt>
                <c:pt idx="471">
                  <c:v>2.6378999999999999E-3</c:v>
                </c:pt>
                <c:pt idx="472">
                  <c:v>2.4732000000000001E-3</c:v>
                </c:pt>
                <c:pt idx="473">
                  <c:v>4.1967000000000003E-3</c:v>
                </c:pt>
                <c:pt idx="474">
                  <c:v>1.3347999999999999E-3</c:v>
                </c:pt>
                <c:pt idx="475">
                  <c:v>1.0497E-3</c:v>
                </c:pt>
                <c:pt idx="476">
                  <c:v>4.8015999999999996E-3</c:v>
                </c:pt>
                <c:pt idx="477">
                  <c:v>1.6995999999999999E-3</c:v>
                </c:pt>
                <c:pt idx="478">
                  <c:v>1.2038000000000001E-3</c:v>
                </c:pt>
                <c:pt idx="479">
                  <c:v>2.1163000000000002E-3</c:v>
                </c:pt>
                <c:pt idx="480">
                  <c:v>1.3564E-3</c:v>
                </c:pt>
                <c:pt idx="481">
                  <c:v>2.5227000000000001E-3</c:v>
                </c:pt>
                <c:pt idx="482">
                  <c:v>1.7718E-3</c:v>
                </c:pt>
                <c:pt idx="483">
                  <c:v>1.4809000000000001E-3</c:v>
                </c:pt>
                <c:pt idx="484">
                  <c:v>9.0779999999999995E-4</c:v>
                </c:pt>
                <c:pt idx="485">
                  <c:v>1.3315E-3</c:v>
                </c:pt>
                <c:pt idx="486">
                  <c:v>1.0845E-3</c:v>
                </c:pt>
                <c:pt idx="487">
                  <c:v>2.0950999999999999E-3</c:v>
                </c:pt>
                <c:pt idx="488">
                  <c:v>3.2743999999999998E-3</c:v>
                </c:pt>
                <c:pt idx="489">
                  <c:v>1.6624999999999999E-3</c:v>
                </c:pt>
                <c:pt idx="490">
                  <c:v>1.2512000000000001E-3</c:v>
                </c:pt>
                <c:pt idx="491">
                  <c:v>1.4664999999999999E-3</c:v>
                </c:pt>
                <c:pt idx="492">
                  <c:v>2.2306000000000001E-3</c:v>
                </c:pt>
                <c:pt idx="493">
                  <c:v>1.2803000000000001E-3</c:v>
                </c:pt>
                <c:pt idx="494">
                  <c:v>2.4158999999999999E-3</c:v>
                </c:pt>
                <c:pt idx="495">
                  <c:v>2.1576999999999998E-3</c:v>
                </c:pt>
                <c:pt idx="496">
                  <c:v>2.2596999999999999E-3</c:v>
                </c:pt>
                <c:pt idx="497">
                  <c:v>1.5276000000000001E-3</c:v>
                </c:pt>
                <c:pt idx="498">
                  <c:v>2.6077000000000001E-3</c:v>
                </c:pt>
                <c:pt idx="499">
                  <c:v>2.8682999999999998E-3</c:v>
                </c:pt>
                <c:pt idx="500">
                  <c:v>3.2599E-3</c:v>
                </c:pt>
                <c:pt idx="501">
                  <c:v>3.8612999999999998E-3</c:v>
                </c:pt>
                <c:pt idx="502">
                  <c:v>3.143E-3</c:v>
                </c:pt>
                <c:pt idx="503">
                  <c:v>3.5685999999999999E-3</c:v>
                </c:pt>
                <c:pt idx="504">
                  <c:v>3.4665E-3</c:v>
                </c:pt>
                <c:pt idx="505">
                  <c:v>4.6134000000000001E-3</c:v>
                </c:pt>
                <c:pt idx="506">
                  <c:v>2.7920000000000002E-3</c:v>
                </c:pt>
                <c:pt idx="507">
                  <c:v>2.5457000000000001E-3</c:v>
                </c:pt>
                <c:pt idx="508">
                  <c:v>2.3736999999999999E-3</c:v>
                </c:pt>
                <c:pt idx="509">
                  <c:v>2.9315999999999999E-3</c:v>
                </c:pt>
                <c:pt idx="510">
                  <c:v>2.5187E-3</c:v>
                </c:pt>
                <c:pt idx="511">
                  <c:v>2.3746000000000001E-3</c:v>
                </c:pt>
                <c:pt idx="512">
                  <c:v>3.2748999999999999E-3</c:v>
                </c:pt>
                <c:pt idx="513">
                  <c:v>2.9637999999999999E-3</c:v>
                </c:pt>
                <c:pt idx="514">
                  <c:v>4.5719999999999997E-3</c:v>
                </c:pt>
                <c:pt idx="515">
                  <c:v>3.117E-3</c:v>
                </c:pt>
                <c:pt idx="516">
                  <c:v>3.6204000000000002E-3</c:v>
                </c:pt>
                <c:pt idx="517">
                  <c:v>3.6105E-3</c:v>
                </c:pt>
                <c:pt idx="518">
                  <c:v>2.5676000000000002E-3</c:v>
                </c:pt>
                <c:pt idx="519">
                  <c:v>3.6422E-3</c:v>
                </c:pt>
                <c:pt idx="520">
                  <c:v>2.9884999999999998E-3</c:v>
                </c:pt>
                <c:pt idx="521">
                  <c:v>2.6947E-3</c:v>
                </c:pt>
                <c:pt idx="522">
                  <c:v>2.8064000000000001E-3</c:v>
                </c:pt>
                <c:pt idx="523">
                  <c:v>2.4470999999999998E-3</c:v>
                </c:pt>
                <c:pt idx="524">
                  <c:v>3.7618E-3</c:v>
                </c:pt>
                <c:pt idx="525">
                  <c:v>4.1710999999999996E-3</c:v>
                </c:pt>
                <c:pt idx="526">
                  <c:v>5.2877000000000002E-3</c:v>
                </c:pt>
                <c:pt idx="527">
                  <c:v>3.5442E-3</c:v>
                </c:pt>
                <c:pt idx="528">
                  <c:v>2.5425000000000001E-3</c:v>
                </c:pt>
                <c:pt idx="529">
                  <c:v>2.8189999999999999E-3</c:v>
                </c:pt>
                <c:pt idx="530">
                  <c:v>2.9298000000000002E-3</c:v>
                </c:pt>
                <c:pt idx="531">
                  <c:v>4.8339999999999998E-3</c:v>
                </c:pt>
                <c:pt idx="532">
                  <c:v>2.7093E-3</c:v>
                </c:pt>
                <c:pt idx="533">
                  <c:v>4.0994999999999998E-3</c:v>
                </c:pt>
                <c:pt idx="534">
                  <c:v>2.9513E-3</c:v>
                </c:pt>
                <c:pt idx="535">
                  <c:v>3.4642000000000002E-3</c:v>
                </c:pt>
                <c:pt idx="536">
                  <c:v>3.7494E-3</c:v>
                </c:pt>
                <c:pt idx="537">
                  <c:v>3.9325999999999996E-3</c:v>
                </c:pt>
                <c:pt idx="538">
                  <c:v>3.1570999999999999E-3</c:v>
                </c:pt>
                <c:pt idx="539">
                  <c:v>2.8947999999999999E-3</c:v>
                </c:pt>
                <c:pt idx="540">
                  <c:v>3.9211000000000003E-3</c:v>
                </c:pt>
                <c:pt idx="541">
                  <c:v>3.5052999999999998E-3</c:v>
                </c:pt>
                <c:pt idx="542">
                  <c:v>3.9211999999999997E-3</c:v>
                </c:pt>
                <c:pt idx="543">
                  <c:v>2.1050000000000001E-3</c:v>
                </c:pt>
                <c:pt idx="544">
                  <c:v>3.1992000000000001E-3</c:v>
                </c:pt>
                <c:pt idx="545">
                  <c:v>3.5354000000000002E-3</c:v>
                </c:pt>
                <c:pt idx="546">
                  <c:v>2.8092E-3</c:v>
                </c:pt>
                <c:pt idx="547">
                  <c:v>5.4580000000000002E-3</c:v>
                </c:pt>
                <c:pt idx="548">
                  <c:v>4.3563999999999999E-3</c:v>
                </c:pt>
                <c:pt idx="549">
                  <c:v>2.6524999999999999E-3</c:v>
                </c:pt>
                <c:pt idx="550">
                  <c:v>2.7487000000000002E-3</c:v>
                </c:pt>
                <c:pt idx="551">
                  <c:v>3.5512999999999999E-3</c:v>
                </c:pt>
                <c:pt idx="552">
                  <c:v>3.6556000000000002E-3</c:v>
                </c:pt>
                <c:pt idx="553">
                  <c:v>3.2009999999999999E-3</c:v>
                </c:pt>
                <c:pt idx="554">
                  <c:v>3.2839000000000002E-3</c:v>
                </c:pt>
                <c:pt idx="555">
                  <c:v>3.9871999999999998E-3</c:v>
                </c:pt>
                <c:pt idx="556">
                  <c:v>3.0328999999999998E-3</c:v>
                </c:pt>
                <c:pt idx="557">
                  <c:v>2.8934999999999998E-3</c:v>
                </c:pt>
                <c:pt idx="558">
                  <c:v>4.9221999999999998E-3</c:v>
                </c:pt>
                <c:pt idx="559">
                  <c:v>2.7577999999999999E-3</c:v>
                </c:pt>
                <c:pt idx="560">
                  <c:v>2.6695999999999998E-3</c:v>
                </c:pt>
                <c:pt idx="561">
                  <c:v>3.5810999999999998E-3</c:v>
                </c:pt>
                <c:pt idx="562">
                  <c:v>3.6551000000000001E-3</c:v>
                </c:pt>
                <c:pt idx="563">
                  <c:v>3.3165999999999998E-3</c:v>
                </c:pt>
                <c:pt idx="564">
                  <c:v>3.8187E-3</c:v>
                </c:pt>
                <c:pt idx="565">
                  <c:v>3.6659000000000001E-3</c:v>
                </c:pt>
                <c:pt idx="566">
                  <c:v>4.2332000000000003E-3</c:v>
                </c:pt>
                <c:pt idx="567">
                  <c:v>3.2688999999999999E-3</c:v>
                </c:pt>
                <c:pt idx="568">
                  <c:v>5.2634999999999999E-3</c:v>
                </c:pt>
                <c:pt idx="569">
                  <c:v>2.2639000000000001E-3</c:v>
                </c:pt>
                <c:pt idx="570">
                  <c:v>2.4905999999999999E-3</c:v>
                </c:pt>
                <c:pt idx="571">
                  <c:v>3.7515000000000001E-3</c:v>
                </c:pt>
                <c:pt idx="572">
                  <c:v>3.1730999999999999E-3</c:v>
                </c:pt>
                <c:pt idx="573">
                  <c:v>2.7453999999999998E-3</c:v>
                </c:pt>
                <c:pt idx="574">
                  <c:v>2.5114E-3</c:v>
                </c:pt>
                <c:pt idx="575">
                  <c:v>2.542E-3</c:v>
                </c:pt>
                <c:pt idx="576">
                  <c:v>3.7572999999999999E-3</c:v>
                </c:pt>
                <c:pt idx="577">
                  <c:v>2.8557000000000001E-3</c:v>
                </c:pt>
                <c:pt idx="578">
                  <c:v>3.4028999999999999E-3</c:v>
                </c:pt>
                <c:pt idx="579">
                  <c:v>3.5493999999999999E-3</c:v>
                </c:pt>
                <c:pt idx="580">
                  <c:v>2.6863999999999998E-3</c:v>
                </c:pt>
                <c:pt idx="581">
                  <c:v>2.5672999999999998E-3</c:v>
                </c:pt>
                <c:pt idx="582">
                  <c:v>3.0054999999999999E-3</c:v>
                </c:pt>
                <c:pt idx="583">
                  <c:v>2.2885000000000002E-3</c:v>
                </c:pt>
                <c:pt idx="584">
                  <c:v>2.2783E-3</c:v>
                </c:pt>
                <c:pt idx="585">
                  <c:v>2.8111E-3</c:v>
                </c:pt>
                <c:pt idx="586">
                  <c:v>2.2300000000000002E-3</c:v>
                </c:pt>
                <c:pt idx="587">
                  <c:v>2.3341E-3</c:v>
                </c:pt>
                <c:pt idx="588">
                  <c:v>2.3706000000000001E-3</c:v>
                </c:pt>
                <c:pt idx="589">
                  <c:v>2.7856999999999999E-3</c:v>
                </c:pt>
                <c:pt idx="590">
                  <c:v>2.6308999999999998E-3</c:v>
                </c:pt>
                <c:pt idx="591">
                  <c:v>3.4001999999999999E-3</c:v>
                </c:pt>
                <c:pt idx="592">
                  <c:v>2.1572000000000002E-3</c:v>
                </c:pt>
                <c:pt idx="593">
                  <c:v>2.8413000000000002E-3</c:v>
                </c:pt>
                <c:pt idx="594">
                  <c:v>2.8654000000000002E-3</c:v>
                </c:pt>
                <c:pt idx="595">
                  <c:v>2.4784E-3</c:v>
                </c:pt>
                <c:pt idx="596">
                  <c:v>2.4578999999999998E-3</c:v>
                </c:pt>
                <c:pt idx="597">
                  <c:v>2.7851999999999998E-3</c:v>
                </c:pt>
                <c:pt idx="598">
                  <c:v>4.3623000000000004E-3</c:v>
                </c:pt>
                <c:pt idx="599">
                  <c:v>3.0054999999999999E-3</c:v>
                </c:pt>
                <c:pt idx="600">
                  <c:v>4.2046000000000002E-3</c:v>
                </c:pt>
                <c:pt idx="601">
                  <c:v>2.3121999999999999E-3</c:v>
                </c:pt>
                <c:pt idx="602">
                  <c:v>3.2058999999999998E-3</c:v>
                </c:pt>
                <c:pt idx="603">
                  <c:v>2.2223999999999998E-3</c:v>
                </c:pt>
                <c:pt idx="604">
                  <c:v>2.1911999999999999E-3</c:v>
                </c:pt>
                <c:pt idx="605">
                  <c:v>2.1037E-3</c:v>
                </c:pt>
                <c:pt idx="606">
                  <c:v>3.3192E-3</c:v>
                </c:pt>
                <c:pt idx="607">
                  <c:v>2.5092000000000001E-3</c:v>
                </c:pt>
                <c:pt idx="608">
                  <c:v>2.8092E-3</c:v>
                </c:pt>
                <c:pt idx="609">
                  <c:v>2.4489999999999998E-3</c:v>
                </c:pt>
                <c:pt idx="610">
                  <c:v>2.3186000000000001E-3</c:v>
                </c:pt>
                <c:pt idx="611">
                  <c:v>5.8450000000000004E-3</c:v>
                </c:pt>
                <c:pt idx="612">
                  <c:v>2.5490999999999999E-3</c:v>
                </c:pt>
                <c:pt idx="613">
                  <c:v>2.1760999999999998E-3</c:v>
                </c:pt>
                <c:pt idx="614">
                  <c:v>2.8866999999999999E-3</c:v>
                </c:pt>
                <c:pt idx="615">
                  <c:v>3.7743999999999998E-3</c:v>
                </c:pt>
                <c:pt idx="616">
                  <c:v>3.2845000000000001E-3</c:v>
                </c:pt>
                <c:pt idx="617">
                  <c:v>4.908E-3</c:v>
                </c:pt>
                <c:pt idx="618">
                  <c:v>2.9738999999999998E-3</c:v>
                </c:pt>
                <c:pt idx="619">
                  <c:v>4.6055999999999996E-3</c:v>
                </c:pt>
                <c:pt idx="620">
                  <c:v>2.9175E-3</c:v>
                </c:pt>
                <c:pt idx="621">
                  <c:v>3.1389E-3</c:v>
                </c:pt>
                <c:pt idx="622">
                  <c:v>2.4272999999999999E-3</c:v>
                </c:pt>
                <c:pt idx="623">
                  <c:v>2.2664E-3</c:v>
                </c:pt>
                <c:pt idx="624">
                  <c:v>2.4326E-3</c:v>
                </c:pt>
                <c:pt idx="625">
                  <c:v>2.232E-3</c:v>
                </c:pt>
                <c:pt idx="626">
                  <c:v>2.4461999999999999E-3</c:v>
                </c:pt>
                <c:pt idx="627">
                  <c:v>2.6903000000000001E-3</c:v>
                </c:pt>
                <c:pt idx="628">
                  <c:v>3.5530000000000002E-3</c:v>
                </c:pt>
                <c:pt idx="629">
                  <c:v>2.3790999999999999E-3</c:v>
                </c:pt>
                <c:pt idx="630">
                  <c:v>3.7142E-3</c:v>
                </c:pt>
                <c:pt idx="631">
                  <c:v>3.8162000000000001E-3</c:v>
                </c:pt>
                <c:pt idx="632">
                  <c:v>3.0368000000000001E-3</c:v>
                </c:pt>
                <c:pt idx="633">
                  <c:v>2.8641000000000001E-3</c:v>
                </c:pt>
                <c:pt idx="634">
                  <c:v>2.5301E-3</c:v>
                </c:pt>
                <c:pt idx="635">
                  <c:v>3.4610000000000001E-3</c:v>
                </c:pt>
                <c:pt idx="636">
                  <c:v>3.0447999999999999E-3</c:v>
                </c:pt>
                <c:pt idx="637">
                  <c:v>2.6584E-3</c:v>
                </c:pt>
                <c:pt idx="638">
                  <c:v>3.7513999999999998E-3</c:v>
                </c:pt>
                <c:pt idx="639">
                  <c:v>4.0765999999999997E-3</c:v>
                </c:pt>
                <c:pt idx="640">
                  <c:v>2.6310999999999999E-3</c:v>
                </c:pt>
                <c:pt idx="641">
                  <c:v>3.9199999999999999E-3</c:v>
                </c:pt>
                <c:pt idx="642">
                  <c:v>2.0868000000000002E-3</c:v>
                </c:pt>
                <c:pt idx="643">
                  <c:v>2.5444999999999999E-3</c:v>
                </c:pt>
                <c:pt idx="644">
                  <c:v>1.5298E-3</c:v>
                </c:pt>
                <c:pt idx="645">
                  <c:v>2.0906000000000002E-3</c:v>
                </c:pt>
                <c:pt idx="646">
                  <c:v>3.0612E-3</c:v>
                </c:pt>
                <c:pt idx="647">
                  <c:v>2.9767999999999999E-3</c:v>
                </c:pt>
                <c:pt idx="648">
                  <c:v>2.2133999999999999E-3</c:v>
                </c:pt>
                <c:pt idx="649">
                  <c:v>2.6408999999999998E-3</c:v>
                </c:pt>
                <c:pt idx="650">
                  <c:v>2.3582999999999998E-3</c:v>
                </c:pt>
                <c:pt idx="651">
                  <c:v>2.9298000000000002E-3</c:v>
                </c:pt>
                <c:pt idx="652">
                  <c:v>2.1250000000000002E-3</c:v>
                </c:pt>
                <c:pt idx="653">
                  <c:v>2.9692E-3</c:v>
                </c:pt>
                <c:pt idx="654">
                  <c:v>5.0194000000000003E-3</c:v>
                </c:pt>
                <c:pt idx="655">
                  <c:v>4.0540999999999997E-3</c:v>
                </c:pt>
                <c:pt idx="656">
                  <c:v>2.4502999999999999E-3</c:v>
                </c:pt>
                <c:pt idx="657">
                  <c:v>2.9312000000000001E-3</c:v>
                </c:pt>
                <c:pt idx="658">
                  <c:v>3.0829999999999998E-3</c:v>
                </c:pt>
                <c:pt idx="659">
                  <c:v>2.3497000000000001E-3</c:v>
                </c:pt>
                <c:pt idx="660">
                  <c:v>2.5971000000000002E-3</c:v>
                </c:pt>
                <c:pt idx="661">
                  <c:v>2.1901999999999998E-3</c:v>
                </c:pt>
                <c:pt idx="662">
                  <c:v>3.2292000000000002E-3</c:v>
                </c:pt>
                <c:pt idx="663">
                  <c:v>2.3051E-3</c:v>
                </c:pt>
                <c:pt idx="664">
                  <c:v>6.7380000000000001E-3</c:v>
                </c:pt>
                <c:pt idx="665">
                  <c:v>3.2659999999999998E-3</c:v>
                </c:pt>
                <c:pt idx="666">
                  <c:v>2.1180999999999999E-3</c:v>
                </c:pt>
                <c:pt idx="667">
                  <c:v>1.8051E-3</c:v>
                </c:pt>
                <c:pt idx="668">
                  <c:v>2.0395999999999999E-3</c:v>
                </c:pt>
                <c:pt idx="669">
                  <c:v>2.5793999999999999E-3</c:v>
                </c:pt>
                <c:pt idx="670">
                  <c:v>2.0374999999999998E-3</c:v>
                </c:pt>
                <c:pt idx="671">
                  <c:v>2.4835E-3</c:v>
                </c:pt>
                <c:pt idx="672">
                  <c:v>3.1499000000000002E-3</c:v>
                </c:pt>
                <c:pt idx="673">
                  <c:v>4.4885000000000003E-3</c:v>
                </c:pt>
                <c:pt idx="674">
                  <c:v>2.2298000000000001E-3</c:v>
                </c:pt>
                <c:pt idx="675">
                  <c:v>2.1464000000000001E-3</c:v>
                </c:pt>
                <c:pt idx="676">
                  <c:v>2.3749999999999999E-3</c:v>
                </c:pt>
                <c:pt idx="677">
                  <c:v>2.1722E-3</c:v>
                </c:pt>
                <c:pt idx="678">
                  <c:v>2.4423000000000001E-3</c:v>
                </c:pt>
                <c:pt idx="679">
                  <c:v>2.4754E-3</c:v>
                </c:pt>
                <c:pt idx="680">
                  <c:v>4.4520000000000002E-3</c:v>
                </c:pt>
                <c:pt idx="681">
                  <c:v>3.5612E-3</c:v>
                </c:pt>
                <c:pt idx="682">
                  <c:v>3.4148999999999998E-3</c:v>
                </c:pt>
                <c:pt idx="683">
                  <c:v>3.3364000000000002E-3</c:v>
                </c:pt>
                <c:pt idx="684">
                  <c:v>3.3024E-3</c:v>
                </c:pt>
                <c:pt idx="685">
                  <c:v>3.6446999999999998E-3</c:v>
                </c:pt>
                <c:pt idx="686">
                  <c:v>2.4485000000000002E-3</c:v>
                </c:pt>
                <c:pt idx="687">
                  <c:v>2.4359E-3</c:v>
                </c:pt>
                <c:pt idx="688">
                  <c:v>3.3727000000000002E-3</c:v>
                </c:pt>
                <c:pt idx="689">
                  <c:v>2.4675999999999999E-3</c:v>
                </c:pt>
                <c:pt idx="690">
                  <c:v>2.3048000000000001E-3</c:v>
                </c:pt>
                <c:pt idx="691">
                  <c:v>2.3219999999999998E-3</c:v>
                </c:pt>
                <c:pt idx="692">
                  <c:v>2.1031000000000001E-3</c:v>
                </c:pt>
                <c:pt idx="693">
                  <c:v>2.8370000000000001E-3</c:v>
                </c:pt>
                <c:pt idx="694">
                  <c:v>3.4989999999999999E-3</c:v>
                </c:pt>
                <c:pt idx="695">
                  <c:v>2.7200000000000002E-3</c:v>
                </c:pt>
                <c:pt idx="696">
                  <c:v>2.3584000000000001E-3</c:v>
                </c:pt>
                <c:pt idx="697">
                  <c:v>3.7556999999999998E-3</c:v>
                </c:pt>
                <c:pt idx="698">
                  <c:v>3.0052E-3</c:v>
                </c:pt>
                <c:pt idx="699">
                  <c:v>2.1817E-3</c:v>
                </c:pt>
                <c:pt idx="700">
                  <c:v>2.7737999999999999E-3</c:v>
                </c:pt>
                <c:pt idx="701">
                  <c:v>2.3573999999999999E-3</c:v>
                </c:pt>
                <c:pt idx="702">
                  <c:v>2.4057000000000002E-3</c:v>
                </c:pt>
                <c:pt idx="703">
                  <c:v>2.0517000000000001E-3</c:v>
                </c:pt>
                <c:pt idx="704">
                  <c:v>2.2959E-3</c:v>
                </c:pt>
                <c:pt idx="705">
                  <c:v>2.5325E-3</c:v>
                </c:pt>
                <c:pt idx="706">
                  <c:v>2.4803E-3</c:v>
                </c:pt>
                <c:pt idx="707">
                  <c:v>2.4683000000000001E-3</c:v>
                </c:pt>
                <c:pt idx="708">
                  <c:v>4.5398000000000001E-3</c:v>
                </c:pt>
                <c:pt idx="709">
                  <c:v>3.3784000000000002E-3</c:v>
                </c:pt>
                <c:pt idx="710">
                  <c:v>2.4648999999999999E-3</c:v>
                </c:pt>
                <c:pt idx="711">
                  <c:v>2.0806000000000002E-3</c:v>
                </c:pt>
                <c:pt idx="712">
                  <c:v>2.1239000000000002E-3</c:v>
                </c:pt>
                <c:pt idx="713">
                  <c:v>2.3665000000000001E-3</c:v>
                </c:pt>
                <c:pt idx="714">
                  <c:v>2.2361E-3</c:v>
                </c:pt>
                <c:pt idx="715">
                  <c:v>3.8733000000000001E-3</c:v>
                </c:pt>
                <c:pt idx="716">
                  <c:v>5.9632000000000001E-3</c:v>
                </c:pt>
                <c:pt idx="717">
                  <c:v>2.6949000000000001E-3</c:v>
                </c:pt>
                <c:pt idx="718">
                  <c:v>2.3468999999999999E-3</c:v>
                </c:pt>
                <c:pt idx="719">
                  <c:v>2.7623999999999999E-3</c:v>
                </c:pt>
                <c:pt idx="720">
                  <c:v>2.5844000000000002E-3</c:v>
                </c:pt>
                <c:pt idx="721">
                  <c:v>2.2694999999999998E-3</c:v>
                </c:pt>
                <c:pt idx="722">
                  <c:v>3.3914000000000001E-3</c:v>
                </c:pt>
                <c:pt idx="723">
                  <c:v>2.3908000000000002E-3</c:v>
                </c:pt>
                <c:pt idx="724">
                  <c:v>2.8092999999999998E-3</c:v>
                </c:pt>
                <c:pt idx="725">
                  <c:v>2.7710999999999999E-3</c:v>
                </c:pt>
                <c:pt idx="726">
                  <c:v>2.5693999999999999E-3</c:v>
                </c:pt>
                <c:pt idx="727">
                  <c:v>2.6737000000000002E-3</c:v>
                </c:pt>
                <c:pt idx="728">
                  <c:v>4.0128999999999998E-3</c:v>
                </c:pt>
                <c:pt idx="729">
                  <c:v>2.7937999999999999E-3</c:v>
                </c:pt>
                <c:pt idx="730">
                  <c:v>2.4689999999999998E-3</c:v>
                </c:pt>
                <c:pt idx="731">
                  <c:v>3.7069999999999998E-3</c:v>
                </c:pt>
                <c:pt idx="732">
                  <c:v>4.5792999999999997E-3</c:v>
                </c:pt>
                <c:pt idx="733">
                  <c:v>2.9508999999999998E-3</c:v>
                </c:pt>
                <c:pt idx="734">
                  <c:v>3.9677999999999996E-3</c:v>
                </c:pt>
                <c:pt idx="735">
                  <c:v>3.6113999999999999E-3</c:v>
                </c:pt>
                <c:pt idx="736">
                  <c:v>2.5628000000000001E-3</c:v>
                </c:pt>
                <c:pt idx="737">
                  <c:v>2.2580999999999999E-3</c:v>
                </c:pt>
                <c:pt idx="738">
                  <c:v>2.4396999999999999E-3</c:v>
                </c:pt>
                <c:pt idx="739">
                  <c:v>3.2650999999999999E-3</c:v>
                </c:pt>
                <c:pt idx="740">
                  <c:v>5.3707E-3</c:v>
                </c:pt>
                <c:pt idx="741">
                  <c:v>2.3676000000000001E-3</c:v>
                </c:pt>
                <c:pt idx="742">
                  <c:v>2.6922999999999999E-3</c:v>
                </c:pt>
                <c:pt idx="743">
                  <c:v>3.8725000000000001E-3</c:v>
                </c:pt>
                <c:pt idx="744">
                  <c:v>2.4085000000000001E-3</c:v>
                </c:pt>
                <c:pt idx="745">
                  <c:v>4.0759999999999998E-3</c:v>
                </c:pt>
                <c:pt idx="746">
                  <c:v>2.6191000000000001E-3</c:v>
                </c:pt>
                <c:pt idx="747">
                  <c:v>2.8906000000000001E-3</c:v>
                </c:pt>
                <c:pt idx="748">
                  <c:v>2.5481000000000002E-3</c:v>
                </c:pt>
                <c:pt idx="749">
                  <c:v>2.9632999999999999E-3</c:v>
                </c:pt>
                <c:pt idx="750">
                  <c:v>2.3173E-3</c:v>
                </c:pt>
                <c:pt idx="751">
                  <c:v>2.0926E-3</c:v>
                </c:pt>
                <c:pt idx="752">
                  <c:v>2.6304000000000002E-3</c:v>
                </c:pt>
                <c:pt idx="753">
                  <c:v>2.4329E-3</c:v>
                </c:pt>
                <c:pt idx="754">
                  <c:v>5.1224E-3</c:v>
                </c:pt>
                <c:pt idx="755">
                  <c:v>3.2626999999999999E-3</c:v>
                </c:pt>
                <c:pt idx="756">
                  <c:v>5.0835000000000003E-3</c:v>
                </c:pt>
                <c:pt idx="757">
                  <c:v>4.4238999999999997E-3</c:v>
                </c:pt>
                <c:pt idx="758">
                  <c:v>5.2443000000000004E-3</c:v>
                </c:pt>
                <c:pt idx="759">
                  <c:v>3.4781999999999999E-3</c:v>
                </c:pt>
                <c:pt idx="760">
                  <c:v>2.2301000000000001E-3</c:v>
                </c:pt>
                <c:pt idx="761">
                  <c:v>2.5271999999999998E-3</c:v>
                </c:pt>
                <c:pt idx="762">
                  <c:v>2.8990999999999999E-3</c:v>
                </c:pt>
                <c:pt idx="763">
                  <c:v>2.9883000000000002E-3</c:v>
                </c:pt>
                <c:pt idx="764">
                  <c:v>5.0885000000000001E-3</c:v>
                </c:pt>
                <c:pt idx="765">
                  <c:v>2.4941999999999998E-3</c:v>
                </c:pt>
                <c:pt idx="766">
                  <c:v>3.2839000000000002E-3</c:v>
                </c:pt>
                <c:pt idx="767">
                  <c:v>2.8135E-3</c:v>
                </c:pt>
                <c:pt idx="768">
                  <c:v>2.2258E-3</c:v>
                </c:pt>
                <c:pt idx="769">
                  <c:v>2.3032999999999999E-3</c:v>
                </c:pt>
                <c:pt idx="770">
                  <c:v>3.8192999999999999E-3</c:v>
                </c:pt>
                <c:pt idx="771">
                  <c:v>3.9525000000000003E-3</c:v>
                </c:pt>
                <c:pt idx="772">
                  <c:v>2.5945999999999999E-3</c:v>
                </c:pt>
                <c:pt idx="773">
                  <c:v>2.7840999999999999E-3</c:v>
                </c:pt>
                <c:pt idx="774">
                  <c:v>2.4627E-3</c:v>
                </c:pt>
                <c:pt idx="775">
                  <c:v>3.0772E-3</c:v>
                </c:pt>
                <c:pt idx="776">
                  <c:v>2.0698000000000001E-3</c:v>
                </c:pt>
                <c:pt idx="777">
                  <c:v>2.2365000000000002E-3</c:v>
                </c:pt>
                <c:pt idx="778">
                  <c:v>3.0877000000000001E-3</c:v>
                </c:pt>
                <c:pt idx="779">
                  <c:v>2.2652000000000002E-3</c:v>
                </c:pt>
                <c:pt idx="780">
                  <c:v>2.5471999999999999E-3</c:v>
                </c:pt>
                <c:pt idx="781">
                  <c:v>2.2954999999999998E-3</c:v>
                </c:pt>
                <c:pt idx="782">
                  <c:v>5.1982E-3</c:v>
                </c:pt>
                <c:pt idx="783">
                  <c:v>2.3684000000000001E-3</c:v>
                </c:pt>
                <c:pt idx="784">
                  <c:v>2.7095000000000001E-3</c:v>
                </c:pt>
                <c:pt idx="785">
                  <c:v>2.5282999999999998E-3</c:v>
                </c:pt>
                <c:pt idx="786">
                  <c:v>2.614E-3</c:v>
                </c:pt>
                <c:pt idx="787">
                  <c:v>2.5259000000000002E-3</c:v>
                </c:pt>
                <c:pt idx="788">
                  <c:v>2.4732999999999999E-3</c:v>
                </c:pt>
                <c:pt idx="789">
                  <c:v>2.7246000000000002E-3</c:v>
                </c:pt>
                <c:pt idx="790">
                  <c:v>2.2449000000000002E-3</c:v>
                </c:pt>
                <c:pt idx="791">
                  <c:v>2.0162000000000001E-3</c:v>
                </c:pt>
                <c:pt idx="792">
                  <c:v>2.4080999999999998E-3</c:v>
                </c:pt>
                <c:pt idx="793">
                  <c:v>3.3944000000000001E-3</c:v>
                </c:pt>
                <c:pt idx="794">
                  <c:v>2.5728000000000001E-3</c:v>
                </c:pt>
                <c:pt idx="795">
                  <c:v>2.8170999999999999E-3</c:v>
                </c:pt>
                <c:pt idx="796">
                  <c:v>2.9581E-3</c:v>
                </c:pt>
                <c:pt idx="797">
                  <c:v>5.7825000000000003E-3</c:v>
                </c:pt>
                <c:pt idx="798">
                  <c:v>2.5135999999999999E-3</c:v>
                </c:pt>
                <c:pt idx="799">
                  <c:v>3.9617000000000003E-3</c:v>
                </c:pt>
                <c:pt idx="800">
                  <c:v>2.4832999999999999E-3</c:v>
                </c:pt>
                <c:pt idx="801">
                  <c:v>2.8528999999999998E-3</c:v>
                </c:pt>
                <c:pt idx="802">
                  <c:v>3.3444E-3</c:v>
                </c:pt>
                <c:pt idx="803">
                  <c:v>2.6182000000000002E-3</c:v>
                </c:pt>
                <c:pt idx="804">
                  <c:v>2.3790999999999999E-3</c:v>
                </c:pt>
                <c:pt idx="805">
                  <c:v>2.4870999999999999E-3</c:v>
                </c:pt>
                <c:pt idx="806">
                  <c:v>2.4600999999999998E-3</c:v>
                </c:pt>
                <c:pt idx="807">
                  <c:v>2.9066999999999999E-3</c:v>
                </c:pt>
                <c:pt idx="808">
                  <c:v>2.5914000000000002E-3</c:v>
                </c:pt>
                <c:pt idx="809">
                  <c:v>2.9754E-3</c:v>
                </c:pt>
                <c:pt idx="810">
                  <c:v>2.6278E-3</c:v>
                </c:pt>
                <c:pt idx="811">
                  <c:v>3.9836000000000003E-3</c:v>
                </c:pt>
                <c:pt idx="812">
                  <c:v>3.9712000000000003E-3</c:v>
                </c:pt>
                <c:pt idx="813">
                  <c:v>2.5839999999999999E-3</c:v>
                </c:pt>
                <c:pt idx="814">
                  <c:v>2.6960999999999999E-3</c:v>
                </c:pt>
                <c:pt idx="815">
                  <c:v>4.3804999999999998E-3</c:v>
                </c:pt>
                <c:pt idx="816">
                  <c:v>2.2897E-3</c:v>
                </c:pt>
                <c:pt idx="817">
                  <c:v>2.1048999999999998E-3</c:v>
                </c:pt>
                <c:pt idx="818">
                  <c:v>4.1973999999999996E-3</c:v>
                </c:pt>
                <c:pt idx="819">
                  <c:v>4.5040000000000002E-3</c:v>
                </c:pt>
                <c:pt idx="820">
                  <c:v>2.8357999999999999E-3</c:v>
                </c:pt>
                <c:pt idx="821">
                  <c:v>2.2537E-3</c:v>
                </c:pt>
                <c:pt idx="822">
                  <c:v>2.7070000000000002E-3</c:v>
                </c:pt>
                <c:pt idx="823">
                  <c:v>3.5417999999999999E-3</c:v>
                </c:pt>
                <c:pt idx="824">
                  <c:v>4.9148999999999998E-3</c:v>
                </c:pt>
                <c:pt idx="825">
                  <c:v>2.6854000000000001E-3</c:v>
                </c:pt>
                <c:pt idx="826">
                  <c:v>2.6101000000000002E-3</c:v>
                </c:pt>
                <c:pt idx="827">
                  <c:v>2.8815999999999998E-3</c:v>
                </c:pt>
                <c:pt idx="828">
                  <c:v>2.9299999999999999E-3</c:v>
                </c:pt>
                <c:pt idx="829">
                  <c:v>2.6226000000000001E-3</c:v>
                </c:pt>
                <c:pt idx="830">
                  <c:v>3.1183999999999999E-3</c:v>
                </c:pt>
                <c:pt idx="831">
                  <c:v>2.3143E-3</c:v>
                </c:pt>
                <c:pt idx="832">
                  <c:v>2.3841000000000001E-3</c:v>
                </c:pt>
                <c:pt idx="833">
                  <c:v>1.21615E-2</c:v>
                </c:pt>
                <c:pt idx="834">
                  <c:v>2.4889999999999999E-3</c:v>
                </c:pt>
                <c:pt idx="835">
                  <c:v>2.5642E-3</c:v>
                </c:pt>
                <c:pt idx="836">
                  <c:v>3.568E-3</c:v>
                </c:pt>
                <c:pt idx="837">
                  <c:v>2.7515999999999999E-3</c:v>
                </c:pt>
                <c:pt idx="838">
                  <c:v>3.5084000000000001E-3</c:v>
                </c:pt>
                <c:pt idx="839">
                  <c:v>2.3097999999999999E-3</c:v>
                </c:pt>
                <c:pt idx="840">
                  <c:v>4.0918999999999999E-3</c:v>
                </c:pt>
                <c:pt idx="841">
                  <c:v>3.7073000000000002E-3</c:v>
                </c:pt>
                <c:pt idx="842">
                  <c:v>3.1746000000000001E-3</c:v>
                </c:pt>
                <c:pt idx="843">
                  <c:v>2.4093000000000001E-3</c:v>
                </c:pt>
                <c:pt idx="844">
                  <c:v>2.9756000000000001E-3</c:v>
                </c:pt>
                <c:pt idx="845">
                  <c:v>5.0658999999999999E-3</c:v>
                </c:pt>
                <c:pt idx="846">
                  <c:v>2.8730000000000001E-3</c:v>
                </c:pt>
                <c:pt idx="847">
                  <c:v>2.2691E-3</c:v>
                </c:pt>
                <c:pt idx="848">
                  <c:v>2.4832000000000001E-3</c:v>
                </c:pt>
                <c:pt idx="849">
                  <c:v>3.0776000000000002E-3</c:v>
                </c:pt>
                <c:pt idx="850">
                  <c:v>2.3747E-3</c:v>
                </c:pt>
                <c:pt idx="851">
                  <c:v>8.8398999999999995E-3</c:v>
                </c:pt>
                <c:pt idx="852">
                  <c:v>2.9813999999999999E-3</c:v>
                </c:pt>
                <c:pt idx="853">
                  <c:v>3.2528000000000001E-3</c:v>
                </c:pt>
                <c:pt idx="854">
                  <c:v>2.8341E-3</c:v>
                </c:pt>
                <c:pt idx="855">
                  <c:v>2.4304999999999999E-3</c:v>
                </c:pt>
                <c:pt idx="856">
                  <c:v>3.3996999999999999E-3</c:v>
                </c:pt>
                <c:pt idx="857">
                  <c:v>3.5225999999999999E-3</c:v>
                </c:pt>
                <c:pt idx="858">
                  <c:v>2.5839000000000001E-3</c:v>
                </c:pt>
                <c:pt idx="859">
                  <c:v>2.4082999999999999E-3</c:v>
                </c:pt>
                <c:pt idx="860">
                  <c:v>2.8809999999999999E-3</c:v>
                </c:pt>
                <c:pt idx="861">
                  <c:v>3.3400000000000001E-3</c:v>
                </c:pt>
                <c:pt idx="862">
                  <c:v>2.3869E-3</c:v>
                </c:pt>
                <c:pt idx="863">
                  <c:v>2.6235E-3</c:v>
                </c:pt>
                <c:pt idx="864">
                  <c:v>2.9369999999999999E-3</c:v>
                </c:pt>
                <c:pt idx="865">
                  <c:v>3.1291000000000001E-3</c:v>
                </c:pt>
                <c:pt idx="866">
                  <c:v>3.5117999999999998E-3</c:v>
                </c:pt>
                <c:pt idx="867">
                  <c:v>3.0309999999999998E-3</c:v>
                </c:pt>
                <c:pt idx="868">
                  <c:v>2.6592999999999999E-3</c:v>
                </c:pt>
                <c:pt idx="869">
                  <c:v>2.2756E-3</c:v>
                </c:pt>
                <c:pt idx="870">
                  <c:v>2.1069999999999999E-3</c:v>
                </c:pt>
                <c:pt idx="871">
                  <c:v>2.8062999999999999E-3</c:v>
                </c:pt>
                <c:pt idx="872">
                  <c:v>2.3644999999999998E-3</c:v>
                </c:pt>
                <c:pt idx="873">
                  <c:v>3.0544000000000001E-3</c:v>
                </c:pt>
                <c:pt idx="874">
                  <c:v>2.5073999999999999E-3</c:v>
                </c:pt>
                <c:pt idx="875">
                  <c:v>3.6137000000000001E-3</c:v>
                </c:pt>
                <c:pt idx="876">
                  <c:v>2.2607E-3</c:v>
                </c:pt>
                <c:pt idx="877">
                  <c:v>2.3373000000000001E-3</c:v>
                </c:pt>
                <c:pt idx="878">
                  <c:v>1.0024699999999999E-2</c:v>
                </c:pt>
                <c:pt idx="879">
                  <c:v>2.3505000000000002E-3</c:v>
                </c:pt>
                <c:pt idx="880">
                  <c:v>2.2169999999999998E-3</c:v>
                </c:pt>
                <c:pt idx="881">
                  <c:v>3.2883000000000001E-3</c:v>
                </c:pt>
                <c:pt idx="882">
                  <c:v>3.2967999999999999E-3</c:v>
                </c:pt>
                <c:pt idx="883">
                  <c:v>3.6454999999999999E-3</c:v>
                </c:pt>
                <c:pt idx="884">
                  <c:v>4.228E-3</c:v>
                </c:pt>
                <c:pt idx="885">
                  <c:v>2.4182000000000001E-3</c:v>
                </c:pt>
                <c:pt idx="886">
                  <c:v>3.2502E-3</c:v>
                </c:pt>
                <c:pt idx="887">
                  <c:v>7.3006E-3</c:v>
                </c:pt>
                <c:pt idx="888">
                  <c:v>2.2877000000000002E-3</c:v>
                </c:pt>
                <c:pt idx="889">
                  <c:v>2.3770000000000002E-3</c:v>
                </c:pt>
                <c:pt idx="890">
                  <c:v>3.3468E-3</c:v>
                </c:pt>
                <c:pt idx="891">
                  <c:v>4.633E-3</c:v>
                </c:pt>
                <c:pt idx="892">
                  <c:v>3.0517000000000001E-3</c:v>
                </c:pt>
                <c:pt idx="893">
                  <c:v>2.1754999999999999E-3</c:v>
                </c:pt>
                <c:pt idx="894">
                  <c:v>2.9472000000000001E-3</c:v>
                </c:pt>
                <c:pt idx="895">
                  <c:v>3.3199000000000002E-3</c:v>
                </c:pt>
                <c:pt idx="896">
                  <c:v>3.9572000000000001E-3</c:v>
                </c:pt>
                <c:pt idx="897">
                  <c:v>3.4448999999999999E-3</c:v>
                </c:pt>
                <c:pt idx="898">
                  <c:v>3.3497000000000002E-3</c:v>
                </c:pt>
                <c:pt idx="899">
                  <c:v>6.0657999999999997E-3</c:v>
                </c:pt>
                <c:pt idx="900">
                  <c:v>2.6689999999999999E-3</c:v>
                </c:pt>
                <c:pt idx="901">
                  <c:v>2.3817E-3</c:v>
                </c:pt>
                <c:pt idx="902">
                  <c:v>2.3202000000000001E-3</c:v>
                </c:pt>
                <c:pt idx="903">
                  <c:v>3.3533999999999999E-3</c:v>
                </c:pt>
                <c:pt idx="904">
                  <c:v>3.4171000000000002E-3</c:v>
                </c:pt>
                <c:pt idx="905">
                  <c:v>2.7376000000000002E-3</c:v>
                </c:pt>
                <c:pt idx="906">
                  <c:v>2.7705E-3</c:v>
                </c:pt>
                <c:pt idx="907">
                  <c:v>2.2182999999999999E-3</c:v>
                </c:pt>
                <c:pt idx="908">
                  <c:v>3.2144999999999999E-3</c:v>
                </c:pt>
                <c:pt idx="909">
                  <c:v>3.8785999999999998E-3</c:v>
                </c:pt>
                <c:pt idx="910">
                  <c:v>5.2264E-3</c:v>
                </c:pt>
                <c:pt idx="911">
                  <c:v>3.6185000000000002E-3</c:v>
                </c:pt>
                <c:pt idx="912">
                  <c:v>2.6280000000000001E-3</c:v>
                </c:pt>
                <c:pt idx="913">
                  <c:v>2.7033000000000001E-3</c:v>
                </c:pt>
                <c:pt idx="914">
                  <c:v>2.5669999999999998E-3</c:v>
                </c:pt>
                <c:pt idx="915">
                  <c:v>4.6610999999999996E-3</c:v>
                </c:pt>
                <c:pt idx="916">
                  <c:v>2.9294E-3</c:v>
                </c:pt>
                <c:pt idx="917">
                  <c:v>7.0856000000000001E-3</c:v>
                </c:pt>
                <c:pt idx="918">
                  <c:v>2.6776E-3</c:v>
                </c:pt>
                <c:pt idx="919">
                  <c:v>2.5542E-3</c:v>
                </c:pt>
                <c:pt idx="920">
                  <c:v>2.5060999999999998E-3</c:v>
                </c:pt>
                <c:pt idx="921">
                  <c:v>2.4886999999999999E-3</c:v>
                </c:pt>
                <c:pt idx="922">
                  <c:v>4.0207000000000003E-3</c:v>
                </c:pt>
                <c:pt idx="923">
                  <c:v>3.0286000000000002E-3</c:v>
                </c:pt>
                <c:pt idx="924">
                  <c:v>2.4835999999999999E-3</c:v>
                </c:pt>
                <c:pt idx="925">
                  <c:v>2.7705E-3</c:v>
                </c:pt>
                <c:pt idx="926">
                  <c:v>2.2889E-3</c:v>
                </c:pt>
                <c:pt idx="927">
                  <c:v>2.7071999999999999E-3</c:v>
                </c:pt>
                <c:pt idx="928">
                  <c:v>2.7184000000000002E-3</c:v>
                </c:pt>
                <c:pt idx="929">
                  <c:v>3.7631000000000001E-3</c:v>
                </c:pt>
                <c:pt idx="930">
                  <c:v>2.9805999999999999E-3</c:v>
                </c:pt>
                <c:pt idx="931">
                  <c:v>2.8300000000000001E-3</c:v>
                </c:pt>
                <c:pt idx="932">
                  <c:v>5.0286000000000003E-3</c:v>
                </c:pt>
                <c:pt idx="933">
                  <c:v>3.2369999999999999E-3</c:v>
                </c:pt>
                <c:pt idx="934">
                  <c:v>3.4702999999999999E-3</c:v>
                </c:pt>
                <c:pt idx="935">
                  <c:v>2.1151E-3</c:v>
                </c:pt>
                <c:pt idx="936">
                  <c:v>2.8088000000000002E-3</c:v>
                </c:pt>
                <c:pt idx="937">
                  <c:v>2.9245999999999999E-3</c:v>
                </c:pt>
                <c:pt idx="938">
                  <c:v>2.3268999999999998E-3</c:v>
                </c:pt>
                <c:pt idx="939">
                  <c:v>2.2103000000000001E-3</c:v>
                </c:pt>
                <c:pt idx="940">
                  <c:v>3.0420999999999998E-3</c:v>
                </c:pt>
                <c:pt idx="941">
                  <c:v>3.2250999999999998E-3</c:v>
                </c:pt>
                <c:pt idx="942">
                  <c:v>4.7717000000000002E-3</c:v>
                </c:pt>
                <c:pt idx="943">
                  <c:v>2.5059000000000001E-3</c:v>
                </c:pt>
                <c:pt idx="944">
                  <c:v>2.8701E-3</c:v>
                </c:pt>
                <c:pt idx="945">
                  <c:v>2.6386000000000001E-3</c:v>
                </c:pt>
                <c:pt idx="946">
                  <c:v>2.6713000000000002E-3</c:v>
                </c:pt>
                <c:pt idx="947">
                  <c:v>2.5539999999999998E-3</c:v>
                </c:pt>
                <c:pt idx="948">
                  <c:v>3.5073999999999999E-3</c:v>
                </c:pt>
                <c:pt idx="949">
                  <c:v>3.4761000000000002E-3</c:v>
                </c:pt>
                <c:pt idx="950">
                  <c:v>3.3164000000000002E-3</c:v>
                </c:pt>
                <c:pt idx="951">
                  <c:v>3.1714999999999998E-3</c:v>
                </c:pt>
                <c:pt idx="952">
                  <c:v>2.5146999999999999E-3</c:v>
                </c:pt>
                <c:pt idx="953">
                  <c:v>3.9161999999999999E-3</c:v>
                </c:pt>
                <c:pt idx="954">
                  <c:v>3.8397000000000001E-3</c:v>
                </c:pt>
                <c:pt idx="955">
                  <c:v>2.7353E-3</c:v>
                </c:pt>
                <c:pt idx="956">
                  <c:v>5.8837000000000004E-3</c:v>
                </c:pt>
                <c:pt idx="957">
                  <c:v>2.5638000000000002E-3</c:v>
                </c:pt>
                <c:pt idx="958">
                  <c:v>2.1110999999999999E-3</c:v>
                </c:pt>
                <c:pt idx="959">
                  <c:v>2.2742000000000001E-3</c:v>
                </c:pt>
                <c:pt idx="960">
                  <c:v>3.1275000000000001E-3</c:v>
                </c:pt>
                <c:pt idx="961">
                  <c:v>2.4369999999999999E-3</c:v>
                </c:pt>
                <c:pt idx="962">
                  <c:v>3.0782000000000001E-3</c:v>
                </c:pt>
                <c:pt idx="963">
                  <c:v>2.8264000000000002E-3</c:v>
                </c:pt>
                <c:pt idx="964">
                  <c:v>3.0330000000000001E-3</c:v>
                </c:pt>
                <c:pt idx="965">
                  <c:v>2.9805999999999999E-3</c:v>
                </c:pt>
                <c:pt idx="966">
                  <c:v>2.5408000000000002E-3</c:v>
                </c:pt>
                <c:pt idx="967">
                  <c:v>3.2292000000000002E-3</c:v>
                </c:pt>
                <c:pt idx="968">
                  <c:v>2.3471999999999998E-3</c:v>
                </c:pt>
                <c:pt idx="969">
                  <c:v>2.6247000000000002E-3</c:v>
                </c:pt>
                <c:pt idx="970">
                  <c:v>2.8792000000000002E-3</c:v>
                </c:pt>
                <c:pt idx="971">
                  <c:v>2.0986999999999998E-3</c:v>
                </c:pt>
                <c:pt idx="972">
                  <c:v>2.9754E-3</c:v>
                </c:pt>
                <c:pt idx="973">
                  <c:v>2.5818E-3</c:v>
                </c:pt>
                <c:pt idx="974">
                  <c:v>3.1175999999999999E-3</c:v>
                </c:pt>
                <c:pt idx="975">
                  <c:v>2.9684999999999998E-3</c:v>
                </c:pt>
                <c:pt idx="976">
                  <c:v>2.0238999999999999E-3</c:v>
                </c:pt>
                <c:pt idx="977">
                  <c:v>2.2331999999999999E-3</c:v>
                </c:pt>
                <c:pt idx="978">
                  <c:v>3.2655000000000002E-3</c:v>
                </c:pt>
                <c:pt idx="979">
                  <c:v>3.2287000000000001E-3</c:v>
                </c:pt>
                <c:pt idx="980">
                  <c:v>3.6270999999999999E-3</c:v>
                </c:pt>
                <c:pt idx="981">
                  <c:v>4.0461000000000004E-3</c:v>
                </c:pt>
                <c:pt idx="982">
                  <c:v>2.7315E-3</c:v>
                </c:pt>
                <c:pt idx="983">
                  <c:v>2.7507E-3</c:v>
                </c:pt>
                <c:pt idx="984">
                  <c:v>4.7650000000000001E-3</c:v>
                </c:pt>
                <c:pt idx="985">
                  <c:v>2.6703999999999999E-3</c:v>
                </c:pt>
                <c:pt idx="986">
                  <c:v>2.1765999999999999E-3</c:v>
                </c:pt>
                <c:pt idx="987">
                  <c:v>3.0599999999999998E-3</c:v>
                </c:pt>
                <c:pt idx="988">
                  <c:v>3.4004999999999999E-3</c:v>
                </c:pt>
                <c:pt idx="989">
                  <c:v>2.2786E-3</c:v>
                </c:pt>
                <c:pt idx="990">
                  <c:v>4.0657999999999996E-3</c:v>
                </c:pt>
                <c:pt idx="991">
                  <c:v>2.3733000000000001E-3</c:v>
                </c:pt>
                <c:pt idx="992">
                  <c:v>2.6404000000000002E-3</c:v>
                </c:pt>
                <c:pt idx="993">
                  <c:v>2.2509000000000001E-3</c:v>
                </c:pt>
                <c:pt idx="994">
                  <c:v>2.8522E-3</c:v>
                </c:pt>
                <c:pt idx="995">
                  <c:v>2.4250000000000001E-3</c:v>
                </c:pt>
                <c:pt idx="996">
                  <c:v>4.1707000000000003E-3</c:v>
                </c:pt>
                <c:pt idx="997">
                  <c:v>4.0508000000000002E-3</c:v>
                </c:pt>
                <c:pt idx="998">
                  <c:v>2.3077000000000002E-3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F1-494C-BA20-54433107D4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75078624"/>
        <c:axId val="1475076704"/>
      </c:lineChart>
      <c:catAx>
        <c:axId val="147507862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75076704"/>
        <c:crosses val="autoZero"/>
        <c:auto val="1"/>
        <c:lblAlgn val="ctr"/>
        <c:lblOffset val="100"/>
        <c:noMultiLvlLbl val="0"/>
      </c:catAx>
      <c:valAx>
        <c:axId val="1475076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0_);[Red]\(#,##0.00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75078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'Order Processing Times'!$D$1</c:f>
              <c:strCache>
                <c:ptCount val="1"/>
                <c:pt idx="0">
                  <c:v>Trade Update Time (s)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Times'!$D$2:$D$2001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4.97972E-2</c:v>
                </c:pt>
                <c:pt idx="1002">
                  <c:v>9.433E-4</c:v>
                </c:pt>
                <c:pt idx="1003">
                  <c:v>5.8870000000000005E-4</c:v>
                </c:pt>
                <c:pt idx="1004">
                  <c:v>6.9419999999999996E-4</c:v>
                </c:pt>
                <c:pt idx="1005">
                  <c:v>4.9280000000000005E-4</c:v>
                </c:pt>
                <c:pt idx="1006">
                  <c:v>2.2349000000000002E-3</c:v>
                </c:pt>
                <c:pt idx="1007">
                  <c:v>1.0617000000000001E-3</c:v>
                </c:pt>
                <c:pt idx="1008">
                  <c:v>8.9939999999999996E-4</c:v>
                </c:pt>
                <c:pt idx="1009">
                  <c:v>6.3579999999999995E-4</c:v>
                </c:pt>
                <c:pt idx="1010">
                  <c:v>9.4209999999999997E-4</c:v>
                </c:pt>
                <c:pt idx="1011">
                  <c:v>1.4762E-3</c:v>
                </c:pt>
                <c:pt idx="1012">
                  <c:v>6.1859999999999997E-4</c:v>
                </c:pt>
                <c:pt idx="1013">
                  <c:v>6.422E-4</c:v>
                </c:pt>
                <c:pt idx="1014">
                  <c:v>8.3609999999999999E-4</c:v>
                </c:pt>
                <c:pt idx="1015">
                  <c:v>1.3507E-3</c:v>
                </c:pt>
                <c:pt idx="1016">
                  <c:v>1.0005999999999999E-3</c:v>
                </c:pt>
                <c:pt idx="1017">
                  <c:v>5.7709999999999999E-4</c:v>
                </c:pt>
                <c:pt idx="1018">
                  <c:v>6.9189999999999996E-4</c:v>
                </c:pt>
                <c:pt idx="1019">
                  <c:v>8.9229999999999995E-4</c:v>
                </c:pt>
                <c:pt idx="1020">
                  <c:v>2.4466000000000002E-3</c:v>
                </c:pt>
                <c:pt idx="1021">
                  <c:v>1.8801E-3</c:v>
                </c:pt>
                <c:pt idx="1022">
                  <c:v>1.8879999999999999E-3</c:v>
                </c:pt>
                <c:pt idx="1023">
                  <c:v>6.2730000000000001E-4</c:v>
                </c:pt>
                <c:pt idx="1024">
                  <c:v>4.7473999999999997E-3</c:v>
                </c:pt>
                <c:pt idx="1025">
                  <c:v>6.7540000000000005E-4</c:v>
                </c:pt>
                <c:pt idx="1026">
                  <c:v>1.4499000000000001E-3</c:v>
                </c:pt>
                <c:pt idx="1027">
                  <c:v>9.747E-4</c:v>
                </c:pt>
                <c:pt idx="1028">
                  <c:v>2.6587999999999998E-3</c:v>
                </c:pt>
                <c:pt idx="1029">
                  <c:v>3.4063000000000001E-3</c:v>
                </c:pt>
                <c:pt idx="1030">
                  <c:v>1.0864E-3</c:v>
                </c:pt>
                <c:pt idx="1031">
                  <c:v>5.4390000000000005E-4</c:v>
                </c:pt>
                <c:pt idx="1032">
                  <c:v>1.4442000000000001E-3</c:v>
                </c:pt>
                <c:pt idx="1033">
                  <c:v>8.9249999999999996E-4</c:v>
                </c:pt>
                <c:pt idx="1034">
                  <c:v>2.055E-3</c:v>
                </c:pt>
                <c:pt idx="1035">
                  <c:v>6.1410000000000002E-4</c:v>
                </c:pt>
                <c:pt idx="1036">
                  <c:v>1.0091E-3</c:v>
                </c:pt>
                <c:pt idx="1037">
                  <c:v>5.4640000000000005E-4</c:v>
                </c:pt>
                <c:pt idx="1038">
                  <c:v>6.6969999999999996E-4</c:v>
                </c:pt>
                <c:pt idx="1039">
                  <c:v>7.3169999999999995E-4</c:v>
                </c:pt>
                <c:pt idx="1040">
                  <c:v>7.3379999999999995E-4</c:v>
                </c:pt>
                <c:pt idx="1041">
                  <c:v>1.4779999999999999E-3</c:v>
                </c:pt>
                <c:pt idx="1042">
                  <c:v>9.3199999999999999E-4</c:v>
                </c:pt>
                <c:pt idx="1043">
                  <c:v>3.4781E-3</c:v>
                </c:pt>
                <c:pt idx="1044">
                  <c:v>1.0499999999999999E-3</c:v>
                </c:pt>
                <c:pt idx="1045">
                  <c:v>9.9949999999999995E-4</c:v>
                </c:pt>
                <c:pt idx="1046">
                  <c:v>9.1379999999999999E-4</c:v>
                </c:pt>
                <c:pt idx="1047">
                  <c:v>2.7815000000000001E-3</c:v>
                </c:pt>
                <c:pt idx="1048">
                  <c:v>6.2540000000000002E-4</c:v>
                </c:pt>
                <c:pt idx="1049">
                  <c:v>4.4495000000000003E-3</c:v>
                </c:pt>
                <c:pt idx="1050">
                  <c:v>5.953E-4</c:v>
                </c:pt>
                <c:pt idx="1051">
                  <c:v>6.6949999999999996E-4</c:v>
                </c:pt>
                <c:pt idx="1052">
                  <c:v>1.1218999999999999E-3</c:v>
                </c:pt>
                <c:pt idx="1053">
                  <c:v>4.3883000000000004E-3</c:v>
                </c:pt>
                <c:pt idx="1054">
                  <c:v>5.9139999999999996E-4</c:v>
                </c:pt>
                <c:pt idx="1055">
                  <c:v>2.0977999999999999E-3</c:v>
                </c:pt>
                <c:pt idx="1056">
                  <c:v>2.7112999999999998E-3</c:v>
                </c:pt>
                <c:pt idx="1057">
                  <c:v>1.9061E-3</c:v>
                </c:pt>
                <c:pt idx="1058">
                  <c:v>1.1518499999999999E-2</c:v>
                </c:pt>
                <c:pt idx="1059">
                  <c:v>1.1355E-3</c:v>
                </c:pt>
                <c:pt idx="1060">
                  <c:v>4.4667999999999999E-3</c:v>
                </c:pt>
                <c:pt idx="1061">
                  <c:v>1.1904999999999999E-3</c:v>
                </c:pt>
                <c:pt idx="1062">
                  <c:v>1.1106E-3</c:v>
                </c:pt>
                <c:pt idx="1063">
                  <c:v>8.5800000000000004E-4</c:v>
                </c:pt>
                <c:pt idx="1064">
                  <c:v>1.8825000000000001E-3</c:v>
                </c:pt>
                <c:pt idx="1065">
                  <c:v>8.2229999999999998E-4</c:v>
                </c:pt>
                <c:pt idx="1066">
                  <c:v>2.5533000000000001E-3</c:v>
                </c:pt>
                <c:pt idx="1067">
                  <c:v>7.8859999999999998E-4</c:v>
                </c:pt>
                <c:pt idx="1068">
                  <c:v>5.731E-4</c:v>
                </c:pt>
                <c:pt idx="1069">
                  <c:v>2.4442999999999999E-3</c:v>
                </c:pt>
                <c:pt idx="1070">
                  <c:v>2.0498000000000001E-3</c:v>
                </c:pt>
                <c:pt idx="1071">
                  <c:v>5.731E-4</c:v>
                </c:pt>
                <c:pt idx="1072">
                  <c:v>6.489E-4</c:v>
                </c:pt>
                <c:pt idx="1073">
                  <c:v>4.9149999999999997E-4</c:v>
                </c:pt>
                <c:pt idx="1074">
                  <c:v>1.3443000000000001E-3</c:v>
                </c:pt>
                <c:pt idx="1075">
                  <c:v>6.8219999999999999E-4</c:v>
                </c:pt>
                <c:pt idx="1076">
                  <c:v>5.3720000000000005E-4</c:v>
                </c:pt>
                <c:pt idx="1077">
                  <c:v>4.6539999999999998E-4</c:v>
                </c:pt>
                <c:pt idx="1078">
                  <c:v>6.422E-4</c:v>
                </c:pt>
                <c:pt idx="1079">
                  <c:v>6.8070000000000001E-4</c:v>
                </c:pt>
                <c:pt idx="1080">
                  <c:v>5.8620000000000005E-4</c:v>
                </c:pt>
                <c:pt idx="1081">
                  <c:v>1.0223000000000001E-3</c:v>
                </c:pt>
                <c:pt idx="1082">
                  <c:v>1.7491E-3</c:v>
                </c:pt>
                <c:pt idx="1083">
                  <c:v>1.2669000000000001E-3</c:v>
                </c:pt>
                <c:pt idx="1084">
                  <c:v>1.4253E-3</c:v>
                </c:pt>
                <c:pt idx="1085">
                  <c:v>8.4020000000000004E-4</c:v>
                </c:pt>
                <c:pt idx="1086">
                  <c:v>1.2698E-3</c:v>
                </c:pt>
                <c:pt idx="1087">
                  <c:v>2.0026000000000002E-3</c:v>
                </c:pt>
                <c:pt idx="1088">
                  <c:v>5.3269999999999999E-4</c:v>
                </c:pt>
                <c:pt idx="1089">
                  <c:v>6.1189999999999997E-4</c:v>
                </c:pt>
                <c:pt idx="1090">
                  <c:v>1.7700000000000001E-3</c:v>
                </c:pt>
                <c:pt idx="1091">
                  <c:v>6.5010000000000003E-4</c:v>
                </c:pt>
                <c:pt idx="1092">
                  <c:v>7.5849999999999995E-4</c:v>
                </c:pt>
                <c:pt idx="1093">
                  <c:v>5.5880000000000003E-4</c:v>
                </c:pt>
                <c:pt idx="1094">
                  <c:v>8.7690000000000001E-4</c:v>
                </c:pt>
                <c:pt idx="1095">
                  <c:v>8.2149999999999996E-4</c:v>
                </c:pt>
                <c:pt idx="1096">
                  <c:v>7.5779999999999999E-4</c:v>
                </c:pt>
                <c:pt idx="1097">
                  <c:v>5.8089999999999997E-4</c:v>
                </c:pt>
                <c:pt idx="1098">
                  <c:v>6.1490000000000004E-4</c:v>
                </c:pt>
                <c:pt idx="1099">
                  <c:v>6.9249999999999997E-4</c:v>
                </c:pt>
                <c:pt idx="1100">
                  <c:v>5.5780000000000001E-4</c:v>
                </c:pt>
                <c:pt idx="1101">
                  <c:v>1.1837E-3</c:v>
                </c:pt>
                <c:pt idx="1102">
                  <c:v>1.1825E-3</c:v>
                </c:pt>
                <c:pt idx="1103">
                  <c:v>6.5839999999999996E-4</c:v>
                </c:pt>
                <c:pt idx="1104">
                  <c:v>7.4100000000000001E-4</c:v>
                </c:pt>
                <c:pt idx="1105">
                  <c:v>1.6804999999999999E-3</c:v>
                </c:pt>
                <c:pt idx="1106">
                  <c:v>1.4957E-3</c:v>
                </c:pt>
                <c:pt idx="1107">
                  <c:v>8.0289999999999995E-4</c:v>
                </c:pt>
                <c:pt idx="1108">
                  <c:v>1.0254999999999999E-3</c:v>
                </c:pt>
                <c:pt idx="1109">
                  <c:v>6.9740000000000004E-4</c:v>
                </c:pt>
                <c:pt idx="1110">
                  <c:v>1.0828999999999999E-3</c:v>
                </c:pt>
                <c:pt idx="1111">
                  <c:v>6.7100000000000005E-4</c:v>
                </c:pt>
                <c:pt idx="1112">
                  <c:v>9.5319999999999997E-4</c:v>
                </c:pt>
                <c:pt idx="1113">
                  <c:v>6.4590000000000003E-4</c:v>
                </c:pt>
                <c:pt idx="1114">
                  <c:v>5.754E-4</c:v>
                </c:pt>
                <c:pt idx="1115">
                  <c:v>7.1759999999999999E-4</c:v>
                </c:pt>
                <c:pt idx="1116">
                  <c:v>8.409E-4</c:v>
                </c:pt>
                <c:pt idx="1117">
                  <c:v>1.4376E-3</c:v>
                </c:pt>
                <c:pt idx="1118">
                  <c:v>1.0759999999999999E-3</c:v>
                </c:pt>
                <c:pt idx="1119">
                  <c:v>5.4370000000000004E-4</c:v>
                </c:pt>
                <c:pt idx="1120">
                  <c:v>5.5679999999999998E-4</c:v>
                </c:pt>
                <c:pt idx="1121">
                  <c:v>6.1970000000000005E-4</c:v>
                </c:pt>
                <c:pt idx="1122">
                  <c:v>1.2386999999999999E-3</c:v>
                </c:pt>
                <c:pt idx="1123">
                  <c:v>2.1746999999999999E-3</c:v>
                </c:pt>
                <c:pt idx="1124">
                  <c:v>5.0739999999999997E-4</c:v>
                </c:pt>
                <c:pt idx="1125">
                  <c:v>6.0490000000000001E-4</c:v>
                </c:pt>
                <c:pt idx="1126">
                  <c:v>1.1371E-3</c:v>
                </c:pt>
                <c:pt idx="1127">
                  <c:v>2.9142E-3</c:v>
                </c:pt>
                <c:pt idx="1128">
                  <c:v>8.8275000000000003E-3</c:v>
                </c:pt>
                <c:pt idx="1129">
                  <c:v>7.7610000000000005E-4</c:v>
                </c:pt>
                <c:pt idx="1130">
                  <c:v>1.3702E-3</c:v>
                </c:pt>
                <c:pt idx="1131">
                  <c:v>5.0180000000000005E-4</c:v>
                </c:pt>
                <c:pt idx="1132">
                  <c:v>5.6260000000000001E-4</c:v>
                </c:pt>
                <c:pt idx="1133">
                  <c:v>1.0506999999999999E-3</c:v>
                </c:pt>
                <c:pt idx="1134">
                  <c:v>7.4569999999999997E-4</c:v>
                </c:pt>
                <c:pt idx="1135">
                  <c:v>1.1383999999999999E-3</c:v>
                </c:pt>
                <c:pt idx="1136">
                  <c:v>8.2859999999999997E-4</c:v>
                </c:pt>
                <c:pt idx="1137">
                  <c:v>5.932E-4</c:v>
                </c:pt>
                <c:pt idx="1138">
                  <c:v>5.0659999999999995E-4</c:v>
                </c:pt>
                <c:pt idx="1139">
                  <c:v>2.6567000000000001E-3</c:v>
                </c:pt>
                <c:pt idx="1140">
                  <c:v>5.1099999999999995E-4</c:v>
                </c:pt>
                <c:pt idx="1141">
                  <c:v>4.8139999999999999E-4</c:v>
                </c:pt>
                <c:pt idx="1142">
                  <c:v>6.7380000000000001E-4</c:v>
                </c:pt>
                <c:pt idx="1143">
                  <c:v>7.7419999999999995E-4</c:v>
                </c:pt>
                <c:pt idx="1144">
                  <c:v>6.2370000000000004E-4</c:v>
                </c:pt>
                <c:pt idx="1145">
                  <c:v>6.0789999999999998E-4</c:v>
                </c:pt>
                <c:pt idx="1146">
                  <c:v>9.3669999999999995E-4</c:v>
                </c:pt>
                <c:pt idx="1147">
                  <c:v>8.1859999999999995E-4</c:v>
                </c:pt>
                <c:pt idx="1148">
                  <c:v>1.1364000000000001E-3</c:v>
                </c:pt>
                <c:pt idx="1149">
                  <c:v>7.1949999999999998E-4</c:v>
                </c:pt>
                <c:pt idx="1150">
                  <c:v>6.3659999999999997E-4</c:v>
                </c:pt>
                <c:pt idx="1151">
                  <c:v>1.263E-3</c:v>
                </c:pt>
                <c:pt idx="1152">
                  <c:v>5.754E-4</c:v>
                </c:pt>
                <c:pt idx="1153">
                  <c:v>7.027E-4</c:v>
                </c:pt>
                <c:pt idx="1154">
                  <c:v>7.5829999999999995E-4</c:v>
                </c:pt>
                <c:pt idx="1155">
                  <c:v>6.1749999999999999E-4</c:v>
                </c:pt>
                <c:pt idx="1156">
                  <c:v>5.9259999999999998E-4</c:v>
                </c:pt>
                <c:pt idx="1157">
                  <c:v>1.1482E-3</c:v>
                </c:pt>
                <c:pt idx="1158">
                  <c:v>4.5839999999999998E-4</c:v>
                </c:pt>
                <c:pt idx="1159">
                  <c:v>5.9119999999999995E-4</c:v>
                </c:pt>
                <c:pt idx="1160">
                  <c:v>5.6329999999999998E-4</c:v>
                </c:pt>
                <c:pt idx="1161">
                  <c:v>5.7830000000000002E-4</c:v>
                </c:pt>
                <c:pt idx="1162">
                  <c:v>5.1349999999999996E-4</c:v>
                </c:pt>
                <c:pt idx="1163">
                  <c:v>3.1413000000000001E-3</c:v>
                </c:pt>
                <c:pt idx="1164">
                  <c:v>1.0229E-3</c:v>
                </c:pt>
                <c:pt idx="1165">
                  <c:v>8.2709999999999999E-4</c:v>
                </c:pt>
                <c:pt idx="1166">
                  <c:v>6.8329999999999997E-4</c:v>
                </c:pt>
                <c:pt idx="1167">
                  <c:v>5.9460000000000003E-4</c:v>
                </c:pt>
                <c:pt idx="1168">
                  <c:v>5.1380000000000002E-4</c:v>
                </c:pt>
                <c:pt idx="1169">
                  <c:v>4.773E-4</c:v>
                </c:pt>
                <c:pt idx="1170">
                  <c:v>2.7621999999999998E-3</c:v>
                </c:pt>
                <c:pt idx="1171">
                  <c:v>1.6302999999999999E-3</c:v>
                </c:pt>
                <c:pt idx="1172">
                  <c:v>6.8950000000000001E-4</c:v>
                </c:pt>
                <c:pt idx="1173">
                  <c:v>5.0230000000000001E-4</c:v>
                </c:pt>
                <c:pt idx="1174">
                  <c:v>5.7109999999999995E-4</c:v>
                </c:pt>
                <c:pt idx="1175">
                  <c:v>5.6179999999999999E-4</c:v>
                </c:pt>
                <c:pt idx="1176">
                  <c:v>6.7630000000000001E-4</c:v>
                </c:pt>
                <c:pt idx="1177">
                  <c:v>9.9379999999999998E-4</c:v>
                </c:pt>
                <c:pt idx="1178">
                  <c:v>4.6250000000000002E-4</c:v>
                </c:pt>
                <c:pt idx="1179">
                  <c:v>5.4279999999999997E-4</c:v>
                </c:pt>
                <c:pt idx="1180">
                  <c:v>4.5879999999999998E-4</c:v>
                </c:pt>
                <c:pt idx="1181">
                  <c:v>7.0339999999999997E-4</c:v>
                </c:pt>
                <c:pt idx="1182">
                  <c:v>6.3000000000000003E-4</c:v>
                </c:pt>
                <c:pt idx="1183">
                  <c:v>6.5490000000000004E-4</c:v>
                </c:pt>
                <c:pt idx="1184">
                  <c:v>1.1022E-3</c:v>
                </c:pt>
                <c:pt idx="1185">
                  <c:v>4.994E-4</c:v>
                </c:pt>
                <c:pt idx="1186">
                  <c:v>1.0288999999999999E-3</c:v>
                </c:pt>
                <c:pt idx="1187">
                  <c:v>6.0919999999999995E-4</c:v>
                </c:pt>
                <c:pt idx="1188">
                  <c:v>4.5120000000000002E-4</c:v>
                </c:pt>
                <c:pt idx="1189">
                  <c:v>5.1409999999999997E-4</c:v>
                </c:pt>
                <c:pt idx="1190">
                  <c:v>7.4620000000000003E-4</c:v>
                </c:pt>
                <c:pt idx="1191">
                  <c:v>7.806E-4</c:v>
                </c:pt>
                <c:pt idx="1192">
                  <c:v>3.3165999999999998E-3</c:v>
                </c:pt>
                <c:pt idx="1193">
                  <c:v>6.4809999999999998E-4</c:v>
                </c:pt>
                <c:pt idx="1194">
                  <c:v>4.5320000000000001E-4</c:v>
                </c:pt>
                <c:pt idx="1195">
                  <c:v>7.4580000000000002E-4</c:v>
                </c:pt>
                <c:pt idx="1196">
                  <c:v>6.0380000000000004E-4</c:v>
                </c:pt>
                <c:pt idx="1197">
                  <c:v>5.1190000000000003E-4</c:v>
                </c:pt>
                <c:pt idx="1198">
                  <c:v>9.5049999999999996E-4</c:v>
                </c:pt>
                <c:pt idx="1199">
                  <c:v>7.0980000000000001E-4</c:v>
                </c:pt>
                <c:pt idx="1200">
                  <c:v>8.3250000000000002E-4</c:v>
                </c:pt>
                <c:pt idx="1201">
                  <c:v>5.4580000000000004E-4</c:v>
                </c:pt>
                <c:pt idx="1202">
                  <c:v>4.8500000000000003E-4</c:v>
                </c:pt>
                <c:pt idx="1203">
                  <c:v>5.4699999999999996E-4</c:v>
                </c:pt>
                <c:pt idx="1204">
                  <c:v>9.0499999999999999E-4</c:v>
                </c:pt>
                <c:pt idx="1205">
                  <c:v>4.596E-4</c:v>
                </c:pt>
                <c:pt idx="1206">
                  <c:v>7.6889999999999999E-4</c:v>
                </c:pt>
                <c:pt idx="1207">
                  <c:v>1.408E-3</c:v>
                </c:pt>
                <c:pt idx="1208">
                  <c:v>1.7778E-3</c:v>
                </c:pt>
                <c:pt idx="1209">
                  <c:v>1.6727999999999999E-3</c:v>
                </c:pt>
                <c:pt idx="1210">
                  <c:v>6.7659999999999997E-4</c:v>
                </c:pt>
                <c:pt idx="1211">
                  <c:v>1.6701999999999999E-3</c:v>
                </c:pt>
                <c:pt idx="1212">
                  <c:v>5.5780000000000001E-4</c:v>
                </c:pt>
                <c:pt idx="1213">
                  <c:v>3.1029E-3</c:v>
                </c:pt>
                <c:pt idx="1214">
                  <c:v>9.5319999999999997E-4</c:v>
                </c:pt>
                <c:pt idx="1215">
                  <c:v>5.9570000000000001E-4</c:v>
                </c:pt>
                <c:pt idx="1216">
                  <c:v>1.0602000000000001E-3</c:v>
                </c:pt>
                <c:pt idx="1217">
                  <c:v>1.217E-3</c:v>
                </c:pt>
                <c:pt idx="1218">
                  <c:v>9.3720000000000001E-4</c:v>
                </c:pt>
                <c:pt idx="1219">
                  <c:v>8.5610000000000005E-4</c:v>
                </c:pt>
                <c:pt idx="1220">
                  <c:v>4.8460000000000002E-4</c:v>
                </c:pt>
                <c:pt idx="1221">
                  <c:v>1.2980999999999999E-3</c:v>
                </c:pt>
                <c:pt idx="1222">
                  <c:v>5.2919999999999996E-4</c:v>
                </c:pt>
                <c:pt idx="1223">
                  <c:v>5.8390000000000004E-4</c:v>
                </c:pt>
                <c:pt idx="1224">
                  <c:v>8.8610000000000002E-4</c:v>
                </c:pt>
                <c:pt idx="1225">
                  <c:v>4.9180000000000003E-4</c:v>
                </c:pt>
                <c:pt idx="1226">
                  <c:v>5.8770000000000003E-4</c:v>
                </c:pt>
                <c:pt idx="1227">
                  <c:v>5.8900000000000001E-4</c:v>
                </c:pt>
                <c:pt idx="1228">
                  <c:v>6.4510000000000001E-4</c:v>
                </c:pt>
                <c:pt idx="1229">
                  <c:v>7.5140000000000005E-4</c:v>
                </c:pt>
                <c:pt idx="1230">
                  <c:v>4.8250000000000002E-4</c:v>
                </c:pt>
                <c:pt idx="1231">
                  <c:v>5.4270000000000002E-4</c:v>
                </c:pt>
                <c:pt idx="1232">
                  <c:v>4.7019999999999999E-4</c:v>
                </c:pt>
                <c:pt idx="1233">
                  <c:v>5.5230000000000003E-4</c:v>
                </c:pt>
                <c:pt idx="1234">
                  <c:v>5.9730000000000004E-4</c:v>
                </c:pt>
                <c:pt idx="1235">
                  <c:v>5.2669999999999995E-4</c:v>
                </c:pt>
                <c:pt idx="1236">
                  <c:v>4.9240000000000004E-4</c:v>
                </c:pt>
                <c:pt idx="1237">
                  <c:v>1.7213E-3</c:v>
                </c:pt>
                <c:pt idx="1238">
                  <c:v>6.5660000000000002E-4</c:v>
                </c:pt>
                <c:pt idx="1239">
                  <c:v>5.2119999999999998E-4</c:v>
                </c:pt>
                <c:pt idx="1240">
                  <c:v>8.1419999999999995E-4</c:v>
                </c:pt>
                <c:pt idx="1241">
                  <c:v>5.0230000000000001E-4</c:v>
                </c:pt>
                <c:pt idx="1242">
                  <c:v>4.5550000000000001E-4</c:v>
                </c:pt>
                <c:pt idx="1243">
                  <c:v>1.2302999999999999E-3</c:v>
                </c:pt>
                <c:pt idx="1244">
                  <c:v>5.2139999999999999E-4</c:v>
                </c:pt>
                <c:pt idx="1245">
                  <c:v>5.6369999999999999E-4</c:v>
                </c:pt>
                <c:pt idx="1246">
                  <c:v>5.5750000000000005E-4</c:v>
                </c:pt>
                <c:pt idx="1247">
                  <c:v>5.4060000000000002E-4</c:v>
                </c:pt>
                <c:pt idx="1248">
                  <c:v>2.3560999999999999E-3</c:v>
                </c:pt>
                <c:pt idx="1249">
                  <c:v>5.6289999999999997E-4</c:v>
                </c:pt>
                <c:pt idx="1250">
                  <c:v>7.2670000000000005E-4</c:v>
                </c:pt>
                <c:pt idx="1251">
                  <c:v>9.8069999999999993E-4</c:v>
                </c:pt>
                <c:pt idx="1252">
                  <c:v>2.9832000000000001E-3</c:v>
                </c:pt>
                <c:pt idx="1253">
                  <c:v>6.2600000000000004E-4</c:v>
                </c:pt>
                <c:pt idx="1254">
                  <c:v>1.9759999999999999E-3</c:v>
                </c:pt>
                <c:pt idx="1255">
                  <c:v>4.9879999999999998E-4</c:v>
                </c:pt>
                <c:pt idx="1256">
                  <c:v>2.3744999999999999E-3</c:v>
                </c:pt>
                <c:pt idx="1257">
                  <c:v>8.9300000000000002E-4</c:v>
                </c:pt>
                <c:pt idx="1258">
                  <c:v>1.0755000000000001E-3</c:v>
                </c:pt>
                <c:pt idx="1259">
                  <c:v>5.7039999999999999E-4</c:v>
                </c:pt>
                <c:pt idx="1260">
                  <c:v>4.5436000000000001E-3</c:v>
                </c:pt>
                <c:pt idx="1261">
                  <c:v>4.4200000000000001E-4</c:v>
                </c:pt>
                <c:pt idx="1262">
                  <c:v>1.2329000000000001E-3</c:v>
                </c:pt>
                <c:pt idx="1263">
                  <c:v>1.7618E-3</c:v>
                </c:pt>
                <c:pt idx="1264">
                  <c:v>6.5919999999999998E-4</c:v>
                </c:pt>
                <c:pt idx="1265">
                  <c:v>8.587E-4</c:v>
                </c:pt>
                <c:pt idx="1266">
                  <c:v>5.7530000000000005E-4</c:v>
                </c:pt>
                <c:pt idx="1267">
                  <c:v>6.3540000000000005E-4</c:v>
                </c:pt>
                <c:pt idx="1268">
                  <c:v>5.3200000000000003E-4</c:v>
                </c:pt>
                <c:pt idx="1269">
                  <c:v>4.9450000000000004E-4</c:v>
                </c:pt>
                <c:pt idx="1270">
                  <c:v>5.1110000000000001E-4</c:v>
                </c:pt>
                <c:pt idx="1271">
                  <c:v>4.7679999999999999E-4</c:v>
                </c:pt>
                <c:pt idx="1272">
                  <c:v>5.9329999999999995E-4</c:v>
                </c:pt>
                <c:pt idx="1273">
                  <c:v>1.6743000000000001E-3</c:v>
                </c:pt>
                <c:pt idx="1274">
                  <c:v>7.7399999999999995E-4</c:v>
                </c:pt>
                <c:pt idx="1275">
                  <c:v>6.5970000000000004E-4</c:v>
                </c:pt>
                <c:pt idx="1276">
                  <c:v>6.734E-4</c:v>
                </c:pt>
                <c:pt idx="1277">
                  <c:v>6.7889999999999997E-4</c:v>
                </c:pt>
                <c:pt idx="1278">
                  <c:v>5.6999999999999998E-4</c:v>
                </c:pt>
                <c:pt idx="1279">
                  <c:v>1.0150000000000001E-3</c:v>
                </c:pt>
                <c:pt idx="1280">
                  <c:v>1.5628E-3</c:v>
                </c:pt>
                <c:pt idx="1281">
                  <c:v>7.8810000000000002E-4</c:v>
                </c:pt>
                <c:pt idx="1282">
                  <c:v>5.7689999999999998E-4</c:v>
                </c:pt>
                <c:pt idx="1283">
                  <c:v>1.3812E-3</c:v>
                </c:pt>
                <c:pt idx="1284">
                  <c:v>6.3820000000000001E-4</c:v>
                </c:pt>
                <c:pt idx="1285">
                  <c:v>2.0016000000000001E-3</c:v>
                </c:pt>
                <c:pt idx="1286">
                  <c:v>7.0089999999999996E-4</c:v>
                </c:pt>
                <c:pt idx="1287">
                  <c:v>8.8210000000000003E-4</c:v>
                </c:pt>
                <c:pt idx="1288">
                  <c:v>1.1715E-3</c:v>
                </c:pt>
                <c:pt idx="1289">
                  <c:v>4.6949999999999997E-4</c:v>
                </c:pt>
                <c:pt idx="1290">
                  <c:v>4.6559999999999999E-4</c:v>
                </c:pt>
                <c:pt idx="1291">
                  <c:v>5.0259999999999997E-4</c:v>
                </c:pt>
                <c:pt idx="1292">
                  <c:v>5.9290000000000005E-4</c:v>
                </c:pt>
                <c:pt idx="1293">
                  <c:v>4.4561000000000002E-3</c:v>
                </c:pt>
                <c:pt idx="1294">
                  <c:v>5.4020000000000001E-4</c:v>
                </c:pt>
                <c:pt idx="1295">
                  <c:v>6.1629999999999996E-4</c:v>
                </c:pt>
                <c:pt idx="1296">
                  <c:v>6.7239999999999997E-4</c:v>
                </c:pt>
                <c:pt idx="1297">
                  <c:v>4.7600000000000002E-4</c:v>
                </c:pt>
                <c:pt idx="1298">
                  <c:v>4.4660000000000001E-4</c:v>
                </c:pt>
                <c:pt idx="1299">
                  <c:v>1.848E-3</c:v>
                </c:pt>
                <c:pt idx="1300">
                  <c:v>1.5608E-3</c:v>
                </c:pt>
                <c:pt idx="1301">
                  <c:v>2.2182E-3</c:v>
                </c:pt>
                <c:pt idx="1302">
                  <c:v>9.7110000000000002E-4</c:v>
                </c:pt>
                <c:pt idx="1303">
                  <c:v>4.3590000000000002E-4</c:v>
                </c:pt>
                <c:pt idx="1304">
                  <c:v>6.1660000000000003E-4</c:v>
                </c:pt>
                <c:pt idx="1305">
                  <c:v>1.3951E-3</c:v>
                </c:pt>
                <c:pt idx="1306">
                  <c:v>4.7399999999999997E-4</c:v>
                </c:pt>
                <c:pt idx="1307">
                  <c:v>4.6359999999999999E-4</c:v>
                </c:pt>
                <c:pt idx="1308">
                  <c:v>4.462E-4</c:v>
                </c:pt>
                <c:pt idx="1309">
                  <c:v>6.0490000000000001E-4</c:v>
                </c:pt>
                <c:pt idx="1310">
                  <c:v>2.2206999999999999E-3</c:v>
                </c:pt>
                <c:pt idx="1311">
                  <c:v>2.5718E-3</c:v>
                </c:pt>
                <c:pt idx="1312">
                  <c:v>4.4299999999999998E-4</c:v>
                </c:pt>
                <c:pt idx="1313">
                  <c:v>6.7730000000000004E-4</c:v>
                </c:pt>
                <c:pt idx="1314">
                  <c:v>2.4293000000000001E-3</c:v>
                </c:pt>
                <c:pt idx="1315">
                  <c:v>1.7901E-3</c:v>
                </c:pt>
                <c:pt idx="1316">
                  <c:v>5.6110000000000003E-4</c:v>
                </c:pt>
                <c:pt idx="1317">
                  <c:v>5.9469999999999998E-4</c:v>
                </c:pt>
                <c:pt idx="1318">
                  <c:v>6.3480000000000003E-4</c:v>
                </c:pt>
                <c:pt idx="1319">
                  <c:v>5.8040000000000001E-4</c:v>
                </c:pt>
                <c:pt idx="1320">
                  <c:v>4.082E-4</c:v>
                </c:pt>
                <c:pt idx="1321">
                  <c:v>5.8679999999999995E-4</c:v>
                </c:pt>
                <c:pt idx="1322">
                  <c:v>1.5968E-3</c:v>
                </c:pt>
                <c:pt idx="1323">
                  <c:v>4.5380000000000003E-4</c:v>
                </c:pt>
                <c:pt idx="1324">
                  <c:v>7.3820000000000005E-4</c:v>
                </c:pt>
                <c:pt idx="1325">
                  <c:v>1.9237E-3</c:v>
                </c:pt>
                <c:pt idx="1326">
                  <c:v>5.4779999999999998E-4</c:v>
                </c:pt>
                <c:pt idx="1327">
                  <c:v>5.0790000000000004E-4</c:v>
                </c:pt>
                <c:pt idx="1328">
                  <c:v>4.35E-4</c:v>
                </c:pt>
                <c:pt idx="1329">
                  <c:v>4.1599999999999997E-4</c:v>
                </c:pt>
                <c:pt idx="1330">
                  <c:v>4.704E-4</c:v>
                </c:pt>
                <c:pt idx="1331">
                  <c:v>5.3870000000000003E-4</c:v>
                </c:pt>
                <c:pt idx="1332">
                  <c:v>7.2579999999999997E-4</c:v>
                </c:pt>
                <c:pt idx="1333">
                  <c:v>1.0195E-3</c:v>
                </c:pt>
                <c:pt idx="1334">
                  <c:v>8.273E-4</c:v>
                </c:pt>
                <c:pt idx="1335">
                  <c:v>4.7409999999999998E-4</c:v>
                </c:pt>
                <c:pt idx="1336">
                  <c:v>5.4029999999999996E-4</c:v>
                </c:pt>
                <c:pt idx="1337">
                  <c:v>6.5819999999999995E-4</c:v>
                </c:pt>
                <c:pt idx="1338">
                  <c:v>4.2769999999999999E-4</c:v>
                </c:pt>
                <c:pt idx="1339">
                  <c:v>5.7370000000000001E-4</c:v>
                </c:pt>
                <c:pt idx="1340">
                  <c:v>7.6800000000000002E-4</c:v>
                </c:pt>
                <c:pt idx="1341">
                  <c:v>8.7100000000000003E-4</c:v>
                </c:pt>
                <c:pt idx="1342">
                  <c:v>4.6989999999999998E-4</c:v>
                </c:pt>
                <c:pt idx="1343">
                  <c:v>4.3899999999999999E-4</c:v>
                </c:pt>
                <c:pt idx="1344">
                  <c:v>6.4179999999999999E-4</c:v>
                </c:pt>
                <c:pt idx="1345">
                  <c:v>5.2530000000000003E-4</c:v>
                </c:pt>
                <c:pt idx="1346">
                  <c:v>5.7620000000000002E-4</c:v>
                </c:pt>
                <c:pt idx="1347">
                  <c:v>4.5560000000000002E-4</c:v>
                </c:pt>
                <c:pt idx="1348">
                  <c:v>5.4219999999999995E-4</c:v>
                </c:pt>
                <c:pt idx="1349">
                  <c:v>2.1643000000000001E-3</c:v>
                </c:pt>
                <c:pt idx="1350">
                  <c:v>1.0602000000000001E-3</c:v>
                </c:pt>
                <c:pt idx="1351">
                  <c:v>1.3557E-3</c:v>
                </c:pt>
                <c:pt idx="1352">
                  <c:v>4.4700000000000002E-4</c:v>
                </c:pt>
                <c:pt idx="1353">
                  <c:v>6.4650000000000005E-4</c:v>
                </c:pt>
                <c:pt idx="1354">
                  <c:v>7.0149999999999998E-4</c:v>
                </c:pt>
                <c:pt idx="1355">
                  <c:v>5.9540000000000005E-4</c:v>
                </c:pt>
                <c:pt idx="1356">
                  <c:v>5.3529999999999995E-4</c:v>
                </c:pt>
                <c:pt idx="1357">
                  <c:v>5.9800000000000001E-4</c:v>
                </c:pt>
                <c:pt idx="1358">
                  <c:v>4.8329999999999998E-4</c:v>
                </c:pt>
                <c:pt idx="1359">
                  <c:v>6.2029999999999995E-4</c:v>
                </c:pt>
                <c:pt idx="1360">
                  <c:v>5.4520000000000002E-4</c:v>
                </c:pt>
                <c:pt idx="1361">
                  <c:v>5.2240000000000001E-4</c:v>
                </c:pt>
                <c:pt idx="1362">
                  <c:v>7.2679999999999999E-4</c:v>
                </c:pt>
                <c:pt idx="1363">
                  <c:v>8.543E-4</c:v>
                </c:pt>
                <c:pt idx="1364">
                  <c:v>4.9180000000000003E-4</c:v>
                </c:pt>
                <c:pt idx="1365">
                  <c:v>7.8200000000000003E-4</c:v>
                </c:pt>
                <c:pt idx="1366">
                  <c:v>7.5759999999999998E-4</c:v>
                </c:pt>
                <c:pt idx="1367">
                  <c:v>4.9249999999999999E-4</c:v>
                </c:pt>
                <c:pt idx="1368">
                  <c:v>7.8299999999999995E-4</c:v>
                </c:pt>
                <c:pt idx="1369">
                  <c:v>5.7959999999999999E-4</c:v>
                </c:pt>
                <c:pt idx="1370">
                  <c:v>4.284E-4</c:v>
                </c:pt>
                <c:pt idx="1371">
                  <c:v>9.5509999999999996E-4</c:v>
                </c:pt>
                <c:pt idx="1372">
                  <c:v>7.5549999999999999E-4</c:v>
                </c:pt>
                <c:pt idx="1373">
                  <c:v>8.273E-4</c:v>
                </c:pt>
                <c:pt idx="1374">
                  <c:v>5.0480000000000002E-4</c:v>
                </c:pt>
                <c:pt idx="1375">
                  <c:v>6.1519999999999999E-4</c:v>
                </c:pt>
                <c:pt idx="1376">
                  <c:v>5.9559999999999995E-4</c:v>
                </c:pt>
                <c:pt idx="1377">
                  <c:v>1.0864E-3</c:v>
                </c:pt>
                <c:pt idx="1378">
                  <c:v>4.5540000000000001E-4</c:v>
                </c:pt>
                <c:pt idx="1379">
                  <c:v>5.6950000000000002E-4</c:v>
                </c:pt>
                <c:pt idx="1380">
                  <c:v>6.8970000000000001E-4</c:v>
                </c:pt>
                <c:pt idx="1381">
                  <c:v>5.8120000000000003E-4</c:v>
                </c:pt>
                <c:pt idx="1382">
                  <c:v>4.7390000000000003E-4</c:v>
                </c:pt>
                <c:pt idx="1383">
                  <c:v>6.466E-4</c:v>
                </c:pt>
                <c:pt idx="1384">
                  <c:v>5.6229999999999995E-4</c:v>
                </c:pt>
                <c:pt idx="1385">
                  <c:v>5.7870000000000003E-4</c:v>
                </c:pt>
                <c:pt idx="1386">
                  <c:v>6.7549999999999999E-4</c:v>
                </c:pt>
                <c:pt idx="1387">
                  <c:v>6.068E-4</c:v>
                </c:pt>
                <c:pt idx="1388">
                  <c:v>6.4309999999999997E-4</c:v>
                </c:pt>
                <c:pt idx="1389">
                  <c:v>6.468E-4</c:v>
                </c:pt>
                <c:pt idx="1390">
                  <c:v>7.2389999999999998E-4</c:v>
                </c:pt>
                <c:pt idx="1391">
                  <c:v>5.6829999999999999E-4</c:v>
                </c:pt>
                <c:pt idx="1392">
                  <c:v>4.7600000000000002E-4</c:v>
                </c:pt>
                <c:pt idx="1393">
                  <c:v>1.1460999999999999E-3</c:v>
                </c:pt>
                <c:pt idx="1394">
                  <c:v>5.2660000000000001E-4</c:v>
                </c:pt>
                <c:pt idx="1395">
                  <c:v>4.5160000000000003E-4</c:v>
                </c:pt>
                <c:pt idx="1396">
                  <c:v>5.0299999999999997E-4</c:v>
                </c:pt>
                <c:pt idx="1397">
                  <c:v>2.3701E-3</c:v>
                </c:pt>
                <c:pt idx="1398">
                  <c:v>6.3663000000000001E-3</c:v>
                </c:pt>
                <c:pt idx="1399">
                  <c:v>5.1699999999999999E-4</c:v>
                </c:pt>
                <c:pt idx="1400">
                  <c:v>8.4420000000000003E-4</c:v>
                </c:pt>
                <c:pt idx="1401">
                  <c:v>4.5090000000000001E-4</c:v>
                </c:pt>
                <c:pt idx="1402">
                  <c:v>8.675E-4</c:v>
                </c:pt>
                <c:pt idx="1403">
                  <c:v>6.5819999999999995E-4</c:v>
                </c:pt>
                <c:pt idx="1404">
                  <c:v>4.7479999999999999E-4</c:v>
                </c:pt>
                <c:pt idx="1405">
                  <c:v>1.4227E-3</c:v>
                </c:pt>
                <c:pt idx="1406">
                  <c:v>4.9919999999999999E-4</c:v>
                </c:pt>
                <c:pt idx="1407">
                  <c:v>2.0151000000000001E-3</c:v>
                </c:pt>
                <c:pt idx="1408">
                  <c:v>6.5700000000000003E-4</c:v>
                </c:pt>
                <c:pt idx="1409">
                  <c:v>4.994E-4</c:v>
                </c:pt>
                <c:pt idx="1410">
                  <c:v>1.1274E-3</c:v>
                </c:pt>
                <c:pt idx="1411">
                  <c:v>8.0210000000000004E-4</c:v>
                </c:pt>
                <c:pt idx="1412">
                  <c:v>1.3822999999999999E-3</c:v>
                </c:pt>
                <c:pt idx="1413">
                  <c:v>7.8370000000000002E-4</c:v>
                </c:pt>
                <c:pt idx="1414">
                  <c:v>6.4749999999999996E-4</c:v>
                </c:pt>
                <c:pt idx="1415">
                  <c:v>9.8020000000000008E-4</c:v>
                </c:pt>
                <c:pt idx="1416">
                  <c:v>6.8650000000000004E-4</c:v>
                </c:pt>
                <c:pt idx="1417">
                  <c:v>8.007E-4</c:v>
                </c:pt>
                <c:pt idx="1418">
                  <c:v>7.2979999999999996E-4</c:v>
                </c:pt>
                <c:pt idx="1419">
                  <c:v>7.626E-4</c:v>
                </c:pt>
                <c:pt idx="1420">
                  <c:v>5.7319999999999995E-4</c:v>
                </c:pt>
                <c:pt idx="1421">
                  <c:v>6.8079999999999996E-4</c:v>
                </c:pt>
                <c:pt idx="1422">
                  <c:v>1.0464000000000001E-3</c:v>
                </c:pt>
                <c:pt idx="1423">
                  <c:v>1.1867E-3</c:v>
                </c:pt>
                <c:pt idx="1424">
                  <c:v>6.9519999999999998E-4</c:v>
                </c:pt>
                <c:pt idx="1425">
                  <c:v>7.1560000000000005E-4</c:v>
                </c:pt>
                <c:pt idx="1426">
                  <c:v>1.3629E-3</c:v>
                </c:pt>
                <c:pt idx="1427">
                  <c:v>5.8319999999999997E-4</c:v>
                </c:pt>
                <c:pt idx="1428">
                  <c:v>5.1590000000000002E-4</c:v>
                </c:pt>
                <c:pt idx="1429">
                  <c:v>1.2424999999999999E-3</c:v>
                </c:pt>
                <c:pt idx="1430">
                  <c:v>1.4234E-3</c:v>
                </c:pt>
                <c:pt idx="1431">
                  <c:v>6.6839999999999998E-4</c:v>
                </c:pt>
                <c:pt idx="1432">
                  <c:v>8.4449999999999998E-4</c:v>
                </c:pt>
                <c:pt idx="1433">
                  <c:v>4.8690000000000002E-4</c:v>
                </c:pt>
                <c:pt idx="1434">
                  <c:v>3.9100000000000002E-4</c:v>
                </c:pt>
                <c:pt idx="1435">
                  <c:v>6.7670000000000002E-4</c:v>
                </c:pt>
                <c:pt idx="1436">
                  <c:v>5.3790000000000001E-4</c:v>
                </c:pt>
                <c:pt idx="1437">
                  <c:v>6.5359999999999995E-4</c:v>
                </c:pt>
                <c:pt idx="1438">
                  <c:v>7.5639999999999995E-4</c:v>
                </c:pt>
                <c:pt idx="1439">
                  <c:v>1.2457E-3</c:v>
                </c:pt>
                <c:pt idx="1440">
                  <c:v>8.7620000000000005E-4</c:v>
                </c:pt>
                <c:pt idx="1441">
                  <c:v>7.1549999999999999E-4</c:v>
                </c:pt>
                <c:pt idx="1442">
                  <c:v>9.2190000000000002E-4</c:v>
                </c:pt>
                <c:pt idx="1443">
                  <c:v>9.0549999999999995E-4</c:v>
                </c:pt>
                <c:pt idx="1444">
                  <c:v>1.4538999999999999E-3</c:v>
                </c:pt>
                <c:pt idx="1445">
                  <c:v>5.9489999999999999E-4</c:v>
                </c:pt>
                <c:pt idx="1446">
                  <c:v>5.6099999999999998E-4</c:v>
                </c:pt>
                <c:pt idx="1447">
                  <c:v>4.994E-4</c:v>
                </c:pt>
                <c:pt idx="1448">
                  <c:v>5.7039999999999999E-4</c:v>
                </c:pt>
                <c:pt idx="1449">
                  <c:v>4.9910000000000004E-4</c:v>
                </c:pt>
                <c:pt idx="1450">
                  <c:v>1.8569999999999999E-3</c:v>
                </c:pt>
                <c:pt idx="1451">
                  <c:v>6.7520000000000004E-4</c:v>
                </c:pt>
                <c:pt idx="1452">
                  <c:v>7.4969999999999995E-4</c:v>
                </c:pt>
                <c:pt idx="1453">
                  <c:v>5.0980000000000003E-4</c:v>
                </c:pt>
                <c:pt idx="1454">
                  <c:v>5.9219999999999997E-4</c:v>
                </c:pt>
                <c:pt idx="1455">
                  <c:v>5.5380000000000002E-4</c:v>
                </c:pt>
                <c:pt idx="1456">
                  <c:v>4.4799999999999999E-4</c:v>
                </c:pt>
                <c:pt idx="1457">
                  <c:v>4.394E-4</c:v>
                </c:pt>
                <c:pt idx="1458">
                  <c:v>9.1940000000000001E-4</c:v>
                </c:pt>
                <c:pt idx="1459">
                  <c:v>7.1949999999999998E-4</c:v>
                </c:pt>
                <c:pt idx="1460">
                  <c:v>9.3709999999999996E-4</c:v>
                </c:pt>
                <c:pt idx="1461">
                  <c:v>1.2683E-3</c:v>
                </c:pt>
                <c:pt idx="1462">
                  <c:v>7.7990000000000004E-4</c:v>
                </c:pt>
                <c:pt idx="1463">
                  <c:v>1.5103E-3</c:v>
                </c:pt>
                <c:pt idx="1464">
                  <c:v>6.803E-4</c:v>
                </c:pt>
                <c:pt idx="1465">
                  <c:v>6.4619999999999999E-4</c:v>
                </c:pt>
                <c:pt idx="1466">
                  <c:v>4.3629999999999998E-4</c:v>
                </c:pt>
                <c:pt idx="1467">
                  <c:v>1.6636000000000001E-3</c:v>
                </c:pt>
                <c:pt idx="1468">
                  <c:v>1.1045E-3</c:v>
                </c:pt>
                <c:pt idx="1469">
                  <c:v>5.4270000000000002E-4</c:v>
                </c:pt>
                <c:pt idx="1470">
                  <c:v>6.4919999999999995E-4</c:v>
                </c:pt>
                <c:pt idx="1471">
                  <c:v>5.0620000000000005E-4</c:v>
                </c:pt>
                <c:pt idx="1472">
                  <c:v>8.1680000000000001E-4</c:v>
                </c:pt>
                <c:pt idx="1473">
                  <c:v>1.8315E-3</c:v>
                </c:pt>
                <c:pt idx="1474">
                  <c:v>1.0471E-3</c:v>
                </c:pt>
                <c:pt idx="1475">
                  <c:v>6.135E-4</c:v>
                </c:pt>
                <c:pt idx="1476">
                  <c:v>5.3549999999999995E-4</c:v>
                </c:pt>
                <c:pt idx="1477">
                  <c:v>1.3464E-3</c:v>
                </c:pt>
                <c:pt idx="1478">
                  <c:v>7.5739999999999998E-4</c:v>
                </c:pt>
                <c:pt idx="1479">
                  <c:v>5.0440000000000001E-4</c:v>
                </c:pt>
                <c:pt idx="1480">
                  <c:v>7.7820000000000005E-4</c:v>
                </c:pt>
                <c:pt idx="1481">
                  <c:v>6.5470000000000003E-4</c:v>
                </c:pt>
                <c:pt idx="1482">
                  <c:v>8.5930000000000002E-4</c:v>
                </c:pt>
                <c:pt idx="1483">
                  <c:v>7.7169999999999995E-4</c:v>
                </c:pt>
                <c:pt idx="1484">
                  <c:v>8.3199999999999995E-4</c:v>
                </c:pt>
                <c:pt idx="1485">
                  <c:v>4.217E-4</c:v>
                </c:pt>
                <c:pt idx="1486">
                  <c:v>7.2630000000000004E-4</c:v>
                </c:pt>
                <c:pt idx="1487">
                  <c:v>3.121E-4</c:v>
                </c:pt>
                <c:pt idx="1488">
                  <c:v>9.1100000000000003E-4</c:v>
                </c:pt>
                <c:pt idx="1489">
                  <c:v>9.9010000000000005E-4</c:v>
                </c:pt>
                <c:pt idx="1490">
                  <c:v>6.979E-4</c:v>
                </c:pt>
                <c:pt idx="1491">
                  <c:v>4.771E-4</c:v>
                </c:pt>
                <c:pt idx="1492">
                  <c:v>6.1220000000000003E-4</c:v>
                </c:pt>
                <c:pt idx="1493">
                  <c:v>6.0829999999999999E-4</c:v>
                </c:pt>
                <c:pt idx="1494">
                  <c:v>7.0629999999999998E-4</c:v>
                </c:pt>
                <c:pt idx="1495">
                  <c:v>7.4209999999999999E-4</c:v>
                </c:pt>
                <c:pt idx="1496">
                  <c:v>1.0143999999999999E-3</c:v>
                </c:pt>
                <c:pt idx="1497">
                  <c:v>9.6210000000000002E-4</c:v>
                </c:pt>
                <c:pt idx="1498">
                  <c:v>6.2359999999999998E-4</c:v>
                </c:pt>
                <c:pt idx="1499">
                  <c:v>7.9670000000000001E-4</c:v>
                </c:pt>
                <c:pt idx="1500">
                  <c:v>1.4062E-3</c:v>
                </c:pt>
                <c:pt idx="1501">
                  <c:v>3.97E-4</c:v>
                </c:pt>
                <c:pt idx="1502">
                  <c:v>4.528E-4</c:v>
                </c:pt>
                <c:pt idx="1503">
                  <c:v>4.7750000000000001E-4</c:v>
                </c:pt>
                <c:pt idx="1504">
                  <c:v>7.7490000000000002E-4</c:v>
                </c:pt>
                <c:pt idx="1505">
                  <c:v>4.0230000000000002E-4</c:v>
                </c:pt>
                <c:pt idx="1506">
                  <c:v>4.8500000000000003E-4</c:v>
                </c:pt>
                <c:pt idx="1507">
                  <c:v>5.3879999999999998E-4</c:v>
                </c:pt>
                <c:pt idx="1508">
                  <c:v>4.1829999999999998E-4</c:v>
                </c:pt>
                <c:pt idx="1509">
                  <c:v>2.832E-4</c:v>
                </c:pt>
                <c:pt idx="1510">
                  <c:v>3.3409999999999999E-4</c:v>
                </c:pt>
                <c:pt idx="1511">
                  <c:v>2.8360000000000001E-4</c:v>
                </c:pt>
                <c:pt idx="1512">
                  <c:v>6.1249999999999998E-4</c:v>
                </c:pt>
                <c:pt idx="1513">
                  <c:v>3.1369999999999998E-4</c:v>
                </c:pt>
                <c:pt idx="1514">
                  <c:v>3.4949999999999998E-4</c:v>
                </c:pt>
                <c:pt idx="1515">
                  <c:v>7.4169999999999998E-4</c:v>
                </c:pt>
                <c:pt idx="1516">
                  <c:v>4.1819999999999997E-4</c:v>
                </c:pt>
                <c:pt idx="1517">
                  <c:v>3.3030000000000001E-4</c:v>
                </c:pt>
                <c:pt idx="1518">
                  <c:v>3.4850000000000001E-4</c:v>
                </c:pt>
                <c:pt idx="1519">
                  <c:v>4.2979999999999998E-4</c:v>
                </c:pt>
                <c:pt idx="1520">
                  <c:v>6.0919999999999995E-4</c:v>
                </c:pt>
                <c:pt idx="1521">
                  <c:v>3.5399999999999999E-4</c:v>
                </c:pt>
                <c:pt idx="1522">
                  <c:v>2.9290000000000002E-4</c:v>
                </c:pt>
                <c:pt idx="1523">
                  <c:v>3.3579999999999998E-4</c:v>
                </c:pt>
                <c:pt idx="1524">
                  <c:v>2.944E-4</c:v>
                </c:pt>
                <c:pt idx="1525">
                  <c:v>3.5409999999999999E-4</c:v>
                </c:pt>
                <c:pt idx="1526">
                  <c:v>4.1829999999999998E-4</c:v>
                </c:pt>
                <c:pt idx="1527">
                  <c:v>6.8539999999999996E-4</c:v>
                </c:pt>
                <c:pt idx="1528">
                  <c:v>4.0920000000000003E-4</c:v>
                </c:pt>
                <c:pt idx="1529">
                  <c:v>4.5150000000000002E-4</c:v>
                </c:pt>
                <c:pt idx="1530">
                  <c:v>2.8939999999999999E-4</c:v>
                </c:pt>
                <c:pt idx="1531">
                  <c:v>4.2099999999999999E-4</c:v>
                </c:pt>
                <c:pt idx="1532">
                  <c:v>5.1889999999999998E-4</c:v>
                </c:pt>
                <c:pt idx="1533">
                  <c:v>3.7800000000000003E-4</c:v>
                </c:pt>
                <c:pt idx="1534">
                  <c:v>3.8329999999999999E-4</c:v>
                </c:pt>
                <c:pt idx="1535">
                  <c:v>3.256E-4</c:v>
                </c:pt>
                <c:pt idx="1536">
                  <c:v>2.9910000000000001E-4</c:v>
                </c:pt>
                <c:pt idx="1537">
                  <c:v>3.4719999999999998E-4</c:v>
                </c:pt>
                <c:pt idx="1538">
                  <c:v>3.1920000000000001E-4</c:v>
                </c:pt>
                <c:pt idx="1539">
                  <c:v>4.8549999999999998E-4</c:v>
                </c:pt>
                <c:pt idx="1540">
                  <c:v>3.9659999999999999E-4</c:v>
                </c:pt>
                <c:pt idx="1541">
                  <c:v>7.1659999999999996E-4</c:v>
                </c:pt>
                <c:pt idx="1542">
                  <c:v>5.5889999999999998E-4</c:v>
                </c:pt>
                <c:pt idx="1543">
                  <c:v>4.7600000000000002E-4</c:v>
                </c:pt>
                <c:pt idx="1544">
                  <c:v>3.0810000000000001E-4</c:v>
                </c:pt>
                <c:pt idx="1545">
                  <c:v>4.0690000000000002E-4</c:v>
                </c:pt>
                <c:pt idx="1546">
                  <c:v>3.2840000000000001E-4</c:v>
                </c:pt>
                <c:pt idx="1547">
                  <c:v>2.8420000000000002E-4</c:v>
                </c:pt>
                <c:pt idx="1548">
                  <c:v>6.288E-4</c:v>
                </c:pt>
                <c:pt idx="1549">
                  <c:v>6.1289999999999999E-4</c:v>
                </c:pt>
                <c:pt idx="1550">
                  <c:v>3.6249999999999998E-4</c:v>
                </c:pt>
                <c:pt idx="1551">
                  <c:v>3.0370000000000001E-4</c:v>
                </c:pt>
                <c:pt idx="1552">
                  <c:v>2.8299999999999999E-4</c:v>
                </c:pt>
                <c:pt idx="1553">
                  <c:v>4.7540000000000001E-4</c:v>
                </c:pt>
                <c:pt idx="1554">
                  <c:v>2.8820000000000001E-4</c:v>
                </c:pt>
                <c:pt idx="1555">
                  <c:v>6.2049999999999996E-4</c:v>
                </c:pt>
                <c:pt idx="1556">
                  <c:v>4.727E-4</c:v>
                </c:pt>
                <c:pt idx="1557">
                  <c:v>6.9220000000000002E-4</c:v>
                </c:pt>
                <c:pt idx="1558">
                  <c:v>2.8870000000000002E-4</c:v>
                </c:pt>
                <c:pt idx="1559">
                  <c:v>3.4769999999999999E-4</c:v>
                </c:pt>
                <c:pt idx="1560">
                  <c:v>5.7910000000000004E-4</c:v>
                </c:pt>
                <c:pt idx="1561">
                  <c:v>3.0610000000000001E-4</c:v>
                </c:pt>
                <c:pt idx="1562">
                  <c:v>3.9310000000000001E-4</c:v>
                </c:pt>
                <c:pt idx="1563">
                  <c:v>7.7240000000000002E-4</c:v>
                </c:pt>
                <c:pt idx="1564">
                  <c:v>3.032E-4</c:v>
                </c:pt>
                <c:pt idx="1565">
                  <c:v>3.9310000000000001E-4</c:v>
                </c:pt>
                <c:pt idx="1566">
                  <c:v>6.7270000000000003E-4</c:v>
                </c:pt>
                <c:pt idx="1567">
                  <c:v>1.2033E-3</c:v>
                </c:pt>
                <c:pt idx="1568">
                  <c:v>4.7810000000000002E-4</c:v>
                </c:pt>
                <c:pt idx="1569">
                  <c:v>3.704E-4</c:v>
                </c:pt>
                <c:pt idx="1570">
                  <c:v>2.8170000000000002E-4</c:v>
                </c:pt>
                <c:pt idx="1571">
                  <c:v>2.812E-4</c:v>
                </c:pt>
                <c:pt idx="1572">
                  <c:v>6.5110000000000005E-4</c:v>
                </c:pt>
                <c:pt idx="1573">
                  <c:v>6.7869999999999996E-4</c:v>
                </c:pt>
                <c:pt idx="1574">
                  <c:v>2.7989999999999997E-4</c:v>
                </c:pt>
                <c:pt idx="1575">
                  <c:v>3.3119999999999997E-4</c:v>
                </c:pt>
                <c:pt idx="1576">
                  <c:v>3.054E-4</c:v>
                </c:pt>
                <c:pt idx="1577">
                  <c:v>4.304E-4</c:v>
                </c:pt>
                <c:pt idx="1578">
                  <c:v>5.1840000000000002E-4</c:v>
                </c:pt>
                <c:pt idx="1579">
                  <c:v>2.81E-4</c:v>
                </c:pt>
                <c:pt idx="1580">
                  <c:v>6.288E-4</c:v>
                </c:pt>
                <c:pt idx="1581">
                  <c:v>2.8130000000000001E-4</c:v>
                </c:pt>
                <c:pt idx="1582">
                  <c:v>2.8840000000000002E-4</c:v>
                </c:pt>
                <c:pt idx="1583">
                  <c:v>2.8709999999999999E-4</c:v>
                </c:pt>
                <c:pt idx="1584">
                  <c:v>2.7599999999999999E-4</c:v>
                </c:pt>
                <c:pt idx="1585">
                  <c:v>3.1829999999999998E-4</c:v>
                </c:pt>
                <c:pt idx="1586">
                  <c:v>5.5009999999999998E-4</c:v>
                </c:pt>
                <c:pt idx="1587">
                  <c:v>3.0669999999999997E-4</c:v>
                </c:pt>
                <c:pt idx="1588">
                  <c:v>2.8360000000000001E-4</c:v>
                </c:pt>
                <c:pt idx="1589">
                  <c:v>2.7320000000000003E-4</c:v>
                </c:pt>
                <c:pt idx="1590">
                  <c:v>3.055E-4</c:v>
                </c:pt>
                <c:pt idx="1591">
                  <c:v>3.2739999999999999E-4</c:v>
                </c:pt>
                <c:pt idx="1592">
                  <c:v>2.7310000000000002E-4</c:v>
                </c:pt>
                <c:pt idx="1593">
                  <c:v>3.0430000000000002E-4</c:v>
                </c:pt>
                <c:pt idx="1594">
                  <c:v>5.9219999999999997E-4</c:v>
                </c:pt>
                <c:pt idx="1595">
                  <c:v>3.2229999999999997E-4</c:v>
                </c:pt>
                <c:pt idx="1596">
                  <c:v>4.9540000000000001E-4</c:v>
                </c:pt>
                <c:pt idx="1597">
                  <c:v>2.721E-4</c:v>
                </c:pt>
                <c:pt idx="1598">
                  <c:v>2.7379999999999999E-4</c:v>
                </c:pt>
                <c:pt idx="1599">
                  <c:v>5.3890000000000003E-4</c:v>
                </c:pt>
                <c:pt idx="1600">
                  <c:v>4.6870000000000001E-4</c:v>
                </c:pt>
                <c:pt idx="1601">
                  <c:v>2.8279999999999999E-4</c:v>
                </c:pt>
                <c:pt idx="1602">
                  <c:v>3.2410000000000002E-4</c:v>
                </c:pt>
                <c:pt idx="1603">
                  <c:v>3.2390000000000001E-4</c:v>
                </c:pt>
                <c:pt idx="1604">
                  <c:v>2.812E-4</c:v>
                </c:pt>
                <c:pt idx="1605">
                  <c:v>2.9829999999999999E-4</c:v>
                </c:pt>
                <c:pt idx="1606">
                  <c:v>3.1060000000000001E-4</c:v>
                </c:pt>
                <c:pt idx="1607">
                  <c:v>5.5929999999999999E-4</c:v>
                </c:pt>
                <c:pt idx="1608">
                  <c:v>3.8509999999999998E-4</c:v>
                </c:pt>
                <c:pt idx="1609">
                  <c:v>2.8669999999999998E-4</c:v>
                </c:pt>
                <c:pt idx="1610">
                  <c:v>2.7369999999999998E-4</c:v>
                </c:pt>
                <c:pt idx="1611">
                  <c:v>2.966E-4</c:v>
                </c:pt>
                <c:pt idx="1612">
                  <c:v>1.3617E-3</c:v>
                </c:pt>
                <c:pt idx="1613">
                  <c:v>3.3700000000000001E-4</c:v>
                </c:pt>
                <c:pt idx="1614">
                  <c:v>2.9470000000000001E-4</c:v>
                </c:pt>
                <c:pt idx="1615">
                  <c:v>3.4900000000000003E-4</c:v>
                </c:pt>
                <c:pt idx="1616">
                  <c:v>5.7039999999999999E-4</c:v>
                </c:pt>
                <c:pt idx="1617">
                  <c:v>3.5649999999999999E-4</c:v>
                </c:pt>
                <c:pt idx="1618">
                  <c:v>3.8200000000000002E-4</c:v>
                </c:pt>
                <c:pt idx="1619">
                  <c:v>3.5740000000000001E-4</c:v>
                </c:pt>
                <c:pt idx="1620">
                  <c:v>4.4999999999999999E-4</c:v>
                </c:pt>
                <c:pt idx="1621">
                  <c:v>4.1639999999999998E-4</c:v>
                </c:pt>
                <c:pt idx="1622">
                  <c:v>5.6590000000000004E-4</c:v>
                </c:pt>
                <c:pt idx="1623">
                  <c:v>2.7399999999999999E-4</c:v>
                </c:pt>
                <c:pt idx="1624">
                  <c:v>2.7989999999999997E-4</c:v>
                </c:pt>
                <c:pt idx="1625">
                  <c:v>2.8509999999999999E-4</c:v>
                </c:pt>
                <c:pt idx="1626">
                  <c:v>2.8509999999999999E-4</c:v>
                </c:pt>
                <c:pt idx="1627">
                  <c:v>2.8820000000000001E-4</c:v>
                </c:pt>
                <c:pt idx="1628">
                  <c:v>5.6689999999999996E-4</c:v>
                </c:pt>
                <c:pt idx="1629">
                  <c:v>3.012E-4</c:v>
                </c:pt>
                <c:pt idx="1630">
                  <c:v>2.8709999999999999E-4</c:v>
                </c:pt>
                <c:pt idx="1631">
                  <c:v>4.2910000000000002E-4</c:v>
                </c:pt>
                <c:pt idx="1632">
                  <c:v>6.9300000000000004E-4</c:v>
                </c:pt>
                <c:pt idx="1633">
                  <c:v>6.692E-4</c:v>
                </c:pt>
                <c:pt idx="1634">
                  <c:v>2.9569999999999998E-4</c:v>
                </c:pt>
                <c:pt idx="1635">
                  <c:v>3.4069999999999999E-4</c:v>
                </c:pt>
                <c:pt idx="1636">
                  <c:v>3.8440000000000002E-4</c:v>
                </c:pt>
                <c:pt idx="1637">
                  <c:v>2.7599999999999999E-4</c:v>
                </c:pt>
                <c:pt idx="1638">
                  <c:v>2.856E-4</c:v>
                </c:pt>
                <c:pt idx="1639">
                  <c:v>4.9459999999999999E-4</c:v>
                </c:pt>
                <c:pt idx="1640">
                  <c:v>3.7550000000000002E-4</c:v>
                </c:pt>
                <c:pt idx="1641">
                  <c:v>3.0219999999999997E-4</c:v>
                </c:pt>
                <c:pt idx="1642">
                  <c:v>4.0220000000000002E-4</c:v>
                </c:pt>
                <c:pt idx="1643">
                  <c:v>2.8689999999999998E-4</c:v>
                </c:pt>
                <c:pt idx="1644">
                  <c:v>2.7530000000000002E-4</c:v>
                </c:pt>
                <c:pt idx="1645">
                  <c:v>2.2580000000000001E-4</c:v>
                </c:pt>
                <c:pt idx="1646">
                  <c:v>1.3381000000000001E-3</c:v>
                </c:pt>
                <c:pt idx="1647">
                  <c:v>3.2249999999999998E-4</c:v>
                </c:pt>
                <c:pt idx="1648">
                  <c:v>6.7449999999999997E-4</c:v>
                </c:pt>
                <c:pt idx="1649">
                  <c:v>2.6570000000000001E-4</c:v>
                </c:pt>
                <c:pt idx="1650">
                  <c:v>5.1860000000000003E-4</c:v>
                </c:pt>
                <c:pt idx="1651">
                  <c:v>3.971E-4</c:v>
                </c:pt>
                <c:pt idx="1652">
                  <c:v>4.439E-4</c:v>
                </c:pt>
                <c:pt idx="1653">
                  <c:v>4.0190000000000001E-4</c:v>
                </c:pt>
                <c:pt idx="1654">
                  <c:v>2.6810000000000001E-4</c:v>
                </c:pt>
                <c:pt idx="1655">
                  <c:v>4.1839999999999998E-4</c:v>
                </c:pt>
                <c:pt idx="1656">
                  <c:v>5.1990000000000001E-4</c:v>
                </c:pt>
                <c:pt idx="1657">
                  <c:v>2.9030000000000001E-4</c:v>
                </c:pt>
                <c:pt idx="1658">
                  <c:v>5.2030000000000002E-4</c:v>
                </c:pt>
                <c:pt idx="1659">
                  <c:v>3.1270000000000001E-4</c:v>
                </c:pt>
                <c:pt idx="1660">
                  <c:v>4.1169999999999998E-4</c:v>
                </c:pt>
                <c:pt idx="1661">
                  <c:v>4.2910000000000002E-4</c:v>
                </c:pt>
                <c:pt idx="1662">
                  <c:v>3.078E-4</c:v>
                </c:pt>
                <c:pt idx="1663">
                  <c:v>3.7760000000000002E-4</c:v>
                </c:pt>
                <c:pt idx="1664">
                  <c:v>3.2899999999999997E-4</c:v>
                </c:pt>
                <c:pt idx="1665">
                  <c:v>6.7759999999999999E-4</c:v>
                </c:pt>
                <c:pt idx="1666">
                  <c:v>2.6719999999999999E-4</c:v>
                </c:pt>
                <c:pt idx="1667">
                  <c:v>2.966E-4</c:v>
                </c:pt>
                <c:pt idx="1668">
                  <c:v>4.8149999999999999E-4</c:v>
                </c:pt>
                <c:pt idx="1669">
                  <c:v>2.6870000000000003E-4</c:v>
                </c:pt>
                <c:pt idx="1670">
                  <c:v>5.1749999999999995E-4</c:v>
                </c:pt>
                <c:pt idx="1671">
                  <c:v>2.5720000000000002E-4</c:v>
                </c:pt>
                <c:pt idx="1672">
                  <c:v>3.8979999999999999E-4</c:v>
                </c:pt>
                <c:pt idx="1673">
                  <c:v>7.9199999999999995E-4</c:v>
                </c:pt>
                <c:pt idx="1674">
                  <c:v>8.1369999999999999E-4</c:v>
                </c:pt>
                <c:pt idx="1675">
                  <c:v>3.838E-4</c:v>
                </c:pt>
                <c:pt idx="1676">
                  <c:v>3.4180000000000001E-4</c:v>
                </c:pt>
                <c:pt idx="1677">
                  <c:v>2.7680000000000001E-4</c:v>
                </c:pt>
                <c:pt idx="1678">
                  <c:v>3.0509999999999999E-4</c:v>
                </c:pt>
                <c:pt idx="1679">
                  <c:v>3.9229999999999999E-4</c:v>
                </c:pt>
                <c:pt idx="1680">
                  <c:v>2.92E-4</c:v>
                </c:pt>
                <c:pt idx="1681">
                  <c:v>2.7682000000000002E-3</c:v>
                </c:pt>
                <c:pt idx="1682">
                  <c:v>3.1950000000000001E-4</c:v>
                </c:pt>
                <c:pt idx="1683">
                  <c:v>4.996E-4</c:v>
                </c:pt>
                <c:pt idx="1684">
                  <c:v>5.3790000000000001E-4</c:v>
                </c:pt>
                <c:pt idx="1685">
                  <c:v>5.664E-4</c:v>
                </c:pt>
                <c:pt idx="1686">
                  <c:v>2.809E-4</c:v>
                </c:pt>
                <c:pt idx="1687">
                  <c:v>5.3740000000000005E-4</c:v>
                </c:pt>
                <c:pt idx="1688">
                  <c:v>3.055E-4</c:v>
                </c:pt>
                <c:pt idx="1689">
                  <c:v>4.707E-4</c:v>
                </c:pt>
                <c:pt idx="1690">
                  <c:v>3.7330000000000002E-4</c:v>
                </c:pt>
                <c:pt idx="1691">
                  <c:v>3.546E-4</c:v>
                </c:pt>
                <c:pt idx="1692">
                  <c:v>3.3119999999999997E-4</c:v>
                </c:pt>
                <c:pt idx="1693">
                  <c:v>2.8279999999999999E-4</c:v>
                </c:pt>
                <c:pt idx="1694">
                  <c:v>3.3760000000000002E-4</c:v>
                </c:pt>
                <c:pt idx="1695">
                  <c:v>4.8840000000000005E-4</c:v>
                </c:pt>
                <c:pt idx="1696">
                  <c:v>3.9619999999999998E-4</c:v>
                </c:pt>
                <c:pt idx="1697">
                  <c:v>2.831E-4</c:v>
                </c:pt>
                <c:pt idx="1698">
                  <c:v>2.875E-4</c:v>
                </c:pt>
                <c:pt idx="1699">
                  <c:v>1.8714000000000001E-3</c:v>
                </c:pt>
                <c:pt idx="1700">
                  <c:v>3.0729999999999999E-4</c:v>
                </c:pt>
                <c:pt idx="1701">
                  <c:v>4.8789999999999999E-4</c:v>
                </c:pt>
                <c:pt idx="1702">
                  <c:v>3.0679999999999998E-4</c:v>
                </c:pt>
                <c:pt idx="1703">
                  <c:v>2.833E-4</c:v>
                </c:pt>
                <c:pt idx="1704">
                  <c:v>2.7730000000000002E-4</c:v>
                </c:pt>
                <c:pt idx="1705">
                  <c:v>2.7569999999999998E-4</c:v>
                </c:pt>
                <c:pt idx="1706">
                  <c:v>2.9070000000000002E-4</c:v>
                </c:pt>
                <c:pt idx="1707">
                  <c:v>2.7010000000000001E-4</c:v>
                </c:pt>
                <c:pt idx="1708">
                  <c:v>2.7109999999999998E-4</c:v>
                </c:pt>
                <c:pt idx="1709">
                  <c:v>9.1299999999999997E-4</c:v>
                </c:pt>
                <c:pt idx="1710">
                  <c:v>2.9179999999999999E-4</c:v>
                </c:pt>
                <c:pt idx="1711">
                  <c:v>7.739E-4</c:v>
                </c:pt>
                <c:pt idx="1712">
                  <c:v>2.81E-4</c:v>
                </c:pt>
                <c:pt idx="1713">
                  <c:v>4.0739999999999998E-4</c:v>
                </c:pt>
                <c:pt idx="1714">
                  <c:v>2.7470000000000001E-4</c:v>
                </c:pt>
                <c:pt idx="1715">
                  <c:v>3.0870000000000002E-4</c:v>
                </c:pt>
                <c:pt idx="1716">
                  <c:v>3.6029999999999998E-4</c:v>
                </c:pt>
                <c:pt idx="1717">
                  <c:v>4.1110000000000002E-4</c:v>
                </c:pt>
                <c:pt idx="1718">
                  <c:v>4.3987000000000002E-3</c:v>
                </c:pt>
                <c:pt idx="1719">
                  <c:v>3.8069999999999998E-4</c:v>
                </c:pt>
                <c:pt idx="1720">
                  <c:v>3.5129999999999997E-4</c:v>
                </c:pt>
                <c:pt idx="1721">
                  <c:v>7.7309999999999998E-4</c:v>
                </c:pt>
                <c:pt idx="1722">
                  <c:v>4.0910000000000002E-4</c:v>
                </c:pt>
                <c:pt idx="1723">
                  <c:v>5.7970000000000005E-4</c:v>
                </c:pt>
                <c:pt idx="1724">
                  <c:v>2.855E-4</c:v>
                </c:pt>
                <c:pt idx="1725">
                  <c:v>2.4630000000000002E-4</c:v>
                </c:pt>
                <c:pt idx="1726">
                  <c:v>3.1639999999999999E-4</c:v>
                </c:pt>
                <c:pt idx="1727">
                  <c:v>3.6830000000000001E-4</c:v>
                </c:pt>
                <c:pt idx="1728">
                  <c:v>4.3600000000000003E-4</c:v>
                </c:pt>
                <c:pt idx="1729">
                  <c:v>6.8389999999999998E-4</c:v>
                </c:pt>
                <c:pt idx="1730">
                  <c:v>3.4860000000000002E-4</c:v>
                </c:pt>
                <c:pt idx="1731">
                  <c:v>3.7619999999999998E-4</c:v>
                </c:pt>
                <c:pt idx="1732">
                  <c:v>3.4000000000000002E-4</c:v>
                </c:pt>
                <c:pt idx="1733">
                  <c:v>2.7389999999999999E-4</c:v>
                </c:pt>
                <c:pt idx="1734">
                  <c:v>7.0629999999999998E-4</c:v>
                </c:pt>
                <c:pt idx="1735">
                  <c:v>4.038E-4</c:v>
                </c:pt>
                <c:pt idx="1736">
                  <c:v>5.9849999999999997E-4</c:v>
                </c:pt>
                <c:pt idx="1737">
                  <c:v>2.6429999999999997E-4</c:v>
                </c:pt>
                <c:pt idx="1738">
                  <c:v>2.6610000000000002E-4</c:v>
                </c:pt>
                <c:pt idx="1739">
                  <c:v>2.8800000000000001E-4</c:v>
                </c:pt>
                <c:pt idx="1740">
                  <c:v>4.08E-4</c:v>
                </c:pt>
                <c:pt idx="1741">
                  <c:v>4.8769999999999998E-4</c:v>
                </c:pt>
                <c:pt idx="1742">
                  <c:v>4.8099999999999998E-4</c:v>
                </c:pt>
                <c:pt idx="1743">
                  <c:v>3.8929999999999998E-4</c:v>
                </c:pt>
                <c:pt idx="1744">
                  <c:v>1.0192999999999999E-3</c:v>
                </c:pt>
                <c:pt idx="1745">
                  <c:v>2.787E-4</c:v>
                </c:pt>
                <c:pt idx="1746">
                  <c:v>4.083E-4</c:v>
                </c:pt>
                <c:pt idx="1747">
                  <c:v>6.0650000000000005E-4</c:v>
                </c:pt>
                <c:pt idx="1748">
                  <c:v>3.0590000000000001E-4</c:v>
                </c:pt>
                <c:pt idx="1749">
                  <c:v>4.0440000000000002E-4</c:v>
                </c:pt>
                <c:pt idx="1750">
                  <c:v>5.7989999999999995E-4</c:v>
                </c:pt>
                <c:pt idx="1751">
                  <c:v>2.765E-4</c:v>
                </c:pt>
                <c:pt idx="1752">
                  <c:v>2.7300000000000002E-4</c:v>
                </c:pt>
                <c:pt idx="1753">
                  <c:v>6.0550000000000003E-4</c:v>
                </c:pt>
                <c:pt idx="1754">
                  <c:v>3.5510000000000001E-4</c:v>
                </c:pt>
                <c:pt idx="1755">
                  <c:v>2.7769999999999997E-4</c:v>
                </c:pt>
                <c:pt idx="1756">
                  <c:v>1.2451000000000001E-3</c:v>
                </c:pt>
                <c:pt idx="1757">
                  <c:v>6.7120000000000005E-4</c:v>
                </c:pt>
                <c:pt idx="1758">
                  <c:v>4.5935000000000004E-3</c:v>
                </c:pt>
                <c:pt idx="1759">
                  <c:v>2.8669999999999998E-4</c:v>
                </c:pt>
                <c:pt idx="1760">
                  <c:v>6.7469999999999997E-4</c:v>
                </c:pt>
                <c:pt idx="1761">
                  <c:v>3.3349999999999997E-4</c:v>
                </c:pt>
                <c:pt idx="1762">
                  <c:v>4.929E-4</c:v>
                </c:pt>
                <c:pt idx="1763">
                  <c:v>2.8140000000000001E-4</c:v>
                </c:pt>
                <c:pt idx="1764">
                  <c:v>3.8910000000000003E-4</c:v>
                </c:pt>
                <c:pt idx="1765">
                  <c:v>1.1473E-3</c:v>
                </c:pt>
                <c:pt idx="1766">
                  <c:v>2.9851000000000001E-3</c:v>
                </c:pt>
                <c:pt idx="1767">
                  <c:v>2.6669999999999998E-4</c:v>
                </c:pt>
                <c:pt idx="1768">
                  <c:v>6.1580000000000001E-4</c:v>
                </c:pt>
                <c:pt idx="1769">
                  <c:v>2.719E-4</c:v>
                </c:pt>
                <c:pt idx="1770">
                  <c:v>2.7409999999999999E-4</c:v>
                </c:pt>
                <c:pt idx="1771">
                  <c:v>3.6969999999999999E-4</c:v>
                </c:pt>
                <c:pt idx="1772">
                  <c:v>5.3169999999999997E-4</c:v>
                </c:pt>
                <c:pt idx="1773">
                  <c:v>3.1859999999999999E-4</c:v>
                </c:pt>
                <c:pt idx="1774">
                  <c:v>2.8249999999999998E-4</c:v>
                </c:pt>
                <c:pt idx="1775">
                  <c:v>3.39E-4</c:v>
                </c:pt>
                <c:pt idx="1776">
                  <c:v>3.278E-4</c:v>
                </c:pt>
                <c:pt idx="1777">
                  <c:v>4.2509999999999998E-4</c:v>
                </c:pt>
                <c:pt idx="1778">
                  <c:v>3.9015E-3</c:v>
                </c:pt>
                <c:pt idx="1779">
                  <c:v>4.3350000000000002E-4</c:v>
                </c:pt>
                <c:pt idx="1780">
                  <c:v>3.2660000000000002E-4</c:v>
                </c:pt>
                <c:pt idx="1781">
                  <c:v>7.092E-4</c:v>
                </c:pt>
                <c:pt idx="1782">
                  <c:v>2.6659999999999998E-4</c:v>
                </c:pt>
                <c:pt idx="1783">
                  <c:v>2.9619999999999999E-4</c:v>
                </c:pt>
                <c:pt idx="1784">
                  <c:v>5.0118000000000003E-3</c:v>
                </c:pt>
                <c:pt idx="1785">
                  <c:v>1.3284E-3</c:v>
                </c:pt>
                <c:pt idx="1786">
                  <c:v>4.6720000000000003E-4</c:v>
                </c:pt>
                <c:pt idx="1787">
                  <c:v>4.9879999999999998E-4</c:v>
                </c:pt>
                <c:pt idx="1788">
                  <c:v>5.7729999999999999E-4</c:v>
                </c:pt>
                <c:pt idx="1789">
                  <c:v>2.787E-4</c:v>
                </c:pt>
                <c:pt idx="1790">
                  <c:v>4.7130000000000002E-4</c:v>
                </c:pt>
                <c:pt idx="1791">
                  <c:v>3.4729999999999999E-4</c:v>
                </c:pt>
                <c:pt idx="1792">
                  <c:v>5.3359999999999996E-4</c:v>
                </c:pt>
                <c:pt idx="1793">
                  <c:v>3.2969999999999999E-4</c:v>
                </c:pt>
                <c:pt idx="1794">
                  <c:v>1.5120999999999999E-3</c:v>
                </c:pt>
                <c:pt idx="1795">
                  <c:v>6.6040000000000001E-4</c:v>
                </c:pt>
                <c:pt idx="1796">
                  <c:v>3.3490000000000001E-4</c:v>
                </c:pt>
                <c:pt idx="1797">
                  <c:v>1.5689E-3</c:v>
                </c:pt>
                <c:pt idx="1798">
                  <c:v>4.0079999999999998E-4</c:v>
                </c:pt>
                <c:pt idx="1799">
                  <c:v>2.945E-4</c:v>
                </c:pt>
                <c:pt idx="1800">
                  <c:v>1.3197E-3</c:v>
                </c:pt>
                <c:pt idx="1801">
                  <c:v>2.988E-4</c:v>
                </c:pt>
                <c:pt idx="1802">
                  <c:v>4.5380000000000003E-4</c:v>
                </c:pt>
                <c:pt idx="1803">
                  <c:v>3.9310000000000001E-4</c:v>
                </c:pt>
                <c:pt idx="1804">
                  <c:v>3.6259999999999998E-4</c:v>
                </c:pt>
                <c:pt idx="1805">
                  <c:v>2.9859999999999999E-4</c:v>
                </c:pt>
                <c:pt idx="1806">
                  <c:v>3.8390000000000001E-4</c:v>
                </c:pt>
                <c:pt idx="1807">
                  <c:v>3.0170000000000002E-4</c:v>
                </c:pt>
                <c:pt idx="1808">
                  <c:v>2.9310000000000002E-4</c:v>
                </c:pt>
                <c:pt idx="1809">
                  <c:v>3.4479999999999998E-4</c:v>
                </c:pt>
                <c:pt idx="1810">
                  <c:v>4.4630000000000001E-4</c:v>
                </c:pt>
                <c:pt idx="1811">
                  <c:v>6.29E-4</c:v>
                </c:pt>
                <c:pt idx="1812">
                  <c:v>3.6029999999999998E-4</c:v>
                </c:pt>
                <c:pt idx="1813">
                  <c:v>3.6860000000000001E-4</c:v>
                </c:pt>
                <c:pt idx="1814">
                  <c:v>2.8620000000000002E-4</c:v>
                </c:pt>
                <c:pt idx="1815">
                  <c:v>6.7219999999999997E-4</c:v>
                </c:pt>
                <c:pt idx="1816">
                  <c:v>4.3239999999999999E-4</c:v>
                </c:pt>
                <c:pt idx="1817">
                  <c:v>3.457E-3</c:v>
                </c:pt>
                <c:pt idx="1818">
                  <c:v>3.0669999999999997E-4</c:v>
                </c:pt>
                <c:pt idx="1819">
                  <c:v>6.9360000000000005E-4</c:v>
                </c:pt>
                <c:pt idx="1820">
                  <c:v>1.0654E-3</c:v>
                </c:pt>
                <c:pt idx="1821">
                  <c:v>2.9100000000000003E-4</c:v>
                </c:pt>
                <c:pt idx="1822">
                  <c:v>3.0210000000000002E-4</c:v>
                </c:pt>
                <c:pt idx="1823">
                  <c:v>3.5715E-3</c:v>
                </c:pt>
                <c:pt idx="1824">
                  <c:v>4.1079000000000003E-3</c:v>
                </c:pt>
                <c:pt idx="1825">
                  <c:v>2.7730000000000002E-4</c:v>
                </c:pt>
                <c:pt idx="1826">
                  <c:v>2.1486999999999999E-3</c:v>
                </c:pt>
                <c:pt idx="1827">
                  <c:v>2.6820000000000001E-4</c:v>
                </c:pt>
                <c:pt idx="1828">
                  <c:v>4.6969999999999998E-4</c:v>
                </c:pt>
                <c:pt idx="1829">
                  <c:v>4.2250000000000002E-4</c:v>
                </c:pt>
                <c:pt idx="1830">
                  <c:v>2.854E-4</c:v>
                </c:pt>
                <c:pt idx="1831">
                  <c:v>2.742E-4</c:v>
                </c:pt>
                <c:pt idx="1832">
                  <c:v>2.698E-4</c:v>
                </c:pt>
                <c:pt idx="1833">
                  <c:v>1.9224999999999999E-3</c:v>
                </c:pt>
                <c:pt idx="1834">
                  <c:v>3.3100000000000002E-4</c:v>
                </c:pt>
                <c:pt idx="1835">
                  <c:v>3.2009999999999997E-4</c:v>
                </c:pt>
                <c:pt idx="1836">
                  <c:v>3.7320000000000002E-4</c:v>
                </c:pt>
                <c:pt idx="1837">
                  <c:v>3.3579999999999998E-4</c:v>
                </c:pt>
                <c:pt idx="1838">
                  <c:v>6.1459999999999998E-4</c:v>
                </c:pt>
                <c:pt idx="1839">
                  <c:v>2.6090000000000002E-3</c:v>
                </c:pt>
                <c:pt idx="1840">
                  <c:v>3.9520000000000001E-4</c:v>
                </c:pt>
                <c:pt idx="1841">
                  <c:v>7.9390000000000005E-4</c:v>
                </c:pt>
                <c:pt idx="1842">
                  <c:v>8.2720000000000005E-4</c:v>
                </c:pt>
                <c:pt idx="1843">
                  <c:v>4.3310000000000001E-4</c:v>
                </c:pt>
                <c:pt idx="1844">
                  <c:v>3.1730000000000001E-4</c:v>
                </c:pt>
                <c:pt idx="1845">
                  <c:v>6.7940000000000003E-4</c:v>
                </c:pt>
                <c:pt idx="1846">
                  <c:v>3.1619E-3</c:v>
                </c:pt>
                <c:pt idx="1847">
                  <c:v>1.5853E-3</c:v>
                </c:pt>
                <c:pt idx="1848">
                  <c:v>3.009E-4</c:v>
                </c:pt>
                <c:pt idx="1849">
                  <c:v>2.63E-4</c:v>
                </c:pt>
                <c:pt idx="1850">
                  <c:v>4.4460000000000002E-4</c:v>
                </c:pt>
                <c:pt idx="1851">
                  <c:v>3.1869999999999999E-4</c:v>
                </c:pt>
                <c:pt idx="1852">
                  <c:v>7.9500000000000003E-4</c:v>
                </c:pt>
                <c:pt idx="1853">
                  <c:v>3.3389999999999998E-4</c:v>
                </c:pt>
                <c:pt idx="1854">
                  <c:v>4.8529999999999998E-4</c:v>
                </c:pt>
                <c:pt idx="1855">
                  <c:v>4.0719999999999998E-4</c:v>
                </c:pt>
                <c:pt idx="1856">
                  <c:v>4.4129999999999999E-4</c:v>
                </c:pt>
                <c:pt idx="1857">
                  <c:v>3.5060000000000001E-4</c:v>
                </c:pt>
                <c:pt idx="1858">
                  <c:v>3.3340000000000003E-4</c:v>
                </c:pt>
                <c:pt idx="1859">
                  <c:v>2.7989999999999997E-4</c:v>
                </c:pt>
                <c:pt idx="1860">
                  <c:v>3.4430000000000002E-4</c:v>
                </c:pt>
                <c:pt idx="1861">
                  <c:v>9.0830000000000001E-4</c:v>
                </c:pt>
                <c:pt idx="1862">
                  <c:v>1.8175999999999999E-3</c:v>
                </c:pt>
                <c:pt idx="1863">
                  <c:v>3.1609999999999999E-4</c:v>
                </c:pt>
                <c:pt idx="1864">
                  <c:v>3.3579999999999998E-4</c:v>
                </c:pt>
                <c:pt idx="1865">
                  <c:v>3.0150000000000001E-4</c:v>
                </c:pt>
                <c:pt idx="1866">
                  <c:v>4.7310000000000001E-4</c:v>
                </c:pt>
                <c:pt idx="1867">
                  <c:v>5.9599999999999996E-4</c:v>
                </c:pt>
                <c:pt idx="1868">
                  <c:v>4.816E-4</c:v>
                </c:pt>
                <c:pt idx="1869">
                  <c:v>4.9459999999999999E-4</c:v>
                </c:pt>
                <c:pt idx="1870">
                  <c:v>4.64E-4</c:v>
                </c:pt>
                <c:pt idx="1871">
                  <c:v>2.6739999999999999E-4</c:v>
                </c:pt>
                <c:pt idx="1872">
                  <c:v>1.9242E-3</c:v>
                </c:pt>
                <c:pt idx="1873">
                  <c:v>2.8570000000000001E-4</c:v>
                </c:pt>
                <c:pt idx="1874">
                  <c:v>3.9120000000000002E-4</c:v>
                </c:pt>
                <c:pt idx="1875">
                  <c:v>3.324E-4</c:v>
                </c:pt>
                <c:pt idx="1876">
                  <c:v>3.4190000000000002E-4</c:v>
                </c:pt>
                <c:pt idx="1877">
                  <c:v>4.4959999999999998E-4</c:v>
                </c:pt>
                <c:pt idx="1878">
                  <c:v>7.7780000000000004E-4</c:v>
                </c:pt>
                <c:pt idx="1879">
                  <c:v>9.0090000000000005E-4</c:v>
                </c:pt>
                <c:pt idx="1880">
                  <c:v>3.0669999999999997E-4</c:v>
                </c:pt>
                <c:pt idx="1881">
                  <c:v>4.0650000000000001E-4</c:v>
                </c:pt>
                <c:pt idx="1882">
                  <c:v>6.0590000000000004E-4</c:v>
                </c:pt>
                <c:pt idx="1883">
                  <c:v>3.433E-4</c:v>
                </c:pt>
                <c:pt idx="1884">
                  <c:v>3.4479999999999998E-4</c:v>
                </c:pt>
                <c:pt idx="1885">
                  <c:v>3.1060000000000001E-4</c:v>
                </c:pt>
                <c:pt idx="1886">
                  <c:v>2.7920000000000001E-4</c:v>
                </c:pt>
                <c:pt idx="1887">
                  <c:v>3.8200000000000002E-4</c:v>
                </c:pt>
                <c:pt idx="1888">
                  <c:v>1.7075E-3</c:v>
                </c:pt>
                <c:pt idx="1889">
                  <c:v>4.4250000000000002E-4</c:v>
                </c:pt>
                <c:pt idx="1890">
                  <c:v>2.6509999999999999E-4</c:v>
                </c:pt>
                <c:pt idx="1891">
                  <c:v>5.1239999999999999E-4</c:v>
                </c:pt>
                <c:pt idx="1892">
                  <c:v>2.8289999999999999E-4</c:v>
                </c:pt>
                <c:pt idx="1893">
                  <c:v>3.322E-4</c:v>
                </c:pt>
                <c:pt idx="1894">
                  <c:v>4.1389999999999998E-4</c:v>
                </c:pt>
                <c:pt idx="1895">
                  <c:v>4.2630000000000001E-4</c:v>
                </c:pt>
                <c:pt idx="1896">
                  <c:v>4.6959999999999998E-4</c:v>
                </c:pt>
                <c:pt idx="1897">
                  <c:v>8.0570000000000001E-4</c:v>
                </c:pt>
                <c:pt idx="1898">
                  <c:v>3.1710000000000001E-4</c:v>
                </c:pt>
                <c:pt idx="1899">
                  <c:v>8.7480000000000001E-4</c:v>
                </c:pt>
                <c:pt idx="1900">
                  <c:v>3.3129999999999998E-4</c:v>
                </c:pt>
                <c:pt idx="1901">
                  <c:v>3.6549999999999999E-4</c:v>
                </c:pt>
                <c:pt idx="1902">
                  <c:v>2.786E-4</c:v>
                </c:pt>
                <c:pt idx="1903">
                  <c:v>4.0470000000000002E-4</c:v>
                </c:pt>
                <c:pt idx="1904">
                  <c:v>3.4190000000000002E-4</c:v>
                </c:pt>
                <c:pt idx="1905">
                  <c:v>6.6509999999999996E-4</c:v>
                </c:pt>
                <c:pt idx="1906">
                  <c:v>4.4680000000000002E-4</c:v>
                </c:pt>
                <c:pt idx="1907">
                  <c:v>2.6350000000000001E-4</c:v>
                </c:pt>
                <c:pt idx="1908">
                  <c:v>2.8200000000000002E-4</c:v>
                </c:pt>
                <c:pt idx="1909">
                  <c:v>2.8410000000000002E-4</c:v>
                </c:pt>
                <c:pt idx="1910">
                  <c:v>4.841E-4</c:v>
                </c:pt>
                <c:pt idx="1911">
                  <c:v>4.2529999999999998E-4</c:v>
                </c:pt>
                <c:pt idx="1912">
                  <c:v>4.6250000000000002E-4</c:v>
                </c:pt>
                <c:pt idx="1913">
                  <c:v>3.4239999999999997E-4</c:v>
                </c:pt>
                <c:pt idx="1914">
                  <c:v>3.3510000000000001E-4</c:v>
                </c:pt>
                <c:pt idx="1915">
                  <c:v>2.812E-4</c:v>
                </c:pt>
                <c:pt idx="1916">
                  <c:v>1.2407E-3</c:v>
                </c:pt>
                <c:pt idx="1917">
                  <c:v>3.3060000000000001E-4</c:v>
                </c:pt>
                <c:pt idx="1918">
                  <c:v>3.971E-4</c:v>
                </c:pt>
                <c:pt idx="1919">
                  <c:v>8.1459999999999996E-4</c:v>
                </c:pt>
                <c:pt idx="1920">
                  <c:v>3.5530000000000002E-4</c:v>
                </c:pt>
                <c:pt idx="1921">
                  <c:v>2.6580000000000001E-4</c:v>
                </c:pt>
                <c:pt idx="1922">
                  <c:v>7.6630000000000003E-4</c:v>
                </c:pt>
                <c:pt idx="1923">
                  <c:v>1.7891000000000001E-3</c:v>
                </c:pt>
                <c:pt idx="1924">
                  <c:v>4.37E-4</c:v>
                </c:pt>
                <c:pt idx="1925">
                  <c:v>2.697E-4</c:v>
                </c:pt>
                <c:pt idx="1926">
                  <c:v>3.0919999999999998E-4</c:v>
                </c:pt>
                <c:pt idx="1927">
                  <c:v>2.6669999999999998E-4</c:v>
                </c:pt>
                <c:pt idx="1928">
                  <c:v>4.0539999999999999E-4</c:v>
                </c:pt>
                <c:pt idx="1929">
                  <c:v>2.7300000000000002E-4</c:v>
                </c:pt>
                <c:pt idx="1930">
                  <c:v>3.121E-4</c:v>
                </c:pt>
                <c:pt idx="1931">
                  <c:v>4.549E-4</c:v>
                </c:pt>
                <c:pt idx="1932">
                  <c:v>2.988E-4</c:v>
                </c:pt>
                <c:pt idx="1933">
                  <c:v>3.48E-4</c:v>
                </c:pt>
                <c:pt idx="1934">
                  <c:v>4.9490000000000005E-4</c:v>
                </c:pt>
                <c:pt idx="1935">
                  <c:v>2.787E-4</c:v>
                </c:pt>
                <c:pt idx="1936">
                  <c:v>2.9510000000000002E-4</c:v>
                </c:pt>
                <c:pt idx="1937">
                  <c:v>3.2890000000000003E-4</c:v>
                </c:pt>
                <c:pt idx="1938">
                  <c:v>2.6449999999999998E-4</c:v>
                </c:pt>
                <c:pt idx="1939">
                  <c:v>3.3300000000000002E-4</c:v>
                </c:pt>
                <c:pt idx="1940">
                  <c:v>2.9700000000000001E-4</c:v>
                </c:pt>
                <c:pt idx="1941">
                  <c:v>3.9229999999999999E-4</c:v>
                </c:pt>
                <c:pt idx="1942">
                  <c:v>7.4949999999999995E-4</c:v>
                </c:pt>
                <c:pt idx="1943">
                  <c:v>9.9350000000000003E-4</c:v>
                </c:pt>
                <c:pt idx="1944">
                  <c:v>2.9379999999999999E-4</c:v>
                </c:pt>
                <c:pt idx="1945">
                  <c:v>3.5260000000000001E-4</c:v>
                </c:pt>
                <c:pt idx="1946">
                  <c:v>3.971E-4</c:v>
                </c:pt>
                <c:pt idx="1947">
                  <c:v>3.57E-4</c:v>
                </c:pt>
                <c:pt idx="1948">
                  <c:v>4.5839999999999998E-4</c:v>
                </c:pt>
                <c:pt idx="1949">
                  <c:v>3.4190000000000002E-4</c:v>
                </c:pt>
                <c:pt idx="1950">
                  <c:v>3.5510000000000001E-4</c:v>
                </c:pt>
                <c:pt idx="1951">
                  <c:v>3.6709999999999998E-4</c:v>
                </c:pt>
                <c:pt idx="1952">
                  <c:v>5.31E-4</c:v>
                </c:pt>
                <c:pt idx="1953">
                  <c:v>2.8430000000000003E-4</c:v>
                </c:pt>
                <c:pt idx="1954">
                  <c:v>8.3140000000000004E-4</c:v>
                </c:pt>
                <c:pt idx="1955">
                  <c:v>4.7530000000000001E-4</c:v>
                </c:pt>
                <c:pt idx="1956">
                  <c:v>9.4359999999999995E-4</c:v>
                </c:pt>
                <c:pt idx="1957">
                  <c:v>3.7500000000000001E-4</c:v>
                </c:pt>
                <c:pt idx="1958">
                  <c:v>8.005E-4</c:v>
                </c:pt>
                <c:pt idx="1959">
                  <c:v>2.6939999999999999E-4</c:v>
                </c:pt>
                <c:pt idx="1960">
                  <c:v>9.6590000000000001E-4</c:v>
                </c:pt>
                <c:pt idx="1961">
                  <c:v>4.4190000000000001E-4</c:v>
                </c:pt>
                <c:pt idx="1962">
                  <c:v>5.689E-4</c:v>
                </c:pt>
                <c:pt idx="1963">
                  <c:v>3.7439999999999999E-4</c:v>
                </c:pt>
                <c:pt idx="1964">
                  <c:v>3.2440000000000002E-4</c:v>
                </c:pt>
                <c:pt idx="1965">
                  <c:v>3.925E-4</c:v>
                </c:pt>
                <c:pt idx="1966">
                  <c:v>4.0410000000000001E-4</c:v>
                </c:pt>
                <c:pt idx="1967">
                  <c:v>2.632E-4</c:v>
                </c:pt>
                <c:pt idx="1968">
                  <c:v>3.7599999999999998E-4</c:v>
                </c:pt>
                <c:pt idx="1969">
                  <c:v>2.745E-4</c:v>
                </c:pt>
                <c:pt idx="1970">
                  <c:v>3.4049999999999998E-4</c:v>
                </c:pt>
                <c:pt idx="1971">
                  <c:v>3.5799999999999997E-4</c:v>
                </c:pt>
                <c:pt idx="1972">
                  <c:v>4.4680000000000002E-4</c:v>
                </c:pt>
                <c:pt idx="1973">
                  <c:v>3.8180000000000001E-4</c:v>
                </c:pt>
                <c:pt idx="1974">
                  <c:v>4.5770000000000001E-4</c:v>
                </c:pt>
                <c:pt idx="1975">
                  <c:v>3.8289999999999998E-4</c:v>
                </c:pt>
                <c:pt idx="1976">
                  <c:v>3.4160000000000001E-4</c:v>
                </c:pt>
                <c:pt idx="1977">
                  <c:v>3.0640000000000002E-4</c:v>
                </c:pt>
                <c:pt idx="1978">
                  <c:v>3.0479999999999998E-4</c:v>
                </c:pt>
                <c:pt idx="1979">
                  <c:v>3.4440000000000002E-4</c:v>
                </c:pt>
                <c:pt idx="1980">
                  <c:v>2.6669999999999998E-4</c:v>
                </c:pt>
                <c:pt idx="1981">
                  <c:v>3.457E-4</c:v>
                </c:pt>
                <c:pt idx="1982">
                  <c:v>9.0890000000000003E-4</c:v>
                </c:pt>
                <c:pt idx="1983">
                  <c:v>5.2220000000000001E-4</c:v>
                </c:pt>
                <c:pt idx="1984">
                  <c:v>2.722E-4</c:v>
                </c:pt>
                <c:pt idx="1985">
                  <c:v>4.4069999999999998E-4</c:v>
                </c:pt>
                <c:pt idx="1986">
                  <c:v>4.3090000000000001E-4</c:v>
                </c:pt>
                <c:pt idx="1987">
                  <c:v>3.834E-4</c:v>
                </c:pt>
                <c:pt idx="1988">
                  <c:v>4.3140000000000002E-4</c:v>
                </c:pt>
                <c:pt idx="1989">
                  <c:v>5.5500000000000005E-4</c:v>
                </c:pt>
                <c:pt idx="1990">
                  <c:v>1.5845E-3</c:v>
                </c:pt>
                <c:pt idx="1991">
                  <c:v>1.6057000000000001E-3</c:v>
                </c:pt>
                <c:pt idx="1992">
                  <c:v>2.8039999999999999E-4</c:v>
                </c:pt>
                <c:pt idx="1993">
                  <c:v>6.6259999999999995E-4</c:v>
                </c:pt>
                <c:pt idx="1994">
                  <c:v>4.4569999999999999E-4</c:v>
                </c:pt>
                <c:pt idx="1995">
                  <c:v>3.7100000000000002E-4</c:v>
                </c:pt>
                <c:pt idx="1996">
                  <c:v>4.1790000000000002E-4</c:v>
                </c:pt>
                <c:pt idx="1997">
                  <c:v>4.371E-4</c:v>
                </c:pt>
                <c:pt idx="1998">
                  <c:v>4.8109999999999998E-4</c:v>
                </c:pt>
                <c:pt idx="1999">
                  <c:v>2.678E-4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403-4EC0-8788-3118151412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28309584"/>
        <c:axId val="1528310064"/>
      </c:lineChart>
      <c:catAx>
        <c:axId val="152830958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528310064"/>
        <c:crosses val="autoZero"/>
        <c:auto val="1"/>
        <c:lblAlgn val="ctr"/>
        <c:lblOffset val="100"/>
        <c:noMultiLvlLbl val="0"/>
      </c:catAx>
      <c:valAx>
        <c:axId val="1528310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_);[Red]\(#,##0.0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528309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'Order Processing Times'!$D$1</c:f>
              <c:strCache>
                <c:ptCount val="1"/>
                <c:pt idx="0">
                  <c:v>Trade Update Time (s)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Times'!$D$1004:$D$2001</c:f>
              <c:numCache>
                <c:formatCode>General</c:formatCode>
                <c:ptCount val="998"/>
                <c:pt idx="0">
                  <c:v>9.433E-4</c:v>
                </c:pt>
                <c:pt idx="1">
                  <c:v>5.8870000000000005E-4</c:v>
                </c:pt>
                <c:pt idx="2">
                  <c:v>6.9419999999999996E-4</c:v>
                </c:pt>
                <c:pt idx="3">
                  <c:v>4.9280000000000005E-4</c:v>
                </c:pt>
                <c:pt idx="4">
                  <c:v>2.2349000000000002E-3</c:v>
                </c:pt>
                <c:pt idx="5">
                  <c:v>1.0617000000000001E-3</c:v>
                </c:pt>
                <c:pt idx="6">
                  <c:v>8.9939999999999996E-4</c:v>
                </c:pt>
                <c:pt idx="7">
                  <c:v>6.3579999999999995E-4</c:v>
                </c:pt>
                <c:pt idx="8">
                  <c:v>9.4209999999999997E-4</c:v>
                </c:pt>
                <c:pt idx="9">
                  <c:v>1.4762E-3</c:v>
                </c:pt>
                <c:pt idx="10">
                  <c:v>6.1859999999999997E-4</c:v>
                </c:pt>
                <c:pt idx="11">
                  <c:v>6.422E-4</c:v>
                </c:pt>
                <c:pt idx="12">
                  <c:v>8.3609999999999999E-4</c:v>
                </c:pt>
                <c:pt idx="13">
                  <c:v>1.3507E-3</c:v>
                </c:pt>
                <c:pt idx="14">
                  <c:v>1.0005999999999999E-3</c:v>
                </c:pt>
                <c:pt idx="15">
                  <c:v>5.7709999999999999E-4</c:v>
                </c:pt>
                <c:pt idx="16">
                  <c:v>6.9189999999999996E-4</c:v>
                </c:pt>
                <c:pt idx="17">
                  <c:v>8.9229999999999995E-4</c:v>
                </c:pt>
                <c:pt idx="18">
                  <c:v>2.4466000000000002E-3</c:v>
                </c:pt>
                <c:pt idx="19">
                  <c:v>1.8801E-3</c:v>
                </c:pt>
                <c:pt idx="20">
                  <c:v>1.8879999999999999E-3</c:v>
                </c:pt>
                <c:pt idx="21">
                  <c:v>6.2730000000000001E-4</c:v>
                </c:pt>
                <c:pt idx="22">
                  <c:v>4.7473999999999997E-3</c:v>
                </c:pt>
                <c:pt idx="23">
                  <c:v>6.7540000000000005E-4</c:v>
                </c:pt>
                <c:pt idx="24">
                  <c:v>1.4499000000000001E-3</c:v>
                </c:pt>
                <c:pt idx="25">
                  <c:v>9.747E-4</c:v>
                </c:pt>
                <c:pt idx="26">
                  <c:v>2.6587999999999998E-3</c:v>
                </c:pt>
                <c:pt idx="27">
                  <c:v>3.4063000000000001E-3</c:v>
                </c:pt>
                <c:pt idx="28">
                  <c:v>1.0864E-3</c:v>
                </c:pt>
                <c:pt idx="29">
                  <c:v>5.4390000000000005E-4</c:v>
                </c:pt>
                <c:pt idx="30">
                  <c:v>1.4442000000000001E-3</c:v>
                </c:pt>
                <c:pt idx="31">
                  <c:v>8.9249999999999996E-4</c:v>
                </c:pt>
                <c:pt idx="32">
                  <c:v>2.055E-3</c:v>
                </c:pt>
                <c:pt idx="33">
                  <c:v>6.1410000000000002E-4</c:v>
                </c:pt>
                <c:pt idx="34">
                  <c:v>1.0091E-3</c:v>
                </c:pt>
                <c:pt idx="35">
                  <c:v>5.4640000000000005E-4</c:v>
                </c:pt>
                <c:pt idx="36">
                  <c:v>6.6969999999999996E-4</c:v>
                </c:pt>
                <c:pt idx="37">
                  <c:v>7.3169999999999995E-4</c:v>
                </c:pt>
                <c:pt idx="38">
                  <c:v>7.3379999999999995E-4</c:v>
                </c:pt>
                <c:pt idx="39">
                  <c:v>1.4779999999999999E-3</c:v>
                </c:pt>
                <c:pt idx="40">
                  <c:v>9.3199999999999999E-4</c:v>
                </c:pt>
                <c:pt idx="41">
                  <c:v>3.4781E-3</c:v>
                </c:pt>
                <c:pt idx="42">
                  <c:v>1.0499999999999999E-3</c:v>
                </c:pt>
                <c:pt idx="43">
                  <c:v>9.9949999999999995E-4</c:v>
                </c:pt>
                <c:pt idx="44">
                  <c:v>9.1379999999999999E-4</c:v>
                </c:pt>
                <c:pt idx="45">
                  <c:v>2.7815000000000001E-3</c:v>
                </c:pt>
                <c:pt idx="46">
                  <c:v>6.2540000000000002E-4</c:v>
                </c:pt>
                <c:pt idx="47">
                  <c:v>4.4495000000000003E-3</c:v>
                </c:pt>
                <c:pt idx="48">
                  <c:v>5.953E-4</c:v>
                </c:pt>
                <c:pt idx="49">
                  <c:v>6.6949999999999996E-4</c:v>
                </c:pt>
                <c:pt idx="50">
                  <c:v>1.1218999999999999E-3</c:v>
                </c:pt>
                <c:pt idx="51">
                  <c:v>4.3883000000000004E-3</c:v>
                </c:pt>
                <c:pt idx="52">
                  <c:v>5.9139999999999996E-4</c:v>
                </c:pt>
                <c:pt idx="53">
                  <c:v>2.0977999999999999E-3</c:v>
                </c:pt>
                <c:pt idx="54">
                  <c:v>2.7112999999999998E-3</c:v>
                </c:pt>
                <c:pt idx="55">
                  <c:v>1.9061E-3</c:v>
                </c:pt>
                <c:pt idx="56">
                  <c:v>1.1518499999999999E-2</c:v>
                </c:pt>
                <c:pt idx="57">
                  <c:v>1.1355E-3</c:v>
                </c:pt>
                <c:pt idx="58">
                  <c:v>4.4667999999999999E-3</c:v>
                </c:pt>
                <c:pt idx="59">
                  <c:v>1.1904999999999999E-3</c:v>
                </c:pt>
                <c:pt idx="60">
                  <c:v>1.1106E-3</c:v>
                </c:pt>
                <c:pt idx="61">
                  <c:v>8.5800000000000004E-4</c:v>
                </c:pt>
                <c:pt idx="62">
                  <c:v>1.8825000000000001E-3</c:v>
                </c:pt>
                <c:pt idx="63">
                  <c:v>8.2229999999999998E-4</c:v>
                </c:pt>
                <c:pt idx="64">
                  <c:v>2.5533000000000001E-3</c:v>
                </c:pt>
                <c:pt idx="65">
                  <c:v>7.8859999999999998E-4</c:v>
                </c:pt>
                <c:pt idx="66">
                  <c:v>5.731E-4</c:v>
                </c:pt>
                <c:pt idx="67">
                  <c:v>2.4442999999999999E-3</c:v>
                </c:pt>
                <c:pt idx="68">
                  <c:v>2.0498000000000001E-3</c:v>
                </c:pt>
                <c:pt idx="69">
                  <c:v>5.731E-4</c:v>
                </c:pt>
                <c:pt idx="70">
                  <c:v>6.489E-4</c:v>
                </c:pt>
                <c:pt idx="71">
                  <c:v>4.9149999999999997E-4</c:v>
                </c:pt>
                <c:pt idx="72">
                  <c:v>1.3443000000000001E-3</c:v>
                </c:pt>
                <c:pt idx="73">
                  <c:v>6.8219999999999999E-4</c:v>
                </c:pt>
                <c:pt idx="74">
                  <c:v>5.3720000000000005E-4</c:v>
                </c:pt>
                <c:pt idx="75">
                  <c:v>4.6539999999999998E-4</c:v>
                </c:pt>
                <c:pt idx="76">
                  <c:v>6.422E-4</c:v>
                </c:pt>
                <c:pt idx="77">
                  <c:v>6.8070000000000001E-4</c:v>
                </c:pt>
                <c:pt idx="78">
                  <c:v>5.8620000000000005E-4</c:v>
                </c:pt>
                <c:pt idx="79">
                  <c:v>1.0223000000000001E-3</c:v>
                </c:pt>
                <c:pt idx="80">
                  <c:v>1.7491E-3</c:v>
                </c:pt>
                <c:pt idx="81">
                  <c:v>1.2669000000000001E-3</c:v>
                </c:pt>
                <c:pt idx="82">
                  <c:v>1.4253E-3</c:v>
                </c:pt>
                <c:pt idx="83">
                  <c:v>8.4020000000000004E-4</c:v>
                </c:pt>
                <c:pt idx="84">
                  <c:v>1.2698E-3</c:v>
                </c:pt>
                <c:pt idx="85">
                  <c:v>2.0026000000000002E-3</c:v>
                </c:pt>
                <c:pt idx="86">
                  <c:v>5.3269999999999999E-4</c:v>
                </c:pt>
                <c:pt idx="87">
                  <c:v>6.1189999999999997E-4</c:v>
                </c:pt>
                <c:pt idx="88">
                  <c:v>1.7700000000000001E-3</c:v>
                </c:pt>
                <c:pt idx="89">
                  <c:v>6.5010000000000003E-4</c:v>
                </c:pt>
                <c:pt idx="90">
                  <c:v>7.5849999999999995E-4</c:v>
                </c:pt>
                <c:pt idx="91">
                  <c:v>5.5880000000000003E-4</c:v>
                </c:pt>
                <c:pt idx="92">
                  <c:v>8.7690000000000001E-4</c:v>
                </c:pt>
                <c:pt idx="93">
                  <c:v>8.2149999999999996E-4</c:v>
                </c:pt>
                <c:pt idx="94">
                  <c:v>7.5779999999999999E-4</c:v>
                </c:pt>
                <c:pt idx="95">
                  <c:v>5.8089999999999997E-4</c:v>
                </c:pt>
                <c:pt idx="96">
                  <c:v>6.1490000000000004E-4</c:v>
                </c:pt>
                <c:pt idx="97">
                  <c:v>6.9249999999999997E-4</c:v>
                </c:pt>
                <c:pt idx="98">
                  <c:v>5.5780000000000001E-4</c:v>
                </c:pt>
                <c:pt idx="99">
                  <c:v>1.1837E-3</c:v>
                </c:pt>
                <c:pt idx="100">
                  <c:v>1.1825E-3</c:v>
                </c:pt>
                <c:pt idx="101">
                  <c:v>6.5839999999999996E-4</c:v>
                </c:pt>
                <c:pt idx="102">
                  <c:v>7.4100000000000001E-4</c:v>
                </c:pt>
                <c:pt idx="103">
                  <c:v>1.6804999999999999E-3</c:v>
                </c:pt>
                <c:pt idx="104">
                  <c:v>1.4957E-3</c:v>
                </c:pt>
                <c:pt idx="105">
                  <c:v>8.0289999999999995E-4</c:v>
                </c:pt>
                <c:pt idx="106">
                  <c:v>1.0254999999999999E-3</c:v>
                </c:pt>
                <c:pt idx="107">
                  <c:v>6.9740000000000004E-4</c:v>
                </c:pt>
                <c:pt idx="108">
                  <c:v>1.0828999999999999E-3</c:v>
                </c:pt>
                <c:pt idx="109">
                  <c:v>6.7100000000000005E-4</c:v>
                </c:pt>
                <c:pt idx="110">
                  <c:v>9.5319999999999997E-4</c:v>
                </c:pt>
                <c:pt idx="111">
                  <c:v>6.4590000000000003E-4</c:v>
                </c:pt>
                <c:pt idx="112">
                  <c:v>5.754E-4</c:v>
                </c:pt>
                <c:pt idx="113">
                  <c:v>7.1759999999999999E-4</c:v>
                </c:pt>
                <c:pt idx="114">
                  <c:v>8.409E-4</c:v>
                </c:pt>
                <c:pt idx="115">
                  <c:v>1.4376E-3</c:v>
                </c:pt>
                <c:pt idx="116">
                  <c:v>1.0759999999999999E-3</c:v>
                </c:pt>
                <c:pt idx="117">
                  <c:v>5.4370000000000004E-4</c:v>
                </c:pt>
                <c:pt idx="118">
                  <c:v>5.5679999999999998E-4</c:v>
                </c:pt>
                <c:pt idx="119">
                  <c:v>6.1970000000000005E-4</c:v>
                </c:pt>
                <c:pt idx="120">
                  <c:v>1.2386999999999999E-3</c:v>
                </c:pt>
                <c:pt idx="121">
                  <c:v>2.1746999999999999E-3</c:v>
                </c:pt>
                <c:pt idx="122">
                  <c:v>5.0739999999999997E-4</c:v>
                </c:pt>
                <c:pt idx="123">
                  <c:v>6.0490000000000001E-4</c:v>
                </c:pt>
                <c:pt idx="124">
                  <c:v>1.1371E-3</c:v>
                </c:pt>
                <c:pt idx="125">
                  <c:v>2.9142E-3</c:v>
                </c:pt>
                <c:pt idx="126">
                  <c:v>8.8275000000000003E-3</c:v>
                </c:pt>
                <c:pt idx="127">
                  <c:v>7.7610000000000005E-4</c:v>
                </c:pt>
                <c:pt idx="128">
                  <c:v>1.3702E-3</c:v>
                </c:pt>
                <c:pt idx="129">
                  <c:v>5.0180000000000005E-4</c:v>
                </c:pt>
                <c:pt idx="130">
                  <c:v>5.6260000000000001E-4</c:v>
                </c:pt>
                <c:pt idx="131">
                  <c:v>1.0506999999999999E-3</c:v>
                </c:pt>
                <c:pt idx="132">
                  <c:v>7.4569999999999997E-4</c:v>
                </c:pt>
                <c:pt idx="133">
                  <c:v>1.1383999999999999E-3</c:v>
                </c:pt>
                <c:pt idx="134">
                  <c:v>8.2859999999999997E-4</c:v>
                </c:pt>
                <c:pt idx="135">
                  <c:v>5.932E-4</c:v>
                </c:pt>
                <c:pt idx="136">
                  <c:v>5.0659999999999995E-4</c:v>
                </c:pt>
                <c:pt idx="137">
                  <c:v>2.6567000000000001E-3</c:v>
                </c:pt>
                <c:pt idx="138">
                  <c:v>5.1099999999999995E-4</c:v>
                </c:pt>
                <c:pt idx="139">
                  <c:v>4.8139999999999999E-4</c:v>
                </c:pt>
                <c:pt idx="140">
                  <c:v>6.7380000000000001E-4</c:v>
                </c:pt>
                <c:pt idx="141">
                  <c:v>7.7419999999999995E-4</c:v>
                </c:pt>
                <c:pt idx="142">
                  <c:v>6.2370000000000004E-4</c:v>
                </c:pt>
                <c:pt idx="143">
                  <c:v>6.0789999999999998E-4</c:v>
                </c:pt>
                <c:pt idx="144">
                  <c:v>9.3669999999999995E-4</c:v>
                </c:pt>
                <c:pt idx="145">
                  <c:v>8.1859999999999995E-4</c:v>
                </c:pt>
                <c:pt idx="146">
                  <c:v>1.1364000000000001E-3</c:v>
                </c:pt>
                <c:pt idx="147">
                  <c:v>7.1949999999999998E-4</c:v>
                </c:pt>
                <c:pt idx="148">
                  <c:v>6.3659999999999997E-4</c:v>
                </c:pt>
                <c:pt idx="149">
                  <c:v>1.263E-3</c:v>
                </c:pt>
                <c:pt idx="150">
                  <c:v>5.754E-4</c:v>
                </c:pt>
                <c:pt idx="151">
                  <c:v>7.027E-4</c:v>
                </c:pt>
                <c:pt idx="152">
                  <c:v>7.5829999999999995E-4</c:v>
                </c:pt>
                <c:pt idx="153">
                  <c:v>6.1749999999999999E-4</c:v>
                </c:pt>
                <c:pt idx="154">
                  <c:v>5.9259999999999998E-4</c:v>
                </c:pt>
                <c:pt idx="155">
                  <c:v>1.1482E-3</c:v>
                </c:pt>
                <c:pt idx="156">
                  <c:v>4.5839999999999998E-4</c:v>
                </c:pt>
                <c:pt idx="157">
                  <c:v>5.9119999999999995E-4</c:v>
                </c:pt>
                <c:pt idx="158">
                  <c:v>5.6329999999999998E-4</c:v>
                </c:pt>
                <c:pt idx="159">
                  <c:v>5.7830000000000002E-4</c:v>
                </c:pt>
                <c:pt idx="160">
                  <c:v>5.1349999999999996E-4</c:v>
                </c:pt>
                <c:pt idx="161">
                  <c:v>3.1413000000000001E-3</c:v>
                </c:pt>
                <c:pt idx="162">
                  <c:v>1.0229E-3</c:v>
                </c:pt>
                <c:pt idx="163">
                  <c:v>8.2709999999999999E-4</c:v>
                </c:pt>
                <c:pt idx="164">
                  <c:v>6.8329999999999997E-4</c:v>
                </c:pt>
                <c:pt idx="165">
                  <c:v>5.9460000000000003E-4</c:v>
                </c:pt>
                <c:pt idx="166">
                  <c:v>5.1380000000000002E-4</c:v>
                </c:pt>
                <c:pt idx="167">
                  <c:v>4.773E-4</c:v>
                </c:pt>
                <c:pt idx="168">
                  <c:v>2.7621999999999998E-3</c:v>
                </c:pt>
                <c:pt idx="169">
                  <c:v>1.6302999999999999E-3</c:v>
                </c:pt>
                <c:pt idx="170">
                  <c:v>6.8950000000000001E-4</c:v>
                </c:pt>
                <c:pt idx="171">
                  <c:v>5.0230000000000001E-4</c:v>
                </c:pt>
                <c:pt idx="172">
                  <c:v>5.7109999999999995E-4</c:v>
                </c:pt>
                <c:pt idx="173">
                  <c:v>5.6179999999999999E-4</c:v>
                </c:pt>
                <c:pt idx="174">
                  <c:v>6.7630000000000001E-4</c:v>
                </c:pt>
                <c:pt idx="175">
                  <c:v>9.9379999999999998E-4</c:v>
                </c:pt>
                <c:pt idx="176">
                  <c:v>4.6250000000000002E-4</c:v>
                </c:pt>
                <c:pt idx="177">
                  <c:v>5.4279999999999997E-4</c:v>
                </c:pt>
                <c:pt idx="178">
                  <c:v>4.5879999999999998E-4</c:v>
                </c:pt>
                <c:pt idx="179">
                  <c:v>7.0339999999999997E-4</c:v>
                </c:pt>
                <c:pt idx="180">
                  <c:v>6.3000000000000003E-4</c:v>
                </c:pt>
                <c:pt idx="181">
                  <c:v>6.5490000000000004E-4</c:v>
                </c:pt>
                <c:pt idx="182">
                  <c:v>1.1022E-3</c:v>
                </c:pt>
                <c:pt idx="183">
                  <c:v>4.994E-4</c:v>
                </c:pt>
                <c:pt idx="184">
                  <c:v>1.0288999999999999E-3</c:v>
                </c:pt>
                <c:pt idx="185">
                  <c:v>6.0919999999999995E-4</c:v>
                </c:pt>
                <c:pt idx="186">
                  <c:v>4.5120000000000002E-4</c:v>
                </c:pt>
                <c:pt idx="187">
                  <c:v>5.1409999999999997E-4</c:v>
                </c:pt>
                <c:pt idx="188">
                  <c:v>7.4620000000000003E-4</c:v>
                </c:pt>
                <c:pt idx="189">
                  <c:v>7.806E-4</c:v>
                </c:pt>
                <c:pt idx="190">
                  <c:v>3.3165999999999998E-3</c:v>
                </c:pt>
                <c:pt idx="191">
                  <c:v>6.4809999999999998E-4</c:v>
                </c:pt>
                <c:pt idx="192">
                  <c:v>4.5320000000000001E-4</c:v>
                </c:pt>
                <c:pt idx="193">
                  <c:v>7.4580000000000002E-4</c:v>
                </c:pt>
                <c:pt idx="194">
                  <c:v>6.0380000000000004E-4</c:v>
                </c:pt>
                <c:pt idx="195">
                  <c:v>5.1190000000000003E-4</c:v>
                </c:pt>
                <c:pt idx="196">
                  <c:v>9.5049999999999996E-4</c:v>
                </c:pt>
                <c:pt idx="197">
                  <c:v>7.0980000000000001E-4</c:v>
                </c:pt>
                <c:pt idx="198">
                  <c:v>8.3250000000000002E-4</c:v>
                </c:pt>
                <c:pt idx="199">
                  <c:v>5.4580000000000004E-4</c:v>
                </c:pt>
                <c:pt idx="200">
                  <c:v>4.8500000000000003E-4</c:v>
                </c:pt>
                <c:pt idx="201">
                  <c:v>5.4699999999999996E-4</c:v>
                </c:pt>
                <c:pt idx="202">
                  <c:v>9.0499999999999999E-4</c:v>
                </c:pt>
                <c:pt idx="203">
                  <c:v>4.596E-4</c:v>
                </c:pt>
                <c:pt idx="204">
                  <c:v>7.6889999999999999E-4</c:v>
                </c:pt>
                <c:pt idx="205">
                  <c:v>1.408E-3</c:v>
                </c:pt>
                <c:pt idx="206">
                  <c:v>1.7778E-3</c:v>
                </c:pt>
                <c:pt idx="207">
                  <c:v>1.6727999999999999E-3</c:v>
                </c:pt>
                <c:pt idx="208">
                  <c:v>6.7659999999999997E-4</c:v>
                </c:pt>
                <c:pt idx="209">
                  <c:v>1.6701999999999999E-3</c:v>
                </c:pt>
                <c:pt idx="210">
                  <c:v>5.5780000000000001E-4</c:v>
                </c:pt>
                <c:pt idx="211">
                  <c:v>3.1029E-3</c:v>
                </c:pt>
                <c:pt idx="212">
                  <c:v>9.5319999999999997E-4</c:v>
                </c:pt>
                <c:pt idx="213">
                  <c:v>5.9570000000000001E-4</c:v>
                </c:pt>
                <c:pt idx="214">
                  <c:v>1.0602000000000001E-3</c:v>
                </c:pt>
                <c:pt idx="215">
                  <c:v>1.217E-3</c:v>
                </c:pt>
                <c:pt idx="216">
                  <c:v>9.3720000000000001E-4</c:v>
                </c:pt>
                <c:pt idx="217">
                  <c:v>8.5610000000000005E-4</c:v>
                </c:pt>
                <c:pt idx="218">
                  <c:v>4.8460000000000002E-4</c:v>
                </c:pt>
                <c:pt idx="219">
                  <c:v>1.2980999999999999E-3</c:v>
                </c:pt>
                <c:pt idx="220">
                  <c:v>5.2919999999999996E-4</c:v>
                </c:pt>
                <c:pt idx="221">
                  <c:v>5.8390000000000004E-4</c:v>
                </c:pt>
                <c:pt idx="222">
                  <c:v>8.8610000000000002E-4</c:v>
                </c:pt>
                <c:pt idx="223">
                  <c:v>4.9180000000000003E-4</c:v>
                </c:pt>
                <c:pt idx="224">
                  <c:v>5.8770000000000003E-4</c:v>
                </c:pt>
                <c:pt idx="225">
                  <c:v>5.8900000000000001E-4</c:v>
                </c:pt>
                <c:pt idx="226">
                  <c:v>6.4510000000000001E-4</c:v>
                </c:pt>
                <c:pt idx="227">
                  <c:v>7.5140000000000005E-4</c:v>
                </c:pt>
                <c:pt idx="228">
                  <c:v>4.8250000000000002E-4</c:v>
                </c:pt>
                <c:pt idx="229">
                  <c:v>5.4270000000000002E-4</c:v>
                </c:pt>
                <c:pt idx="230">
                  <c:v>4.7019999999999999E-4</c:v>
                </c:pt>
                <c:pt idx="231">
                  <c:v>5.5230000000000003E-4</c:v>
                </c:pt>
                <c:pt idx="232">
                  <c:v>5.9730000000000004E-4</c:v>
                </c:pt>
                <c:pt idx="233">
                  <c:v>5.2669999999999995E-4</c:v>
                </c:pt>
                <c:pt idx="234">
                  <c:v>4.9240000000000004E-4</c:v>
                </c:pt>
                <c:pt idx="235">
                  <c:v>1.7213E-3</c:v>
                </c:pt>
                <c:pt idx="236">
                  <c:v>6.5660000000000002E-4</c:v>
                </c:pt>
                <c:pt idx="237">
                  <c:v>5.2119999999999998E-4</c:v>
                </c:pt>
                <c:pt idx="238">
                  <c:v>8.1419999999999995E-4</c:v>
                </c:pt>
                <c:pt idx="239">
                  <c:v>5.0230000000000001E-4</c:v>
                </c:pt>
                <c:pt idx="240">
                  <c:v>4.5550000000000001E-4</c:v>
                </c:pt>
                <c:pt idx="241">
                  <c:v>1.2302999999999999E-3</c:v>
                </c:pt>
                <c:pt idx="242">
                  <c:v>5.2139999999999999E-4</c:v>
                </c:pt>
                <c:pt idx="243">
                  <c:v>5.6369999999999999E-4</c:v>
                </c:pt>
                <c:pt idx="244">
                  <c:v>5.5750000000000005E-4</c:v>
                </c:pt>
                <c:pt idx="245">
                  <c:v>5.4060000000000002E-4</c:v>
                </c:pt>
                <c:pt idx="246">
                  <c:v>2.3560999999999999E-3</c:v>
                </c:pt>
                <c:pt idx="247">
                  <c:v>5.6289999999999997E-4</c:v>
                </c:pt>
                <c:pt idx="248">
                  <c:v>7.2670000000000005E-4</c:v>
                </c:pt>
                <c:pt idx="249">
                  <c:v>9.8069999999999993E-4</c:v>
                </c:pt>
                <c:pt idx="250">
                  <c:v>2.9832000000000001E-3</c:v>
                </c:pt>
                <c:pt idx="251">
                  <c:v>6.2600000000000004E-4</c:v>
                </c:pt>
                <c:pt idx="252">
                  <c:v>1.9759999999999999E-3</c:v>
                </c:pt>
                <c:pt idx="253">
                  <c:v>4.9879999999999998E-4</c:v>
                </c:pt>
                <c:pt idx="254">
                  <c:v>2.3744999999999999E-3</c:v>
                </c:pt>
                <c:pt idx="255">
                  <c:v>8.9300000000000002E-4</c:v>
                </c:pt>
                <c:pt idx="256">
                  <c:v>1.0755000000000001E-3</c:v>
                </c:pt>
                <c:pt idx="257">
                  <c:v>5.7039999999999999E-4</c:v>
                </c:pt>
                <c:pt idx="258">
                  <c:v>4.5436000000000001E-3</c:v>
                </c:pt>
                <c:pt idx="259">
                  <c:v>4.4200000000000001E-4</c:v>
                </c:pt>
                <c:pt idx="260">
                  <c:v>1.2329000000000001E-3</c:v>
                </c:pt>
                <c:pt idx="261">
                  <c:v>1.7618E-3</c:v>
                </c:pt>
                <c:pt idx="262">
                  <c:v>6.5919999999999998E-4</c:v>
                </c:pt>
                <c:pt idx="263">
                  <c:v>8.587E-4</c:v>
                </c:pt>
                <c:pt idx="264">
                  <c:v>5.7530000000000005E-4</c:v>
                </c:pt>
                <c:pt idx="265">
                  <c:v>6.3540000000000005E-4</c:v>
                </c:pt>
                <c:pt idx="266">
                  <c:v>5.3200000000000003E-4</c:v>
                </c:pt>
                <c:pt idx="267">
                  <c:v>4.9450000000000004E-4</c:v>
                </c:pt>
                <c:pt idx="268">
                  <c:v>5.1110000000000001E-4</c:v>
                </c:pt>
                <c:pt idx="269">
                  <c:v>4.7679999999999999E-4</c:v>
                </c:pt>
                <c:pt idx="270">
                  <c:v>5.9329999999999995E-4</c:v>
                </c:pt>
                <c:pt idx="271">
                  <c:v>1.6743000000000001E-3</c:v>
                </c:pt>
                <c:pt idx="272">
                  <c:v>7.7399999999999995E-4</c:v>
                </c:pt>
                <c:pt idx="273">
                  <c:v>6.5970000000000004E-4</c:v>
                </c:pt>
                <c:pt idx="274">
                  <c:v>6.734E-4</c:v>
                </c:pt>
                <c:pt idx="275">
                  <c:v>6.7889999999999997E-4</c:v>
                </c:pt>
                <c:pt idx="276">
                  <c:v>5.6999999999999998E-4</c:v>
                </c:pt>
                <c:pt idx="277">
                  <c:v>1.0150000000000001E-3</c:v>
                </c:pt>
                <c:pt idx="278">
                  <c:v>1.5628E-3</c:v>
                </c:pt>
                <c:pt idx="279">
                  <c:v>7.8810000000000002E-4</c:v>
                </c:pt>
                <c:pt idx="280">
                  <c:v>5.7689999999999998E-4</c:v>
                </c:pt>
                <c:pt idx="281">
                  <c:v>1.3812E-3</c:v>
                </c:pt>
                <c:pt idx="282">
                  <c:v>6.3820000000000001E-4</c:v>
                </c:pt>
                <c:pt idx="283">
                  <c:v>2.0016000000000001E-3</c:v>
                </c:pt>
                <c:pt idx="284">
                  <c:v>7.0089999999999996E-4</c:v>
                </c:pt>
                <c:pt idx="285">
                  <c:v>8.8210000000000003E-4</c:v>
                </c:pt>
                <c:pt idx="286">
                  <c:v>1.1715E-3</c:v>
                </c:pt>
                <c:pt idx="287">
                  <c:v>4.6949999999999997E-4</c:v>
                </c:pt>
                <c:pt idx="288">
                  <c:v>4.6559999999999999E-4</c:v>
                </c:pt>
                <c:pt idx="289">
                  <c:v>5.0259999999999997E-4</c:v>
                </c:pt>
                <c:pt idx="290">
                  <c:v>5.9290000000000005E-4</c:v>
                </c:pt>
                <c:pt idx="291">
                  <c:v>4.4561000000000002E-3</c:v>
                </c:pt>
                <c:pt idx="292">
                  <c:v>5.4020000000000001E-4</c:v>
                </c:pt>
                <c:pt idx="293">
                  <c:v>6.1629999999999996E-4</c:v>
                </c:pt>
                <c:pt idx="294">
                  <c:v>6.7239999999999997E-4</c:v>
                </c:pt>
                <c:pt idx="295">
                  <c:v>4.7600000000000002E-4</c:v>
                </c:pt>
                <c:pt idx="296">
                  <c:v>4.4660000000000001E-4</c:v>
                </c:pt>
                <c:pt idx="297">
                  <c:v>1.848E-3</c:v>
                </c:pt>
                <c:pt idx="298">
                  <c:v>1.5608E-3</c:v>
                </c:pt>
                <c:pt idx="299">
                  <c:v>2.2182E-3</c:v>
                </c:pt>
                <c:pt idx="300">
                  <c:v>9.7110000000000002E-4</c:v>
                </c:pt>
                <c:pt idx="301">
                  <c:v>4.3590000000000002E-4</c:v>
                </c:pt>
                <c:pt idx="302">
                  <c:v>6.1660000000000003E-4</c:v>
                </c:pt>
                <c:pt idx="303">
                  <c:v>1.3951E-3</c:v>
                </c:pt>
                <c:pt idx="304">
                  <c:v>4.7399999999999997E-4</c:v>
                </c:pt>
                <c:pt idx="305">
                  <c:v>4.6359999999999999E-4</c:v>
                </c:pt>
                <c:pt idx="306">
                  <c:v>4.462E-4</c:v>
                </c:pt>
                <c:pt idx="307">
                  <c:v>6.0490000000000001E-4</c:v>
                </c:pt>
                <c:pt idx="308">
                  <c:v>2.2206999999999999E-3</c:v>
                </c:pt>
                <c:pt idx="309">
                  <c:v>2.5718E-3</c:v>
                </c:pt>
                <c:pt idx="310">
                  <c:v>4.4299999999999998E-4</c:v>
                </c:pt>
                <c:pt idx="311">
                  <c:v>6.7730000000000004E-4</c:v>
                </c:pt>
                <c:pt idx="312">
                  <c:v>2.4293000000000001E-3</c:v>
                </c:pt>
                <c:pt idx="313">
                  <c:v>1.7901E-3</c:v>
                </c:pt>
                <c:pt idx="314">
                  <c:v>5.6110000000000003E-4</c:v>
                </c:pt>
                <c:pt idx="315">
                  <c:v>5.9469999999999998E-4</c:v>
                </c:pt>
                <c:pt idx="316">
                  <c:v>6.3480000000000003E-4</c:v>
                </c:pt>
                <c:pt idx="317">
                  <c:v>5.8040000000000001E-4</c:v>
                </c:pt>
                <c:pt idx="318">
                  <c:v>4.082E-4</c:v>
                </c:pt>
                <c:pt idx="319">
                  <c:v>5.8679999999999995E-4</c:v>
                </c:pt>
                <c:pt idx="320">
                  <c:v>1.5968E-3</c:v>
                </c:pt>
                <c:pt idx="321">
                  <c:v>4.5380000000000003E-4</c:v>
                </c:pt>
                <c:pt idx="322">
                  <c:v>7.3820000000000005E-4</c:v>
                </c:pt>
                <c:pt idx="323">
                  <c:v>1.9237E-3</c:v>
                </c:pt>
                <c:pt idx="324">
                  <c:v>5.4779999999999998E-4</c:v>
                </c:pt>
                <c:pt idx="325">
                  <c:v>5.0790000000000004E-4</c:v>
                </c:pt>
                <c:pt idx="326">
                  <c:v>4.35E-4</c:v>
                </c:pt>
                <c:pt idx="327">
                  <c:v>4.1599999999999997E-4</c:v>
                </c:pt>
                <c:pt idx="328">
                  <c:v>4.704E-4</c:v>
                </c:pt>
                <c:pt idx="329">
                  <c:v>5.3870000000000003E-4</c:v>
                </c:pt>
                <c:pt idx="330">
                  <c:v>7.2579999999999997E-4</c:v>
                </c:pt>
                <c:pt idx="331">
                  <c:v>1.0195E-3</c:v>
                </c:pt>
                <c:pt idx="332">
                  <c:v>8.273E-4</c:v>
                </c:pt>
                <c:pt idx="333">
                  <c:v>4.7409999999999998E-4</c:v>
                </c:pt>
                <c:pt idx="334">
                  <c:v>5.4029999999999996E-4</c:v>
                </c:pt>
                <c:pt idx="335">
                  <c:v>6.5819999999999995E-4</c:v>
                </c:pt>
                <c:pt idx="336">
                  <c:v>4.2769999999999999E-4</c:v>
                </c:pt>
                <c:pt idx="337">
                  <c:v>5.7370000000000001E-4</c:v>
                </c:pt>
                <c:pt idx="338">
                  <c:v>7.6800000000000002E-4</c:v>
                </c:pt>
                <c:pt idx="339">
                  <c:v>8.7100000000000003E-4</c:v>
                </c:pt>
                <c:pt idx="340">
                  <c:v>4.6989999999999998E-4</c:v>
                </c:pt>
                <c:pt idx="341">
                  <c:v>4.3899999999999999E-4</c:v>
                </c:pt>
                <c:pt idx="342">
                  <c:v>6.4179999999999999E-4</c:v>
                </c:pt>
                <c:pt idx="343">
                  <c:v>5.2530000000000003E-4</c:v>
                </c:pt>
                <c:pt idx="344">
                  <c:v>5.7620000000000002E-4</c:v>
                </c:pt>
                <c:pt idx="345">
                  <c:v>4.5560000000000002E-4</c:v>
                </c:pt>
                <c:pt idx="346">
                  <c:v>5.4219999999999995E-4</c:v>
                </c:pt>
                <c:pt idx="347">
                  <c:v>2.1643000000000001E-3</c:v>
                </c:pt>
                <c:pt idx="348">
                  <c:v>1.0602000000000001E-3</c:v>
                </c:pt>
                <c:pt idx="349">
                  <c:v>1.3557E-3</c:v>
                </c:pt>
                <c:pt idx="350">
                  <c:v>4.4700000000000002E-4</c:v>
                </c:pt>
                <c:pt idx="351">
                  <c:v>6.4650000000000005E-4</c:v>
                </c:pt>
                <c:pt idx="352">
                  <c:v>7.0149999999999998E-4</c:v>
                </c:pt>
                <c:pt idx="353">
                  <c:v>5.9540000000000005E-4</c:v>
                </c:pt>
                <c:pt idx="354">
                  <c:v>5.3529999999999995E-4</c:v>
                </c:pt>
                <c:pt idx="355">
                  <c:v>5.9800000000000001E-4</c:v>
                </c:pt>
                <c:pt idx="356">
                  <c:v>4.8329999999999998E-4</c:v>
                </c:pt>
                <c:pt idx="357">
                  <c:v>6.2029999999999995E-4</c:v>
                </c:pt>
                <c:pt idx="358">
                  <c:v>5.4520000000000002E-4</c:v>
                </c:pt>
                <c:pt idx="359">
                  <c:v>5.2240000000000001E-4</c:v>
                </c:pt>
                <c:pt idx="360">
                  <c:v>7.2679999999999999E-4</c:v>
                </c:pt>
                <c:pt idx="361">
                  <c:v>8.543E-4</c:v>
                </c:pt>
                <c:pt idx="362">
                  <c:v>4.9180000000000003E-4</c:v>
                </c:pt>
                <c:pt idx="363">
                  <c:v>7.8200000000000003E-4</c:v>
                </c:pt>
                <c:pt idx="364">
                  <c:v>7.5759999999999998E-4</c:v>
                </c:pt>
                <c:pt idx="365">
                  <c:v>4.9249999999999999E-4</c:v>
                </c:pt>
                <c:pt idx="366">
                  <c:v>7.8299999999999995E-4</c:v>
                </c:pt>
                <c:pt idx="367">
                  <c:v>5.7959999999999999E-4</c:v>
                </c:pt>
                <c:pt idx="368">
                  <c:v>4.284E-4</c:v>
                </c:pt>
                <c:pt idx="369">
                  <c:v>9.5509999999999996E-4</c:v>
                </c:pt>
                <c:pt idx="370">
                  <c:v>7.5549999999999999E-4</c:v>
                </c:pt>
                <c:pt idx="371">
                  <c:v>8.273E-4</c:v>
                </c:pt>
                <c:pt idx="372">
                  <c:v>5.0480000000000002E-4</c:v>
                </c:pt>
                <c:pt idx="373">
                  <c:v>6.1519999999999999E-4</c:v>
                </c:pt>
                <c:pt idx="374">
                  <c:v>5.9559999999999995E-4</c:v>
                </c:pt>
                <c:pt idx="375">
                  <c:v>1.0864E-3</c:v>
                </c:pt>
                <c:pt idx="376">
                  <c:v>4.5540000000000001E-4</c:v>
                </c:pt>
                <c:pt idx="377">
                  <c:v>5.6950000000000002E-4</c:v>
                </c:pt>
                <c:pt idx="378">
                  <c:v>6.8970000000000001E-4</c:v>
                </c:pt>
                <c:pt idx="379">
                  <c:v>5.8120000000000003E-4</c:v>
                </c:pt>
                <c:pt idx="380">
                  <c:v>4.7390000000000003E-4</c:v>
                </c:pt>
                <c:pt idx="381">
                  <c:v>6.466E-4</c:v>
                </c:pt>
                <c:pt idx="382">
                  <c:v>5.6229999999999995E-4</c:v>
                </c:pt>
                <c:pt idx="383">
                  <c:v>5.7870000000000003E-4</c:v>
                </c:pt>
                <c:pt idx="384">
                  <c:v>6.7549999999999999E-4</c:v>
                </c:pt>
                <c:pt idx="385">
                  <c:v>6.068E-4</c:v>
                </c:pt>
                <c:pt idx="386">
                  <c:v>6.4309999999999997E-4</c:v>
                </c:pt>
                <c:pt idx="387">
                  <c:v>6.468E-4</c:v>
                </c:pt>
                <c:pt idx="388">
                  <c:v>7.2389999999999998E-4</c:v>
                </c:pt>
                <c:pt idx="389">
                  <c:v>5.6829999999999999E-4</c:v>
                </c:pt>
                <c:pt idx="390">
                  <c:v>4.7600000000000002E-4</c:v>
                </c:pt>
                <c:pt idx="391">
                  <c:v>1.1460999999999999E-3</c:v>
                </c:pt>
                <c:pt idx="392">
                  <c:v>5.2660000000000001E-4</c:v>
                </c:pt>
                <c:pt idx="393">
                  <c:v>4.5160000000000003E-4</c:v>
                </c:pt>
                <c:pt idx="394">
                  <c:v>5.0299999999999997E-4</c:v>
                </c:pt>
                <c:pt idx="395">
                  <c:v>2.3701E-3</c:v>
                </c:pt>
                <c:pt idx="396">
                  <c:v>6.3663000000000001E-3</c:v>
                </c:pt>
                <c:pt idx="397">
                  <c:v>5.1699999999999999E-4</c:v>
                </c:pt>
                <c:pt idx="398">
                  <c:v>8.4420000000000003E-4</c:v>
                </c:pt>
                <c:pt idx="399">
                  <c:v>4.5090000000000001E-4</c:v>
                </c:pt>
                <c:pt idx="400">
                  <c:v>8.675E-4</c:v>
                </c:pt>
                <c:pt idx="401">
                  <c:v>6.5819999999999995E-4</c:v>
                </c:pt>
                <c:pt idx="402">
                  <c:v>4.7479999999999999E-4</c:v>
                </c:pt>
                <c:pt idx="403">
                  <c:v>1.4227E-3</c:v>
                </c:pt>
                <c:pt idx="404">
                  <c:v>4.9919999999999999E-4</c:v>
                </c:pt>
                <c:pt idx="405">
                  <c:v>2.0151000000000001E-3</c:v>
                </c:pt>
                <c:pt idx="406">
                  <c:v>6.5700000000000003E-4</c:v>
                </c:pt>
                <c:pt idx="407">
                  <c:v>4.994E-4</c:v>
                </c:pt>
                <c:pt idx="408">
                  <c:v>1.1274E-3</c:v>
                </c:pt>
                <c:pt idx="409">
                  <c:v>8.0210000000000004E-4</c:v>
                </c:pt>
                <c:pt idx="410">
                  <c:v>1.3822999999999999E-3</c:v>
                </c:pt>
                <c:pt idx="411">
                  <c:v>7.8370000000000002E-4</c:v>
                </c:pt>
                <c:pt idx="412">
                  <c:v>6.4749999999999996E-4</c:v>
                </c:pt>
                <c:pt idx="413">
                  <c:v>9.8020000000000008E-4</c:v>
                </c:pt>
                <c:pt idx="414">
                  <c:v>6.8650000000000004E-4</c:v>
                </c:pt>
                <c:pt idx="415">
                  <c:v>8.007E-4</c:v>
                </c:pt>
                <c:pt idx="416">
                  <c:v>7.2979999999999996E-4</c:v>
                </c:pt>
                <c:pt idx="417">
                  <c:v>7.626E-4</c:v>
                </c:pt>
                <c:pt idx="418">
                  <c:v>5.7319999999999995E-4</c:v>
                </c:pt>
                <c:pt idx="419">
                  <c:v>6.8079999999999996E-4</c:v>
                </c:pt>
                <c:pt idx="420">
                  <c:v>1.0464000000000001E-3</c:v>
                </c:pt>
                <c:pt idx="421">
                  <c:v>1.1867E-3</c:v>
                </c:pt>
                <c:pt idx="422">
                  <c:v>6.9519999999999998E-4</c:v>
                </c:pt>
                <c:pt idx="423">
                  <c:v>7.1560000000000005E-4</c:v>
                </c:pt>
                <c:pt idx="424">
                  <c:v>1.3629E-3</c:v>
                </c:pt>
                <c:pt idx="425">
                  <c:v>5.8319999999999997E-4</c:v>
                </c:pt>
                <c:pt idx="426">
                  <c:v>5.1590000000000002E-4</c:v>
                </c:pt>
                <c:pt idx="427">
                  <c:v>1.2424999999999999E-3</c:v>
                </c:pt>
                <c:pt idx="428">
                  <c:v>1.4234E-3</c:v>
                </c:pt>
                <c:pt idx="429">
                  <c:v>6.6839999999999998E-4</c:v>
                </c:pt>
                <c:pt idx="430">
                  <c:v>8.4449999999999998E-4</c:v>
                </c:pt>
                <c:pt idx="431">
                  <c:v>4.8690000000000002E-4</c:v>
                </c:pt>
                <c:pt idx="432">
                  <c:v>3.9100000000000002E-4</c:v>
                </c:pt>
                <c:pt idx="433">
                  <c:v>6.7670000000000002E-4</c:v>
                </c:pt>
                <c:pt idx="434">
                  <c:v>5.3790000000000001E-4</c:v>
                </c:pt>
                <c:pt idx="435">
                  <c:v>6.5359999999999995E-4</c:v>
                </c:pt>
                <c:pt idx="436">
                  <c:v>7.5639999999999995E-4</c:v>
                </c:pt>
                <c:pt idx="437">
                  <c:v>1.2457E-3</c:v>
                </c:pt>
                <c:pt idx="438">
                  <c:v>8.7620000000000005E-4</c:v>
                </c:pt>
                <c:pt idx="439">
                  <c:v>7.1549999999999999E-4</c:v>
                </c:pt>
                <c:pt idx="440">
                  <c:v>9.2190000000000002E-4</c:v>
                </c:pt>
                <c:pt idx="441">
                  <c:v>9.0549999999999995E-4</c:v>
                </c:pt>
                <c:pt idx="442">
                  <c:v>1.4538999999999999E-3</c:v>
                </c:pt>
                <c:pt idx="443">
                  <c:v>5.9489999999999999E-4</c:v>
                </c:pt>
                <c:pt idx="444">
                  <c:v>5.6099999999999998E-4</c:v>
                </c:pt>
                <c:pt idx="445">
                  <c:v>4.994E-4</c:v>
                </c:pt>
                <c:pt idx="446">
                  <c:v>5.7039999999999999E-4</c:v>
                </c:pt>
                <c:pt idx="447">
                  <c:v>4.9910000000000004E-4</c:v>
                </c:pt>
                <c:pt idx="448">
                  <c:v>1.8569999999999999E-3</c:v>
                </c:pt>
                <c:pt idx="449">
                  <c:v>6.7520000000000004E-4</c:v>
                </c:pt>
                <c:pt idx="450">
                  <c:v>7.4969999999999995E-4</c:v>
                </c:pt>
                <c:pt idx="451">
                  <c:v>5.0980000000000003E-4</c:v>
                </c:pt>
                <c:pt idx="452">
                  <c:v>5.9219999999999997E-4</c:v>
                </c:pt>
                <c:pt idx="453">
                  <c:v>5.5380000000000002E-4</c:v>
                </c:pt>
                <c:pt idx="454">
                  <c:v>4.4799999999999999E-4</c:v>
                </c:pt>
                <c:pt idx="455">
                  <c:v>4.394E-4</c:v>
                </c:pt>
                <c:pt idx="456">
                  <c:v>9.1940000000000001E-4</c:v>
                </c:pt>
                <c:pt idx="457">
                  <c:v>7.1949999999999998E-4</c:v>
                </c:pt>
                <c:pt idx="458">
                  <c:v>9.3709999999999996E-4</c:v>
                </c:pt>
                <c:pt idx="459">
                  <c:v>1.2683E-3</c:v>
                </c:pt>
                <c:pt idx="460">
                  <c:v>7.7990000000000004E-4</c:v>
                </c:pt>
                <c:pt idx="461">
                  <c:v>1.5103E-3</c:v>
                </c:pt>
                <c:pt idx="462">
                  <c:v>6.803E-4</c:v>
                </c:pt>
                <c:pt idx="463">
                  <c:v>6.4619999999999999E-4</c:v>
                </c:pt>
                <c:pt idx="464">
                  <c:v>4.3629999999999998E-4</c:v>
                </c:pt>
                <c:pt idx="465">
                  <c:v>1.6636000000000001E-3</c:v>
                </c:pt>
                <c:pt idx="466">
                  <c:v>1.1045E-3</c:v>
                </c:pt>
                <c:pt idx="467">
                  <c:v>5.4270000000000002E-4</c:v>
                </c:pt>
                <c:pt idx="468">
                  <c:v>6.4919999999999995E-4</c:v>
                </c:pt>
                <c:pt idx="469">
                  <c:v>5.0620000000000005E-4</c:v>
                </c:pt>
                <c:pt idx="470">
                  <c:v>8.1680000000000001E-4</c:v>
                </c:pt>
                <c:pt idx="471">
                  <c:v>1.8315E-3</c:v>
                </c:pt>
                <c:pt idx="472">
                  <c:v>1.0471E-3</c:v>
                </c:pt>
                <c:pt idx="473">
                  <c:v>6.135E-4</c:v>
                </c:pt>
                <c:pt idx="474">
                  <c:v>5.3549999999999995E-4</c:v>
                </c:pt>
                <c:pt idx="475">
                  <c:v>1.3464E-3</c:v>
                </c:pt>
                <c:pt idx="476">
                  <c:v>7.5739999999999998E-4</c:v>
                </c:pt>
                <c:pt idx="477">
                  <c:v>5.0440000000000001E-4</c:v>
                </c:pt>
                <c:pt idx="478">
                  <c:v>7.7820000000000005E-4</c:v>
                </c:pt>
                <c:pt idx="479">
                  <c:v>6.5470000000000003E-4</c:v>
                </c:pt>
                <c:pt idx="480">
                  <c:v>8.5930000000000002E-4</c:v>
                </c:pt>
                <c:pt idx="481">
                  <c:v>7.7169999999999995E-4</c:v>
                </c:pt>
                <c:pt idx="482">
                  <c:v>8.3199999999999995E-4</c:v>
                </c:pt>
                <c:pt idx="483">
                  <c:v>4.217E-4</c:v>
                </c:pt>
                <c:pt idx="484">
                  <c:v>7.2630000000000004E-4</c:v>
                </c:pt>
                <c:pt idx="485">
                  <c:v>3.121E-4</c:v>
                </c:pt>
                <c:pt idx="486">
                  <c:v>9.1100000000000003E-4</c:v>
                </c:pt>
                <c:pt idx="487">
                  <c:v>9.9010000000000005E-4</c:v>
                </c:pt>
                <c:pt idx="488">
                  <c:v>6.979E-4</c:v>
                </c:pt>
                <c:pt idx="489">
                  <c:v>4.771E-4</c:v>
                </c:pt>
                <c:pt idx="490">
                  <c:v>6.1220000000000003E-4</c:v>
                </c:pt>
                <c:pt idx="491">
                  <c:v>6.0829999999999999E-4</c:v>
                </c:pt>
                <c:pt idx="492">
                  <c:v>7.0629999999999998E-4</c:v>
                </c:pt>
                <c:pt idx="493">
                  <c:v>7.4209999999999999E-4</c:v>
                </c:pt>
                <c:pt idx="494">
                  <c:v>1.0143999999999999E-3</c:v>
                </c:pt>
                <c:pt idx="495">
                  <c:v>9.6210000000000002E-4</c:v>
                </c:pt>
                <c:pt idx="496">
                  <c:v>6.2359999999999998E-4</c:v>
                </c:pt>
                <c:pt idx="497">
                  <c:v>7.9670000000000001E-4</c:v>
                </c:pt>
                <c:pt idx="498">
                  <c:v>1.4062E-3</c:v>
                </c:pt>
                <c:pt idx="499">
                  <c:v>3.97E-4</c:v>
                </c:pt>
                <c:pt idx="500">
                  <c:v>4.528E-4</c:v>
                </c:pt>
                <c:pt idx="501">
                  <c:v>4.7750000000000001E-4</c:v>
                </c:pt>
                <c:pt idx="502">
                  <c:v>7.7490000000000002E-4</c:v>
                </c:pt>
                <c:pt idx="503">
                  <c:v>4.0230000000000002E-4</c:v>
                </c:pt>
                <c:pt idx="504">
                  <c:v>4.8500000000000003E-4</c:v>
                </c:pt>
                <c:pt idx="505">
                  <c:v>5.3879999999999998E-4</c:v>
                </c:pt>
                <c:pt idx="506">
                  <c:v>4.1829999999999998E-4</c:v>
                </c:pt>
                <c:pt idx="507">
                  <c:v>2.832E-4</c:v>
                </c:pt>
                <c:pt idx="508">
                  <c:v>3.3409999999999999E-4</c:v>
                </c:pt>
                <c:pt idx="509">
                  <c:v>2.8360000000000001E-4</c:v>
                </c:pt>
                <c:pt idx="510">
                  <c:v>6.1249999999999998E-4</c:v>
                </c:pt>
                <c:pt idx="511">
                  <c:v>3.1369999999999998E-4</c:v>
                </c:pt>
                <c:pt idx="512">
                  <c:v>3.4949999999999998E-4</c:v>
                </c:pt>
                <c:pt idx="513">
                  <c:v>7.4169999999999998E-4</c:v>
                </c:pt>
                <c:pt idx="514">
                  <c:v>4.1819999999999997E-4</c:v>
                </c:pt>
                <c:pt idx="515">
                  <c:v>3.3030000000000001E-4</c:v>
                </c:pt>
                <c:pt idx="516">
                  <c:v>3.4850000000000001E-4</c:v>
                </c:pt>
                <c:pt idx="517">
                  <c:v>4.2979999999999998E-4</c:v>
                </c:pt>
                <c:pt idx="518">
                  <c:v>6.0919999999999995E-4</c:v>
                </c:pt>
                <c:pt idx="519">
                  <c:v>3.5399999999999999E-4</c:v>
                </c:pt>
                <c:pt idx="520">
                  <c:v>2.9290000000000002E-4</c:v>
                </c:pt>
                <c:pt idx="521">
                  <c:v>3.3579999999999998E-4</c:v>
                </c:pt>
                <c:pt idx="522">
                  <c:v>2.944E-4</c:v>
                </c:pt>
                <c:pt idx="523">
                  <c:v>3.5409999999999999E-4</c:v>
                </c:pt>
                <c:pt idx="524">
                  <c:v>4.1829999999999998E-4</c:v>
                </c:pt>
                <c:pt idx="525">
                  <c:v>6.8539999999999996E-4</c:v>
                </c:pt>
                <c:pt idx="526">
                  <c:v>4.0920000000000003E-4</c:v>
                </c:pt>
                <c:pt idx="527">
                  <c:v>4.5150000000000002E-4</c:v>
                </c:pt>
                <c:pt idx="528">
                  <c:v>2.8939999999999999E-4</c:v>
                </c:pt>
                <c:pt idx="529">
                  <c:v>4.2099999999999999E-4</c:v>
                </c:pt>
                <c:pt idx="530">
                  <c:v>5.1889999999999998E-4</c:v>
                </c:pt>
                <c:pt idx="531">
                  <c:v>3.7800000000000003E-4</c:v>
                </c:pt>
                <c:pt idx="532">
                  <c:v>3.8329999999999999E-4</c:v>
                </c:pt>
                <c:pt idx="533">
                  <c:v>3.256E-4</c:v>
                </c:pt>
                <c:pt idx="534">
                  <c:v>2.9910000000000001E-4</c:v>
                </c:pt>
                <c:pt idx="535">
                  <c:v>3.4719999999999998E-4</c:v>
                </c:pt>
                <c:pt idx="536">
                  <c:v>3.1920000000000001E-4</c:v>
                </c:pt>
                <c:pt idx="537">
                  <c:v>4.8549999999999998E-4</c:v>
                </c:pt>
                <c:pt idx="538">
                  <c:v>3.9659999999999999E-4</c:v>
                </c:pt>
                <c:pt idx="539">
                  <c:v>7.1659999999999996E-4</c:v>
                </c:pt>
                <c:pt idx="540">
                  <c:v>5.5889999999999998E-4</c:v>
                </c:pt>
                <c:pt idx="541">
                  <c:v>4.7600000000000002E-4</c:v>
                </c:pt>
                <c:pt idx="542">
                  <c:v>3.0810000000000001E-4</c:v>
                </c:pt>
                <c:pt idx="543">
                  <c:v>4.0690000000000002E-4</c:v>
                </c:pt>
                <c:pt idx="544">
                  <c:v>3.2840000000000001E-4</c:v>
                </c:pt>
                <c:pt idx="545">
                  <c:v>2.8420000000000002E-4</c:v>
                </c:pt>
                <c:pt idx="546">
                  <c:v>6.288E-4</c:v>
                </c:pt>
                <c:pt idx="547">
                  <c:v>6.1289999999999999E-4</c:v>
                </c:pt>
                <c:pt idx="548">
                  <c:v>3.6249999999999998E-4</c:v>
                </c:pt>
                <c:pt idx="549">
                  <c:v>3.0370000000000001E-4</c:v>
                </c:pt>
                <c:pt idx="550">
                  <c:v>2.8299999999999999E-4</c:v>
                </c:pt>
                <c:pt idx="551">
                  <c:v>4.7540000000000001E-4</c:v>
                </c:pt>
                <c:pt idx="552">
                  <c:v>2.8820000000000001E-4</c:v>
                </c:pt>
                <c:pt idx="553">
                  <c:v>6.2049999999999996E-4</c:v>
                </c:pt>
                <c:pt idx="554">
                  <c:v>4.727E-4</c:v>
                </c:pt>
                <c:pt idx="555">
                  <c:v>6.9220000000000002E-4</c:v>
                </c:pt>
                <c:pt idx="556">
                  <c:v>2.8870000000000002E-4</c:v>
                </c:pt>
                <c:pt idx="557">
                  <c:v>3.4769999999999999E-4</c:v>
                </c:pt>
                <c:pt idx="558">
                  <c:v>5.7910000000000004E-4</c:v>
                </c:pt>
                <c:pt idx="559">
                  <c:v>3.0610000000000001E-4</c:v>
                </c:pt>
                <c:pt idx="560">
                  <c:v>3.9310000000000001E-4</c:v>
                </c:pt>
                <c:pt idx="561">
                  <c:v>7.7240000000000002E-4</c:v>
                </c:pt>
                <c:pt idx="562">
                  <c:v>3.032E-4</c:v>
                </c:pt>
                <c:pt idx="563">
                  <c:v>3.9310000000000001E-4</c:v>
                </c:pt>
                <c:pt idx="564">
                  <c:v>6.7270000000000003E-4</c:v>
                </c:pt>
                <c:pt idx="565">
                  <c:v>1.2033E-3</c:v>
                </c:pt>
                <c:pt idx="566">
                  <c:v>4.7810000000000002E-4</c:v>
                </c:pt>
                <c:pt idx="567">
                  <c:v>3.704E-4</c:v>
                </c:pt>
                <c:pt idx="568">
                  <c:v>2.8170000000000002E-4</c:v>
                </c:pt>
                <c:pt idx="569">
                  <c:v>2.812E-4</c:v>
                </c:pt>
                <c:pt idx="570">
                  <c:v>6.5110000000000005E-4</c:v>
                </c:pt>
                <c:pt idx="571">
                  <c:v>6.7869999999999996E-4</c:v>
                </c:pt>
                <c:pt idx="572">
                  <c:v>2.7989999999999997E-4</c:v>
                </c:pt>
                <c:pt idx="573">
                  <c:v>3.3119999999999997E-4</c:v>
                </c:pt>
                <c:pt idx="574">
                  <c:v>3.054E-4</c:v>
                </c:pt>
                <c:pt idx="575">
                  <c:v>4.304E-4</c:v>
                </c:pt>
                <c:pt idx="576">
                  <c:v>5.1840000000000002E-4</c:v>
                </c:pt>
                <c:pt idx="577">
                  <c:v>2.81E-4</c:v>
                </c:pt>
                <c:pt idx="578">
                  <c:v>6.288E-4</c:v>
                </c:pt>
                <c:pt idx="579">
                  <c:v>2.8130000000000001E-4</c:v>
                </c:pt>
                <c:pt idx="580">
                  <c:v>2.8840000000000002E-4</c:v>
                </c:pt>
                <c:pt idx="581">
                  <c:v>2.8709999999999999E-4</c:v>
                </c:pt>
                <c:pt idx="582">
                  <c:v>2.7599999999999999E-4</c:v>
                </c:pt>
                <c:pt idx="583">
                  <c:v>3.1829999999999998E-4</c:v>
                </c:pt>
                <c:pt idx="584">
                  <c:v>5.5009999999999998E-4</c:v>
                </c:pt>
                <c:pt idx="585">
                  <c:v>3.0669999999999997E-4</c:v>
                </c:pt>
                <c:pt idx="586">
                  <c:v>2.8360000000000001E-4</c:v>
                </c:pt>
                <c:pt idx="587">
                  <c:v>2.7320000000000003E-4</c:v>
                </c:pt>
                <c:pt idx="588">
                  <c:v>3.055E-4</c:v>
                </c:pt>
                <c:pt idx="589">
                  <c:v>3.2739999999999999E-4</c:v>
                </c:pt>
                <c:pt idx="590">
                  <c:v>2.7310000000000002E-4</c:v>
                </c:pt>
                <c:pt idx="591">
                  <c:v>3.0430000000000002E-4</c:v>
                </c:pt>
                <c:pt idx="592">
                  <c:v>5.9219999999999997E-4</c:v>
                </c:pt>
                <c:pt idx="593">
                  <c:v>3.2229999999999997E-4</c:v>
                </c:pt>
                <c:pt idx="594">
                  <c:v>4.9540000000000001E-4</c:v>
                </c:pt>
                <c:pt idx="595">
                  <c:v>2.721E-4</c:v>
                </c:pt>
                <c:pt idx="596">
                  <c:v>2.7379999999999999E-4</c:v>
                </c:pt>
                <c:pt idx="597">
                  <c:v>5.3890000000000003E-4</c:v>
                </c:pt>
                <c:pt idx="598">
                  <c:v>4.6870000000000001E-4</c:v>
                </c:pt>
                <c:pt idx="599">
                  <c:v>2.8279999999999999E-4</c:v>
                </c:pt>
                <c:pt idx="600">
                  <c:v>3.2410000000000002E-4</c:v>
                </c:pt>
                <c:pt idx="601">
                  <c:v>3.2390000000000001E-4</c:v>
                </c:pt>
                <c:pt idx="602">
                  <c:v>2.812E-4</c:v>
                </c:pt>
                <c:pt idx="603">
                  <c:v>2.9829999999999999E-4</c:v>
                </c:pt>
                <c:pt idx="604">
                  <c:v>3.1060000000000001E-4</c:v>
                </c:pt>
                <c:pt idx="605">
                  <c:v>5.5929999999999999E-4</c:v>
                </c:pt>
                <c:pt idx="606">
                  <c:v>3.8509999999999998E-4</c:v>
                </c:pt>
                <c:pt idx="607">
                  <c:v>2.8669999999999998E-4</c:v>
                </c:pt>
                <c:pt idx="608">
                  <c:v>2.7369999999999998E-4</c:v>
                </c:pt>
                <c:pt idx="609">
                  <c:v>2.966E-4</c:v>
                </c:pt>
                <c:pt idx="610">
                  <c:v>1.3617E-3</c:v>
                </c:pt>
                <c:pt idx="611">
                  <c:v>3.3700000000000001E-4</c:v>
                </c:pt>
                <c:pt idx="612">
                  <c:v>2.9470000000000001E-4</c:v>
                </c:pt>
                <c:pt idx="613">
                  <c:v>3.4900000000000003E-4</c:v>
                </c:pt>
                <c:pt idx="614">
                  <c:v>5.7039999999999999E-4</c:v>
                </c:pt>
                <c:pt idx="615">
                  <c:v>3.5649999999999999E-4</c:v>
                </c:pt>
                <c:pt idx="616">
                  <c:v>3.8200000000000002E-4</c:v>
                </c:pt>
                <c:pt idx="617">
                  <c:v>3.5740000000000001E-4</c:v>
                </c:pt>
                <c:pt idx="618">
                  <c:v>4.4999999999999999E-4</c:v>
                </c:pt>
                <c:pt idx="619">
                  <c:v>4.1639999999999998E-4</c:v>
                </c:pt>
                <c:pt idx="620">
                  <c:v>5.6590000000000004E-4</c:v>
                </c:pt>
                <c:pt idx="621">
                  <c:v>2.7399999999999999E-4</c:v>
                </c:pt>
                <c:pt idx="622">
                  <c:v>2.7989999999999997E-4</c:v>
                </c:pt>
                <c:pt idx="623">
                  <c:v>2.8509999999999999E-4</c:v>
                </c:pt>
                <c:pt idx="624">
                  <c:v>2.8509999999999999E-4</c:v>
                </c:pt>
                <c:pt idx="625">
                  <c:v>2.8820000000000001E-4</c:v>
                </c:pt>
                <c:pt idx="626">
                  <c:v>5.6689999999999996E-4</c:v>
                </c:pt>
                <c:pt idx="627">
                  <c:v>3.012E-4</c:v>
                </c:pt>
                <c:pt idx="628">
                  <c:v>2.8709999999999999E-4</c:v>
                </c:pt>
                <c:pt idx="629">
                  <c:v>4.2910000000000002E-4</c:v>
                </c:pt>
                <c:pt idx="630">
                  <c:v>6.9300000000000004E-4</c:v>
                </c:pt>
                <c:pt idx="631">
                  <c:v>6.692E-4</c:v>
                </c:pt>
                <c:pt idx="632">
                  <c:v>2.9569999999999998E-4</c:v>
                </c:pt>
                <c:pt idx="633">
                  <c:v>3.4069999999999999E-4</c:v>
                </c:pt>
                <c:pt idx="634">
                  <c:v>3.8440000000000002E-4</c:v>
                </c:pt>
                <c:pt idx="635">
                  <c:v>2.7599999999999999E-4</c:v>
                </c:pt>
                <c:pt idx="636">
                  <c:v>2.856E-4</c:v>
                </c:pt>
                <c:pt idx="637">
                  <c:v>4.9459999999999999E-4</c:v>
                </c:pt>
                <c:pt idx="638">
                  <c:v>3.7550000000000002E-4</c:v>
                </c:pt>
                <c:pt idx="639">
                  <c:v>3.0219999999999997E-4</c:v>
                </c:pt>
                <c:pt idx="640">
                  <c:v>4.0220000000000002E-4</c:v>
                </c:pt>
                <c:pt idx="641">
                  <c:v>2.8689999999999998E-4</c:v>
                </c:pt>
                <c:pt idx="642">
                  <c:v>2.7530000000000002E-4</c:v>
                </c:pt>
                <c:pt idx="643">
                  <c:v>2.2580000000000001E-4</c:v>
                </c:pt>
                <c:pt idx="644">
                  <c:v>1.3381000000000001E-3</c:v>
                </c:pt>
                <c:pt idx="645">
                  <c:v>3.2249999999999998E-4</c:v>
                </c:pt>
                <c:pt idx="646">
                  <c:v>6.7449999999999997E-4</c:v>
                </c:pt>
                <c:pt idx="647">
                  <c:v>2.6570000000000001E-4</c:v>
                </c:pt>
                <c:pt idx="648">
                  <c:v>5.1860000000000003E-4</c:v>
                </c:pt>
                <c:pt idx="649">
                  <c:v>3.971E-4</c:v>
                </c:pt>
                <c:pt idx="650">
                  <c:v>4.439E-4</c:v>
                </c:pt>
                <c:pt idx="651">
                  <c:v>4.0190000000000001E-4</c:v>
                </c:pt>
                <c:pt idx="652">
                  <c:v>2.6810000000000001E-4</c:v>
                </c:pt>
                <c:pt idx="653">
                  <c:v>4.1839999999999998E-4</c:v>
                </c:pt>
                <c:pt idx="654">
                  <c:v>5.1990000000000001E-4</c:v>
                </c:pt>
                <c:pt idx="655">
                  <c:v>2.9030000000000001E-4</c:v>
                </c:pt>
                <c:pt idx="656">
                  <c:v>5.2030000000000002E-4</c:v>
                </c:pt>
                <c:pt idx="657">
                  <c:v>3.1270000000000001E-4</c:v>
                </c:pt>
                <c:pt idx="658">
                  <c:v>4.1169999999999998E-4</c:v>
                </c:pt>
                <c:pt idx="659">
                  <c:v>4.2910000000000002E-4</c:v>
                </c:pt>
                <c:pt idx="660">
                  <c:v>3.078E-4</c:v>
                </c:pt>
                <c:pt idx="661">
                  <c:v>3.7760000000000002E-4</c:v>
                </c:pt>
                <c:pt idx="662">
                  <c:v>3.2899999999999997E-4</c:v>
                </c:pt>
                <c:pt idx="663">
                  <c:v>6.7759999999999999E-4</c:v>
                </c:pt>
                <c:pt idx="664">
                  <c:v>2.6719999999999999E-4</c:v>
                </c:pt>
                <c:pt idx="665">
                  <c:v>2.966E-4</c:v>
                </c:pt>
                <c:pt idx="666">
                  <c:v>4.8149999999999999E-4</c:v>
                </c:pt>
                <c:pt idx="667">
                  <c:v>2.6870000000000003E-4</c:v>
                </c:pt>
                <c:pt idx="668">
                  <c:v>5.1749999999999995E-4</c:v>
                </c:pt>
                <c:pt idx="669">
                  <c:v>2.5720000000000002E-4</c:v>
                </c:pt>
                <c:pt idx="670">
                  <c:v>3.8979999999999999E-4</c:v>
                </c:pt>
                <c:pt idx="671">
                  <c:v>7.9199999999999995E-4</c:v>
                </c:pt>
                <c:pt idx="672">
                  <c:v>8.1369999999999999E-4</c:v>
                </c:pt>
                <c:pt idx="673">
                  <c:v>3.838E-4</c:v>
                </c:pt>
                <c:pt idx="674">
                  <c:v>3.4180000000000001E-4</c:v>
                </c:pt>
                <c:pt idx="675">
                  <c:v>2.7680000000000001E-4</c:v>
                </c:pt>
                <c:pt idx="676">
                  <c:v>3.0509999999999999E-4</c:v>
                </c:pt>
                <c:pt idx="677">
                  <c:v>3.9229999999999999E-4</c:v>
                </c:pt>
                <c:pt idx="678">
                  <c:v>2.92E-4</c:v>
                </c:pt>
                <c:pt idx="679">
                  <c:v>2.7682000000000002E-3</c:v>
                </c:pt>
                <c:pt idx="680">
                  <c:v>3.1950000000000001E-4</c:v>
                </c:pt>
                <c:pt idx="681">
                  <c:v>4.996E-4</c:v>
                </c:pt>
                <c:pt idx="682">
                  <c:v>5.3790000000000001E-4</c:v>
                </c:pt>
                <c:pt idx="683">
                  <c:v>5.664E-4</c:v>
                </c:pt>
                <c:pt idx="684">
                  <c:v>2.809E-4</c:v>
                </c:pt>
                <c:pt idx="685">
                  <c:v>5.3740000000000005E-4</c:v>
                </c:pt>
                <c:pt idx="686">
                  <c:v>3.055E-4</c:v>
                </c:pt>
                <c:pt idx="687">
                  <c:v>4.707E-4</c:v>
                </c:pt>
                <c:pt idx="688">
                  <c:v>3.7330000000000002E-4</c:v>
                </c:pt>
                <c:pt idx="689">
                  <c:v>3.546E-4</c:v>
                </c:pt>
                <c:pt idx="690">
                  <c:v>3.3119999999999997E-4</c:v>
                </c:pt>
                <c:pt idx="691">
                  <c:v>2.8279999999999999E-4</c:v>
                </c:pt>
                <c:pt idx="692">
                  <c:v>3.3760000000000002E-4</c:v>
                </c:pt>
                <c:pt idx="693">
                  <c:v>4.8840000000000005E-4</c:v>
                </c:pt>
                <c:pt idx="694">
                  <c:v>3.9619999999999998E-4</c:v>
                </c:pt>
                <c:pt idx="695">
                  <c:v>2.831E-4</c:v>
                </c:pt>
                <c:pt idx="696">
                  <c:v>2.875E-4</c:v>
                </c:pt>
                <c:pt idx="697">
                  <c:v>1.8714000000000001E-3</c:v>
                </c:pt>
                <c:pt idx="698">
                  <c:v>3.0729999999999999E-4</c:v>
                </c:pt>
                <c:pt idx="699">
                  <c:v>4.8789999999999999E-4</c:v>
                </c:pt>
                <c:pt idx="700">
                  <c:v>3.0679999999999998E-4</c:v>
                </c:pt>
                <c:pt idx="701">
                  <c:v>2.833E-4</c:v>
                </c:pt>
                <c:pt idx="702">
                  <c:v>2.7730000000000002E-4</c:v>
                </c:pt>
                <c:pt idx="703">
                  <c:v>2.7569999999999998E-4</c:v>
                </c:pt>
                <c:pt idx="704">
                  <c:v>2.9070000000000002E-4</c:v>
                </c:pt>
                <c:pt idx="705">
                  <c:v>2.7010000000000001E-4</c:v>
                </c:pt>
                <c:pt idx="706">
                  <c:v>2.7109999999999998E-4</c:v>
                </c:pt>
                <c:pt idx="707">
                  <c:v>9.1299999999999997E-4</c:v>
                </c:pt>
                <c:pt idx="708">
                  <c:v>2.9179999999999999E-4</c:v>
                </c:pt>
                <c:pt idx="709">
                  <c:v>7.739E-4</c:v>
                </c:pt>
                <c:pt idx="710">
                  <c:v>2.81E-4</c:v>
                </c:pt>
                <c:pt idx="711">
                  <c:v>4.0739999999999998E-4</c:v>
                </c:pt>
                <c:pt idx="712">
                  <c:v>2.7470000000000001E-4</c:v>
                </c:pt>
                <c:pt idx="713">
                  <c:v>3.0870000000000002E-4</c:v>
                </c:pt>
                <c:pt idx="714">
                  <c:v>3.6029999999999998E-4</c:v>
                </c:pt>
                <c:pt idx="715">
                  <c:v>4.1110000000000002E-4</c:v>
                </c:pt>
                <c:pt idx="716">
                  <c:v>4.3987000000000002E-3</c:v>
                </c:pt>
                <c:pt idx="717">
                  <c:v>3.8069999999999998E-4</c:v>
                </c:pt>
                <c:pt idx="718">
                  <c:v>3.5129999999999997E-4</c:v>
                </c:pt>
                <c:pt idx="719">
                  <c:v>7.7309999999999998E-4</c:v>
                </c:pt>
                <c:pt idx="720">
                  <c:v>4.0910000000000002E-4</c:v>
                </c:pt>
                <c:pt idx="721">
                  <c:v>5.7970000000000005E-4</c:v>
                </c:pt>
                <c:pt idx="722">
                  <c:v>2.855E-4</c:v>
                </c:pt>
                <c:pt idx="723">
                  <c:v>2.4630000000000002E-4</c:v>
                </c:pt>
                <c:pt idx="724">
                  <c:v>3.1639999999999999E-4</c:v>
                </c:pt>
                <c:pt idx="725">
                  <c:v>3.6830000000000001E-4</c:v>
                </c:pt>
                <c:pt idx="726">
                  <c:v>4.3600000000000003E-4</c:v>
                </c:pt>
                <c:pt idx="727">
                  <c:v>6.8389999999999998E-4</c:v>
                </c:pt>
                <c:pt idx="728">
                  <c:v>3.4860000000000002E-4</c:v>
                </c:pt>
                <c:pt idx="729">
                  <c:v>3.7619999999999998E-4</c:v>
                </c:pt>
                <c:pt idx="730">
                  <c:v>3.4000000000000002E-4</c:v>
                </c:pt>
                <c:pt idx="731">
                  <c:v>2.7389999999999999E-4</c:v>
                </c:pt>
                <c:pt idx="732">
                  <c:v>7.0629999999999998E-4</c:v>
                </c:pt>
                <c:pt idx="733">
                  <c:v>4.038E-4</c:v>
                </c:pt>
                <c:pt idx="734">
                  <c:v>5.9849999999999997E-4</c:v>
                </c:pt>
                <c:pt idx="735">
                  <c:v>2.6429999999999997E-4</c:v>
                </c:pt>
                <c:pt idx="736">
                  <c:v>2.6610000000000002E-4</c:v>
                </c:pt>
                <c:pt idx="737">
                  <c:v>2.8800000000000001E-4</c:v>
                </c:pt>
                <c:pt idx="738">
                  <c:v>4.08E-4</c:v>
                </c:pt>
                <c:pt idx="739">
                  <c:v>4.8769999999999998E-4</c:v>
                </c:pt>
                <c:pt idx="740">
                  <c:v>4.8099999999999998E-4</c:v>
                </c:pt>
                <c:pt idx="741">
                  <c:v>3.8929999999999998E-4</c:v>
                </c:pt>
                <c:pt idx="742">
                  <c:v>1.0192999999999999E-3</c:v>
                </c:pt>
                <c:pt idx="743">
                  <c:v>2.787E-4</c:v>
                </c:pt>
                <c:pt idx="744">
                  <c:v>4.083E-4</c:v>
                </c:pt>
                <c:pt idx="745">
                  <c:v>6.0650000000000005E-4</c:v>
                </c:pt>
                <c:pt idx="746">
                  <c:v>3.0590000000000001E-4</c:v>
                </c:pt>
                <c:pt idx="747">
                  <c:v>4.0440000000000002E-4</c:v>
                </c:pt>
                <c:pt idx="748">
                  <c:v>5.7989999999999995E-4</c:v>
                </c:pt>
                <c:pt idx="749">
                  <c:v>2.765E-4</c:v>
                </c:pt>
                <c:pt idx="750">
                  <c:v>2.7300000000000002E-4</c:v>
                </c:pt>
                <c:pt idx="751">
                  <c:v>6.0550000000000003E-4</c:v>
                </c:pt>
                <c:pt idx="752">
                  <c:v>3.5510000000000001E-4</c:v>
                </c:pt>
                <c:pt idx="753">
                  <c:v>2.7769999999999997E-4</c:v>
                </c:pt>
                <c:pt idx="754">
                  <c:v>1.2451000000000001E-3</c:v>
                </c:pt>
                <c:pt idx="755">
                  <c:v>6.7120000000000005E-4</c:v>
                </c:pt>
                <c:pt idx="756">
                  <c:v>4.5935000000000004E-3</c:v>
                </c:pt>
                <c:pt idx="757">
                  <c:v>2.8669999999999998E-4</c:v>
                </c:pt>
                <c:pt idx="758">
                  <c:v>6.7469999999999997E-4</c:v>
                </c:pt>
                <c:pt idx="759">
                  <c:v>3.3349999999999997E-4</c:v>
                </c:pt>
                <c:pt idx="760">
                  <c:v>4.929E-4</c:v>
                </c:pt>
                <c:pt idx="761">
                  <c:v>2.8140000000000001E-4</c:v>
                </c:pt>
                <c:pt idx="762">
                  <c:v>3.8910000000000003E-4</c:v>
                </c:pt>
                <c:pt idx="763">
                  <c:v>1.1473E-3</c:v>
                </c:pt>
                <c:pt idx="764">
                  <c:v>2.9851000000000001E-3</c:v>
                </c:pt>
                <c:pt idx="765">
                  <c:v>2.6669999999999998E-4</c:v>
                </c:pt>
                <c:pt idx="766">
                  <c:v>6.1580000000000001E-4</c:v>
                </c:pt>
                <c:pt idx="767">
                  <c:v>2.719E-4</c:v>
                </c:pt>
                <c:pt idx="768">
                  <c:v>2.7409999999999999E-4</c:v>
                </c:pt>
                <c:pt idx="769">
                  <c:v>3.6969999999999999E-4</c:v>
                </c:pt>
                <c:pt idx="770">
                  <c:v>5.3169999999999997E-4</c:v>
                </c:pt>
                <c:pt idx="771">
                  <c:v>3.1859999999999999E-4</c:v>
                </c:pt>
                <c:pt idx="772">
                  <c:v>2.8249999999999998E-4</c:v>
                </c:pt>
                <c:pt idx="773">
                  <c:v>3.39E-4</c:v>
                </c:pt>
                <c:pt idx="774">
                  <c:v>3.278E-4</c:v>
                </c:pt>
                <c:pt idx="775">
                  <c:v>4.2509999999999998E-4</c:v>
                </c:pt>
                <c:pt idx="776">
                  <c:v>3.9015E-3</c:v>
                </c:pt>
                <c:pt idx="777">
                  <c:v>4.3350000000000002E-4</c:v>
                </c:pt>
                <c:pt idx="778">
                  <c:v>3.2660000000000002E-4</c:v>
                </c:pt>
                <c:pt idx="779">
                  <c:v>7.092E-4</c:v>
                </c:pt>
                <c:pt idx="780">
                  <c:v>2.6659999999999998E-4</c:v>
                </c:pt>
                <c:pt idx="781">
                  <c:v>2.9619999999999999E-4</c:v>
                </c:pt>
                <c:pt idx="782">
                  <c:v>5.0118000000000003E-3</c:v>
                </c:pt>
                <c:pt idx="783">
                  <c:v>1.3284E-3</c:v>
                </c:pt>
                <c:pt idx="784">
                  <c:v>4.6720000000000003E-4</c:v>
                </c:pt>
                <c:pt idx="785">
                  <c:v>4.9879999999999998E-4</c:v>
                </c:pt>
                <c:pt idx="786">
                  <c:v>5.7729999999999999E-4</c:v>
                </c:pt>
                <c:pt idx="787">
                  <c:v>2.787E-4</c:v>
                </c:pt>
                <c:pt idx="788">
                  <c:v>4.7130000000000002E-4</c:v>
                </c:pt>
                <c:pt idx="789">
                  <c:v>3.4729999999999999E-4</c:v>
                </c:pt>
                <c:pt idx="790">
                  <c:v>5.3359999999999996E-4</c:v>
                </c:pt>
                <c:pt idx="791">
                  <c:v>3.2969999999999999E-4</c:v>
                </c:pt>
                <c:pt idx="792">
                  <c:v>1.5120999999999999E-3</c:v>
                </c:pt>
                <c:pt idx="793">
                  <c:v>6.6040000000000001E-4</c:v>
                </c:pt>
                <c:pt idx="794">
                  <c:v>3.3490000000000001E-4</c:v>
                </c:pt>
                <c:pt idx="795">
                  <c:v>1.5689E-3</c:v>
                </c:pt>
                <c:pt idx="796">
                  <c:v>4.0079999999999998E-4</c:v>
                </c:pt>
                <c:pt idx="797">
                  <c:v>2.945E-4</c:v>
                </c:pt>
                <c:pt idx="798">
                  <c:v>1.3197E-3</c:v>
                </c:pt>
                <c:pt idx="799">
                  <c:v>2.988E-4</c:v>
                </c:pt>
                <c:pt idx="800">
                  <c:v>4.5380000000000003E-4</c:v>
                </c:pt>
                <c:pt idx="801">
                  <c:v>3.9310000000000001E-4</c:v>
                </c:pt>
                <c:pt idx="802">
                  <c:v>3.6259999999999998E-4</c:v>
                </c:pt>
                <c:pt idx="803">
                  <c:v>2.9859999999999999E-4</c:v>
                </c:pt>
                <c:pt idx="804">
                  <c:v>3.8390000000000001E-4</c:v>
                </c:pt>
                <c:pt idx="805">
                  <c:v>3.0170000000000002E-4</c:v>
                </c:pt>
                <c:pt idx="806">
                  <c:v>2.9310000000000002E-4</c:v>
                </c:pt>
                <c:pt idx="807">
                  <c:v>3.4479999999999998E-4</c:v>
                </c:pt>
                <c:pt idx="808">
                  <c:v>4.4630000000000001E-4</c:v>
                </c:pt>
                <c:pt idx="809">
                  <c:v>6.29E-4</c:v>
                </c:pt>
                <c:pt idx="810">
                  <c:v>3.6029999999999998E-4</c:v>
                </c:pt>
                <c:pt idx="811">
                  <c:v>3.6860000000000001E-4</c:v>
                </c:pt>
                <c:pt idx="812">
                  <c:v>2.8620000000000002E-4</c:v>
                </c:pt>
                <c:pt idx="813">
                  <c:v>6.7219999999999997E-4</c:v>
                </c:pt>
                <c:pt idx="814">
                  <c:v>4.3239999999999999E-4</c:v>
                </c:pt>
                <c:pt idx="815">
                  <c:v>3.457E-3</c:v>
                </c:pt>
                <c:pt idx="816">
                  <c:v>3.0669999999999997E-4</c:v>
                </c:pt>
                <c:pt idx="817">
                  <c:v>6.9360000000000005E-4</c:v>
                </c:pt>
                <c:pt idx="818">
                  <c:v>1.0654E-3</c:v>
                </c:pt>
                <c:pt idx="819">
                  <c:v>2.9100000000000003E-4</c:v>
                </c:pt>
                <c:pt idx="820">
                  <c:v>3.0210000000000002E-4</c:v>
                </c:pt>
                <c:pt idx="821">
                  <c:v>3.5715E-3</c:v>
                </c:pt>
                <c:pt idx="822">
                  <c:v>4.1079000000000003E-3</c:v>
                </c:pt>
                <c:pt idx="823">
                  <c:v>2.7730000000000002E-4</c:v>
                </c:pt>
                <c:pt idx="824">
                  <c:v>2.1486999999999999E-3</c:v>
                </c:pt>
                <c:pt idx="825">
                  <c:v>2.6820000000000001E-4</c:v>
                </c:pt>
                <c:pt idx="826">
                  <c:v>4.6969999999999998E-4</c:v>
                </c:pt>
                <c:pt idx="827">
                  <c:v>4.2250000000000002E-4</c:v>
                </c:pt>
                <c:pt idx="828">
                  <c:v>2.854E-4</c:v>
                </c:pt>
                <c:pt idx="829">
                  <c:v>2.742E-4</c:v>
                </c:pt>
                <c:pt idx="830">
                  <c:v>2.698E-4</c:v>
                </c:pt>
                <c:pt idx="831">
                  <c:v>1.9224999999999999E-3</c:v>
                </c:pt>
                <c:pt idx="832">
                  <c:v>3.3100000000000002E-4</c:v>
                </c:pt>
                <c:pt idx="833">
                  <c:v>3.2009999999999997E-4</c:v>
                </c:pt>
                <c:pt idx="834">
                  <c:v>3.7320000000000002E-4</c:v>
                </c:pt>
                <c:pt idx="835">
                  <c:v>3.3579999999999998E-4</c:v>
                </c:pt>
                <c:pt idx="836">
                  <c:v>6.1459999999999998E-4</c:v>
                </c:pt>
                <c:pt idx="837">
                  <c:v>2.6090000000000002E-3</c:v>
                </c:pt>
                <c:pt idx="838">
                  <c:v>3.9520000000000001E-4</c:v>
                </c:pt>
                <c:pt idx="839">
                  <c:v>7.9390000000000005E-4</c:v>
                </c:pt>
                <c:pt idx="840">
                  <c:v>8.2720000000000005E-4</c:v>
                </c:pt>
                <c:pt idx="841">
                  <c:v>4.3310000000000001E-4</c:v>
                </c:pt>
                <c:pt idx="842">
                  <c:v>3.1730000000000001E-4</c:v>
                </c:pt>
                <c:pt idx="843">
                  <c:v>6.7940000000000003E-4</c:v>
                </c:pt>
                <c:pt idx="844">
                  <c:v>3.1619E-3</c:v>
                </c:pt>
                <c:pt idx="845">
                  <c:v>1.5853E-3</c:v>
                </c:pt>
                <c:pt idx="846">
                  <c:v>3.009E-4</c:v>
                </c:pt>
                <c:pt idx="847">
                  <c:v>2.63E-4</c:v>
                </c:pt>
                <c:pt idx="848">
                  <c:v>4.4460000000000002E-4</c:v>
                </c:pt>
                <c:pt idx="849">
                  <c:v>3.1869999999999999E-4</c:v>
                </c:pt>
                <c:pt idx="850">
                  <c:v>7.9500000000000003E-4</c:v>
                </c:pt>
                <c:pt idx="851">
                  <c:v>3.3389999999999998E-4</c:v>
                </c:pt>
                <c:pt idx="852">
                  <c:v>4.8529999999999998E-4</c:v>
                </c:pt>
                <c:pt idx="853">
                  <c:v>4.0719999999999998E-4</c:v>
                </c:pt>
                <c:pt idx="854">
                  <c:v>4.4129999999999999E-4</c:v>
                </c:pt>
                <c:pt idx="855">
                  <c:v>3.5060000000000001E-4</c:v>
                </c:pt>
                <c:pt idx="856">
                  <c:v>3.3340000000000003E-4</c:v>
                </c:pt>
                <c:pt idx="857">
                  <c:v>2.7989999999999997E-4</c:v>
                </c:pt>
                <c:pt idx="858">
                  <c:v>3.4430000000000002E-4</c:v>
                </c:pt>
                <c:pt idx="859">
                  <c:v>9.0830000000000001E-4</c:v>
                </c:pt>
                <c:pt idx="860">
                  <c:v>1.8175999999999999E-3</c:v>
                </c:pt>
                <c:pt idx="861">
                  <c:v>3.1609999999999999E-4</c:v>
                </c:pt>
                <c:pt idx="862">
                  <c:v>3.3579999999999998E-4</c:v>
                </c:pt>
                <c:pt idx="863">
                  <c:v>3.0150000000000001E-4</c:v>
                </c:pt>
                <c:pt idx="864">
                  <c:v>4.7310000000000001E-4</c:v>
                </c:pt>
                <c:pt idx="865">
                  <c:v>5.9599999999999996E-4</c:v>
                </c:pt>
                <c:pt idx="866">
                  <c:v>4.816E-4</c:v>
                </c:pt>
                <c:pt idx="867">
                  <c:v>4.9459999999999999E-4</c:v>
                </c:pt>
                <c:pt idx="868">
                  <c:v>4.64E-4</c:v>
                </c:pt>
                <c:pt idx="869">
                  <c:v>2.6739999999999999E-4</c:v>
                </c:pt>
                <c:pt idx="870">
                  <c:v>1.9242E-3</c:v>
                </c:pt>
                <c:pt idx="871">
                  <c:v>2.8570000000000001E-4</c:v>
                </c:pt>
                <c:pt idx="872">
                  <c:v>3.9120000000000002E-4</c:v>
                </c:pt>
                <c:pt idx="873">
                  <c:v>3.324E-4</c:v>
                </c:pt>
                <c:pt idx="874">
                  <c:v>3.4190000000000002E-4</c:v>
                </c:pt>
                <c:pt idx="875">
                  <c:v>4.4959999999999998E-4</c:v>
                </c:pt>
                <c:pt idx="876">
                  <c:v>7.7780000000000004E-4</c:v>
                </c:pt>
                <c:pt idx="877">
                  <c:v>9.0090000000000005E-4</c:v>
                </c:pt>
                <c:pt idx="878">
                  <c:v>3.0669999999999997E-4</c:v>
                </c:pt>
                <c:pt idx="879">
                  <c:v>4.0650000000000001E-4</c:v>
                </c:pt>
                <c:pt idx="880">
                  <c:v>6.0590000000000004E-4</c:v>
                </c:pt>
                <c:pt idx="881">
                  <c:v>3.433E-4</c:v>
                </c:pt>
                <c:pt idx="882">
                  <c:v>3.4479999999999998E-4</c:v>
                </c:pt>
                <c:pt idx="883">
                  <c:v>3.1060000000000001E-4</c:v>
                </c:pt>
                <c:pt idx="884">
                  <c:v>2.7920000000000001E-4</c:v>
                </c:pt>
                <c:pt idx="885">
                  <c:v>3.8200000000000002E-4</c:v>
                </c:pt>
                <c:pt idx="886">
                  <c:v>1.7075E-3</c:v>
                </c:pt>
                <c:pt idx="887">
                  <c:v>4.4250000000000002E-4</c:v>
                </c:pt>
                <c:pt idx="888">
                  <c:v>2.6509999999999999E-4</c:v>
                </c:pt>
                <c:pt idx="889">
                  <c:v>5.1239999999999999E-4</c:v>
                </c:pt>
                <c:pt idx="890">
                  <c:v>2.8289999999999999E-4</c:v>
                </c:pt>
                <c:pt idx="891">
                  <c:v>3.322E-4</c:v>
                </c:pt>
                <c:pt idx="892">
                  <c:v>4.1389999999999998E-4</c:v>
                </c:pt>
                <c:pt idx="893">
                  <c:v>4.2630000000000001E-4</c:v>
                </c:pt>
                <c:pt idx="894">
                  <c:v>4.6959999999999998E-4</c:v>
                </c:pt>
                <c:pt idx="895">
                  <c:v>8.0570000000000001E-4</c:v>
                </c:pt>
                <c:pt idx="896">
                  <c:v>3.1710000000000001E-4</c:v>
                </c:pt>
                <c:pt idx="897">
                  <c:v>8.7480000000000001E-4</c:v>
                </c:pt>
                <c:pt idx="898">
                  <c:v>3.3129999999999998E-4</c:v>
                </c:pt>
                <c:pt idx="899">
                  <c:v>3.6549999999999999E-4</c:v>
                </c:pt>
                <c:pt idx="900">
                  <c:v>2.786E-4</c:v>
                </c:pt>
                <c:pt idx="901">
                  <c:v>4.0470000000000002E-4</c:v>
                </c:pt>
                <c:pt idx="902">
                  <c:v>3.4190000000000002E-4</c:v>
                </c:pt>
                <c:pt idx="903">
                  <c:v>6.6509999999999996E-4</c:v>
                </c:pt>
                <c:pt idx="904">
                  <c:v>4.4680000000000002E-4</c:v>
                </c:pt>
                <c:pt idx="905">
                  <c:v>2.6350000000000001E-4</c:v>
                </c:pt>
                <c:pt idx="906">
                  <c:v>2.8200000000000002E-4</c:v>
                </c:pt>
                <c:pt idx="907">
                  <c:v>2.8410000000000002E-4</c:v>
                </c:pt>
                <c:pt idx="908">
                  <c:v>4.841E-4</c:v>
                </c:pt>
                <c:pt idx="909">
                  <c:v>4.2529999999999998E-4</c:v>
                </c:pt>
                <c:pt idx="910">
                  <c:v>4.6250000000000002E-4</c:v>
                </c:pt>
                <c:pt idx="911">
                  <c:v>3.4239999999999997E-4</c:v>
                </c:pt>
                <c:pt idx="912">
                  <c:v>3.3510000000000001E-4</c:v>
                </c:pt>
                <c:pt idx="913">
                  <c:v>2.812E-4</c:v>
                </c:pt>
                <c:pt idx="914">
                  <c:v>1.2407E-3</c:v>
                </c:pt>
                <c:pt idx="915">
                  <c:v>3.3060000000000001E-4</c:v>
                </c:pt>
                <c:pt idx="916">
                  <c:v>3.971E-4</c:v>
                </c:pt>
                <c:pt idx="917">
                  <c:v>8.1459999999999996E-4</c:v>
                </c:pt>
                <c:pt idx="918">
                  <c:v>3.5530000000000002E-4</c:v>
                </c:pt>
                <c:pt idx="919">
                  <c:v>2.6580000000000001E-4</c:v>
                </c:pt>
                <c:pt idx="920">
                  <c:v>7.6630000000000003E-4</c:v>
                </c:pt>
                <c:pt idx="921">
                  <c:v>1.7891000000000001E-3</c:v>
                </c:pt>
                <c:pt idx="922">
                  <c:v>4.37E-4</c:v>
                </c:pt>
                <c:pt idx="923">
                  <c:v>2.697E-4</c:v>
                </c:pt>
                <c:pt idx="924">
                  <c:v>3.0919999999999998E-4</c:v>
                </c:pt>
                <c:pt idx="925">
                  <c:v>2.6669999999999998E-4</c:v>
                </c:pt>
                <c:pt idx="926">
                  <c:v>4.0539999999999999E-4</c:v>
                </c:pt>
                <c:pt idx="927">
                  <c:v>2.7300000000000002E-4</c:v>
                </c:pt>
                <c:pt idx="928">
                  <c:v>3.121E-4</c:v>
                </c:pt>
                <c:pt idx="929">
                  <c:v>4.549E-4</c:v>
                </c:pt>
                <c:pt idx="930">
                  <c:v>2.988E-4</c:v>
                </c:pt>
                <c:pt idx="931">
                  <c:v>3.48E-4</c:v>
                </c:pt>
                <c:pt idx="932">
                  <c:v>4.9490000000000005E-4</c:v>
                </c:pt>
                <c:pt idx="933">
                  <c:v>2.787E-4</c:v>
                </c:pt>
                <c:pt idx="934">
                  <c:v>2.9510000000000002E-4</c:v>
                </c:pt>
                <c:pt idx="935">
                  <c:v>3.2890000000000003E-4</c:v>
                </c:pt>
                <c:pt idx="936">
                  <c:v>2.6449999999999998E-4</c:v>
                </c:pt>
                <c:pt idx="937">
                  <c:v>3.3300000000000002E-4</c:v>
                </c:pt>
                <c:pt idx="938">
                  <c:v>2.9700000000000001E-4</c:v>
                </c:pt>
                <c:pt idx="939">
                  <c:v>3.9229999999999999E-4</c:v>
                </c:pt>
                <c:pt idx="940">
                  <c:v>7.4949999999999995E-4</c:v>
                </c:pt>
                <c:pt idx="941">
                  <c:v>9.9350000000000003E-4</c:v>
                </c:pt>
                <c:pt idx="942">
                  <c:v>2.9379999999999999E-4</c:v>
                </c:pt>
                <c:pt idx="943">
                  <c:v>3.5260000000000001E-4</c:v>
                </c:pt>
                <c:pt idx="944">
                  <c:v>3.971E-4</c:v>
                </c:pt>
                <c:pt idx="945">
                  <c:v>3.57E-4</c:v>
                </c:pt>
                <c:pt idx="946">
                  <c:v>4.5839999999999998E-4</c:v>
                </c:pt>
                <c:pt idx="947">
                  <c:v>3.4190000000000002E-4</c:v>
                </c:pt>
                <c:pt idx="948">
                  <c:v>3.5510000000000001E-4</c:v>
                </c:pt>
                <c:pt idx="949">
                  <c:v>3.6709999999999998E-4</c:v>
                </c:pt>
                <c:pt idx="950">
                  <c:v>5.31E-4</c:v>
                </c:pt>
                <c:pt idx="951">
                  <c:v>2.8430000000000003E-4</c:v>
                </c:pt>
                <c:pt idx="952">
                  <c:v>8.3140000000000004E-4</c:v>
                </c:pt>
                <c:pt idx="953">
                  <c:v>4.7530000000000001E-4</c:v>
                </c:pt>
                <c:pt idx="954">
                  <c:v>9.4359999999999995E-4</c:v>
                </c:pt>
                <c:pt idx="955">
                  <c:v>3.7500000000000001E-4</c:v>
                </c:pt>
                <c:pt idx="956">
                  <c:v>8.005E-4</c:v>
                </c:pt>
                <c:pt idx="957">
                  <c:v>2.6939999999999999E-4</c:v>
                </c:pt>
                <c:pt idx="958">
                  <c:v>9.6590000000000001E-4</c:v>
                </c:pt>
                <c:pt idx="959">
                  <c:v>4.4190000000000001E-4</c:v>
                </c:pt>
                <c:pt idx="960">
                  <c:v>5.689E-4</c:v>
                </c:pt>
                <c:pt idx="961">
                  <c:v>3.7439999999999999E-4</c:v>
                </c:pt>
                <c:pt idx="962">
                  <c:v>3.2440000000000002E-4</c:v>
                </c:pt>
                <c:pt idx="963">
                  <c:v>3.925E-4</c:v>
                </c:pt>
                <c:pt idx="964">
                  <c:v>4.0410000000000001E-4</c:v>
                </c:pt>
                <c:pt idx="965">
                  <c:v>2.632E-4</c:v>
                </c:pt>
                <c:pt idx="966">
                  <c:v>3.7599999999999998E-4</c:v>
                </c:pt>
                <c:pt idx="967">
                  <c:v>2.745E-4</c:v>
                </c:pt>
                <c:pt idx="968">
                  <c:v>3.4049999999999998E-4</c:v>
                </c:pt>
                <c:pt idx="969">
                  <c:v>3.5799999999999997E-4</c:v>
                </c:pt>
                <c:pt idx="970">
                  <c:v>4.4680000000000002E-4</c:v>
                </c:pt>
                <c:pt idx="971">
                  <c:v>3.8180000000000001E-4</c:v>
                </c:pt>
                <c:pt idx="972">
                  <c:v>4.5770000000000001E-4</c:v>
                </c:pt>
                <c:pt idx="973">
                  <c:v>3.8289999999999998E-4</c:v>
                </c:pt>
                <c:pt idx="974">
                  <c:v>3.4160000000000001E-4</c:v>
                </c:pt>
                <c:pt idx="975">
                  <c:v>3.0640000000000002E-4</c:v>
                </c:pt>
                <c:pt idx="976">
                  <c:v>3.0479999999999998E-4</c:v>
                </c:pt>
                <c:pt idx="977">
                  <c:v>3.4440000000000002E-4</c:v>
                </c:pt>
                <c:pt idx="978">
                  <c:v>2.6669999999999998E-4</c:v>
                </c:pt>
                <c:pt idx="979">
                  <c:v>3.457E-4</c:v>
                </c:pt>
                <c:pt idx="980">
                  <c:v>9.0890000000000003E-4</c:v>
                </c:pt>
                <c:pt idx="981">
                  <c:v>5.2220000000000001E-4</c:v>
                </c:pt>
                <c:pt idx="982">
                  <c:v>2.722E-4</c:v>
                </c:pt>
                <c:pt idx="983">
                  <c:v>4.4069999999999998E-4</c:v>
                </c:pt>
                <c:pt idx="984">
                  <c:v>4.3090000000000001E-4</c:v>
                </c:pt>
                <c:pt idx="985">
                  <c:v>3.834E-4</c:v>
                </c:pt>
                <c:pt idx="986">
                  <c:v>4.3140000000000002E-4</c:v>
                </c:pt>
                <c:pt idx="987">
                  <c:v>5.5500000000000005E-4</c:v>
                </c:pt>
                <c:pt idx="988">
                  <c:v>1.5845E-3</c:v>
                </c:pt>
                <c:pt idx="989">
                  <c:v>1.6057000000000001E-3</c:v>
                </c:pt>
                <c:pt idx="990">
                  <c:v>2.8039999999999999E-4</c:v>
                </c:pt>
                <c:pt idx="991">
                  <c:v>6.6259999999999995E-4</c:v>
                </c:pt>
                <c:pt idx="992">
                  <c:v>4.4569999999999999E-4</c:v>
                </c:pt>
                <c:pt idx="993">
                  <c:v>3.7100000000000002E-4</c:v>
                </c:pt>
                <c:pt idx="994">
                  <c:v>4.1790000000000002E-4</c:v>
                </c:pt>
                <c:pt idx="995">
                  <c:v>4.371E-4</c:v>
                </c:pt>
                <c:pt idx="996">
                  <c:v>4.8109999999999998E-4</c:v>
                </c:pt>
                <c:pt idx="997">
                  <c:v>2.678E-4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583-4E9E-B19C-3657E43D36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87829584"/>
        <c:axId val="1487830064"/>
      </c:lineChart>
      <c:catAx>
        <c:axId val="148782958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87830064"/>
        <c:crosses val="autoZero"/>
        <c:auto val="1"/>
        <c:lblAlgn val="ctr"/>
        <c:lblOffset val="100"/>
        <c:noMultiLvlLbl val="0"/>
      </c:catAx>
      <c:valAx>
        <c:axId val="1487830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0_);[Red]\(#,##0.00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87829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'Order Processing Times'!$E$1</c:f>
              <c:strCache>
                <c:ptCount val="1"/>
                <c:pt idx="0">
                  <c:v>Redis Update Time (s)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Times'!$E$2:$E$2001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0.22801859999999999</c:v>
                </c:pt>
                <c:pt idx="1002">
                  <c:v>0.26412390000000002</c:v>
                </c:pt>
                <c:pt idx="1003">
                  <c:v>0.18291940000000001</c:v>
                </c:pt>
                <c:pt idx="1004">
                  <c:v>0.2197732</c:v>
                </c:pt>
                <c:pt idx="1005">
                  <c:v>0.20263220000000001</c:v>
                </c:pt>
                <c:pt idx="1006">
                  <c:v>0.18911269999999999</c:v>
                </c:pt>
                <c:pt idx="1007">
                  <c:v>0.2316607</c:v>
                </c:pt>
                <c:pt idx="1008">
                  <c:v>0.2422424</c:v>
                </c:pt>
                <c:pt idx="1009">
                  <c:v>0.1875261</c:v>
                </c:pt>
                <c:pt idx="1010">
                  <c:v>0.19299559999999999</c:v>
                </c:pt>
                <c:pt idx="1011">
                  <c:v>0.29440349999999998</c:v>
                </c:pt>
                <c:pt idx="1012">
                  <c:v>0.21541940000000001</c:v>
                </c:pt>
                <c:pt idx="1013">
                  <c:v>0.21492059999999999</c:v>
                </c:pt>
                <c:pt idx="1014">
                  <c:v>0.1828882</c:v>
                </c:pt>
                <c:pt idx="1015">
                  <c:v>0.23380100000000001</c:v>
                </c:pt>
                <c:pt idx="1016">
                  <c:v>0.17806759999999999</c:v>
                </c:pt>
                <c:pt idx="1017">
                  <c:v>0.19807559999999999</c:v>
                </c:pt>
                <c:pt idx="1018">
                  <c:v>0.22466059999999999</c:v>
                </c:pt>
                <c:pt idx="1019">
                  <c:v>0.1730652</c:v>
                </c:pt>
                <c:pt idx="1020">
                  <c:v>0.19326760000000001</c:v>
                </c:pt>
                <c:pt idx="1021">
                  <c:v>0.1879286</c:v>
                </c:pt>
                <c:pt idx="1022">
                  <c:v>0.19473070000000001</c:v>
                </c:pt>
                <c:pt idx="1023">
                  <c:v>0.1784664</c:v>
                </c:pt>
                <c:pt idx="1024">
                  <c:v>0.2135599</c:v>
                </c:pt>
                <c:pt idx="1025">
                  <c:v>0.1827645</c:v>
                </c:pt>
                <c:pt idx="1026">
                  <c:v>0.1813322</c:v>
                </c:pt>
                <c:pt idx="1027">
                  <c:v>0.18282029999999999</c:v>
                </c:pt>
                <c:pt idx="1028">
                  <c:v>0.27598230000000001</c:v>
                </c:pt>
                <c:pt idx="1029">
                  <c:v>0.21366560000000001</c:v>
                </c:pt>
                <c:pt idx="1030">
                  <c:v>0.20008029999999999</c:v>
                </c:pt>
                <c:pt idx="1031">
                  <c:v>0.1783593</c:v>
                </c:pt>
                <c:pt idx="1032">
                  <c:v>0.18877099999999999</c:v>
                </c:pt>
                <c:pt idx="1033">
                  <c:v>0.2258039</c:v>
                </c:pt>
                <c:pt idx="1034">
                  <c:v>0.1813274</c:v>
                </c:pt>
                <c:pt idx="1035">
                  <c:v>0.32041039999999998</c:v>
                </c:pt>
                <c:pt idx="1036">
                  <c:v>0.23730270000000001</c:v>
                </c:pt>
                <c:pt idx="1037">
                  <c:v>0.1828689</c:v>
                </c:pt>
                <c:pt idx="1038">
                  <c:v>0.28082259999999998</c:v>
                </c:pt>
                <c:pt idx="1039">
                  <c:v>0.23189090000000001</c:v>
                </c:pt>
                <c:pt idx="1040">
                  <c:v>0.17173069999999999</c:v>
                </c:pt>
                <c:pt idx="1041">
                  <c:v>0.1781684</c:v>
                </c:pt>
                <c:pt idx="1042">
                  <c:v>0.17795169999999999</c:v>
                </c:pt>
                <c:pt idx="1043">
                  <c:v>0.1761884</c:v>
                </c:pt>
                <c:pt idx="1044">
                  <c:v>0.1725112</c:v>
                </c:pt>
                <c:pt idx="1045">
                  <c:v>0.17851439999999999</c:v>
                </c:pt>
                <c:pt idx="1046">
                  <c:v>0.1697369</c:v>
                </c:pt>
                <c:pt idx="1047">
                  <c:v>0.18104110000000001</c:v>
                </c:pt>
                <c:pt idx="1048">
                  <c:v>0.17852370000000001</c:v>
                </c:pt>
                <c:pt idx="1049">
                  <c:v>0.17771390000000001</c:v>
                </c:pt>
                <c:pt idx="1050">
                  <c:v>0.17018169999999999</c:v>
                </c:pt>
                <c:pt idx="1051">
                  <c:v>0.20955029999999999</c:v>
                </c:pt>
                <c:pt idx="1052">
                  <c:v>0.17808889999999999</c:v>
                </c:pt>
                <c:pt idx="1053">
                  <c:v>0.18572540000000001</c:v>
                </c:pt>
                <c:pt idx="1054">
                  <c:v>0.17322419999999999</c:v>
                </c:pt>
                <c:pt idx="1055">
                  <c:v>0.1831016</c:v>
                </c:pt>
                <c:pt idx="1056">
                  <c:v>0.17973</c:v>
                </c:pt>
                <c:pt idx="1057">
                  <c:v>0.19170760000000001</c:v>
                </c:pt>
                <c:pt idx="1058">
                  <c:v>0.2189548</c:v>
                </c:pt>
                <c:pt idx="1059">
                  <c:v>0.1908311</c:v>
                </c:pt>
                <c:pt idx="1060">
                  <c:v>0.2707019</c:v>
                </c:pt>
                <c:pt idx="1061">
                  <c:v>0.21262909999999999</c:v>
                </c:pt>
                <c:pt idx="1062">
                  <c:v>0.2099539</c:v>
                </c:pt>
                <c:pt idx="1063">
                  <c:v>0.2427473</c:v>
                </c:pt>
                <c:pt idx="1064">
                  <c:v>0.174679</c:v>
                </c:pt>
                <c:pt idx="1065">
                  <c:v>0.17566010000000001</c:v>
                </c:pt>
                <c:pt idx="1066">
                  <c:v>0.1742195</c:v>
                </c:pt>
                <c:pt idx="1067">
                  <c:v>0.1779435</c:v>
                </c:pt>
                <c:pt idx="1068">
                  <c:v>0.21998690000000001</c:v>
                </c:pt>
                <c:pt idx="1069">
                  <c:v>0.17316300000000001</c:v>
                </c:pt>
                <c:pt idx="1070">
                  <c:v>0.17537169999999999</c:v>
                </c:pt>
                <c:pt idx="1071">
                  <c:v>0.169681</c:v>
                </c:pt>
                <c:pt idx="1072">
                  <c:v>0.1730864</c:v>
                </c:pt>
                <c:pt idx="1073">
                  <c:v>0.17083880000000001</c:v>
                </c:pt>
                <c:pt idx="1074">
                  <c:v>0.20855290000000001</c:v>
                </c:pt>
                <c:pt idx="1075">
                  <c:v>0.207014</c:v>
                </c:pt>
                <c:pt idx="1076">
                  <c:v>0.1773652</c:v>
                </c:pt>
                <c:pt idx="1077">
                  <c:v>0.17980160000000001</c:v>
                </c:pt>
                <c:pt idx="1078">
                  <c:v>0.1812088</c:v>
                </c:pt>
                <c:pt idx="1079">
                  <c:v>0.17999599999999999</c:v>
                </c:pt>
                <c:pt idx="1080">
                  <c:v>0.18161269999999999</c:v>
                </c:pt>
                <c:pt idx="1081">
                  <c:v>0.1872607</c:v>
                </c:pt>
                <c:pt idx="1082">
                  <c:v>0.1833941</c:v>
                </c:pt>
                <c:pt idx="1083">
                  <c:v>0.1843487</c:v>
                </c:pt>
                <c:pt idx="1084">
                  <c:v>0.18585009999999999</c:v>
                </c:pt>
                <c:pt idx="1085">
                  <c:v>0.18676860000000001</c:v>
                </c:pt>
                <c:pt idx="1086">
                  <c:v>0.28140579999999998</c:v>
                </c:pt>
                <c:pt idx="1087">
                  <c:v>0.21865570000000001</c:v>
                </c:pt>
                <c:pt idx="1088">
                  <c:v>0.1728037</c:v>
                </c:pt>
                <c:pt idx="1089">
                  <c:v>0.1764656</c:v>
                </c:pt>
                <c:pt idx="1090">
                  <c:v>0.17493900000000001</c:v>
                </c:pt>
                <c:pt idx="1091">
                  <c:v>0.17891889999999999</c:v>
                </c:pt>
                <c:pt idx="1092">
                  <c:v>0.25245050000000002</c:v>
                </c:pt>
                <c:pt idx="1093">
                  <c:v>0.22814290000000001</c:v>
                </c:pt>
                <c:pt idx="1094">
                  <c:v>0.1822878</c:v>
                </c:pt>
                <c:pt idx="1095">
                  <c:v>0.181671</c:v>
                </c:pt>
                <c:pt idx="1096">
                  <c:v>0.17546690000000001</c:v>
                </c:pt>
                <c:pt idx="1097">
                  <c:v>0.2014744</c:v>
                </c:pt>
                <c:pt idx="1098">
                  <c:v>0.2328527</c:v>
                </c:pt>
                <c:pt idx="1099">
                  <c:v>0.1886506</c:v>
                </c:pt>
                <c:pt idx="1100">
                  <c:v>0.26351449999999998</c:v>
                </c:pt>
                <c:pt idx="1101">
                  <c:v>0.1833042</c:v>
                </c:pt>
                <c:pt idx="1102">
                  <c:v>0.18941140000000001</c:v>
                </c:pt>
                <c:pt idx="1103">
                  <c:v>0.24425040000000001</c:v>
                </c:pt>
                <c:pt idx="1104">
                  <c:v>0.1957314</c:v>
                </c:pt>
                <c:pt idx="1105">
                  <c:v>0.18688399999999999</c:v>
                </c:pt>
                <c:pt idx="1106">
                  <c:v>0.22494610000000001</c:v>
                </c:pt>
                <c:pt idx="1107">
                  <c:v>0.2218572</c:v>
                </c:pt>
                <c:pt idx="1108">
                  <c:v>0.1910984</c:v>
                </c:pt>
                <c:pt idx="1109">
                  <c:v>0.21386340000000001</c:v>
                </c:pt>
                <c:pt idx="1110">
                  <c:v>0.27335720000000002</c:v>
                </c:pt>
                <c:pt idx="1111">
                  <c:v>0.20417270000000001</c:v>
                </c:pt>
                <c:pt idx="1112">
                  <c:v>0.18260580000000001</c:v>
                </c:pt>
                <c:pt idx="1113">
                  <c:v>0.2319716</c:v>
                </c:pt>
                <c:pt idx="1114">
                  <c:v>0.1802628</c:v>
                </c:pt>
                <c:pt idx="1115">
                  <c:v>0.2556291</c:v>
                </c:pt>
                <c:pt idx="1116">
                  <c:v>0.17791209999999999</c:v>
                </c:pt>
                <c:pt idx="1117">
                  <c:v>0.1911426</c:v>
                </c:pt>
                <c:pt idx="1118">
                  <c:v>0.1888734</c:v>
                </c:pt>
                <c:pt idx="1119">
                  <c:v>0.23673250000000001</c:v>
                </c:pt>
                <c:pt idx="1120">
                  <c:v>0.1783267</c:v>
                </c:pt>
                <c:pt idx="1121">
                  <c:v>0.20099539999999999</c:v>
                </c:pt>
                <c:pt idx="1122">
                  <c:v>0.19949629999999999</c:v>
                </c:pt>
                <c:pt idx="1123">
                  <c:v>0.17444290000000001</c:v>
                </c:pt>
                <c:pt idx="1124">
                  <c:v>0.18172820000000001</c:v>
                </c:pt>
                <c:pt idx="1125">
                  <c:v>0.2079878</c:v>
                </c:pt>
                <c:pt idx="1126">
                  <c:v>0.21424989999999999</c:v>
                </c:pt>
                <c:pt idx="1127">
                  <c:v>0.17572670000000001</c:v>
                </c:pt>
                <c:pt idx="1128">
                  <c:v>0.20442540000000001</c:v>
                </c:pt>
                <c:pt idx="1129">
                  <c:v>0.21776180000000001</c:v>
                </c:pt>
                <c:pt idx="1130">
                  <c:v>0.17676339999999999</c:v>
                </c:pt>
                <c:pt idx="1131">
                  <c:v>0.17264270000000001</c:v>
                </c:pt>
                <c:pt idx="1132">
                  <c:v>0.178703</c:v>
                </c:pt>
                <c:pt idx="1133">
                  <c:v>0.16781409999999999</c:v>
                </c:pt>
                <c:pt idx="1134">
                  <c:v>0.17725469999999999</c:v>
                </c:pt>
                <c:pt idx="1135">
                  <c:v>0.19624530000000001</c:v>
                </c:pt>
                <c:pt idx="1136">
                  <c:v>0.1766422</c:v>
                </c:pt>
                <c:pt idx="1137">
                  <c:v>0.17914379999999999</c:v>
                </c:pt>
                <c:pt idx="1138">
                  <c:v>0.17741380000000001</c:v>
                </c:pt>
                <c:pt idx="1139">
                  <c:v>0.1739165</c:v>
                </c:pt>
                <c:pt idx="1140">
                  <c:v>0.1725353</c:v>
                </c:pt>
                <c:pt idx="1141">
                  <c:v>0.1747667</c:v>
                </c:pt>
                <c:pt idx="1142">
                  <c:v>0.18939909999999999</c:v>
                </c:pt>
                <c:pt idx="1143">
                  <c:v>0.1784751</c:v>
                </c:pt>
                <c:pt idx="1144">
                  <c:v>0.17173830000000001</c:v>
                </c:pt>
                <c:pt idx="1145">
                  <c:v>0.17827119999999999</c:v>
                </c:pt>
                <c:pt idx="1146">
                  <c:v>0.17633860000000001</c:v>
                </c:pt>
                <c:pt idx="1147">
                  <c:v>0.18024960000000001</c:v>
                </c:pt>
                <c:pt idx="1148">
                  <c:v>0.18000050000000001</c:v>
                </c:pt>
                <c:pt idx="1149">
                  <c:v>0.1860984</c:v>
                </c:pt>
                <c:pt idx="1150">
                  <c:v>0.20888999999999999</c:v>
                </c:pt>
                <c:pt idx="1151">
                  <c:v>0.17749670000000001</c:v>
                </c:pt>
                <c:pt idx="1152">
                  <c:v>0.25830530000000002</c:v>
                </c:pt>
                <c:pt idx="1153">
                  <c:v>0.16785810000000001</c:v>
                </c:pt>
                <c:pt idx="1154">
                  <c:v>0.21045649999999999</c:v>
                </c:pt>
                <c:pt idx="1155">
                  <c:v>0.16741719999999999</c:v>
                </c:pt>
                <c:pt idx="1156">
                  <c:v>0.1738161</c:v>
                </c:pt>
                <c:pt idx="1157">
                  <c:v>0.17191590000000001</c:v>
                </c:pt>
                <c:pt idx="1158">
                  <c:v>0.17289950000000001</c:v>
                </c:pt>
                <c:pt idx="1159">
                  <c:v>0.1834432</c:v>
                </c:pt>
                <c:pt idx="1160">
                  <c:v>0.18181710000000001</c:v>
                </c:pt>
                <c:pt idx="1161">
                  <c:v>0.19047339999999999</c:v>
                </c:pt>
                <c:pt idx="1162">
                  <c:v>0.2316578</c:v>
                </c:pt>
                <c:pt idx="1163">
                  <c:v>0.1968636</c:v>
                </c:pt>
                <c:pt idx="1164">
                  <c:v>0.1855475</c:v>
                </c:pt>
                <c:pt idx="1165">
                  <c:v>0.17597979999999999</c:v>
                </c:pt>
                <c:pt idx="1166">
                  <c:v>0.1873147</c:v>
                </c:pt>
                <c:pt idx="1167">
                  <c:v>0.17108899999999999</c:v>
                </c:pt>
                <c:pt idx="1168">
                  <c:v>0.17391780000000001</c:v>
                </c:pt>
                <c:pt idx="1169">
                  <c:v>0.1768411</c:v>
                </c:pt>
                <c:pt idx="1170">
                  <c:v>0.19062170000000001</c:v>
                </c:pt>
                <c:pt idx="1171">
                  <c:v>0.1754887</c:v>
                </c:pt>
                <c:pt idx="1172">
                  <c:v>0.17255429999999999</c:v>
                </c:pt>
                <c:pt idx="1173">
                  <c:v>0.17886089999999999</c:v>
                </c:pt>
                <c:pt idx="1174">
                  <c:v>0.17565510000000001</c:v>
                </c:pt>
                <c:pt idx="1175">
                  <c:v>0.17113780000000001</c:v>
                </c:pt>
                <c:pt idx="1176">
                  <c:v>0.22151870000000001</c:v>
                </c:pt>
                <c:pt idx="1177">
                  <c:v>0.18078630000000001</c:v>
                </c:pt>
                <c:pt idx="1178">
                  <c:v>0.18452979999999999</c:v>
                </c:pt>
                <c:pt idx="1179">
                  <c:v>0.2318375</c:v>
                </c:pt>
                <c:pt idx="1180">
                  <c:v>0.2361972</c:v>
                </c:pt>
                <c:pt idx="1181">
                  <c:v>0.2296368</c:v>
                </c:pt>
                <c:pt idx="1182">
                  <c:v>0.23933670000000001</c:v>
                </c:pt>
                <c:pt idx="1183">
                  <c:v>0.18084230000000001</c:v>
                </c:pt>
                <c:pt idx="1184">
                  <c:v>0.17633360000000001</c:v>
                </c:pt>
                <c:pt idx="1185">
                  <c:v>0.26581919999999998</c:v>
                </c:pt>
                <c:pt idx="1186">
                  <c:v>0.27490619999999999</c:v>
                </c:pt>
                <c:pt idx="1187">
                  <c:v>0.25306299999999998</c:v>
                </c:pt>
                <c:pt idx="1188">
                  <c:v>0.2094308</c:v>
                </c:pt>
                <c:pt idx="1189">
                  <c:v>0.17496719999999999</c:v>
                </c:pt>
                <c:pt idx="1190">
                  <c:v>0.17276069999999999</c:v>
                </c:pt>
                <c:pt idx="1191">
                  <c:v>0.16618279999999999</c:v>
                </c:pt>
                <c:pt idx="1192">
                  <c:v>0.1681503</c:v>
                </c:pt>
                <c:pt idx="1193">
                  <c:v>0.1815872</c:v>
                </c:pt>
                <c:pt idx="1194">
                  <c:v>0.1661453</c:v>
                </c:pt>
                <c:pt idx="1195">
                  <c:v>0.16564780000000001</c:v>
                </c:pt>
                <c:pt idx="1196">
                  <c:v>0.17314869999999999</c:v>
                </c:pt>
                <c:pt idx="1197">
                  <c:v>0.16842670000000001</c:v>
                </c:pt>
                <c:pt idx="1198">
                  <c:v>0.22167100000000001</c:v>
                </c:pt>
                <c:pt idx="1199">
                  <c:v>0.19425729999999999</c:v>
                </c:pt>
                <c:pt idx="1200">
                  <c:v>0.18358920000000001</c:v>
                </c:pt>
                <c:pt idx="1201">
                  <c:v>0.17506930000000001</c:v>
                </c:pt>
                <c:pt idx="1202">
                  <c:v>0.1917275</c:v>
                </c:pt>
                <c:pt idx="1203">
                  <c:v>0.1741094</c:v>
                </c:pt>
                <c:pt idx="1204">
                  <c:v>0.17631250000000001</c:v>
                </c:pt>
                <c:pt idx="1205">
                  <c:v>0.16945160000000001</c:v>
                </c:pt>
                <c:pt idx="1206">
                  <c:v>0.1757668</c:v>
                </c:pt>
                <c:pt idx="1207">
                  <c:v>0.18480170000000001</c:v>
                </c:pt>
                <c:pt idx="1208">
                  <c:v>0.1727929</c:v>
                </c:pt>
                <c:pt idx="1209">
                  <c:v>0.1696346</c:v>
                </c:pt>
                <c:pt idx="1210">
                  <c:v>0.17582320000000001</c:v>
                </c:pt>
                <c:pt idx="1211">
                  <c:v>0.17306279999999999</c:v>
                </c:pt>
                <c:pt idx="1212">
                  <c:v>0.173878</c:v>
                </c:pt>
                <c:pt idx="1213">
                  <c:v>0.20554449999999999</c:v>
                </c:pt>
                <c:pt idx="1214">
                  <c:v>0.25036629999999999</c:v>
                </c:pt>
                <c:pt idx="1215">
                  <c:v>0.1902556</c:v>
                </c:pt>
                <c:pt idx="1216">
                  <c:v>0.17449539999999999</c:v>
                </c:pt>
                <c:pt idx="1217">
                  <c:v>0.16640469999999999</c:v>
                </c:pt>
                <c:pt idx="1218">
                  <c:v>0.17686669999999999</c:v>
                </c:pt>
                <c:pt idx="1219">
                  <c:v>0.2197568</c:v>
                </c:pt>
                <c:pt idx="1220">
                  <c:v>0.17323669999999999</c:v>
                </c:pt>
                <c:pt idx="1221">
                  <c:v>0.16670740000000001</c:v>
                </c:pt>
                <c:pt idx="1222">
                  <c:v>0.17027139999999999</c:v>
                </c:pt>
                <c:pt idx="1223">
                  <c:v>0.17586109999999999</c:v>
                </c:pt>
                <c:pt idx="1224">
                  <c:v>0.17045379999999999</c:v>
                </c:pt>
                <c:pt idx="1225">
                  <c:v>0.19147500000000001</c:v>
                </c:pt>
                <c:pt idx="1226">
                  <c:v>0.17511060000000001</c:v>
                </c:pt>
                <c:pt idx="1227">
                  <c:v>0.2720458</c:v>
                </c:pt>
                <c:pt idx="1228">
                  <c:v>0.21003869999999999</c:v>
                </c:pt>
                <c:pt idx="1229">
                  <c:v>0.17311099999999999</c:v>
                </c:pt>
                <c:pt idx="1230">
                  <c:v>0.2140243</c:v>
                </c:pt>
                <c:pt idx="1231">
                  <c:v>0.22832710000000001</c:v>
                </c:pt>
                <c:pt idx="1232">
                  <c:v>0.1696888</c:v>
                </c:pt>
                <c:pt idx="1233">
                  <c:v>0.17132249999999999</c:v>
                </c:pt>
                <c:pt idx="1234">
                  <c:v>0.17247709999999999</c:v>
                </c:pt>
                <c:pt idx="1235">
                  <c:v>0.20343069999999999</c:v>
                </c:pt>
                <c:pt idx="1236">
                  <c:v>0.18888849999999999</c:v>
                </c:pt>
                <c:pt idx="1237">
                  <c:v>0.23583170000000001</c:v>
                </c:pt>
                <c:pt idx="1238">
                  <c:v>0.1708161</c:v>
                </c:pt>
                <c:pt idx="1239">
                  <c:v>0.20494370000000001</c:v>
                </c:pt>
                <c:pt idx="1240">
                  <c:v>0.2320613</c:v>
                </c:pt>
                <c:pt idx="1241">
                  <c:v>0.25047970000000003</c:v>
                </c:pt>
                <c:pt idx="1242">
                  <c:v>0.16285160000000001</c:v>
                </c:pt>
                <c:pt idx="1243">
                  <c:v>0.16888449999999999</c:v>
                </c:pt>
                <c:pt idx="1244">
                  <c:v>0.16203980000000001</c:v>
                </c:pt>
                <c:pt idx="1245">
                  <c:v>0.19674349999999999</c:v>
                </c:pt>
                <c:pt idx="1246">
                  <c:v>0.17344699999999999</c:v>
                </c:pt>
                <c:pt idx="1247">
                  <c:v>0.16605980000000001</c:v>
                </c:pt>
                <c:pt idx="1248">
                  <c:v>0.18487010000000001</c:v>
                </c:pt>
                <c:pt idx="1249">
                  <c:v>0.20846029999999999</c:v>
                </c:pt>
                <c:pt idx="1250">
                  <c:v>0.22611419999999999</c:v>
                </c:pt>
                <c:pt idx="1251">
                  <c:v>0.1807184</c:v>
                </c:pt>
                <c:pt idx="1252">
                  <c:v>0.17653669999999999</c:v>
                </c:pt>
                <c:pt idx="1253">
                  <c:v>0.1732679</c:v>
                </c:pt>
                <c:pt idx="1254">
                  <c:v>0.17099780000000001</c:v>
                </c:pt>
                <c:pt idx="1255">
                  <c:v>0.1695796</c:v>
                </c:pt>
                <c:pt idx="1256">
                  <c:v>0.17639920000000001</c:v>
                </c:pt>
                <c:pt idx="1257">
                  <c:v>0.1703916</c:v>
                </c:pt>
                <c:pt idx="1258">
                  <c:v>0.1662709</c:v>
                </c:pt>
                <c:pt idx="1259">
                  <c:v>0.19583980000000001</c:v>
                </c:pt>
                <c:pt idx="1260">
                  <c:v>0.19157250000000001</c:v>
                </c:pt>
                <c:pt idx="1261">
                  <c:v>0.18621589999999999</c:v>
                </c:pt>
                <c:pt idx="1262">
                  <c:v>0.1810232</c:v>
                </c:pt>
                <c:pt idx="1263">
                  <c:v>0.1758382</c:v>
                </c:pt>
                <c:pt idx="1264">
                  <c:v>0.1743557</c:v>
                </c:pt>
                <c:pt idx="1265">
                  <c:v>0.1903445</c:v>
                </c:pt>
                <c:pt idx="1266">
                  <c:v>0.35127819999999998</c:v>
                </c:pt>
                <c:pt idx="1267">
                  <c:v>0.18132819999999999</c:v>
                </c:pt>
                <c:pt idx="1268">
                  <c:v>0.24126259999999999</c:v>
                </c:pt>
                <c:pt idx="1269">
                  <c:v>0.1712958</c:v>
                </c:pt>
                <c:pt idx="1270">
                  <c:v>0.17062260000000001</c:v>
                </c:pt>
                <c:pt idx="1271">
                  <c:v>0.18655820000000001</c:v>
                </c:pt>
                <c:pt idx="1272">
                  <c:v>0.27027200000000001</c:v>
                </c:pt>
                <c:pt idx="1273">
                  <c:v>0.1719975</c:v>
                </c:pt>
                <c:pt idx="1274">
                  <c:v>0.17189460000000001</c:v>
                </c:pt>
                <c:pt idx="1275">
                  <c:v>0.20816699999999999</c:v>
                </c:pt>
                <c:pt idx="1276">
                  <c:v>0.18093890000000001</c:v>
                </c:pt>
                <c:pt idx="1277">
                  <c:v>0.18968189999999999</c:v>
                </c:pt>
                <c:pt idx="1278">
                  <c:v>0.1755574</c:v>
                </c:pt>
                <c:pt idx="1279">
                  <c:v>0.1832521</c:v>
                </c:pt>
                <c:pt idx="1280">
                  <c:v>0.175229</c:v>
                </c:pt>
                <c:pt idx="1281">
                  <c:v>0.1828158</c:v>
                </c:pt>
                <c:pt idx="1282">
                  <c:v>0.1796227</c:v>
                </c:pt>
                <c:pt idx="1283">
                  <c:v>0.19253480000000001</c:v>
                </c:pt>
                <c:pt idx="1284">
                  <c:v>0.17589589999999999</c:v>
                </c:pt>
                <c:pt idx="1285">
                  <c:v>0.212338</c:v>
                </c:pt>
                <c:pt idx="1286">
                  <c:v>0.1785764</c:v>
                </c:pt>
                <c:pt idx="1287">
                  <c:v>0.22077169999999999</c:v>
                </c:pt>
                <c:pt idx="1288">
                  <c:v>0.2318028</c:v>
                </c:pt>
                <c:pt idx="1289">
                  <c:v>0.16894899999999999</c:v>
                </c:pt>
                <c:pt idx="1290">
                  <c:v>0.17962320000000001</c:v>
                </c:pt>
                <c:pt idx="1291">
                  <c:v>0.27002979999999999</c:v>
                </c:pt>
                <c:pt idx="1292">
                  <c:v>0.17569480000000001</c:v>
                </c:pt>
                <c:pt idx="1293">
                  <c:v>0.23838239999999999</c:v>
                </c:pt>
                <c:pt idx="1294">
                  <c:v>0.24673529999999999</c:v>
                </c:pt>
                <c:pt idx="1295">
                  <c:v>0.24904580000000001</c:v>
                </c:pt>
                <c:pt idx="1296">
                  <c:v>0.16891510000000001</c:v>
                </c:pt>
                <c:pt idx="1297">
                  <c:v>0.16922400000000001</c:v>
                </c:pt>
                <c:pt idx="1298">
                  <c:v>0.1692565</c:v>
                </c:pt>
                <c:pt idx="1299">
                  <c:v>0.1684389</c:v>
                </c:pt>
                <c:pt idx="1300">
                  <c:v>0.1653375</c:v>
                </c:pt>
                <c:pt idx="1301">
                  <c:v>0.17263819999999999</c:v>
                </c:pt>
                <c:pt idx="1302">
                  <c:v>0.1661012</c:v>
                </c:pt>
                <c:pt idx="1303">
                  <c:v>0.16788900000000001</c:v>
                </c:pt>
                <c:pt idx="1304">
                  <c:v>0.1678442</c:v>
                </c:pt>
                <c:pt idx="1305">
                  <c:v>0.23796039999999999</c:v>
                </c:pt>
                <c:pt idx="1306">
                  <c:v>0.18603839999999999</c:v>
                </c:pt>
                <c:pt idx="1307">
                  <c:v>0.169457</c:v>
                </c:pt>
                <c:pt idx="1308">
                  <c:v>0.16711400000000001</c:v>
                </c:pt>
                <c:pt idx="1309">
                  <c:v>0.20902000000000001</c:v>
                </c:pt>
                <c:pt idx="1310">
                  <c:v>0.17737430000000001</c:v>
                </c:pt>
                <c:pt idx="1311">
                  <c:v>0.1836515</c:v>
                </c:pt>
                <c:pt idx="1312">
                  <c:v>0.16744339999999999</c:v>
                </c:pt>
                <c:pt idx="1313">
                  <c:v>0.17962600000000001</c:v>
                </c:pt>
                <c:pt idx="1314">
                  <c:v>0.1742061</c:v>
                </c:pt>
                <c:pt idx="1315">
                  <c:v>0.17965719999999999</c:v>
                </c:pt>
                <c:pt idx="1316">
                  <c:v>0.21083080000000001</c:v>
                </c:pt>
                <c:pt idx="1317">
                  <c:v>0.23400670000000001</c:v>
                </c:pt>
                <c:pt idx="1318">
                  <c:v>0.2086257</c:v>
                </c:pt>
                <c:pt idx="1319">
                  <c:v>0.2261611</c:v>
                </c:pt>
                <c:pt idx="1320">
                  <c:v>0.17069670000000001</c:v>
                </c:pt>
                <c:pt idx="1321">
                  <c:v>0.1748903</c:v>
                </c:pt>
                <c:pt idx="1322">
                  <c:v>0.1661668</c:v>
                </c:pt>
                <c:pt idx="1323">
                  <c:v>0.1708334</c:v>
                </c:pt>
                <c:pt idx="1324">
                  <c:v>0.17099239999999999</c:v>
                </c:pt>
                <c:pt idx="1325">
                  <c:v>0.1702398</c:v>
                </c:pt>
                <c:pt idx="1326">
                  <c:v>0.16938829999999999</c:v>
                </c:pt>
                <c:pt idx="1327">
                  <c:v>0.1758883</c:v>
                </c:pt>
                <c:pt idx="1328">
                  <c:v>0.21688499999999999</c:v>
                </c:pt>
                <c:pt idx="1329">
                  <c:v>0.16811590000000001</c:v>
                </c:pt>
                <c:pt idx="1330">
                  <c:v>0.247525</c:v>
                </c:pt>
                <c:pt idx="1331">
                  <c:v>0.25280019999999997</c:v>
                </c:pt>
                <c:pt idx="1332">
                  <c:v>0.1745969</c:v>
                </c:pt>
                <c:pt idx="1333">
                  <c:v>0.206816</c:v>
                </c:pt>
                <c:pt idx="1334">
                  <c:v>0.31673210000000002</c:v>
                </c:pt>
                <c:pt idx="1335">
                  <c:v>0.28358339999999999</c:v>
                </c:pt>
                <c:pt idx="1336">
                  <c:v>0.2746864</c:v>
                </c:pt>
                <c:pt idx="1337">
                  <c:v>0.25404870000000002</c:v>
                </c:pt>
                <c:pt idx="1338">
                  <c:v>0.23018720000000001</c:v>
                </c:pt>
                <c:pt idx="1339">
                  <c:v>0.1823168</c:v>
                </c:pt>
                <c:pt idx="1340">
                  <c:v>0.33093489999999998</c:v>
                </c:pt>
                <c:pt idx="1341">
                  <c:v>0.1824038</c:v>
                </c:pt>
                <c:pt idx="1342">
                  <c:v>0.18184130000000001</c:v>
                </c:pt>
                <c:pt idx="1343">
                  <c:v>0.22050149999999999</c:v>
                </c:pt>
                <c:pt idx="1344">
                  <c:v>0.18292510000000001</c:v>
                </c:pt>
                <c:pt idx="1345">
                  <c:v>0.1796266</c:v>
                </c:pt>
                <c:pt idx="1346">
                  <c:v>0.17571529999999999</c:v>
                </c:pt>
                <c:pt idx="1347">
                  <c:v>0.18456310000000001</c:v>
                </c:pt>
                <c:pt idx="1348">
                  <c:v>0.1738027</c:v>
                </c:pt>
                <c:pt idx="1349">
                  <c:v>0.17744019999999999</c:v>
                </c:pt>
                <c:pt idx="1350">
                  <c:v>0.18777750000000001</c:v>
                </c:pt>
                <c:pt idx="1351">
                  <c:v>0.20527290000000001</c:v>
                </c:pt>
                <c:pt idx="1352">
                  <c:v>0.1644118</c:v>
                </c:pt>
                <c:pt idx="1353">
                  <c:v>0.175509</c:v>
                </c:pt>
                <c:pt idx="1354">
                  <c:v>0.16866900000000001</c:v>
                </c:pt>
                <c:pt idx="1355">
                  <c:v>0.17227719999999999</c:v>
                </c:pt>
                <c:pt idx="1356">
                  <c:v>0.17017699999999999</c:v>
                </c:pt>
                <c:pt idx="1357">
                  <c:v>0.17902889999999999</c:v>
                </c:pt>
                <c:pt idx="1358">
                  <c:v>0.17498259999999999</c:v>
                </c:pt>
                <c:pt idx="1359">
                  <c:v>0.17714299999999999</c:v>
                </c:pt>
                <c:pt idx="1360">
                  <c:v>0.1755958</c:v>
                </c:pt>
                <c:pt idx="1361">
                  <c:v>0.18257880000000001</c:v>
                </c:pt>
                <c:pt idx="1362">
                  <c:v>0.18850600000000001</c:v>
                </c:pt>
                <c:pt idx="1363">
                  <c:v>0.26878849999999999</c:v>
                </c:pt>
                <c:pt idx="1364">
                  <c:v>0.28694130000000001</c:v>
                </c:pt>
                <c:pt idx="1365">
                  <c:v>0.33379540000000002</c:v>
                </c:pt>
                <c:pt idx="1366">
                  <c:v>0.21120910000000001</c:v>
                </c:pt>
                <c:pt idx="1367">
                  <c:v>0.24317079999999999</c:v>
                </c:pt>
                <c:pt idx="1368">
                  <c:v>0.28463670000000002</c:v>
                </c:pt>
                <c:pt idx="1369">
                  <c:v>0.2234506</c:v>
                </c:pt>
                <c:pt idx="1370">
                  <c:v>0.2155851</c:v>
                </c:pt>
                <c:pt idx="1371">
                  <c:v>0.29570210000000002</c:v>
                </c:pt>
                <c:pt idx="1372">
                  <c:v>0.32885500000000001</c:v>
                </c:pt>
                <c:pt idx="1373">
                  <c:v>0.2337545</c:v>
                </c:pt>
                <c:pt idx="1374">
                  <c:v>0.2126094</c:v>
                </c:pt>
                <c:pt idx="1375">
                  <c:v>0.2268154</c:v>
                </c:pt>
                <c:pt idx="1376">
                  <c:v>0.25365880000000002</c:v>
                </c:pt>
                <c:pt idx="1377">
                  <c:v>0.18562870000000001</c:v>
                </c:pt>
                <c:pt idx="1378">
                  <c:v>0.1958684</c:v>
                </c:pt>
                <c:pt idx="1379">
                  <c:v>0.20121159999999999</c:v>
                </c:pt>
                <c:pt idx="1380">
                  <c:v>0.17650399999999999</c:v>
                </c:pt>
                <c:pt idx="1381">
                  <c:v>0.17499819999999999</c:v>
                </c:pt>
                <c:pt idx="1382">
                  <c:v>0.17849699999999999</c:v>
                </c:pt>
                <c:pt idx="1383">
                  <c:v>0.18507319999999999</c:v>
                </c:pt>
                <c:pt idx="1384">
                  <c:v>0.17745720000000001</c:v>
                </c:pt>
                <c:pt idx="1385">
                  <c:v>0.1776105</c:v>
                </c:pt>
                <c:pt idx="1386">
                  <c:v>0.1755632</c:v>
                </c:pt>
                <c:pt idx="1387">
                  <c:v>0.17799409999999999</c:v>
                </c:pt>
                <c:pt idx="1388">
                  <c:v>0.2299465</c:v>
                </c:pt>
                <c:pt idx="1389">
                  <c:v>0.17926529999999999</c:v>
                </c:pt>
                <c:pt idx="1390">
                  <c:v>0.18264720000000001</c:v>
                </c:pt>
                <c:pt idx="1391">
                  <c:v>0.1820831</c:v>
                </c:pt>
                <c:pt idx="1392">
                  <c:v>0.21001719999999999</c:v>
                </c:pt>
                <c:pt idx="1393">
                  <c:v>0.241146</c:v>
                </c:pt>
                <c:pt idx="1394">
                  <c:v>0.19032160000000001</c:v>
                </c:pt>
                <c:pt idx="1395">
                  <c:v>0.17876790000000001</c:v>
                </c:pt>
                <c:pt idx="1396">
                  <c:v>0.18543409999999999</c:v>
                </c:pt>
                <c:pt idx="1397">
                  <c:v>0.19998089999999999</c:v>
                </c:pt>
                <c:pt idx="1398">
                  <c:v>0.2538765</c:v>
                </c:pt>
                <c:pt idx="1399">
                  <c:v>0.17465259999999999</c:v>
                </c:pt>
                <c:pt idx="1400">
                  <c:v>0.1738026</c:v>
                </c:pt>
                <c:pt idx="1401">
                  <c:v>0.18538360000000001</c:v>
                </c:pt>
                <c:pt idx="1402">
                  <c:v>0.21669430000000001</c:v>
                </c:pt>
                <c:pt idx="1403">
                  <c:v>0.24254999999999999</c:v>
                </c:pt>
                <c:pt idx="1404">
                  <c:v>0.17642070000000001</c:v>
                </c:pt>
                <c:pt idx="1405">
                  <c:v>0.18786600000000001</c:v>
                </c:pt>
                <c:pt idx="1406">
                  <c:v>0.31850919999999999</c:v>
                </c:pt>
                <c:pt idx="1407">
                  <c:v>0.1697796</c:v>
                </c:pt>
                <c:pt idx="1408">
                  <c:v>0.17131370000000001</c:v>
                </c:pt>
                <c:pt idx="1409">
                  <c:v>0.26257190000000002</c:v>
                </c:pt>
                <c:pt idx="1410">
                  <c:v>0.36346580000000001</c:v>
                </c:pt>
                <c:pt idx="1411">
                  <c:v>0.37471579999999999</c:v>
                </c:pt>
                <c:pt idx="1412">
                  <c:v>0.40259660000000003</c:v>
                </c:pt>
                <c:pt idx="1413">
                  <c:v>0.39678340000000001</c:v>
                </c:pt>
                <c:pt idx="1414">
                  <c:v>0.34724719999999998</c:v>
                </c:pt>
                <c:pt idx="1415">
                  <c:v>0.3084596</c:v>
                </c:pt>
                <c:pt idx="1416">
                  <c:v>0.31109949999999997</c:v>
                </c:pt>
                <c:pt idx="1417">
                  <c:v>0.33211400000000002</c:v>
                </c:pt>
                <c:pt idx="1418">
                  <c:v>0.34070630000000002</c:v>
                </c:pt>
                <c:pt idx="1419">
                  <c:v>0.3077395</c:v>
                </c:pt>
                <c:pt idx="1420">
                  <c:v>0.30499080000000001</c:v>
                </c:pt>
                <c:pt idx="1421">
                  <c:v>0.35742930000000001</c:v>
                </c:pt>
                <c:pt idx="1422">
                  <c:v>0.31119780000000002</c:v>
                </c:pt>
                <c:pt idx="1423">
                  <c:v>0.3726334</c:v>
                </c:pt>
                <c:pt idx="1424">
                  <c:v>0.29608810000000002</c:v>
                </c:pt>
                <c:pt idx="1425">
                  <c:v>0.38503979999999999</c:v>
                </c:pt>
                <c:pt idx="1426">
                  <c:v>0.3595624</c:v>
                </c:pt>
                <c:pt idx="1427">
                  <c:v>0.30808760000000002</c:v>
                </c:pt>
                <c:pt idx="1428">
                  <c:v>0.30078939999999998</c:v>
                </c:pt>
                <c:pt idx="1429">
                  <c:v>0.3611818</c:v>
                </c:pt>
                <c:pt idx="1430">
                  <c:v>0.29575479999999998</c:v>
                </c:pt>
                <c:pt idx="1431">
                  <c:v>0.25749880000000003</c:v>
                </c:pt>
                <c:pt idx="1432">
                  <c:v>0.25873350000000001</c:v>
                </c:pt>
                <c:pt idx="1433">
                  <c:v>0.17745859999999999</c:v>
                </c:pt>
                <c:pt idx="1434">
                  <c:v>0.20565439999999999</c:v>
                </c:pt>
                <c:pt idx="1435">
                  <c:v>0.18595239999999999</c:v>
                </c:pt>
                <c:pt idx="1436">
                  <c:v>0.25675209999999998</c:v>
                </c:pt>
                <c:pt idx="1437">
                  <c:v>0.16891590000000001</c:v>
                </c:pt>
                <c:pt idx="1438">
                  <c:v>0.24924779999999999</c:v>
                </c:pt>
                <c:pt idx="1439">
                  <c:v>0.38267689999999999</c:v>
                </c:pt>
                <c:pt idx="1440">
                  <c:v>0.3816426</c:v>
                </c:pt>
                <c:pt idx="1441">
                  <c:v>0.36140080000000002</c:v>
                </c:pt>
                <c:pt idx="1442">
                  <c:v>0.42989749999999999</c:v>
                </c:pt>
                <c:pt idx="1443">
                  <c:v>0.45064159999999998</c:v>
                </c:pt>
                <c:pt idx="1444">
                  <c:v>0.36050090000000001</c:v>
                </c:pt>
                <c:pt idx="1445">
                  <c:v>0.38507429999999998</c:v>
                </c:pt>
                <c:pt idx="1446">
                  <c:v>0.22599279999999999</c:v>
                </c:pt>
                <c:pt idx="1447">
                  <c:v>0.21240909999999999</c:v>
                </c:pt>
                <c:pt idx="1448">
                  <c:v>0.25769829999999999</c:v>
                </c:pt>
                <c:pt idx="1449">
                  <c:v>0.26275559999999998</c:v>
                </c:pt>
                <c:pt idx="1450">
                  <c:v>0.31067879999999998</c:v>
                </c:pt>
                <c:pt idx="1451">
                  <c:v>0.19135170000000001</c:v>
                </c:pt>
                <c:pt idx="1452">
                  <c:v>0.1961357</c:v>
                </c:pt>
                <c:pt idx="1453">
                  <c:v>0.29574430000000002</c:v>
                </c:pt>
                <c:pt idx="1454">
                  <c:v>0.2598548</c:v>
                </c:pt>
                <c:pt idx="1455">
                  <c:v>0.25225910000000001</c:v>
                </c:pt>
                <c:pt idx="1456">
                  <c:v>0.19318189999999999</c:v>
                </c:pt>
                <c:pt idx="1457">
                  <c:v>0.26307459999999999</c:v>
                </c:pt>
                <c:pt idx="1458">
                  <c:v>0.2914311</c:v>
                </c:pt>
                <c:pt idx="1459">
                  <c:v>0.26719959999999998</c:v>
                </c:pt>
                <c:pt idx="1460">
                  <c:v>0.43606240000000002</c:v>
                </c:pt>
                <c:pt idx="1461">
                  <c:v>0.29709410000000003</c:v>
                </c:pt>
                <c:pt idx="1462">
                  <c:v>0.27508310000000002</c:v>
                </c:pt>
                <c:pt idx="1463">
                  <c:v>0.24548500000000001</c:v>
                </c:pt>
                <c:pt idx="1464">
                  <c:v>0.25008269999999999</c:v>
                </c:pt>
                <c:pt idx="1465">
                  <c:v>0.22864619999999999</c:v>
                </c:pt>
                <c:pt idx="1466">
                  <c:v>0.25201170000000001</c:v>
                </c:pt>
                <c:pt idx="1467">
                  <c:v>0.35891699999999999</c:v>
                </c:pt>
                <c:pt idx="1468">
                  <c:v>0.24274399999999999</c:v>
                </c:pt>
                <c:pt idx="1469">
                  <c:v>0.18732489999999999</c:v>
                </c:pt>
                <c:pt idx="1470">
                  <c:v>0.28660449999999998</c:v>
                </c:pt>
                <c:pt idx="1471">
                  <c:v>0.1943569</c:v>
                </c:pt>
                <c:pt idx="1472">
                  <c:v>0.29902250000000002</c:v>
                </c:pt>
                <c:pt idx="1473">
                  <c:v>0.2079172</c:v>
                </c:pt>
                <c:pt idx="1474">
                  <c:v>0.1998404</c:v>
                </c:pt>
                <c:pt idx="1475">
                  <c:v>0.19934289999999999</c:v>
                </c:pt>
                <c:pt idx="1476">
                  <c:v>0.35098970000000002</c:v>
                </c:pt>
                <c:pt idx="1477">
                  <c:v>0.28192810000000001</c:v>
                </c:pt>
                <c:pt idx="1478">
                  <c:v>0.1856612</c:v>
                </c:pt>
                <c:pt idx="1479">
                  <c:v>0.28547790000000001</c:v>
                </c:pt>
                <c:pt idx="1480">
                  <c:v>0.29468810000000001</c:v>
                </c:pt>
                <c:pt idx="1481">
                  <c:v>0.33609230000000001</c:v>
                </c:pt>
                <c:pt idx="1482">
                  <c:v>0.32915699999999998</c:v>
                </c:pt>
                <c:pt idx="1483">
                  <c:v>0.26063399999999998</c:v>
                </c:pt>
                <c:pt idx="1484">
                  <c:v>0.1817849</c:v>
                </c:pt>
                <c:pt idx="1485">
                  <c:v>0.15551490000000001</c:v>
                </c:pt>
                <c:pt idx="1486">
                  <c:v>0.15587409999999999</c:v>
                </c:pt>
                <c:pt idx="1487">
                  <c:v>0.27973419999999999</c:v>
                </c:pt>
                <c:pt idx="1488">
                  <c:v>0.40401510000000002</c:v>
                </c:pt>
                <c:pt idx="1489">
                  <c:v>0.26825969999999999</c:v>
                </c:pt>
                <c:pt idx="1490">
                  <c:v>0.26102439999999999</c:v>
                </c:pt>
                <c:pt idx="1491">
                  <c:v>0.25384950000000001</c:v>
                </c:pt>
                <c:pt idx="1492">
                  <c:v>0.2282594</c:v>
                </c:pt>
                <c:pt idx="1493">
                  <c:v>0.2649608</c:v>
                </c:pt>
                <c:pt idx="1494">
                  <c:v>0.4086513</c:v>
                </c:pt>
                <c:pt idx="1495">
                  <c:v>0.2929583</c:v>
                </c:pt>
                <c:pt idx="1496">
                  <c:v>0.3266174</c:v>
                </c:pt>
                <c:pt idx="1497">
                  <c:v>0.40548830000000002</c:v>
                </c:pt>
                <c:pt idx="1498">
                  <c:v>0.41649750000000002</c:v>
                </c:pt>
                <c:pt idx="1499">
                  <c:v>0.31348989999999999</c:v>
                </c:pt>
                <c:pt idx="1500">
                  <c:v>0.33047870000000001</c:v>
                </c:pt>
                <c:pt idx="1501">
                  <c:v>0.48835299999999998</c:v>
                </c:pt>
                <c:pt idx="1502">
                  <c:v>0.43127260000000001</c:v>
                </c:pt>
                <c:pt idx="1503">
                  <c:v>0.46974389999999999</c:v>
                </c:pt>
                <c:pt idx="1504">
                  <c:v>0.50642339999999997</c:v>
                </c:pt>
                <c:pt idx="1505">
                  <c:v>0.42616120000000002</c:v>
                </c:pt>
                <c:pt idx="1506">
                  <c:v>0.50384899999999999</c:v>
                </c:pt>
                <c:pt idx="1507">
                  <c:v>0.38900580000000001</c:v>
                </c:pt>
                <c:pt idx="1508">
                  <c:v>0.37962109999999999</c:v>
                </c:pt>
                <c:pt idx="1509">
                  <c:v>0.31458390000000003</c:v>
                </c:pt>
                <c:pt idx="1510">
                  <c:v>0.31709229999999999</c:v>
                </c:pt>
                <c:pt idx="1511">
                  <c:v>0.35346169999999999</c:v>
                </c:pt>
                <c:pt idx="1512">
                  <c:v>0.3480876</c:v>
                </c:pt>
                <c:pt idx="1513">
                  <c:v>0.35856589999999999</c:v>
                </c:pt>
                <c:pt idx="1514">
                  <c:v>0.4271105</c:v>
                </c:pt>
                <c:pt idx="1515">
                  <c:v>0.4558238</c:v>
                </c:pt>
                <c:pt idx="1516">
                  <c:v>0.42838140000000002</c:v>
                </c:pt>
                <c:pt idx="1517">
                  <c:v>0.37606830000000002</c:v>
                </c:pt>
                <c:pt idx="1518">
                  <c:v>0.48154059999999999</c:v>
                </c:pt>
                <c:pt idx="1519">
                  <c:v>0.45926939999999999</c:v>
                </c:pt>
                <c:pt idx="1520">
                  <c:v>0.37997760000000003</c:v>
                </c:pt>
                <c:pt idx="1521">
                  <c:v>0.56059170000000003</c:v>
                </c:pt>
                <c:pt idx="1522">
                  <c:v>0.39784130000000001</c:v>
                </c:pt>
                <c:pt idx="1523">
                  <c:v>0.45656980000000003</c:v>
                </c:pt>
                <c:pt idx="1524">
                  <c:v>0.4352162</c:v>
                </c:pt>
                <c:pt idx="1525">
                  <c:v>0.4637754</c:v>
                </c:pt>
                <c:pt idx="1526">
                  <c:v>0.44712760000000001</c:v>
                </c:pt>
                <c:pt idx="1527">
                  <c:v>0.57139150000000005</c:v>
                </c:pt>
                <c:pt idx="1528">
                  <c:v>0.40188580000000002</c:v>
                </c:pt>
                <c:pt idx="1529">
                  <c:v>0.39890599999999998</c:v>
                </c:pt>
                <c:pt idx="1530">
                  <c:v>0.38293270000000001</c:v>
                </c:pt>
                <c:pt idx="1531">
                  <c:v>0.42264659999999998</c:v>
                </c:pt>
                <c:pt idx="1532">
                  <c:v>0.52224349999999997</c:v>
                </c:pt>
                <c:pt idx="1533">
                  <c:v>0.46943459999999998</c:v>
                </c:pt>
                <c:pt idx="1534">
                  <c:v>0.65286730000000004</c:v>
                </c:pt>
                <c:pt idx="1535">
                  <c:v>0.45306540000000001</c:v>
                </c:pt>
                <c:pt idx="1536">
                  <c:v>0.4269656</c:v>
                </c:pt>
                <c:pt idx="1537">
                  <c:v>0.41987649999999999</c:v>
                </c:pt>
                <c:pt idx="1538">
                  <c:v>0.39078950000000001</c:v>
                </c:pt>
                <c:pt idx="1539">
                  <c:v>0.43128490000000003</c:v>
                </c:pt>
                <c:pt idx="1540">
                  <c:v>0.44391550000000002</c:v>
                </c:pt>
                <c:pt idx="1541">
                  <c:v>0.50385809999999998</c:v>
                </c:pt>
                <c:pt idx="1542">
                  <c:v>0.41121639999999998</c:v>
                </c:pt>
                <c:pt idx="1543">
                  <c:v>0.50463760000000002</c:v>
                </c:pt>
                <c:pt idx="1544">
                  <c:v>0.39422499999999999</c:v>
                </c:pt>
                <c:pt idx="1545">
                  <c:v>0.44690380000000002</c:v>
                </c:pt>
                <c:pt idx="1546">
                  <c:v>0.45996730000000002</c:v>
                </c:pt>
                <c:pt idx="1547">
                  <c:v>0.43224780000000002</c:v>
                </c:pt>
                <c:pt idx="1548">
                  <c:v>0.51956270000000004</c:v>
                </c:pt>
                <c:pt idx="1549">
                  <c:v>0.45881139999999998</c:v>
                </c:pt>
                <c:pt idx="1550">
                  <c:v>0.3389508</c:v>
                </c:pt>
                <c:pt idx="1551">
                  <c:v>0.32615349999999999</c:v>
                </c:pt>
                <c:pt idx="1552">
                  <c:v>0.40501369999999998</c:v>
                </c:pt>
                <c:pt idx="1553">
                  <c:v>0.41700159999999997</c:v>
                </c:pt>
                <c:pt idx="1554">
                  <c:v>0.42977070000000001</c:v>
                </c:pt>
                <c:pt idx="1555">
                  <c:v>0.44933319999999999</c:v>
                </c:pt>
                <c:pt idx="1556">
                  <c:v>0.50503229999999999</c:v>
                </c:pt>
                <c:pt idx="1557">
                  <c:v>0.36135040000000002</c:v>
                </c:pt>
                <c:pt idx="1558">
                  <c:v>0.3490047</c:v>
                </c:pt>
                <c:pt idx="1559">
                  <c:v>0.3505819</c:v>
                </c:pt>
                <c:pt idx="1560">
                  <c:v>0.41596909999999998</c:v>
                </c:pt>
                <c:pt idx="1561">
                  <c:v>0.38498260000000001</c:v>
                </c:pt>
                <c:pt idx="1562">
                  <c:v>0.47800019999999999</c:v>
                </c:pt>
                <c:pt idx="1563">
                  <c:v>0.4253344</c:v>
                </c:pt>
                <c:pt idx="1564">
                  <c:v>0.40780159999999999</c:v>
                </c:pt>
                <c:pt idx="1565">
                  <c:v>0.48932209999999998</c:v>
                </c:pt>
                <c:pt idx="1566">
                  <c:v>0.48167579999999999</c:v>
                </c:pt>
                <c:pt idx="1567">
                  <c:v>0.54408239999999997</c:v>
                </c:pt>
                <c:pt idx="1568">
                  <c:v>0.41471839999999999</c:v>
                </c:pt>
                <c:pt idx="1569">
                  <c:v>0.56267520000000004</c:v>
                </c:pt>
                <c:pt idx="1570">
                  <c:v>0.39531899999999998</c:v>
                </c:pt>
                <c:pt idx="1571">
                  <c:v>0.38380940000000002</c:v>
                </c:pt>
                <c:pt idx="1572">
                  <c:v>0.3762105</c:v>
                </c:pt>
                <c:pt idx="1573">
                  <c:v>0.4017231</c:v>
                </c:pt>
                <c:pt idx="1574">
                  <c:v>0.3817314</c:v>
                </c:pt>
                <c:pt idx="1575">
                  <c:v>0.33865319999999999</c:v>
                </c:pt>
                <c:pt idx="1576">
                  <c:v>0.43125330000000001</c:v>
                </c:pt>
                <c:pt idx="1577">
                  <c:v>0.64916070000000003</c:v>
                </c:pt>
                <c:pt idx="1578">
                  <c:v>0.490672</c:v>
                </c:pt>
                <c:pt idx="1579">
                  <c:v>0.56508659999999999</c:v>
                </c:pt>
                <c:pt idx="1580">
                  <c:v>0.37983460000000002</c:v>
                </c:pt>
                <c:pt idx="1581">
                  <c:v>0.35485139999999998</c:v>
                </c:pt>
                <c:pt idx="1582">
                  <c:v>0.48690489999999997</c:v>
                </c:pt>
                <c:pt idx="1583">
                  <c:v>0.31518839999999998</c:v>
                </c:pt>
                <c:pt idx="1584">
                  <c:v>0.40460030000000002</c:v>
                </c:pt>
                <c:pt idx="1585">
                  <c:v>0.28540789999999999</c:v>
                </c:pt>
                <c:pt idx="1586">
                  <c:v>0.28541309999999998</c:v>
                </c:pt>
                <c:pt idx="1587">
                  <c:v>0.28373379999999998</c:v>
                </c:pt>
                <c:pt idx="1588">
                  <c:v>0.37149939999999998</c:v>
                </c:pt>
                <c:pt idx="1589">
                  <c:v>0.2955739</c:v>
                </c:pt>
                <c:pt idx="1590">
                  <c:v>0.29201739999999998</c:v>
                </c:pt>
                <c:pt idx="1591">
                  <c:v>0.35433829999999999</c:v>
                </c:pt>
                <c:pt idx="1592">
                  <c:v>0.2838444</c:v>
                </c:pt>
                <c:pt idx="1593">
                  <c:v>0.31951580000000002</c:v>
                </c:pt>
                <c:pt idx="1594">
                  <c:v>0.3405841</c:v>
                </c:pt>
                <c:pt idx="1595">
                  <c:v>0.4153598</c:v>
                </c:pt>
                <c:pt idx="1596">
                  <c:v>0.28212880000000001</c:v>
                </c:pt>
                <c:pt idx="1597">
                  <c:v>0.31932500000000003</c:v>
                </c:pt>
                <c:pt idx="1598">
                  <c:v>0.3316211</c:v>
                </c:pt>
                <c:pt idx="1599">
                  <c:v>0.35259980000000002</c:v>
                </c:pt>
                <c:pt idx="1600">
                  <c:v>0.39042250000000001</c:v>
                </c:pt>
                <c:pt idx="1601">
                  <c:v>0.31593700000000002</c:v>
                </c:pt>
                <c:pt idx="1602">
                  <c:v>0.3172643</c:v>
                </c:pt>
                <c:pt idx="1603">
                  <c:v>0.37954179999999998</c:v>
                </c:pt>
                <c:pt idx="1604">
                  <c:v>0.29994710000000002</c:v>
                </c:pt>
                <c:pt idx="1605">
                  <c:v>0.33378730000000001</c:v>
                </c:pt>
                <c:pt idx="1606">
                  <c:v>0.2667947</c:v>
                </c:pt>
                <c:pt idx="1607">
                  <c:v>0.28248440000000002</c:v>
                </c:pt>
                <c:pt idx="1608">
                  <c:v>0.28188790000000002</c:v>
                </c:pt>
                <c:pt idx="1609">
                  <c:v>0.3379278</c:v>
                </c:pt>
                <c:pt idx="1610">
                  <c:v>0.32996779999999998</c:v>
                </c:pt>
                <c:pt idx="1611">
                  <c:v>0.32096550000000001</c:v>
                </c:pt>
                <c:pt idx="1612">
                  <c:v>0.42558689999999999</c:v>
                </c:pt>
                <c:pt idx="1613">
                  <c:v>0.31202930000000001</c:v>
                </c:pt>
                <c:pt idx="1614">
                  <c:v>0.32096609999999998</c:v>
                </c:pt>
                <c:pt idx="1615">
                  <c:v>0.38266840000000002</c:v>
                </c:pt>
                <c:pt idx="1616">
                  <c:v>0.33634449999999999</c:v>
                </c:pt>
                <c:pt idx="1617">
                  <c:v>0.36013309999999998</c:v>
                </c:pt>
                <c:pt idx="1618">
                  <c:v>0.37064439999999998</c:v>
                </c:pt>
                <c:pt idx="1619">
                  <c:v>0.54849289999999995</c:v>
                </c:pt>
                <c:pt idx="1620">
                  <c:v>0.48979460000000002</c:v>
                </c:pt>
                <c:pt idx="1621">
                  <c:v>0.34520040000000002</c:v>
                </c:pt>
                <c:pt idx="1622">
                  <c:v>0.3192255</c:v>
                </c:pt>
                <c:pt idx="1623">
                  <c:v>0.44177719999999998</c:v>
                </c:pt>
                <c:pt idx="1624">
                  <c:v>0.31839299999999998</c:v>
                </c:pt>
                <c:pt idx="1625">
                  <c:v>0.32061299999999998</c:v>
                </c:pt>
                <c:pt idx="1626">
                  <c:v>0.2763504</c:v>
                </c:pt>
                <c:pt idx="1627">
                  <c:v>0.33651999999999999</c:v>
                </c:pt>
                <c:pt idx="1628">
                  <c:v>0.31876019999999999</c:v>
                </c:pt>
                <c:pt idx="1629">
                  <c:v>0.40219389999999999</c:v>
                </c:pt>
                <c:pt idx="1630">
                  <c:v>0.30917169999999999</c:v>
                </c:pt>
                <c:pt idx="1631">
                  <c:v>0.3277235</c:v>
                </c:pt>
                <c:pt idx="1632">
                  <c:v>0.44563540000000001</c:v>
                </c:pt>
                <c:pt idx="1633">
                  <c:v>0.38874130000000001</c:v>
                </c:pt>
                <c:pt idx="1634">
                  <c:v>0.34548250000000003</c:v>
                </c:pt>
                <c:pt idx="1635">
                  <c:v>0.39465650000000002</c:v>
                </c:pt>
                <c:pt idx="1636">
                  <c:v>0.38182749999999999</c:v>
                </c:pt>
                <c:pt idx="1637">
                  <c:v>0.37598890000000001</c:v>
                </c:pt>
                <c:pt idx="1638">
                  <c:v>0.3112914</c:v>
                </c:pt>
                <c:pt idx="1639">
                  <c:v>0.33898260000000002</c:v>
                </c:pt>
                <c:pt idx="1640">
                  <c:v>0.43485360000000001</c:v>
                </c:pt>
                <c:pt idx="1641">
                  <c:v>0.38792080000000001</c:v>
                </c:pt>
                <c:pt idx="1642">
                  <c:v>0.34553050000000002</c:v>
                </c:pt>
                <c:pt idx="1643">
                  <c:v>0.35389579999999998</c:v>
                </c:pt>
                <c:pt idx="1644">
                  <c:v>0.3104017</c:v>
                </c:pt>
                <c:pt idx="1645">
                  <c:v>0.17864169999999999</c:v>
                </c:pt>
                <c:pt idx="1646">
                  <c:v>0.39902650000000001</c:v>
                </c:pt>
                <c:pt idx="1647">
                  <c:v>0.33878330000000001</c:v>
                </c:pt>
                <c:pt idx="1648">
                  <c:v>0.28876059999999998</c:v>
                </c:pt>
                <c:pt idx="1649">
                  <c:v>0.29398669999999999</c:v>
                </c:pt>
                <c:pt idx="1650">
                  <c:v>0.26724170000000003</c:v>
                </c:pt>
                <c:pt idx="1651">
                  <c:v>0.40409240000000002</c:v>
                </c:pt>
                <c:pt idx="1652">
                  <c:v>0.62689329999999999</c:v>
                </c:pt>
                <c:pt idx="1653">
                  <c:v>0.3300517</c:v>
                </c:pt>
                <c:pt idx="1654">
                  <c:v>0.29626989999999997</c:v>
                </c:pt>
                <c:pt idx="1655">
                  <c:v>0.42315970000000003</c:v>
                </c:pt>
                <c:pt idx="1656">
                  <c:v>0.33708500000000002</c:v>
                </c:pt>
                <c:pt idx="1657">
                  <c:v>0.33584190000000003</c:v>
                </c:pt>
                <c:pt idx="1658">
                  <c:v>0.2524419</c:v>
                </c:pt>
                <c:pt idx="1659">
                  <c:v>0.2511678</c:v>
                </c:pt>
                <c:pt idx="1660">
                  <c:v>0.2669205</c:v>
                </c:pt>
                <c:pt idx="1661">
                  <c:v>0.294715</c:v>
                </c:pt>
                <c:pt idx="1662">
                  <c:v>0.265316</c:v>
                </c:pt>
                <c:pt idx="1663">
                  <c:v>0.30227150000000003</c:v>
                </c:pt>
                <c:pt idx="1664">
                  <c:v>0.26963999999999999</c:v>
                </c:pt>
                <c:pt idx="1665">
                  <c:v>0.40677760000000002</c:v>
                </c:pt>
                <c:pt idx="1666">
                  <c:v>0.30371740000000003</c:v>
                </c:pt>
                <c:pt idx="1667">
                  <c:v>0.25897799999999999</c:v>
                </c:pt>
                <c:pt idx="1668">
                  <c:v>0.30686239999999998</c:v>
                </c:pt>
                <c:pt idx="1669">
                  <c:v>0.25577650000000002</c:v>
                </c:pt>
                <c:pt idx="1670">
                  <c:v>0.30254710000000001</c:v>
                </c:pt>
                <c:pt idx="1671">
                  <c:v>0.27230130000000002</c:v>
                </c:pt>
                <c:pt idx="1672">
                  <c:v>0.33207809999999999</c:v>
                </c:pt>
                <c:pt idx="1673">
                  <c:v>0.35462120000000003</c:v>
                </c:pt>
                <c:pt idx="1674">
                  <c:v>0.65147759999999999</c:v>
                </c:pt>
                <c:pt idx="1675">
                  <c:v>0.2625073</c:v>
                </c:pt>
                <c:pt idx="1676">
                  <c:v>0.26224059999999999</c:v>
                </c:pt>
                <c:pt idx="1677">
                  <c:v>0.26626660000000002</c:v>
                </c:pt>
                <c:pt idx="1678">
                  <c:v>0.25782830000000001</c:v>
                </c:pt>
                <c:pt idx="1679">
                  <c:v>0.32339960000000001</c:v>
                </c:pt>
                <c:pt idx="1680">
                  <c:v>0.25662790000000002</c:v>
                </c:pt>
                <c:pt idx="1681">
                  <c:v>0.2896552</c:v>
                </c:pt>
                <c:pt idx="1682">
                  <c:v>0.42796830000000002</c:v>
                </c:pt>
                <c:pt idx="1683">
                  <c:v>0.37409900000000001</c:v>
                </c:pt>
                <c:pt idx="1684">
                  <c:v>0.28595369999999998</c:v>
                </c:pt>
                <c:pt idx="1685">
                  <c:v>0.28000890000000001</c:v>
                </c:pt>
                <c:pt idx="1686">
                  <c:v>0.29458820000000002</c:v>
                </c:pt>
                <c:pt idx="1687">
                  <c:v>0.3072471</c:v>
                </c:pt>
                <c:pt idx="1688">
                  <c:v>0.30330560000000001</c:v>
                </c:pt>
                <c:pt idx="1689">
                  <c:v>0.32596429999999998</c:v>
                </c:pt>
                <c:pt idx="1690">
                  <c:v>0.43127490000000002</c:v>
                </c:pt>
                <c:pt idx="1691">
                  <c:v>0.28718900000000003</c:v>
                </c:pt>
                <c:pt idx="1692">
                  <c:v>0.29459400000000002</c:v>
                </c:pt>
                <c:pt idx="1693">
                  <c:v>0.26642949999999999</c:v>
                </c:pt>
                <c:pt idx="1694">
                  <c:v>0.42236639999999998</c:v>
                </c:pt>
                <c:pt idx="1695">
                  <c:v>0.33161590000000002</c:v>
                </c:pt>
                <c:pt idx="1696">
                  <c:v>0.29252289999999997</c:v>
                </c:pt>
                <c:pt idx="1697">
                  <c:v>0.26220670000000001</c:v>
                </c:pt>
                <c:pt idx="1698">
                  <c:v>0.32844269999999998</c:v>
                </c:pt>
                <c:pt idx="1699">
                  <c:v>0.27931529999999999</c:v>
                </c:pt>
                <c:pt idx="1700">
                  <c:v>0.29085830000000001</c:v>
                </c:pt>
                <c:pt idx="1701">
                  <c:v>0.40386129999999998</c:v>
                </c:pt>
                <c:pt idx="1702">
                  <c:v>0.25594980000000001</c:v>
                </c:pt>
                <c:pt idx="1703">
                  <c:v>0.2578104</c:v>
                </c:pt>
                <c:pt idx="1704">
                  <c:v>0.28415059999999998</c:v>
                </c:pt>
                <c:pt idx="1705">
                  <c:v>0.26397969999999998</c:v>
                </c:pt>
                <c:pt idx="1706">
                  <c:v>0.32311859999999998</c:v>
                </c:pt>
                <c:pt idx="1707">
                  <c:v>0.25724200000000003</c:v>
                </c:pt>
                <c:pt idx="1708">
                  <c:v>0.2610847</c:v>
                </c:pt>
                <c:pt idx="1709">
                  <c:v>0.36653409999999997</c:v>
                </c:pt>
                <c:pt idx="1710">
                  <c:v>0.46698830000000002</c:v>
                </c:pt>
                <c:pt idx="1711">
                  <c:v>0.27412690000000001</c:v>
                </c:pt>
                <c:pt idx="1712">
                  <c:v>0.28614329999999999</c:v>
                </c:pt>
                <c:pt idx="1713">
                  <c:v>0.29865350000000002</c:v>
                </c:pt>
                <c:pt idx="1714">
                  <c:v>0.28882029999999997</c:v>
                </c:pt>
                <c:pt idx="1715">
                  <c:v>0.27314509999999997</c:v>
                </c:pt>
                <c:pt idx="1716">
                  <c:v>0.27376210000000001</c:v>
                </c:pt>
                <c:pt idx="1717">
                  <c:v>0.25661919999999999</c:v>
                </c:pt>
                <c:pt idx="1718">
                  <c:v>0.26486700000000002</c:v>
                </c:pt>
                <c:pt idx="1719">
                  <c:v>0.28112549999999997</c:v>
                </c:pt>
                <c:pt idx="1720">
                  <c:v>0.33062819999999998</c:v>
                </c:pt>
                <c:pt idx="1721">
                  <c:v>0.27003329999999998</c:v>
                </c:pt>
                <c:pt idx="1722">
                  <c:v>0.27239059999999998</c:v>
                </c:pt>
                <c:pt idx="1723">
                  <c:v>0.26037949999999999</c:v>
                </c:pt>
                <c:pt idx="1724">
                  <c:v>0.27085009999999998</c:v>
                </c:pt>
                <c:pt idx="1725">
                  <c:v>0.33477210000000002</c:v>
                </c:pt>
                <c:pt idx="1726">
                  <c:v>0.26411800000000002</c:v>
                </c:pt>
                <c:pt idx="1727">
                  <c:v>0.27136569999999999</c:v>
                </c:pt>
                <c:pt idx="1728">
                  <c:v>0.2635865</c:v>
                </c:pt>
                <c:pt idx="1729">
                  <c:v>0.26672020000000002</c:v>
                </c:pt>
                <c:pt idx="1730">
                  <c:v>0.31916240000000001</c:v>
                </c:pt>
                <c:pt idx="1731">
                  <c:v>0.31213780000000002</c:v>
                </c:pt>
                <c:pt idx="1732">
                  <c:v>0.26608320000000002</c:v>
                </c:pt>
                <c:pt idx="1733">
                  <c:v>0.26528550000000001</c:v>
                </c:pt>
                <c:pt idx="1734">
                  <c:v>0.26933319999999999</c:v>
                </c:pt>
                <c:pt idx="1735">
                  <c:v>0.33542860000000002</c:v>
                </c:pt>
                <c:pt idx="1736">
                  <c:v>0.28187990000000002</c:v>
                </c:pt>
                <c:pt idx="1737">
                  <c:v>0.2596754</c:v>
                </c:pt>
                <c:pt idx="1738">
                  <c:v>0.26048959999999999</c:v>
                </c:pt>
                <c:pt idx="1739">
                  <c:v>0.28125650000000002</c:v>
                </c:pt>
                <c:pt idx="1740">
                  <c:v>0.26226969999999999</c:v>
                </c:pt>
                <c:pt idx="1741">
                  <c:v>0.28114</c:v>
                </c:pt>
                <c:pt idx="1742">
                  <c:v>0.26753539999999998</c:v>
                </c:pt>
                <c:pt idx="1743">
                  <c:v>0.26651970000000003</c:v>
                </c:pt>
                <c:pt idx="1744">
                  <c:v>0.35649340000000002</c:v>
                </c:pt>
                <c:pt idx="1745">
                  <c:v>0.26675389999999999</c:v>
                </c:pt>
                <c:pt idx="1746">
                  <c:v>0.33584059999999999</c:v>
                </c:pt>
                <c:pt idx="1747">
                  <c:v>0.26986399999999999</c:v>
                </c:pt>
                <c:pt idx="1748">
                  <c:v>0.26682460000000002</c:v>
                </c:pt>
                <c:pt idx="1749">
                  <c:v>0.30069390000000001</c:v>
                </c:pt>
                <c:pt idx="1750">
                  <c:v>0.26669670000000001</c:v>
                </c:pt>
                <c:pt idx="1751">
                  <c:v>0.25476989999999999</c:v>
                </c:pt>
                <c:pt idx="1752">
                  <c:v>0.29512119999999997</c:v>
                </c:pt>
                <c:pt idx="1753">
                  <c:v>0.31891000000000003</c:v>
                </c:pt>
                <c:pt idx="1754">
                  <c:v>0.26740969999999997</c:v>
                </c:pt>
                <c:pt idx="1755">
                  <c:v>0.2619319</c:v>
                </c:pt>
                <c:pt idx="1756">
                  <c:v>0.27607619999999999</c:v>
                </c:pt>
                <c:pt idx="1757">
                  <c:v>0.29913459999999997</c:v>
                </c:pt>
                <c:pt idx="1758">
                  <c:v>0.30561500000000003</c:v>
                </c:pt>
                <c:pt idx="1759">
                  <c:v>0.2820705</c:v>
                </c:pt>
                <c:pt idx="1760">
                  <c:v>0.26607150000000002</c:v>
                </c:pt>
                <c:pt idx="1761">
                  <c:v>0.2840665</c:v>
                </c:pt>
                <c:pt idx="1762">
                  <c:v>0.25823430000000003</c:v>
                </c:pt>
                <c:pt idx="1763">
                  <c:v>0.32675749999999998</c:v>
                </c:pt>
                <c:pt idx="1764">
                  <c:v>0.2634628</c:v>
                </c:pt>
                <c:pt idx="1765">
                  <c:v>0.26647860000000001</c:v>
                </c:pt>
                <c:pt idx="1766">
                  <c:v>0.26544329999999999</c:v>
                </c:pt>
                <c:pt idx="1767">
                  <c:v>0.46868520000000002</c:v>
                </c:pt>
                <c:pt idx="1768">
                  <c:v>0.28643180000000001</c:v>
                </c:pt>
                <c:pt idx="1769">
                  <c:v>0.25367800000000001</c:v>
                </c:pt>
                <c:pt idx="1770">
                  <c:v>0.25882359999999999</c:v>
                </c:pt>
                <c:pt idx="1771">
                  <c:v>0.27361730000000001</c:v>
                </c:pt>
                <c:pt idx="1772">
                  <c:v>0.42962729999999999</c:v>
                </c:pt>
                <c:pt idx="1773">
                  <c:v>0.4443532</c:v>
                </c:pt>
                <c:pt idx="1774">
                  <c:v>0.32922459999999998</c:v>
                </c:pt>
                <c:pt idx="1775">
                  <c:v>0.33513599999999999</c:v>
                </c:pt>
                <c:pt idx="1776">
                  <c:v>0.43211939999999999</c:v>
                </c:pt>
                <c:pt idx="1777">
                  <c:v>0.28707050000000001</c:v>
                </c:pt>
                <c:pt idx="1778">
                  <c:v>0.35844389999999998</c:v>
                </c:pt>
                <c:pt idx="1779">
                  <c:v>0.248057</c:v>
                </c:pt>
                <c:pt idx="1780">
                  <c:v>0.26500089999999998</c:v>
                </c:pt>
                <c:pt idx="1781">
                  <c:v>0.30575780000000002</c:v>
                </c:pt>
                <c:pt idx="1782">
                  <c:v>0.2466323</c:v>
                </c:pt>
                <c:pt idx="1783">
                  <c:v>0.26651629999999998</c:v>
                </c:pt>
                <c:pt idx="1784">
                  <c:v>0.2601485</c:v>
                </c:pt>
                <c:pt idx="1785">
                  <c:v>0.25547249999999999</c:v>
                </c:pt>
                <c:pt idx="1786">
                  <c:v>0.33405299999999999</c:v>
                </c:pt>
                <c:pt idx="1787">
                  <c:v>0.34179389999999998</c:v>
                </c:pt>
                <c:pt idx="1788">
                  <c:v>0.29232059999999999</c:v>
                </c:pt>
                <c:pt idx="1789">
                  <c:v>0.25272499999999998</c:v>
                </c:pt>
                <c:pt idx="1790">
                  <c:v>0.26314860000000001</c:v>
                </c:pt>
                <c:pt idx="1791">
                  <c:v>0.2890894</c:v>
                </c:pt>
                <c:pt idx="1792">
                  <c:v>0.26330710000000002</c:v>
                </c:pt>
                <c:pt idx="1793">
                  <c:v>0.25942589999999999</c:v>
                </c:pt>
                <c:pt idx="1794">
                  <c:v>0.30475099999999999</c:v>
                </c:pt>
                <c:pt idx="1795">
                  <c:v>0.25571709999999997</c:v>
                </c:pt>
                <c:pt idx="1796">
                  <c:v>0.2820278</c:v>
                </c:pt>
                <c:pt idx="1797">
                  <c:v>0.2593258</c:v>
                </c:pt>
                <c:pt idx="1798">
                  <c:v>0.37187540000000002</c:v>
                </c:pt>
                <c:pt idx="1799">
                  <c:v>0.24938979999999999</c:v>
                </c:pt>
                <c:pt idx="1800">
                  <c:v>0.25177189999999999</c:v>
                </c:pt>
                <c:pt idx="1801">
                  <c:v>0.30057919999999999</c:v>
                </c:pt>
                <c:pt idx="1802">
                  <c:v>0.29544759999999998</c:v>
                </c:pt>
                <c:pt idx="1803">
                  <c:v>0.26695540000000001</c:v>
                </c:pt>
                <c:pt idx="1804">
                  <c:v>0.2657486</c:v>
                </c:pt>
                <c:pt idx="1805">
                  <c:v>0.26106610000000002</c:v>
                </c:pt>
                <c:pt idx="1806">
                  <c:v>0.37888070000000001</c:v>
                </c:pt>
                <c:pt idx="1807">
                  <c:v>0.28994490000000001</c:v>
                </c:pt>
                <c:pt idx="1808">
                  <c:v>0.25259619999999999</c:v>
                </c:pt>
                <c:pt idx="1809">
                  <c:v>0.25242389999999998</c:v>
                </c:pt>
                <c:pt idx="1810">
                  <c:v>0.25380019999999998</c:v>
                </c:pt>
                <c:pt idx="1811">
                  <c:v>0.30331999999999998</c:v>
                </c:pt>
                <c:pt idx="1812">
                  <c:v>0.32446130000000001</c:v>
                </c:pt>
                <c:pt idx="1813">
                  <c:v>0.36047669999999998</c:v>
                </c:pt>
                <c:pt idx="1814">
                  <c:v>0.26261099999999998</c:v>
                </c:pt>
                <c:pt idx="1815">
                  <c:v>0.26922430000000003</c:v>
                </c:pt>
                <c:pt idx="1816">
                  <c:v>0.34401359999999997</c:v>
                </c:pt>
                <c:pt idx="1817">
                  <c:v>0.2624726</c:v>
                </c:pt>
                <c:pt idx="1818">
                  <c:v>0.26695580000000002</c:v>
                </c:pt>
                <c:pt idx="1819">
                  <c:v>0.32784760000000002</c:v>
                </c:pt>
                <c:pt idx="1820">
                  <c:v>0.28635830000000001</c:v>
                </c:pt>
                <c:pt idx="1821">
                  <c:v>0.25952130000000001</c:v>
                </c:pt>
                <c:pt idx="1822">
                  <c:v>0.26158599999999999</c:v>
                </c:pt>
                <c:pt idx="1823">
                  <c:v>0.26304549999999999</c:v>
                </c:pt>
                <c:pt idx="1824">
                  <c:v>0.27016430000000002</c:v>
                </c:pt>
                <c:pt idx="1825">
                  <c:v>0.29501729999999998</c:v>
                </c:pt>
                <c:pt idx="1826">
                  <c:v>0.27362300000000001</c:v>
                </c:pt>
                <c:pt idx="1827">
                  <c:v>0.2616716</c:v>
                </c:pt>
                <c:pt idx="1828">
                  <c:v>0.2663529</c:v>
                </c:pt>
                <c:pt idx="1829">
                  <c:v>0.26885130000000002</c:v>
                </c:pt>
                <c:pt idx="1830">
                  <c:v>0.36450329999999997</c:v>
                </c:pt>
                <c:pt idx="1831">
                  <c:v>0.25820880000000002</c:v>
                </c:pt>
                <c:pt idx="1832">
                  <c:v>0.25133359999999999</c:v>
                </c:pt>
                <c:pt idx="1833">
                  <c:v>0.25520779999999998</c:v>
                </c:pt>
                <c:pt idx="1834">
                  <c:v>0.34416530000000001</c:v>
                </c:pt>
                <c:pt idx="1835">
                  <c:v>0.27239560000000002</c:v>
                </c:pt>
                <c:pt idx="1836">
                  <c:v>0.2584728</c:v>
                </c:pt>
                <c:pt idx="1837">
                  <c:v>0.36137750000000002</c:v>
                </c:pt>
                <c:pt idx="1838">
                  <c:v>0.25564750000000003</c:v>
                </c:pt>
                <c:pt idx="1839">
                  <c:v>0.26511760000000001</c:v>
                </c:pt>
                <c:pt idx="1840">
                  <c:v>0.32024000000000002</c:v>
                </c:pt>
                <c:pt idx="1841">
                  <c:v>0.32534289999999999</c:v>
                </c:pt>
                <c:pt idx="1842">
                  <c:v>0.29202739999999999</c:v>
                </c:pt>
                <c:pt idx="1843">
                  <c:v>0.37229509999999999</c:v>
                </c:pt>
                <c:pt idx="1844">
                  <c:v>0.292576</c:v>
                </c:pt>
                <c:pt idx="1845">
                  <c:v>0.26659290000000002</c:v>
                </c:pt>
                <c:pt idx="1846">
                  <c:v>0.44129750000000001</c:v>
                </c:pt>
                <c:pt idx="1847">
                  <c:v>0.25671060000000001</c:v>
                </c:pt>
                <c:pt idx="1848">
                  <c:v>0.25561840000000002</c:v>
                </c:pt>
                <c:pt idx="1849">
                  <c:v>0.29684070000000001</c:v>
                </c:pt>
                <c:pt idx="1850">
                  <c:v>0.26585039999999999</c:v>
                </c:pt>
                <c:pt idx="1851">
                  <c:v>0.33932259999999997</c:v>
                </c:pt>
                <c:pt idx="1852">
                  <c:v>0.34587820000000002</c:v>
                </c:pt>
                <c:pt idx="1853">
                  <c:v>0.29574549999999999</c:v>
                </c:pt>
                <c:pt idx="1854">
                  <c:v>0.28160030000000003</c:v>
                </c:pt>
                <c:pt idx="1855">
                  <c:v>0.28013880000000002</c:v>
                </c:pt>
                <c:pt idx="1856">
                  <c:v>0.2928463</c:v>
                </c:pt>
                <c:pt idx="1857">
                  <c:v>0.28610340000000001</c:v>
                </c:pt>
                <c:pt idx="1858">
                  <c:v>0.45356210000000002</c:v>
                </c:pt>
                <c:pt idx="1859">
                  <c:v>0.2704492</c:v>
                </c:pt>
                <c:pt idx="1860">
                  <c:v>0.24640229999999999</c:v>
                </c:pt>
                <c:pt idx="1861">
                  <c:v>0.30440440000000002</c:v>
                </c:pt>
                <c:pt idx="1862">
                  <c:v>0.25797779999999998</c:v>
                </c:pt>
                <c:pt idx="1863">
                  <c:v>0.2631829</c:v>
                </c:pt>
                <c:pt idx="1864">
                  <c:v>0.25997730000000002</c:v>
                </c:pt>
                <c:pt idx="1865">
                  <c:v>0.25871769999999999</c:v>
                </c:pt>
                <c:pt idx="1866">
                  <c:v>0.26842329999999998</c:v>
                </c:pt>
                <c:pt idx="1867">
                  <c:v>0.29966029999999999</c:v>
                </c:pt>
                <c:pt idx="1868">
                  <c:v>0.37370579999999998</c:v>
                </c:pt>
                <c:pt idx="1869">
                  <c:v>0.27741450000000001</c:v>
                </c:pt>
                <c:pt idx="1870">
                  <c:v>0.30361929999999998</c:v>
                </c:pt>
                <c:pt idx="1871">
                  <c:v>0.28841250000000002</c:v>
                </c:pt>
                <c:pt idx="1872">
                  <c:v>0.2935857</c:v>
                </c:pt>
                <c:pt idx="1873">
                  <c:v>0.25143529999999997</c:v>
                </c:pt>
                <c:pt idx="1874">
                  <c:v>0.33621210000000001</c:v>
                </c:pt>
                <c:pt idx="1875">
                  <c:v>0.25100210000000001</c:v>
                </c:pt>
                <c:pt idx="1876">
                  <c:v>0.30134379999999999</c:v>
                </c:pt>
                <c:pt idx="1877">
                  <c:v>0.2941878</c:v>
                </c:pt>
                <c:pt idx="1878">
                  <c:v>0.25207780000000002</c:v>
                </c:pt>
                <c:pt idx="1879">
                  <c:v>0.33232410000000001</c:v>
                </c:pt>
                <c:pt idx="1880">
                  <c:v>0.26224249999999999</c:v>
                </c:pt>
                <c:pt idx="1881">
                  <c:v>0.26922590000000002</c:v>
                </c:pt>
                <c:pt idx="1882">
                  <c:v>0.30825520000000001</c:v>
                </c:pt>
                <c:pt idx="1883">
                  <c:v>0.25139220000000001</c:v>
                </c:pt>
                <c:pt idx="1884">
                  <c:v>0.25448589999999999</c:v>
                </c:pt>
                <c:pt idx="1885">
                  <c:v>0.25688830000000001</c:v>
                </c:pt>
                <c:pt idx="1886">
                  <c:v>0.26654159999999999</c:v>
                </c:pt>
                <c:pt idx="1887">
                  <c:v>0.27820600000000001</c:v>
                </c:pt>
                <c:pt idx="1888">
                  <c:v>0.25603939999999997</c:v>
                </c:pt>
                <c:pt idx="1889">
                  <c:v>0.25394169999999999</c:v>
                </c:pt>
                <c:pt idx="1890">
                  <c:v>0.33664690000000003</c:v>
                </c:pt>
                <c:pt idx="1891">
                  <c:v>0.25741510000000001</c:v>
                </c:pt>
                <c:pt idx="1892">
                  <c:v>0.29739199999999999</c:v>
                </c:pt>
                <c:pt idx="1893">
                  <c:v>0.26627709999999999</c:v>
                </c:pt>
                <c:pt idx="1894">
                  <c:v>0.25414530000000002</c:v>
                </c:pt>
                <c:pt idx="1895">
                  <c:v>0.26958779999999999</c:v>
                </c:pt>
                <c:pt idx="1896">
                  <c:v>0.27395849999999999</c:v>
                </c:pt>
                <c:pt idx="1897">
                  <c:v>0.30042419999999997</c:v>
                </c:pt>
                <c:pt idx="1898">
                  <c:v>0.25586429999999999</c:v>
                </c:pt>
                <c:pt idx="1899">
                  <c:v>0.25675999999999999</c:v>
                </c:pt>
                <c:pt idx="1900">
                  <c:v>0.39854250000000002</c:v>
                </c:pt>
                <c:pt idx="1901">
                  <c:v>0.44587529999999997</c:v>
                </c:pt>
                <c:pt idx="1902">
                  <c:v>0.2563262</c:v>
                </c:pt>
                <c:pt idx="1903">
                  <c:v>0.34082289999999998</c:v>
                </c:pt>
                <c:pt idx="1904">
                  <c:v>0.2595171</c:v>
                </c:pt>
                <c:pt idx="1905">
                  <c:v>0.2703835</c:v>
                </c:pt>
                <c:pt idx="1906">
                  <c:v>0.2919543</c:v>
                </c:pt>
                <c:pt idx="1907">
                  <c:v>0.2574572</c:v>
                </c:pt>
                <c:pt idx="1908">
                  <c:v>0.26469419999999999</c:v>
                </c:pt>
                <c:pt idx="1909">
                  <c:v>0.25574219999999998</c:v>
                </c:pt>
                <c:pt idx="1910">
                  <c:v>0.28249049999999998</c:v>
                </c:pt>
                <c:pt idx="1911">
                  <c:v>0.33063500000000001</c:v>
                </c:pt>
                <c:pt idx="1912">
                  <c:v>0.26054500000000003</c:v>
                </c:pt>
                <c:pt idx="1913">
                  <c:v>0.31411670000000003</c:v>
                </c:pt>
                <c:pt idx="1914">
                  <c:v>0.263656</c:v>
                </c:pt>
                <c:pt idx="1915">
                  <c:v>0.3507866</c:v>
                </c:pt>
                <c:pt idx="1916">
                  <c:v>0.29901670000000002</c:v>
                </c:pt>
                <c:pt idx="1917">
                  <c:v>0.26027149999999999</c:v>
                </c:pt>
                <c:pt idx="1918">
                  <c:v>0.29662840000000001</c:v>
                </c:pt>
                <c:pt idx="1919">
                  <c:v>0.27145900000000001</c:v>
                </c:pt>
                <c:pt idx="1920">
                  <c:v>0.30623489999999998</c:v>
                </c:pt>
                <c:pt idx="1921">
                  <c:v>0.2628974</c:v>
                </c:pt>
                <c:pt idx="1922">
                  <c:v>0.26340279999999999</c:v>
                </c:pt>
                <c:pt idx="1923">
                  <c:v>0.26660089999999997</c:v>
                </c:pt>
                <c:pt idx="1924">
                  <c:v>0.36484050000000001</c:v>
                </c:pt>
                <c:pt idx="1925">
                  <c:v>0.31729020000000002</c:v>
                </c:pt>
                <c:pt idx="1926">
                  <c:v>0.2614708</c:v>
                </c:pt>
                <c:pt idx="1927">
                  <c:v>0.2673451</c:v>
                </c:pt>
                <c:pt idx="1928">
                  <c:v>0.27002219999999999</c:v>
                </c:pt>
                <c:pt idx="1929">
                  <c:v>0.28319949999999999</c:v>
                </c:pt>
                <c:pt idx="1930">
                  <c:v>0.31953280000000001</c:v>
                </c:pt>
                <c:pt idx="1931">
                  <c:v>0.32848909999999998</c:v>
                </c:pt>
                <c:pt idx="1932">
                  <c:v>0.30176380000000003</c:v>
                </c:pt>
                <c:pt idx="1933">
                  <c:v>0.37419540000000001</c:v>
                </c:pt>
                <c:pt idx="1934">
                  <c:v>0.30171910000000002</c:v>
                </c:pt>
                <c:pt idx="1935">
                  <c:v>0.34195419999999999</c:v>
                </c:pt>
                <c:pt idx="1936">
                  <c:v>0.25414419999999999</c:v>
                </c:pt>
                <c:pt idx="1937">
                  <c:v>0.26011109999999998</c:v>
                </c:pt>
                <c:pt idx="1938">
                  <c:v>0.26118239999999998</c:v>
                </c:pt>
                <c:pt idx="1939">
                  <c:v>0.261494</c:v>
                </c:pt>
                <c:pt idx="1940">
                  <c:v>0.2827769</c:v>
                </c:pt>
                <c:pt idx="1941">
                  <c:v>0.26046550000000002</c:v>
                </c:pt>
                <c:pt idx="1942">
                  <c:v>0.25468600000000002</c:v>
                </c:pt>
                <c:pt idx="1943">
                  <c:v>0.31702010000000003</c:v>
                </c:pt>
                <c:pt idx="1944">
                  <c:v>0.3202932</c:v>
                </c:pt>
                <c:pt idx="1945">
                  <c:v>0.38989119999999999</c:v>
                </c:pt>
                <c:pt idx="1946">
                  <c:v>0.3707587</c:v>
                </c:pt>
                <c:pt idx="1947">
                  <c:v>0.2595422</c:v>
                </c:pt>
                <c:pt idx="1948">
                  <c:v>0.3153784</c:v>
                </c:pt>
                <c:pt idx="1949">
                  <c:v>0.29570469999999999</c:v>
                </c:pt>
                <c:pt idx="1950">
                  <c:v>0.25987650000000001</c:v>
                </c:pt>
                <c:pt idx="1951">
                  <c:v>0.25716230000000001</c:v>
                </c:pt>
                <c:pt idx="1952">
                  <c:v>0.27668310000000002</c:v>
                </c:pt>
                <c:pt idx="1953">
                  <c:v>0.25820510000000002</c:v>
                </c:pt>
                <c:pt idx="1954">
                  <c:v>0.25520090000000001</c:v>
                </c:pt>
                <c:pt idx="1955">
                  <c:v>0.29956120000000003</c:v>
                </c:pt>
                <c:pt idx="1956">
                  <c:v>0.2697253</c:v>
                </c:pt>
                <c:pt idx="1957">
                  <c:v>0.26695920000000001</c:v>
                </c:pt>
                <c:pt idx="1958">
                  <c:v>0.42150179999999998</c:v>
                </c:pt>
                <c:pt idx="1959">
                  <c:v>0.26249830000000002</c:v>
                </c:pt>
                <c:pt idx="1960">
                  <c:v>0.25402989999999998</c:v>
                </c:pt>
                <c:pt idx="1961">
                  <c:v>0.2704744</c:v>
                </c:pt>
                <c:pt idx="1962">
                  <c:v>0.27263860000000001</c:v>
                </c:pt>
                <c:pt idx="1963">
                  <c:v>0.28885810000000001</c:v>
                </c:pt>
                <c:pt idx="1964">
                  <c:v>0.27306750000000002</c:v>
                </c:pt>
                <c:pt idx="1965">
                  <c:v>0.28107969999999999</c:v>
                </c:pt>
                <c:pt idx="1966">
                  <c:v>0.26174720000000001</c:v>
                </c:pt>
                <c:pt idx="1967">
                  <c:v>0.2826264</c:v>
                </c:pt>
                <c:pt idx="1968">
                  <c:v>0.2995022</c:v>
                </c:pt>
                <c:pt idx="1969">
                  <c:v>0.26433030000000002</c:v>
                </c:pt>
                <c:pt idx="1970">
                  <c:v>0.26338149999999999</c:v>
                </c:pt>
                <c:pt idx="1971">
                  <c:v>0.25986569999999998</c:v>
                </c:pt>
                <c:pt idx="1972">
                  <c:v>0.31394670000000002</c:v>
                </c:pt>
                <c:pt idx="1973">
                  <c:v>0.27273069999999999</c:v>
                </c:pt>
                <c:pt idx="1974">
                  <c:v>0.26951219999999998</c:v>
                </c:pt>
                <c:pt idx="1975">
                  <c:v>0.26691199999999998</c:v>
                </c:pt>
                <c:pt idx="1976">
                  <c:v>0.34009299999999998</c:v>
                </c:pt>
                <c:pt idx="1977">
                  <c:v>0.3174844</c:v>
                </c:pt>
                <c:pt idx="1978">
                  <c:v>0.261189</c:v>
                </c:pt>
                <c:pt idx="1979">
                  <c:v>0.30703130000000001</c:v>
                </c:pt>
                <c:pt idx="1980">
                  <c:v>0.26285849999999999</c:v>
                </c:pt>
                <c:pt idx="1981">
                  <c:v>0.2677813</c:v>
                </c:pt>
                <c:pt idx="1982">
                  <c:v>0.31928840000000003</c:v>
                </c:pt>
                <c:pt idx="1983">
                  <c:v>0.26515840000000002</c:v>
                </c:pt>
                <c:pt idx="1984">
                  <c:v>0.25404959999999999</c:v>
                </c:pt>
                <c:pt idx="1985">
                  <c:v>0.26683600000000002</c:v>
                </c:pt>
                <c:pt idx="1986">
                  <c:v>0.2650382</c:v>
                </c:pt>
                <c:pt idx="1987">
                  <c:v>0.3062415</c:v>
                </c:pt>
                <c:pt idx="1988">
                  <c:v>0.34236270000000002</c:v>
                </c:pt>
                <c:pt idx="1989">
                  <c:v>0.33048899999999998</c:v>
                </c:pt>
                <c:pt idx="1990">
                  <c:v>0.26912639999999999</c:v>
                </c:pt>
                <c:pt idx="1991">
                  <c:v>0.2873212</c:v>
                </c:pt>
                <c:pt idx="1992">
                  <c:v>0.2927071</c:v>
                </c:pt>
                <c:pt idx="1993">
                  <c:v>0.2640324</c:v>
                </c:pt>
                <c:pt idx="1994">
                  <c:v>0.26295560000000001</c:v>
                </c:pt>
                <c:pt idx="1995">
                  <c:v>0.26434180000000002</c:v>
                </c:pt>
                <c:pt idx="1996">
                  <c:v>0.27495960000000003</c:v>
                </c:pt>
                <c:pt idx="1997">
                  <c:v>0.28629130000000003</c:v>
                </c:pt>
                <c:pt idx="1998">
                  <c:v>0.2743333</c:v>
                </c:pt>
                <c:pt idx="1999">
                  <c:v>0.26530209999999999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047-45B9-8F31-4666142705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50485056"/>
        <c:axId val="1565674000"/>
      </c:lineChart>
      <c:catAx>
        <c:axId val="155048505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565674000"/>
        <c:crosses val="autoZero"/>
        <c:auto val="1"/>
        <c:lblAlgn val="ctr"/>
        <c:lblOffset val="100"/>
        <c:noMultiLvlLbl val="0"/>
      </c:catAx>
      <c:valAx>
        <c:axId val="1565674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_);[Red]\(#,##0.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550485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'Order Processing Times'!$E$1</c:f>
              <c:strCache>
                <c:ptCount val="1"/>
                <c:pt idx="0">
                  <c:v>Redis Update Time (s)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Times'!$E$1003:$E$2001</c:f>
              <c:numCache>
                <c:formatCode>General</c:formatCode>
                <c:ptCount val="999"/>
                <c:pt idx="0">
                  <c:v>0.22801859999999999</c:v>
                </c:pt>
                <c:pt idx="1">
                  <c:v>0.26412390000000002</c:v>
                </c:pt>
                <c:pt idx="2">
                  <c:v>0.18291940000000001</c:v>
                </c:pt>
                <c:pt idx="3">
                  <c:v>0.2197732</c:v>
                </c:pt>
                <c:pt idx="4">
                  <c:v>0.20263220000000001</c:v>
                </c:pt>
                <c:pt idx="5">
                  <c:v>0.18911269999999999</c:v>
                </c:pt>
                <c:pt idx="6">
                  <c:v>0.2316607</c:v>
                </c:pt>
                <c:pt idx="7">
                  <c:v>0.2422424</c:v>
                </c:pt>
                <c:pt idx="8">
                  <c:v>0.1875261</c:v>
                </c:pt>
                <c:pt idx="9">
                  <c:v>0.19299559999999999</c:v>
                </c:pt>
                <c:pt idx="10">
                  <c:v>0.29440349999999998</c:v>
                </c:pt>
                <c:pt idx="11">
                  <c:v>0.21541940000000001</c:v>
                </c:pt>
                <c:pt idx="12">
                  <c:v>0.21492059999999999</c:v>
                </c:pt>
                <c:pt idx="13">
                  <c:v>0.1828882</c:v>
                </c:pt>
                <c:pt idx="14">
                  <c:v>0.23380100000000001</c:v>
                </c:pt>
                <c:pt idx="15">
                  <c:v>0.17806759999999999</c:v>
                </c:pt>
                <c:pt idx="16">
                  <c:v>0.19807559999999999</c:v>
                </c:pt>
                <c:pt idx="17">
                  <c:v>0.22466059999999999</c:v>
                </c:pt>
                <c:pt idx="18">
                  <c:v>0.1730652</c:v>
                </c:pt>
                <c:pt idx="19">
                  <c:v>0.19326760000000001</c:v>
                </c:pt>
                <c:pt idx="20">
                  <c:v>0.1879286</c:v>
                </c:pt>
                <c:pt idx="21">
                  <c:v>0.19473070000000001</c:v>
                </c:pt>
                <c:pt idx="22">
                  <c:v>0.1784664</c:v>
                </c:pt>
                <c:pt idx="23">
                  <c:v>0.2135599</c:v>
                </c:pt>
                <c:pt idx="24">
                  <c:v>0.1827645</c:v>
                </c:pt>
                <c:pt idx="25">
                  <c:v>0.1813322</c:v>
                </c:pt>
                <c:pt idx="26">
                  <c:v>0.18282029999999999</c:v>
                </c:pt>
                <c:pt idx="27">
                  <c:v>0.27598230000000001</c:v>
                </c:pt>
                <c:pt idx="28">
                  <c:v>0.21366560000000001</c:v>
                </c:pt>
                <c:pt idx="29">
                  <c:v>0.20008029999999999</c:v>
                </c:pt>
                <c:pt idx="30">
                  <c:v>0.1783593</c:v>
                </c:pt>
                <c:pt idx="31">
                  <c:v>0.18877099999999999</c:v>
                </c:pt>
                <c:pt idx="32">
                  <c:v>0.2258039</c:v>
                </c:pt>
                <c:pt idx="33">
                  <c:v>0.1813274</c:v>
                </c:pt>
                <c:pt idx="34">
                  <c:v>0.32041039999999998</c:v>
                </c:pt>
                <c:pt idx="35">
                  <c:v>0.23730270000000001</c:v>
                </c:pt>
                <c:pt idx="36">
                  <c:v>0.1828689</c:v>
                </c:pt>
                <c:pt idx="37">
                  <c:v>0.28082259999999998</c:v>
                </c:pt>
                <c:pt idx="38">
                  <c:v>0.23189090000000001</c:v>
                </c:pt>
                <c:pt idx="39">
                  <c:v>0.17173069999999999</c:v>
                </c:pt>
                <c:pt idx="40">
                  <c:v>0.1781684</c:v>
                </c:pt>
                <c:pt idx="41">
                  <c:v>0.17795169999999999</c:v>
                </c:pt>
                <c:pt idx="42">
                  <c:v>0.1761884</c:v>
                </c:pt>
                <c:pt idx="43">
                  <c:v>0.1725112</c:v>
                </c:pt>
                <c:pt idx="44">
                  <c:v>0.17851439999999999</c:v>
                </c:pt>
                <c:pt idx="45">
                  <c:v>0.1697369</c:v>
                </c:pt>
                <c:pt idx="46">
                  <c:v>0.18104110000000001</c:v>
                </c:pt>
                <c:pt idx="47">
                  <c:v>0.17852370000000001</c:v>
                </c:pt>
                <c:pt idx="48">
                  <c:v>0.17771390000000001</c:v>
                </c:pt>
                <c:pt idx="49">
                  <c:v>0.17018169999999999</c:v>
                </c:pt>
                <c:pt idx="50">
                  <c:v>0.20955029999999999</c:v>
                </c:pt>
                <c:pt idx="51">
                  <c:v>0.17808889999999999</c:v>
                </c:pt>
                <c:pt idx="52">
                  <c:v>0.18572540000000001</c:v>
                </c:pt>
                <c:pt idx="53">
                  <c:v>0.17322419999999999</c:v>
                </c:pt>
                <c:pt idx="54">
                  <c:v>0.1831016</c:v>
                </c:pt>
                <c:pt idx="55">
                  <c:v>0.17973</c:v>
                </c:pt>
                <c:pt idx="56">
                  <c:v>0.19170760000000001</c:v>
                </c:pt>
                <c:pt idx="57">
                  <c:v>0.2189548</c:v>
                </c:pt>
                <c:pt idx="58">
                  <c:v>0.1908311</c:v>
                </c:pt>
                <c:pt idx="59">
                  <c:v>0.2707019</c:v>
                </c:pt>
                <c:pt idx="60">
                  <c:v>0.21262909999999999</c:v>
                </c:pt>
                <c:pt idx="61">
                  <c:v>0.2099539</c:v>
                </c:pt>
                <c:pt idx="62">
                  <c:v>0.2427473</c:v>
                </c:pt>
                <c:pt idx="63">
                  <c:v>0.174679</c:v>
                </c:pt>
                <c:pt idx="64">
                  <c:v>0.17566010000000001</c:v>
                </c:pt>
                <c:pt idx="65">
                  <c:v>0.1742195</c:v>
                </c:pt>
                <c:pt idx="66">
                  <c:v>0.1779435</c:v>
                </c:pt>
                <c:pt idx="67">
                  <c:v>0.21998690000000001</c:v>
                </c:pt>
                <c:pt idx="68">
                  <c:v>0.17316300000000001</c:v>
                </c:pt>
                <c:pt idx="69">
                  <c:v>0.17537169999999999</c:v>
                </c:pt>
                <c:pt idx="70">
                  <c:v>0.169681</c:v>
                </c:pt>
                <c:pt idx="71">
                  <c:v>0.1730864</c:v>
                </c:pt>
                <c:pt idx="72">
                  <c:v>0.17083880000000001</c:v>
                </c:pt>
                <c:pt idx="73">
                  <c:v>0.20855290000000001</c:v>
                </c:pt>
                <c:pt idx="74">
                  <c:v>0.207014</c:v>
                </c:pt>
                <c:pt idx="75">
                  <c:v>0.1773652</c:v>
                </c:pt>
                <c:pt idx="76">
                  <c:v>0.17980160000000001</c:v>
                </c:pt>
                <c:pt idx="77">
                  <c:v>0.1812088</c:v>
                </c:pt>
                <c:pt idx="78">
                  <c:v>0.17999599999999999</c:v>
                </c:pt>
                <c:pt idx="79">
                  <c:v>0.18161269999999999</c:v>
                </c:pt>
                <c:pt idx="80">
                  <c:v>0.1872607</c:v>
                </c:pt>
                <c:pt idx="81">
                  <c:v>0.1833941</c:v>
                </c:pt>
                <c:pt idx="82">
                  <c:v>0.1843487</c:v>
                </c:pt>
                <c:pt idx="83">
                  <c:v>0.18585009999999999</c:v>
                </c:pt>
                <c:pt idx="84">
                  <c:v>0.18676860000000001</c:v>
                </c:pt>
                <c:pt idx="85">
                  <c:v>0.28140579999999998</c:v>
                </c:pt>
                <c:pt idx="86">
                  <c:v>0.21865570000000001</c:v>
                </c:pt>
                <c:pt idx="87">
                  <c:v>0.1728037</c:v>
                </c:pt>
                <c:pt idx="88">
                  <c:v>0.1764656</c:v>
                </c:pt>
                <c:pt idx="89">
                  <c:v>0.17493900000000001</c:v>
                </c:pt>
                <c:pt idx="90">
                  <c:v>0.17891889999999999</c:v>
                </c:pt>
                <c:pt idx="91">
                  <c:v>0.25245050000000002</c:v>
                </c:pt>
                <c:pt idx="92">
                  <c:v>0.22814290000000001</c:v>
                </c:pt>
                <c:pt idx="93">
                  <c:v>0.1822878</c:v>
                </c:pt>
                <c:pt idx="94">
                  <c:v>0.181671</c:v>
                </c:pt>
                <c:pt idx="95">
                  <c:v>0.17546690000000001</c:v>
                </c:pt>
                <c:pt idx="96">
                  <c:v>0.2014744</c:v>
                </c:pt>
                <c:pt idx="97">
                  <c:v>0.2328527</c:v>
                </c:pt>
                <c:pt idx="98">
                  <c:v>0.1886506</c:v>
                </c:pt>
                <c:pt idx="99">
                  <c:v>0.26351449999999998</c:v>
                </c:pt>
                <c:pt idx="100">
                  <c:v>0.1833042</c:v>
                </c:pt>
                <c:pt idx="101">
                  <c:v>0.18941140000000001</c:v>
                </c:pt>
                <c:pt idx="102">
                  <c:v>0.24425040000000001</c:v>
                </c:pt>
                <c:pt idx="103">
                  <c:v>0.1957314</c:v>
                </c:pt>
                <c:pt idx="104">
                  <c:v>0.18688399999999999</c:v>
                </c:pt>
                <c:pt idx="105">
                  <c:v>0.22494610000000001</c:v>
                </c:pt>
                <c:pt idx="106">
                  <c:v>0.2218572</c:v>
                </c:pt>
                <c:pt idx="107">
                  <c:v>0.1910984</c:v>
                </c:pt>
                <c:pt idx="108">
                  <c:v>0.21386340000000001</c:v>
                </c:pt>
                <c:pt idx="109">
                  <c:v>0.27335720000000002</c:v>
                </c:pt>
                <c:pt idx="110">
                  <c:v>0.20417270000000001</c:v>
                </c:pt>
                <c:pt idx="111">
                  <c:v>0.18260580000000001</c:v>
                </c:pt>
                <c:pt idx="112">
                  <c:v>0.2319716</c:v>
                </c:pt>
                <c:pt idx="113">
                  <c:v>0.1802628</c:v>
                </c:pt>
                <c:pt idx="114">
                  <c:v>0.2556291</c:v>
                </c:pt>
                <c:pt idx="115">
                  <c:v>0.17791209999999999</c:v>
                </c:pt>
                <c:pt idx="116">
                  <c:v>0.1911426</c:v>
                </c:pt>
                <c:pt idx="117">
                  <c:v>0.1888734</c:v>
                </c:pt>
                <c:pt idx="118">
                  <c:v>0.23673250000000001</c:v>
                </c:pt>
                <c:pt idx="119">
                  <c:v>0.1783267</c:v>
                </c:pt>
                <c:pt idx="120">
                  <c:v>0.20099539999999999</c:v>
                </c:pt>
                <c:pt idx="121">
                  <c:v>0.19949629999999999</c:v>
                </c:pt>
                <c:pt idx="122">
                  <c:v>0.17444290000000001</c:v>
                </c:pt>
                <c:pt idx="123">
                  <c:v>0.18172820000000001</c:v>
                </c:pt>
                <c:pt idx="124">
                  <c:v>0.2079878</c:v>
                </c:pt>
                <c:pt idx="125">
                  <c:v>0.21424989999999999</c:v>
                </c:pt>
                <c:pt idx="126">
                  <c:v>0.17572670000000001</c:v>
                </c:pt>
                <c:pt idx="127">
                  <c:v>0.20442540000000001</c:v>
                </c:pt>
                <c:pt idx="128">
                  <c:v>0.21776180000000001</c:v>
                </c:pt>
                <c:pt idx="129">
                  <c:v>0.17676339999999999</c:v>
                </c:pt>
                <c:pt idx="130">
                  <c:v>0.17264270000000001</c:v>
                </c:pt>
                <c:pt idx="131">
                  <c:v>0.178703</c:v>
                </c:pt>
                <c:pt idx="132">
                  <c:v>0.16781409999999999</c:v>
                </c:pt>
                <c:pt idx="133">
                  <c:v>0.17725469999999999</c:v>
                </c:pt>
                <c:pt idx="134">
                  <c:v>0.19624530000000001</c:v>
                </c:pt>
                <c:pt idx="135">
                  <c:v>0.1766422</c:v>
                </c:pt>
                <c:pt idx="136">
                  <c:v>0.17914379999999999</c:v>
                </c:pt>
                <c:pt idx="137">
                  <c:v>0.17741380000000001</c:v>
                </c:pt>
                <c:pt idx="138">
                  <c:v>0.1739165</c:v>
                </c:pt>
                <c:pt idx="139">
                  <c:v>0.1725353</c:v>
                </c:pt>
                <c:pt idx="140">
                  <c:v>0.1747667</c:v>
                </c:pt>
                <c:pt idx="141">
                  <c:v>0.18939909999999999</c:v>
                </c:pt>
                <c:pt idx="142">
                  <c:v>0.1784751</c:v>
                </c:pt>
                <c:pt idx="143">
                  <c:v>0.17173830000000001</c:v>
                </c:pt>
                <c:pt idx="144">
                  <c:v>0.17827119999999999</c:v>
                </c:pt>
                <c:pt idx="145">
                  <c:v>0.17633860000000001</c:v>
                </c:pt>
                <c:pt idx="146">
                  <c:v>0.18024960000000001</c:v>
                </c:pt>
                <c:pt idx="147">
                  <c:v>0.18000050000000001</c:v>
                </c:pt>
                <c:pt idx="148">
                  <c:v>0.1860984</c:v>
                </c:pt>
                <c:pt idx="149">
                  <c:v>0.20888999999999999</c:v>
                </c:pt>
                <c:pt idx="150">
                  <c:v>0.17749670000000001</c:v>
                </c:pt>
                <c:pt idx="151">
                  <c:v>0.25830530000000002</c:v>
                </c:pt>
                <c:pt idx="152">
                  <c:v>0.16785810000000001</c:v>
                </c:pt>
                <c:pt idx="153">
                  <c:v>0.21045649999999999</c:v>
                </c:pt>
                <c:pt idx="154">
                  <c:v>0.16741719999999999</c:v>
                </c:pt>
                <c:pt idx="155">
                  <c:v>0.1738161</c:v>
                </c:pt>
                <c:pt idx="156">
                  <c:v>0.17191590000000001</c:v>
                </c:pt>
                <c:pt idx="157">
                  <c:v>0.17289950000000001</c:v>
                </c:pt>
                <c:pt idx="158">
                  <c:v>0.1834432</c:v>
                </c:pt>
                <c:pt idx="159">
                  <c:v>0.18181710000000001</c:v>
                </c:pt>
                <c:pt idx="160">
                  <c:v>0.19047339999999999</c:v>
                </c:pt>
                <c:pt idx="161">
                  <c:v>0.2316578</c:v>
                </c:pt>
                <c:pt idx="162">
                  <c:v>0.1968636</c:v>
                </c:pt>
                <c:pt idx="163">
                  <c:v>0.1855475</c:v>
                </c:pt>
                <c:pt idx="164">
                  <c:v>0.17597979999999999</c:v>
                </c:pt>
                <c:pt idx="165">
                  <c:v>0.1873147</c:v>
                </c:pt>
                <c:pt idx="166">
                  <c:v>0.17108899999999999</c:v>
                </c:pt>
                <c:pt idx="167">
                  <c:v>0.17391780000000001</c:v>
                </c:pt>
                <c:pt idx="168">
                  <c:v>0.1768411</c:v>
                </c:pt>
                <c:pt idx="169">
                  <c:v>0.19062170000000001</c:v>
                </c:pt>
                <c:pt idx="170">
                  <c:v>0.1754887</c:v>
                </c:pt>
                <c:pt idx="171">
                  <c:v>0.17255429999999999</c:v>
                </c:pt>
                <c:pt idx="172">
                  <c:v>0.17886089999999999</c:v>
                </c:pt>
                <c:pt idx="173">
                  <c:v>0.17565510000000001</c:v>
                </c:pt>
                <c:pt idx="174">
                  <c:v>0.17113780000000001</c:v>
                </c:pt>
                <c:pt idx="175">
                  <c:v>0.22151870000000001</c:v>
                </c:pt>
                <c:pt idx="176">
                  <c:v>0.18078630000000001</c:v>
                </c:pt>
                <c:pt idx="177">
                  <c:v>0.18452979999999999</c:v>
                </c:pt>
                <c:pt idx="178">
                  <c:v>0.2318375</c:v>
                </c:pt>
                <c:pt idx="179">
                  <c:v>0.2361972</c:v>
                </c:pt>
                <c:pt idx="180">
                  <c:v>0.2296368</c:v>
                </c:pt>
                <c:pt idx="181">
                  <c:v>0.23933670000000001</c:v>
                </c:pt>
                <c:pt idx="182">
                  <c:v>0.18084230000000001</c:v>
                </c:pt>
                <c:pt idx="183">
                  <c:v>0.17633360000000001</c:v>
                </c:pt>
                <c:pt idx="184">
                  <c:v>0.26581919999999998</c:v>
                </c:pt>
                <c:pt idx="185">
                  <c:v>0.27490619999999999</c:v>
                </c:pt>
                <c:pt idx="186">
                  <c:v>0.25306299999999998</c:v>
                </c:pt>
                <c:pt idx="187">
                  <c:v>0.2094308</c:v>
                </c:pt>
                <c:pt idx="188">
                  <c:v>0.17496719999999999</c:v>
                </c:pt>
                <c:pt idx="189">
                  <c:v>0.17276069999999999</c:v>
                </c:pt>
                <c:pt idx="190">
                  <c:v>0.16618279999999999</c:v>
                </c:pt>
                <c:pt idx="191">
                  <c:v>0.1681503</c:v>
                </c:pt>
                <c:pt idx="192">
                  <c:v>0.1815872</c:v>
                </c:pt>
                <c:pt idx="193">
                  <c:v>0.1661453</c:v>
                </c:pt>
                <c:pt idx="194">
                  <c:v>0.16564780000000001</c:v>
                </c:pt>
                <c:pt idx="195">
                  <c:v>0.17314869999999999</c:v>
                </c:pt>
                <c:pt idx="196">
                  <c:v>0.16842670000000001</c:v>
                </c:pt>
                <c:pt idx="197">
                  <c:v>0.22167100000000001</c:v>
                </c:pt>
                <c:pt idx="198">
                  <c:v>0.19425729999999999</c:v>
                </c:pt>
                <c:pt idx="199">
                  <c:v>0.18358920000000001</c:v>
                </c:pt>
                <c:pt idx="200">
                  <c:v>0.17506930000000001</c:v>
                </c:pt>
                <c:pt idx="201">
                  <c:v>0.1917275</c:v>
                </c:pt>
                <c:pt idx="202">
                  <c:v>0.1741094</c:v>
                </c:pt>
                <c:pt idx="203">
                  <c:v>0.17631250000000001</c:v>
                </c:pt>
                <c:pt idx="204">
                  <c:v>0.16945160000000001</c:v>
                </c:pt>
                <c:pt idx="205">
                  <c:v>0.1757668</c:v>
                </c:pt>
                <c:pt idx="206">
                  <c:v>0.18480170000000001</c:v>
                </c:pt>
                <c:pt idx="207">
                  <c:v>0.1727929</c:v>
                </c:pt>
                <c:pt idx="208">
                  <c:v>0.1696346</c:v>
                </c:pt>
                <c:pt idx="209">
                  <c:v>0.17582320000000001</c:v>
                </c:pt>
                <c:pt idx="210">
                  <c:v>0.17306279999999999</c:v>
                </c:pt>
                <c:pt idx="211">
                  <c:v>0.173878</c:v>
                </c:pt>
                <c:pt idx="212">
                  <c:v>0.20554449999999999</c:v>
                </c:pt>
                <c:pt idx="213">
                  <c:v>0.25036629999999999</c:v>
                </c:pt>
                <c:pt idx="214">
                  <c:v>0.1902556</c:v>
                </c:pt>
                <c:pt idx="215">
                  <c:v>0.17449539999999999</c:v>
                </c:pt>
                <c:pt idx="216">
                  <c:v>0.16640469999999999</c:v>
                </c:pt>
                <c:pt idx="217">
                  <c:v>0.17686669999999999</c:v>
                </c:pt>
                <c:pt idx="218">
                  <c:v>0.2197568</c:v>
                </c:pt>
                <c:pt idx="219">
                  <c:v>0.17323669999999999</c:v>
                </c:pt>
                <c:pt idx="220">
                  <c:v>0.16670740000000001</c:v>
                </c:pt>
                <c:pt idx="221">
                  <c:v>0.17027139999999999</c:v>
                </c:pt>
                <c:pt idx="222">
                  <c:v>0.17586109999999999</c:v>
                </c:pt>
                <c:pt idx="223">
                  <c:v>0.17045379999999999</c:v>
                </c:pt>
                <c:pt idx="224">
                  <c:v>0.19147500000000001</c:v>
                </c:pt>
                <c:pt idx="225">
                  <c:v>0.17511060000000001</c:v>
                </c:pt>
                <c:pt idx="226">
                  <c:v>0.2720458</c:v>
                </c:pt>
                <c:pt idx="227">
                  <c:v>0.21003869999999999</c:v>
                </c:pt>
                <c:pt idx="228">
                  <c:v>0.17311099999999999</c:v>
                </c:pt>
                <c:pt idx="229">
                  <c:v>0.2140243</c:v>
                </c:pt>
                <c:pt idx="230">
                  <c:v>0.22832710000000001</c:v>
                </c:pt>
                <c:pt idx="231">
                  <c:v>0.1696888</c:v>
                </c:pt>
                <c:pt idx="232">
                  <c:v>0.17132249999999999</c:v>
                </c:pt>
                <c:pt idx="233">
                  <c:v>0.17247709999999999</c:v>
                </c:pt>
                <c:pt idx="234">
                  <c:v>0.20343069999999999</c:v>
                </c:pt>
                <c:pt idx="235">
                  <c:v>0.18888849999999999</c:v>
                </c:pt>
                <c:pt idx="236">
                  <c:v>0.23583170000000001</c:v>
                </c:pt>
                <c:pt idx="237">
                  <c:v>0.1708161</c:v>
                </c:pt>
                <c:pt idx="238">
                  <c:v>0.20494370000000001</c:v>
                </c:pt>
                <c:pt idx="239">
                  <c:v>0.2320613</c:v>
                </c:pt>
                <c:pt idx="240">
                  <c:v>0.25047970000000003</c:v>
                </c:pt>
                <c:pt idx="241">
                  <c:v>0.16285160000000001</c:v>
                </c:pt>
                <c:pt idx="242">
                  <c:v>0.16888449999999999</c:v>
                </c:pt>
                <c:pt idx="243">
                  <c:v>0.16203980000000001</c:v>
                </c:pt>
                <c:pt idx="244">
                  <c:v>0.19674349999999999</c:v>
                </c:pt>
                <c:pt idx="245">
                  <c:v>0.17344699999999999</c:v>
                </c:pt>
                <c:pt idx="246">
                  <c:v>0.16605980000000001</c:v>
                </c:pt>
                <c:pt idx="247">
                  <c:v>0.18487010000000001</c:v>
                </c:pt>
                <c:pt idx="248">
                  <c:v>0.20846029999999999</c:v>
                </c:pt>
                <c:pt idx="249">
                  <c:v>0.22611419999999999</c:v>
                </c:pt>
                <c:pt idx="250">
                  <c:v>0.1807184</c:v>
                </c:pt>
                <c:pt idx="251">
                  <c:v>0.17653669999999999</c:v>
                </c:pt>
                <c:pt idx="252">
                  <c:v>0.1732679</c:v>
                </c:pt>
                <c:pt idx="253">
                  <c:v>0.17099780000000001</c:v>
                </c:pt>
                <c:pt idx="254">
                  <c:v>0.1695796</c:v>
                </c:pt>
                <c:pt idx="255">
                  <c:v>0.17639920000000001</c:v>
                </c:pt>
                <c:pt idx="256">
                  <c:v>0.1703916</c:v>
                </c:pt>
                <c:pt idx="257">
                  <c:v>0.1662709</c:v>
                </c:pt>
                <c:pt idx="258">
                  <c:v>0.19583980000000001</c:v>
                </c:pt>
                <c:pt idx="259">
                  <c:v>0.19157250000000001</c:v>
                </c:pt>
                <c:pt idx="260">
                  <c:v>0.18621589999999999</c:v>
                </c:pt>
                <c:pt idx="261">
                  <c:v>0.1810232</c:v>
                </c:pt>
                <c:pt idx="262">
                  <c:v>0.1758382</c:v>
                </c:pt>
                <c:pt idx="263">
                  <c:v>0.1743557</c:v>
                </c:pt>
                <c:pt idx="264">
                  <c:v>0.1903445</c:v>
                </c:pt>
                <c:pt idx="265">
                  <c:v>0.35127819999999998</c:v>
                </c:pt>
                <c:pt idx="266">
                  <c:v>0.18132819999999999</c:v>
                </c:pt>
                <c:pt idx="267">
                  <c:v>0.24126259999999999</c:v>
                </c:pt>
                <c:pt idx="268">
                  <c:v>0.1712958</c:v>
                </c:pt>
                <c:pt idx="269">
                  <c:v>0.17062260000000001</c:v>
                </c:pt>
                <c:pt idx="270">
                  <c:v>0.18655820000000001</c:v>
                </c:pt>
                <c:pt idx="271">
                  <c:v>0.27027200000000001</c:v>
                </c:pt>
                <c:pt idx="272">
                  <c:v>0.1719975</c:v>
                </c:pt>
                <c:pt idx="273">
                  <c:v>0.17189460000000001</c:v>
                </c:pt>
                <c:pt idx="274">
                  <c:v>0.20816699999999999</c:v>
                </c:pt>
                <c:pt idx="275">
                  <c:v>0.18093890000000001</c:v>
                </c:pt>
                <c:pt idx="276">
                  <c:v>0.18968189999999999</c:v>
                </c:pt>
                <c:pt idx="277">
                  <c:v>0.1755574</c:v>
                </c:pt>
                <c:pt idx="278">
                  <c:v>0.1832521</c:v>
                </c:pt>
                <c:pt idx="279">
                  <c:v>0.175229</c:v>
                </c:pt>
                <c:pt idx="280">
                  <c:v>0.1828158</c:v>
                </c:pt>
                <c:pt idx="281">
                  <c:v>0.1796227</c:v>
                </c:pt>
                <c:pt idx="282">
                  <c:v>0.19253480000000001</c:v>
                </c:pt>
                <c:pt idx="283">
                  <c:v>0.17589589999999999</c:v>
                </c:pt>
                <c:pt idx="284">
                  <c:v>0.212338</c:v>
                </c:pt>
                <c:pt idx="285">
                  <c:v>0.1785764</c:v>
                </c:pt>
                <c:pt idx="286">
                  <c:v>0.22077169999999999</c:v>
                </c:pt>
                <c:pt idx="287">
                  <c:v>0.2318028</c:v>
                </c:pt>
                <c:pt idx="288">
                  <c:v>0.16894899999999999</c:v>
                </c:pt>
                <c:pt idx="289">
                  <c:v>0.17962320000000001</c:v>
                </c:pt>
                <c:pt idx="290">
                  <c:v>0.27002979999999999</c:v>
                </c:pt>
                <c:pt idx="291">
                  <c:v>0.17569480000000001</c:v>
                </c:pt>
                <c:pt idx="292">
                  <c:v>0.23838239999999999</c:v>
                </c:pt>
                <c:pt idx="293">
                  <c:v>0.24673529999999999</c:v>
                </c:pt>
                <c:pt idx="294">
                  <c:v>0.24904580000000001</c:v>
                </c:pt>
                <c:pt idx="295">
                  <c:v>0.16891510000000001</c:v>
                </c:pt>
                <c:pt idx="296">
                  <c:v>0.16922400000000001</c:v>
                </c:pt>
                <c:pt idx="297">
                  <c:v>0.1692565</c:v>
                </c:pt>
                <c:pt idx="298">
                  <c:v>0.1684389</c:v>
                </c:pt>
                <c:pt idx="299">
                  <c:v>0.1653375</c:v>
                </c:pt>
                <c:pt idx="300">
                  <c:v>0.17263819999999999</c:v>
                </c:pt>
                <c:pt idx="301">
                  <c:v>0.1661012</c:v>
                </c:pt>
                <c:pt idx="302">
                  <c:v>0.16788900000000001</c:v>
                </c:pt>
                <c:pt idx="303">
                  <c:v>0.1678442</c:v>
                </c:pt>
                <c:pt idx="304">
                  <c:v>0.23796039999999999</c:v>
                </c:pt>
                <c:pt idx="305">
                  <c:v>0.18603839999999999</c:v>
                </c:pt>
                <c:pt idx="306">
                  <c:v>0.169457</c:v>
                </c:pt>
                <c:pt idx="307">
                  <c:v>0.16711400000000001</c:v>
                </c:pt>
                <c:pt idx="308">
                  <c:v>0.20902000000000001</c:v>
                </c:pt>
                <c:pt idx="309">
                  <c:v>0.17737430000000001</c:v>
                </c:pt>
                <c:pt idx="310">
                  <c:v>0.1836515</c:v>
                </c:pt>
                <c:pt idx="311">
                  <c:v>0.16744339999999999</c:v>
                </c:pt>
                <c:pt idx="312">
                  <c:v>0.17962600000000001</c:v>
                </c:pt>
                <c:pt idx="313">
                  <c:v>0.1742061</c:v>
                </c:pt>
                <c:pt idx="314">
                  <c:v>0.17965719999999999</c:v>
                </c:pt>
                <c:pt idx="315">
                  <c:v>0.21083080000000001</c:v>
                </c:pt>
                <c:pt idx="316">
                  <c:v>0.23400670000000001</c:v>
                </c:pt>
                <c:pt idx="317">
                  <c:v>0.2086257</c:v>
                </c:pt>
                <c:pt idx="318">
                  <c:v>0.2261611</c:v>
                </c:pt>
                <c:pt idx="319">
                  <c:v>0.17069670000000001</c:v>
                </c:pt>
                <c:pt idx="320">
                  <c:v>0.1748903</c:v>
                </c:pt>
                <c:pt idx="321">
                  <c:v>0.1661668</c:v>
                </c:pt>
                <c:pt idx="322">
                  <c:v>0.1708334</c:v>
                </c:pt>
                <c:pt idx="323">
                  <c:v>0.17099239999999999</c:v>
                </c:pt>
                <c:pt idx="324">
                  <c:v>0.1702398</c:v>
                </c:pt>
                <c:pt idx="325">
                  <c:v>0.16938829999999999</c:v>
                </c:pt>
                <c:pt idx="326">
                  <c:v>0.1758883</c:v>
                </c:pt>
                <c:pt idx="327">
                  <c:v>0.21688499999999999</c:v>
                </c:pt>
                <c:pt idx="328">
                  <c:v>0.16811590000000001</c:v>
                </c:pt>
                <c:pt idx="329">
                  <c:v>0.247525</c:v>
                </c:pt>
                <c:pt idx="330">
                  <c:v>0.25280019999999997</c:v>
                </c:pt>
                <c:pt idx="331">
                  <c:v>0.1745969</c:v>
                </c:pt>
                <c:pt idx="332">
                  <c:v>0.206816</c:v>
                </c:pt>
                <c:pt idx="333">
                  <c:v>0.31673210000000002</c:v>
                </c:pt>
                <c:pt idx="334">
                  <c:v>0.28358339999999999</c:v>
                </c:pt>
                <c:pt idx="335">
                  <c:v>0.2746864</c:v>
                </c:pt>
                <c:pt idx="336">
                  <c:v>0.25404870000000002</c:v>
                </c:pt>
                <c:pt idx="337">
                  <c:v>0.23018720000000001</c:v>
                </c:pt>
                <c:pt idx="338">
                  <c:v>0.1823168</c:v>
                </c:pt>
                <c:pt idx="339">
                  <c:v>0.33093489999999998</c:v>
                </c:pt>
                <c:pt idx="340">
                  <c:v>0.1824038</c:v>
                </c:pt>
                <c:pt idx="341">
                  <c:v>0.18184130000000001</c:v>
                </c:pt>
                <c:pt idx="342">
                  <c:v>0.22050149999999999</c:v>
                </c:pt>
                <c:pt idx="343">
                  <c:v>0.18292510000000001</c:v>
                </c:pt>
                <c:pt idx="344">
                  <c:v>0.1796266</c:v>
                </c:pt>
                <c:pt idx="345">
                  <c:v>0.17571529999999999</c:v>
                </c:pt>
                <c:pt idx="346">
                  <c:v>0.18456310000000001</c:v>
                </c:pt>
                <c:pt idx="347">
                  <c:v>0.1738027</c:v>
                </c:pt>
                <c:pt idx="348">
                  <c:v>0.17744019999999999</c:v>
                </c:pt>
                <c:pt idx="349">
                  <c:v>0.18777750000000001</c:v>
                </c:pt>
                <c:pt idx="350">
                  <c:v>0.20527290000000001</c:v>
                </c:pt>
                <c:pt idx="351">
                  <c:v>0.1644118</c:v>
                </c:pt>
                <c:pt idx="352">
                  <c:v>0.175509</c:v>
                </c:pt>
                <c:pt idx="353">
                  <c:v>0.16866900000000001</c:v>
                </c:pt>
                <c:pt idx="354">
                  <c:v>0.17227719999999999</c:v>
                </c:pt>
                <c:pt idx="355">
                  <c:v>0.17017699999999999</c:v>
                </c:pt>
                <c:pt idx="356">
                  <c:v>0.17902889999999999</c:v>
                </c:pt>
                <c:pt idx="357">
                  <c:v>0.17498259999999999</c:v>
                </c:pt>
                <c:pt idx="358">
                  <c:v>0.17714299999999999</c:v>
                </c:pt>
                <c:pt idx="359">
                  <c:v>0.1755958</c:v>
                </c:pt>
                <c:pt idx="360">
                  <c:v>0.18257880000000001</c:v>
                </c:pt>
                <c:pt idx="361">
                  <c:v>0.18850600000000001</c:v>
                </c:pt>
                <c:pt idx="362">
                  <c:v>0.26878849999999999</c:v>
                </c:pt>
                <c:pt idx="363">
                  <c:v>0.28694130000000001</c:v>
                </c:pt>
                <c:pt idx="364">
                  <c:v>0.33379540000000002</c:v>
                </c:pt>
                <c:pt idx="365">
                  <c:v>0.21120910000000001</c:v>
                </c:pt>
                <c:pt idx="366">
                  <c:v>0.24317079999999999</c:v>
                </c:pt>
                <c:pt idx="367">
                  <c:v>0.28463670000000002</c:v>
                </c:pt>
                <c:pt idx="368">
                  <c:v>0.2234506</c:v>
                </c:pt>
                <c:pt idx="369">
                  <c:v>0.2155851</c:v>
                </c:pt>
                <c:pt idx="370">
                  <c:v>0.29570210000000002</c:v>
                </c:pt>
                <c:pt idx="371">
                  <c:v>0.32885500000000001</c:v>
                </c:pt>
                <c:pt idx="372">
                  <c:v>0.2337545</c:v>
                </c:pt>
                <c:pt idx="373">
                  <c:v>0.2126094</c:v>
                </c:pt>
                <c:pt idx="374">
                  <c:v>0.2268154</c:v>
                </c:pt>
                <c:pt idx="375">
                  <c:v>0.25365880000000002</c:v>
                </c:pt>
                <c:pt idx="376">
                  <c:v>0.18562870000000001</c:v>
                </c:pt>
                <c:pt idx="377">
                  <c:v>0.1958684</c:v>
                </c:pt>
                <c:pt idx="378">
                  <c:v>0.20121159999999999</c:v>
                </c:pt>
                <c:pt idx="379">
                  <c:v>0.17650399999999999</c:v>
                </c:pt>
                <c:pt idx="380">
                  <c:v>0.17499819999999999</c:v>
                </c:pt>
                <c:pt idx="381">
                  <c:v>0.17849699999999999</c:v>
                </c:pt>
                <c:pt idx="382">
                  <c:v>0.18507319999999999</c:v>
                </c:pt>
                <c:pt idx="383">
                  <c:v>0.17745720000000001</c:v>
                </c:pt>
                <c:pt idx="384">
                  <c:v>0.1776105</c:v>
                </c:pt>
                <c:pt idx="385">
                  <c:v>0.1755632</c:v>
                </c:pt>
                <c:pt idx="386">
                  <c:v>0.17799409999999999</c:v>
                </c:pt>
                <c:pt idx="387">
                  <c:v>0.2299465</c:v>
                </c:pt>
                <c:pt idx="388">
                  <c:v>0.17926529999999999</c:v>
                </c:pt>
                <c:pt idx="389">
                  <c:v>0.18264720000000001</c:v>
                </c:pt>
                <c:pt idx="390">
                  <c:v>0.1820831</c:v>
                </c:pt>
                <c:pt idx="391">
                  <c:v>0.21001719999999999</c:v>
                </c:pt>
                <c:pt idx="392">
                  <c:v>0.241146</c:v>
                </c:pt>
                <c:pt idx="393">
                  <c:v>0.19032160000000001</c:v>
                </c:pt>
                <c:pt idx="394">
                  <c:v>0.17876790000000001</c:v>
                </c:pt>
                <c:pt idx="395">
                  <c:v>0.18543409999999999</c:v>
                </c:pt>
                <c:pt idx="396">
                  <c:v>0.19998089999999999</c:v>
                </c:pt>
                <c:pt idx="397">
                  <c:v>0.2538765</c:v>
                </c:pt>
                <c:pt idx="398">
                  <c:v>0.17465259999999999</c:v>
                </c:pt>
                <c:pt idx="399">
                  <c:v>0.1738026</c:v>
                </c:pt>
                <c:pt idx="400">
                  <c:v>0.18538360000000001</c:v>
                </c:pt>
                <c:pt idx="401">
                  <c:v>0.21669430000000001</c:v>
                </c:pt>
                <c:pt idx="402">
                  <c:v>0.24254999999999999</c:v>
                </c:pt>
                <c:pt idx="403">
                  <c:v>0.17642070000000001</c:v>
                </c:pt>
                <c:pt idx="404">
                  <c:v>0.18786600000000001</c:v>
                </c:pt>
                <c:pt idx="405">
                  <c:v>0.31850919999999999</c:v>
                </c:pt>
                <c:pt idx="406">
                  <c:v>0.1697796</c:v>
                </c:pt>
                <c:pt idx="407">
                  <c:v>0.17131370000000001</c:v>
                </c:pt>
                <c:pt idx="408">
                  <c:v>0.26257190000000002</c:v>
                </c:pt>
                <c:pt idx="409">
                  <c:v>0.36346580000000001</c:v>
                </c:pt>
                <c:pt idx="410">
                  <c:v>0.37471579999999999</c:v>
                </c:pt>
                <c:pt idx="411">
                  <c:v>0.40259660000000003</c:v>
                </c:pt>
                <c:pt idx="412">
                  <c:v>0.39678340000000001</c:v>
                </c:pt>
                <c:pt idx="413">
                  <c:v>0.34724719999999998</c:v>
                </c:pt>
                <c:pt idx="414">
                  <c:v>0.3084596</c:v>
                </c:pt>
                <c:pt idx="415">
                  <c:v>0.31109949999999997</c:v>
                </c:pt>
                <c:pt idx="416">
                  <c:v>0.33211400000000002</c:v>
                </c:pt>
                <c:pt idx="417">
                  <c:v>0.34070630000000002</c:v>
                </c:pt>
                <c:pt idx="418">
                  <c:v>0.3077395</c:v>
                </c:pt>
                <c:pt idx="419">
                  <c:v>0.30499080000000001</c:v>
                </c:pt>
                <c:pt idx="420">
                  <c:v>0.35742930000000001</c:v>
                </c:pt>
                <c:pt idx="421">
                  <c:v>0.31119780000000002</c:v>
                </c:pt>
                <c:pt idx="422">
                  <c:v>0.3726334</c:v>
                </c:pt>
                <c:pt idx="423">
                  <c:v>0.29608810000000002</c:v>
                </c:pt>
                <c:pt idx="424">
                  <c:v>0.38503979999999999</c:v>
                </c:pt>
                <c:pt idx="425">
                  <c:v>0.3595624</c:v>
                </c:pt>
                <c:pt idx="426">
                  <c:v>0.30808760000000002</c:v>
                </c:pt>
                <c:pt idx="427">
                  <c:v>0.30078939999999998</c:v>
                </c:pt>
                <c:pt idx="428">
                  <c:v>0.3611818</c:v>
                </c:pt>
                <c:pt idx="429">
                  <c:v>0.29575479999999998</c:v>
                </c:pt>
                <c:pt idx="430">
                  <c:v>0.25749880000000003</c:v>
                </c:pt>
                <c:pt idx="431">
                  <c:v>0.25873350000000001</c:v>
                </c:pt>
                <c:pt idx="432">
                  <c:v>0.17745859999999999</c:v>
                </c:pt>
                <c:pt idx="433">
                  <c:v>0.20565439999999999</c:v>
                </c:pt>
                <c:pt idx="434">
                  <c:v>0.18595239999999999</c:v>
                </c:pt>
                <c:pt idx="435">
                  <c:v>0.25675209999999998</c:v>
                </c:pt>
                <c:pt idx="436">
                  <c:v>0.16891590000000001</c:v>
                </c:pt>
                <c:pt idx="437">
                  <c:v>0.24924779999999999</c:v>
                </c:pt>
                <c:pt idx="438">
                  <c:v>0.38267689999999999</c:v>
                </c:pt>
                <c:pt idx="439">
                  <c:v>0.3816426</c:v>
                </c:pt>
                <c:pt idx="440">
                  <c:v>0.36140080000000002</c:v>
                </c:pt>
                <c:pt idx="441">
                  <c:v>0.42989749999999999</c:v>
                </c:pt>
                <c:pt idx="442">
                  <c:v>0.45064159999999998</c:v>
                </c:pt>
                <c:pt idx="443">
                  <c:v>0.36050090000000001</c:v>
                </c:pt>
                <c:pt idx="444">
                  <c:v>0.38507429999999998</c:v>
                </c:pt>
                <c:pt idx="445">
                  <c:v>0.22599279999999999</c:v>
                </c:pt>
                <c:pt idx="446">
                  <c:v>0.21240909999999999</c:v>
                </c:pt>
                <c:pt idx="447">
                  <c:v>0.25769829999999999</c:v>
                </c:pt>
                <c:pt idx="448">
                  <c:v>0.26275559999999998</c:v>
                </c:pt>
                <c:pt idx="449">
                  <c:v>0.31067879999999998</c:v>
                </c:pt>
                <c:pt idx="450">
                  <c:v>0.19135170000000001</c:v>
                </c:pt>
                <c:pt idx="451">
                  <c:v>0.1961357</c:v>
                </c:pt>
                <c:pt idx="452">
                  <c:v>0.29574430000000002</c:v>
                </c:pt>
                <c:pt idx="453">
                  <c:v>0.2598548</c:v>
                </c:pt>
                <c:pt idx="454">
                  <c:v>0.25225910000000001</c:v>
                </c:pt>
                <c:pt idx="455">
                  <c:v>0.19318189999999999</c:v>
                </c:pt>
                <c:pt idx="456">
                  <c:v>0.26307459999999999</c:v>
                </c:pt>
                <c:pt idx="457">
                  <c:v>0.2914311</c:v>
                </c:pt>
                <c:pt idx="458">
                  <c:v>0.26719959999999998</c:v>
                </c:pt>
                <c:pt idx="459">
                  <c:v>0.43606240000000002</c:v>
                </c:pt>
                <c:pt idx="460">
                  <c:v>0.29709410000000003</c:v>
                </c:pt>
                <c:pt idx="461">
                  <c:v>0.27508310000000002</c:v>
                </c:pt>
                <c:pt idx="462">
                  <c:v>0.24548500000000001</c:v>
                </c:pt>
                <c:pt idx="463">
                  <c:v>0.25008269999999999</c:v>
                </c:pt>
                <c:pt idx="464">
                  <c:v>0.22864619999999999</c:v>
                </c:pt>
                <c:pt idx="465">
                  <c:v>0.25201170000000001</c:v>
                </c:pt>
                <c:pt idx="466">
                  <c:v>0.35891699999999999</c:v>
                </c:pt>
                <c:pt idx="467">
                  <c:v>0.24274399999999999</c:v>
                </c:pt>
                <c:pt idx="468">
                  <c:v>0.18732489999999999</c:v>
                </c:pt>
                <c:pt idx="469">
                  <c:v>0.28660449999999998</c:v>
                </c:pt>
                <c:pt idx="470">
                  <c:v>0.1943569</c:v>
                </c:pt>
                <c:pt idx="471">
                  <c:v>0.29902250000000002</c:v>
                </c:pt>
                <c:pt idx="472">
                  <c:v>0.2079172</c:v>
                </c:pt>
                <c:pt idx="473">
                  <c:v>0.1998404</c:v>
                </c:pt>
                <c:pt idx="474">
                  <c:v>0.19934289999999999</c:v>
                </c:pt>
                <c:pt idx="475">
                  <c:v>0.35098970000000002</c:v>
                </c:pt>
                <c:pt idx="476">
                  <c:v>0.28192810000000001</c:v>
                </c:pt>
                <c:pt idx="477">
                  <c:v>0.1856612</c:v>
                </c:pt>
                <c:pt idx="478">
                  <c:v>0.28547790000000001</c:v>
                </c:pt>
                <c:pt idx="479">
                  <c:v>0.29468810000000001</c:v>
                </c:pt>
                <c:pt idx="480">
                  <c:v>0.33609230000000001</c:v>
                </c:pt>
                <c:pt idx="481">
                  <c:v>0.32915699999999998</c:v>
                </c:pt>
                <c:pt idx="482">
                  <c:v>0.26063399999999998</c:v>
                </c:pt>
                <c:pt idx="483">
                  <c:v>0.1817849</c:v>
                </c:pt>
                <c:pt idx="484">
                  <c:v>0.15551490000000001</c:v>
                </c:pt>
                <c:pt idx="485">
                  <c:v>0.15587409999999999</c:v>
                </c:pt>
                <c:pt idx="486">
                  <c:v>0.27973419999999999</c:v>
                </c:pt>
                <c:pt idx="487">
                  <c:v>0.40401510000000002</c:v>
                </c:pt>
                <c:pt idx="488">
                  <c:v>0.26825969999999999</c:v>
                </c:pt>
                <c:pt idx="489">
                  <c:v>0.26102439999999999</c:v>
                </c:pt>
                <c:pt idx="490">
                  <c:v>0.25384950000000001</c:v>
                </c:pt>
                <c:pt idx="491">
                  <c:v>0.2282594</c:v>
                </c:pt>
                <c:pt idx="492">
                  <c:v>0.2649608</c:v>
                </c:pt>
                <c:pt idx="493">
                  <c:v>0.4086513</c:v>
                </c:pt>
                <c:pt idx="494">
                  <c:v>0.2929583</c:v>
                </c:pt>
                <c:pt idx="495">
                  <c:v>0.3266174</c:v>
                </c:pt>
                <c:pt idx="496">
                  <c:v>0.40548830000000002</c:v>
                </c:pt>
                <c:pt idx="497">
                  <c:v>0.41649750000000002</c:v>
                </c:pt>
                <c:pt idx="498">
                  <c:v>0.31348989999999999</c:v>
                </c:pt>
                <c:pt idx="499">
                  <c:v>0.33047870000000001</c:v>
                </c:pt>
                <c:pt idx="500">
                  <c:v>0.48835299999999998</c:v>
                </c:pt>
                <c:pt idx="501">
                  <c:v>0.43127260000000001</c:v>
                </c:pt>
                <c:pt idx="502">
                  <c:v>0.46974389999999999</c:v>
                </c:pt>
                <c:pt idx="503">
                  <c:v>0.50642339999999997</c:v>
                </c:pt>
                <c:pt idx="504">
                  <c:v>0.42616120000000002</c:v>
                </c:pt>
                <c:pt idx="505">
                  <c:v>0.50384899999999999</c:v>
                </c:pt>
                <c:pt idx="506">
                  <c:v>0.38900580000000001</c:v>
                </c:pt>
                <c:pt idx="507">
                  <c:v>0.37962109999999999</c:v>
                </c:pt>
                <c:pt idx="508">
                  <c:v>0.31458390000000003</c:v>
                </c:pt>
                <c:pt idx="509">
                  <c:v>0.31709229999999999</c:v>
                </c:pt>
                <c:pt idx="510">
                  <c:v>0.35346169999999999</c:v>
                </c:pt>
                <c:pt idx="511">
                  <c:v>0.3480876</c:v>
                </c:pt>
                <c:pt idx="512">
                  <c:v>0.35856589999999999</c:v>
                </c:pt>
                <c:pt idx="513">
                  <c:v>0.4271105</c:v>
                </c:pt>
                <c:pt idx="514">
                  <c:v>0.4558238</c:v>
                </c:pt>
                <c:pt idx="515">
                  <c:v>0.42838140000000002</c:v>
                </c:pt>
                <c:pt idx="516">
                  <c:v>0.37606830000000002</c:v>
                </c:pt>
                <c:pt idx="517">
                  <c:v>0.48154059999999999</c:v>
                </c:pt>
                <c:pt idx="518">
                  <c:v>0.45926939999999999</c:v>
                </c:pt>
                <c:pt idx="519">
                  <c:v>0.37997760000000003</c:v>
                </c:pt>
                <c:pt idx="520">
                  <c:v>0.56059170000000003</c:v>
                </c:pt>
                <c:pt idx="521">
                  <c:v>0.39784130000000001</c:v>
                </c:pt>
                <c:pt idx="522">
                  <c:v>0.45656980000000003</c:v>
                </c:pt>
                <c:pt idx="523">
                  <c:v>0.4352162</c:v>
                </c:pt>
                <c:pt idx="524">
                  <c:v>0.4637754</c:v>
                </c:pt>
                <c:pt idx="525">
                  <c:v>0.44712760000000001</c:v>
                </c:pt>
                <c:pt idx="526">
                  <c:v>0.57139150000000005</c:v>
                </c:pt>
                <c:pt idx="527">
                  <c:v>0.40188580000000002</c:v>
                </c:pt>
                <c:pt idx="528">
                  <c:v>0.39890599999999998</c:v>
                </c:pt>
                <c:pt idx="529">
                  <c:v>0.38293270000000001</c:v>
                </c:pt>
                <c:pt idx="530">
                  <c:v>0.42264659999999998</c:v>
                </c:pt>
                <c:pt idx="531">
                  <c:v>0.52224349999999997</c:v>
                </c:pt>
                <c:pt idx="532">
                  <c:v>0.46943459999999998</c:v>
                </c:pt>
                <c:pt idx="533">
                  <c:v>0.65286730000000004</c:v>
                </c:pt>
                <c:pt idx="534">
                  <c:v>0.45306540000000001</c:v>
                </c:pt>
                <c:pt idx="535">
                  <c:v>0.4269656</c:v>
                </c:pt>
                <c:pt idx="536">
                  <c:v>0.41987649999999999</c:v>
                </c:pt>
                <c:pt idx="537">
                  <c:v>0.39078950000000001</c:v>
                </c:pt>
                <c:pt idx="538">
                  <c:v>0.43128490000000003</c:v>
                </c:pt>
                <c:pt idx="539">
                  <c:v>0.44391550000000002</c:v>
                </c:pt>
                <c:pt idx="540">
                  <c:v>0.50385809999999998</c:v>
                </c:pt>
                <c:pt idx="541">
                  <c:v>0.41121639999999998</c:v>
                </c:pt>
                <c:pt idx="542">
                  <c:v>0.50463760000000002</c:v>
                </c:pt>
                <c:pt idx="543">
                  <c:v>0.39422499999999999</c:v>
                </c:pt>
                <c:pt idx="544">
                  <c:v>0.44690380000000002</c:v>
                </c:pt>
                <c:pt idx="545">
                  <c:v>0.45996730000000002</c:v>
                </c:pt>
                <c:pt idx="546">
                  <c:v>0.43224780000000002</c:v>
                </c:pt>
                <c:pt idx="547">
                  <c:v>0.51956270000000004</c:v>
                </c:pt>
                <c:pt idx="548">
                  <c:v>0.45881139999999998</c:v>
                </c:pt>
                <c:pt idx="549">
                  <c:v>0.3389508</c:v>
                </c:pt>
                <c:pt idx="550">
                  <c:v>0.32615349999999999</c:v>
                </c:pt>
                <c:pt idx="551">
                  <c:v>0.40501369999999998</c:v>
                </c:pt>
                <c:pt idx="552">
                  <c:v>0.41700159999999997</c:v>
                </c:pt>
                <c:pt idx="553">
                  <c:v>0.42977070000000001</c:v>
                </c:pt>
                <c:pt idx="554">
                  <c:v>0.44933319999999999</c:v>
                </c:pt>
                <c:pt idx="555">
                  <c:v>0.50503229999999999</c:v>
                </c:pt>
                <c:pt idx="556">
                  <c:v>0.36135040000000002</c:v>
                </c:pt>
                <c:pt idx="557">
                  <c:v>0.3490047</c:v>
                </c:pt>
                <c:pt idx="558">
                  <c:v>0.3505819</c:v>
                </c:pt>
                <c:pt idx="559">
                  <c:v>0.41596909999999998</c:v>
                </c:pt>
                <c:pt idx="560">
                  <c:v>0.38498260000000001</c:v>
                </c:pt>
                <c:pt idx="561">
                  <c:v>0.47800019999999999</c:v>
                </c:pt>
                <c:pt idx="562">
                  <c:v>0.4253344</c:v>
                </c:pt>
                <c:pt idx="563">
                  <c:v>0.40780159999999999</c:v>
                </c:pt>
                <c:pt idx="564">
                  <c:v>0.48932209999999998</c:v>
                </c:pt>
                <c:pt idx="565">
                  <c:v>0.48167579999999999</c:v>
                </c:pt>
                <c:pt idx="566">
                  <c:v>0.54408239999999997</c:v>
                </c:pt>
                <c:pt idx="567">
                  <c:v>0.41471839999999999</c:v>
                </c:pt>
                <c:pt idx="568">
                  <c:v>0.56267520000000004</c:v>
                </c:pt>
                <c:pt idx="569">
                  <c:v>0.39531899999999998</c:v>
                </c:pt>
                <c:pt idx="570">
                  <c:v>0.38380940000000002</c:v>
                </c:pt>
                <c:pt idx="571">
                  <c:v>0.3762105</c:v>
                </c:pt>
                <c:pt idx="572">
                  <c:v>0.4017231</c:v>
                </c:pt>
                <c:pt idx="573">
                  <c:v>0.3817314</c:v>
                </c:pt>
                <c:pt idx="574">
                  <c:v>0.33865319999999999</c:v>
                </c:pt>
                <c:pt idx="575">
                  <c:v>0.43125330000000001</c:v>
                </c:pt>
                <c:pt idx="576">
                  <c:v>0.64916070000000003</c:v>
                </c:pt>
                <c:pt idx="577">
                  <c:v>0.490672</c:v>
                </c:pt>
                <c:pt idx="578">
                  <c:v>0.56508659999999999</c:v>
                </c:pt>
                <c:pt idx="579">
                  <c:v>0.37983460000000002</c:v>
                </c:pt>
                <c:pt idx="580">
                  <c:v>0.35485139999999998</c:v>
                </c:pt>
                <c:pt idx="581">
                  <c:v>0.48690489999999997</c:v>
                </c:pt>
                <c:pt idx="582">
                  <c:v>0.31518839999999998</c:v>
                </c:pt>
                <c:pt idx="583">
                  <c:v>0.40460030000000002</c:v>
                </c:pt>
                <c:pt idx="584">
                  <c:v>0.28540789999999999</c:v>
                </c:pt>
                <c:pt idx="585">
                  <c:v>0.28541309999999998</c:v>
                </c:pt>
                <c:pt idx="586">
                  <c:v>0.28373379999999998</c:v>
                </c:pt>
                <c:pt idx="587">
                  <c:v>0.37149939999999998</c:v>
                </c:pt>
                <c:pt idx="588">
                  <c:v>0.2955739</c:v>
                </c:pt>
                <c:pt idx="589">
                  <c:v>0.29201739999999998</c:v>
                </c:pt>
                <c:pt idx="590">
                  <c:v>0.35433829999999999</c:v>
                </c:pt>
                <c:pt idx="591">
                  <c:v>0.2838444</c:v>
                </c:pt>
                <c:pt idx="592">
                  <c:v>0.31951580000000002</c:v>
                </c:pt>
                <c:pt idx="593">
                  <c:v>0.3405841</c:v>
                </c:pt>
                <c:pt idx="594">
                  <c:v>0.4153598</c:v>
                </c:pt>
                <c:pt idx="595">
                  <c:v>0.28212880000000001</c:v>
                </c:pt>
                <c:pt idx="596">
                  <c:v>0.31932500000000003</c:v>
                </c:pt>
                <c:pt idx="597">
                  <c:v>0.3316211</c:v>
                </c:pt>
                <c:pt idx="598">
                  <c:v>0.35259980000000002</c:v>
                </c:pt>
                <c:pt idx="599">
                  <c:v>0.39042250000000001</c:v>
                </c:pt>
                <c:pt idx="600">
                  <c:v>0.31593700000000002</c:v>
                </c:pt>
                <c:pt idx="601">
                  <c:v>0.3172643</c:v>
                </c:pt>
                <c:pt idx="602">
                  <c:v>0.37954179999999998</c:v>
                </c:pt>
                <c:pt idx="603">
                  <c:v>0.29994710000000002</c:v>
                </c:pt>
                <c:pt idx="604">
                  <c:v>0.33378730000000001</c:v>
                </c:pt>
                <c:pt idx="605">
                  <c:v>0.2667947</c:v>
                </c:pt>
                <c:pt idx="606">
                  <c:v>0.28248440000000002</c:v>
                </c:pt>
                <c:pt idx="607">
                  <c:v>0.28188790000000002</c:v>
                </c:pt>
                <c:pt idx="608">
                  <c:v>0.3379278</c:v>
                </c:pt>
                <c:pt idx="609">
                  <c:v>0.32996779999999998</c:v>
                </c:pt>
                <c:pt idx="610">
                  <c:v>0.32096550000000001</c:v>
                </c:pt>
                <c:pt idx="611">
                  <c:v>0.42558689999999999</c:v>
                </c:pt>
                <c:pt idx="612">
                  <c:v>0.31202930000000001</c:v>
                </c:pt>
                <c:pt idx="613">
                  <c:v>0.32096609999999998</c:v>
                </c:pt>
                <c:pt idx="614">
                  <c:v>0.38266840000000002</c:v>
                </c:pt>
                <c:pt idx="615">
                  <c:v>0.33634449999999999</c:v>
                </c:pt>
                <c:pt idx="616">
                  <c:v>0.36013309999999998</c:v>
                </c:pt>
                <c:pt idx="617">
                  <c:v>0.37064439999999998</c:v>
                </c:pt>
                <c:pt idx="618">
                  <c:v>0.54849289999999995</c:v>
                </c:pt>
                <c:pt idx="619">
                  <c:v>0.48979460000000002</c:v>
                </c:pt>
                <c:pt idx="620">
                  <c:v>0.34520040000000002</c:v>
                </c:pt>
                <c:pt idx="621">
                  <c:v>0.3192255</c:v>
                </c:pt>
                <c:pt idx="622">
                  <c:v>0.44177719999999998</c:v>
                </c:pt>
                <c:pt idx="623">
                  <c:v>0.31839299999999998</c:v>
                </c:pt>
                <c:pt idx="624">
                  <c:v>0.32061299999999998</c:v>
                </c:pt>
                <c:pt idx="625">
                  <c:v>0.2763504</c:v>
                </c:pt>
                <c:pt idx="626">
                  <c:v>0.33651999999999999</c:v>
                </c:pt>
                <c:pt idx="627">
                  <c:v>0.31876019999999999</c:v>
                </c:pt>
                <c:pt idx="628">
                  <c:v>0.40219389999999999</c:v>
                </c:pt>
                <c:pt idx="629">
                  <c:v>0.30917169999999999</c:v>
                </c:pt>
                <c:pt idx="630">
                  <c:v>0.3277235</c:v>
                </c:pt>
                <c:pt idx="631">
                  <c:v>0.44563540000000001</c:v>
                </c:pt>
                <c:pt idx="632">
                  <c:v>0.38874130000000001</c:v>
                </c:pt>
                <c:pt idx="633">
                  <c:v>0.34548250000000003</c:v>
                </c:pt>
                <c:pt idx="634">
                  <c:v>0.39465650000000002</c:v>
                </c:pt>
                <c:pt idx="635">
                  <c:v>0.38182749999999999</c:v>
                </c:pt>
                <c:pt idx="636">
                  <c:v>0.37598890000000001</c:v>
                </c:pt>
                <c:pt idx="637">
                  <c:v>0.3112914</c:v>
                </c:pt>
                <c:pt idx="638">
                  <c:v>0.33898260000000002</c:v>
                </c:pt>
                <c:pt idx="639">
                  <c:v>0.43485360000000001</c:v>
                </c:pt>
                <c:pt idx="640">
                  <c:v>0.38792080000000001</c:v>
                </c:pt>
                <c:pt idx="641">
                  <c:v>0.34553050000000002</c:v>
                </c:pt>
                <c:pt idx="642">
                  <c:v>0.35389579999999998</c:v>
                </c:pt>
                <c:pt idx="643">
                  <c:v>0.3104017</c:v>
                </c:pt>
                <c:pt idx="644">
                  <c:v>0.17864169999999999</c:v>
                </c:pt>
                <c:pt idx="645">
                  <c:v>0.39902650000000001</c:v>
                </c:pt>
                <c:pt idx="646">
                  <c:v>0.33878330000000001</c:v>
                </c:pt>
                <c:pt idx="647">
                  <c:v>0.28876059999999998</c:v>
                </c:pt>
                <c:pt idx="648">
                  <c:v>0.29398669999999999</c:v>
                </c:pt>
                <c:pt idx="649">
                  <c:v>0.26724170000000003</c:v>
                </c:pt>
                <c:pt idx="650">
                  <c:v>0.40409240000000002</c:v>
                </c:pt>
                <c:pt idx="651">
                  <c:v>0.62689329999999999</c:v>
                </c:pt>
                <c:pt idx="652">
                  <c:v>0.3300517</c:v>
                </c:pt>
                <c:pt idx="653">
                  <c:v>0.29626989999999997</c:v>
                </c:pt>
                <c:pt idx="654">
                  <c:v>0.42315970000000003</c:v>
                </c:pt>
                <c:pt idx="655">
                  <c:v>0.33708500000000002</c:v>
                </c:pt>
                <c:pt idx="656">
                  <c:v>0.33584190000000003</c:v>
                </c:pt>
                <c:pt idx="657">
                  <c:v>0.2524419</c:v>
                </c:pt>
                <c:pt idx="658">
                  <c:v>0.2511678</c:v>
                </c:pt>
                <c:pt idx="659">
                  <c:v>0.2669205</c:v>
                </c:pt>
                <c:pt idx="660">
                  <c:v>0.294715</c:v>
                </c:pt>
                <c:pt idx="661">
                  <c:v>0.265316</c:v>
                </c:pt>
                <c:pt idx="662">
                  <c:v>0.30227150000000003</c:v>
                </c:pt>
                <c:pt idx="663">
                  <c:v>0.26963999999999999</c:v>
                </c:pt>
                <c:pt idx="664">
                  <c:v>0.40677760000000002</c:v>
                </c:pt>
                <c:pt idx="665">
                  <c:v>0.30371740000000003</c:v>
                </c:pt>
                <c:pt idx="666">
                  <c:v>0.25897799999999999</c:v>
                </c:pt>
                <c:pt idx="667">
                  <c:v>0.30686239999999998</c:v>
                </c:pt>
                <c:pt idx="668">
                  <c:v>0.25577650000000002</c:v>
                </c:pt>
                <c:pt idx="669">
                  <c:v>0.30254710000000001</c:v>
                </c:pt>
                <c:pt idx="670">
                  <c:v>0.27230130000000002</c:v>
                </c:pt>
                <c:pt idx="671">
                  <c:v>0.33207809999999999</c:v>
                </c:pt>
                <c:pt idx="672">
                  <c:v>0.35462120000000003</c:v>
                </c:pt>
                <c:pt idx="673">
                  <c:v>0.65147759999999999</c:v>
                </c:pt>
                <c:pt idx="674">
                  <c:v>0.2625073</c:v>
                </c:pt>
                <c:pt idx="675">
                  <c:v>0.26224059999999999</c:v>
                </c:pt>
                <c:pt idx="676">
                  <c:v>0.26626660000000002</c:v>
                </c:pt>
                <c:pt idx="677">
                  <c:v>0.25782830000000001</c:v>
                </c:pt>
                <c:pt idx="678">
                  <c:v>0.32339960000000001</c:v>
                </c:pt>
                <c:pt idx="679">
                  <c:v>0.25662790000000002</c:v>
                </c:pt>
                <c:pt idx="680">
                  <c:v>0.2896552</c:v>
                </c:pt>
                <c:pt idx="681">
                  <c:v>0.42796830000000002</c:v>
                </c:pt>
                <c:pt idx="682">
                  <c:v>0.37409900000000001</c:v>
                </c:pt>
                <c:pt idx="683">
                  <c:v>0.28595369999999998</c:v>
                </c:pt>
                <c:pt idx="684">
                  <c:v>0.28000890000000001</c:v>
                </c:pt>
                <c:pt idx="685">
                  <c:v>0.29458820000000002</c:v>
                </c:pt>
                <c:pt idx="686">
                  <c:v>0.3072471</c:v>
                </c:pt>
                <c:pt idx="687">
                  <c:v>0.30330560000000001</c:v>
                </c:pt>
                <c:pt idx="688">
                  <c:v>0.32596429999999998</c:v>
                </c:pt>
                <c:pt idx="689">
                  <c:v>0.43127490000000002</c:v>
                </c:pt>
                <c:pt idx="690">
                  <c:v>0.28718900000000003</c:v>
                </c:pt>
                <c:pt idx="691">
                  <c:v>0.29459400000000002</c:v>
                </c:pt>
                <c:pt idx="692">
                  <c:v>0.26642949999999999</c:v>
                </c:pt>
                <c:pt idx="693">
                  <c:v>0.42236639999999998</c:v>
                </c:pt>
                <c:pt idx="694">
                  <c:v>0.33161590000000002</c:v>
                </c:pt>
                <c:pt idx="695">
                  <c:v>0.29252289999999997</c:v>
                </c:pt>
                <c:pt idx="696">
                  <c:v>0.26220670000000001</c:v>
                </c:pt>
                <c:pt idx="697">
                  <c:v>0.32844269999999998</c:v>
                </c:pt>
                <c:pt idx="698">
                  <c:v>0.27931529999999999</c:v>
                </c:pt>
                <c:pt idx="699">
                  <c:v>0.29085830000000001</c:v>
                </c:pt>
                <c:pt idx="700">
                  <c:v>0.40386129999999998</c:v>
                </c:pt>
                <c:pt idx="701">
                  <c:v>0.25594980000000001</c:v>
                </c:pt>
                <c:pt idx="702">
                  <c:v>0.2578104</c:v>
                </c:pt>
                <c:pt idx="703">
                  <c:v>0.28415059999999998</c:v>
                </c:pt>
                <c:pt idx="704">
                  <c:v>0.26397969999999998</c:v>
                </c:pt>
                <c:pt idx="705">
                  <c:v>0.32311859999999998</c:v>
                </c:pt>
                <c:pt idx="706">
                  <c:v>0.25724200000000003</c:v>
                </c:pt>
                <c:pt idx="707">
                  <c:v>0.2610847</c:v>
                </c:pt>
                <c:pt idx="708">
                  <c:v>0.36653409999999997</c:v>
                </c:pt>
                <c:pt idx="709">
                  <c:v>0.46698830000000002</c:v>
                </c:pt>
                <c:pt idx="710">
                  <c:v>0.27412690000000001</c:v>
                </c:pt>
                <c:pt idx="711">
                  <c:v>0.28614329999999999</c:v>
                </c:pt>
                <c:pt idx="712">
                  <c:v>0.29865350000000002</c:v>
                </c:pt>
                <c:pt idx="713">
                  <c:v>0.28882029999999997</c:v>
                </c:pt>
                <c:pt idx="714">
                  <c:v>0.27314509999999997</c:v>
                </c:pt>
                <c:pt idx="715">
                  <c:v>0.27376210000000001</c:v>
                </c:pt>
                <c:pt idx="716">
                  <c:v>0.25661919999999999</c:v>
                </c:pt>
                <c:pt idx="717">
                  <c:v>0.26486700000000002</c:v>
                </c:pt>
                <c:pt idx="718">
                  <c:v>0.28112549999999997</c:v>
                </c:pt>
                <c:pt idx="719">
                  <c:v>0.33062819999999998</c:v>
                </c:pt>
                <c:pt idx="720">
                  <c:v>0.27003329999999998</c:v>
                </c:pt>
                <c:pt idx="721">
                  <c:v>0.27239059999999998</c:v>
                </c:pt>
                <c:pt idx="722">
                  <c:v>0.26037949999999999</c:v>
                </c:pt>
                <c:pt idx="723">
                  <c:v>0.27085009999999998</c:v>
                </c:pt>
                <c:pt idx="724">
                  <c:v>0.33477210000000002</c:v>
                </c:pt>
                <c:pt idx="725">
                  <c:v>0.26411800000000002</c:v>
                </c:pt>
                <c:pt idx="726">
                  <c:v>0.27136569999999999</c:v>
                </c:pt>
                <c:pt idx="727">
                  <c:v>0.2635865</c:v>
                </c:pt>
                <c:pt idx="728">
                  <c:v>0.26672020000000002</c:v>
                </c:pt>
                <c:pt idx="729">
                  <c:v>0.31916240000000001</c:v>
                </c:pt>
                <c:pt idx="730">
                  <c:v>0.31213780000000002</c:v>
                </c:pt>
                <c:pt idx="731">
                  <c:v>0.26608320000000002</c:v>
                </c:pt>
                <c:pt idx="732">
                  <c:v>0.26528550000000001</c:v>
                </c:pt>
                <c:pt idx="733">
                  <c:v>0.26933319999999999</c:v>
                </c:pt>
                <c:pt idx="734">
                  <c:v>0.33542860000000002</c:v>
                </c:pt>
                <c:pt idx="735">
                  <c:v>0.28187990000000002</c:v>
                </c:pt>
                <c:pt idx="736">
                  <c:v>0.2596754</c:v>
                </c:pt>
                <c:pt idx="737">
                  <c:v>0.26048959999999999</c:v>
                </c:pt>
                <c:pt idx="738">
                  <c:v>0.28125650000000002</c:v>
                </c:pt>
                <c:pt idx="739">
                  <c:v>0.26226969999999999</c:v>
                </c:pt>
                <c:pt idx="740">
                  <c:v>0.28114</c:v>
                </c:pt>
                <c:pt idx="741">
                  <c:v>0.26753539999999998</c:v>
                </c:pt>
                <c:pt idx="742">
                  <c:v>0.26651970000000003</c:v>
                </c:pt>
                <c:pt idx="743">
                  <c:v>0.35649340000000002</c:v>
                </c:pt>
                <c:pt idx="744">
                  <c:v>0.26675389999999999</c:v>
                </c:pt>
                <c:pt idx="745">
                  <c:v>0.33584059999999999</c:v>
                </c:pt>
                <c:pt idx="746">
                  <c:v>0.26986399999999999</c:v>
                </c:pt>
                <c:pt idx="747">
                  <c:v>0.26682460000000002</c:v>
                </c:pt>
                <c:pt idx="748">
                  <c:v>0.30069390000000001</c:v>
                </c:pt>
                <c:pt idx="749">
                  <c:v>0.26669670000000001</c:v>
                </c:pt>
                <c:pt idx="750">
                  <c:v>0.25476989999999999</c:v>
                </c:pt>
                <c:pt idx="751">
                  <c:v>0.29512119999999997</c:v>
                </c:pt>
                <c:pt idx="752">
                  <c:v>0.31891000000000003</c:v>
                </c:pt>
                <c:pt idx="753">
                  <c:v>0.26740969999999997</c:v>
                </c:pt>
                <c:pt idx="754">
                  <c:v>0.2619319</c:v>
                </c:pt>
                <c:pt idx="755">
                  <c:v>0.27607619999999999</c:v>
                </c:pt>
                <c:pt idx="756">
                  <c:v>0.29913459999999997</c:v>
                </c:pt>
                <c:pt idx="757">
                  <c:v>0.30561500000000003</c:v>
                </c:pt>
                <c:pt idx="758">
                  <c:v>0.2820705</c:v>
                </c:pt>
                <c:pt idx="759">
                  <c:v>0.26607150000000002</c:v>
                </c:pt>
                <c:pt idx="760">
                  <c:v>0.2840665</c:v>
                </c:pt>
                <c:pt idx="761">
                  <c:v>0.25823430000000003</c:v>
                </c:pt>
                <c:pt idx="762">
                  <c:v>0.32675749999999998</c:v>
                </c:pt>
                <c:pt idx="763">
                  <c:v>0.2634628</c:v>
                </c:pt>
                <c:pt idx="764">
                  <c:v>0.26647860000000001</c:v>
                </c:pt>
                <c:pt idx="765">
                  <c:v>0.26544329999999999</c:v>
                </c:pt>
                <c:pt idx="766">
                  <c:v>0.46868520000000002</c:v>
                </c:pt>
                <c:pt idx="767">
                  <c:v>0.28643180000000001</c:v>
                </c:pt>
                <c:pt idx="768">
                  <c:v>0.25367800000000001</c:v>
                </c:pt>
                <c:pt idx="769">
                  <c:v>0.25882359999999999</c:v>
                </c:pt>
                <c:pt idx="770">
                  <c:v>0.27361730000000001</c:v>
                </c:pt>
                <c:pt idx="771">
                  <c:v>0.42962729999999999</c:v>
                </c:pt>
                <c:pt idx="772">
                  <c:v>0.4443532</c:v>
                </c:pt>
                <c:pt idx="773">
                  <c:v>0.32922459999999998</c:v>
                </c:pt>
                <c:pt idx="774">
                  <c:v>0.33513599999999999</c:v>
                </c:pt>
                <c:pt idx="775">
                  <c:v>0.43211939999999999</c:v>
                </c:pt>
                <c:pt idx="776">
                  <c:v>0.28707050000000001</c:v>
                </c:pt>
                <c:pt idx="777">
                  <c:v>0.35844389999999998</c:v>
                </c:pt>
                <c:pt idx="778">
                  <c:v>0.248057</c:v>
                </c:pt>
                <c:pt idx="779">
                  <c:v>0.26500089999999998</c:v>
                </c:pt>
                <c:pt idx="780">
                  <c:v>0.30575780000000002</c:v>
                </c:pt>
                <c:pt idx="781">
                  <c:v>0.2466323</c:v>
                </c:pt>
                <c:pt idx="782">
                  <c:v>0.26651629999999998</c:v>
                </c:pt>
                <c:pt idx="783">
                  <c:v>0.2601485</c:v>
                </c:pt>
                <c:pt idx="784">
                  <c:v>0.25547249999999999</c:v>
                </c:pt>
                <c:pt idx="785">
                  <c:v>0.33405299999999999</c:v>
                </c:pt>
                <c:pt idx="786">
                  <c:v>0.34179389999999998</c:v>
                </c:pt>
                <c:pt idx="787">
                  <c:v>0.29232059999999999</c:v>
                </c:pt>
                <c:pt idx="788">
                  <c:v>0.25272499999999998</c:v>
                </c:pt>
                <c:pt idx="789">
                  <c:v>0.26314860000000001</c:v>
                </c:pt>
                <c:pt idx="790">
                  <c:v>0.2890894</c:v>
                </c:pt>
                <c:pt idx="791">
                  <c:v>0.26330710000000002</c:v>
                </c:pt>
                <c:pt idx="792">
                  <c:v>0.25942589999999999</c:v>
                </c:pt>
                <c:pt idx="793">
                  <c:v>0.30475099999999999</c:v>
                </c:pt>
                <c:pt idx="794">
                  <c:v>0.25571709999999997</c:v>
                </c:pt>
                <c:pt idx="795">
                  <c:v>0.2820278</c:v>
                </c:pt>
                <c:pt idx="796">
                  <c:v>0.2593258</c:v>
                </c:pt>
                <c:pt idx="797">
                  <c:v>0.37187540000000002</c:v>
                </c:pt>
                <c:pt idx="798">
                  <c:v>0.24938979999999999</c:v>
                </c:pt>
                <c:pt idx="799">
                  <c:v>0.25177189999999999</c:v>
                </c:pt>
                <c:pt idx="800">
                  <c:v>0.30057919999999999</c:v>
                </c:pt>
                <c:pt idx="801">
                  <c:v>0.29544759999999998</c:v>
                </c:pt>
                <c:pt idx="802">
                  <c:v>0.26695540000000001</c:v>
                </c:pt>
                <c:pt idx="803">
                  <c:v>0.2657486</c:v>
                </c:pt>
                <c:pt idx="804">
                  <c:v>0.26106610000000002</c:v>
                </c:pt>
                <c:pt idx="805">
                  <c:v>0.37888070000000001</c:v>
                </c:pt>
                <c:pt idx="806">
                  <c:v>0.28994490000000001</c:v>
                </c:pt>
                <c:pt idx="807">
                  <c:v>0.25259619999999999</c:v>
                </c:pt>
                <c:pt idx="808">
                  <c:v>0.25242389999999998</c:v>
                </c:pt>
                <c:pt idx="809">
                  <c:v>0.25380019999999998</c:v>
                </c:pt>
                <c:pt idx="810">
                  <c:v>0.30331999999999998</c:v>
                </c:pt>
                <c:pt idx="811">
                  <c:v>0.32446130000000001</c:v>
                </c:pt>
                <c:pt idx="812">
                  <c:v>0.36047669999999998</c:v>
                </c:pt>
                <c:pt idx="813">
                  <c:v>0.26261099999999998</c:v>
                </c:pt>
                <c:pt idx="814">
                  <c:v>0.26922430000000003</c:v>
                </c:pt>
                <c:pt idx="815">
                  <c:v>0.34401359999999997</c:v>
                </c:pt>
                <c:pt idx="816">
                  <c:v>0.2624726</c:v>
                </c:pt>
                <c:pt idx="817">
                  <c:v>0.26695580000000002</c:v>
                </c:pt>
                <c:pt idx="818">
                  <c:v>0.32784760000000002</c:v>
                </c:pt>
                <c:pt idx="819">
                  <c:v>0.28635830000000001</c:v>
                </c:pt>
                <c:pt idx="820">
                  <c:v>0.25952130000000001</c:v>
                </c:pt>
                <c:pt idx="821">
                  <c:v>0.26158599999999999</c:v>
                </c:pt>
                <c:pt idx="822">
                  <c:v>0.26304549999999999</c:v>
                </c:pt>
                <c:pt idx="823">
                  <c:v>0.27016430000000002</c:v>
                </c:pt>
                <c:pt idx="824">
                  <c:v>0.29501729999999998</c:v>
                </c:pt>
                <c:pt idx="825">
                  <c:v>0.27362300000000001</c:v>
                </c:pt>
                <c:pt idx="826">
                  <c:v>0.2616716</c:v>
                </c:pt>
                <c:pt idx="827">
                  <c:v>0.2663529</c:v>
                </c:pt>
                <c:pt idx="828">
                  <c:v>0.26885130000000002</c:v>
                </c:pt>
                <c:pt idx="829">
                  <c:v>0.36450329999999997</c:v>
                </c:pt>
                <c:pt idx="830">
                  <c:v>0.25820880000000002</c:v>
                </c:pt>
                <c:pt idx="831">
                  <c:v>0.25133359999999999</c:v>
                </c:pt>
                <c:pt idx="832">
                  <c:v>0.25520779999999998</c:v>
                </c:pt>
                <c:pt idx="833">
                  <c:v>0.34416530000000001</c:v>
                </c:pt>
                <c:pt idx="834">
                  <c:v>0.27239560000000002</c:v>
                </c:pt>
                <c:pt idx="835">
                  <c:v>0.2584728</c:v>
                </c:pt>
                <c:pt idx="836">
                  <c:v>0.36137750000000002</c:v>
                </c:pt>
                <c:pt idx="837">
                  <c:v>0.25564750000000003</c:v>
                </c:pt>
                <c:pt idx="838">
                  <c:v>0.26511760000000001</c:v>
                </c:pt>
                <c:pt idx="839">
                  <c:v>0.32024000000000002</c:v>
                </c:pt>
                <c:pt idx="840">
                  <c:v>0.32534289999999999</c:v>
                </c:pt>
                <c:pt idx="841">
                  <c:v>0.29202739999999999</c:v>
                </c:pt>
                <c:pt idx="842">
                  <c:v>0.37229509999999999</c:v>
                </c:pt>
                <c:pt idx="843">
                  <c:v>0.292576</c:v>
                </c:pt>
                <c:pt idx="844">
                  <c:v>0.26659290000000002</c:v>
                </c:pt>
                <c:pt idx="845">
                  <c:v>0.44129750000000001</c:v>
                </c:pt>
                <c:pt idx="846">
                  <c:v>0.25671060000000001</c:v>
                </c:pt>
                <c:pt idx="847">
                  <c:v>0.25561840000000002</c:v>
                </c:pt>
                <c:pt idx="848">
                  <c:v>0.29684070000000001</c:v>
                </c:pt>
                <c:pt idx="849">
                  <c:v>0.26585039999999999</c:v>
                </c:pt>
                <c:pt idx="850">
                  <c:v>0.33932259999999997</c:v>
                </c:pt>
                <c:pt idx="851">
                  <c:v>0.34587820000000002</c:v>
                </c:pt>
                <c:pt idx="852">
                  <c:v>0.29574549999999999</c:v>
                </c:pt>
                <c:pt idx="853">
                  <c:v>0.28160030000000003</c:v>
                </c:pt>
                <c:pt idx="854">
                  <c:v>0.28013880000000002</c:v>
                </c:pt>
                <c:pt idx="855">
                  <c:v>0.2928463</c:v>
                </c:pt>
                <c:pt idx="856">
                  <c:v>0.28610340000000001</c:v>
                </c:pt>
                <c:pt idx="857">
                  <c:v>0.45356210000000002</c:v>
                </c:pt>
                <c:pt idx="858">
                  <c:v>0.2704492</c:v>
                </c:pt>
                <c:pt idx="859">
                  <c:v>0.24640229999999999</c:v>
                </c:pt>
                <c:pt idx="860">
                  <c:v>0.30440440000000002</c:v>
                </c:pt>
                <c:pt idx="861">
                  <c:v>0.25797779999999998</c:v>
                </c:pt>
                <c:pt idx="862">
                  <c:v>0.2631829</c:v>
                </c:pt>
                <c:pt idx="863">
                  <c:v>0.25997730000000002</c:v>
                </c:pt>
                <c:pt idx="864">
                  <c:v>0.25871769999999999</c:v>
                </c:pt>
                <c:pt idx="865">
                  <c:v>0.26842329999999998</c:v>
                </c:pt>
                <c:pt idx="866">
                  <c:v>0.29966029999999999</c:v>
                </c:pt>
                <c:pt idx="867">
                  <c:v>0.37370579999999998</c:v>
                </c:pt>
                <c:pt idx="868">
                  <c:v>0.27741450000000001</c:v>
                </c:pt>
                <c:pt idx="869">
                  <c:v>0.30361929999999998</c:v>
                </c:pt>
                <c:pt idx="870">
                  <c:v>0.28841250000000002</c:v>
                </c:pt>
                <c:pt idx="871">
                  <c:v>0.2935857</c:v>
                </c:pt>
                <c:pt idx="872">
                  <c:v>0.25143529999999997</c:v>
                </c:pt>
                <c:pt idx="873">
                  <c:v>0.33621210000000001</c:v>
                </c:pt>
                <c:pt idx="874">
                  <c:v>0.25100210000000001</c:v>
                </c:pt>
                <c:pt idx="875">
                  <c:v>0.30134379999999999</c:v>
                </c:pt>
                <c:pt idx="876">
                  <c:v>0.2941878</c:v>
                </c:pt>
                <c:pt idx="877">
                  <c:v>0.25207780000000002</c:v>
                </c:pt>
                <c:pt idx="878">
                  <c:v>0.33232410000000001</c:v>
                </c:pt>
                <c:pt idx="879">
                  <c:v>0.26224249999999999</c:v>
                </c:pt>
                <c:pt idx="880">
                  <c:v>0.26922590000000002</c:v>
                </c:pt>
                <c:pt idx="881">
                  <c:v>0.30825520000000001</c:v>
                </c:pt>
                <c:pt idx="882">
                  <c:v>0.25139220000000001</c:v>
                </c:pt>
                <c:pt idx="883">
                  <c:v>0.25448589999999999</c:v>
                </c:pt>
                <c:pt idx="884">
                  <c:v>0.25688830000000001</c:v>
                </c:pt>
                <c:pt idx="885">
                  <c:v>0.26654159999999999</c:v>
                </c:pt>
                <c:pt idx="886">
                  <c:v>0.27820600000000001</c:v>
                </c:pt>
                <c:pt idx="887">
                  <c:v>0.25603939999999997</c:v>
                </c:pt>
                <c:pt idx="888">
                  <c:v>0.25394169999999999</c:v>
                </c:pt>
                <c:pt idx="889">
                  <c:v>0.33664690000000003</c:v>
                </c:pt>
                <c:pt idx="890">
                  <c:v>0.25741510000000001</c:v>
                </c:pt>
                <c:pt idx="891">
                  <c:v>0.29739199999999999</c:v>
                </c:pt>
                <c:pt idx="892">
                  <c:v>0.26627709999999999</c:v>
                </c:pt>
                <c:pt idx="893">
                  <c:v>0.25414530000000002</c:v>
                </c:pt>
                <c:pt idx="894">
                  <c:v>0.26958779999999999</c:v>
                </c:pt>
                <c:pt idx="895">
                  <c:v>0.27395849999999999</c:v>
                </c:pt>
                <c:pt idx="896">
                  <c:v>0.30042419999999997</c:v>
                </c:pt>
                <c:pt idx="897">
                  <c:v>0.25586429999999999</c:v>
                </c:pt>
                <c:pt idx="898">
                  <c:v>0.25675999999999999</c:v>
                </c:pt>
                <c:pt idx="899">
                  <c:v>0.39854250000000002</c:v>
                </c:pt>
                <c:pt idx="900">
                  <c:v>0.44587529999999997</c:v>
                </c:pt>
                <c:pt idx="901">
                  <c:v>0.2563262</c:v>
                </c:pt>
                <c:pt idx="902">
                  <c:v>0.34082289999999998</c:v>
                </c:pt>
                <c:pt idx="903">
                  <c:v>0.2595171</c:v>
                </c:pt>
                <c:pt idx="904">
                  <c:v>0.2703835</c:v>
                </c:pt>
                <c:pt idx="905">
                  <c:v>0.2919543</c:v>
                </c:pt>
                <c:pt idx="906">
                  <c:v>0.2574572</c:v>
                </c:pt>
                <c:pt idx="907">
                  <c:v>0.26469419999999999</c:v>
                </c:pt>
                <c:pt idx="908">
                  <c:v>0.25574219999999998</c:v>
                </c:pt>
                <c:pt idx="909">
                  <c:v>0.28249049999999998</c:v>
                </c:pt>
                <c:pt idx="910">
                  <c:v>0.33063500000000001</c:v>
                </c:pt>
                <c:pt idx="911">
                  <c:v>0.26054500000000003</c:v>
                </c:pt>
                <c:pt idx="912">
                  <c:v>0.31411670000000003</c:v>
                </c:pt>
                <c:pt idx="913">
                  <c:v>0.263656</c:v>
                </c:pt>
                <c:pt idx="914">
                  <c:v>0.3507866</c:v>
                </c:pt>
                <c:pt idx="915">
                  <c:v>0.29901670000000002</c:v>
                </c:pt>
                <c:pt idx="916">
                  <c:v>0.26027149999999999</c:v>
                </c:pt>
                <c:pt idx="917">
                  <c:v>0.29662840000000001</c:v>
                </c:pt>
                <c:pt idx="918">
                  <c:v>0.27145900000000001</c:v>
                </c:pt>
                <c:pt idx="919">
                  <c:v>0.30623489999999998</c:v>
                </c:pt>
                <c:pt idx="920">
                  <c:v>0.2628974</c:v>
                </c:pt>
                <c:pt idx="921">
                  <c:v>0.26340279999999999</c:v>
                </c:pt>
                <c:pt idx="922">
                  <c:v>0.26660089999999997</c:v>
                </c:pt>
                <c:pt idx="923">
                  <c:v>0.36484050000000001</c:v>
                </c:pt>
                <c:pt idx="924">
                  <c:v>0.31729020000000002</c:v>
                </c:pt>
                <c:pt idx="925">
                  <c:v>0.2614708</c:v>
                </c:pt>
                <c:pt idx="926">
                  <c:v>0.2673451</c:v>
                </c:pt>
                <c:pt idx="927">
                  <c:v>0.27002219999999999</c:v>
                </c:pt>
                <c:pt idx="928">
                  <c:v>0.28319949999999999</c:v>
                </c:pt>
                <c:pt idx="929">
                  <c:v>0.31953280000000001</c:v>
                </c:pt>
                <c:pt idx="930">
                  <c:v>0.32848909999999998</c:v>
                </c:pt>
                <c:pt idx="931">
                  <c:v>0.30176380000000003</c:v>
                </c:pt>
                <c:pt idx="932">
                  <c:v>0.37419540000000001</c:v>
                </c:pt>
                <c:pt idx="933">
                  <c:v>0.30171910000000002</c:v>
                </c:pt>
                <c:pt idx="934">
                  <c:v>0.34195419999999999</c:v>
                </c:pt>
                <c:pt idx="935">
                  <c:v>0.25414419999999999</c:v>
                </c:pt>
                <c:pt idx="936">
                  <c:v>0.26011109999999998</c:v>
                </c:pt>
                <c:pt idx="937">
                  <c:v>0.26118239999999998</c:v>
                </c:pt>
                <c:pt idx="938">
                  <c:v>0.261494</c:v>
                </c:pt>
                <c:pt idx="939">
                  <c:v>0.2827769</c:v>
                </c:pt>
                <c:pt idx="940">
                  <c:v>0.26046550000000002</c:v>
                </c:pt>
                <c:pt idx="941">
                  <c:v>0.25468600000000002</c:v>
                </c:pt>
                <c:pt idx="942">
                  <c:v>0.31702010000000003</c:v>
                </c:pt>
                <c:pt idx="943">
                  <c:v>0.3202932</c:v>
                </c:pt>
                <c:pt idx="944">
                  <c:v>0.38989119999999999</c:v>
                </c:pt>
                <c:pt idx="945">
                  <c:v>0.3707587</c:v>
                </c:pt>
                <c:pt idx="946">
                  <c:v>0.2595422</c:v>
                </c:pt>
                <c:pt idx="947">
                  <c:v>0.3153784</c:v>
                </c:pt>
                <c:pt idx="948">
                  <c:v>0.29570469999999999</c:v>
                </c:pt>
                <c:pt idx="949">
                  <c:v>0.25987650000000001</c:v>
                </c:pt>
                <c:pt idx="950">
                  <c:v>0.25716230000000001</c:v>
                </c:pt>
                <c:pt idx="951">
                  <c:v>0.27668310000000002</c:v>
                </c:pt>
                <c:pt idx="952">
                  <c:v>0.25820510000000002</c:v>
                </c:pt>
                <c:pt idx="953">
                  <c:v>0.25520090000000001</c:v>
                </c:pt>
                <c:pt idx="954">
                  <c:v>0.29956120000000003</c:v>
                </c:pt>
                <c:pt idx="955">
                  <c:v>0.2697253</c:v>
                </c:pt>
                <c:pt idx="956">
                  <c:v>0.26695920000000001</c:v>
                </c:pt>
                <c:pt idx="957">
                  <c:v>0.42150179999999998</c:v>
                </c:pt>
                <c:pt idx="958">
                  <c:v>0.26249830000000002</c:v>
                </c:pt>
                <c:pt idx="959">
                  <c:v>0.25402989999999998</c:v>
                </c:pt>
                <c:pt idx="960">
                  <c:v>0.2704744</c:v>
                </c:pt>
                <c:pt idx="961">
                  <c:v>0.27263860000000001</c:v>
                </c:pt>
                <c:pt idx="962">
                  <c:v>0.28885810000000001</c:v>
                </c:pt>
                <c:pt idx="963">
                  <c:v>0.27306750000000002</c:v>
                </c:pt>
                <c:pt idx="964">
                  <c:v>0.28107969999999999</c:v>
                </c:pt>
                <c:pt idx="965">
                  <c:v>0.26174720000000001</c:v>
                </c:pt>
                <c:pt idx="966">
                  <c:v>0.2826264</c:v>
                </c:pt>
                <c:pt idx="967">
                  <c:v>0.2995022</c:v>
                </c:pt>
                <c:pt idx="968">
                  <c:v>0.26433030000000002</c:v>
                </c:pt>
                <c:pt idx="969">
                  <c:v>0.26338149999999999</c:v>
                </c:pt>
                <c:pt idx="970">
                  <c:v>0.25986569999999998</c:v>
                </c:pt>
                <c:pt idx="971">
                  <c:v>0.31394670000000002</c:v>
                </c:pt>
                <c:pt idx="972">
                  <c:v>0.27273069999999999</c:v>
                </c:pt>
                <c:pt idx="973">
                  <c:v>0.26951219999999998</c:v>
                </c:pt>
                <c:pt idx="974">
                  <c:v>0.26691199999999998</c:v>
                </c:pt>
                <c:pt idx="975">
                  <c:v>0.34009299999999998</c:v>
                </c:pt>
                <c:pt idx="976">
                  <c:v>0.3174844</c:v>
                </c:pt>
                <c:pt idx="977">
                  <c:v>0.261189</c:v>
                </c:pt>
                <c:pt idx="978">
                  <c:v>0.30703130000000001</c:v>
                </c:pt>
                <c:pt idx="979">
                  <c:v>0.26285849999999999</c:v>
                </c:pt>
                <c:pt idx="980">
                  <c:v>0.2677813</c:v>
                </c:pt>
                <c:pt idx="981">
                  <c:v>0.31928840000000003</c:v>
                </c:pt>
                <c:pt idx="982">
                  <c:v>0.26515840000000002</c:v>
                </c:pt>
                <c:pt idx="983">
                  <c:v>0.25404959999999999</c:v>
                </c:pt>
                <c:pt idx="984">
                  <c:v>0.26683600000000002</c:v>
                </c:pt>
                <c:pt idx="985">
                  <c:v>0.2650382</c:v>
                </c:pt>
                <c:pt idx="986">
                  <c:v>0.3062415</c:v>
                </c:pt>
                <c:pt idx="987">
                  <c:v>0.34236270000000002</c:v>
                </c:pt>
                <c:pt idx="988">
                  <c:v>0.33048899999999998</c:v>
                </c:pt>
                <c:pt idx="989">
                  <c:v>0.26912639999999999</c:v>
                </c:pt>
                <c:pt idx="990">
                  <c:v>0.2873212</c:v>
                </c:pt>
                <c:pt idx="991">
                  <c:v>0.2927071</c:v>
                </c:pt>
                <c:pt idx="992">
                  <c:v>0.2640324</c:v>
                </c:pt>
                <c:pt idx="993">
                  <c:v>0.26295560000000001</c:v>
                </c:pt>
                <c:pt idx="994">
                  <c:v>0.26434180000000002</c:v>
                </c:pt>
                <c:pt idx="995">
                  <c:v>0.27495960000000003</c:v>
                </c:pt>
                <c:pt idx="996">
                  <c:v>0.28629130000000003</c:v>
                </c:pt>
                <c:pt idx="997">
                  <c:v>0.2743333</c:v>
                </c:pt>
                <c:pt idx="998">
                  <c:v>0.26530209999999999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48F-4A0D-AC75-7343C744DD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36931071"/>
        <c:axId val="1436927711"/>
      </c:lineChart>
      <c:catAx>
        <c:axId val="143693107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36927711"/>
        <c:crosses val="autoZero"/>
        <c:auto val="1"/>
        <c:lblAlgn val="ctr"/>
        <c:lblOffset val="100"/>
        <c:noMultiLvlLbl val="0"/>
      </c:catAx>
      <c:valAx>
        <c:axId val="14369277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_);[Red]\(#,##0.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369310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'Order Processing Times'!$G$1</c:f>
              <c:strCache>
                <c:ptCount val="1"/>
                <c:pt idx="0">
                  <c:v>Add Order To Orderbook Time (s)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Times'!$G$2:$G$2001</c:f>
              <c:numCache>
                <c:formatCode>General</c:formatCode>
                <c:ptCount val="2000"/>
                <c:pt idx="0">
                  <c:v>1.49255E-2</c:v>
                </c:pt>
                <c:pt idx="1">
                  <c:v>6.7828999999999997E-3</c:v>
                </c:pt>
                <c:pt idx="2">
                  <c:v>7.0667999999999998E-3</c:v>
                </c:pt>
                <c:pt idx="3">
                  <c:v>1.1408400000000001E-2</c:v>
                </c:pt>
                <c:pt idx="4">
                  <c:v>1.93803E-2</c:v>
                </c:pt>
                <c:pt idx="5">
                  <c:v>1.8653599999999999E-2</c:v>
                </c:pt>
                <c:pt idx="6">
                  <c:v>9.2586999999999999E-3</c:v>
                </c:pt>
                <c:pt idx="7">
                  <c:v>1.1173199999999999E-2</c:v>
                </c:pt>
                <c:pt idx="8">
                  <c:v>1.0591400000000001E-2</c:v>
                </c:pt>
                <c:pt idx="9">
                  <c:v>1.0409699999999999E-2</c:v>
                </c:pt>
                <c:pt idx="10">
                  <c:v>9.1385000000000008E-3</c:v>
                </c:pt>
                <c:pt idx="11">
                  <c:v>8.9715999999999997E-3</c:v>
                </c:pt>
                <c:pt idx="12">
                  <c:v>9.4281999999999994E-3</c:v>
                </c:pt>
                <c:pt idx="13">
                  <c:v>9.1575000000000007E-3</c:v>
                </c:pt>
                <c:pt idx="14">
                  <c:v>1.74863E-2</c:v>
                </c:pt>
                <c:pt idx="15">
                  <c:v>1.89526E-2</c:v>
                </c:pt>
                <c:pt idx="16">
                  <c:v>9.9763999999999999E-3</c:v>
                </c:pt>
                <c:pt idx="17">
                  <c:v>1.06014E-2</c:v>
                </c:pt>
                <c:pt idx="18">
                  <c:v>9.2492000000000008E-3</c:v>
                </c:pt>
                <c:pt idx="19">
                  <c:v>9.4599000000000003E-3</c:v>
                </c:pt>
                <c:pt idx="20">
                  <c:v>1.6054599999999999E-2</c:v>
                </c:pt>
                <c:pt idx="21">
                  <c:v>7.4653000000000002E-3</c:v>
                </c:pt>
                <c:pt idx="22">
                  <c:v>1.13676E-2</c:v>
                </c:pt>
                <c:pt idx="23">
                  <c:v>1.32678E-2</c:v>
                </c:pt>
                <c:pt idx="24">
                  <c:v>1.2501999999999999E-2</c:v>
                </c:pt>
                <c:pt idx="25">
                  <c:v>1.18186E-2</c:v>
                </c:pt>
                <c:pt idx="26">
                  <c:v>1.08047E-2</c:v>
                </c:pt>
                <c:pt idx="27">
                  <c:v>8.4556000000000006E-3</c:v>
                </c:pt>
                <c:pt idx="28">
                  <c:v>1.0262500000000001E-2</c:v>
                </c:pt>
                <c:pt idx="29">
                  <c:v>1.6204799999999998E-2</c:v>
                </c:pt>
                <c:pt idx="30">
                  <c:v>2.17205E-2</c:v>
                </c:pt>
                <c:pt idx="31">
                  <c:v>2.4053700000000001E-2</c:v>
                </c:pt>
                <c:pt idx="32">
                  <c:v>4.0093700000000003E-2</c:v>
                </c:pt>
                <c:pt idx="33">
                  <c:v>1.86686E-2</c:v>
                </c:pt>
                <c:pt idx="34">
                  <c:v>1.2873300000000001E-2</c:v>
                </c:pt>
                <c:pt idx="35">
                  <c:v>1.2322400000000001E-2</c:v>
                </c:pt>
                <c:pt idx="36">
                  <c:v>1.1653E-2</c:v>
                </c:pt>
                <c:pt idx="37">
                  <c:v>1.80558E-2</c:v>
                </c:pt>
                <c:pt idx="38">
                  <c:v>2.0235900000000001E-2</c:v>
                </c:pt>
                <c:pt idx="39">
                  <c:v>2.0062099999999999E-2</c:v>
                </c:pt>
                <c:pt idx="40">
                  <c:v>2.4864899999999999E-2</c:v>
                </c:pt>
                <c:pt idx="41">
                  <c:v>2.3852999999999999E-2</c:v>
                </c:pt>
                <c:pt idx="42">
                  <c:v>3.52733E-2</c:v>
                </c:pt>
                <c:pt idx="43">
                  <c:v>3.3427600000000002E-2</c:v>
                </c:pt>
                <c:pt idx="44">
                  <c:v>2.9124799999999999E-2</c:v>
                </c:pt>
                <c:pt idx="45">
                  <c:v>1.8238299999999999E-2</c:v>
                </c:pt>
                <c:pt idx="46">
                  <c:v>3.4501499999999997E-2</c:v>
                </c:pt>
                <c:pt idx="47">
                  <c:v>2.0025000000000001E-2</c:v>
                </c:pt>
                <c:pt idx="48">
                  <c:v>1.7448100000000001E-2</c:v>
                </c:pt>
                <c:pt idx="49">
                  <c:v>1.6430500000000001E-2</c:v>
                </c:pt>
                <c:pt idx="50">
                  <c:v>1.6193900000000001E-2</c:v>
                </c:pt>
                <c:pt idx="51">
                  <c:v>2.05317E-2</c:v>
                </c:pt>
                <c:pt idx="52">
                  <c:v>2.6949000000000001E-2</c:v>
                </c:pt>
                <c:pt idx="53">
                  <c:v>2.88893E-2</c:v>
                </c:pt>
                <c:pt idx="54">
                  <c:v>3.5216699999999997E-2</c:v>
                </c:pt>
                <c:pt idx="55">
                  <c:v>3.2923099999999997E-2</c:v>
                </c:pt>
                <c:pt idx="56">
                  <c:v>1.9382199999999999E-2</c:v>
                </c:pt>
                <c:pt idx="57">
                  <c:v>2.96861E-2</c:v>
                </c:pt>
                <c:pt idx="58">
                  <c:v>2.1975600000000001E-2</c:v>
                </c:pt>
                <c:pt idx="59">
                  <c:v>2.07531E-2</c:v>
                </c:pt>
                <c:pt idx="60">
                  <c:v>2.4006300000000001E-2</c:v>
                </c:pt>
                <c:pt idx="61">
                  <c:v>1.8768E-2</c:v>
                </c:pt>
                <c:pt idx="62">
                  <c:v>5.05648E-2</c:v>
                </c:pt>
                <c:pt idx="63">
                  <c:v>2.3041099999999998E-2</c:v>
                </c:pt>
                <c:pt idx="64">
                  <c:v>1.6574100000000001E-2</c:v>
                </c:pt>
                <c:pt idx="65">
                  <c:v>2.2334300000000001E-2</c:v>
                </c:pt>
                <c:pt idx="66">
                  <c:v>2.2838899999999999E-2</c:v>
                </c:pt>
                <c:pt idx="67">
                  <c:v>2.8904099999999999E-2</c:v>
                </c:pt>
                <c:pt idx="68">
                  <c:v>2.3915200000000001E-2</c:v>
                </c:pt>
                <c:pt idx="69">
                  <c:v>2.8768999999999999E-2</c:v>
                </c:pt>
                <c:pt idx="70">
                  <c:v>3.04117E-2</c:v>
                </c:pt>
                <c:pt idx="71">
                  <c:v>1.9753900000000001E-2</c:v>
                </c:pt>
                <c:pt idx="72">
                  <c:v>2.3299E-2</c:v>
                </c:pt>
                <c:pt idx="73">
                  <c:v>2.79166E-2</c:v>
                </c:pt>
                <c:pt idx="74">
                  <c:v>1.9957699999999998E-2</c:v>
                </c:pt>
                <c:pt idx="75">
                  <c:v>2.58713E-2</c:v>
                </c:pt>
                <c:pt idx="76">
                  <c:v>2.8756799999999999E-2</c:v>
                </c:pt>
                <c:pt idx="77">
                  <c:v>2.0690400000000001E-2</c:v>
                </c:pt>
                <c:pt idx="78">
                  <c:v>2.46286E-2</c:v>
                </c:pt>
                <c:pt idx="79">
                  <c:v>2.3724800000000001E-2</c:v>
                </c:pt>
                <c:pt idx="80">
                  <c:v>4.57153E-2</c:v>
                </c:pt>
                <c:pt idx="81">
                  <c:v>2.68287E-2</c:v>
                </c:pt>
                <c:pt idx="82">
                  <c:v>2.2550299999999999E-2</c:v>
                </c:pt>
                <c:pt idx="83">
                  <c:v>2.1380900000000001E-2</c:v>
                </c:pt>
                <c:pt idx="84">
                  <c:v>4.1044299999999999E-2</c:v>
                </c:pt>
                <c:pt idx="85">
                  <c:v>3.0818499999999999E-2</c:v>
                </c:pt>
                <c:pt idx="86">
                  <c:v>2.6105900000000001E-2</c:v>
                </c:pt>
                <c:pt idx="87">
                  <c:v>1.6841800000000001E-2</c:v>
                </c:pt>
                <c:pt idx="88">
                  <c:v>2.53023E-2</c:v>
                </c:pt>
                <c:pt idx="89">
                  <c:v>2.22171E-2</c:v>
                </c:pt>
                <c:pt idx="90">
                  <c:v>2.7972899999999998E-2</c:v>
                </c:pt>
                <c:pt idx="91">
                  <c:v>1.9089100000000001E-2</c:v>
                </c:pt>
                <c:pt idx="92">
                  <c:v>2.7030700000000001E-2</c:v>
                </c:pt>
                <c:pt idx="93">
                  <c:v>2.7541699999999999E-2</c:v>
                </c:pt>
                <c:pt idx="94">
                  <c:v>4.3750799999999999E-2</c:v>
                </c:pt>
                <c:pt idx="95">
                  <c:v>2.79358E-2</c:v>
                </c:pt>
                <c:pt idx="96">
                  <c:v>3.8286199999999999E-2</c:v>
                </c:pt>
                <c:pt idx="97">
                  <c:v>3.4489100000000002E-2</c:v>
                </c:pt>
                <c:pt idx="98">
                  <c:v>2.6934300000000001E-2</c:v>
                </c:pt>
                <c:pt idx="99">
                  <c:v>2.5724400000000001E-2</c:v>
                </c:pt>
                <c:pt idx="100">
                  <c:v>3.1185399999999999E-2</c:v>
                </c:pt>
                <c:pt idx="101">
                  <c:v>2.3473299999999999E-2</c:v>
                </c:pt>
                <c:pt idx="102">
                  <c:v>3.8430199999999998E-2</c:v>
                </c:pt>
                <c:pt idx="103">
                  <c:v>3.4959799999999999E-2</c:v>
                </c:pt>
                <c:pt idx="104">
                  <c:v>2.14886E-2</c:v>
                </c:pt>
                <c:pt idx="105">
                  <c:v>2.5249199999999999E-2</c:v>
                </c:pt>
                <c:pt idx="106">
                  <c:v>2.5724299999999999E-2</c:v>
                </c:pt>
                <c:pt idx="107">
                  <c:v>2.52818E-2</c:v>
                </c:pt>
                <c:pt idx="108">
                  <c:v>2.4494499999999999E-2</c:v>
                </c:pt>
                <c:pt idx="109">
                  <c:v>2.49868E-2</c:v>
                </c:pt>
                <c:pt idx="110">
                  <c:v>3.6912E-2</c:v>
                </c:pt>
                <c:pt idx="111">
                  <c:v>3.9264500000000001E-2</c:v>
                </c:pt>
                <c:pt idx="112">
                  <c:v>3.82406E-2</c:v>
                </c:pt>
                <c:pt idx="113">
                  <c:v>3.9676599999999999E-2</c:v>
                </c:pt>
                <c:pt idx="114">
                  <c:v>4.8103100000000003E-2</c:v>
                </c:pt>
                <c:pt idx="115">
                  <c:v>4.1017900000000003E-2</c:v>
                </c:pt>
                <c:pt idx="116">
                  <c:v>4.3549699999999997E-2</c:v>
                </c:pt>
                <c:pt idx="117">
                  <c:v>4.01515E-2</c:v>
                </c:pt>
                <c:pt idx="118">
                  <c:v>3.5154499999999998E-2</c:v>
                </c:pt>
                <c:pt idx="119">
                  <c:v>4.55985E-2</c:v>
                </c:pt>
                <c:pt idx="120">
                  <c:v>3.4897499999999998E-2</c:v>
                </c:pt>
                <c:pt idx="121">
                  <c:v>3.21696E-2</c:v>
                </c:pt>
                <c:pt idx="122">
                  <c:v>2.53701E-2</c:v>
                </c:pt>
                <c:pt idx="123">
                  <c:v>3.6411499999999999E-2</c:v>
                </c:pt>
                <c:pt idx="124">
                  <c:v>3.7441200000000001E-2</c:v>
                </c:pt>
                <c:pt idx="125">
                  <c:v>3.9797199999999998E-2</c:v>
                </c:pt>
                <c:pt idx="126">
                  <c:v>6.3269000000000006E-2</c:v>
                </c:pt>
                <c:pt idx="127">
                  <c:v>8.4696900000000006E-2</c:v>
                </c:pt>
                <c:pt idx="128">
                  <c:v>4.0349000000000003E-2</c:v>
                </c:pt>
                <c:pt idx="129">
                  <c:v>3.1654500000000002E-2</c:v>
                </c:pt>
                <c:pt idx="130">
                  <c:v>3.8628099999999999E-2</c:v>
                </c:pt>
                <c:pt idx="131">
                  <c:v>3.0675500000000001E-2</c:v>
                </c:pt>
                <c:pt idx="132">
                  <c:v>2.5790500000000001E-2</c:v>
                </c:pt>
                <c:pt idx="133">
                  <c:v>2.5606400000000001E-2</c:v>
                </c:pt>
                <c:pt idx="134">
                  <c:v>2.7604699999999999E-2</c:v>
                </c:pt>
                <c:pt idx="135">
                  <c:v>2.58742E-2</c:v>
                </c:pt>
                <c:pt idx="136">
                  <c:v>2.8975899999999999E-2</c:v>
                </c:pt>
                <c:pt idx="137">
                  <c:v>2.66191E-2</c:v>
                </c:pt>
                <c:pt idx="138">
                  <c:v>4.6605300000000002E-2</c:v>
                </c:pt>
                <c:pt idx="139">
                  <c:v>3.5272499999999998E-2</c:v>
                </c:pt>
                <c:pt idx="140">
                  <c:v>5.25995E-2</c:v>
                </c:pt>
                <c:pt idx="141">
                  <c:v>4.6090100000000002E-2</c:v>
                </c:pt>
                <c:pt idx="142">
                  <c:v>4.5251699999999999E-2</c:v>
                </c:pt>
                <c:pt idx="143">
                  <c:v>3.1843999999999997E-2</c:v>
                </c:pt>
                <c:pt idx="144">
                  <c:v>3.2475400000000001E-2</c:v>
                </c:pt>
                <c:pt idx="145">
                  <c:v>3.2446700000000002E-2</c:v>
                </c:pt>
                <c:pt idx="146">
                  <c:v>2.8446800000000001E-2</c:v>
                </c:pt>
                <c:pt idx="147">
                  <c:v>2.74299E-2</c:v>
                </c:pt>
                <c:pt idx="148">
                  <c:v>4.8329200000000003E-2</c:v>
                </c:pt>
                <c:pt idx="149">
                  <c:v>3.0193000000000001E-2</c:v>
                </c:pt>
                <c:pt idx="150">
                  <c:v>2.8900700000000001E-2</c:v>
                </c:pt>
                <c:pt idx="151">
                  <c:v>2.86959E-2</c:v>
                </c:pt>
                <c:pt idx="152">
                  <c:v>2.9697299999999999E-2</c:v>
                </c:pt>
                <c:pt idx="153">
                  <c:v>2.7623600000000002E-2</c:v>
                </c:pt>
                <c:pt idx="154">
                  <c:v>4.4332299999999998E-2</c:v>
                </c:pt>
                <c:pt idx="155">
                  <c:v>3.27806E-2</c:v>
                </c:pt>
                <c:pt idx="156">
                  <c:v>3.4586199999999998E-2</c:v>
                </c:pt>
                <c:pt idx="157">
                  <c:v>3.2230700000000001E-2</c:v>
                </c:pt>
                <c:pt idx="158">
                  <c:v>3.4111599999999999E-2</c:v>
                </c:pt>
                <c:pt idx="159">
                  <c:v>2.9119099999999998E-2</c:v>
                </c:pt>
                <c:pt idx="160">
                  <c:v>3.5705899999999999E-2</c:v>
                </c:pt>
                <c:pt idx="161">
                  <c:v>3.2857400000000002E-2</c:v>
                </c:pt>
                <c:pt idx="162">
                  <c:v>3.02715E-2</c:v>
                </c:pt>
                <c:pt idx="163">
                  <c:v>3.4721599999999998E-2</c:v>
                </c:pt>
                <c:pt idx="164">
                  <c:v>3.3421600000000003E-2</c:v>
                </c:pt>
                <c:pt idx="165">
                  <c:v>2.9965200000000001E-2</c:v>
                </c:pt>
                <c:pt idx="166">
                  <c:v>2.9645600000000001E-2</c:v>
                </c:pt>
                <c:pt idx="167">
                  <c:v>3.4190100000000001E-2</c:v>
                </c:pt>
                <c:pt idx="168">
                  <c:v>3.2068300000000001E-2</c:v>
                </c:pt>
                <c:pt idx="169">
                  <c:v>4.9453900000000002E-2</c:v>
                </c:pt>
                <c:pt idx="170">
                  <c:v>4.7032900000000002E-2</c:v>
                </c:pt>
                <c:pt idx="171">
                  <c:v>3.2204999999999998E-2</c:v>
                </c:pt>
                <c:pt idx="172">
                  <c:v>4.0348500000000002E-2</c:v>
                </c:pt>
                <c:pt idx="173">
                  <c:v>3.7608999999999997E-2</c:v>
                </c:pt>
                <c:pt idx="174">
                  <c:v>5.6182599999999999E-2</c:v>
                </c:pt>
                <c:pt idx="175">
                  <c:v>4.3879500000000002E-2</c:v>
                </c:pt>
                <c:pt idx="176">
                  <c:v>4.5658299999999999E-2</c:v>
                </c:pt>
                <c:pt idx="177">
                  <c:v>4.3278999999999998E-2</c:v>
                </c:pt>
                <c:pt idx="178">
                  <c:v>4.5515199999999999E-2</c:v>
                </c:pt>
                <c:pt idx="179">
                  <c:v>4.7757500000000001E-2</c:v>
                </c:pt>
                <c:pt idx="180">
                  <c:v>4.2327499999999997E-2</c:v>
                </c:pt>
                <c:pt idx="181">
                  <c:v>3.8756199999999998E-2</c:v>
                </c:pt>
                <c:pt idx="182">
                  <c:v>5.0280499999999999E-2</c:v>
                </c:pt>
                <c:pt idx="183">
                  <c:v>4.7154500000000002E-2</c:v>
                </c:pt>
                <c:pt idx="184">
                  <c:v>4.7704299999999998E-2</c:v>
                </c:pt>
                <c:pt idx="185">
                  <c:v>4.0409899999999999E-2</c:v>
                </c:pt>
                <c:pt idx="186">
                  <c:v>3.70201E-2</c:v>
                </c:pt>
                <c:pt idx="187">
                  <c:v>4.0322900000000002E-2</c:v>
                </c:pt>
                <c:pt idx="188">
                  <c:v>4.2229200000000001E-2</c:v>
                </c:pt>
                <c:pt idx="189">
                  <c:v>5.3830599999999999E-2</c:v>
                </c:pt>
                <c:pt idx="190">
                  <c:v>4.7233499999999998E-2</c:v>
                </c:pt>
                <c:pt idx="191">
                  <c:v>3.6177599999999997E-2</c:v>
                </c:pt>
                <c:pt idx="192">
                  <c:v>5.2134100000000003E-2</c:v>
                </c:pt>
                <c:pt idx="193">
                  <c:v>3.5829699999999999E-2</c:v>
                </c:pt>
                <c:pt idx="194">
                  <c:v>3.6227500000000003E-2</c:v>
                </c:pt>
                <c:pt idx="195">
                  <c:v>3.6387999999999997E-2</c:v>
                </c:pt>
                <c:pt idx="196">
                  <c:v>3.8617199999999997E-2</c:v>
                </c:pt>
                <c:pt idx="197">
                  <c:v>4.4853400000000002E-2</c:v>
                </c:pt>
                <c:pt idx="198">
                  <c:v>4.9952000000000003E-2</c:v>
                </c:pt>
                <c:pt idx="199">
                  <c:v>4.87953E-2</c:v>
                </c:pt>
                <c:pt idx="200">
                  <c:v>4.7490699999999997E-2</c:v>
                </c:pt>
                <c:pt idx="201">
                  <c:v>6.97773E-2</c:v>
                </c:pt>
                <c:pt idx="202">
                  <c:v>7.3254799999999995E-2</c:v>
                </c:pt>
                <c:pt idx="203">
                  <c:v>5.41057E-2</c:v>
                </c:pt>
                <c:pt idx="204">
                  <c:v>4.4614000000000001E-2</c:v>
                </c:pt>
                <c:pt idx="205">
                  <c:v>3.8226200000000002E-2</c:v>
                </c:pt>
                <c:pt idx="206">
                  <c:v>3.9087900000000002E-2</c:v>
                </c:pt>
                <c:pt idx="207">
                  <c:v>4.0003400000000001E-2</c:v>
                </c:pt>
                <c:pt idx="208">
                  <c:v>7.9285999999999995E-2</c:v>
                </c:pt>
                <c:pt idx="209">
                  <c:v>5.6496400000000002E-2</c:v>
                </c:pt>
                <c:pt idx="210">
                  <c:v>5.3594700000000002E-2</c:v>
                </c:pt>
                <c:pt idx="211">
                  <c:v>5.1794800000000002E-2</c:v>
                </c:pt>
                <c:pt idx="212">
                  <c:v>6.00387E-2</c:v>
                </c:pt>
                <c:pt idx="213">
                  <c:v>6.35825E-2</c:v>
                </c:pt>
                <c:pt idx="214">
                  <c:v>5.5959700000000001E-2</c:v>
                </c:pt>
                <c:pt idx="215">
                  <c:v>4.2705699999999999E-2</c:v>
                </c:pt>
                <c:pt idx="216">
                  <c:v>5.8688900000000002E-2</c:v>
                </c:pt>
                <c:pt idx="217">
                  <c:v>5.2869699999999999E-2</c:v>
                </c:pt>
                <c:pt idx="218">
                  <c:v>4.8936199999999999E-2</c:v>
                </c:pt>
                <c:pt idx="219">
                  <c:v>5.3418300000000002E-2</c:v>
                </c:pt>
                <c:pt idx="220">
                  <c:v>4.4361900000000003E-2</c:v>
                </c:pt>
                <c:pt idx="221">
                  <c:v>5.2591600000000002E-2</c:v>
                </c:pt>
                <c:pt idx="222">
                  <c:v>6.3157599999999994E-2</c:v>
                </c:pt>
                <c:pt idx="223">
                  <c:v>7.5640200000000005E-2</c:v>
                </c:pt>
                <c:pt idx="224">
                  <c:v>4.3857599999999997E-2</c:v>
                </c:pt>
                <c:pt idx="225">
                  <c:v>7.2149199999999997E-2</c:v>
                </c:pt>
                <c:pt idx="226">
                  <c:v>4.8020899999999998E-2</c:v>
                </c:pt>
                <c:pt idx="227">
                  <c:v>5.0164E-2</c:v>
                </c:pt>
                <c:pt idx="228">
                  <c:v>5.0938700000000003E-2</c:v>
                </c:pt>
                <c:pt idx="229">
                  <c:v>4.9330100000000002E-2</c:v>
                </c:pt>
                <c:pt idx="230">
                  <c:v>4.8297100000000003E-2</c:v>
                </c:pt>
                <c:pt idx="231">
                  <c:v>4.1978099999999997E-2</c:v>
                </c:pt>
                <c:pt idx="232">
                  <c:v>5.2963000000000003E-2</c:v>
                </c:pt>
                <c:pt idx="233">
                  <c:v>4.4297099999999999E-2</c:v>
                </c:pt>
                <c:pt idx="234">
                  <c:v>4.34048E-2</c:v>
                </c:pt>
                <c:pt idx="235">
                  <c:v>4.7322599999999999E-2</c:v>
                </c:pt>
                <c:pt idx="236">
                  <c:v>4.3820699999999997E-2</c:v>
                </c:pt>
                <c:pt idx="237">
                  <c:v>4.6550899999999999E-2</c:v>
                </c:pt>
                <c:pt idx="238">
                  <c:v>4.2784900000000001E-2</c:v>
                </c:pt>
                <c:pt idx="239">
                  <c:v>4.5637900000000002E-2</c:v>
                </c:pt>
                <c:pt idx="240">
                  <c:v>4.4619800000000001E-2</c:v>
                </c:pt>
                <c:pt idx="241">
                  <c:v>4.3749299999999998E-2</c:v>
                </c:pt>
                <c:pt idx="242">
                  <c:v>4.6507600000000003E-2</c:v>
                </c:pt>
                <c:pt idx="243">
                  <c:v>4.8607299999999999E-2</c:v>
                </c:pt>
                <c:pt idx="244">
                  <c:v>4.3666799999999999E-2</c:v>
                </c:pt>
                <c:pt idx="245">
                  <c:v>4.7128299999999998E-2</c:v>
                </c:pt>
                <c:pt idx="246">
                  <c:v>4.65181E-2</c:v>
                </c:pt>
                <c:pt idx="247">
                  <c:v>4.4833900000000003E-2</c:v>
                </c:pt>
                <c:pt idx="248">
                  <c:v>4.9389099999999998E-2</c:v>
                </c:pt>
                <c:pt idx="249">
                  <c:v>7.6637800000000006E-2</c:v>
                </c:pt>
                <c:pt idx="250">
                  <c:v>6.0867200000000003E-2</c:v>
                </c:pt>
                <c:pt idx="251">
                  <c:v>4.8147000000000002E-2</c:v>
                </c:pt>
                <c:pt idx="252">
                  <c:v>4.70883E-2</c:v>
                </c:pt>
                <c:pt idx="253">
                  <c:v>4.7948600000000001E-2</c:v>
                </c:pt>
                <c:pt idx="254">
                  <c:v>4.7037700000000002E-2</c:v>
                </c:pt>
                <c:pt idx="255">
                  <c:v>4.8308700000000003E-2</c:v>
                </c:pt>
                <c:pt idx="256">
                  <c:v>4.8043200000000001E-2</c:v>
                </c:pt>
                <c:pt idx="257">
                  <c:v>5.3612800000000002E-2</c:v>
                </c:pt>
                <c:pt idx="258">
                  <c:v>8.2245700000000005E-2</c:v>
                </c:pt>
                <c:pt idx="259">
                  <c:v>5.5925099999999998E-2</c:v>
                </c:pt>
                <c:pt idx="260">
                  <c:v>5.28304E-2</c:v>
                </c:pt>
                <c:pt idx="261">
                  <c:v>5.4445500000000001E-2</c:v>
                </c:pt>
                <c:pt idx="262">
                  <c:v>5.4797100000000001E-2</c:v>
                </c:pt>
                <c:pt idx="263">
                  <c:v>4.92294E-2</c:v>
                </c:pt>
                <c:pt idx="264">
                  <c:v>6.1561999999999999E-2</c:v>
                </c:pt>
                <c:pt idx="265">
                  <c:v>5.4532299999999999E-2</c:v>
                </c:pt>
                <c:pt idx="266">
                  <c:v>5.1638299999999998E-2</c:v>
                </c:pt>
                <c:pt idx="267">
                  <c:v>5.4232599999999999E-2</c:v>
                </c:pt>
                <c:pt idx="268">
                  <c:v>7.1777300000000002E-2</c:v>
                </c:pt>
                <c:pt idx="269">
                  <c:v>6.8891599999999997E-2</c:v>
                </c:pt>
                <c:pt idx="270">
                  <c:v>5.22684E-2</c:v>
                </c:pt>
                <c:pt idx="271">
                  <c:v>5.60067E-2</c:v>
                </c:pt>
                <c:pt idx="272">
                  <c:v>5.3580900000000001E-2</c:v>
                </c:pt>
                <c:pt idx="273">
                  <c:v>5.1014999999999998E-2</c:v>
                </c:pt>
                <c:pt idx="274">
                  <c:v>5.4888300000000001E-2</c:v>
                </c:pt>
                <c:pt idx="275">
                  <c:v>6.6201399999999994E-2</c:v>
                </c:pt>
                <c:pt idx="276">
                  <c:v>9.0861899999999995E-2</c:v>
                </c:pt>
                <c:pt idx="277">
                  <c:v>8.1593499999999999E-2</c:v>
                </c:pt>
                <c:pt idx="278">
                  <c:v>7.5690599999999997E-2</c:v>
                </c:pt>
                <c:pt idx="279">
                  <c:v>7.1930300000000003E-2</c:v>
                </c:pt>
                <c:pt idx="280">
                  <c:v>9.5810800000000002E-2</c:v>
                </c:pt>
                <c:pt idx="281">
                  <c:v>8.7262999999999993E-2</c:v>
                </c:pt>
                <c:pt idx="282">
                  <c:v>9.2109099999999999E-2</c:v>
                </c:pt>
                <c:pt idx="283">
                  <c:v>9.2319700000000005E-2</c:v>
                </c:pt>
                <c:pt idx="284">
                  <c:v>0.1312691</c:v>
                </c:pt>
                <c:pt idx="285">
                  <c:v>7.8964199999999998E-2</c:v>
                </c:pt>
                <c:pt idx="286">
                  <c:v>0.12948480000000001</c:v>
                </c:pt>
                <c:pt idx="287">
                  <c:v>0.16521559999999999</c:v>
                </c:pt>
                <c:pt idx="288">
                  <c:v>0.11505600000000001</c:v>
                </c:pt>
                <c:pt idx="289">
                  <c:v>9.9110000000000004E-2</c:v>
                </c:pt>
                <c:pt idx="290">
                  <c:v>9.1063099999999994E-2</c:v>
                </c:pt>
                <c:pt idx="291">
                  <c:v>8.1239900000000004E-2</c:v>
                </c:pt>
                <c:pt idx="292">
                  <c:v>6.7576999999999998E-2</c:v>
                </c:pt>
                <c:pt idx="293">
                  <c:v>5.5855399999999999E-2</c:v>
                </c:pt>
                <c:pt idx="294">
                  <c:v>7.4120599999999995E-2</c:v>
                </c:pt>
                <c:pt idx="295">
                  <c:v>5.4850900000000001E-2</c:v>
                </c:pt>
                <c:pt idx="296">
                  <c:v>8.1328200000000003E-2</c:v>
                </c:pt>
                <c:pt idx="297">
                  <c:v>5.2360799999999999E-2</c:v>
                </c:pt>
                <c:pt idx="298">
                  <c:v>7.2148599999999993E-2</c:v>
                </c:pt>
                <c:pt idx="299">
                  <c:v>5.4267900000000001E-2</c:v>
                </c:pt>
                <c:pt idx="300">
                  <c:v>5.8226899999999998E-2</c:v>
                </c:pt>
                <c:pt idx="301">
                  <c:v>5.5681500000000002E-2</c:v>
                </c:pt>
                <c:pt idx="302">
                  <c:v>6.7421700000000001E-2</c:v>
                </c:pt>
                <c:pt idx="303">
                  <c:v>5.7224400000000002E-2</c:v>
                </c:pt>
                <c:pt idx="304">
                  <c:v>5.5706199999999997E-2</c:v>
                </c:pt>
                <c:pt idx="305">
                  <c:v>5.6267900000000003E-2</c:v>
                </c:pt>
                <c:pt idx="306">
                  <c:v>6.5296699999999999E-2</c:v>
                </c:pt>
                <c:pt idx="307">
                  <c:v>6.1367900000000003E-2</c:v>
                </c:pt>
                <c:pt idx="308">
                  <c:v>6.96296E-2</c:v>
                </c:pt>
                <c:pt idx="309">
                  <c:v>5.6821099999999999E-2</c:v>
                </c:pt>
                <c:pt idx="310">
                  <c:v>6.1479399999999997E-2</c:v>
                </c:pt>
                <c:pt idx="311">
                  <c:v>6.0145200000000003E-2</c:v>
                </c:pt>
                <c:pt idx="312">
                  <c:v>7.3263499999999995E-2</c:v>
                </c:pt>
                <c:pt idx="313">
                  <c:v>6.1308599999999998E-2</c:v>
                </c:pt>
                <c:pt idx="314">
                  <c:v>6.7513299999999998E-2</c:v>
                </c:pt>
                <c:pt idx="315">
                  <c:v>5.7890799999999999E-2</c:v>
                </c:pt>
                <c:pt idx="316">
                  <c:v>6.2051099999999998E-2</c:v>
                </c:pt>
                <c:pt idx="317">
                  <c:v>7.9191899999999996E-2</c:v>
                </c:pt>
                <c:pt idx="318">
                  <c:v>9.9646799999999994E-2</c:v>
                </c:pt>
                <c:pt idx="319">
                  <c:v>6.2735600000000002E-2</c:v>
                </c:pt>
                <c:pt idx="320">
                  <c:v>5.8362799999999999E-2</c:v>
                </c:pt>
                <c:pt idx="321">
                  <c:v>5.7978099999999998E-2</c:v>
                </c:pt>
                <c:pt idx="322">
                  <c:v>8.4977300000000006E-2</c:v>
                </c:pt>
                <c:pt idx="323">
                  <c:v>7.5448399999999999E-2</c:v>
                </c:pt>
                <c:pt idx="324">
                  <c:v>6.0290499999999997E-2</c:v>
                </c:pt>
                <c:pt idx="325">
                  <c:v>6.5055600000000005E-2</c:v>
                </c:pt>
                <c:pt idx="326">
                  <c:v>6.8390199999999998E-2</c:v>
                </c:pt>
                <c:pt idx="327">
                  <c:v>7.2866799999999995E-2</c:v>
                </c:pt>
                <c:pt idx="328">
                  <c:v>7.9284999999999994E-2</c:v>
                </c:pt>
                <c:pt idx="329">
                  <c:v>0.1005516</c:v>
                </c:pt>
                <c:pt idx="330">
                  <c:v>6.5475099999999994E-2</c:v>
                </c:pt>
                <c:pt idx="331">
                  <c:v>7.3177599999999995E-2</c:v>
                </c:pt>
                <c:pt idx="332">
                  <c:v>6.1485100000000001E-2</c:v>
                </c:pt>
                <c:pt idx="333">
                  <c:v>6.1348899999999998E-2</c:v>
                </c:pt>
                <c:pt idx="334">
                  <c:v>6.1456499999999997E-2</c:v>
                </c:pt>
                <c:pt idx="335">
                  <c:v>6.58083E-2</c:v>
                </c:pt>
                <c:pt idx="336">
                  <c:v>6.3665200000000005E-2</c:v>
                </c:pt>
                <c:pt idx="337">
                  <c:v>6.2233499999999997E-2</c:v>
                </c:pt>
                <c:pt idx="338">
                  <c:v>7.0237800000000003E-2</c:v>
                </c:pt>
                <c:pt idx="339">
                  <c:v>6.6797300000000004E-2</c:v>
                </c:pt>
                <c:pt idx="340">
                  <c:v>6.7123600000000005E-2</c:v>
                </c:pt>
                <c:pt idx="341">
                  <c:v>8.0857700000000005E-2</c:v>
                </c:pt>
                <c:pt idx="342">
                  <c:v>6.6696500000000006E-2</c:v>
                </c:pt>
                <c:pt idx="343">
                  <c:v>7.7050800000000003E-2</c:v>
                </c:pt>
                <c:pt idx="344">
                  <c:v>8.8438600000000006E-2</c:v>
                </c:pt>
                <c:pt idx="345">
                  <c:v>7.7606800000000004E-2</c:v>
                </c:pt>
                <c:pt idx="346">
                  <c:v>6.6114999999999993E-2</c:v>
                </c:pt>
                <c:pt idx="347">
                  <c:v>6.8056800000000001E-2</c:v>
                </c:pt>
                <c:pt idx="348">
                  <c:v>7.3111300000000004E-2</c:v>
                </c:pt>
                <c:pt idx="349">
                  <c:v>7.0640700000000001E-2</c:v>
                </c:pt>
                <c:pt idx="350">
                  <c:v>6.7463499999999996E-2</c:v>
                </c:pt>
                <c:pt idx="351">
                  <c:v>7.9319799999999996E-2</c:v>
                </c:pt>
                <c:pt idx="352">
                  <c:v>8.9734599999999998E-2</c:v>
                </c:pt>
                <c:pt idx="353">
                  <c:v>6.3119999999999996E-2</c:v>
                </c:pt>
                <c:pt idx="354">
                  <c:v>0.1150275</c:v>
                </c:pt>
                <c:pt idx="355">
                  <c:v>7.9014100000000004E-2</c:v>
                </c:pt>
                <c:pt idx="356">
                  <c:v>7.9105800000000004E-2</c:v>
                </c:pt>
                <c:pt idx="357">
                  <c:v>6.6930500000000004E-2</c:v>
                </c:pt>
                <c:pt idx="358">
                  <c:v>8.5512199999999997E-2</c:v>
                </c:pt>
                <c:pt idx="359">
                  <c:v>7.9190099999999999E-2</c:v>
                </c:pt>
                <c:pt idx="360">
                  <c:v>7.4046000000000001E-2</c:v>
                </c:pt>
                <c:pt idx="361">
                  <c:v>6.7755700000000002E-2</c:v>
                </c:pt>
                <c:pt idx="362">
                  <c:v>0.1054599</c:v>
                </c:pt>
                <c:pt idx="363">
                  <c:v>7.3467299999999999E-2</c:v>
                </c:pt>
                <c:pt idx="364">
                  <c:v>7.3643799999999995E-2</c:v>
                </c:pt>
                <c:pt idx="365">
                  <c:v>7.0200600000000002E-2</c:v>
                </c:pt>
                <c:pt idx="366">
                  <c:v>7.2817199999999999E-2</c:v>
                </c:pt>
                <c:pt idx="367">
                  <c:v>6.9364499999999996E-2</c:v>
                </c:pt>
                <c:pt idx="368">
                  <c:v>6.7654599999999995E-2</c:v>
                </c:pt>
                <c:pt idx="369">
                  <c:v>9.7659499999999996E-2</c:v>
                </c:pt>
                <c:pt idx="370">
                  <c:v>8.4921200000000002E-2</c:v>
                </c:pt>
                <c:pt idx="371">
                  <c:v>6.6522899999999996E-2</c:v>
                </c:pt>
                <c:pt idx="372">
                  <c:v>7.0243600000000003E-2</c:v>
                </c:pt>
                <c:pt idx="373">
                  <c:v>8.8167499999999996E-2</c:v>
                </c:pt>
                <c:pt idx="374">
                  <c:v>9.8653900000000003E-2</c:v>
                </c:pt>
                <c:pt idx="375">
                  <c:v>9.8038299999999995E-2</c:v>
                </c:pt>
                <c:pt idx="376">
                  <c:v>7.3535100000000006E-2</c:v>
                </c:pt>
                <c:pt idx="377">
                  <c:v>8.6255200000000004E-2</c:v>
                </c:pt>
                <c:pt idx="378">
                  <c:v>5.9176800000000002E-2</c:v>
                </c:pt>
                <c:pt idx="379">
                  <c:v>6.9994200000000006E-2</c:v>
                </c:pt>
                <c:pt idx="380">
                  <c:v>8.9377700000000004E-2</c:v>
                </c:pt>
                <c:pt idx="381">
                  <c:v>6.3891699999999996E-2</c:v>
                </c:pt>
                <c:pt idx="382">
                  <c:v>7.1930599999999997E-2</c:v>
                </c:pt>
                <c:pt idx="383">
                  <c:v>0.1257461</c:v>
                </c:pt>
                <c:pt idx="384">
                  <c:v>7.3919899999999997E-2</c:v>
                </c:pt>
                <c:pt idx="385">
                  <c:v>8.4776000000000004E-2</c:v>
                </c:pt>
                <c:pt idx="386">
                  <c:v>7.7690700000000001E-2</c:v>
                </c:pt>
                <c:pt idx="387">
                  <c:v>9.1362200000000005E-2</c:v>
                </c:pt>
                <c:pt idx="388">
                  <c:v>6.6814899999999997E-2</c:v>
                </c:pt>
                <c:pt idx="389">
                  <c:v>7.0812E-2</c:v>
                </c:pt>
                <c:pt idx="390">
                  <c:v>6.6347600000000007E-2</c:v>
                </c:pt>
                <c:pt idx="391">
                  <c:v>6.6439700000000004E-2</c:v>
                </c:pt>
                <c:pt idx="392">
                  <c:v>6.5476000000000006E-2</c:v>
                </c:pt>
                <c:pt idx="393">
                  <c:v>7.4934899999999999E-2</c:v>
                </c:pt>
                <c:pt idx="394">
                  <c:v>6.5269499999999994E-2</c:v>
                </c:pt>
                <c:pt idx="395">
                  <c:v>6.9447499999999995E-2</c:v>
                </c:pt>
                <c:pt idx="396">
                  <c:v>6.8065399999999998E-2</c:v>
                </c:pt>
                <c:pt idx="397">
                  <c:v>9.5379699999999998E-2</c:v>
                </c:pt>
                <c:pt idx="398">
                  <c:v>6.7963700000000002E-2</c:v>
                </c:pt>
                <c:pt idx="399">
                  <c:v>6.7408300000000004E-2</c:v>
                </c:pt>
                <c:pt idx="400">
                  <c:v>7.1779499999999996E-2</c:v>
                </c:pt>
                <c:pt idx="401">
                  <c:v>8.7295800000000007E-2</c:v>
                </c:pt>
                <c:pt idx="402">
                  <c:v>0.13510040000000001</c:v>
                </c:pt>
                <c:pt idx="403">
                  <c:v>8.5889300000000002E-2</c:v>
                </c:pt>
                <c:pt idx="404">
                  <c:v>6.7001000000000005E-2</c:v>
                </c:pt>
                <c:pt idx="405">
                  <c:v>7.1539099999999994E-2</c:v>
                </c:pt>
                <c:pt idx="406">
                  <c:v>7.8212000000000004E-2</c:v>
                </c:pt>
                <c:pt idx="407">
                  <c:v>6.9010199999999994E-2</c:v>
                </c:pt>
                <c:pt idx="408">
                  <c:v>6.9841299999999995E-2</c:v>
                </c:pt>
                <c:pt idx="409">
                  <c:v>6.5720100000000004E-2</c:v>
                </c:pt>
                <c:pt idx="410">
                  <c:v>7.3125099999999998E-2</c:v>
                </c:pt>
                <c:pt idx="411">
                  <c:v>6.8967399999999998E-2</c:v>
                </c:pt>
                <c:pt idx="412">
                  <c:v>6.9853899999999997E-2</c:v>
                </c:pt>
                <c:pt idx="413">
                  <c:v>6.8982100000000005E-2</c:v>
                </c:pt>
                <c:pt idx="414">
                  <c:v>6.9824700000000003E-2</c:v>
                </c:pt>
                <c:pt idx="415">
                  <c:v>7.87712E-2</c:v>
                </c:pt>
                <c:pt idx="416">
                  <c:v>8.84934E-2</c:v>
                </c:pt>
                <c:pt idx="417">
                  <c:v>7.6232599999999998E-2</c:v>
                </c:pt>
                <c:pt idx="418">
                  <c:v>7.1502399999999994E-2</c:v>
                </c:pt>
                <c:pt idx="419">
                  <c:v>6.8870799999999996E-2</c:v>
                </c:pt>
                <c:pt idx="420">
                  <c:v>6.7692100000000005E-2</c:v>
                </c:pt>
                <c:pt idx="421">
                  <c:v>6.94467E-2</c:v>
                </c:pt>
                <c:pt idx="422">
                  <c:v>6.9015999999999994E-2</c:v>
                </c:pt>
                <c:pt idx="423">
                  <c:v>7.3981000000000005E-2</c:v>
                </c:pt>
                <c:pt idx="424">
                  <c:v>7.2963899999999998E-2</c:v>
                </c:pt>
                <c:pt idx="425">
                  <c:v>7.5060500000000002E-2</c:v>
                </c:pt>
                <c:pt idx="426">
                  <c:v>7.6035400000000003E-2</c:v>
                </c:pt>
                <c:pt idx="427">
                  <c:v>0.1158146</c:v>
                </c:pt>
                <c:pt idx="428">
                  <c:v>7.6171799999999998E-2</c:v>
                </c:pt>
                <c:pt idx="429">
                  <c:v>7.6186100000000007E-2</c:v>
                </c:pt>
                <c:pt idx="430">
                  <c:v>7.7910800000000002E-2</c:v>
                </c:pt>
                <c:pt idx="431">
                  <c:v>0.1018173</c:v>
                </c:pt>
                <c:pt idx="432">
                  <c:v>7.3835399999999995E-2</c:v>
                </c:pt>
                <c:pt idx="433">
                  <c:v>7.5578599999999996E-2</c:v>
                </c:pt>
                <c:pt idx="434">
                  <c:v>7.52525E-2</c:v>
                </c:pt>
                <c:pt idx="435">
                  <c:v>7.5298799999999999E-2</c:v>
                </c:pt>
                <c:pt idx="436">
                  <c:v>7.8535400000000005E-2</c:v>
                </c:pt>
                <c:pt idx="437">
                  <c:v>7.2956999999999994E-2</c:v>
                </c:pt>
                <c:pt idx="438">
                  <c:v>7.2289699999999998E-2</c:v>
                </c:pt>
                <c:pt idx="439">
                  <c:v>7.2400099999999995E-2</c:v>
                </c:pt>
                <c:pt idx="440">
                  <c:v>7.1169800000000005E-2</c:v>
                </c:pt>
                <c:pt idx="441">
                  <c:v>7.26073E-2</c:v>
                </c:pt>
                <c:pt idx="442">
                  <c:v>7.6524900000000007E-2</c:v>
                </c:pt>
                <c:pt idx="443">
                  <c:v>8.1406599999999996E-2</c:v>
                </c:pt>
                <c:pt idx="444">
                  <c:v>7.2817699999999999E-2</c:v>
                </c:pt>
                <c:pt idx="445">
                  <c:v>9.2091000000000006E-2</c:v>
                </c:pt>
                <c:pt idx="446">
                  <c:v>0.12827530000000001</c:v>
                </c:pt>
                <c:pt idx="447">
                  <c:v>7.6777100000000001E-2</c:v>
                </c:pt>
                <c:pt idx="448">
                  <c:v>7.38423E-2</c:v>
                </c:pt>
                <c:pt idx="449">
                  <c:v>7.6540300000000006E-2</c:v>
                </c:pt>
                <c:pt idx="450">
                  <c:v>7.2677599999999995E-2</c:v>
                </c:pt>
                <c:pt idx="451">
                  <c:v>7.6153799999999994E-2</c:v>
                </c:pt>
                <c:pt idx="452">
                  <c:v>7.4350200000000005E-2</c:v>
                </c:pt>
                <c:pt idx="453">
                  <c:v>7.72568E-2</c:v>
                </c:pt>
                <c:pt idx="454">
                  <c:v>7.4631299999999998E-2</c:v>
                </c:pt>
                <c:pt idx="455">
                  <c:v>7.9911399999999994E-2</c:v>
                </c:pt>
                <c:pt idx="456">
                  <c:v>0.14909069999999999</c:v>
                </c:pt>
                <c:pt idx="457">
                  <c:v>7.4100899999999997E-2</c:v>
                </c:pt>
                <c:pt idx="458">
                  <c:v>8.2700300000000004E-2</c:v>
                </c:pt>
                <c:pt idx="459">
                  <c:v>8.1273200000000004E-2</c:v>
                </c:pt>
                <c:pt idx="460">
                  <c:v>7.5492400000000001E-2</c:v>
                </c:pt>
                <c:pt idx="461">
                  <c:v>8.4391099999999997E-2</c:v>
                </c:pt>
                <c:pt idx="462">
                  <c:v>8.2705299999999995E-2</c:v>
                </c:pt>
                <c:pt idx="463">
                  <c:v>8.0153600000000005E-2</c:v>
                </c:pt>
                <c:pt idx="464">
                  <c:v>7.6076099999999994E-2</c:v>
                </c:pt>
                <c:pt idx="465">
                  <c:v>7.8872899999999996E-2</c:v>
                </c:pt>
                <c:pt idx="466">
                  <c:v>0.1121003</c:v>
                </c:pt>
                <c:pt idx="467">
                  <c:v>0.115993</c:v>
                </c:pt>
                <c:pt idx="468">
                  <c:v>8.0859799999999996E-2</c:v>
                </c:pt>
                <c:pt idx="469">
                  <c:v>8.1755599999999998E-2</c:v>
                </c:pt>
                <c:pt idx="470">
                  <c:v>9.6683400000000003E-2</c:v>
                </c:pt>
                <c:pt idx="471">
                  <c:v>8.8970800000000003E-2</c:v>
                </c:pt>
                <c:pt idx="472">
                  <c:v>8.0068899999999998E-2</c:v>
                </c:pt>
                <c:pt idx="473">
                  <c:v>8.1825300000000004E-2</c:v>
                </c:pt>
                <c:pt idx="474">
                  <c:v>8.9778200000000002E-2</c:v>
                </c:pt>
                <c:pt idx="475">
                  <c:v>9.3451800000000002E-2</c:v>
                </c:pt>
                <c:pt idx="476">
                  <c:v>8.5683999999999996E-2</c:v>
                </c:pt>
                <c:pt idx="477">
                  <c:v>8.0385300000000007E-2</c:v>
                </c:pt>
                <c:pt idx="478">
                  <c:v>8.0547800000000003E-2</c:v>
                </c:pt>
                <c:pt idx="479">
                  <c:v>7.8075699999999998E-2</c:v>
                </c:pt>
                <c:pt idx="480">
                  <c:v>7.8825800000000001E-2</c:v>
                </c:pt>
                <c:pt idx="481">
                  <c:v>8.2413100000000003E-2</c:v>
                </c:pt>
                <c:pt idx="482">
                  <c:v>8.01896E-2</c:v>
                </c:pt>
                <c:pt idx="483">
                  <c:v>8.49583E-2</c:v>
                </c:pt>
                <c:pt idx="484">
                  <c:v>8.4229600000000002E-2</c:v>
                </c:pt>
                <c:pt idx="485">
                  <c:v>8.1455E-2</c:v>
                </c:pt>
                <c:pt idx="486">
                  <c:v>9.8895700000000003E-2</c:v>
                </c:pt>
                <c:pt idx="487">
                  <c:v>7.9435199999999997E-2</c:v>
                </c:pt>
                <c:pt idx="488">
                  <c:v>8.1599500000000005E-2</c:v>
                </c:pt>
                <c:pt idx="489">
                  <c:v>8.0915200000000007E-2</c:v>
                </c:pt>
                <c:pt idx="490">
                  <c:v>8.05617E-2</c:v>
                </c:pt>
                <c:pt idx="491">
                  <c:v>0.11214399999999999</c:v>
                </c:pt>
                <c:pt idx="492">
                  <c:v>8.3014000000000004E-2</c:v>
                </c:pt>
                <c:pt idx="493">
                  <c:v>7.9835000000000003E-2</c:v>
                </c:pt>
                <c:pt idx="494">
                  <c:v>8.3289100000000005E-2</c:v>
                </c:pt>
                <c:pt idx="495">
                  <c:v>8.8938900000000001E-2</c:v>
                </c:pt>
                <c:pt idx="496">
                  <c:v>9.1248200000000002E-2</c:v>
                </c:pt>
                <c:pt idx="497">
                  <c:v>8.4352399999999994E-2</c:v>
                </c:pt>
                <c:pt idx="498">
                  <c:v>8.2222900000000002E-2</c:v>
                </c:pt>
                <c:pt idx="499">
                  <c:v>8.2531099999999996E-2</c:v>
                </c:pt>
                <c:pt idx="500">
                  <c:v>8.3775100000000005E-2</c:v>
                </c:pt>
                <c:pt idx="501">
                  <c:v>8.9713200000000007E-2</c:v>
                </c:pt>
                <c:pt idx="502">
                  <c:v>0.1020448</c:v>
                </c:pt>
                <c:pt idx="503">
                  <c:v>8.2386899999999999E-2</c:v>
                </c:pt>
                <c:pt idx="504">
                  <c:v>8.3133799999999994E-2</c:v>
                </c:pt>
                <c:pt idx="505">
                  <c:v>8.3159899999999995E-2</c:v>
                </c:pt>
                <c:pt idx="506">
                  <c:v>8.7187399999999998E-2</c:v>
                </c:pt>
                <c:pt idx="507">
                  <c:v>9.2630400000000002E-2</c:v>
                </c:pt>
                <c:pt idx="508">
                  <c:v>8.4067699999999995E-2</c:v>
                </c:pt>
                <c:pt idx="509">
                  <c:v>9.3787200000000001E-2</c:v>
                </c:pt>
                <c:pt idx="510">
                  <c:v>8.9856099999999994E-2</c:v>
                </c:pt>
                <c:pt idx="511">
                  <c:v>8.4144700000000003E-2</c:v>
                </c:pt>
                <c:pt idx="512">
                  <c:v>8.0994700000000003E-2</c:v>
                </c:pt>
                <c:pt idx="513">
                  <c:v>0.14193339999999999</c:v>
                </c:pt>
                <c:pt idx="514">
                  <c:v>8.5586200000000001E-2</c:v>
                </c:pt>
                <c:pt idx="515">
                  <c:v>8.4678199999999995E-2</c:v>
                </c:pt>
                <c:pt idx="516">
                  <c:v>8.24849E-2</c:v>
                </c:pt>
                <c:pt idx="517">
                  <c:v>8.7048600000000004E-2</c:v>
                </c:pt>
                <c:pt idx="518">
                  <c:v>8.8211700000000004E-2</c:v>
                </c:pt>
                <c:pt idx="519">
                  <c:v>9.66032E-2</c:v>
                </c:pt>
                <c:pt idx="520">
                  <c:v>0.1358934</c:v>
                </c:pt>
                <c:pt idx="521">
                  <c:v>8.4257299999999993E-2</c:v>
                </c:pt>
                <c:pt idx="522">
                  <c:v>0.12535869999999999</c:v>
                </c:pt>
                <c:pt idx="523">
                  <c:v>8.7386500000000006E-2</c:v>
                </c:pt>
                <c:pt idx="524">
                  <c:v>8.6448399999999995E-2</c:v>
                </c:pt>
                <c:pt idx="525">
                  <c:v>8.6134299999999997E-2</c:v>
                </c:pt>
                <c:pt idx="526">
                  <c:v>0.1023365</c:v>
                </c:pt>
                <c:pt idx="527">
                  <c:v>8.0952899999999994E-2</c:v>
                </c:pt>
                <c:pt idx="528">
                  <c:v>0.1272856</c:v>
                </c:pt>
                <c:pt idx="529">
                  <c:v>8.8954000000000005E-2</c:v>
                </c:pt>
                <c:pt idx="530">
                  <c:v>8.0474799999999999E-2</c:v>
                </c:pt>
                <c:pt idx="531">
                  <c:v>9.2053200000000002E-2</c:v>
                </c:pt>
                <c:pt idx="532">
                  <c:v>8.6772199999999994E-2</c:v>
                </c:pt>
                <c:pt idx="533">
                  <c:v>7.9728199999999999E-2</c:v>
                </c:pt>
                <c:pt idx="534">
                  <c:v>8.5496900000000001E-2</c:v>
                </c:pt>
                <c:pt idx="535">
                  <c:v>8.1386E-2</c:v>
                </c:pt>
                <c:pt idx="536">
                  <c:v>8.1602099999999997E-2</c:v>
                </c:pt>
                <c:pt idx="537">
                  <c:v>8.1648499999999999E-2</c:v>
                </c:pt>
                <c:pt idx="538">
                  <c:v>8.4286799999999995E-2</c:v>
                </c:pt>
                <c:pt idx="539">
                  <c:v>8.3185800000000004E-2</c:v>
                </c:pt>
                <c:pt idx="540">
                  <c:v>8.5176500000000002E-2</c:v>
                </c:pt>
                <c:pt idx="541">
                  <c:v>8.3004999999999995E-2</c:v>
                </c:pt>
                <c:pt idx="542">
                  <c:v>8.9284199999999994E-2</c:v>
                </c:pt>
                <c:pt idx="543">
                  <c:v>8.2677700000000007E-2</c:v>
                </c:pt>
                <c:pt idx="544">
                  <c:v>8.6732400000000001E-2</c:v>
                </c:pt>
                <c:pt idx="545">
                  <c:v>8.5968000000000003E-2</c:v>
                </c:pt>
                <c:pt idx="546">
                  <c:v>8.4799700000000006E-2</c:v>
                </c:pt>
                <c:pt idx="547">
                  <c:v>8.0060000000000006E-2</c:v>
                </c:pt>
                <c:pt idx="548">
                  <c:v>8.3193299999999998E-2</c:v>
                </c:pt>
                <c:pt idx="549">
                  <c:v>0.20739550000000001</c:v>
                </c:pt>
                <c:pt idx="550">
                  <c:v>0.1066406</c:v>
                </c:pt>
                <c:pt idx="551">
                  <c:v>0.11924220000000001</c:v>
                </c:pt>
                <c:pt idx="552">
                  <c:v>0.1073543</c:v>
                </c:pt>
                <c:pt idx="553">
                  <c:v>0.12040140000000001</c:v>
                </c:pt>
                <c:pt idx="554">
                  <c:v>0.167877</c:v>
                </c:pt>
                <c:pt idx="555">
                  <c:v>0.10392170000000001</c:v>
                </c:pt>
                <c:pt idx="556">
                  <c:v>8.70528E-2</c:v>
                </c:pt>
                <c:pt idx="557">
                  <c:v>9.62837E-2</c:v>
                </c:pt>
                <c:pt idx="558">
                  <c:v>9.6739199999999997E-2</c:v>
                </c:pt>
                <c:pt idx="559">
                  <c:v>8.4590299999999993E-2</c:v>
                </c:pt>
                <c:pt idx="560">
                  <c:v>8.0757899999999994E-2</c:v>
                </c:pt>
                <c:pt idx="561">
                  <c:v>8.0337599999999995E-2</c:v>
                </c:pt>
                <c:pt idx="562">
                  <c:v>8.2679799999999998E-2</c:v>
                </c:pt>
                <c:pt idx="563">
                  <c:v>8.2465700000000003E-2</c:v>
                </c:pt>
                <c:pt idx="564">
                  <c:v>8.4377199999999999E-2</c:v>
                </c:pt>
                <c:pt idx="565">
                  <c:v>8.1127099999999994E-2</c:v>
                </c:pt>
                <c:pt idx="566">
                  <c:v>8.9352600000000004E-2</c:v>
                </c:pt>
                <c:pt idx="567">
                  <c:v>8.4136500000000003E-2</c:v>
                </c:pt>
                <c:pt idx="568">
                  <c:v>8.9774699999999999E-2</c:v>
                </c:pt>
                <c:pt idx="569">
                  <c:v>8.1790000000000002E-2</c:v>
                </c:pt>
                <c:pt idx="570">
                  <c:v>8.4587399999999993E-2</c:v>
                </c:pt>
                <c:pt idx="571">
                  <c:v>8.4881300000000007E-2</c:v>
                </c:pt>
                <c:pt idx="572">
                  <c:v>8.3010600000000004E-2</c:v>
                </c:pt>
                <c:pt idx="573">
                  <c:v>8.2183599999999996E-2</c:v>
                </c:pt>
                <c:pt idx="574">
                  <c:v>0.1152823</c:v>
                </c:pt>
                <c:pt idx="575">
                  <c:v>8.6194699999999999E-2</c:v>
                </c:pt>
                <c:pt idx="576">
                  <c:v>8.7480500000000003E-2</c:v>
                </c:pt>
                <c:pt idx="577">
                  <c:v>8.7832999999999994E-2</c:v>
                </c:pt>
                <c:pt idx="578">
                  <c:v>8.2011100000000003E-2</c:v>
                </c:pt>
                <c:pt idx="579">
                  <c:v>9.2249399999999995E-2</c:v>
                </c:pt>
                <c:pt idx="580">
                  <c:v>8.57102E-2</c:v>
                </c:pt>
                <c:pt idx="581">
                  <c:v>0.10423780000000001</c:v>
                </c:pt>
                <c:pt idx="582">
                  <c:v>0.1089864</c:v>
                </c:pt>
                <c:pt idx="583">
                  <c:v>8.1184599999999996E-2</c:v>
                </c:pt>
                <c:pt idx="584">
                  <c:v>8.5265499999999994E-2</c:v>
                </c:pt>
                <c:pt idx="585">
                  <c:v>7.8827400000000006E-2</c:v>
                </c:pt>
                <c:pt idx="586">
                  <c:v>8.0041399999999999E-2</c:v>
                </c:pt>
                <c:pt idx="587">
                  <c:v>8.46383E-2</c:v>
                </c:pt>
                <c:pt idx="588">
                  <c:v>7.81081E-2</c:v>
                </c:pt>
                <c:pt idx="589">
                  <c:v>7.6046900000000001E-2</c:v>
                </c:pt>
                <c:pt idx="590">
                  <c:v>8.1276600000000004E-2</c:v>
                </c:pt>
                <c:pt idx="591">
                  <c:v>8.2344600000000004E-2</c:v>
                </c:pt>
                <c:pt idx="592">
                  <c:v>9.2308399999999999E-2</c:v>
                </c:pt>
                <c:pt idx="593">
                  <c:v>8.75306E-2</c:v>
                </c:pt>
                <c:pt idx="594">
                  <c:v>7.9321900000000001E-2</c:v>
                </c:pt>
                <c:pt idx="595">
                  <c:v>8.0587500000000006E-2</c:v>
                </c:pt>
                <c:pt idx="596">
                  <c:v>8.3550299999999994E-2</c:v>
                </c:pt>
                <c:pt idx="597">
                  <c:v>7.7956499999999998E-2</c:v>
                </c:pt>
                <c:pt idx="598">
                  <c:v>7.9122399999999996E-2</c:v>
                </c:pt>
                <c:pt idx="599">
                  <c:v>7.9520599999999997E-2</c:v>
                </c:pt>
                <c:pt idx="600">
                  <c:v>8.2536700000000005E-2</c:v>
                </c:pt>
                <c:pt idx="601">
                  <c:v>8.11447E-2</c:v>
                </c:pt>
                <c:pt idx="602">
                  <c:v>8.0807199999999996E-2</c:v>
                </c:pt>
                <c:pt idx="603">
                  <c:v>8.2630999999999996E-2</c:v>
                </c:pt>
                <c:pt idx="604">
                  <c:v>8.0404799999999998E-2</c:v>
                </c:pt>
                <c:pt idx="605">
                  <c:v>9.1474E-2</c:v>
                </c:pt>
                <c:pt idx="606">
                  <c:v>8.1189700000000004E-2</c:v>
                </c:pt>
                <c:pt idx="607">
                  <c:v>8.0048999999999995E-2</c:v>
                </c:pt>
                <c:pt idx="608">
                  <c:v>7.7506900000000004E-2</c:v>
                </c:pt>
                <c:pt idx="609">
                  <c:v>8.5456099999999993E-2</c:v>
                </c:pt>
                <c:pt idx="610">
                  <c:v>0.1047486</c:v>
                </c:pt>
                <c:pt idx="611">
                  <c:v>9.0799400000000002E-2</c:v>
                </c:pt>
                <c:pt idx="612">
                  <c:v>8.3463899999999994E-2</c:v>
                </c:pt>
                <c:pt idx="613">
                  <c:v>7.9063300000000003E-2</c:v>
                </c:pt>
                <c:pt idx="614">
                  <c:v>7.81834E-2</c:v>
                </c:pt>
                <c:pt idx="615">
                  <c:v>8.2405999999999993E-2</c:v>
                </c:pt>
                <c:pt idx="616">
                  <c:v>7.6808600000000005E-2</c:v>
                </c:pt>
                <c:pt idx="617">
                  <c:v>7.7407100000000006E-2</c:v>
                </c:pt>
                <c:pt idx="618">
                  <c:v>9.0862600000000002E-2</c:v>
                </c:pt>
                <c:pt idx="619">
                  <c:v>7.9649800000000007E-2</c:v>
                </c:pt>
                <c:pt idx="620">
                  <c:v>8.7309399999999995E-2</c:v>
                </c:pt>
                <c:pt idx="621">
                  <c:v>7.9152500000000001E-2</c:v>
                </c:pt>
                <c:pt idx="622">
                  <c:v>8.1846299999999997E-2</c:v>
                </c:pt>
                <c:pt idx="623">
                  <c:v>7.9541899999999999E-2</c:v>
                </c:pt>
                <c:pt idx="624">
                  <c:v>7.9141600000000006E-2</c:v>
                </c:pt>
                <c:pt idx="625">
                  <c:v>8.0868899999999994E-2</c:v>
                </c:pt>
                <c:pt idx="626">
                  <c:v>8.3688799999999994E-2</c:v>
                </c:pt>
                <c:pt idx="627">
                  <c:v>8.4204899999999999E-2</c:v>
                </c:pt>
                <c:pt idx="628">
                  <c:v>8.4002300000000002E-2</c:v>
                </c:pt>
                <c:pt idx="629">
                  <c:v>8.4963399999999994E-2</c:v>
                </c:pt>
                <c:pt idx="630">
                  <c:v>9.1553999999999996E-2</c:v>
                </c:pt>
                <c:pt idx="631">
                  <c:v>9.1002600000000003E-2</c:v>
                </c:pt>
                <c:pt idx="632">
                  <c:v>8.0934300000000001E-2</c:v>
                </c:pt>
                <c:pt idx="633">
                  <c:v>8.2611000000000004E-2</c:v>
                </c:pt>
                <c:pt idx="634">
                  <c:v>0.16735949999999999</c:v>
                </c:pt>
                <c:pt idx="635">
                  <c:v>8.5078500000000001E-2</c:v>
                </c:pt>
                <c:pt idx="636">
                  <c:v>7.9009300000000005E-2</c:v>
                </c:pt>
                <c:pt idx="637">
                  <c:v>9.7388600000000006E-2</c:v>
                </c:pt>
                <c:pt idx="638">
                  <c:v>0.10908610000000001</c:v>
                </c:pt>
                <c:pt idx="639">
                  <c:v>7.9059199999999996E-2</c:v>
                </c:pt>
                <c:pt idx="640">
                  <c:v>7.9466200000000001E-2</c:v>
                </c:pt>
                <c:pt idx="641">
                  <c:v>8.6579400000000001E-2</c:v>
                </c:pt>
                <c:pt idx="642">
                  <c:v>7.7689999999999995E-2</c:v>
                </c:pt>
                <c:pt idx="643">
                  <c:v>9.0343000000000007E-2</c:v>
                </c:pt>
                <c:pt idx="644">
                  <c:v>8.5962899999999995E-2</c:v>
                </c:pt>
                <c:pt idx="645">
                  <c:v>8.3215499999999998E-2</c:v>
                </c:pt>
                <c:pt idx="646">
                  <c:v>0.17893690000000001</c:v>
                </c:pt>
                <c:pt idx="647">
                  <c:v>8.0340800000000004E-2</c:v>
                </c:pt>
                <c:pt idx="648">
                  <c:v>7.9695199999999994E-2</c:v>
                </c:pt>
                <c:pt idx="649">
                  <c:v>8.0446199999999995E-2</c:v>
                </c:pt>
                <c:pt idx="650">
                  <c:v>7.6286800000000002E-2</c:v>
                </c:pt>
                <c:pt idx="651">
                  <c:v>8.1402699999999995E-2</c:v>
                </c:pt>
                <c:pt idx="652">
                  <c:v>8.3994299999999994E-2</c:v>
                </c:pt>
                <c:pt idx="653">
                  <c:v>7.8364799999999998E-2</c:v>
                </c:pt>
                <c:pt idx="654">
                  <c:v>7.9492300000000002E-2</c:v>
                </c:pt>
                <c:pt idx="655">
                  <c:v>8.0217300000000005E-2</c:v>
                </c:pt>
                <c:pt idx="656">
                  <c:v>9.0585700000000005E-2</c:v>
                </c:pt>
                <c:pt idx="657">
                  <c:v>8.6436200000000005E-2</c:v>
                </c:pt>
                <c:pt idx="658">
                  <c:v>8.0064099999999999E-2</c:v>
                </c:pt>
                <c:pt idx="659">
                  <c:v>8.0020300000000003E-2</c:v>
                </c:pt>
                <c:pt idx="660">
                  <c:v>8.1722500000000003E-2</c:v>
                </c:pt>
                <c:pt idx="661">
                  <c:v>8.3667400000000003E-2</c:v>
                </c:pt>
                <c:pt idx="662">
                  <c:v>7.8532599999999994E-2</c:v>
                </c:pt>
                <c:pt idx="663">
                  <c:v>8.4517400000000006E-2</c:v>
                </c:pt>
                <c:pt idx="664">
                  <c:v>0.11117879999999999</c:v>
                </c:pt>
                <c:pt idx="665">
                  <c:v>8.6167999999999995E-2</c:v>
                </c:pt>
                <c:pt idx="666">
                  <c:v>0.1185857</c:v>
                </c:pt>
                <c:pt idx="667">
                  <c:v>8.2086199999999998E-2</c:v>
                </c:pt>
                <c:pt idx="668">
                  <c:v>9.6992599999999998E-2</c:v>
                </c:pt>
                <c:pt idx="669">
                  <c:v>8.1946400000000003E-2</c:v>
                </c:pt>
                <c:pt idx="670">
                  <c:v>8.0022300000000005E-2</c:v>
                </c:pt>
                <c:pt idx="671">
                  <c:v>8.3986900000000003E-2</c:v>
                </c:pt>
                <c:pt idx="672">
                  <c:v>8.1002699999999997E-2</c:v>
                </c:pt>
                <c:pt idx="673">
                  <c:v>7.97456E-2</c:v>
                </c:pt>
                <c:pt idx="674">
                  <c:v>8.0725900000000003E-2</c:v>
                </c:pt>
                <c:pt idx="675">
                  <c:v>8.1186800000000003E-2</c:v>
                </c:pt>
                <c:pt idx="676">
                  <c:v>7.8432399999999999E-2</c:v>
                </c:pt>
                <c:pt idx="677">
                  <c:v>7.9547999999999994E-2</c:v>
                </c:pt>
                <c:pt idx="678">
                  <c:v>0.1073706</c:v>
                </c:pt>
                <c:pt idx="679">
                  <c:v>8.0049099999999998E-2</c:v>
                </c:pt>
                <c:pt idx="680">
                  <c:v>8.3300399999999997E-2</c:v>
                </c:pt>
                <c:pt idx="681">
                  <c:v>8.1814399999999995E-2</c:v>
                </c:pt>
                <c:pt idx="682">
                  <c:v>8.6591299999999996E-2</c:v>
                </c:pt>
                <c:pt idx="683">
                  <c:v>8.1972000000000003E-2</c:v>
                </c:pt>
                <c:pt idx="684">
                  <c:v>7.9936800000000002E-2</c:v>
                </c:pt>
                <c:pt idx="685">
                  <c:v>8.1277000000000002E-2</c:v>
                </c:pt>
                <c:pt idx="686">
                  <c:v>8.2389699999999996E-2</c:v>
                </c:pt>
                <c:pt idx="687">
                  <c:v>8.3417099999999994E-2</c:v>
                </c:pt>
                <c:pt idx="688">
                  <c:v>7.7948000000000003E-2</c:v>
                </c:pt>
                <c:pt idx="689">
                  <c:v>8.2936099999999999E-2</c:v>
                </c:pt>
                <c:pt idx="690">
                  <c:v>8.3034800000000006E-2</c:v>
                </c:pt>
                <c:pt idx="691">
                  <c:v>8.8561600000000004E-2</c:v>
                </c:pt>
                <c:pt idx="692">
                  <c:v>8.4413100000000005E-2</c:v>
                </c:pt>
                <c:pt idx="693">
                  <c:v>8.0677100000000002E-2</c:v>
                </c:pt>
                <c:pt idx="694">
                  <c:v>0.1112392</c:v>
                </c:pt>
                <c:pt idx="695">
                  <c:v>0.14691599999999999</c:v>
                </c:pt>
                <c:pt idx="696">
                  <c:v>8.2860299999999998E-2</c:v>
                </c:pt>
                <c:pt idx="697">
                  <c:v>8.2757700000000003E-2</c:v>
                </c:pt>
                <c:pt idx="698">
                  <c:v>8.4054299999999998E-2</c:v>
                </c:pt>
                <c:pt idx="699">
                  <c:v>8.25684E-2</c:v>
                </c:pt>
                <c:pt idx="700">
                  <c:v>8.5503499999999996E-2</c:v>
                </c:pt>
                <c:pt idx="701">
                  <c:v>8.0877099999999993E-2</c:v>
                </c:pt>
                <c:pt idx="702">
                  <c:v>8.2655900000000004E-2</c:v>
                </c:pt>
                <c:pt idx="703">
                  <c:v>8.1290799999999996E-2</c:v>
                </c:pt>
                <c:pt idx="704">
                  <c:v>8.2648799999999994E-2</c:v>
                </c:pt>
                <c:pt idx="705">
                  <c:v>8.2159999999999997E-2</c:v>
                </c:pt>
                <c:pt idx="706">
                  <c:v>8.3564399999999997E-2</c:v>
                </c:pt>
                <c:pt idx="707">
                  <c:v>9.1493599999999994E-2</c:v>
                </c:pt>
                <c:pt idx="708">
                  <c:v>8.7109400000000003E-2</c:v>
                </c:pt>
                <c:pt idx="709">
                  <c:v>8.00598E-2</c:v>
                </c:pt>
                <c:pt idx="710">
                  <c:v>8.18913E-2</c:v>
                </c:pt>
                <c:pt idx="711">
                  <c:v>8.2561099999999998E-2</c:v>
                </c:pt>
                <c:pt idx="712">
                  <c:v>8.1955200000000006E-2</c:v>
                </c:pt>
                <c:pt idx="713">
                  <c:v>8.1165799999999996E-2</c:v>
                </c:pt>
                <c:pt idx="714">
                  <c:v>0.1437908</c:v>
                </c:pt>
                <c:pt idx="715">
                  <c:v>8.3126599999999995E-2</c:v>
                </c:pt>
                <c:pt idx="716">
                  <c:v>0.10731010000000001</c:v>
                </c:pt>
                <c:pt idx="717">
                  <c:v>8.6802900000000002E-2</c:v>
                </c:pt>
                <c:pt idx="718">
                  <c:v>8.1575300000000003E-2</c:v>
                </c:pt>
                <c:pt idx="719">
                  <c:v>9.6192799999999995E-2</c:v>
                </c:pt>
                <c:pt idx="720">
                  <c:v>8.8150800000000001E-2</c:v>
                </c:pt>
                <c:pt idx="721">
                  <c:v>0.109513</c:v>
                </c:pt>
                <c:pt idx="722">
                  <c:v>8.2144900000000007E-2</c:v>
                </c:pt>
                <c:pt idx="723">
                  <c:v>8.4974900000000006E-2</c:v>
                </c:pt>
                <c:pt idx="724">
                  <c:v>9.0899300000000002E-2</c:v>
                </c:pt>
                <c:pt idx="725">
                  <c:v>8.5217799999999996E-2</c:v>
                </c:pt>
                <c:pt idx="726">
                  <c:v>8.4458099999999994E-2</c:v>
                </c:pt>
                <c:pt idx="727">
                  <c:v>8.7391499999999997E-2</c:v>
                </c:pt>
                <c:pt idx="728">
                  <c:v>8.7199100000000002E-2</c:v>
                </c:pt>
                <c:pt idx="729">
                  <c:v>8.8758400000000001E-2</c:v>
                </c:pt>
                <c:pt idx="730">
                  <c:v>8.6394700000000005E-2</c:v>
                </c:pt>
                <c:pt idx="731">
                  <c:v>8.9026099999999997E-2</c:v>
                </c:pt>
                <c:pt idx="732">
                  <c:v>8.7481000000000003E-2</c:v>
                </c:pt>
                <c:pt idx="733">
                  <c:v>8.1826300000000005E-2</c:v>
                </c:pt>
                <c:pt idx="734">
                  <c:v>0.1701578</c:v>
                </c:pt>
                <c:pt idx="735">
                  <c:v>8.4785299999999994E-2</c:v>
                </c:pt>
                <c:pt idx="736">
                  <c:v>8.1944100000000006E-2</c:v>
                </c:pt>
                <c:pt idx="737">
                  <c:v>0.15603439999999999</c:v>
                </c:pt>
                <c:pt idx="738">
                  <c:v>8.1381599999999998E-2</c:v>
                </c:pt>
                <c:pt idx="739">
                  <c:v>0.1019958</c:v>
                </c:pt>
                <c:pt idx="740">
                  <c:v>8.4692500000000004E-2</c:v>
                </c:pt>
                <c:pt idx="741">
                  <c:v>8.3642400000000006E-2</c:v>
                </c:pt>
                <c:pt idx="742">
                  <c:v>9.0942300000000004E-2</c:v>
                </c:pt>
                <c:pt idx="743">
                  <c:v>9.9457000000000004E-2</c:v>
                </c:pt>
                <c:pt idx="744">
                  <c:v>0.1058775</c:v>
                </c:pt>
                <c:pt idx="745">
                  <c:v>9.1275400000000007E-2</c:v>
                </c:pt>
                <c:pt idx="746">
                  <c:v>8.3809800000000004E-2</c:v>
                </c:pt>
                <c:pt idx="747">
                  <c:v>0.1029759</c:v>
                </c:pt>
                <c:pt idx="748">
                  <c:v>0.13744319999999999</c:v>
                </c:pt>
                <c:pt idx="749">
                  <c:v>8.7581400000000004E-2</c:v>
                </c:pt>
                <c:pt idx="750">
                  <c:v>8.2875400000000002E-2</c:v>
                </c:pt>
                <c:pt idx="751">
                  <c:v>9.3811400000000003E-2</c:v>
                </c:pt>
                <c:pt idx="752">
                  <c:v>0.11398519999999999</c:v>
                </c:pt>
                <c:pt idx="753">
                  <c:v>8.9025300000000002E-2</c:v>
                </c:pt>
                <c:pt idx="754">
                  <c:v>0.1255464</c:v>
                </c:pt>
                <c:pt idx="755">
                  <c:v>9.6354400000000007E-2</c:v>
                </c:pt>
                <c:pt idx="756">
                  <c:v>8.4681999999999993E-2</c:v>
                </c:pt>
                <c:pt idx="757">
                  <c:v>8.97868E-2</c:v>
                </c:pt>
                <c:pt idx="758">
                  <c:v>8.7227200000000005E-2</c:v>
                </c:pt>
                <c:pt idx="759">
                  <c:v>9.1509400000000005E-2</c:v>
                </c:pt>
                <c:pt idx="760">
                  <c:v>8.9054400000000006E-2</c:v>
                </c:pt>
                <c:pt idx="761">
                  <c:v>8.4336900000000006E-2</c:v>
                </c:pt>
                <c:pt idx="762">
                  <c:v>8.12948E-2</c:v>
                </c:pt>
                <c:pt idx="763">
                  <c:v>8.5651199999999997E-2</c:v>
                </c:pt>
                <c:pt idx="764">
                  <c:v>8.3879099999999998E-2</c:v>
                </c:pt>
                <c:pt idx="765">
                  <c:v>9.9196999999999994E-2</c:v>
                </c:pt>
                <c:pt idx="766">
                  <c:v>8.1757800000000005E-2</c:v>
                </c:pt>
                <c:pt idx="767">
                  <c:v>9.2267000000000002E-2</c:v>
                </c:pt>
                <c:pt idx="768">
                  <c:v>8.5092299999999996E-2</c:v>
                </c:pt>
                <c:pt idx="769">
                  <c:v>8.3596100000000007E-2</c:v>
                </c:pt>
                <c:pt idx="770">
                  <c:v>8.7160500000000002E-2</c:v>
                </c:pt>
                <c:pt idx="771">
                  <c:v>8.4371799999999997E-2</c:v>
                </c:pt>
                <c:pt idx="772">
                  <c:v>9.86572E-2</c:v>
                </c:pt>
                <c:pt idx="773">
                  <c:v>0.12645490000000001</c:v>
                </c:pt>
                <c:pt idx="774">
                  <c:v>8.5207500000000005E-2</c:v>
                </c:pt>
                <c:pt idx="775">
                  <c:v>8.6684700000000003E-2</c:v>
                </c:pt>
                <c:pt idx="776">
                  <c:v>8.4890499999999994E-2</c:v>
                </c:pt>
                <c:pt idx="777">
                  <c:v>8.3344000000000001E-2</c:v>
                </c:pt>
                <c:pt idx="778">
                  <c:v>0.16675419999999999</c:v>
                </c:pt>
                <c:pt idx="779">
                  <c:v>8.4342100000000003E-2</c:v>
                </c:pt>
                <c:pt idx="780">
                  <c:v>8.4214499999999998E-2</c:v>
                </c:pt>
                <c:pt idx="781">
                  <c:v>8.1524100000000002E-2</c:v>
                </c:pt>
                <c:pt idx="782">
                  <c:v>8.7655700000000003E-2</c:v>
                </c:pt>
                <c:pt idx="783">
                  <c:v>8.3006099999999999E-2</c:v>
                </c:pt>
                <c:pt idx="784">
                  <c:v>8.2909200000000002E-2</c:v>
                </c:pt>
                <c:pt idx="785">
                  <c:v>8.4279199999999999E-2</c:v>
                </c:pt>
                <c:pt idx="786">
                  <c:v>8.41861E-2</c:v>
                </c:pt>
                <c:pt idx="787">
                  <c:v>8.5950600000000002E-2</c:v>
                </c:pt>
                <c:pt idx="788">
                  <c:v>8.5414100000000007E-2</c:v>
                </c:pt>
                <c:pt idx="789">
                  <c:v>8.6616600000000002E-2</c:v>
                </c:pt>
                <c:pt idx="790">
                  <c:v>9.1132099999999994E-2</c:v>
                </c:pt>
                <c:pt idx="791">
                  <c:v>8.6909899999999998E-2</c:v>
                </c:pt>
                <c:pt idx="792">
                  <c:v>8.2722799999999999E-2</c:v>
                </c:pt>
                <c:pt idx="793">
                  <c:v>8.1368499999999996E-2</c:v>
                </c:pt>
                <c:pt idx="794">
                  <c:v>8.0497799999999994E-2</c:v>
                </c:pt>
                <c:pt idx="795">
                  <c:v>7.8682799999999997E-2</c:v>
                </c:pt>
                <c:pt idx="796">
                  <c:v>7.8800599999999998E-2</c:v>
                </c:pt>
                <c:pt idx="797">
                  <c:v>8.7128499999999998E-2</c:v>
                </c:pt>
                <c:pt idx="798">
                  <c:v>8.4003999999999995E-2</c:v>
                </c:pt>
                <c:pt idx="799">
                  <c:v>7.8113699999999994E-2</c:v>
                </c:pt>
                <c:pt idx="800">
                  <c:v>8.1958100000000006E-2</c:v>
                </c:pt>
                <c:pt idx="801">
                  <c:v>0.12184879999999999</c:v>
                </c:pt>
                <c:pt idx="802">
                  <c:v>8.2907700000000001E-2</c:v>
                </c:pt>
                <c:pt idx="803">
                  <c:v>9.1458300000000006E-2</c:v>
                </c:pt>
                <c:pt idx="804">
                  <c:v>0.13096279999999999</c:v>
                </c:pt>
                <c:pt idx="805">
                  <c:v>8.3416000000000004E-2</c:v>
                </c:pt>
                <c:pt idx="806">
                  <c:v>9.4036900000000007E-2</c:v>
                </c:pt>
                <c:pt idx="807">
                  <c:v>8.4676799999999997E-2</c:v>
                </c:pt>
                <c:pt idx="808">
                  <c:v>7.9506300000000002E-2</c:v>
                </c:pt>
                <c:pt idx="809">
                  <c:v>8.3567199999999994E-2</c:v>
                </c:pt>
                <c:pt idx="810">
                  <c:v>7.9988500000000004E-2</c:v>
                </c:pt>
                <c:pt idx="811">
                  <c:v>7.8625100000000003E-2</c:v>
                </c:pt>
                <c:pt idx="812">
                  <c:v>8.0112699999999995E-2</c:v>
                </c:pt>
                <c:pt idx="813">
                  <c:v>0.1094195</c:v>
                </c:pt>
                <c:pt idx="814">
                  <c:v>8.3384700000000006E-2</c:v>
                </c:pt>
                <c:pt idx="815">
                  <c:v>8.9040099999999997E-2</c:v>
                </c:pt>
                <c:pt idx="816">
                  <c:v>8.2905800000000002E-2</c:v>
                </c:pt>
                <c:pt idx="817">
                  <c:v>7.8237699999999993E-2</c:v>
                </c:pt>
                <c:pt idx="818">
                  <c:v>7.7164200000000002E-2</c:v>
                </c:pt>
                <c:pt idx="819">
                  <c:v>8.1861799999999998E-2</c:v>
                </c:pt>
                <c:pt idx="820">
                  <c:v>7.6226199999999994E-2</c:v>
                </c:pt>
                <c:pt idx="821">
                  <c:v>8.0391299999999999E-2</c:v>
                </c:pt>
                <c:pt idx="822">
                  <c:v>8.1806400000000001E-2</c:v>
                </c:pt>
                <c:pt idx="823">
                  <c:v>7.5667700000000004E-2</c:v>
                </c:pt>
                <c:pt idx="824">
                  <c:v>7.6448199999999994E-2</c:v>
                </c:pt>
                <c:pt idx="825">
                  <c:v>8.2799800000000007E-2</c:v>
                </c:pt>
                <c:pt idx="826">
                  <c:v>7.7942399999999995E-2</c:v>
                </c:pt>
                <c:pt idx="827">
                  <c:v>8.3349099999999995E-2</c:v>
                </c:pt>
                <c:pt idx="828">
                  <c:v>7.7899300000000005E-2</c:v>
                </c:pt>
                <c:pt idx="829">
                  <c:v>0.10103860000000001</c:v>
                </c:pt>
                <c:pt idx="830">
                  <c:v>0.1405632</c:v>
                </c:pt>
                <c:pt idx="831">
                  <c:v>7.8620999999999996E-2</c:v>
                </c:pt>
                <c:pt idx="832">
                  <c:v>8.2523100000000002E-2</c:v>
                </c:pt>
                <c:pt idx="833">
                  <c:v>7.7831800000000007E-2</c:v>
                </c:pt>
                <c:pt idx="834">
                  <c:v>7.9849500000000004E-2</c:v>
                </c:pt>
                <c:pt idx="835">
                  <c:v>0.10491300000000001</c:v>
                </c:pt>
                <c:pt idx="836">
                  <c:v>0.1149464</c:v>
                </c:pt>
                <c:pt idx="837">
                  <c:v>8.3796800000000005E-2</c:v>
                </c:pt>
                <c:pt idx="838">
                  <c:v>7.8499799999999995E-2</c:v>
                </c:pt>
                <c:pt idx="839">
                  <c:v>7.9746499999999998E-2</c:v>
                </c:pt>
                <c:pt idx="840">
                  <c:v>7.9935400000000004E-2</c:v>
                </c:pt>
                <c:pt idx="841">
                  <c:v>9.0135800000000002E-2</c:v>
                </c:pt>
                <c:pt idx="842">
                  <c:v>8.8301199999999996E-2</c:v>
                </c:pt>
                <c:pt idx="843">
                  <c:v>8.1789100000000003E-2</c:v>
                </c:pt>
                <c:pt idx="844">
                  <c:v>8.2211900000000004E-2</c:v>
                </c:pt>
                <c:pt idx="845">
                  <c:v>8.0195199999999994E-2</c:v>
                </c:pt>
                <c:pt idx="846">
                  <c:v>8.36253E-2</c:v>
                </c:pt>
                <c:pt idx="847">
                  <c:v>7.9380599999999996E-2</c:v>
                </c:pt>
                <c:pt idx="848">
                  <c:v>8.5309999999999997E-2</c:v>
                </c:pt>
                <c:pt idx="849">
                  <c:v>8.0801100000000001E-2</c:v>
                </c:pt>
                <c:pt idx="850">
                  <c:v>7.9270800000000002E-2</c:v>
                </c:pt>
                <c:pt idx="851">
                  <c:v>7.7185900000000002E-2</c:v>
                </c:pt>
                <c:pt idx="852">
                  <c:v>8.1300499999999998E-2</c:v>
                </c:pt>
                <c:pt idx="853">
                  <c:v>0.1100715</c:v>
                </c:pt>
                <c:pt idx="854">
                  <c:v>0.1296156</c:v>
                </c:pt>
                <c:pt idx="855">
                  <c:v>8.2919400000000004E-2</c:v>
                </c:pt>
                <c:pt idx="856">
                  <c:v>9.8207699999999995E-2</c:v>
                </c:pt>
                <c:pt idx="857">
                  <c:v>9.4542799999999996E-2</c:v>
                </c:pt>
                <c:pt idx="858">
                  <c:v>0.1103904</c:v>
                </c:pt>
                <c:pt idx="859">
                  <c:v>0.10096049999999999</c:v>
                </c:pt>
                <c:pt idx="860">
                  <c:v>8.1667000000000003E-2</c:v>
                </c:pt>
                <c:pt idx="861">
                  <c:v>7.86998E-2</c:v>
                </c:pt>
                <c:pt idx="862">
                  <c:v>7.9341999999999996E-2</c:v>
                </c:pt>
                <c:pt idx="863">
                  <c:v>7.7336799999999997E-2</c:v>
                </c:pt>
                <c:pt idx="864">
                  <c:v>8.3690600000000004E-2</c:v>
                </c:pt>
                <c:pt idx="865">
                  <c:v>8.2251099999999994E-2</c:v>
                </c:pt>
                <c:pt idx="866">
                  <c:v>8.7487899999999993E-2</c:v>
                </c:pt>
                <c:pt idx="867">
                  <c:v>7.9769199999999998E-2</c:v>
                </c:pt>
                <c:pt idx="868">
                  <c:v>8.4182099999999996E-2</c:v>
                </c:pt>
                <c:pt idx="869">
                  <c:v>0.17311579999999999</c:v>
                </c:pt>
                <c:pt idx="870">
                  <c:v>8.30563E-2</c:v>
                </c:pt>
                <c:pt idx="871">
                  <c:v>7.8957399999999997E-2</c:v>
                </c:pt>
                <c:pt idx="872">
                  <c:v>8.1832500000000002E-2</c:v>
                </c:pt>
                <c:pt idx="873">
                  <c:v>9.5706100000000002E-2</c:v>
                </c:pt>
                <c:pt idx="874">
                  <c:v>9.8940200000000006E-2</c:v>
                </c:pt>
                <c:pt idx="875">
                  <c:v>0.19861309999999999</c:v>
                </c:pt>
                <c:pt idx="876">
                  <c:v>0.12407459999999999</c:v>
                </c:pt>
                <c:pt idx="877">
                  <c:v>0.1807627</c:v>
                </c:pt>
                <c:pt idx="878">
                  <c:v>0.1091346</c:v>
                </c:pt>
                <c:pt idx="879">
                  <c:v>0.15273439999999999</c:v>
                </c:pt>
                <c:pt idx="880">
                  <c:v>0.12983220000000001</c:v>
                </c:pt>
                <c:pt idx="881">
                  <c:v>0.1269257</c:v>
                </c:pt>
                <c:pt idx="882">
                  <c:v>0.1015465</c:v>
                </c:pt>
                <c:pt idx="883">
                  <c:v>9.5432699999999995E-2</c:v>
                </c:pt>
                <c:pt idx="884">
                  <c:v>8.9152099999999998E-2</c:v>
                </c:pt>
                <c:pt idx="885">
                  <c:v>7.9136100000000001E-2</c:v>
                </c:pt>
                <c:pt idx="886">
                  <c:v>0.1160253</c:v>
                </c:pt>
                <c:pt idx="887">
                  <c:v>0.11051130000000001</c:v>
                </c:pt>
                <c:pt idx="888">
                  <c:v>8.35698E-2</c:v>
                </c:pt>
                <c:pt idx="889">
                  <c:v>8.2097900000000001E-2</c:v>
                </c:pt>
                <c:pt idx="890">
                  <c:v>8.2312800000000005E-2</c:v>
                </c:pt>
                <c:pt idx="891">
                  <c:v>9.5969299999999994E-2</c:v>
                </c:pt>
                <c:pt idx="892">
                  <c:v>7.9957500000000001E-2</c:v>
                </c:pt>
                <c:pt idx="893">
                  <c:v>8.08672E-2</c:v>
                </c:pt>
                <c:pt idx="894">
                  <c:v>0.10403610000000001</c:v>
                </c:pt>
                <c:pt idx="895">
                  <c:v>9.3201099999999995E-2</c:v>
                </c:pt>
                <c:pt idx="896">
                  <c:v>9.2818399999999995E-2</c:v>
                </c:pt>
                <c:pt idx="897">
                  <c:v>8.4122699999999995E-2</c:v>
                </c:pt>
                <c:pt idx="898">
                  <c:v>8.6083699999999999E-2</c:v>
                </c:pt>
                <c:pt idx="899">
                  <c:v>0.1504732</c:v>
                </c:pt>
                <c:pt idx="900">
                  <c:v>8.4068400000000001E-2</c:v>
                </c:pt>
                <c:pt idx="901">
                  <c:v>8.0844299999999994E-2</c:v>
                </c:pt>
                <c:pt idx="902">
                  <c:v>8.3273100000000003E-2</c:v>
                </c:pt>
                <c:pt idx="903">
                  <c:v>0.1106355</c:v>
                </c:pt>
                <c:pt idx="904">
                  <c:v>8.0534900000000006E-2</c:v>
                </c:pt>
                <c:pt idx="905">
                  <c:v>9.2081700000000002E-2</c:v>
                </c:pt>
                <c:pt idx="906">
                  <c:v>9.7289399999999998E-2</c:v>
                </c:pt>
                <c:pt idx="907">
                  <c:v>8.9213100000000004E-2</c:v>
                </c:pt>
                <c:pt idx="908">
                  <c:v>8.1069500000000003E-2</c:v>
                </c:pt>
                <c:pt idx="909">
                  <c:v>8.4049399999999996E-2</c:v>
                </c:pt>
                <c:pt idx="910">
                  <c:v>8.3678000000000002E-2</c:v>
                </c:pt>
                <c:pt idx="911">
                  <c:v>0.15690470000000001</c:v>
                </c:pt>
                <c:pt idx="912">
                  <c:v>8.6029900000000006E-2</c:v>
                </c:pt>
                <c:pt idx="913">
                  <c:v>8.3093200000000006E-2</c:v>
                </c:pt>
                <c:pt idx="914">
                  <c:v>0.22052160000000001</c:v>
                </c:pt>
                <c:pt idx="915">
                  <c:v>8.1240599999999996E-2</c:v>
                </c:pt>
                <c:pt idx="916">
                  <c:v>8.3573599999999998E-2</c:v>
                </c:pt>
                <c:pt idx="917">
                  <c:v>8.0787600000000001E-2</c:v>
                </c:pt>
                <c:pt idx="918">
                  <c:v>8.1296900000000005E-2</c:v>
                </c:pt>
                <c:pt idx="919">
                  <c:v>8.3305799999999999E-2</c:v>
                </c:pt>
                <c:pt idx="920">
                  <c:v>8.0786800000000006E-2</c:v>
                </c:pt>
                <c:pt idx="921">
                  <c:v>8.03479E-2</c:v>
                </c:pt>
                <c:pt idx="922">
                  <c:v>9.0492000000000003E-2</c:v>
                </c:pt>
                <c:pt idx="923">
                  <c:v>8.8093599999999994E-2</c:v>
                </c:pt>
                <c:pt idx="924">
                  <c:v>8.2503000000000007E-2</c:v>
                </c:pt>
                <c:pt idx="925">
                  <c:v>8.3390699999999998E-2</c:v>
                </c:pt>
                <c:pt idx="926">
                  <c:v>8.1227900000000006E-2</c:v>
                </c:pt>
                <c:pt idx="927">
                  <c:v>8.4129499999999996E-2</c:v>
                </c:pt>
                <c:pt idx="928">
                  <c:v>8.2375400000000001E-2</c:v>
                </c:pt>
                <c:pt idx="929">
                  <c:v>8.9731500000000006E-2</c:v>
                </c:pt>
                <c:pt idx="930">
                  <c:v>8.5444500000000007E-2</c:v>
                </c:pt>
                <c:pt idx="931">
                  <c:v>8.7331599999999995E-2</c:v>
                </c:pt>
                <c:pt idx="932">
                  <c:v>8.9091600000000007E-2</c:v>
                </c:pt>
                <c:pt idx="933">
                  <c:v>0.1291793</c:v>
                </c:pt>
                <c:pt idx="934">
                  <c:v>8.31509E-2</c:v>
                </c:pt>
                <c:pt idx="935">
                  <c:v>8.6347400000000005E-2</c:v>
                </c:pt>
                <c:pt idx="936">
                  <c:v>8.3188700000000004E-2</c:v>
                </c:pt>
                <c:pt idx="937">
                  <c:v>8.8917300000000005E-2</c:v>
                </c:pt>
                <c:pt idx="938">
                  <c:v>8.6489399999999994E-2</c:v>
                </c:pt>
                <c:pt idx="939">
                  <c:v>8.1958400000000001E-2</c:v>
                </c:pt>
                <c:pt idx="940">
                  <c:v>8.7416900000000006E-2</c:v>
                </c:pt>
                <c:pt idx="941">
                  <c:v>8.35476E-2</c:v>
                </c:pt>
                <c:pt idx="942">
                  <c:v>8.0305399999999999E-2</c:v>
                </c:pt>
                <c:pt idx="943">
                  <c:v>8.9888099999999999E-2</c:v>
                </c:pt>
                <c:pt idx="944">
                  <c:v>9.2529E-2</c:v>
                </c:pt>
                <c:pt idx="945">
                  <c:v>8.3668999999999993E-2</c:v>
                </c:pt>
                <c:pt idx="946">
                  <c:v>8.2711499999999993E-2</c:v>
                </c:pt>
                <c:pt idx="947">
                  <c:v>9.1873300000000005E-2</c:v>
                </c:pt>
                <c:pt idx="948">
                  <c:v>8.6549100000000004E-2</c:v>
                </c:pt>
                <c:pt idx="949">
                  <c:v>8.5744100000000004E-2</c:v>
                </c:pt>
                <c:pt idx="950">
                  <c:v>8.2728899999999994E-2</c:v>
                </c:pt>
                <c:pt idx="951">
                  <c:v>8.5409700000000005E-2</c:v>
                </c:pt>
                <c:pt idx="952">
                  <c:v>8.1351599999999996E-2</c:v>
                </c:pt>
                <c:pt idx="953">
                  <c:v>8.0614000000000005E-2</c:v>
                </c:pt>
                <c:pt idx="954">
                  <c:v>8.3523399999999998E-2</c:v>
                </c:pt>
                <c:pt idx="955">
                  <c:v>8.2864599999999997E-2</c:v>
                </c:pt>
                <c:pt idx="956">
                  <c:v>8.3529500000000007E-2</c:v>
                </c:pt>
                <c:pt idx="957">
                  <c:v>8.7934100000000001E-2</c:v>
                </c:pt>
                <c:pt idx="958">
                  <c:v>8.5224099999999997E-2</c:v>
                </c:pt>
                <c:pt idx="959">
                  <c:v>0.145952</c:v>
                </c:pt>
                <c:pt idx="960">
                  <c:v>0.1842512</c:v>
                </c:pt>
                <c:pt idx="961">
                  <c:v>8.6282899999999996E-2</c:v>
                </c:pt>
                <c:pt idx="962">
                  <c:v>8.2314300000000007E-2</c:v>
                </c:pt>
                <c:pt idx="963">
                  <c:v>7.9701900000000006E-2</c:v>
                </c:pt>
                <c:pt idx="964">
                  <c:v>8.5487300000000002E-2</c:v>
                </c:pt>
                <c:pt idx="965">
                  <c:v>8.2162100000000002E-2</c:v>
                </c:pt>
                <c:pt idx="966">
                  <c:v>8.0598100000000006E-2</c:v>
                </c:pt>
                <c:pt idx="967">
                  <c:v>8.3590899999999996E-2</c:v>
                </c:pt>
                <c:pt idx="968">
                  <c:v>8.3382899999999996E-2</c:v>
                </c:pt>
                <c:pt idx="969">
                  <c:v>7.9620899999999994E-2</c:v>
                </c:pt>
                <c:pt idx="970">
                  <c:v>8.3407499999999996E-2</c:v>
                </c:pt>
                <c:pt idx="971">
                  <c:v>8.0959299999999998E-2</c:v>
                </c:pt>
                <c:pt idx="972">
                  <c:v>8.83771E-2</c:v>
                </c:pt>
                <c:pt idx="973">
                  <c:v>8.8075500000000001E-2</c:v>
                </c:pt>
                <c:pt idx="974">
                  <c:v>8.6517300000000005E-2</c:v>
                </c:pt>
                <c:pt idx="975">
                  <c:v>8.2454100000000002E-2</c:v>
                </c:pt>
                <c:pt idx="976">
                  <c:v>8.6385500000000004E-2</c:v>
                </c:pt>
                <c:pt idx="977">
                  <c:v>9.4638299999999995E-2</c:v>
                </c:pt>
                <c:pt idx="978">
                  <c:v>8.8031200000000004E-2</c:v>
                </c:pt>
                <c:pt idx="979">
                  <c:v>9.0045600000000003E-2</c:v>
                </c:pt>
                <c:pt idx="980">
                  <c:v>8.6233099999999993E-2</c:v>
                </c:pt>
                <c:pt idx="981">
                  <c:v>8.5172200000000003E-2</c:v>
                </c:pt>
                <c:pt idx="982">
                  <c:v>8.2914799999999997E-2</c:v>
                </c:pt>
                <c:pt idx="983">
                  <c:v>8.5236999999999993E-2</c:v>
                </c:pt>
                <c:pt idx="984">
                  <c:v>9.2039800000000005E-2</c:v>
                </c:pt>
                <c:pt idx="985">
                  <c:v>8.9029300000000006E-2</c:v>
                </c:pt>
                <c:pt idx="986">
                  <c:v>8.4928799999999999E-2</c:v>
                </c:pt>
                <c:pt idx="987">
                  <c:v>9.9336999999999995E-2</c:v>
                </c:pt>
                <c:pt idx="988">
                  <c:v>0.13889070000000001</c:v>
                </c:pt>
                <c:pt idx="989">
                  <c:v>8.7485400000000005E-2</c:v>
                </c:pt>
                <c:pt idx="990">
                  <c:v>8.4549299999999994E-2</c:v>
                </c:pt>
                <c:pt idx="991">
                  <c:v>8.3882899999999996E-2</c:v>
                </c:pt>
                <c:pt idx="992">
                  <c:v>8.9458300000000004E-2</c:v>
                </c:pt>
                <c:pt idx="993">
                  <c:v>9.1360999999999998E-2</c:v>
                </c:pt>
                <c:pt idx="994">
                  <c:v>8.5367499999999999E-2</c:v>
                </c:pt>
                <c:pt idx="995">
                  <c:v>8.8133199999999995E-2</c:v>
                </c:pt>
                <c:pt idx="996">
                  <c:v>8.4466399999999997E-2</c:v>
                </c:pt>
                <c:pt idx="997">
                  <c:v>8.8938799999999998E-2</c:v>
                </c:pt>
                <c:pt idx="998">
                  <c:v>8.3259899999999998E-2</c:v>
                </c:pt>
                <c:pt idx="999">
                  <c:v>8.2700899999999994E-2</c:v>
                </c:pt>
                <c:pt idx="1000">
                  <c:v>8.0720799999999995E-2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0</c:v>
                </c:pt>
                <c:pt idx="1390">
                  <c:v>0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0</c:v>
                </c:pt>
                <c:pt idx="1406">
                  <c:v>0</c:v>
                </c:pt>
                <c:pt idx="1407">
                  <c:v>0</c:v>
                </c:pt>
                <c:pt idx="1408">
                  <c:v>0</c:v>
                </c:pt>
                <c:pt idx="1409">
                  <c:v>0</c:v>
                </c:pt>
                <c:pt idx="1410">
                  <c:v>0</c:v>
                </c:pt>
                <c:pt idx="1411">
                  <c:v>0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</c:v>
                </c:pt>
                <c:pt idx="1424">
                  <c:v>0</c:v>
                </c:pt>
                <c:pt idx="1425">
                  <c:v>0</c:v>
                </c:pt>
                <c:pt idx="1426">
                  <c:v>0</c:v>
                </c:pt>
                <c:pt idx="1427">
                  <c:v>0</c:v>
                </c:pt>
                <c:pt idx="1428">
                  <c:v>0</c:v>
                </c:pt>
                <c:pt idx="1429">
                  <c:v>0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0</c:v>
                </c:pt>
                <c:pt idx="1448">
                  <c:v>0</c:v>
                </c:pt>
                <c:pt idx="1449">
                  <c:v>0</c:v>
                </c:pt>
                <c:pt idx="1450">
                  <c:v>0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0.1444878</c:v>
                </c:pt>
                <c:pt idx="1502">
                  <c:v>0.12991839999999999</c:v>
                </c:pt>
                <c:pt idx="1503">
                  <c:v>0.1168182</c:v>
                </c:pt>
                <c:pt idx="1504">
                  <c:v>0.12699240000000001</c:v>
                </c:pt>
                <c:pt idx="1505">
                  <c:v>0.1230178</c:v>
                </c:pt>
                <c:pt idx="1506">
                  <c:v>0.157414</c:v>
                </c:pt>
                <c:pt idx="1507">
                  <c:v>9.3849000000000002E-2</c:v>
                </c:pt>
                <c:pt idx="1508">
                  <c:v>8.76807E-2</c:v>
                </c:pt>
                <c:pt idx="1509">
                  <c:v>9.95645E-2</c:v>
                </c:pt>
                <c:pt idx="1510">
                  <c:v>9.6529900000000002E-2</c:v>
                </c:pt>
                <c:pt idx="1511">
                  <c:v>0.111332</c:v>
                </c:pt>
                <c:pt idx="1512">
                  <c:v>0.10115159999999999</c:v>
                </c:pt>
                <c:pt idx="1513">
                  <c:v>0.1585772</c:v>
                </c:pt>
                <c:pt idx="1514">
                  <c:v>0.1161442</c:v>
                </c:pt>
                <c:pt idx="1515">
                  <c:v>0.1483882</c:v>
                </c:pt>
                <c:pt idx="1516">
                  <c:v>0.1082333</c:v>
                </c:pt>
                <c:pt idx="1517">
                  <c:v>0.15107780000000001</c:v>
                </c:pt>
                <c:pt idx="1518">
                  <c:v>0.1682958</c:v>
                </c:pt>
                <c:pt idx="1519">
                  <c:v>0.1196179</c:v>
                </c:pt>
                <c:pt idx="1520">
                  <c:v>0.1100217</c:v>
                </c:pt>
                <c:pt idx="1521">
                  <c:v>0.14095740000000001</c:v>
                </c:pt>
                <c:pt idx="1522">
                  <c:v>0.1020575</c:v>
                </c:pt>
                <c:pt idx="1523">
                  <c:v>0.11623260000000001</c:v>
                </c:pt>
                <c:pt idx="1524">
                  <c:v>0.15247769999999999</c:v>
                </c:pt>
                <c:pt idx="1525">
                  <c:v>0.15727840000000001</c:v>
                </c:pt>
                <c:pt idx="1526">
                  <c:v>0.1938329</c:v>
                </c:pt>
                <c:pt idx="1527">
                  <c:v>0.22340489999999999</c:v>
                </c:pt>
                <c:pt idx="1528">
                  <c:v>0.1047194</c:v>
                </c:pt>
                <c:pt idx="1529">
                  <c:v>0.1053051</c:v>
                </c:pt>
                <c:pt idx="1530">
                  <c:v>0.1529576</c:v>
                </c:pt>
                <c:pt idx="1531">
                  <c:v>0.1190662</c:v>
                </c:pt>
                <c:pt idx="1532">
                  <c:v>0.18944749999999999</c:v>
                </c:pt>
                <c:pt idx="1533">
                  <c:v>0.18974959999999999</c:v>
                </c:pt>
                <c:pt idx="1534">
                  <c:v>0.1277365</c:v>
                </c:pt>
                <c:pt idx="1535">
                  <c:v>0.14466989999999999</c:v>
                </c:pt>
                <c:pt idx="1536">
                  <c:v>0.15556909999999999</c:v>
                </c:pt>
                <c:pt idx="1537">
                  <c:v>0.1315886</c:v>
                </c:pt>
                <c:pt idx="1538">
                  <c:v>0.17063909999999999</c:v>
                </c:pt>
                <c:pt idx="1539">
                  <c:v>0.1638799</c:v>
                </c:pt>
                <c:pt idx="1540">
                  <c:v>0.18385180000000001</c:v>
                </c:pt>
                <c:pt idx="1541">
                  <c:v>0.1266352</c:v>
                </c:pt>
                <c:pt idx="1542">
                  <c:v>0.1202593</c:v>
                </c:pt>
                <c:pt idx="1543">
                  <c:v>0.18837599999999999</c:v>
                </c:pt>
                <c:pt idx="1544">
                  <c:v>0.1193178</c:v>
                </c:pt>
                <c:pt idx="1545">
                  <c:v>0.1100786</c:v>
                </c:pt>
                <c:pt idx="1546">
                  <c:v>0.1297218</c:v>
                </c:pt>
                <c:pt idx="1547">
                  <c:v>0.12345680000000001</c:v>
                </c:pt>
                <c:pt idx="1548">
                  <c:v>0.17350499999999999</c:v>
                </c:pt>
                <c:pt idx="1549">
                  <c:v>0.12998750000000001</c:v>
                </c:pt>
                <c:pt idx="1550">
                  <c:v>9.35058E-2</c:v>
                </c:pt>
                <c:pt idx="1551">
                  <c:v>0.1200596</c:v>
                </c:pt>
                <c:pt idx="1552">
                  <c:v>0.1129955</c:v>
                </c:pt>
                <c:pt idx="1553">
                  <c:v>0.1476769</c:v>
                </c:pt>
                <c:pt idx="1554">
                  <c:v>0.120072</c:v>
                </c:pt>
                <c:pt idx="1555">
                  <c:v>0.25761309999999998</c:v>
                </c:pt>
                <c:pt idx="1556">
                  <c:v>0.10565769999999999</c:v>
                </c:pt>
                <c:pt idx="1557">
                  <c:v>0.11736149999999999</c:v>
                </c:pt>
                <c:pt idx="1558">
                  <c:v>0.13308110000000001</c:v>
                </c:pt>
                <c:pt idx="1559">
                  <c:v>0.14544660000000001</c:v>
                </c:pt>
                <c:pt idx="1560">
                  <c:v>0.12657270000000001</c:v>
                </c:pt>
                <c:pt idx="1561">
                  <c:v>0.111336</c:v>
                </c:pt>
                <c:pt idx="1562">
                  <c:v>0.14450979999999999</c:v>
                </c:pt>
                <c:pt idx="1563">
                  <c:v>0.139819</c:v>
                </c:pt>
                <c:pt idx="1564">
                  <c:v>0.15089430000000001</c:v>
                </c:pt>
                <c:pt idx="1565">
                  <c:v>0.15628330000000001</c:v>
                </c:pt>
                <c:pt idx="1566">
                  <c:v>0.1207179</c:v>
                </c:pt>
                <c:pt idx="1567">
                  <c:v>0.13248670000000001</c:v>
                </c:pt>
                <c:pt idx="1568">
                  <c:v>9.7749500000000003E-2</c:v>
                </c:pt>
                <c:pt idx="1569">
                  <c:v>0.2029531</c:v>
                </c:pt>
                <c:pt idx="1570">
                  <c:v>8.8715100000000005E-2</c:v>
                </c:pt>
                <c:pt idx="1571">
                  <c:v>9.1244800000000001E-2</c:v>
                </c:pt>
                <c:pt idx="1572">
                  <c:v>0.16590060000000001</c:v>
                </c:pt>
                <c:pt idx="1573">
                  <c:v>0.15316379999999999</c:v>
                </c:pt>
                <c:pt idx="1574">
                  <c:v>0.1050369</c:v>
                </c:pt>
                <c:pt idx="1575">
                  <c:v>0.12038939999999999</c:v>
                </c:pt>
                <c:pt idx="1576">
                  <c:v>0.1065784</c:v>
                </c:pt>
                <c:pt idx="1577">
                  <c:v>0.1125172</c:v>
                </c:pt>
                <c:pt idx="1578">
                  <c:v>0.13277449999999999</c:v>
                </c:pt>
                <c:pt idx="1579">
                  <c:v>0.1462812</c:v>
                </c:pt>
                <c:pt idx="1580">
                  <c:v>0.14072860000000001</c:v>
                </c:pt>
                <c:pt idx="1581">
                  <c:v>0.1175809</c:v>
                </c:pt>
                <c:pt idx="1582">
                  <c:v>0.14432039999999999</c:v>
                </c:pt>
                <c:pt idx="1583">
                  <c:v>0.1346637</c:v>
                </c:pt>
                <c:pt idx="1584">
                  <c:v>8.3711999999999995E-2</c:v>
                </c:pt>
                <c:pt idx="1585">
                  <c:v>8.50268E-2</c:v>
                </c:pt>
                <c:pt idx="1586">
                  <c:v>0.11269419999999999</c:v>
                </c:pt>
                <c:pt idx="1587">
                  <c:v>8.4346500000000005E-2</c:v>
                </c:pt>
                <c:pt idx="1588">
                  <c:v>8.6609900000000004E-2</c:v>
                </c:pt>
                <c:pt idx="1589">
                  <c:v>0.1096533</c:v>
                </c:pt>
                <c:pt idx="1590">
                  <c:v>9.7345000000000001E-2</c:v>
                </c:pt>
                <c:pt idx="1591">
                  <c:v>0.1088095</c:v>
                </c:pt>
                <c:pt idx="1592">
                  <c:v>8.6221000000000006E-2</c:v>
                </c:pt>
                <c:pt idx="1593">
                  <c:v>9.9555500000000005E-2</c:v>
                </c:pt>
                <c:pt idx="1594">
                  <c:v>8.7460499999999997E-2</c:v>
                </c:pt>
                <c:pt idx="1595">
                  <c:v>0.1134561</c:v>
                </c:pt>
                <c:pt idx="1596">
                  <c:v>9.9715200000000004E-2</c:v>
                </c:pt>
                <c:pt idx="1597">
                  <c:v>0.11084769999999999</c:v>
                </c:pt>
                <c:pt idx="1598">
                  <c:v>9.9166099999999993E-2</c:v>
                </c:pt>
                <c:pt idx="1599">
                  <c:v>0.17523859999999999</c:v>
                </c:pt>
                <c:pt idx="1600">
                  <c:v>8.9009000000000005E-2</c:v>
                </c:pt>
                <c:pt idx="1601">
                  <c:v>9.1125499999999998E-2</c:v>
                </c:pt>
                <c:pt idx="1602">
                  <c:v>0.1315006</c:v>
                </c:pt>
                <c:pt idx="1603">
                  <c:v>0.1489655</c:v>
                </c:pt>
                <c:pt idx="1604">
                  <c:v>0.17078280000000001</c:v>
                </c:pt>
                <c:pt idx="1605">
                  <c:v>8.5173399999999996E-2</c:v>
                </c:pt>
                <c:pt idx="1606">
                  <c:v>8.6259799999999998E-2</c:v>
                </c:pt>
                <c:pt idx="1607">
                  <c:v>0.1001895</c:v>
                </c:pt>
                <c:pt idx="1608">
                  <c:v>8.6869500000000002E-2</c:v>
                </c:pt>
                <c:pt idx="1609">
                  <c:v>9.1312699999999997E-2</c:v>
                </c:pt>
                <c:pt idx="1610">
                  <c:v>0.10869040000000001</c:v>
                </c:pt>
                <c:pt idx="1611">
                  <c:v>0.14559269999999999</c:v>
                </c:pt>
                <c:pt idx="1612">
                  <c:v>9.8407599999999998E-2</c:v>
                </c:pt>
                <c:pt idx="1613">
                  <c:v>9.1718300000000003E-2</c:v>
                </c:pt>
                <c:pt idx="1614">
                  <c:v>8.7792599999999998E-2</c:v>
                </c:pt>
                <c:pt idx="1615">
                  <c:v>0.1671724</c:v>
                </c:pt>
                <c:pt idx="1616">
                  <c:v>8.7391899999999995E-2</c:v>
                </c:pt>
                <c:pt idx="1617">
                  <c:v>0.1123735</c:v>
                </c:pt>
                <c:pt idx="1618">
                  <c:v>9.7646899999999995E-2</c:v>
                </c:pt>
                <c:pt idx="1619">
                  <c:v>0.15717429999999999</c:v>
                </c:pt>
                <c:pt idx="1620">
                  <c:v>0.11088190000000001</c:v>
                </c:pt>
                <c:pt idx="1621">
                  <c:v>8.7484699999999999E-2</c:v>
                </c:pt>
                <c:pt idx="1622">
                  <c:v>8.5978600000000002E-2</c:v>
                </c:pt>
                <c:pt idx="1623">
                  <c:v>0.10735409999999999</c:v>
                </c:pt>
                <c:pt idx="1624">
                  <c:v>8.9072100000000001E-2</c:v>
                </c:pt>
                <c:pt idx="1625">
                  <c:v>0.1224157</c:v>
                </c:pt>
                <c:pt idx="1626">
                  <c:v>8.6489399999999994E-2</c:v>
                </c:pt>
                <c:pt idx="1627">
                  <c:v>0.1190271</c:v>
                </c:pt>
                <c:pt idx="1628">
                  <c:v>9.3588500000000005E-2</c:v>
                </c:pt>
                <c:pt idx="1629">
                  <c:v>0.101187</c:v>
                </c:pt>
                <c:pt idx="1630">
                  <c:v>8.6451399999999998E-2</c:v>
                </c:pt>
                <c:pt idx="1631">
                  <c:v>9.54126E-2</c:v>
                </c:pt>
                <c:pt idx="1632">
                  <c:v>0.109648</c:v>
                </c:pt>
                <c:pt idx="1633">
                  <c:v>0.14345569999999999</c:v>
                </c:pt>
                <c:pt idx="1634">
                  <c:v>0.1069828</c:v>
                </c:pt>
                <c:pt idx="1635">
                  <c:v>0.105853</c:v>
                </c:pt>
                <c:pt idx="1636">
                  <c:v>8.4730700000000006E-2</c:v>
                </c:pt>
                <c:pt idx="1637">
                  <c:v>0.16956830000000001</c:v>
                </c:pt>
                <c:pt idx="1638">
                  <c:v>9.45738E-2</c:v>
                </c:pt>
                <c:pt idx="1639">
                  <c:v>0.1521969</c:v>
                </c:pt>
                <c:pt idx="1640">
                  <c:v>0.12306060000000001</c:v>
                </c:pt>
                <c:pt idx="1641">
                  <c:v>0.13679769999999999</c:v>
                </c:pt>
                <c:pt idx="1642">
                  <c:v>9.4964400000000004E-2</c:v>
                </c:pt>
                <c:pt idx="1643">
                  <c:v>9.08022E-2</c:v>
                </c:pt>
                <c:pt idx="1644">
                  <c:v>7.4095900000000006E-2</c:v>
                </c:pt>
                <c:pt idx="1645">
                  <c:v>5.7602199999999999E-2</c:v>
                </c:pt>
                <c:pt idx="1646">
                  <c:v>0.1135248</c:v>
                </c:pt>
                <c:pt idx="1647">
                  <c:v>0.1202619</c:v>
                </c:pt>
                <c:pt idx="1648">
                  <c:v>8.2944199999999996E-2</c:v>
                </c:pt>
                <c:pt idx="1649">
                  <c:v>8.5780899999999993E-2</c:v>
                </c:pt>
                <c:pt idx="1650">
                  <c:v>8.3995299999999995E-2</c:v>
                </c:pt>
                <c:pt idx="1651">
                  <c:v>0.11631710000000001</c:v>
                </c:pt>
                <c:pt idx="1652">
                  <c:v>0.10626090000000001</c:v>
                </c:pt>
                <c:pt idx="1653">
                  <c:v>8.2625400000000002E-2</c:v>
                </c:pt>
                <c:pt idx="1654">
                  <c:v>8.7363099999999999E-2</c:v>
                </c:pt>
                <c:pt idx="1655">
                  <c:v>9.2806200000000005E-2</c:v>
                </c:pt>
                <c:pt idx="1656">
                  <c:v>8.5847800000000002E-2</c:v>
                </c:pt>
                <c:pt idx="1657">
                  <c:v>8.1425600000000001E-2</c:v>
                </c:pt>
                <c:pt idx="1658">
                  <c:v>8.7307899999999994E-2</c:v>
                </c:pt>
                <c:pt idx="1659">
                  <c:v>8.9518E-2</c:v>
                </c:pt>
                <c:pt idx="1660">
                  <c:v>8.0460699999999996E-2</c:v>
                </c:pt>
                <c:pt idx="1661">
                  <c:v>8.3876999999999993E-2</c:v>
                </c:pt>
                <c:pt idx="1662">
                  <c:v>8.7520500000000001E-2</c:v>
                </c:pt>
                <c:pt idx="1663">
                  <c:v>8.3022299999999993E-2</c:v>
                </c:pt>
                <c:pt idx="1664">
                  <c:v>8.6219799999999999E-2</c:v>
                </c:pt>
                <c:pt idx="1665">
                  <c:v>0.1266948</c:v>
                </c:pt>
                <c:pt idx="1666">
                  <c:v>0.10641299999999999</c:v>
                </c:pt>
                <c:pt idx="1667">
                  <c:v>7.8805299999999995E-2</c:v>
                </c:pt>
                <c:pt idx="1668">
                  <c:v>8.0739500000000006E-2</c:v>
                </c:pt>
                <c:pt idx="1669">
                  <c:v>8.6332199999999998E-2</c:v>
                </c:pt>
                <c:pt idx="1670">
                  <c:v>0.1158484</c:v>
                </c:pt>
                <c:pt idx="1671">
                  <c:v>9.5808400000000002E-2</c:v>
                </c:pt>
                <c:pt idx="1672">
                  <c:v>0.1124642</c:v>
                </c:pt>
                <c:pt idx="1673">
                  <c:v>0.1060449</c:v>
                </c:pt>
                <c:pt idx="1674">
                  <c:v>0.12791669999999999</c:v>
                </c:pt>
                <c:pt idx="1675">
                  <c:v>8.1941700000000006E-2</c:v>
                </c:pt>
                <c:pt idx="1676">
                  <c:v>8.5250000000000006E-2</c:v>
                </c:pt>
                <c:pt idx="1677">
                  <c:v>0.1189211</c:v>
                </c:pt>
                <c:pt idx="1678">
                  <c:v>8.0439399999999994E-2</c:v>
                </c:pt>
                <c:pt idx="1679">
                  <c:v>8.2277699999999995E-2</c:v>
                </c:pt>
                <c:pt idx="1680">
                  <c:v>8.3845600000000006E-2</c:v>
                </c:pt>
                <c:pt idx="1681">
                  <c:v>8.9797600000000005E-2</c:v>
                </c:pt>
                <c:pt idx="1682">
                  <c:v>8.2223299999999999E-2</c:v>
                </c:pt>
                <c:pt idx="1683">
                  <c:v>9.3822699999999995E-2</c:v>
                </c:pt>
                <c:pt idx="1684">
                  <c:v>9.2725399999999999E-2</c:v>
                </c:pt>
                <c:pt idx="1685">
                  <c:v>9.6800600000000001E-2</c:v>
                </c:pt>
                <c:pt idx="1686">
                  <c:v>8.7503800000000007E-2</c:v>
                </c:pt>
                <c:pt idx="1687">
                  <c:v>8.0223299999999997E-2</c:v>
                </c:pt>
                <c:pt idx="1688">
                  <c:v>0.14341190000000001</c:v>
                </c:pt>
                <c:pt idx="1689">
                  <c:v>9.2173900000000003E-2</c:v>
                </c:pt>
                <c:pt idx="1690">
                  <c:v>8.8458099999999998E-2</c:v>
                </c:pt>
                <c:pt idx="1691">
                  <c:v>9.8535300000000006E-2</c:v>
                </c:pt>
                <c:pt idx="1692">
                  <c:v>9.1507199999999997E-2</c:v>
                </c:pt>
                <c:pt idx="1693">
                  <c:v>8.6997099999999994E-2</c:v>
                </c:pt>
                <c:pt idx="1694">
                  <c:v>0.12894659999999999</c:v>
                </c:pt>
                <c:pt idx="1695">
                  <c:v>8.7783E-2</c:v>
                </c:pt>
                <c:pt idx="1696">
                  <c:v>0.1159602</c:v>
                </c:pt>
                <c:pt idx="1697">
                  <c:v>8.3787600000000004E-2</c:v>
                </c:pt>
                <c:pt idx="1698">
                  <c:v>8.3228099999999999E-2</c:v>
                </c:pt>
                <c:pt idx="1699">
                  <c:v>8.2739999999999994E-2</c:v>
                </c:pt>
                <c:pt idx="1700">
                  <c:v>8.0471299999999996E-2</c:v>
                </c:pt>
                <c:pt idx="1701">
                  <c:v>8.1000100000000005E-2</c:v>
                </c:pt>
                <c:pt idx="1702">
                  <c:v>8.3834800000000001E-2</c:v>
                </c:pt>
                <c:pt idx="1703">
                  <c:v>8.1755400000000006E-2</c:v>
                </c:pt>
                <c:pt idx="1704">
                  <c:v>0.1106318</c:v>
                </c:pt>
                <c:pt idx="1705">
                  <c:v>8.4757399999999997E-2</c:v>
                </c:pt>
                <c:pt idx="1706">
                  <c:v>7.9894800000000002E-2</c:v>
                </c:pt>
                <c:pt idx="1707">
                  <c:v>8.4005200000000002E-2</c:v>
                </c:pt>
                <c:pt idx="1708">
                  <c:v>9.2266500000000001E-2</c:v>
                </c:pt>
                <c:pt idx="1709">
                  <c:v>9.5538899999999996E-2</c:v>
                </c:pt>
                <c:pt idx="1710">
                  <c:v>0.14988960000000001</c:v>
                </c:pt>
                <c:pt idx="1711">
                  <c:v>8.1978099999999998E-2</c:v>
                </c:pt>
                <c:pt idx="1712">
                  <c:v>0.102838</c:v>
                </c:pt>
                <c:pt idx="1713">
                  <c:v>9.0995599999999996E-2</c:v>
                </c:pt>
                <c:pt idx="1714">
                  <c:v>7.9796500000000006E-2</c:v>
                </c:pt>
                <c:pt idx="1715">
                  <c:v>8.0686499999999994E-2</c:v>
                </c:pt>
                <c:pt idx="1716">
                  <c:v>8.1401600000000005E-2</c:v>
                </c:pt>
                <c:pt idx="1717">
                  <c:v>8.1312400000000007E-2</c:v>
                </c:pt>
                <c:pt idx="1718">
                  <c:v>8.05086E-2</c:v>
                </c:pt>
                <c:pt idx="1719">
                  <c:v>8.2586699999999999E-2</c:v>
                </c:pt>
                <c:pt idx="1720">
                  <c:v>8.4292000000000006E-2</c:v>
                </c:pt>
                <c:pt idx="1721">
                  <c:v>8.5805500000000007E-2</c:v>
                </c:pt>
                <c:pt idx="1722">
                  <c:v>9.2730499999999993E-2</c:v>
                </c:pt>
                <c:pt idx="1723">
                  <c:v>8.1349199999999997E-2</c:v>
                </c:pt>
                <c:pt idx="1724">
                  <c:v>8.2534399999999994E-2</c:v>
                </c:pt>
                <c:pt idx="1725">
                  <c:v>8.7749599999999997E-2</c:v>
                </c:pt>
                <c:pt idx="1726">
                  <c:v>8.2970000000000002E-2</c:v>
                </c:pt>
                <c:pt idx="1727">
                  <c:v>8.3589499999999997E-2</c:v>
                </c:pt>
                <c:pt idx="1728">
                  <c:v>8.6785200000000007E-2</c:v>
                </c:pt>
                <c:pt idx="1729">
                  <c:v>8.6239700000000002E-2</c:v>
                </c:pt>
                <c:pt idx="1730">
                  <c:v>8.4133899999999998E-2</c:v>
                </c:pt>
                <c:pt idx="1731">
                  <c:v>0.12849840000000001</c:v>
                </c:pt>
                <c:pt idx="1732">
                  <c:v>8.2180199999999995E-2</c:v>
                </c:pt>
                <c:pt idx="1733">
                  <c:v>8.2191299999999995E-2</c:v>
                </c:pt>
                <c:pt idx="1734">
                  <c:v>9.6728999999999996E-2</c:v>
                </c:pt>
                <c:pt idx="1735">
                  <c:v>0.12008729999999999</c:v>
                </c:pt>
                <c:pt idx="1736">
                  <c:v>8.2020700000000002E-2</c:v>
                </c:pt>
                <c:pt idx="1737">
                  <c:v>8.1870100000000001E-2</c:v>
                </c:pt>
                <c:pt idx="1738">
                  <c:v>8.7636599999999995E-2</c:v>
                </c:pt>
                <c:pt idx="1739">
                  <c:v>0.1171842</c:v>
                </c:pt>
                <c:pt idx="1740">
                  <c:v>8.8452799999999998E-2</c:v>
                </c:pt>
                <c:pt idx="1741">
                  <c:v>0.1107103</c:v>
                </c:pt>
                <c:pt idx="1742">
                  <c:v>8.3501599999999995E-2</c:v>
                </c:pt>
                <c:pt idx="1743">
                  <c:v>9.2803499999999997E-2</c:v>
                </c:pt>
                <c:pt idx="1744">
                  <c:v>8.19434E-2</c:v>
                </c:pt>
                <c:pt idx="1745">
                  <c:v>8.3112400000000003E-2</c:v>
                </c:pt>
                <c:pt idx="1746">
                  <c:v>9.5204800000000006E-2</c:v>
                </c:pt>
                <c:pt idx="1747">
                  <c:v>8.4652099999999994E-2</c:v>
                </c:pt>
                <c:pt idx="1748">
                  <c:v>0.15708910000000001</c:v>
                </c:pt>
                <c:pt idx="1749">
                  <c:v>8.5215799999999994E-2</c:v>
                </c:pt>
                <c:pt idx="1750">
                  <c:v>8.5354899999999997E-2</c:v>
                </c:pt>
                <c:pt idx="1751">
                  <c:v>8.4502499999999994E-2</c:v>
                </c:pt>
                <c:pt idx="1752">
                  <c:v>0.1108312</c:v>
                </c:pt>
                <c:pt idx="1753">
                  <c:v>0.12554560000000001</c:v>
                </c:pt>
                <c:pt idx="1754">
                  <c:v>8.70615E-2</c:v>
                </c:pt>
                <c:pt idx="1755">
                  <c:v>8.0526899999999998E-2</c:v>
                </c:pt>
                <c:pt idx="1756">
                  <c:v>9.7404900000000003E-2</c:v>
                </c:pt>
                <c:pt idx="1757">
                  <c:v>8.2362199999999997E-2</c:v>
                </c:pt>
                <c:pt idx="1758">
                  <c:v>0.1088011</c:v>
                </c:pt>
                <c:pt idx="1759">
                  <c:v>8.6633299999999996E-2</c:v>
                </c:pt>
                <c:pt idx="1760">
                  <c:v>8.5861199999999999E-2</c:v>
                </c:pt>
                <c:pt idx="1761">
                  <c:v>9.6884499999999998E-2</c:v>
                </c:pt>
                <c:pt idx="1762">
                  <c:v>8.4662699999999994E-2</c:v>
                </c:pt>
                <c:pt idx="1763">
                  <c:v>9.09383E-2</c:v>
                </c:pt>
                <c:pt idx="1764">
                  <c:v>8.1322000000000005E-2</c:v>
                </c:pt>
                <c:pt idx="1765">
                  <c:v>8.2138600000000006E-2</c:v>
                </c:pt>
                <c:pt idx="1766">
                  <c:v>8.6257500000000001E-2</c:v>
                </c:pt>
                <c:pt idx="1767">
                  <c:v>0.1838755</c:v>
                </c:pt>
                <c:pt idx="1768">
                  <c:v>8.6856500000000003E-2</c:v>
                </c:pt>
                <c:pt idx="1769">
                  <c:v>8.2083500000000004E-2</c:v>
                </c:pt>
                <c:pt idx="1770">
                  <c:v>9.0746800000000002E-2</c:v>
                </c:pt>
                <c:pt idx="1771">
                  <c:v>0.1879989</c:v>
                </c:pt>
                <c:pt idx="1772">
                  <c:v>0.1209402</c:v>
                </c:pt>
                <c:pt idx="1773">
                  <c:v>0.113036</c:v>
                </c:pt>
                <c:pt idx="1774">
                  <c:v>8.7103399999999997E-2</c:v>
                </c:pt>
                <c:pt idx="1775">
                  <c:v>8.7053400000000003E-2</c:v>
                </c:pt>
                <c:pt idx="1776">
                  <c:v>8.1914200000000006E-2</c:v>
                </c:pt>
                <c:pt idx="1777">
                  <c:v>8.0085100000000006E-2</c:v>
                </c:pt>
                <c:pt idx="1778">
                  <c:v>8.0250799999999997E-2</c:v>
                </c:pt>
                <c:pt idx="1779">
                  <c:v>8.1597100000000006E-2</c:v>
                </c:pt>
                <c:pt idx="1780">
                  <c:v>8.4404699999999999E-2</c:v>
                </c:pt>
                <c:pt idx="1781">
                  <c:v>8.0225000000000005E-2</c:v>
                </c:pt>
                <c:pt idx="1782">
                  <c:v>8.2206399999999999E-2</c:v>
                </c:pt>
                <c:pt idx="1783">
                  <c:v>7.9070799999999997E-2</c:v>
                </c:pt>
                <c:pt idx="1784">
                  <c:v>8.0316299999999993E-2</c:v>
                </c:pt>
                <c:pt idx="1785">
                  <c:v>8.2771899999999995E-2</c:v>
                </c:pt>
                <c:pt idx="1786">
                  <c:v>8.6499300000000001E-2</c:v>
                </c:pt>
                <c:pt idx="1787">
                  <c:v>8.1989000000000006E-2</c:v>
                </c:pt>
                <c:pt idx="1788">
                  <c:v>8.9711600000000002E-2</c:v>
                </c:pt>
                <c:pt idx="1789">
                  <c:v>7.9823900000000003E-2</c:v>
                </c:pt>
                <c:pt idx="1790">
                  <c:v>8.3613400000000004E-2</c:v>
                </c:pt>
                <c:pt idx="1791">
                  <c:v>8.1832799999999997E-2</c:v>
                </c:pt>
                <c:pt idx="1792">
                  <c:v>7.9213599999999995E-2</c:v>
                </c:pt>
                <c:pt idx="1793">
                  <c:v>8.1413899999999997E-2</c:v>
                </c:pt>
                <c:pt idx="1794">
                  <c:v>8.4622500000000003E-2</c:v>
                </c:pt>
                <c:pt idx="1795">
                  <c:v>8.1219299999999994E-2</c:v>
                </c:pt>
                <c:pt idx="1796">
                  <c:v>7.8845299999999993E-2</c:v>
                </c:pt>
                <c:pt idx="1797">
                  <c:v>9.1104599999999994E-2</c:v>
                </c:pt>
                <c:pt idx="1798">
                  <c:v>9.7151600000000005E-2</c:v>
                </c:pt>
                <c:pt idx="1799">
                  <c:v>8.1651500000000002E-2</c:v>
                </c:pt>
                <c:pt idx="1800">
                  <c:v>8.2311400000000007E-2</c:v>
                </c:pt>
                <c:pt idx="1801">
                  <c:v>8.9930700000000002E-2</c:v>
                </c:pt>
                <c:pt idx="1802">
                  <c:v>0.1021022</c:v>
                </c:pt>
                <c:pt idx="1803">
                  <c:v>8.5584599999999997E-2</c:v>
                </c:pt>
                <c:pt idx="1804">
                  <c:v>8.2334400000000002E-2</c:v>
                </c:pt>
                <c:pt idx="1805">
                  <c:v>8.2650100000000004E-2</c:v>
                </c:pt>
                <c:pt idx="1806">
                  <c:v>0.1051767</c:v>
                </c:pt>
                <c:pt idx="1807">
                  <c:v>8.1697800000000001E-2</c:v>
                </c:pt>
                <c:pt idx="1808">
                  <c:v>9.7092600000000001E-2</c:v>
                </c:pt>
                <c:pt idx="1809">
                  <c:v>8.3493100000000001E-2</c:v>
                </c:pt>
                <c:pt idx="1810">
                  <c:v>8.0914799999999995E-2</c:v>
                </c:pt>
                <c:pt idx="1811">
                  <c:v>8.1127699999999997E-2</c:v>
                </c:pt>
                <c:pt idx="1812">
                  <c:v>9.5252100000000006E-2</c:v>
                </c:pt>
                <c:pt idx="1813">
                  <c:v>8.5742899999999997E-2</c:v>
                </c:pt>
                <c:pt idx="1814">
                  <c:v>8.2779099999999994E-2</c:v>
                </c:pt>
                <c:pt idx="1815">
                  <c:v>0.13168240000000001</c:v>
                </c:pt>
                <c:pt idx="1816">
                  <c:v>8.2187200000000002E-2</c:v>
                </c:pt>
                <c:pt idx="1817">
                  <c:v>8.2812200000000002E-2</c:v>
                </c:pt>
                <c:pt idx="1818">
                  <c:v>8.7336800000000006E-2</c:v>
                </c:pt>
                <c:pt idx="1819">
                  <c:v>8.6652000000000007E-2</c:v>
                </c:pt>
                <c:pt idx="1820">
                  <c:v>8.9261999999999994E-2</c:v>
                </c:pt>
                <c:pt idx="1821">
                  <c:v>8.0736299999999997E-2</c:v>
                </c:pt>
                <c:pt idx="1822">
                  <c:v>8.1215899999999994E-2</c:v>
                </c:pt>
                <c:pt idx="1823">
                  <c:v>8.5986199999999999E-2</c:v>
                </c:pt>
                <c:pt idx="1824">
                  <c:v>7.9835100000000006E-2</c:v>
                </c:pt>
                <c:pt idx="1825">
                  <c:v>9.7191899999999998E-2</c:v>
                </c:pt>
                <c:pt idx="1826">
                  <c:v>8.2403900000000002E-2</c:v>
                </c:pt>
                <c:pt idx="1827">
                  <c:v>8.1285899999999994E-2</c:v>
                </c:pt>
                <c:pt idx="1828">
                  <c:v>8.3477300000000004E-2</c:v>
                </c:pt>
                <c:pt idx="1829">
                  <c:v>8.2395999999999997E-2</c:v>
                </c:pt>
                <c:pt idx="1830">
                  <c:v>0.12247950000000001</c:v>
                </c:pt>
                <c:pt idx="1831">
                  <c:v>8.1193199999999993E-2</c:v>
                </c:pt>
                <c:pt idx="1832">
                  <c:v>8.3721199999999996E-2</c:v>
                </c:pt>
                <c:pt idx="1833">
                  <c:v>8.4373900000000002E-2</c:v>
                </c:pt>
                <c:pt idx="1834">
                  <c:v>8.1130999999999995E-2</c:v>
                </c:pt>
                <c:pt idx="1835">
                  <c:v>0.1098322</c:v>
                </c:pt>
                <c:pt idx="1836">
                  <c:v>8.4314500000000001E-2</c:v>
                </c:pt>
                <c:pt idx="1837">
                  <c:v>8.5000800000000001E-2</c:v>
                </c:pt>
                <c:pt idx="1838">
                  <c:v>8.3994899999999997E-2</c:v>
                </c:pt>
                <c:pt idx="1839">
                  <c:v>8.4593299999999996E-2</c:v>
                </c:pt>
                <c:pt idx="1840">
                  <c:v>9.1044600000000003E-2</c:v>
                </c:pt>
                <c:pt idx="1841">
                  <c:v>8.5327200000000006E-2</c:v>
                </c:pt>
                <c:pt idx="1842">
                  <c:v>8.0890299999999998E-2</c:v>
                </c:pt>
                <c:pt idx="1843">
                  <c:v>8.4428100000000006E-2</c:v>
                </c:pt>
                <c:pt idx="1844">
                  <c:v>0.13670940000000001</c:v>
                </c:pt>
                <c:pt idx="1845">
                  <c:v>8.2435099999999997E-2</c:v>
                </c:pt>
                <c:pt idx="1846">
                  <c:v>9.2981499999999995E-2</c:v>
                </c:pt>
                <c:pt idx="1847">
                  <c:v>8.4930099999999994E-2</c:v>
                </c:pt>
                <c:pt idx="1848">
                  <c:v>8.2252199999999998E-2</c:v>
                </c:pt>
                <c:pt idx="1849">
                  <c:v>8.05617E-2</c:v>
                </c:pt>
                <c:pt idx="1850">
                  <c:v>8.3062899999999995E-2</c:v>
                </c:pt>
                <c:pt idx="1851">
                  <c:v>8.1907400000000005E-2</c:v>
                </c:pt>
                <c:pt idx="1852">
                  <c:v>8.80663E-2</c:v>
                </c:pt>
                <c:pt idx="1853">
                  <c:v>0.14308799999999999</c:v>
                </c:pt>
                <c:pt idx="1854">
                  <c:v>9.3449699999999997E-2</c:v>
                </c:pt>
                <c:pt idx="1855">
                  <c:v>9.0023000000000006E-2</c:v>
                </c:pt>
                <c:pt idx="1856">
                  <c:v>9.6903799999999998E-2</c:v>
                </c:pt>
                <c:pt idx="1857">
                  <c:v>8.5588600000000001E-2</c:v>
                </c:pt>
                <c:pt idx="1858">
                  <c:v>0.12384149999999999</c:v>
                </c:pt>
                <c:pt idx="1859">
                  <c:v>8.5112999999999994E-2</c:v>
                </c:pt>
                <c:pt idx="1860">
                  <c:v>8.5545599999999999E-2</c:v>
                </c:pt>
                <c:pt idx="1861">
                  <c:v>8.2616999999999996E-2</c:v>
                </c:pt>
                <c:pt idx="1862">
                  <c:v>9.3590599999999996E-2</c:v>
                </c:pt>
                <c:pt idx="1863">
                  <c:v>8.7799199999999994E-2</c:v>
                </c:pt>
                <c:pt idx="1864">
                  <c:v>8.3126000000000005E-2</c:v>
                </c:pt>
                <c:pt idx="1865">
                  <c:v>8.1695599999999993E-2</c:v>
                </c:pt>
                <c:pt idx="1866">
                  <c:v>0.13204460000000001</c:v>
                </c:pt>
                <c:pt idx="1867">
                  <c:v>9.51182E-2</c:v>
                </c:pt>
                <c:pt idx="1868">
                  <c:v>8.4717399999999998E-2</c:v>
                </c:pt>
                <c:pt idx="1869">
                  <c:v>8.3978700000000003E-2</c:v>
                </c:pt>
                <c:pt idx="1870">
                  <c:v>8.1149499999999999E-2</c:v>
                </c:pt>
                <c:pt idx="1871">
                  <c:v>8.1222799999999998E-2</c:v>
                </c:pt>
                <c:pt idx="1872">
                  <c:v>8.0457000000000001E-2</c:v>
                </c:pt>
                <c:pt idx="1873">
                  <c:v>8.3710900000000005E-2</c:v>
                </c:pt>
                <c:pt idx="1874">
                  <c:v>7.9078700000000002E-2</c:v>
                </c:pt>
                <c:pt idx="1875">
                  <c:v>8.3994399999999997E-2</c:v>
                </c:pt>
                <c:pt idx="1876">
                  <c:v>0.15727379999999999</c:v>
                </c:pt>
                <c:pt idx="1877">
                  <c:v>8.3338499999999996E-2</c:v>
                </c:pt>
                <c:pt idx="1878">
                  <c:v>8.3551399999999998E-2</c:v>
                </c:pt>
                <c:pt idx="1879">
                  <c:v>8.2726400000000005E-2</c:v>
                </c:pt>
                <c:pt idx="1880">
                  <c:v>8.2860500000000004E-2</c:v>
                </c:pt>
                <c:pt idx="1881">
                  <c:v>8.3144599999999999E-2</c:v>
                </c:pt>
                <c:pt idx="1882">
                  <c:v>7.9957100000000003E-2</c:v>
                </c:pt>
                <c:pt idx="1883">
                  <c:v>8.2876699999999998E-2</c:v>
                </c:pt>
                <c:pt idx="1884">
                  <c:v>8.3209099999999994E-2</c:v>
                </c:pt>
                <c:pt idx="1885">
                  <c:v>8.2152199999999995E-2</c:v>
                </c:pt>
                <c:pt idx="1886">
                  <c:v>8.7470199999999998E-2</c:v>
                </c:pt>
                <c:pt idx="1887">
                  <c:v>7.9836799999999999E-2</c:v>
                </c:pt>
                <c:pt idx="1888">
                  <c:v>8.0883399999999994E-2</c:v>
                </c:pt>
                <c:pt idx="1889">
                  <c:v>8.5021100000000002E-2</c:v>
                </c:pt>
                <c:pt idx="1890">
                  <c:v>8.3617499999999997E-2</c:v>
                </c:pt>
                <c:pt idx="1891">
                  <c:v>9.5872299999999994E-2</c:v>
                </c:pt>
                <c:pt idx="1892">
                  <c:v>0.1138151</c:v>
                </c:pt>
                <c:pt idx="1893">
                  <c:v>8.54409E-2</c:v>
                </c:pt>
                <c:pt idx="1894">
                  <c:v>8.3013400000000001E-2</c:v>
                </c:pt>
                <c:pt idx="1895">
                  <c:v>8.2200999999999996E-2</c:v>
                </c:pt>
                <c:pt idx="1896">
                  <c:v>9.5974599999999993E-2</c:v>
                </c:pt>
                <c:pt idx="1897">
                  <c:v>8.1748899999999999E-2</c:v>
                </c:pt>
                <c:pt idx="1898">
                  <c:v>8.1577200000000002E-2</c:v>
                </c:pt>
                <c:pt idx="1899">
                  <c:v>9.1393299999999997E-2</c:v>
                </c:pt>
                <c:pt idx="1900">
                  <c:v>0.10599690000000001</c:v>
                </c:pt>
                <c:pt idx="1901">
                  <c:v>8.9750800000000006E-2</c:v>
                </c:pt>
                <c:pt idx="1902">
                  <c:v>0.1166243</c:v>
                </c:pt>
                <c:pt idx="1903">
                  <c:v>8.5739099999999999E-2</c:v>
                </c:pt>
                <c:pt idx="1904">
                  <c:v>8.2513299999999998E-2</c:v>
                </c:pt>
                <c:pt idx="1905">
                  <c:v>0.12417640000000001</c:v>
                </c:pt>
                <c:pt idx="1906">
                  <c:v>8.4398600000000004E-2</c:v>
                </c:pt>
                <c:pt idx="1907">
                  <c:v>8.4877300000000003E-2</c:v>
                </c:pt>
                <c:pt idx="1908">
                  <c:v>8.4426799999999996E-2</c:v>
                </c:pt>
                <c:pt idx="1909">
                  <c:v>8.7262000000000006E-2</c:v>
                </c:pt>
                <c:pt idx="1910">
                  <c:v>9.0395799999999998E-2</c:v>
                </c:pt>
                <c:pt idx="1911">
                  <c:v>8.5547499999999999E-2</c:v>
                </c:pt>
                <c:pt idx="1912">
                  <c:v>8.2584000000000005E-2</c:v>
                </c:pt>
                <c:pt idx="1913">
                  <c:v>0.12903490000000001</c:v>
                </c:pt>
                <c:pt idx="1914">
                  <c:v>8.59983E-2</c:v>
                </c:pt>
                <c:pt idx="1915">
                  <c:v>8.3860500000000004E-2</c:v>
                </c:pt>
                <c:pt idx="1916">
                  <c:v>8.87714E-2</c:v>
                </c:pt>
                <c:pt idx="1917">
                  <c:v>8.72864E-2</c:v>
                </c:pt>
                <c:pt idx="1918">
                  <c:v>8.0906099999999995E-2</c:v>
                </c:pt>
                <c:pt idx="1919">
                  <c:v>8.6782300000000007E-2</c:v>
                </c:pt>
                <c:pt idx="1920">
                  <c:v>8.8773199999999997E-2</c:v>
                </c:pt>
                <c:pt idx="1921">
                  <c:v>9.4776399999999997E-2</c:v>
                </c:pt>
                <c:pt idx="1922">
                  <c:v>8.1720000000000001E-2</c:v>
                </c:pt>
                <c:pt idx="1923">
                  <c:v>8.8336399999999995E-2</c:v>
                </c:pt>
                <c:pt idx="1924">
                  <c:v>9.4174900000000006E-2</c:v>
                </c:pt>
                <c:pt idx="1925">
                  <c:v>8.2623000000000002E-2</c:v>
                </c:pt>
                <c:pt idx="1926">
                  <c:v>8.2589499999999996E-2</c:v>
                </c:pt>
                <c:pt idx="1927">
                  <c:v>8.7296399999999996E-2</c:v>
                </c:pt>
                <c:pt idx="1928">
                  <c:v>8.3853999999999998E-2</c:v>
                </c:pt>
                <c:pt idx="1929">
                  <c:v>0.15621260000000001</c:v>
                </c:pt>
                <c:pt idx="1930">
                  <c:v>0.1195576</c:v>
                </c:pt>
                <c:pt idx="1931">
                  <c:v>0.1026541</c:v>
                </c:pt>
                <c:pt idx="1932">
                  <c:v>8.1335099999999994E-2</c:v>
                </c:pt>
                <c:pt idx="1933">
                  <c:v>0.1141081</c:v>
                </c:pt>
                <c:pt idx="1934">
                  <c:v>8.97815E-2</c:v>
                </c:pt>
                <c:pt idx="1935">
                  <c:v>0.12327109999999999</c:v>
                </c:pt>
                <c:pt idx="1936">
                  <c:v>7.8855999999999996E-2</c:v>
                </c:pt>
                <c:pt idx="1937">
                  <c:v>8.0698800000000001E-2</c:v>
                </c:pt>
                <c:pt idx="1938">
                  <c:v>8.8367699999999993E-2</c:v>
                </c:pt>
                <c:pt idx="1939">
                  <c:v>8.0067200000000005E-2</c:v>
                </c:pt>
                <c:pt idx="1940">
                  <c:v>8.0380999999999994E-2</c:v>
                </c:pt>
                <c:pt idx="1941">
                  <c:v>8.0397399999999994E-2</c:v>
                </c:pt>
                <c:pt idx="1942">
                  <c:v>9.0821299999999994E-2</c:v>
                </c:pt>
                <c:pt idx="1943">
                  <c:v>0.13074740000000001</c:v>
                </c:pt>
                <c:pt idx="1944">
                  <c:v>8.5987999999999995E-2</c:v>
                </c:pt>
                <c:pt idx="1945">
                  <c:v>8.7165400000000004E-2</c:v>
                </c:pt>
                <c:pt idx="1946">
                  <c:v>8.7200600000000003E-2</c:v>
                </c:pt>
                <c:pt idx="1947">
                  <c:v>9.7022999999999998E-2</c:v>
                </c:pt>
                <c:pt idx="1948">
                  <c:v>8.5485000000000005E-2</c:v>
                </c:pt>
                <c:pt idx="1949">
                  <c:v>8.6979600000000004E-2</c:v>
                </c:pt>
                <c:pt idx="1950">
                  <c:v>8.1280199999999997E-2</c:v>
                </c:pt>
                <c:pt idx="1951">
                  <c:v>8.2372899999999999E-2</c:v>
                </c:pt>
                <c:pt idx="1952">
                  <c:v>9.0301900000000004E-2</c:v>
                </c:pt>
                <c:pt idx="1953">
                  <c:v>8.24627E-2</c:v>
                </c:pt>
                <c:pt idx="1954">
                  <c:v>9.6494899999999995E-2</c:v>
                </c:pt>
                <c:pt idx="1955">
                  <c:v>8.3016199999999998E-2</c:v>
                </c:pt>
                <c:pt idx="1956">
                  <c:v>8.5036500000000001E-2</c:v>
                </c:pt>
                <c:pt idx="1957">
                  <c:v>9.0810199999999994E-2</c:v>
                </c:pt>
                <c:pt idx="1958">
                  <c:v>8.4081699999999995E-2</c:v>
                </c:pt>
                <c:pt idx="1959">
                  <c:v>8.4190299999999996E-2</c:v>
                </c:pt>
                <c:pt idx="1960">
                  <c:v>8.3369499999999999E-2</c:v>
                </c:pt>
                <c:pt idx="1961">
                  <c:v>8.9698600000000003E-2</c:v>
                </c:pt>
                <c:pt idx="1962">
                  <c:v>8.4545400000000007E-2</c:v>
                </c:pt>
                <c:pt idx="1963">
                  <c:v>8.1933800000000001E-2</c:v>
                </c:pt>
                <c:pt idx="1964">
                  <c:v>8.3748500000000003E-2</c:v>
                </c:pt>
                <c:pt idx="1965">
                  <c:v>0.10893559999999999</c:v>
                </c:pt>
                <c:pt idx="1966">
                  <c:v>8.1111299999999997E-2</c:v>
                </c:pt>
                <c:pt idx="1967">
                  <c:v>8.6455500000000005E-2</c:v>
                </c:pt>
                <c:pt idx="1968">
                  <c:v>8.2625000000000004E-2</c:v>
                </c:pt>
                <c:pt idx="1969">
                  <c:v>8.0948900000000004E-2</c:v>
                </c:pt>
                <c:pt idx="1970">
                  <c:v>8.1554600000000005E-2</c:v>
                </c:pt>
                <c:pt idx="1971">
                  <c:v>8.3965799999999993E-2</c:v>
                </c:pt>
                <c:pt idx="1972">
                  <c:v>8.5614200000000001E-2</c:v>
                </c:pt>
                <c:pt idx="1973">
                  <c:v>8.11722E-2</c:v>
                </c:pt>
                <c:pt idx="1974">
                  <c:v>8.6654400000000006E-2</c:v>
                </c:pt>
                <c:pt idx="1975">
                  <c:v>8.2268900000000006E-2</c:v>
                </c:pt>
                <c:pt idx="1976">
                  <c:v>8.4186700000000003E-2</c:v>
                </c:pt>
                <c:pt idx="1977">
                  <c:v>8.3366399999999993E-2</c:v>
                </c:pt>
                <c:pt idx="1978">
                  <c:v>8.0819799999999997E-2</c:v>
                </c:pt>
                <c:pt idx="1979">
                  <c:v>8.3395200000000003E-2</c:v>
                </c:pt>
                <c:pt idx="1980">
                  <c:v>8.6157399999999995E-2</c:v>
                </c:pt>
                <c:pt idx="1981">
                  <c:v>8.3353700000000003E-2</c:v>
                </c:pt>
                <c:pt idx="1982">
                  <c:v>0.1129802</c:v>
                </c:pt>
                <c:pt idx="1983">
                  <c:v>8.7234500000000006E-2</c:v>
                </c:pt>
                <c:pt idx="1984">
                  <c:v>8.7243600000000004E-2</c:v>
                </c:pt>
                <c:pt idx="1985">
                  <c:v>8.2921599999999998E-2</c:v>
                </c:pt>
                <c:pt idx="1986">
                  <c:v>8.5791199999999998E-2</c:v>
                </c:pt>
                <c:pt idx="1987">
                  <c:v>8.4590100000000001E-2</c:v>
                </c:pt>
                <c:pt idx="1988">
                  <c:v>8.6195900000000006E-2</c:v>
                </c:pt>
                <c:pt idx="1989">
                  <c:v>8.4334500000000007E-2</c:v>
                </c:pt>
                <c:pt idx="1990">
                  <c:v>8.6863099999999999E-2</c:v>
                </c:pt>
                <c:pt idx="1991">
                  <c:v>8.2304299999999997E-2</c:v>
                </c:pt>
                <c:pt idx="1992">
                  <c:v>8.5033499999999998E-2</c:v>
                </c:pt>
                <c:pt idx="1993">
                  <c:v>8.3001199999999997E-2</c:v>
                </c:pt>
                <c:pt idx="1994">
                  <c:v>8.3473800000000001E-2</c:v>
                </c:pt>
                <c:pt idx="1995">
                  <c:v>8.5007899999999997E-2</c:v>
                </c:pt>
                <c:pt idx="1996">
                  <c:v>9.5379199999999997E-2</c:v>
                </c:pt>
                <c:pt idx="1997">
                  <c:v>9.5825300000000002E-2</c:v>
                </c:pt>
                <c:pt idx="1998">
                  <c:v>8.8516999999999998E-2</c:v>
                </c:pt>
                <c:pt idx="1999">
                  <c:v>8.8213100000000003E-2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8B0-4305-B7D9-BA119660D1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75153040"/>
        <c:axId val="1475153520"/>
      </c:lineChart>
      <c:catAx>
        <c:axId val="147515304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75153520"/>
        <c:crosses val="autoZero"/>
        <c:auto val="1"/>
        <c:lblAlgn val="ctr"/>
        <c:lblOffset val="100"/>
        <c:noMultiLvlLbl val="0"/>
      </c:catAx>
      <c:valAx>
        <c:axId val="1475153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0_);[Red]\(#,##0.00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75153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8455872703412071E-2"/>
          <c:y val="0.10408792650918637"/>
          <c:w val="0.93008579396325464"/>
          <c:h val="0.78154141149023038"/>
        </c:manualLayout>
      </c:layout>
      <c:lineChart>
        <c:grouping val="standard"/>
        <c:varyColors val="0"/>
        <c:ser>
          <c:idx val="0"/>
          <c:order val="0"/>
          <c:tx>
            <c:strRef>
              <c:f>'Order Processing Times'!$J$1</c:f>
              <c:strCache>
                <c:ptCount val="1"/>
                <c:pt idx="0">
                  <c:v>Total Processing Time (s)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Times'!$J$2:$J$2001</c:f>
              <c:numCache>
                <c:formatCode>General</c:formatCode>
                <c:ptCount val="2000"/>
                <c:pt idx="0">
                  <c:v>1.60544E-2</c:v>
                </c:pt>
                <c:pt idx="1">
                  <c:v>7.9732999999999991E-3</c:v>
                </c:pt>
                <c:pt idx="2">
                  <c:v>8.6650000000000008E-3</c:v>
                </c:pt>
                <c:pt idx="3">
                  <c:v>1.3147499999999999E-2</c:v>
                </c:pt>
                <c:pt idx="4">
                  <c:v>2.04481E-2</c:v>
                </c:pt>
                <c:pt idx="5">
                  <c:v>1.98015E-2</c:v>
                </c:pt>
                <c:pt idx="6">
                  <c:v>1.0057999999999999E-2</c:v>
                </c:pt>
                <c:pt idx="7">
                  <c:v>1.1836299999999999E-2</c:v>
                </c:pt>
                <c:pt idx="8">
                  <c:v>1.11027E-2</c:v>
                </c:pt>
                <c:pt idx="9">
                  <c:v>1.1007100000000001E-2</c:v>
                </c:pt>
                <c:pt idx="10">
                  <c:v>9.5759999999999994E-3</c:v>
                </c:pt>
                <c:pt idx="11">
                  <c:v>9.2749000000000009E-3</c:v>
                </c:pt>
                <c:pt idx="12">
                  <c:v>1.0386899999999999E-2</c:v>
                </c:pt>
                <c:pt idx="13">
                  <c:v>9.4146999999999998E-3</c:v>
                </c:pt>
                <c:pt idx="14">
                  <c:v>1.8002000000000001E-2</c:v>
                </c:pt>
                <c:pt idx="15">
                  <c:v>1.9279999999999999E-2</c:v>
                </c:pt>
                <c:pt idx="16">
                  <c:v>1.04206E-2</c:v>
                </c:pt>
                <c:pt idx="17">
                  <c:v>1.1034E-2</c:v>
                </c:pt>
                <c:pt idx="18">
                  <c:v>9.7582999999999993E-3</c:v>
                </c:pt>
                <c:pt idx="19">
                  <c:v>9.8236999999999994E-3</c:v>
                </c:pt>
                <c:pt idx="20">
                  <c:v>1.6514000000000001E-2</c:v>
                </c:pt>
                <c:pt idx="21">
                  <c:v>7.7470000000000004E-3</c:v>
                </c:pt>
                <c:pt idx="22">
                  <c:v>1.18142E-2</c:v>
                </c:pt>
                <c:pt idx="23">
                  <c:v>1.3513900000000001E-2</c:v>
                </c:pt>
                <c:pt idx="24">
                  <c:v>1.31109E-2</c:v>
                </c:pt>
                <c:pt idx="25">
                  <c:v>1.22264E-2</c:v>
                </c:pt>
                <c:pt idx="26">
                  <c:v>1.11045E-2</c:v>
                </c:pt>
                <c:pt idx="27">
                  <c:v>8.6832000000000003E-3</c:v>
                </c:pt>
                <c:pt idx="28">
                  <c:v>1.0414100000000001E-2</c:v>
                </c:pt>
                <c:pt idx="29">
                  <c:v>1.65667E-2</c:v>
                </c:pt>
                <c:pt idx="30">
                  <c:v>2.2103000000000001E-2</c:v>
                </c:pt>
                <c:pt idx="31">
                  <c:v>2.45516E-2</c:v>
                </c:pt>
                <c:pt idx="32">
                  <c:v>4.1013099999999997E-2</c:v>
                </c:pt>
                <c:pt idx="33">
                  <c:v>1.9012000000000001E-2</c:v>
                </c:pt>
                <c:pt idx="34">
                  <c:v>1.3103500000000001E-2</c:v>
                </c:pt>
                <c:pt idx="35">
                  <c:v>1.257E-2</c:v>
                </c:pt>
                <c:pt idx="36">
                  <c:v>1.22614E-2</c:v>
                </c:pt>
                <c:pt idx="37">
                  <c:v>1.8291100000000001E-2</c:v>
                </c:pt>
                <c:pt idx="38">
                  <c:v>2.0506E-2</c:v>
                </c:pt>
                <c:pt idx="39">
                  <c:v>2.0330899999999999E-2</c:v>
                </c:pt>
                <c:pt idx="40">
                  <c:v>2.53437E-2</c:v>
                </c:pt>
                <c:pt idx="41">
                  <c:v>2.4179099999999999E-2</c:v>
                </c:pt>
                <c:pt idx="42">
                  <c:v>3.6083900000000002E-2</c:v>
                </c:pt>
                <c:pt idx="43">
                  <c:v>3.3933100000000001E-2</c:v>
                </c:pt>
                <c:pt idx="44">
                  <c:v>2.98228E-2</c:v>
                </c:pt>
                <c:pt idx="45">
                  <c:v>1.8512199999999999E-2</c:v>
                </c:pt>
                <c:pt idx="46">
                  <c:v>3.4946400000000002E-2</c:v>
                </c:pt>
                <c:pt idx="47">
                  <c:v>2.03471E-2</c:v>
                </c:pt>
                <c:pt idx="48">
                  <c:v>1.7724699999999999E-2</c:v>
                </c:pt>
                <c:pt idx="49">
                  <c:v>1.67204E-2</c:v>
                </c:pt>
                <c:pt idx="50">
                  <c:v>1.64025E-2</c:v>
                </c:pt>
                <c:pt idx="51">
                  <c:v>2.0805899999999999E-2</c:v>
                </c:pt>
                <c:pt idx="52">
                  <c:v>2.7424500000000001E-2</c:v>
                </c:pt>
                <c:pt idx="53">
                  <c:v>2.9133699999999998E-2</c:v>
                </c:pt>
                <c:pt idx="54">
                  <c:v>3.57238E-2</c:v>
                </c:pt>
                <c:pt idx="55">
                  <c:v>3.3387300000000002E-2</c:v>
                </c:pt>
                <c:pt idx="56">
                  <c:v>1.9556E-2</c:v>
                </c:pt>
                <c:pt idx="57">
                  <c:v>2.99923E-2</c:v>
                </c:pt>
                <c:pt idx="58">
                  <c:v>2.2255500000000001E-2</c:v>
                </c:pt>
                <c:pt idx="59">
                  <c:v>2.09593E-2</c:v>
                </c:pt>
                <c:pt idx="60">
                  <c:v>2.4278000000000001E-2</c:v>
                </c:pt>
                <c:pt idx="61">
                  <c:v>1.90601E-2</c:v>
                </c:pt>
                <c:pt idx="62">
                  <c:v>5.1426899999999998E-2</c:v>
                </c:pt>
                <c:pt idx="63">
                  <c:v>2.3333199999999998E-2</c:v>
                </c:pt>
                <c:pt idx="64">
                  <c:v>1.6853400000000001E-2</c:v>
                </c:pt>
                <c:pt idx="65">
                  <c:v>2.25969E-2</c:v>
                </c:pt>
                <c:pt idx="66">
                  <c:v>2.3141999999999999E-2</c:v>
                </c:pt>
                <c:pt idx="67">
                  <c:v>2.9262699999999999E-2</c:v>
                </c:pt>
                <c:pt idx="68">
                  <c:v>2.4164499999999998E-2</c:v>
                </c:pt>
                <c:pt idx="69">
                  <c:v>2.9216200000000001E-2</c:v>
                </c:pt>
                <c:pt idx="70">
                  <c:v>3.0727600000000001E-2</c:v>
                </c:pt>
                <c:pt idx="71">
                  <c:v>2.0059299999999999E-2</c:v>
                </c:pt>
                <c:pt idx="72">
                  <c:v>2.3568100000000002E-2</c:v>
                </c:pt>
                <c:pt idx="73">
                  <c:v>2.83348E-2</c:v>
                </c:pt>
                <c:pt idx="74">
                  <c:v>2.0601100000000001E-2</c:v>
                </c:pt>
                <c:pt idx="75">
                  <c:v>2.6358300000000001E-2</c:v>
                </c:pt>
                <c:pt idx="76">
                  <c:v>2.8997800000000001E-2</c:v>
                </c:pt>
                <c:pt idx="77">
                  <c:v>2.1013E-2</c:v>
                </c:pt>
                <c:pt idx="78">
                  <c:v>2.486E-2</c:v>
                </c:pt>
                <c:pt idx="79">
                  <c:v>2.39324E-2</c:v>
                </c:pt>
                <c:pt idx="80">
                  <c:v>4.6021199999999998E-2</c:v>
                </c:pt>
                <c:pt idx="81">
                  <c:v>2.7116000000000001E-2</c:v>
                </c:pt>
                <c:pt idx="82">
                  <c:v>2.28504E-2</c:v>
                </c:pt>
                <c:pt idx="83">
                  <c:v>2.1571400000000001E-2</c:v>
                </c:pt>
                <c:pt idx="84">
                  <c:v>4.1359699999999999E-2</c:v>
                </c:pt>
                <c:pt idx="85">
                  <c:v>3.2354099999999997E-2</c:v>
                </c:pt>
                <c:pt idx="86">
                  <c:v>2.64491E-2</c:v>
                </c:pt>
                <c:pt idx="87">
                  <c:v>1.6980499999999999E-2</c:v>
                </c:pt>
                <c:pt idx="88">
                  <c:v>2.5688200000000001E-2</c:v>
                </c:pt>
                <c:pt idx="89">
                  <c:v>2.2561399999999999E-2</c:v>
                </c:pt>
                <c:pt idx="90">
                  <c:v>2.8233399999999999E-2</c:v>
                </c:pt>
                <c:pt idx="91">
                  <c:v>1.9237500000000001E-2</c:v>
                </c:pt>
                <c:pt idx="92">
                  <c:v>2.7221599999999999E-2</c:v>
                </c:pt>
                <c:pt idx="93">
                  <c:v>2.7740399999999998E-2</c:v>
                </c:pt>
                <c:pt idx="94">
                  <c:v>4.3882200000000003E-2</c:v>
                </c:pt>
                <c:pt idx="95">
                  <c:v>2.8132299999999999E-2</c:v>
                </c:pt>
                <c:pt idx="96">
                  <c:v>3.8721199999999997E-2</c:v>
                </c:pt>
                <c:pt idx="97">
                  <c:v>3.4730799999999999E-2</c:v>
                </c:pt>
                <c:pt idx="98">
                  <c:v>2.7224499999999999E-2</c:v>
                </c:pt>
                <c:pt idx="99">
                  <c:v>2.5838900000000001E-2</c:v>
                </c:pt>
                <c:pt idx="100">
                  <c:v>3.1515300000000003E-2</c:v>
                </c:pt>
                <c:pt idx="101">
                  <c:v>2.3655700000000002E-2</c:v>
                </c:pt>
                <c:pt idx="102">
                  <c:v>3.8744599999999997E-2</c:v>
                </c:pt>
                <c:pt idx="103">
                  <c:v>3.5120400000000003E-2</c:v>
                </c:pt>
                <c:pt idx="104">
                  <c:v>2.16762E-2</c:v>
                </c:pt>
                <c:pt idx="105">
                  <c:v>2.5449200000000002E-2</c:v>
                </c:pt>
                <c:pt idx="106">
                  <c:v>2.5846399999999999E-2</c:v>
                </c:pt>
                <c:pt idx="107">
                  <c:v>2.5408400000000001E-2</c:v>
                </c:pt>
                <c:pt idx="108">
                  <c:v>2.46538E-2</c:v>
                </c:pt>
                <c:pt idx="109">
                  <c:v>2.5352599999999999E-2</c:v>
                </c:pt>
                <c:pt idx="110">
                  <c:v>3.7100599999999997E-2</c:v>
                </c:pt>
                <c:pt idx="111">
                  <c:v>3.9535500000000001E-2</c:v>
                </c:pt>
                <c:pt idx="112">
                  <c:v>3.8471699999999998E-2</c:v>
                </c:pt>
                <c:pt idx="113">
                  <c:v>3.9929800000000001E-2</c:v>
                </c:pt>
                <c:pt idx="114">
                  <c:v>4.8306399999999999E-2</c:v>
                </c:pt>
                <c:pt idx="115">
                  <c:v>4.1299500000000003E-2</c:v>
                </c:pt>
                <c:pt idx="116">
                  <c:v>4.3879399999999999E-2</c:v>
                </c:pt>
                <c:pt idx="117">
                  <c:v>4.0456199999999998E-2</c:v>
                </c:pt>
                <c:pt idx="118">
                  <c:v>3.53377E-2</c:v>
                </c:pt>
                <c:pt idx="119">
                  <c:v>4.5803099999999999E-2</c:v>
                </c:pt>
                <c:pt idx="120">
                  <c:v>3.5007999999999997E-2</c:v>
                </c:pt>
                <c:pt idx="121">
                  <c:v>3.2462600000000001E-2</c:v>
                </c:pt>
                <c:pt idx="122">
                  <c:v>2.5618999999999999E-2</c:v>
                </c:pt>
                <c:pt idx="123">
                  <c:v>3.6692700000000002E-2</c:v>
                </c:pt>
                <c:pt idx="124">
                  <c:v>3.7634000000000001E-2</c:v>
                </c:pt>
                <c:pt idx="125">
                  <c:v>3.9925700000000001E-2</c:v>
                </c:pt>
                <c:pt idx="126">
                  <c:v>6.37181E-2</c:v>
                </c:pt>
                <c:pt idx="127">
                  <c:v>8.6848800000000004E-2</c:v>
                </c:pt>
                <c:pt idx="128">
                  <c:v>4.0722800000000003E-2</c:v>
                </c:pt>
                <c:pt idx="129">
                  <c:v>3.1829700000000002E-2</c:v>
                </c:pt>
                <c:pt idx="130">
                  <c:v>3.8883000000000001E-2</c:v>
                </c:pt>
                <c:pt idx="131">
                  <c:v>3.08715E-2</c:v>
                </c:pt>
                <c:pt idx="132">
                  <c:v>2.59806E-2</c:v>
                </c:pt>
                <c:pt idx="133">
                  <c:v>2.5795999999999999E-2</c:v>
                </c:pt>
                <c:pt idx="134">
                  <c:v>2.7825099999999998E-2</c:v>
                </c:pt>
                <c:pt idx="135">
                  <c:v>2.60518E-2</c:v>
                </c:pt>
                <c:pt idx="136">
                  <c:v>2.9222000000000001E-2</c:v>
                </c:pt>
                <c:pt idx="137">
                  <c:v>2.6786500000000001E-2</c:v>
                </c:pt>
                <c:pt idx="138">
                  <c:v>4.6740200000000003E-2</c:v>
                </c:pt>
                <c:pt idx="139">
                  <c:v>3.5550999999999999E-2</c:v>
                </c:pt>
                <c:pt idx="140">
                  <c:v>5.2785199999999997E-2</c:v>
                </c:pt>
                <c:pt idx="141">
                  <c:v>4.6441000000000003E-2</c:v>
                </c:pt>
                <c:pt idx="142">
                  <c:v>4.5521899999999997E-2</c:v>
                </c:pt>
                <c:pt idx="143">
                  <c:v>3.20627E-2</c:v>
                </c:pt>
                <c:pt idx="144">
                  <c:v>3.2637800000000002E-2</c:v>
                </c:pt>
                <c:pt idx="145">
                  <c:v>3.2758599999999999E-2</c:v>
                </c:pt>
                <c:pt idx="146">
                  <c:v>2.86685E-2</c:v>
                </c:pt>
                <c:pt idx="147">
                  <c:v>2.7628699999999999E-2</c:v>
                </c:pt>
                <c:pt idx="148">
                  <c:v>4.8717099999999999E-2</c:v>
                </c:pt>
                <c:pt idx="149">
                  <c:v>3.0330099999999999E-2</c:v>
                </c:pt>
                <c:pt idx="150">
                  <c:v>2.9139000000000002E-2</c:v>
                </c:pt>
                <c:pt idx="151">
                  <c:v>2.8842599999999999E-2</c:v>
                </c:pt>
                <c:pt idx="152">
                  <c:v>2.9845900000000002E-2</c:v>
                </c:pt>
                <c:pt idx="153">
                  <c:v>2.7866499999999999E-2</c:v>
                </c:pt>
                <c:pt idx="154">
                  <c:v>4.4805499999999998E-2</c:v>
                </c:pt>
                <c:pt idx="155">
                  <c:v>3.2940799999999999E-2</c:v>
                </c:pt>
                <c:pt idx="156">
                  <c:v>3.4829600000000002E-2</c:v>
                </c:pt>
                <c:pt idx="157">
                  <c:v>3.2444300000000002E-2</c:v>
                </c:pt>
                <c:pt idx="158">
                  <c:v>3.42709E-2</c:v>
                </c:pt>
                <c:pt idx="159">
                  <c:v>2.92438E-2</c:v>
                </c:pt>
                <c:pt idx="160">
                  <c:v>3.5946499999999999E-2</c:v>
                </c:pt>
                <c:pt idx="161">
                  <c:v>3.3080100000000001E-2</c:v>
                </c:pt>
                <c:pt idx="162">
                  <c:v>3.04642E-2</c:v>
                </c:pt>
                <c:pt idx="163">
                  <c:v>3.4842100000000001E-2</c:v>
                </c:pt>
                <c:pt idx="164">
                  <c:v>3.3529400000000001E-2</c:v>
                </c:pt>
                <c:pt idx="165">
                  <c:v>3.0514400000000001E-2</c:v>
                </c:pt>
                <c:pt idx="166">
                  <c:v>2.99396E-2</c:v>
                </c:pt>
                <c:pt idx="167">
                  <c:v>3.4427300000000001E-2</c:v>
                </c:pt>
                <c:pt idx="168">
                  <c:v>3.2189000000000002E-2</c:v>
                </c:pt>
                <c:pt idx="169">
                  <c:v>4.9612999999999997E-2</c:v>
                </c:pt>
                <c:pt idx="170">
                  <c:v>4.7253000000000003E-2</c:v>
                </c:pt>
                <c:pt idx="171">
                  <c:v>3.2313300000000003E-2</c:v>
                </c:pt>
                <c:pt idx="172">
                  <c:v>4.0479899999999999E-2</c:v>
                </c:pt>
                <c:pt idx="173">
                  <c:v>3.7785699999999998E-2</c:v>
                </c:pt>
                <c:pt idx="174">
                  <c:v>5.62917E-2</c:v>
                </c:pt>
                <c:pt idx="175">
                  <c:v>4.4091999999999999E-2</c:v>
                </c:pt>
                <c:pt idx="176">
                  <c:v>4.5925100000000003E-2</c:v>
                </c:pt>
                <c:pt idx="177">
                  <c:v>4.34668E-2</c:v>
                </c:pt>
                <c:pt idx="178">
                  <c:v>4.5688899999999998E-2</c:v>
                </c:pt>
                <c:pt idx="179">
                  <c:v>4.80101E-2</c:v>
                </c:pt>
                <c:pt idx="180">
                  <c:v>4.2464799999999997E-2</c:v>
                </c:pt>
                <c:pt idx="181">
                  <c:v>3.8911099999999997E-2</c:v>
                </c:pt>
                <c:pt idx="182">
                  <c:v>5.0559E-2</c:v>
                </c:pt>
                <c:pt idx="183">
                  <c:v>4.7335200000000001E-2</c:v>
                </c:pt>
                <c:pt idx="184">
                  <c:v>4.7849599999999999E-2</c:v>
                </c:pt>
                <c:pt idx="185">
                  <c:v>4.0661999999999997E-2</c:v>
                </c:pt>
                <c:pt idx="186">
                  <c:v>3.7153100000000001E-2</c:v>
                </c:pt>
                <c:pt idx="187">
                  <c:v>4.04652E-2</c:v>
                </c:pt>
                <c:pt idx="188">
                  <c:v>4.2409700000000002E-2</c:v>
                </c:pt>
                <c:pt idx="189">
                  <c:v>5.4060999999999998E-2</c:v>
                </c:pt>
                <c:pt idx="190">
                  <c:v>4.7401400000000003E-2</c:v>
                </c:pt>
                <c:pt idx="191">
                  <c:v>3.6329599999999997E-2</c:v>
                </c:pt>
                <c:pt idx="192">
                  <c:v>5.2381999999999998E-2</c:v>
                </c:pt>
                <c:pt idx="193">
                  <c:v>3.6058E-2</c:v>
                </c:pt>
                <c:pt idx="194">
                  <c:v>3.6382900000000003E-2</c:v>
                </c:pt>
                <c:pt idx="195">
                  <c:v>3.6673299999999999E-2</c:v>
                </c:pt>
                <c:pt idx="196">
                  <c:v>3.8740700000000003E-2</c:v>
                </c:pt>
                <c:pt idx="197">
                  <c:v>4.4987699999999999E-2</c:v>
                </c:pt>
                <c:pt idx="198">
                  <c:v>5.0176199999999997E-2</c:v>
                </c:pt>
                <c:pt idx="199">
                  <c:v>4.8940900000000002E-2</c:v>
                </c:pt>
                <c:pt idx="200">
                  <c:v>4.7648999999999997E-2</c:v>
                </c:pt>
                <c:pt idx="201">
                  <c:v>7.0110400000000003E-2</c:v>
                </c:pt>
                <c:pt idx="202">
                  <c:v>7.3483699999999999E-2</c:v>
                </c:pt>
                <c:pt idx="203">
                  <c:v>5.4281299999999998E-2</c:v>
                </c:pt>
                <c:pt idx="204">
                  <c:v>4.4774399999999999E-2</c:v>
                </c:pt>
                <c:pt idx="205">
                  <c:v>3.8345700000000003E-2</c:v>
                </c:pt>
                <c:pt idx="206">
                  <c:v>3.92336E-2</c:v>
                </c:pt>
                <c:pt idx="207">
                  <c:v>4.0171699999999998E-2</c:v>
                </c:pt>
                <c:pt idx="208">
                  <c:v>7.9599600000000006E-2</c:v>
                </c:pt>
                <c:pt idx="209">
                  <c:v>5.6728500000000001E-2</c:v>
                </c:pt>
                <c:pt idx="210">
                  <c:v>5.3796799999999999E-2</c:v>
                </c:pt>
                <c:pt idx="211">
                  <c:v>5.1999299999999998E-2</c:v>
                </c:pt>
                <c:pt idx="212">
                  <c:v>6.0290099999999999E-2</c:v>
                </c:pt>
                <c:pt idx="213">
                  <c:v>6.3851199999999997E-2</c:v>
                </c:pt>
                <c:pt idx="214">
                  <c:v>5.6169900000000002E-2</c:v>
                </c:pt>
                <c:pt idx="215">
                  <c:v>4.29253E-2</c:v>
                </c:pt>
                <c:pt idx="216">
                  <c:v>5.8891600000000002E-2</c:v>
                </c:pt>
                <c:pt idx="217">
                  <c:v>5.31627E-2</c:v>
                </c:pt>
                <c:pt idx="218">
                  <c:v>4.9060899999999998E-2</c:v>
                </c:pt>
                <c:pt idx="219">
                  <c:v>5.3593200000000001E-2</c:v>
                </c:pt>
                <c:pt idx="220">
                  <c:v>4.4524800000000003E-2</c:v>
                </c:pt>
                <c:pt idx="221">
                  <c:v>5.2712799999999997E-2</c:v>
                </c:pt>
                <c:pt idx="222">
                  <c:v>6.3478699999999999E-2</c:v>
                </c:pt>
                <c:pt idx="223">
                  <c:v>7.5856999999999994E-2</c:v>
                </c:pt>
                <c:pt idx="224">
                  <c:v>4.4070499999999999E-2</c:v>
                </c:pt>
                <c:pt idx="225">
                  <c:v>7.2259799999999999E-2</c:v>
                </c:pt>
                <c:pt idx="226">
                  <c:v>4.8163999999999998E-2</c:v>
                </c:pt>
                <c:pt idx="227">
                  <c:v>5.0302399999999997E-2</c:v>
                </c:pt>
                <c:pt idx="228">
                  <c:v>5.1189400000000003E-2</c:v>
                </c:pt>
                <c:pt idx="229">
                  <c:v>4.9474700000000003E-2</c:v>
                </c:pt>
                <c:pt idx="230">
                  <c:v>4.8410000000000002E-2</c:v>
                </c:pt>
                <c:pt idx="231">
                  <c:v>4.2136300000000002E-2</c:v>
                </c:pt>
                <c:pt idx="232">
                  <c:v>5.3100300000000003E-2</c:v>
                </c:pt>
                <c:pt idx="233">
                  <c:v>4.4419699999999999E-2</c:v>
                </c:pt>
                <c:pt idx="234">
                  <c:v>4.35679E-2</c:v>
                </c:pt>
                <c:pt idx="235">
                  <c:v>4.75065E-2</c:v>
                </c:pt>
                <c:pt idx="236">
                  <c:v>4.4028400000000002E-2</c:v>
                </c:pt>
                <c:pt idx="237">
                  <c:v>4.6647300000000003E-2</c:v>
                </c:pt>
                <c:pt idx="238">
                  <c:v>4.2894500000000002E-2</c:v>
                </c:pt>
                <c:pt idx="239">
                  <c:v>4.5775700000000002E-2</c:v>
                </c:pt>
                <c:pt idx="240">
                  <c:v>4.4811400000000001E-2</c:v>
                </c:pt>
                <c:pt idx="241">
                  <c:v>4.3878100000000003E-2</c:v>
                </c:pt>
                <c:pt idx="242">
                  <c:v>4.6626099999999997E-2</c:v>
                </c:pt>
                <c:pt idx="243">
                  <c:v>4.87924E-2</c:v>
                </c:pt>
                <c:pt idx="244">
                  <c:v>4.3892599999999997E-2</c:v>
                </c:pt>
                <c:pt idx="245">
                  <c:v>4.7254499999999998E-2</c:v>
                </c:pt>
                <c:pt idx="246">
                  <c:v>4.6617899999999997E-2</c:v>
                </c:pt>
                <c:pt idx="247">
                  <c:v>4.4978200000000003E-2</c:v>
                </c:pt>
                <c:pt idx="248">
                  <c:v>4.9559199999999998E-2</c:v>
                </c:pt>
                <c:pt idx="249">
                  <c:v>7.6779899999999998E-2</c:v>
                </c:pt>
                <c:pt idx="250">
                  <c:v>6.1037500000000001E-2</c:v>
                </c:pt>
                <c:pt idx="251">
                  <c:v>4.82736E-2</c:v>
                </c:pt>
                <c:pt idx="252">
                  <c:v>4.7333300000000002E-2</c:v>
                </c:pt>
                <c:pt idx="253">
                  <c:v>4.80516E-2</c:v>
                </c:pt>
                <c:pt idx="254">
                  <c:v>4.7147500000000002E-2</c:v>
                </c:pt>
                <c:pt idx="255">
                  <c:v>4.8527000000000001E-2</c:v>
                </c:pt>
                <c:pt idx="256">
                  <c:v>4.8368899999999999E-2</c:v>
                </c:pt>
                <c:pt idx="257">
                  <c:v>5.3737899999999998E-2</c:v>
                </c:pt>
                <c:pt idx="258">
                  <c:v>8.2390400000000003E-2</c:v>
                </c:pt>
                <c:pt idx="259">
                  <c:v>5.61643E-2</c:v>
                </c:pt>
                <c:pt idx="260">
                  <c:v>5.2926099999999997E-2</c:v>
                </c:pt>
                <c:pt idx="261">
                  <c:v>5.4592000000000002E-2</c:v>
                </c:pt>
                <c:pt idx="262">
                  <c:v>5.4908800000000001E-2</c:v>
                </c:pt>
                <c:pt idx="263">
                  <c:v>4.9343400000000003E-2</c:v>
                </c:pt>
                <c:pt idx="264">
                  <c:v>6.1757199999999998E-2</c:v>
                </c:pt>
                <c:pt idx="265">
                  <c:v>5.4672400000000003E-2</c:v>
                </c:pt>
                <c:pt idx="266">
                  <c:v>5.1771999999999999E-2</c:v>
                </c:pt>
                <c:pt idx="267">
                  <c:v>5.4435699999999997E-2</c:v>
                </c:pt>
                <c:pt idx="268">
                  <c:v>7.1886900000000004E-2</c:v>
                </c:pt>
                <c:pt idx="269">
                  <c:v>6.9160700000000006E-2</c:v>
                </c:pt>
                <c:pt idx="270">
                  <c:v>5.2441099999999997E-2</c:v>
                </c:pt>
                <c:pt idx="271">
                  <c:v>5.6195599999999998E-2</c:v>
                </c:pt>
                <c:pt idx="272">
                  <c:v>5.3962900000000001E-2</c:v>
                </c:pt>
                <c:pt idx="273">
                  <c:v>5.1142899999999998E-2</c:v>
                </c:pt>
                <c:pt idx="274">
                  <c:v>5.5011200000000003E-2</c:v>
                </c:pt>
                <c:pt idx="275">
                  <c:v>6.6369399999999995E-2</c:v>
                </c:pt>
                <c:pt idx="276">
                  <c:v>9.1100299999999995E-2</c:v>
                </c:pt>
                <c:pt idx="277">
                  <c:v>8.1780400000000003E-2</c:v>
                </c:pt>
                <c:pt idx="278">
                  <c:v>7.5908400000000001E-2</c:v>
                </c:pt>
                <c:pt idx="279">
                  <c:v>7.2099099999999999E-2</c:v>
                </c:pt>
                <c:pt idx="280">
                  <c:v>9.5976500000000006E-2</c:v>
                </c:pt>
                <c:pt idx="281">
                  <c:v>8.7645600000000004E-2</c:v>
                </c:pt>
                <c:pt idx="282">
                  <c:v>9.2277999999999999E-2</c:v>
                </c:pt>
                <c:pt idx="283">
                  <c:v>9.2598899999999998E-2</c:v>
                </c:pt>
                <c:pt idx="284">
                  <c:v>0.1314768</c:v>
                </c:pt>
                <c:pt idx="285">
                  <c:v>7.91766E-2</c:v>
                </c:pt>
                <c:pt idx="286">
                  <c:v>0.12964490000000001</c:v>
                </c:pt>
                <c:pt idx="287">
                  <c:v>0.16546169999999999</c:v>
                </c:pt>
                <c:pt idx="288">
                  <c:v>0.1154608</c:v>
                </c:pt>
                <c:pt idx="289">
                  <c:v>9.9352499999999996E-2</c:v>
                </c:pt>
                <c:pt idx="290">
                  <c:v>9.1218599999999997E-2</c:v>
                </c:pt>
                <c:pt idx="291">
                  <c:v>8.1449499999999994E-2</c:v>
                </c:pt>
                <c:pt idx="292">
                  <c:v>6.7785600000000001E-2</c:v>
                </c:pt>
                <c:pt idx="293">
                  <c:v>5.6027800000000003E-2</c:v>
                </c:pt>
                <c:pt idx="294">
                  <c:v>7.4216799999999999E-2</c:v>
                </c:pt>
                <c:pt idx="295">
                  <c:v>5.5006699999999999E-2</c:v>
                </c:pt>
                <c:pt idx="296">
                  <c:v>8.1475400000000003E-2</c:v>
                </c:pt>
                <c:pt idx="297">
                  <c:v>5.2491099999999999E-2</c:v>
                </c:pt>
                <c:pt idx="298">
                  <c:v>7.22854E-2</c:v>
                </c:pt>
                <c:pt idx="299">
                  <c:v>5.4553699999999997E-2</c:v>
                </c:pt>
                <c:pt idx="300">
                  <c:v>5.8384600000000002E-2</c:v>
                </c:pt>
                <c:pt idx="301">
                  <c:v>5.5817400000000003E-2</c:v>
                </c:pt>
                <c:pt idx="302">
                  <c:v>6.76065E-2</c:v>
                </c:pt>
                <c:pt idx="303">
                  <c:v>5.7355000000000003E-2</c:v>
                </c:pt>
                <c:pt idx="304">
                  <c:v>5.5945000000000002E-2</c:v>
                </c:pt>
                <c:pt idx="305">
                  <c:v>5.6459000000000002E-2</c:v>
                </c:pt>
                <c:pt idx="306">
                  <c:v>6.5432799999999999E-2</c:v>
                </c:pt>
                <c:pt idx="307">
                  <c:v>6.1478499999999998E-2</c:v>
                </c:pt>
                <c:pt idx="308">
                  <c:v>6.9823999999999997E-2</c:v>
                </c:pt>
                <c:pt idx="309">
                  <c:v>5.7001900000000001E-2</c:v>
                </c:pt>
                <c:pt idx="310">
                  <c:v>6.1612199999999999E-2</c:v>
                </c:pt>
                <c:pt idx="311">
                  <c:v>6.0449000000000003E-2</c:v>
                </c:pt>
                <c:pt idx="312">
                  <c:v>7.3484800000000003E-2</c:v>
                </c:pt>
                <c:pt idx="313">
                  <c:v>6.1507300000000001E-2</c:v>
                </c:pt>
                <c:pt idx="314">
                  <c:v>6.7713099999999998E-2</c:v>
                </c:pt>
                <c:pt idx="315">
                  <c:v>5.8079100000000002E-2</c:v>
                </c:pt>
                <c:pt idx="316">
                  <c:v>6.2214600000000002E-2</c:v>
                </c:pt>
                <c:pt idx="317">
                  <c:v>7.9326800000000003E-2</c:v>
                </c:pt>
                <c:pt idx="318">
                  <c:v>9.9871500000000002E-2</c:v>
                </c:pt>
                <c:pt idx="319">
                  <c:v>6.2872300000000006E-2</c:v>
                </c:pt>
                <c:pt idx="320">
                  <c:v>5.8506099999999998E-2</c:v>
                </c:pt>
                <c:pt idx="321">
                  <c:v>5.8079800000000001E-2</c:v>
                </c:pt>
                <c:pt idx="322">
                  <c:v>8.5119600000000004E-2</c:v>
                </c:pt>
                <c:pt idx="323">
                  <c:v>7.5608499999999995E-2</c:v>
                </c:pt>
                <c:pt idx="324">
                  <c:v>6.0484299999999998E-2</c:v>
                </c:pt>
                <c:pt idx="325">
                  <c:v>6.5229400000000007E-2</c:v>
                </c:pt>
                <c:pt idx="326">
                  <c:v>6.8558499999999994E-2</c:v>
                </c:pt>
                <c:pt idx="327">
                  <c:v>7.2967099999999993E-2</c:v>
                </c:pt>
                <c:pt idx="328">
                  <c:v>7.9445500000000002E-2</c:v>
                </c:pt>
                <c:pt idx="329">
                  <c:v>0.10075919999999999</c:v>
                </c:pt>
                <c:pt idx="330">
                  <c:v>6.5662100000000001E-2</c:v>
                </c:pt>
                <c:pt idx="331">
                  <c:v>7.3676500000000006E-2</c:v>
                </c:pt>
                <c:pt idx="332">
                  <c:v>6.1629799999999998E-2</c:v>
                </c:pt>
                <c:pt idx="333">
                  <c:v>6.1509399999999999E-2</c:v>
                </c:pt>
                <c:pt idx="334">
                  <c:v>6.1626E-2</c:v>
                </c:pt>
                <c:pt idx="335">
                  <c:v>6.6083199999999995E-2</c:v>
                </c:pt>
                <c:pt idx="336">
                  <c:v>6.3853599999999996E-2</c:v>
                </c:pt>
                <c:pt idx="337">
                  <c:v>6.23347E-2</c:v>
                </c:pt>
                <c:pt idx="338">
                  <c:v>7.0337499999999997E-2</c:v>
                </c:pt>
                <c:pt idx="339">
                  <c:v>6.7077600000000001E-2</c:v>
                </c:pt>
                <c:pt idx="340">
                  <c:v>6.7293400000000003E-2</c:v>
                </c:pt>
                <c:pt idx="341">
                  <c:v>8.1000699999999995E-2</c:v>
                </c:pt>
                <c:pt idx="342">
                  <c:v>6.6799800000000006E-2</c:v>
                </c:pt>
                <c:pt idx="343">
                  <c:v>7.71979E-2</c:v>
                </c:pt>
                <c:pt idx="344">
                  <c:v>8.8615799999999995E-2</c:v>
                </c:pt>
                <c:pt idx="345">
                  <c:v>7.7701800000000001E-2</c:v>
                </c:pt>
                <c:pt idx="346">
                  <c:v>6.6241400000000006E-2</c:v>
                </c:pt>
                <c:pt idx="347">
                  <c:v>6.8250000000000005E-2</c:v>
                </c:pt>
                <c:pt idx="348">
                  <c:v>7.3367799999999997E-2</c:v>
                </c:pt>
                <c:pt idx="349">
                  <c:v>7.0859599999999995E-2</c:v>
                </c:pt>
                <c:pt idx="350">
                  <c:v>6.7766599999999996E-2</c:v>
                </c:pt>
                <c:pt idx="351">
                  <c:v>7.9415600000000003E-2</c:v>
                </c:pt>
                <c:pt idx="352">
                  <c:v>8.9973300000000006E-2</c:v>
                </c:pt>
                <c:pt idx="353">
                  <c:v>6.3208399999999998E-2</c:v>
                </c:pt>
                <c:pt idx="354">
                  <c:v>0.115162</c:v>
                </c:pt>
                <c:pt idx="355">
                  <c:v>7.92022E-2</c:v>
                </c:pt>
                <c:pt idx="356">
                  <c:v>7.9255300000000001E-2</c:v>
                </c:pt>
                <c:pt idx="357">
                  <c:v>6.7096199999999995E-2</c:v>
                </c:pt>
                <c:pt idx="358">
                  <c:v>8.5684099999999999E-2</c:v>
                </c:pt>
                <c:pt idx="359">
                  <c:v>7.9394000000000006E-2</c:v>
                </c:pt>
                <c:pt idx="360">
                  <c:v>7.4154300000000006E-2</c:v>
                </c:pt>
                <c:pt idx="361">
                  <c:v>6.7906300000000003E-2</c:v>
                </c:pt>
                <c:pt idx="362">
                  <c:v>0.1064779</c:v>
                </c:pt>
                <c:pt idx="363">
                  <c:v>7.3567199999999999E-2</c:v>
                </c:pt>
                <c:pt idx="364">
                  <c:v>7.3775199999999999E-2</c:v>
                </c:pt>
                <c:pt idx="365">
                  <c:v>7.0597199999999999E-2</c:v>
                </c:pt>
                <c:pt idx="366">
                  <c:v>7.2970599999999997E-2</c:v>
                </c:pt>
                <c:pt idx="367">
                  <c:v>6.9538900000000001E-2</c:v>
                </c:pt>
                <c:pt idx="368">
                  <c:v>6.7785700000000004E-2</c:v>
                </c:pt>
                <c:pt idx="369">
                  <c:v>9.7898200000000005E-2</c:v>
                </c:pt>
                <c:pt idx="370">
                  <c:v>8.5112900000000005E-2</c:v>
                </c:pt>
                <c:pt idx="371">
                  <c:v>6.6700800000000005E-2</c:v>
                </c:pt>
                <c:pt idx="372">
                  <c:v>7.0367799999999994E-2</c:v>
                </c:pt>
                <c:pt idx="373">
                  <c:v>8.8423000000000002E-2</c:v>
                </c:pt>
                <c:pt idx="374">
                  <c:v>9.8774699999999993E-2</c:v>
                </c:pt>
                <c:pt idx="375">
                  <c:v>9.8219899999999999E-2</c:v>
                </c:pt>
                <c:pt idx="376">
                  <c:v>7.3705000000000007E-2</c:v>
                </c:pt>
                <c:pt idx="377">
                  <c:v>8.6425199999999994E-2</c:v>
                </c:pt>
                <c:pt idx="378">
                  <c:v>5.93278E-2</c:v>
                </c:pt>
                <c:pt idx="379">
                  <c:v>7.0138400000000004E-2</c:v>
                </c:pt>
                <c:pt idx="380">
                  <c:v>8.9831300000000003E-2</c:v>
                </c:pt>
                <c:pt idx="381">
                  <c:v>6.3997600000000002E-2</c:v>
                </c:pt>
                <c:pt idx="382">
                  <c:v>7.2190000000000004E-2</c:v>
                </c:pt>
                <c:pt idx="383">
                  <c:v>0.12600639999999999</c:v>
                </c:pt>
                <c:pt idx="384">
                  <c:v>7.4122900000000005E-2</c:v>
                </c:pt>
                <c:pt idx="385">
                  <c:v>8.4899799999999997E-2</c:v>
                </c:pt>
                <c:pt idx="386">
                  <c:v>7.7831899999999996E-2</c:v>
                </c:pt>
                <c:pt idx="387">
                  <c:v>9.1512399999999994E-2</c:v>
                </c:pt>
                <c:pt idx="388">
                  <c:v>6.6942199999999993E-2</c:v>
                </c:pt>
                <c:pt idx="389">
                  <c:v>7.0927299999999999E-2</c:v>
                </c:pt>
                <c:pt idx="390">
                  <c:v>6.6518800000000003E-2</c:v>
                </c:pt>
                <c:pt idx="391">
                  <c:v>6.6617300000000004E-2</c:v>
                </c:pt>
                <c:pt idx="392">
                  <c:v>6.5633200000000003E-2</c:v>
                </c:pt>
                <c:pt idx="393">
                  <c:v>7.5078800000000001E-2</c:v>
                </c:pt>
                <c:pt idx="394">
                  <c:v>6.5429100000000004E-2</c:v>
                </c:pt>
                <c:pt idx="395">
                  <c:v>6.9607100000000005E-2</c:v>
                </c:pt>
                <c:pt idx="396">
                  <c:v>6.8207299999999998E-2</c:v>
                </c:pt>
                <c:pt idx="397">
                  <c:v>9.67417E-2</c:v>
                </c:pt>
                <c:pt idx="398">
                  <c:v>6.8108000000000002E-2</c:v>
                </c:pt>
                <c:pt idx="399">
                  <c:v>6.7503199999999999E-2</c:v>
                </c:pt>
                <c:pt idx="400">
                  <c:v>7.1915699999999999E-2</c:v>
                </c:pt>
                <c:pt idx="401">
                  <c:v>8.7637599999999996E-2</c:v>
                </c:pt>
                <c:pt idx="402">
                  <c:v>0.1353308</c:v>
                </c:pt>
                <c:pt idx="403">
                  <c:v>8.6027699999999999E-2</c:v>
                </c:pt>
                <c:pt idx="404">
                  <c:v>6.7105899999999996E-2</c:v>
                </c:pt>
                <c:pt idx="405">
                  <c:v>7.1663900000000003E-2</c:v>
                </c:pt>
                <c:pt idx="406">
                  <c:v>7.8397099999999997E-2</c:v>
                </c:pt>
                <c:pt idx="407">
                  <c:v>6.9108000000000003E-2</c:v>
                </c:pt>
                <c:pt idx="408">
                  <c:v>7.0067500000000005E-2</c:v>
                </c:pt>
                <c:pt idx="409">
                  <c:v>6.5877699999999997E-2</c:v>
                </c:pt>
                <c:pt idx="410">
                  <c:v>7.3263599999999998E-2</c:v>
                </c:pt>
                <c:pt idx="411">
                  <c:v>6.9126199999999999E-2</c:v>
                </c:pt>
                <c:pt idx="412">
                  <c:v>6.9997500000000004E-2</c:v>
                </c:pt>
                <c:pt idx="413">
                  <c:v>6.9131700000000004E-2</c:v>
                </c:pt>
                <c:pt idx="414">
                  <c:v>6.9982900000000001E-2</c:v>
                </c:pt>
                <c:pt idx="415">
                  <c:v>7.8934500000000005E-2</c:v>
                </c:pt>
                <c:pt idx="416">
                  <c:v>8.8679800000000003E-2</c:v>
                </c:pt>
                <c:pt idx="417">
                  <c:v>7.6696E-2</c:v>
                </c:pt>
                <c:pt idx="418">
                  <c:v>7.1635699999999997E-2</c:v>
                </c:pt>
                <c:pt idx="419">
                  <c:v>6.8990999999999997E-2</c:v>
                </c:pt>
                <c:pt idx="420">
                  <c:v>6.7883299999999994E-2</c:v>
                </c:pt>
                <c:pt idx="421">
                  <c:v>6.9570099999999996E-2</c:v>
                </c:pt>
                <c:pt idx="422">
                  <c:v>6.9161399999999998E-2</c:v>
                </c:pt>
                <c:pt idx="423">
                  <c:v>7.4087700000000006E-2</c:v>
                </c:pt>
                <c:pt idx="424">
                  <c:v>7.3085600000000001E-2</c:v>
                </c:pt>
                <c:pt idx="425">
                  <c:v>7.5184699999999993E-2</c:v>
                </c:pt>
                <c:pt idx="426">
                  <c:v>7.6166200000000003E-2</c:v>
                </c:pt>
                <c:pt idx="427">
                  <c:v>0.11594649999999999</c:v>
                </c:pt>
                <c:pt idx="428">
                  <c:v>7.6277499999999998E-2</c:v>
                </c:pt>
                <c:pt idx="429">
                  <c:v>7.6418600000000003E-2</c:v>
                </c:pt>
                <c:pt idx="430">
                  <c:v>7.8014500000000001E-2</c:v>
                </c:pt>
                <c:pt idx="431">
                  <c:v>0.10193919999999999</c:v>
                </c:pt>
                <c:pt idx="432">
                  <c:v>7.3975200000000005E-2</c:v>
                </c:pt>
                <c:pt idx="433">
                  <c:v>7.5692899999999994E-2</c:v>
                </c:pt>
                <c:pt idx="434">
                  <c:v>7.5369900000000004E-2</c:v>
                </c:pt>
                <c:pt idx="435">
                  <c:v>7.5607599999999997E-2</c:v>
                </c:pt>
                <c:pt idx="436">
                  <c:v>7.8648700000000002E-2</c:v>
                </c:pt>
                <c:pt idx="437">
                  <c:v>7.3074799999999995E-2</c:v>
                </c:pt>
                <c:pt idx="438">
                  <c:v>7.2396699999999994E-2</c:v>
                </c:pt>
                <c:pt idx="439">
                  <c:v>7.25856E-2</c:v>
                </c:pt>
                <c:pt idx="440">
                  <c:v>7.1300100000000005E-2</c:v>
                </c:pt>
                <c:pt idx="441">
                  <c:v>7.2731799999999999E-2</c:v>
                </c:pt>
                <c:pt idx="442">
                  <c:v>7.6622399999999993E-2</c:v>
                </c:pt>
                <c:pt idx="443">
                  <c:v>8.1680600000000006E-2</c:v>
                </c:pt>
                <c:pt idx="444">
                  <c:v>7.3081499999999994E-2</c:v>
                </c:pt>
                <c:pt idx="445">
                  <c:v>9.2189599999999997E-2</c:v>
                </c:pt>
                <c:pt idx="446">
                  <c:v>0.12845490000000001</c:v>
                </c:pt>
                <c:pt idx="447">
                  <c:v>7.7338500000000004E-2</c:v>
                </c:pt>
                <c:pt idx="448">
                  <c:v>7.41121E-2</c:v>
                </c:pt>
                <c:pt idx="449">
                  <c:v>7.6757500000000006E-2</c:v>
                </c:pt>
                <c:pt idx="450">
                  <c:v>7.2781999999999999E-2</c:v>
                </c:pt>
                <c:pt idx="451">
                  <c:v>7.6262399999999994E-2</c:v>
                </c:pt>
                <c:pt idx="452">
                  <c:v>7.4478199999999994E-2</c:v>
                </c:pt>
                <c:pt idx="453">
                  <c:v>7.7442800000000006E-2</c:v>
                </c:pt>
                <c:pt idx="454">
                  <c:v>7.4728199999999995E-2</c:v>
                </c:pt>
                <c:pt idx="455">
                  <c:v>8.0191200000000004E-2</c:v>
                </c:pt>
                <c:pt idx="456">
                  <c:v>0.1492271</c:v>
                </c:pt>
                <c:pt idx="457">
                  <c:v>7.4254200000000006E-2</c:v>
                </c:pt>
                <c:pt idx="458">
                  <c:v>8.2881899999999994E-2</c:v>
                </c:pt>
                <c:pt idx="459">
                  <c:v>8.1368899999999994E-2</c:v>
                </c:pt>
                <c:pt idx="460">
                  <c:v>7.56463E-2</c:v>
                </c:pt>
                <c:pt idx="461">
                  <c:v>8.4511199999999995E-2</c:v>
                </c:pt>
                <c:pt idx="462">
                  <c:v>8.2805100000000006E-2</c:v>
                </c:pt>
                <c:pt idx="463">
                  <c:v>8.0386200000000005E-2</c:v>
                </c:pt>
                <c:pt idx="464">
                  <c:v>7.6210399999999998E-2</c:v>
                </c:pt>
                <c:pt idx="465">
                  <c:v>7.8992999999999994E-2</c:v>
                </c:pt>
                <c:pt idx="466">
                  <c:v>0.1123229</c:v>
                </c:pt>
                <c:pt idx="467">
                  <c:v>0.11610529999999999</c:v>
                </c:pt>
                <c:pt idx="468">
                  <c:v>8.1104200000000001E-2</c:v>
                </c:pt>
                <c:pt idx="469">
                  <c:v>8.2019499999999995E-2</c:v>
                </c:pt>
                <c:pt idx="470">
                  <c:v>9.6782900000000005E-2</c:v>
                </c:pt>
                <c:pt idx="471">
                  <c:v>8.93071E-2</c:v>
                </c:pt>
                <c:pt idx="472">
                  <c:v>8.0298700000000001E-2</c:v>
                </c:pt>
                <c:pt idx="473">
                  <c:v>8.2178699999999993E-2</c:v>
                </c:pt>
                <c:pt idx="474">
                  <c:v>8.9979000000000003E-2</c:v>
                </c:pt>
                <c:pt idx="475">
                  <c:v>9.3599000000000002E-2</c:v>
                </c:pt>
                <c:pt idx="476">
                  <c:v>8.5786399999999999E-2</c:v>
                </c:pt>
                <c:pt idx="477">
                  <c:v>8.0499899999999999E-2</c:v>
                </c:pt>
                <c:pt idx="478">
                  <c:v>8.0710500000000004E-2</c:v>
                </c:pt>
                <c:pt idx="479">
                  <c:v>7.8209500000000001E-2</c:v>
                </c:pt>
                <c:pt idx="480">
                  <c:v>7.8933299999999998E-2</c:v>
                </c:pt>
                <c:pt idx="481">
                  <c:v>8.2643900000000006E-2</c:v>
                </c:pt>
                <c:pt idx="482">
                  <c:v>8.0335799999999999E-2</c:v>
                </c:pt>
                <c:pt idx="483">
                  <c:v>8.5067000000000004E-2</c:v>
                </c:pt>
                <c:pt idx="484">
                  <c:v>8.4379999999999997E-2</c:v>
                </c:pt>
                <c:pt idx="485">
                  <c:v>8.1559000000000006E-2</c:v>
                </c:pt>
                <c:pt idx="486">
                  <c:v>9.91007E-2</c:v>
                </c:pt>
                <c:pt idx="487">
                  <c:v>7.9533699999999999E-2</c:v>
                </c:pt>
                <c:pt idx="488">
                  <c:v>8.18242E-2</c:v>
                </c:pt>
                <c:pt idx="489">
                  <c:v>8.1030900000000003E-2</c:v>
                </c:pt>
                <c:pt idx="490">
                  <c:v>8.0729999999999996E-2</c:v>
                </c:pt>
                <c:pt idx="491">
                  <c:v>0.1124568</c:v>
                </c:pt>
                <c:pt idx="492">
                  <c:v>8.3171899999999993E-2</c:v>
                </c:pt>
                <c:pt idx="493">
                  <c:v>7.99652E-2</c:v>
                </c:pt>
                <c:pt idx="494">
                  <c:v>8.35095E-2</c:v>
                </c:pt>
                <c:pt idx="495">
                  <c:v>8.9056300000000005E-2</c:v>
                </c:pt>
                <c:pt idx="496">
                  <c:v>9.1439000000000006E-2</c:v>
                </c:pt>
                <c:pt idx="497">
                  <c:v>8.4467500000000001E-2</c:v>
                </c:pt>
                <c:pt idx="498">
                  <c:v>8.2338099999999997E-2</c:v>
                </c:pt>
                <c:pt idx="499">
                  <c:v>8.2633100000000001E-2</c:v>
                </c:pt>
                <c:pt idx="500">
                  <c:v>8.4010699999999994E-2</c:v>
                </c:pt>
                <c:pt idx="501">
                  <c:v>8.9852699999999994E-2</c:v>
                </c:pt>
                <c:pt idx="502">
                  <c:v>0.1021922</c:v>
                </c:pt>
                <c:pt idx="503">
                  <c:v>8.2490800000000003E-2</c:v>
                </c:pt>
                <c:pt idx="504">
                  <c:v>8.3285100000000001E-2</c:v>
                </c:pt>
                <c:pt idx="505">
                  <c:v>8.3271200000000004E-2</c:v>
                </c:pt>
                <c:pt idx="506">
                  <c:v>8.7283100000000002E-2</c:v>
                </c:pt>
                <c:pt idx="507">
                  <c:v>9.2792100000000002E-2</c:v>
                </c:pt>
                <c:pt idx="508">
                  <c:v>8.4207199999999996E-2</c:v>
                </c:pt>
                <c:pt idx="509">
                  <c:v>9.4103199999999998E-2</c:v>
                </c:pt>
                <c:pt idx="510">
                  <c:v>8.9956300000000003E-2</c:v>
                </c:pt>
                <c:pt idx="511">
                  <c:v>8.4240700000000002E-2</c:v>
                </c:pt>
                <c:pt idx="512">
                  <c:v>8.1106200000000003E-2</c:v>
                </c:pt>
                <c:pt idx="513">
                  <c:v>0.14204159999999999</c:v>
                </c:pt>
                <c:pt idx="514">
                  <c:v>8.57546E-2</c:v>
                </c:pt>
                <c:pt idx="515">
                  <c:v>8.4921499999999997E-2</c:v>
                </c:pt>
                <c:pt idx="516">
                  <c:v>8.2581799999999997E-2</c:v>
                </c:pt>
                <c:pt idx="517">
                  <c:v>8.7383000000000002E-2</c:v>
                </c:pt>
                <c:pt idx="518">
                  <c:v>8.8379299999999994E-2</c:v>
                </c:pt>
                <c:pt idx="519">
                  <c:v>9.6698300000000001E-2</c:v>
                </c:pt>
                <c:pt idx="520">
                  <c:v>0.13602349999999999</c:v>
                </c:pt>
                <c:pt idx="521">
                  <c:v>8.4354200000000004E-2</c:v>
                </c:pt>
                <c:pt idx="522">
                  <c:v>0.125472</c:v>
                </c:pt>
                <c:pt idx="523">
                  <c:v>8.7493100000000004E-2</c:v>
                </c:pt>
                <c:pt idx="524">
                  <c:v>8.6590799999999996E-2</c:v>
                </c:pt>
                <c:pt idx="525">
                  <c:v>8.63931E-2</c:v>
                </c:pt>
                <c:pt idx="526">
                  <c:v>0.1024318</c:v>
                </c:pt>
                <c:pt idx="527">
                  <c:v>8.1211000000000005E-2</c:v>
                </c:pt>
                <c:pt idx="528">
                  <c:v>0.12746959999999999</c:v>
                </c:pt>
                <c:pt idx="529">
                  <c:v>8.9080800000000002E-2</c:v>
                </c:pt>
                <c:pt idx="530">
                  <c:v>8.0592200000000003E-2</c:v>
                </c:pt>
                <c:pt idx="531">
                  <c:v>9.2191400000000007E-2</c:v>
                </c:pt>
                <c:pt idx="532">
                  <c:v>8.6930999999999994E-2</c:v>
                </c:pt>
                <c:pt idx="533">
                  <c:v>7.9829700000000003E-2</c:v>
                </c:pt>
                <c:pt idx="534">
                  <c:v>8.5718900000000001E-2</c:v>
                </c:pt>
                <c:pt idx="535">
                  <c:v>8.1512899999999999E-2</c:v>
                </c:pt>
                <c:pt idx="536">
                  <c:v>8.1758399999999995E-2</c:v>
                </c:pt>
                <c:pt idx="537">
                  <c:v>8.1918199999999997E-2</c:v>
                </c:pt>
                <c:pt idx="538">
                  <c:v>8.4425E-2</c:v>
                </c:pt>
                <c:pt idx="539">
                  <c:v>8.3338599999999999E-2</c:v>
                </c:pt>
                <c:pt idx="540">
                  <c:v>8.5273699999999994E-2</c:v>
                </c:pt>
                <c:pt idx="541">
                  <c:v>8.3127499999999993E-2</c:v>
                </c:pt>
                <c:pt idx="542">
                  <c:v>8.9441000000000007E-2</c:v>
                </c:pt>
                <c:pt idx="543">
                  <c:v>8.2774100000000003E-2</c:v>
                </c:pt>
                <c:pt idx="544">
                  <c:v>8.6873099999999995E-2</c:v>
                </c:pt>
                <c:pt idx="545">
                  <c:v>8.6116700000000004E-2</c:v>
                </c:pt>
                <c:pt idx="546">
                  <c:v>8.4929500000000005E-2</c:v>
                </c:pt>
                <c:pt idx="547">
                  <c:v>8.0282300000000001E-2</c:v>
                </c:pt>
                <c:pt idx="548">
                  <c:v>8.33208E-2</c:v>
                </c:pt>
                <c:pt idx="549">
                  <c:v>0.20770079999999999</c:v>
                </c:pt>
                <c:pt idx="550">
                  <c:v>0.1067685</c:v>
                </c:pt>
                <c:pt idx="551">
                  <c:v>0.11934060000000001</c:v>
                </c:pt>
                <c:pt idx="552">
                  <c:v>0.1076865</c:v>
                </c:pt>
                <c:pt idx="553">
                  <c:v>0.1206265</c:v>
                </c:pt>
                <c:pt idx="554">
                  <c:v>0.16811970000000001</c:v>
                </c:pt>
                <c:pt idx="555">
                  <c:v>0.1041525</c:v>
                </c:pt>
                <c:pt idx="556">
                  <c:v>8.7289400000000003E-2</c:v>
                </c:pt>
                <c:pt idx="557">
                  <c:v>9.6448300000000001E-2</c:v>
                </c:pt>
                <c:pt idx="558">
                  <c:v>9.6950900000000007E-2</c:v>
                </c:pt>
                <c:pt idx="559">
                  <c:v>8.4766900000000006E-2</c:v>
                </c:pt>
                <c:pt idx="560">
                  <c:v>8.0927499999999999E-2</c:v>
                </c:pt>
                <c:pt idx="561">
                  <c:v>8.0458600000000005E-2</c:v>
                </c:pt>
                <c:pt idx="562">
                  <c:v>8.2821400000000003E-2</c:v>
                </c:pt>
                <c:pt idx="563">
                  <c:v>8.2578700000000005E-2</c:v>
                </c:pt>
                <c:pt idx="564">
                  <c:v>8.4752400000000006E-2</c:v>
                </c:pt>
                <c:pt idx="565">
                  <c:v>8.1234500000000001E-2</c:v>
                </c:pt>
                <c:pt idx="566">
                  <c:v>8.9491100000000004E-2</c:v>
                </c:pt>
                <c:pt idx="567">
                  <c:v>8.4271499999999999E-2</c:v>
                </c:pt>
                <c:pt idx="568">
                  <c:v>8.9976200000000006E-2</c:v>
                </c:pt>
                <c:pt idx="569">
                  <c:v>8.1917900000000002E-2</c:v>
                </c:pt>
                <c:pt idx="570">
                  <c:v>8.4709999999999994E-2</c:v>
                </c:pt>
                <c:pt idx="571">
                  <c:v>8.50027E-2</c:v>
                </c:pt>
                <c:pt idx="572">
                  <c:v>8.3105899999999996E-2</c:v>
                </c:pt>
                <c:pt idx="573">
                  <c:v>8.2300799999999993E-2</c:v>
                </c:pt>
                <c:pt idx="574">
                  <c:v>0.11541419999999999</c:v>
                </c:pt>
                <c:pt idx="575">
                  <c:v>8.6334400000000006E-2</c:v>
                </c:pt>
                <c:pt idx="576">
                  <c:v>8.7627300000000005E-2</c:v>
                </c:pt>
                <c:pt idx="577">
                  <c:v>8.7946200000000002E-2</c:v>
                </c:pt>
                <c:pt idx="578">
                  <c:v>8.2310300000000003E-2</c:v>
                </c:pt>
                <c:pt idx="579">
                  <c:v>9.2419399999999999E-2</c:v>
                </c:pt>
                <c:pt idx="580">
                  <c:v>8.5977499999999998E-2</c:v>
                </c:pt>
                <c:pt idx="581">
                  <c:v>0.10434499999999999</c:v>
                </c:pt>
                <c:pt idx="582">
                  <c:v>0.1092523</c:v>
                </c:pt>
                <c:pt idx="583">
                  <c:v>8.1302100000000002E-2</c:v>
                </c:pt>
                <c:pt idx="584">
                  <c:v>8.5423899999999997E-2</c:v>
                </c:pt>
                <c:pt idx="585">
                  <c:v>7.90603E-2</c:v>
                </c:pt>
                <c:pt idx="586">
                  <c:v>8.0177300000000007E-2</c:v>
                </c:pt>
                <c:pt idx="587">
                  <c:v>8.4802799999999998E-2</c:v>
                </c:pt>
                <c:pt idx="588">
                  <c:v>7.8267000000000003E-2</c:v>
                </c:pt>
                <c:pt idx="589">
                  <c:v>7.6160800000000001E-2</c:v>
                </c:pt>
                <c:pt idx="590">
                  <c:v>8.1375600000000006E-2</c:v>
                </c:pt>
                <c:pt idx="591">
                  <c:v>8.2581500000000002E-2</c:v>
                </c:pt>
                <c:pt idx="592">
                  <c:v>9.2447600000000005E-2</c:v>
                </c:pt>
                <c:pt idx="593">
                  <c:v>8.77082E-2</c:v>
                </c:pt>
                <c:pt idx="594">
                  <c:v>7.9553700000000005E-2</c:v>
                </c:pt>
                <c:pt idx="595">
                  <c:v>8.0729099999999998E-2</c:v>
                </c:pt>
                <c:pt idx="596">
                  <c:v>8.3663699999999994E-2</c:v>
                </c:pt>
                <c:pt idx="597">
                  <c:v>7.8115699999999996E-2</c:v>
                </c:pt>
                <c:pt idx="598">
                  <c:v>7.9253199999999996E-2</c:v>
                </c:pt>
                <c:pt idx="599">
                  <c:v>7.9670599999999994E-2</c:v>
                </c:pt>
                <c:pt idx="600">
                  <c:v>8.2646800000000006E-2</c:v>
                </c:pt>
                <c:pt idx="601">
                  <c:v>8.1384999999999999E-2</c:v>
                </c:pt>
                <c:pt idx="602">
                  <c:v>8.0996399999999996E-2</c:v>
                </c:pt>
                <c:pt idx="603">
                  <c:v>8.2849199999999998E-2</c:v>
                </c:pt>
                <c:pt idx="604">
                  <c:v>8.0504400000000004E-2</c:v>
                </c:pt>
                <c:pt idx="605">
                  <c:v>9.1708399999999995E-2</c:v>
                </c:pt>
                <c:pt idx="606">
                  <c:v>8.1347699999999995E-2</c:v>
                </c:pt>
                <c:pt idx="607">
                  <c:v>8.0188400000000007E-2</c:v>
                </c:pt>
                <c:pt idx="608">
                  <c:v>7.77061E-2</c:v>
                </c:pt>
                <c:pt idx="609">
                  <c:v>8.5572300000000004E-2</c:v>
                </c:pt>
                <c:pt idx="610">
                  <c:v>0.1049052</c:v>
                </c:pt>
                <c:pt idx="611">
                  <c:v>9.1169399999999998E-2</c:v>
                </c:pt>
                <c:pt idx="612">
                  <c:v>8.3608500000000002E-2</c:v>
                </c:pt>
                <c:pt idx="613">
                  <c:v>7.9174300000000003E-2</c:v>
                </c:pt>
                <c:pt idx="614">
                  <c:v>7.8359600000000001E-2</c:v>
                </c:pt>
                <c:pt idx="615">
                  <c:v>8.2520399999999994E-2</c:v>
                </c:pt>
                <c:pt idx="616">
                  <c:v>7.6971399999999995E-2</c:v>
                </c:pt>
                <c:pt idx="617">
                  <c:v>7.7548900000000004E-2</c:v>
                </c:pt>
                <c:pt idx="618">
                  <c:v>9.0993699999999997E-2</c:v>
                </c:pt>
                <c:pt idx="619">
                  <c:v>7.9777200000000006E-2</c:v>
                </c:pt>
                <c:pt idx="620">
                  <c:v>8.7487400000000007E-2</c:v>
                </c:pt>
                <c:pt idx="621">
                  <c:v>7.9267400000000002E-2</c:v>
                </c:pt>
                <c:pt idx="622">
                  <c:v>8.20023E-2</c:v>
                </c:pt>
                <c:pt idx="623">
                  <c:v>7.9646499999999995E-2</c:v>
                </c:pt>
                <c:pt idx="624">
                  <c:v>7.9253199999999996E-2</c:v>
                </c:pt>
                <c:pt idx="625">
                  <c:v>8.1017599999999995E-2</c:v>
                </c:pt>
                <c:pt idx="626">
                  <c:v>8.3828899999999998E-2</c:v>
                </c:pt>
                <c:pt idx="627">
                  <c:v>8.4303000000000003E-2</c:v>
                </c:pt>
                <c:pt idx="628">
                  <c:v>8.4180900000000003E-2</c:v>
                </c:pt>
                <c:pt idx="629">
                  <c:v>8.5073700000000002E-2</c:v>
                </c:pt>
                <c:pt idx="630">
                  <c:v>9.1655500000000001E-2</c:v>
                </c:pt>
                <c:pt idx="631">
                  <c:v>9.1151499999999996E-2</c:v>
                </c:pt>
                <c:pt idx="632">
                  <c:v>8.1085500000000005E-2</c:v>
                </c:pt>
                <c:pt idx="633">
                  <c:v>8.2796400000000006E-2</c:v>
                </c:pt>
                <c:pt idx="634">
                  <c:v>0.1676096</c:v>
                </c:pt>
                <c:pt idx="635">
                  <c:v>8.5213700000000003E-2</c:v>
                </c:pt>
                <c:pt idx="636">
                  <c:v>7.9180799999999996E-2</c:v>
                </c:pt>
                <c:pt idx="637">
                  <c:v>9.7630900000000007E-2</c:v>
                </c:pt>
                <c:pt idx="638">
                  <c:v>0.1093121</c:v>
                </c:pt>
                <c:pt idx="639">
                  <c:v>7.9184699999999997E-2</c:v>
                </c:pt>
                <c:pt idx="640">
                  <c:v>7.9614000000000004E-2</c:v>
                </c:pt>
                <c:pt idx="641">
                  <c:v>8.6723599999999998E-2</c:v>
                </c:pt>
                <c:pt idx="642">
                  <c:v>7.7805299999999994E-2</c:v>
                </c:pt>
                <c:pt idx="643">
                  <c:v>9.0467199999999998E-2</c:v>
                </c:pt>
                <c:pt idx="644">
                  <c:v>8.6089899999999997E-2</c:v>
                </c:pt>
                <c:pt idx="645">
                  <c:v>8.3346500000000004E-2</c:v>
                </c:pt>
                <c:pt idx="646">
                  <c:v>0.17917060000000001</c:v>
                </c:pt>
                <c:pt idx="647">
                  <c:v>8.0482600000000001E-2</c:v>
                </c:pt>
                <c:pt idx="648">
                  <c:v>7.9816799999999993E-2</c:v>
                </c:pt>
                <c:pt idx="649">
                  <c:v>8.0643300000000001E-2</c:v>
                </c:pt>
                <c:pt idx="650">
                  <c:v>7.6418E-2</c:v>
                </c:pt>
                <c:pt idx="651">
                  <c:v>8.1508899999999995E-2</c:v>
                </c:pt>
                <c:pt idx="652">
                  <c:v>8.4168099999999996E-2</c:v>
                </c:pt>
                <c:pt idx="653">
                  <c:v>7.8494499999999995E-2</c:v>
                </c:pt>
                <c:pt idx="654">
                  <c:v>7.9613500000000004E-2</c:v>
                </c:pt>
                <c:pt idx="655">
                  <c:v>8.0343499999999998E-2</c:v>
                </c:pt>
                <c:pt idx="656">
                  <c:v>9.0690199999999999E-2</c:v>
                </c:pt>
                <c:pt idx="657">
                  <c:v>8.6544499999999996E-2</c:v>
                </c:pt>
                <c:pt idx="658">
                  <c:v>8.0214400000000005E-2</c:v>
                </c:pt>
                <c:pt idx="659">
                  <c:v>8.0166799999999996E-2</c:v>
                </c:pt>
                <c:pt idx="660">
                  <c:v>8.1829799999999994E-2</c:v>
                </c:pt>
                <c:pt idx="661">
                  <c:v>8.3921599999999999E-2</c:v>
                </c:pt>
                <c:pt idx="662">
                  <c:v>7.8660300000000002E-2</c:v>
                </c:pt>
                <c:pt idx="663">
                  <c:v>8.4760299999999997E-2</c:v>
                </c:pt>
                <c:pt idx="664">
                  <c:v>0.1113971</c:v>
                </c:pt>
                <c:pt idx="665">
                  <c:v>8.6322099999999999E-2</c:v>
                </c:pt>
                <c:pt idx="666">
                  <c:v>0.1188188</c:v>
                </c:pt>
                <c:pt idx="667">
                  <c:v>8.2205100000000003E-2</c:v>
                </c:pt>
                <c:pt idx="668">
                  <c:v>9.71051E-2</c:v>
                </c:pt>
                <c:pt idx="669">
                  <c:v>8.2077600000000001E-2</c:v>
                </c:pt>
                <c:pt idx="670">
                  <c:v>8.0210100000000006E-2</c:v>
                </c:pt>
                <c:pt idx="671">
                  <c:v>8.4135199999999993E-2</c:v>
                </c:pt>
                <c:pt idx="672">
                  <c:v>8.1113900000000003E-2</c:v>
                </c:pt>
                <c:pt idx="673">
                  <c:v>7.9873200000000005E-2</c:v>
                </c:pt>
                <c:pt idx="674">
                  <c:v>8.0848100000000006E-2</c:v>
                </c:pt>
                <c:pt idx="675">
                  <c:v>8.1320199999999995E-2</c:v>
                </c:pt>
                <c:pt idx="676">
                  <c:v>7.8600299999999998E-2</c:v>
                </c:pt>
                <c:pt idx="677">
                  <c:v>7.9680000000000001E-2</c:v>
                </c:pt>
                <c:pt idx="678">
                  <c:v>0.107474</c:v>
                </c:pt>
                <c:pt idx="679">
                  <c:v>8.0198800000000001E-2</c:v>
                </c:pt>
                <c:pt idx="680">
                  <c:v>8.3389199999999997E-2</c:v>
                </c:pt>
                <c:pt idx="681">
                  <c:v>8.1916799999999998E-2</c:v>
                </c:pt>
                <c:pt idx="682">
                  <c:v>8.6771699999999993E-2</c:v>
                </c:pt>
                <c:pt idx="683">
                  <c:v>8.2460099999999995E-2</c:v>
                </c:pt>
                <c:pt idx="684">
                  <c:v>8.0097699999999994E-2</c:v>
                </c:pt>
                <c:pt idx="685">
                  <c:v>8.1378300000000001E-2</c:v>
                </c:pt>
                <c:pt idx="686">
                  <c:v>8.24873E-2</c:v>
                </c:pt>
                <c:pt idx="687">
                  <c:v>8.3537500000000001E-2</c:v>
                </c:pt>
                <c:pt idx="688">
                  <c:v>7.8233899999999995E-2</c:v>
                </c:pt>
                <c:pt idx="689">
                  <c:v>8.3058000000000007E-2</c:v>
                </c:pt>
                <c:pt idx="690">
                  <c:v>8.3148899999999998E-2</c:v>
                </c:pt>
                <c:pt idx="691">
                  <c:v>8.8685299999999995E-2</c:v>
                </c:pt>
                <c:pt idx="692">
                  <c:v>8.4551899999999999E-2</c:v>
                </c:pt>
                <c:pt idx="693">
                  <c:v>8.0808000000000005E-2</c:v>
                </c:pt>
                <c:pt idx="694">
                  <c:v>0.1114883</c:v>
                </c:pt>
                <c:pt idx="695">
                  <c:v>0.14723890000000001</c:v>
                </c:pt>
                <c:pt idx="696">
                  <c:v>8.2994600000000002E-2</c:v>
                </c:pt>
                <c:pt idx="697">
                  <c:v>8.2860299999999998E-2</c:v>
                </c:pt>
                <c:pt idx="698">
                  <c:v>8.4205600000000005E-2</c:v>
                </c:pt>
                <c:pt idx="699">
                  <c:v>8.2702600000000001E-2</c:v>
                </c:pt>
                <c:pt idx="700">
                  <c:v>8.5932900000000007E-2</c:v>
                </c:pt>
                <c:pt idx="701">
                  <c:v>8.1005999999999995E-2</c:v>
                </c:pt>
                <c:pt idx="702">
                  <c:v>8.2818199999999995E-2</c:v>
                </c:pt>
                <c:pt idx="703">
                  <c:v>8.1381300000000004E-2</c:v>
                </c:pt>
                <c:pt idx="704">
                  <c:v>8.2916299999999998E-2</c:v>
                </c:pt>
                <c:pt idx="705">
                  <c:v>8.2384299999999994E-2</c:v>
                </c:pt>
                <c:pt idx="706">
                  <c:v>8.3790900000000001E-2</c:v>
                </c:pt>
                <c:pt idx="707">
                  <c:v>9.1644100000000006E-2</c:v>
                </c:pt>
                <c:pt idx="708">
                  <c:v>8.7245799999999998E-2</c:v>
                </c:pt>
                <c:pt idx="709">
                  <c:v>8.0207899999999999E-2</c:v>
                </c:pt>
                <c:pt idx="710">
                  <c:v>8.2025000000000001E-2</c:v>
                </c:pt>
                <c:pt idx="711">
                  <c:v>8.2764900000000002E-2</c:v>
                </c:pt>
                <c:pt idx="712">
                  <c:v>8.2093100000000002E-2</c:v>
                </c:pt>
                <c:pt idx="713">
                  <c:v>8.1376000000000004E-2</c:v>
                </c:pt>
                <c:pt idx="714">
                  <c:v>0.14426149999999999</c:v>
                </c:pt>
                <c:pt idx="715">
                  <c:v>8.3292699999999997E-2</c:v>
                </c:pt>
                <c:pt idx="716">
                  <c:v>0.10741439999999999</c:v>
                </c:pt>
                <c:pt idx="717">
                  <c:v>8.6918400000000007E-2</c:v>
                </c:pt>
                <c:pt idx="718">
                  <c:v>8.1724500000000005E-2</c:v>
                </c:pt>
                <c:pt idx="719">
                  <c:v>9.6306600000000006E-2</c:v>
                </c:pt>
                <c:pt idx="720">
                  <c:v>8.8303099999999995E-2</c:v>
                </c:pt>
                <c:pt idx="721">
                  <c:v>0.10976030000000001</c:v>
                </c:pt>
                <c:pt idx="722">
                  <c:v>8.2435800000000004E-2</c:v>
                </c:pt>
                <c:pt idx="723">
                  <c:v>8.5140400000000005E-2</c:v>
                </c:pt>
                <c:pt idx="724">
                  <c:v>9.1301199999999999E-2</c:v>
                </c:pt>
                <c:pt idx="725">
                  <c:v>8.5344699999999996E-2</c:v>
                </c:pt>
                <c:pt idx="726">
                  <c:v>8.4556599999999996E-2</c:v>
                </c:pt>
                <c:pt idx="727">
                  <c:v>8.7514099999999997E-2</c:v>
                </c:pt>
                <c:pt idx="728">
                  <c:v>8.7433200000000003E-2</c:v>
                </c:pt>
                <c:pt idx="729">
                  <c:v>8.8854199999999994E-2</c:v>
                </c:pt>
                <c:pt idx="730">
                  <c:v>8.6493799999999996E-2</c:v>
                </c:pt>
                <c:pt idx="731">
                  <c:v>8.9152599999999999E-2</c:v>
                </c:pt>
                <c:pt idx="732">
                  <c:v>8.7710200000000002E-2</c:v>
                </c:pt>
                <c:pt idx="733">
                  <c:v>8.1998399999999999E-2</c:v>
                </c:pt>
                <c:pt idx="734">
                  <c:v>0.1703151</c:v>
                </c:pt>
                <c:pt idx="735">
                  <c:v>8.5037600000000005E-2</c:v>
                </c:pt>
                <c:pt idx="736">
                  <c:v>8.2044800000000001E-2</c:v>
                </c:pt>
                <c:pt idx="737">
                  <c:v>0.15616940000000001</c:v>
                </c:pt>
                <c:pt idx="738">
                  <c:v>8.1545599999999996E-2</c:v>
                </c:pt>
                <c:pt idx="739">
                  <c:v>0.1029838</c:v>
                </c:pt>
                <c:pt idx="740">
                  <c:v>8.4801199999999993E-2</c:v>
                </c:pt>
                <c:pt idx="741">
                  <c:v>8.3822300000000002E-2</c:v>
                </c:pt>
                <c:pt idx="742">
                  <c:v>9.1070399999999996E-2</c:v>
                </c:pt>
                <c:pt idx="743">
                  <c:v>9.9677199999999994E-2</c:v>
                </c:pt>
                <c:pt idx="744">
                  <c:v>0.1060127</c:v>
                </c:pt>
                <c:pt idx="745">
                  <c:v>9.1397000000000006E-2</c:v>
                </c:pt>
                <c:pt idx="746">
                  <c:v>8.3921499999999996E-2</c:v>
                </c:pt>
                <c:pt idx="747">
                  <c:v>0.103143</c:v>
                </c:pt>
                <c:pt idx="748">
                  <c:v>0.1375508</c:v>
                </c:pt>
                <c:pt idx="749">
                  <c:v>8.7745600000000007E-2</c:v>
                </c:pt>
                <c:pt idx="750">
                  <c:v>8.3007999999999998E-2</c:v>
                </c:pt>
                <c:pt idx="751">
                  <c:v>9.3937499999999993E-2</c:v>
                </c:pt>
                <c:pt idx="752">
                  <c:v>0.11410090000000001</c:v>
                </c:pt>
                <c:pt idx="753">
                  <c:v>8.9222999999999997E-2</c:v>
                </c:pt>
                <c:pt idx="754">
                  <c:v>0.1256719</c:v>
                </c:pt>
                <c:pt idx="755">
                  <c:v>9.6452800000000005E-2</c:v>
                </c:pt>
                <c:pt idx="756">
                  <c:v>8.4803699999999996E-2</c:v>
                </c:pt>
                <c:pt idx="757">
                  <c:v>8.9944899999999994E-2</c:v>
                </c:pt>
                <c:pt idx="758">
                  <c:v>8.7465200000000007E-2</c:v>
                </c:pt>
                <c:pt idx="759">
                  <c:v>9.1604099999999994E-2</c:v>
                </c:pt>
                <c:pt idx="760">
                  <c:v>8.92791E-2</c:v>
                </c:pt>
                <c:pt idx="761">
                  <c:v>8.4567000000000003E-2</c:v>
                </c:pt>
                <c:pt idx="762">
                  <c:v>8.1412999999999999E-2</c:v>
                </c:pt>
                <c:pt idx="763">
                  <c:v>8.5784299999999994E-2</c:v>
                </c:pt>
                <c:pt idx="764">
                  <c:v>8.3984299999999998E-2</c:v>
                </c:pt>
                <c:pt idx="765">
                  <c:v>9.9392499999999995E-2</c:v>
                </c:pt>
                <c:pt idx="766">
                  <c:v>8.1895599999999999E-2</c:v>
                </c:pt>
                <c:pt idx="767">
                  <c:v>9.2589299999999999E-2</c:v>
                </c:pt>
                <c:pt idx="768">
                  <c:v>8.5220199999999996E-2</c:v>
                </c:pt>
                <c:pt idx="769">
                  <c:v>8.3899799999999997E-2</c:v>
                </c:pt>
                <c:pt idx="770">
                  <c:v>8.7293399999999993E-2</c:v>
                </c:pt>
                <c:pt idx="771">
                  <c:v>8.4593600000000005E-2</c:v>
                </c:pt>
                <c:pt idx="772">
                  <c:v>9.8776699999999995E-2</c:v>
                </c:pt>
                <c:pt idx="773">
                  <c:v>0.1265724</c:v>
                </c:pt>
                <c:pt idx="774">
                  <c:v>8.5369E-2</c:v>
                </c:pt>
                <c:pt idx="775">
                  <c:v>8.6785699999999993E-2</c:v>
                </c:pt>
                <c:pt idx="776">
                  <c:v>8.5018300000000005E-2</c:v>
                </c:pt>
                <c:pt idx="777">
                  <c:v>8.3456299999999997E-2</c:v>
                </c:pt>
                <c:pt idx="778">
                  <c:v>0.16689219999999999</c:v>
                </c:pt>
                <c:pt idx="779">
                  <c:v>8.4576200000000004E-2</c:v>
                </c:pt>
                <c:pt idx="780">
                  <c:v>8.4335599999999997E-2</c:v>
                </c:pt>
                <c:pt idx="781">
                  <c:v>8.1666299999999997E-2</c:v>
                </c:pt>
                <c:pt idx="782">
                  <c:v>8.7791999999999995E-2</c:v>
                </c:pt>
                <c:pt idx="783">
                  <c:v>8.3202999999999999E-2</c:v>
                </c:pt>
                <c:pt idx="784">
                  <c:v>8.3067199999999994E-2</c:v>
                </c:pt>
                <c:pt idx="785">
                  <c:v>8.4422300000000006E-2</c:v>
                </c:pt>
                <c:pt idx="786">
                  <c:v>8.4281999999999996E-2</c:v>
                </c:pt>
                <c:pt idx="787">
                  <c:v>8.6065600000000006E-2</c:v>
                </c:pt>
                <c:pt idx="788">
                  <c:v>8.5509799999999997E-2</c:v>
                </c:pt>
                <c:pt idx="789">
                  <c:v>8.6937100000000003E-2</c:v>
                </c:pt>
                <c:pt idx="790">
                  <c:v>9.1257500000000005E-2</c:v>
                </c:pt>
                <c:pt idx="791">
                  <c:v>8.7140800000000004E-2</c:v>
                </c:pt>
                <c:pt idx="792">
                  <c:v>8.2836800000000002E-2</c:v>
                </c:pt>
                <c:pt idx="793">
                  <c:v>8.1491900000000006E-2</c:v>
                </c:pt>
                <c:pt idx="794">
                  <c:v>8.0628199999999997E-2</c:v>
                </c:pt>
                <c:pt idx="795">
                  <c:v>7.8831200000000004E-2</c:v>
                </c:pt>
                <c:pt idx="796">
                  <c:v>7.89213E-2</c:v>
                </c:pt>
                <c:pt idx="797">
                  <c:v>8.7283200000000005E-2</c:v>
                </c:pt>
                <c:pt idx="798">
                  <c:v>8.4234199999999995E-2</c:v>
                </c:pt>
                <c:pt idx="799">
                  <c:v>7.8281400000000001E-2</c:v>
                </c:pt>
                <c:pt idx="800">
                  <c:v>8.2104899999999995E-2</c:v>
                </c:pt>
                <c:pt idx="801">
                  <c:v>0.12203890000000001</c:v>
                </c:pt>
                <c:pt idx="802">
                  <c:v>8.3072199999999999E-2</c:v>
                </c:pt>
                <c:pt idx="803">
                  <c:v>9.1689900000000005E-2</c:v>
                </c:pt>
                <c:pt idx="804">
                  <c:v>0.13116</c:v>
                </c:pt>
                <c:pt idx="805">
                  <c:v>8.3652799999999999E-2</c:v>
                </c:pt>
                <c:pt idx="806">
                  <c:v>9.4152799999999995E-2</c:v>
                </c:pt>
                <c:pt idx="807">
                  <c:v>8.4790599999999994E-2</c:v>
                </c:pt>
                <c:pt idx="808">
                  <c:v>7.9656900000000003E-2</c:v>
                </c:pt>
                <c:pt idx="809">
                  <c:v>8.3687899999999996E-2</c:v>
                </c:pt>
                <c:pt idx="810">
                  <c:v>8.0111799999999997E-2</c:v>
                </c:pt>
                <c:pt idx="811">
                  <c:v>7.8760499999999997E-2</c:v>
                </c:pt>
                <c:pt idx="812">
                  <c:v>8.0233399999999996E-2</c:v>
                </c:pt>
                <c:pt idx="813">
                  <c:v>0.1095675</c:v>
                </c:pt>
                <c:pt idx="814">
                  <c:v>8.3529699999999998E-2</c:v>
                </c:pt>
                <c:pt idx="815">
                  <c:v>8.9167999999999997E-2</c:v>
                </c:pt>
                <c:pt idx="816">
                  <c:v>8.3056699999999997E-2</c:v>
                </c:pt>
                <c:pt idx="817">
                  <c:v>7.8382199999999999E-2</c:v>
                </c:pt>
                <c:pt idx="818">
                  <c:v>7.72867E-2</c:v>
                </c:pt>
                <c:pt idx="819">
                  <c:v>8.1990599999999997E-2</c:v>
                </c:pt>
                <c:pt idx="820">
                  <c:v>7.6397599999999996E-2</c:v>
                </c:pt>
                <c:pt idx="821">
                  <c:v>8.0551200000000003E-2</c:v>
                </c:pt>
                <c:pt idx="822">
                  <c:v>8.19439E-2</c:v>
                </c:pt>
                <c:pt idx="823">
                  <c:v>7.5815300000000002E-2</c:v>
                </c:pt>
                <c:pt idx="824">
                  <c:v>7.6575900000000002E-2</c:v>
                </c:pt>
                <c:pt idx="825">
                  <c:v>8.2911600000000002E-2</c:v>
                </c:pt>
                <c:pt idx="826">
                  <c:v>7.8074000000000005E-2</c:v>
                </c:pt>
                <c:pt idx="827">
                  <c:v>8.3483100000000005E-2</c:v>
                </c:pt>
                <c:pt idx="828">
                  <c:v>7.8017299999999998E-2</c:v>
                </c:pt>
                <c:pt idx="829">
                  <c:v>0.10117130000000001</c:v>
                </c:pt>
                <c:pt idx="830">
                  <c:v>0.14100080000000001</c:v>
                </c:pt>
                <c:pt idx="831">
                  <c:v>7.8770699999999999E-2</c:v>
                </c:pt>
                <c:pt idx="832">
                  <c:v>8.2703499999999999E-2</c:v>
                </c:pt>
                <c:pt idx="833">
                  <c:v>7.79469E-2</c:v>
                </c:pt>
                <c:pt idx="834">
                  <c:v>8.0132800000000004E-2</c:v>
                </c:pt>
                <c:pt idx="835">
                  <c:v>0.1052381</c:v>
                </c:pt>
                <c:pt idx="836">
                  <c:v>0.1150708</c:v>
                </c:pt>
                <c:pt idx="837">
                  <c:v>8.3940100000000004E-2</c:v>
                </c:pt>
                <c:pt idx="838">
                  <c:v>7.8610799999999995E-2</c:v>
                </c:pt>
                <c:pt idx="839">
                  <c:v>8.0074000000000006E-2</c:v>
                </c:pt>
                <c:pt idx="840">
                  <c:v>8.0147800000000005E-2</c:v>
                </c:pt>
                <c:pt idx="841">
                  <c:v>9.0250300000000006E-2</c:v>
                </c:pt>
                <c:pt idx="842">
                  <c:v>8.8545700000000005E-2</c:v>
                </c:pt>
                <c:pt idx="843">
                  <c:v>8.1916799999999998E-2</c:v>
                </c:pt>
                <c:pt idx="844">
                  <c:v>8.23348E-2</c:v>
                </c:pt>
                <c:pt idx="845">
                  <c:v>8.0345100000000003E-2</c:v>
                </c:pt>
                <c:pt idx="846">
                  <c:v>8.37339E-2</c:v>
                </c:pt>
                <c:pt idx="847">
                  <c:v>7.9508700000000002E-2</c:v>
                </c:pt>
                <c:pt idx="848">
                  <c:v>8.54298E-2</c:v>
                </c:pt>
                <c:pt idx="849">
                  <c:v>8.0920400000000003E-2</c:v>
                </c:pt>
                <c:pt idx="850">
                  <c:v>7.9430700000000007E-2</c:v>
                </c:pt>
                <c:pt idx="851">
                  <c:v>7.7318899999999996E-2</c:v>
                </c:pt>
                <c:pt idx="852">
                  <c:v>8.1455399999999997E-2</c:v>
                </c:pt>
                <c:pt idx="853">
                  <c:v>0.11016910000000001</c:v>
                </c:pt>
                <c:pt idx="854">
                  <c:v>0.12975880000000001</c:v>
                </c:pt>
                <c:pt idx="855">
                  <c:v>8.3034999999999998E-2</c:v>
                </c:pt>
                <c:pt idx="856">
                  <c:v>9.8334400000000002E-2</c:v>
                </c:pt>
                <c:pt idx="857">
                  <c:v>9.4768000000000005E-2</c:v>
                </c:pt>
                <c:pt idx="858">
                  <c:v>0.1105314</c:v>
                </c:pt>
                <c:pt idx="859">
                  <c:v>0.1012049</c:v>
                </c:pt>
                <c:pt idx="860">
                  <c:v>8.1763799999999998E-2</c:v>
                </c:pt>
                <c:pt idx="861">
                  <c:v>7.8819E-2</c:v>
                </c:pt>
                <c:pt idx="862">
                  <c:v>7.9472500000000001E-2</c:v>
                </c:pt>
                <c:pt idx="863">
                  <c:v>7.7498800000000007E-2</c:v>
                </c:pt>
                <c:pt idx="864">
                  <c:v>8.3966799999999994E-2</c:v>
                </c:pt>
                <c:pt idx="865">
                  <c:v>8.2364599999999996E-2</c:v>
                </c:pt>
                <c:pt idx="866">
                  <c:v>8.7620000000000003E-2</c:v>
                </c:pt>
                <c:pt idx="867">
                  <c:v>7.9981499999999997E-2</c:v>
                </c:pt>
                <c:pt idx="868">
                  <c:v>8.4312100000000001E-2</c:v>
                </c:pt>
                <c:pt idx="869">
                  <c:v>0.17324609999999999</c:v>
                </c:pt>
                <c:pt idx="870">
                  <c:v>8.3226300000000003E-2</c:v>
                </c:pt>
                <c:pt idx="871">
                  <c:v>7.9064700000000002E-2</c:v>
                </c:pt>
                <c:pt idx="872">
                  <c:v>8.1973299999999999E-2</c:v>
                </c:pt>
                <c:pt idx="873">
                  <c:v>9.5841800000000005E-2</c:v>
                </c:pt>
                <c:pt idx="874">
                  <c:v>9.91451E-2</c:v>
                </c:pt>
                <c:pt idx="875">
                  <c:v>0.19892360000000001</c:v>
                </c:pt>
                <c:pt idx="876">
                  <c:v>0.12425609999999999</c:v>
                </c:pt>
                <c:pt idx="877">
                  <c:v>0.18093790000000001</c:v>
                </c:pt>
                <c:pt idx="878">
                  <c:v>0.1093784</c:v>
                </c:pt>
                <c:pt idx="879">
                  <c:v>0.15293970000000001</c:v>
                </c:pt>
                <c:pt idx="880">
                  <c:v>0.13003709999999999</c:v>
                </c:pt>
                <c:pt idx="881">
                  <c:v>0.1270877</c:v>
                </c:pt>
                <c:pt idx="882">
                  <c:v>0.1019205</c:v>
                </c:pt>
                <c:pt idx="883">
                  <c:v>9.5734399999999997E-2</c:v>
                </c:pt>
                <c:pt idx="884">
                  <c:v>8.9337600000000003E-2</c:v>
                </c:pt>
                <c:pt idx="885">
                  <c:v>7.9279299999999997E-2</c:v>
                </c:pt>
                <c:pt idx="886">
                  <c:v>0.11619699999999999</c:v>
                </c:pt>
                <c:pt idx="887">
                  <c:v>0.11061</c:v>
                </c:pt>
                <c:pt idx="888">
                  <c:v>8.3736199999999997E-2</c:v>
                </c:pt>
                <c:pt idx="889">
                  <c:v>8.2274700000000006E-2</c:v>
                </c:pt>
                <c:pt idx="890">
                  <c:v>8.2414399999999999E-2</c:v>
                </c:pt>
                <c:pt idx="891">
                  <c:v>9.6112500000000003E-2</c:v>
                </c:pt>
                <c:pt idx="892">
                  <c:v>8.0125000000000002E-2</c:v>
                </c:pt>
                <c:pt idx="893">
                  <c:v>8.09864E-2</c:v>
                </c:pt>
                <c:pt idx="894">
                  <c:v>0.1042391</c:v>
                </c:pt>
                <c:pt idx="895">
                  <c:v>9.3411400000000006E-2</c:v>
                </c:pt>
                <c:pt idx="896">
                  <c:v>9.2967300000000003E-2</c:v>
                </c:pt>
                <c:pt idx="897">
                  <c:v>8.4251699999999999E-2</c:v>
                </c:pt>
                <c:pt idx="898">
                  <c:v>8.6236999999999994E-2</c:v>
                </c:pt>
                <c:pt idx="899">
                  <c:v>0.1506555</c:v>
                </c:pt>
                <c:pt idx="900">
                  <c:v>8.4207599999999994E-2</c:v>
                </c:pt>
                <c:pt idx="901">
                  <c:v>8.0960000000000004E-2</c:v>
                </c:pt>
                <c:pt idx="902">
                  <c:v>8.3446999999999993E-2</c:v>
                </c:pt>
                <c:pt idx="903">
                  <c:v>0.11073819999999999</c:v>
                </c:pt>
                <c:pt idx="904">
                  <c:v>8.0672199999999999E-2</c:v>
                </c:pt>
                <c:pt idx="905">
                  <c:v>9.2200699999999997E-2</c:v>
                </c:pt>
                <c:pt idx="906">
                  <c:v>9.7457199999999994E-2</c:v>
                </c:pt>
                <c:pt idx="907">
                  <c:v>8.9342299999999999E-2</c:v>
                </c:pt>
                <c:pt idx="908">
                  <c:v>8.12142E-2</c:v>
                </c:pt>
                <c:pt idx="909">
                  <c:v>8.4197300000000003E-2</c:v>
                </c:pt>
                <c:pt idx="910">
                  <c:v>8.3816199999999993E-2</c:v>
                </c:pt>
                <c:pt idx="911">
                  <c:v>0.15723870000000001</c:v>
                </c:pt>
                <c:pt idx="912">
                  <c:v>8.6166199999999998E-2</c:v>
                </c:pt>
                <c:pt idx="913">
                  <c:v>8.3191699999999993E-2</c:v>
                </c:pt>
                <c:pt idx="914">
                  <c:v>0.22076370000000001</c:v>
                </c:pt>
                <c:pt idx="915">
                  <c:v>8.1389500000000004E-2</c:v>
                </c:pt>
                <c:pt idx="916">
                  <c:v>8.3688100000000001E-2</c:v>
                </c:pt>
                <c:pt idx="917">
                  <c:v>8.0896200000000001E-2</c:v>
                </c:pt>
                <c:pt idx="918">
                  <c:v>8.1614800000000001E-2</c:v>
                </c:pt>
                <c:pt idx="919">
                  <c:v>8.3452299999999993E-2</c:v>
                </c:pt>
                <c:pt idx="920">
                  <c:v>8.0926899999999996E-2</c:v>
                </c:pt>
                <c:pt idx="921">
                  <c:v>8.0470399999999997E-2</c:v>
                </c:pt>
                <c:pt idx="922">
                  <c:v>9.06005E-2</c:v>
                </c:pt>
                <c:pt idx="923">
                  <c:v>8.8181700000000002E-2</c:v>
                </c:pt>
                <c:pt idx="924">
                  <c:v>8.2605200000000004E-2</c:v>
                </c:pt>
                <c:pt idx="925">
                  <c:v>8.3494799999999994E-2</c:v>
                </c:pt>
                <c:pt idx="926">
                  <c:v>8.1349599999999994E-2</c:v>
                </c:pt>
                <c:pt idx="927">
                  <c:v>8.4314700000000006E-2</c:v>
                </c:pt>
                <c:pt idx="928">
                  <c:v>8.2500199999999996E-2</c:v>
                </c:pt>
                <c:pt idx="929">
                  <c:v>8.9904600000000001E-2</c:v>
                </c:pt>
                <c:pt idx="930">
                  <c:v>8.55461E-2</c:v>
                </c:pt>
                <c:pt idx="931">
                  <c:v>8.7428099999999995E-2</c:v>
                </c:pt>
                <c:pt idx="932">
                  <c:v>8.9212399999999997E-2</c:v>
                </c:pt>
                <c:pt idx="933">
                  <c:v>0.12938079999999999</c:v>
                </c:pt>
                <c:pt idx="934">
                  <c:v>8.3301100000000003E-2</c:v>
                </c:pt>
                <c:pt idx="935">
                  <c:v>8.6470000000000005E-2</c:v>
                </c:pt>
                <c:pt idx="936">
                  <c:v>8.3422200000000002E-2</c:v>
                </c:pt>
                <c:pt idx="937">
                  <c:v>8.9139899999999994E-2</c:v>
                </c:pt>
                <c:pt idx="938">
                  <c:v>8.6589299999999994E-2</c:v>
                </c:pt>
                <c:pt idx="939">
                  <c:v>8.2088599999999998E-2</c:v>
                </c:pt>
                <c:pt idx="940">
                  <c:v>8.7580599999999995E-2</c:v>
                </c:pt>
                <c:pt idx="941">
                  <c:v>8.3667400000000003E-2</c:v>
                </c:pt>
                <c:pt idx="942">
                  <c:v>8.04309E-2</c:v>
                </c:pt>
                <c:pt idx="943">
                  <c:v>9.0024000000000007E-2</c:v>
                </c:pt>
                <c:pt idx="944">
                  <c:v>9.2733499999999996E-2</c:v>
                </c:pt>
                <c:pt idx="945">
                  <c:v>8.3779500000000007E-2</c:v>
                </c:pt>
                <c:pt idx="946">
                  <c:v>8.2857600000000003E-2</c:v>
                </c:pt>
                <c:pt idx="947">
                  <c:v>9.2009499999999994E-2</c:v>
                </c:pt>
                <c:pt idx="948">
                  <c:v>8.6729000000000001E-2</c:v>
                </c:pt>
                <c:pt idx="949">
                  <c:v>8.6001599999999997E-2</c:v>
                </c:pt>
                <c:pt idx="950">
                  <c:v>8.2847900000000002E-2</c:v>
                </c:pt>
                <c:pt idx="951">
                  <c:v>8.5561799999999993E-2</c:v>
                </c:pt>
                <c:pt idx="952">
                  <c:v>8.1453399999999995E-2</c:v>
                </c:pt>
                <c:pt idx="953">
                  <c:v>8.0731800000000006E-2</c:v>
                </c:pt>
                <c:pt idx="954">
                  <c:v>8.3683599999999997E-2</c:v>
                </c:pt>
                <c:pt idx="955">
                  <c:v>8.2963300000000004E-2</c:v>
                </c:pt>
                <c:pt idx="956">
                  <c:v>8.3626000000000006E-2</c:v>
                </c:pt>
                <c:pt idx="957">
                  <c:v>8.8047899999999998E-2</c:v>
                </c:pt>
                <c:pt idx="958">
                  <c:v>8.5358500000000004E-2</c:v>
                </c:pt>
                <c:pt idx="959">
                  <c:v>0.1462734</c:v>
                </c:pt>
                <c:pt idx="960">
                  <c:v>0.18441260000000001</c:v>
                </c:pt>
                <c:pt idx="961">
                  <c:v>8.6384299999999997E-2</c:v>
                </c:pt>
                <c:pt idx="962">
                  <c:v>8.2457500000000003E-2</c:v>
                </c:pt>
                <c:pt idx="963">
                  <c:v>7.9862000000000002E-2</c:v>
                </c:pt>
                <c:pt idx="964">
                  <c:v>8.5627700000000001E-2</c:v>
                </c:pt>
                <c:pt idx="965">
                  <c:v>8.2287899999999997E-2</c:v>
                </c:pt>
                <c:pt idx="966">
                  <c:v>8.07171E-2</c:v>
                </c:pt>
                <c:pt idx="967">
                  <c:v>8.3699200000000001E-2</c:v>
                </c:pt>
                <c:pt idx="968">
                  <c:v>8.3495E-2</c:v>
                </c:pt>
                <c:pt idx="969">
                  <c:v>7.9763399999999998E-2</c:v>
                </c:pt>
                <c:pt idx="970">
                  <c:v>8.3515300000000001E-2</c:v>
                </c:pt>
                <c:pt idx="971">
                  <c:v>8.1059599999999996E-2</c:v>
                </c:pt>
                <c:pt idx="972">
                  <c:v>8.8500300000000004E-2</c:v>
                </c:pt>
                <c:pt idx="973">
                  <c:v>8.8377999999999998E-2</c:v>
                </c:pt>
                <c:pt idx="974">
                  <c:v>8.66315E-2</c:v>
                </c:pt>
                <c:pt idx="975">
                  <c:v>8.2645999999999997E-2</c:v>
                </c:pt>
                <c:pt idx="976">
                  <c:v>8.6540000000000006E-2</c:v>
                </c:pt>
                <c:pt idx="977">
                  <c:v>9.4769999999999993E-2</c:v>
                </c:pt>
                <c:pt idx="978">
                  <c:v>8.8273000000000004E-2</c:v>
                </c:pt>
                <c:pt idx="979">
                  <c:v>9.0362799999999993E-2</c:v>
                </c:pt>
                <c:pt idx="980">
                  <c:v>8.6352999999999999E-2</c:v>
                </c:pt>
                <c:pt idx="981">
                  <c:v>8.5296899999999995E-2</c:v>
                </c:pt>
                <c:pt idx="982">
                  <c:v>8.3012199999999994E-2</c:v>
                </c:pt>
                <c:pt idx="983">
                  <c:v>8.5523199999999994E-2</c:v>
                </c:pt>
                <c:pt idx="984">
                  <c:v>9.2184600000000005E-2</c:v>
                </c:pt>
                <c:pt idx="985">
                  <c:v>8.9184100000000002E-2</c:v>
                </c:pt>
                <c:pt idx="986">
                  <c:v>8.5244899999999998E-2</c:v>
                </c:pt>
                <c:pt idx="987">
                  <c:v>9.9530199999999999E-2</c:v>
                </c:pt>
                <c:pt idx="988">
                  <c:v>0.13917299999999999</c:v>
                </c:pt>
                <c:pt idx="989">
                  <c:v>8.7582800000000002E-2</c:v>
                </c:pt>
                <c:pt idx="990">
                  <c:v>8.4659499999999999E-2</c:v>
                </c:pt>
                <c:pt idx="991">
                  <c:v>8.4009500000000001E-2</c:v>
                </c:pt>
                <c:pt idx="992">
                  <c:v>8.9714799999999997E-2</c:v>
                </c:pt>
                <c:pt idx="993">
                  <c:v>9.1511999999999996E-2</c:v>
                </c:pt>
                <c:pt idx="994">
                  <c:v>8.55017E-2</c:v>
                </c:pt>
                <c:pt idx="995">
                  <c:v>8.8284500000000002E-2</c:v>
                </c:pt>
                <c:pt idx="996">
                  <c:v>8.4600300000000003E-2</c:v>
                </c:pt>
                <c:pt idx="997">
                  <c:v>8.9037199999999997E-2</c:v>
                </c:pt>
                <c:pt idx="998">
                  <c:v>8.3447900000000005E-2</c:v>
                </c:pt>
                <c:pt idx="999">
                  <c:v>8.2839099999999999E-2</c:v>
                </c:pt>
                <c:pt idx="1000">
                  <c:v>8.0842399999999995E-2</c:v>
                </c:pt>
                <c:pt idx="1001">
                  <c:v>0.28189219999999998</c:v>
                </c:pt>
                <c:pt idx="1002">
                  <c:v>0.26643509999999998</c:v>
                </c:pt>
                <c:pt idx="1003">
                  <c:v>0.18529409999999999</c:v>
                </c:pt>
                <c:pt idx="1004">
                  <c:v>0.222112</c:v>
                </c:pt>
                <c:pt idx="1005">
                  <c:v>0.20430380000000001</c:v>
                </c:pt>
                <c:pt idx="1006">
                  <c:v>0.19273190000000001</c:v>
                </c:pt>
                <c:pt idx="1007">
                  <c:v>0.23441100000000001</c:v>
                </c:pt>
                <c:pt idx="1008">
                  <c:v>0.24606210000000001</c:v>
                </c:pt>
                <c:pt idx="1009">
                  <c:v>0.18960450000000001</c:v>
                </c:pt>
                <c:pt idx="1010">
                  <c:v>0.1959437</c:v>
                </c:pt>
                <c:pt idx="1011">
                  <c:v>0.29933530000000003</c:v>
                </c:pt>
                <c:pt idx="1012">
                  <c:v>0.21863779999999999</c:v>
                </c:pt>
                <c:pt idx="1013">
                  <c:v>0.2169267</c:v>
                </c:pt>
                <c:pt idx="1014">
                  <c:v>0.1852384</c:v>
                </c:pt>
                <c:pt idx="1015">
                  <c:v>0.23681930000000001</c:v>
                </c:pt>
                <c:pt idx="1016">
                  <c:v>0.18264150000000001</c:v>
                </c:pt>
                <c:pt idx="1017">
                  <c:v>0.19988030000000001</c:v>
                </c:pt>
                <c:pt idx="1018">
                  <c:v>0.2270683</c:v>
                </c:pt>
                <c:pt idx="1019">
                  <c:v>0.17517060000000001</c:v>
                </c:pt>
                <c:pt idx="1020">
                  <c:v>0.19740079999999999</c:v>
                </c:pt>
                <c:pt idx="1021">
                  <c:v>0.1913792</c:v>
                </c:pt>
                <c:pt idx="1022">
                  <c:v>0.19808690000000001</c:v>
                </c:pt>
                <c:pt idx="1023">
                  <c:v>0.18121719999999999</c:v>
                </c:pt>
                <c:pt idx="1024">
                  <c:v>0.23266539999999999</c:v>
                </c:pt>
                <c:pt idx="1025">
                  <c:v>0.1853149</c:v>
                </c:pt>
                <c:pt idx="1026">
                  <c:v>0.1845437</c:v>
                </c:pt>
                <c:pt idx="1027">
                  <c:v>0.18558089999999999</c:v>
                </c:pt>
                <c:pt idx="1028">
                  <c:v>0.28044809999999998</c:v>
                </c:pt>
                <c:pt idx="1029">
                  <c:v>0.21821199999999999</c:v>
                </c:pt>
                <c:pt idx="1030">
                  <c:v>0.2031115</c:v>
                </c:pt>
                <c:pt idx="1031">
                  <c:v>0.1831091</c:v>
                </c:pt>
                <c:pt idx="1032">
                  <c:v>0.1914216</c:v>
                </c:pt>
                <c:pt idx="1033">
                  <c:v>0.22883590000000001</c:v>
                </c:pt>
                <c:pt idx="1034">
                  <c:v>0.18464639999999999</c:v>
                </c:pt>
                <c:pt idx="1035">
                  <c:v>0.32232870000000002</c:v>
                </c:pt>
                <c:pt idx="1036">
                  <c:v>0.24152709999999999</c:v>
                </c:pt>
                <c:pt idx="1037">
                  <c:v>0.184668</c:v>
                </c:pt>
                <c:pt idx="1038">
                  <c:v>0.28273369999999998</c:v>
                </c:pt>
                <c:pt idx="1039">
                  <c:v>0.23406170000000001</c:v>
                </c:pt>
                <c:pt idx="1040">
                  <c:v>0.1748304</c:v>
                </c:pt>
                <c:pt idx="1041">
                  <c:v>0.18090890000000001</c:v>
                </c:pt>
                <c:pt idx="1042">
                  <c:v>0.18024670000000001</c:v>
                </c:pt>
                <c:pt idx="1043">
                  <c:v>0.18097240000000001</c:v>
                </c:pt>
                <c:pt idx="1044">
                  <c:v>0.17490790000000001</c:v>
                </c:pt>
                <c:pt idx="1045">
                  <c:v>0.18277660000000001</c:v>
                </c:pt>
                <c:pt idx="1046">
                  <c:v>0.1720904</c:v>
                </c:pt>
                <c:pt idx="1047">
                  <c:v>0.18557899999999999</c:v>
                </c:pt>
                <c:pt idx="1048">
                  <c:v>0.18042759999999999</c:v>
                </c:pt>
                <c:pt idx="1049">
                  <c:v>0.18379480000000001</c:v>
                </c:pt>
                <c:pt idx="1050">
                  <c:v>0.17208100000000001</c:v>
                </c:pt>
                <c:pt idx="1051">
                  <c:v>0.21143529999999999</c:v>
                </c:pt>
                <c:pt idx="1052">
                  <c:v>0.1810706</c:v>
                </c:pt>
                <c:pt idx="1053">
                  <c:v>0.19206799999999999</c:v>
                </c:pt>
                <c:pt idx="1054">
                  <c:v>0.1769326</c:v>
                </c:pt>
                <c:pt idx="1055">
                  <c:v>0.18648190000000001</c:v>
                </c:pt>
                <c:pt idx="1056">
                  <c:v>0.1836846</c:v>
                </c:pt>
                <c:pt idx="1057">
                  <c:v>0.19533049999999999</c:v>
                </c:pt>
                <c:pt idx="1058">
                  <c:v>0.2320884</c:v>
                </c:pt>
                <c:pt idx="1059">
                  <c:v>0.19345570000000001</c:v>
                </c:pt>
                <c:pt idx="1060">
                  <c:v>0.27690589999999998</c:v>
                </c:pt>
                <c:pt idx="1061">
                  <c:v>0.21615180000000001</c:v>
                </c:pt>
                <c:pt idx="1062">
                  <c:v>0.2142675</c:v>
                </c:pt>
                <c:pt idx="1063">
                  <c:v>0.24554490000000001</c:v>
                </c:pt>
                <c:pt idx="1064">
                  <c:v>0.1777735</c:v>
                </c:pt>
                <c:pt idx="1065">
                  <c:v>0.17810580000000001</c:v>
                </c:pt>
                <c:pt idx="1066">
                  <c:v>0.17900830000000001</c:v>
                </c:pt>
                <c:pt idx="1067">
                  <c:v>0.1799962</c:v>
                </c:pt>
                <c:pt idx="1068">
                  <c:v>0.22174859999999999</c:v>
                </c:pt>
                <c:pt idx="1069">
                  <c:v>0.1773766</c:v>
                </c:pt>
                <c:pt idx="1070">
                  <c:v>0.1786951</c:v>
                </c:pt>
                <c:pt idx="1071">
                  <c:v>0.17148540000000001</c:v>
                </c:pt>
                <c:pt idx="1072">
                  <c:v>0.1750515</c:v>
                </c:pt>
                <c:pt idx="1073">
                  <c:v>0.17250219999999999</c:v>
                </c:pt>
                <c:pt idx="1074">
                  <c:v>0.21125910000000001</c:v>
                </c:pt>
                <c:pt idx="1075">
                  <c:v>0.2095716</c:v>
                </c:pt>
                <c:pt idx="1076">
                  <c:v>0.17916779999999999</c:v>
                </c:pt>
                <c:pt idx="1077">
                  <c:v>0.18160009999999999</c:v>
                </c:pt>
                <c:pt idx="1078">
                  <c:v>0.1832058</c:v>
                </c:pt>
                <c:pt idx="1079">
                  <c:v>0.18251200000000001</c:v>
                </c:pt>
                <c:pt idx="1080">
                  <c:v>0.18345220000000001</c:v>
                </c:pt>
                <c:pt idx="1081">
                  <c:v>0.19175690000000001</c:v>
                </c:pt>
                <c:pt idx="1082">
                  <c:v>0.18739790000000001</c:v>
                </c:pt>
                <c:pt idx="1083">
                  <c:v>0.18785540000000001</c:v>
                </c:pt>
                <c:pt idx="1084">
                  <c:v>0.18918389999999999</c:v>
                </c:pt>
                <c:pt idx="1085">
                  <c:v>0.1888764</c:v>
                </c:pt>
                <c:pt idx="1086">
                  <c:v>0.28480450000000002</c:v>
                </c:pt>
                <c:pt idx="1087">
                  <c:v>0.22199769999999999</c:v>
                </c:pt>
                <c:pt idx="1088">
                  <c:v>0.1745892</c:v>
                </c:pt>
                <c:pt idx="1089">
                  <c:v>0.17846880000000001</c:v>
                </c:pt>
                <c:pt idx="1090">
                  <c:v>0.17792340000000001</c:v>
                </c:pt>
                <c:pt idx="1091">
                  <c:v>0.18088660000000001</c:v>
                </c:pt>
                <c:pt idx="1092">
                  <c:v>0.263845</c:v>
                </c:pt>
                <c:pt idx="1093">
                  <c:v>0.22989490000000001</c:v>
                </c:pt>
                <c:pt idx="1094">
                  <c:v>0.18445739999999999</c:v>
                </c:pt>
                <c:pt idx="1095">
                  <c:v>0.1837907</c:v>
                </c:pt>
                <c:pt idx="1096">
                  <c:v>0.17794470000000001</c:v>
                </c:pt>
                <c:pt idx="1097">
                  <c:v>0.204348</c:v>
                </c:pt>
                <c:pt idx="1098">
                  <c:v>0.2347862</c:v>
                </c:pt>
                <c:pt idx="1099">
                  <c:v>0.19051370000000001</c:v>
                </c:pt>
                <c:pt idx="1100">
                  <c:v>0.26533879999999999</c:v>
                </c:pt>
                <c:pt idx="1101">
                  <c:v>0.18730759999999999</c:v>
                </c:pt>
                <c:pt idx="1102">
                  <c:v>0.19248009999999999</c:v>
                </c:pt>
                <c:pt idx="1103">
                  <c:v>0.24627840000000001</c:v>
                </c:pt>
                <c:pt idx="1104">
                  <c:v>0.19786280000000001</c:v>
                </c:pt>
                <c:pt idx="1105">
                  <c:v>0.1907507</c:v>
                </c:pt>
                <c:pt idx="1106">
                  <c:v>0.22857910000000001</c:v>
                </c:pt>
                <c:pt idx="1107">
                  <c:v>0.22456139999999999</c:v>
                </c:pt>
                <c:pt idx="1108">
                  <c:v>0.19334509999999999</c:v>
                </c:pt>
                <c:pt idx="1109">
                  <c:v>0.2166527</c:v>
                </c:pt>
                <c:pt idx="1110">
                  <c:v>0.27618500000000001</c:v>
                </c:pt>
                <c:pt idx="1111">
                  <c:v>0.2075254</c:v>
                </c:pt>
                <c:pt idx="1112">
                  <c:v>0.18570619999999999</c:v>
                </c:pt>
                <c:pt idx="1113">
                  <c:v>0.23467940000000001</c:v>
                </c:pt>
                <c:pt idx="1114">
                  <c:v>0.18208379999999999</c:v>
                </c:pt>
                <c:pt idx="1115">
                  <c:v>0.2584206</c:v>
                </c:pt>
                <c:pt idx="1116">
                  <c:v>0.1810909</c:v>
                </c:pt>
                <c:pt idx="1117">
                  <c:v>0.19430829999999999</c:v>
                </c:pt>
                <c:pt idx="1118">
                  <c:v>0.1916486</c:v>
                </c:pt>
                <c:pt idx="1119">
                  <c:v>0.23951639999999999</c:v>
                </c:pt>
                <c:pt idx="1120">
                  <c:v>0.18005699999999999</c:v>
                </c:pt>
                <c:pt idx="1121">
                  <c:v>0.20346500000000001</c:v>
                </c:pt>
                <c:pt idx="1122">
                  <c:v>0.20222000000000001</c:v>
                </c:pt>
                <c:pt idx="1123">
                  <c:v>0.17815159999999999</c:v>
                </c:pt>
                <c:pt idx="1124">
                  <c:v>0.18354380000000001</c:v>
                </c:pt>
                <c:pt idx="1125">
                  <c:v>0.2105495</c:v>
                </c:pt>
                <c:pt idx="1126">
                  <c:v>0.21791170000000001</c:v>
                </c:pt>
                <c:pt idx="1127">
                  <c:v>0.1803237</c:v>
                </c:pt>
                <c:pt idx="1128">
                  <c:v>0.21504039999999999</c:v>
                </c:pt>
                <c:pt idx="1129">
                  <c:v>0.21981319999999999</c:v>
                </c:pt>
                <c:pt idx="1130">
                  <c:v>0.18009240000000001</c:v>
                </c:pt>
                <c:pt idx="1131">
                  <c:v>0.17431070000000001</c:v>
                </c:pt>
                <c:pt idx="1132">
                  <c:v>0.18052979999999999</c:v>
                </c:pt>
                <c:pt idx="1133">
                  <c:v>0.17064670000000001</c:v>
                </c:pt>
                <c:pt idx="1134">
                  <c:v>0.17934220000000001</c:v>
                </c:pt>
                <c:pt idx="1135">
                  <c:v>0.1990749</c:v>
                </c:pt>
                <c:pt idx="1136">
                  <c:v>0.17916299999999999</c:v>
                </c:pt>
                <c:pt idx="1137">
                  <c:v>0.18098880000000001</c:v>
                </c:pt>
                <c:pt idx="1138">
                  <c:v>0.17939150000000001</c:v>
                </c:pt>
                <c:pt idx="1139">
                  <c:v>0.17792530000000001</c:v>
                </c:pt>
                <c:pt idx="1140">
                  <c:v>0.17428160000000001</c:v>
                </c:pt>
                <c:pt idx="1141">
                  <c:v>0.1767512</c:v>
                </c:pt>
                <c:pt idx="1142">
                  <c:v>0.19138050000000001</c:v>
                </c:pt>
                <c:pt idx="1143">
                  <c:v>0.1809373</c:v>
                </c:pt>
                <c:pt idx="1144">
                  <c:v>0.1739772</c:v>
                </c:pt>
                <c:pt idx="1145">
                  <c:v>0.1803553</c:v>
                </c:pt>
                <c:pt idx="1146">
                  <c:v>0.17868220000000001</c:v>
                </c:pt>
                <c:pt idx="1147">
                  <c:v>0.18426870000000001</c:v>
                </c:pt>
                <c:pt idx="1148">
                  <c:v>0.18253720000000001</c:v>
                </c:pt>
                <c:pt idx="1149">
                  <c:v>0.18794569999999999</c:v>
                </c:pt>
                <c:pt idx="1150">
                  <c:v>0.21105460000000001</c:v>
                </c:pt>
                <c:pt idx="1151">
                  <c:v>0.1801363</c:v>
                </c:pt>
                <c:pt idx="1152">
                  <c:v>0.26014549999999997</c:v>
                </c:pt>
                <c:pt idx="1153">
                  <c:v>0.16988529999999999</c:v>
                </c:pt>
                <c:pt idx="1154">
                  <c:v>0.21258569999999999</c:v>
                </c:pt>
                <c:pt idx="1155">
                  <c:v>0.16918340000000001</c:v>
                </c:pt>
                <c:pt idx="1156">
                  <c:v>0.1756654</c:v>
                </c:pt>
                <c:pt idx="1157">
                  <c:v>0.17563029999999999</c:v>
                </c:pt>
                <c:pt idx="1158">
                  <c:v>0.17463799999999999</c:v>
                </c:pt>
                <c:pt idx="1159">
                  <c:v>0.18551400000000001</c:v>
                </c:pt>
                <c:pt idx="1160">
                  <c:v>0.18480050000000001</c:v>
                </c:pt>
                <c:pt idx="1161">
                  <c:v>0.19319839999999999</c:v>
                </c:pt>
                <c:pt idx="1162">
                  <c:v>0.2336829</c:v>
                </c:pt>
                <c:pt idx="1163">
                  <c:v>0.20234530000000001</c:v>
                </c:pt>
                <c:pt idx="1164">
                  <c:v>0.18846470000000001</c:v>
                </c:pt>
                <c:pt idx="1165">
                  <c:v>0.17878459999999999</c:v>
                </c:pt>
                <c:pt idx="1166">
                  <c:v>0.18935959999999999</c:v>
                </c:pt>
                <c:pt idx="1167">
                  <c:v>0.17338490000000001</c:v>
                </c:pt>
                <c:pt idx="1168">
                  <c:v>0.17563790000000001</c:v>
                </c:pt>
                <c:pt idx="1169">
                  <c:v>0.17863329999999999</c:v>
                </c:pt>
                <c:pt idx="1170">
                  <c:v>0.19475509999999999</c:v>
                </c:pt>
                <c:pt idx="1171">
                  <c:v>0.17866480000000001</c:v>
                </c:pt>
                <c:pt idx="1172">
                  <c:v>0.17486450000000001</c:v>
                </c:pt>
                <c:pt idx="1173">
                  <c:v>0.18068149999999999</c:v>
                </c:pt>
                <c:pt idx="1174">
                  <c:v>0.17805000000000001</c:v>
                </c:pt>
                <c:pt idx="1175">
                  <c:v>0.1730883</c:v>
                </c:pt>
                <c:pt idx="1176">
                  <c:v>0.22492200000000001</c:v>
                </c:pt>
                <c:pt idx="1177">
                  <c:v>0.1833987</c:v>
                </c:pt>
                <c:pt idx="1178">
                  <c:v>0.18620919999999999</c:v>
                </c:pt>
                <c:pt idx="1179">
                  <c:v>0.23398749999999999</c:v>
                </c:pt>
                <c:pt idx="1180">
                  <c:v>0.2379078</c:v>
                </c:pt>
                <c:pt idx="1181">
                  <c:v>0.2316503</c:v>
                </c:pt>
                <c:pt idx="1182">
                  <c:v>0.24135390000000001</c:v>
                </c:pt>
                <c:pt idx="1183">
                  <c:v>0.18286060000000001</c:v>
                </c:pt>
                <c:pt idx="1184">
                  <c:v>0.17997250000000001</c:v>
                </c:pt>
                <c:pt idx="1185">
                  <c:v>0.26815220000000001</c:v>
                </c:pt>
                <c:pt idx="1186">
                  <c:v>0.27769749999999999</c:v>
                </c:pt>
                <c:pt idx="1187">
                  <c:v>0.25548520000000002</c:v>
                </c:pt>
                <c:pt idx="1188">
                  <c:v>0.2110718</c:v>
                </c:pt>
                <c:pt idx="1189">
                  <c:v>0.1767388</c:v>
                </c:pt>
                <c:pt idx="1190">
                  <c:v>0.1759734</c:v>
                </c:pt>
                <c:pt idx="1191">
                  <c:v>0.1682621</c:v>
                </c:pt>
                <c:pt idx="1192">
                  <c:v>0.1726211</c:v>
                </c:pt>
                <c:pt idx="1193">
                  <c:v>0.1834837</c:v>
                </c:pt>
                <c:pt idx="1194">
                  <c:v>0.16778199999999999</c:v>
                </c:pt>
                <c:pt idx="1195">
                  <c:v>0.16763529999999999</c:v>
                </c:pt>
                <c:pt idx="1196">
                  <c:v>0.17501269999999999</c:v>
                </c:pt>
                <c:pt idx="1197">
                  <c:v>0.17047109999999999</c:v>
                </c:pt>
                <c:pt idx="1198">
                  <c:v>0.2241572</c:v>
                </c:pt>
                <c:pt idx="1199">
                  <c:v>0.19622419999999999</c:v>
                </c:pt>
                <c:pt idx="1200">
                  <c:v>0.18646499999999999</c:v>
                </c:pt>
                <c:pt idx="1201">
                  <c:v>0.1771297</c:v>
                </c:pt>
                <c:pt idx="1202">
                  <c:v>0.1966125</c:v>
                </c:pt>
                <c:pt idx="1203">
                  <c:v>0.17593780000000001</c:v>
                </c:pt>
                <c:pt idx="1204">
                  <c:v>0.1785668</c:v>
                </c:pt>
                <c:pt idx="1205">
                  <c:v>0.17127049999999999</c:v>
                </c:pt>
                <c:pt idx="1206">
                  <c:v>0.1778053</c:v>
                </c:pt>
                <c:pt idx="1207">
                  <c:v>0.18788260000000001</c:v>
                </c:pt>
                <c:pt idx="1208">
                  <c:v>0.17653940000000001</c:v>
                </c:pt>
                <c:pt idx="1209">
                  <c:v>0.17306949999999999</c:v>
                </c:pt>
                <c:pt idx="1210">
                  <c:v>0.17889340000000001</c:v>
                </c:pt>
                <c:pt idx="1211">
                  <c:v>0.17590810000000001</c:v>
                </c:pt>
                <c:pt idx="1212">
                  <c:v>0.17826939999999999</c:v>
                </c:pt>
                <c:pt idx="1213">
                  <c:v>0.21046329999999999</c:v>
                </c:pt>
                <c:pt idx="1214">
                  <c:v>0.25323560000000001</c:v>
                </c:pt>
                <c:pt idx="1215">
                  <c:v>0.19226760000000001</c:v>
                </c:pt>
                <c:pt idx="1216">
                  <c:v>0.1773614</c:v>
                </c:pt>
                <c:pt idx="1217">
                  <c:v>0.1692961</c:v>
                </c:pt>
                <c:pt idx="1218">
                  <c:v>0.17919270000000001</c:v>
                </c:pt>
                <c:pt idx="1219">
                  <c:v>0.221861</c:v>
                </c:pt>
                <c:pt idx="1220">
                  <c:v>0.17504990000000001</c:v>
                </c:pt>
                <c:pt idx="1221">
                  <c:v>0.16996829999999999</c:v>
                </c:pt>
                <c:pt idx="1222">
                  <c:v>0.1723034</c:v>
                </c:pt>
                <c:pt idx="1223">
                  <c:v>0.17784079999999999</c:v>
                </c:pt>
                <c:pt idx="1224">
                  <c:v>0.17355000000000001</c:v>
                </c:pt>
                <c:pt idx="1225">
                  <c:v>0.19372600000000001</c:v>
                </c:pt>
                <c:pt idx="1226">
                  <c:v>0.17704610000000001</c:v>
                </c:pt>
                <c:pt idx="1227">
                  <c:v>0.274254</c:v>
                </c:pt>
                <c:pt idx="1228">
                  <c:v>0.212862</c:v>
                </c:pt>
                <c:pt idx="1229">
                  <c:v>0.1752631</c:v>
                </c:pt>
                <c:pt idx="1230">
                  <c:v>0.2156642</c:v>
                </c:pt>
                <c:pt idx="1231">
                  <c:v>0.23016710000000001</c:v>
                </c:pt>
                <c:pt idx="1232">
                  <c:v>0.17132049999999999</c:v>
                </c:pt>
                <c:pt idx="1233">
                  <c:v>0.17317109999999999</c:v>
                </c:pt>
                <c:pt idx="1234">
                  <c:v>0.17493249999999999</c:v>
                </c:pt>
                <c:pt idx="1235">
                  <c:v>0.2053307</c:v>
                </c:pt>
                <c:pt idx="1236">
                  <c:v>0.19060540000000001</c:v>
                </c:pt>
                <c:pt idx="1237">
                  <c:v>0.23888300000000001</c:v>
                </c:pt>
                <c:pt idx="1238">
                  <c:v>0.17306160000000001</c:v>
                </c:pt>
                <c:pt idx="1239">
                  <c:v>0.20669570000000001</c:v>
                </c:pt>
                <c:pt idx="1240">
                  <c:v>0.2349871</c:v>
                </c:pt>
                <c:pt idx="1241">
                  <c:v>0.25216559999999999</c:v>
                </c:pt>
                <c:pt idx="1242">
                  <c:v>0.1647383</c:v>
                </c:pt>
                <c:pt idx="1243">
                  <c:v>0.17227880000000001</c:v>
                </c:pt>
                <c:pt idx="1244">
                  <c:v>0.16391600000000001</c:v>
                </c:pt>
                <c:pt idx="1245">
                  <c:v>0.19858880000000001</c:v>
                </c:pt>
                <c:pt idx="1246">
                  <c:v>0.1752676</c:v>
                </c:pt>
                <c:pt idx="1247">
                  <c:v>0.16814029999999999</c:v>
                </c:pt>
                <c:pt idx="1248">
                  <c:v>0.1890058</c:v>
                </c:pt>
                <c:pt idx="1249">
                  <c:v>0.2103254</c:v>
                </c:pt>
                <c:pt idx="1250">
                  <c:v>0.2286308</c:v>
                </c:pt>
                <c:pt idx="1251">
                  <c:v>0.18306819999999999</c:v>
                </c:pt>
                <c:pt idx="1252">
                  <c:v>0.1810465</c:v>
                </c:pt>
                <c:pt idx="1253">
                  <c:v>0.1767215</c:v>
                </c:pt>
                <c:pt idx="1254">
                  <c:v>0.1749743</c:v>
                </c:pt>
                <c:pt idx="1255">
                  <c:v>0.1713044</c:v>
                </c:pt>
                <c:pt idx="1256">
                  <c:v>0.18041879999999999</c:v>
                </c:pt>
                <c:pt idx="1257">
                  <c:v>0.1731105</c:v>
                </c:pt>
                <c:pt idx="1258">
                  <c:v>0.1688499</c:v>
                </c:pt>
                <c:pt idx="1259">
                  <c:v>0.19772139999999999</c:v>
                </c:pt>
                <c:pt idx="1260">
                  <c:v>0.19775680000000001</c:v>
                </c:pt>
                <c:pt idx="1261">
                  <c:v>0.18793070000000001</c:v>
                </c:pt>
                <c:pt idx="1262">
                  <c:v>0.1856226</c:v>
                </c:pt>
                <c:pt idx="1263">
                  <c:v>0.17948729999999999</c:v>
                </c:pt>
                <c:pt idx="1264">
                  <c:v>0.17629800000000001</c:v>
                </c:pt>
                <c:pt idx="1265">
                  <c:v>0.1927721</c:v>
                </c:pt>
                <c:pt idx="1266">
                  <c:v>0.35326439999999998</c:v>
                </c:pt>
                <c:pt idx="1267">
                  <c:v>0.18332039999999999</c:v>
                </c:pt>
                <c:pt idx="1268">
                  <c:v>0.24321419999999999</c:v>
                </c:pt>
                <c:pt idx="1269">
                  <c:v>0.17307249999999999</c:v>
                </c:pt>
                <c:pt idx="1270">
                  <c:v>0.1728423</c:v>
                </c:pt>
                <c:pt idx="1271">
                  <c:v>0.1882355</c:v>
                </c:pt>
                <c:pt idx="1272">
                  <c:v>0.2723467</c:v>
                </c:pt>
                <c:pt idx="1273">
                  <c:v>0.17500669999999999</c:v>
                </c:pt>
                <c:pt idx="1274">
                  <c:v>0.17415720000000001</c:v>
                </c:pt>
                <c:pt idx="1275">
                  <c:v>0.2104491</c:v>
                </c:pt>
                <c:pt idx="1276">
                  <c:v>0.18673129999999999</c:v>
                </c:pt>
                <c:pt idx="1277">
                  <c:v>0.1921426</c:v>
                </c:pt>
                <c:pt idx="1278">
                  <c:v>0.1782282</c:v>
                </c:pt>
                <c:pt idx="1279">
                  <c:v>0.18700420000000001</c:v>
                </c:pt>
                <c:pt idx="1280">
                  <c:v>0.17858180000000001</c:v>
                </c:pt>
                <c:pt idx="1281">
                  <c:v>0.18528919999999999</c:v>
                </c:pt>
                <c:pt idx="1282">
                  <c:v>0.18163670000000001</c:v>
                </c:pt>
                <c:pt idx="1283">
                  <c:v>0.1959168</c:v>
                </c:pt>
                <c:pt idx="1284">
                  <c:v>0.17949989999999999</c:v>
                </c:pt>
                <c:pt idx="1285">
                  <c:v>0.215833</c:v>
                </c:pt>
                <c:pt idx="1286">
                  <c:v>0.18066409999999999</c:v>
                </c:pt>
                <c:pt idx="1287">
                  <c:v>0.2246138</c:v>
                </c:pt>
                <c:pt idx="1288">
                  <c:v>0.23503669999999999</c:v>
                </c:pt>
                <c:pt idx="1289">
                  <c:v>0.17058860000000001</c:v>
                </c:pt>
                <c:pt idx="1290">
                  <c:v>0.18132329999999999</c:v>
                </c:pt>
                <c:pt idx="1291">
                  <c:v>0.2718527</c:v>
                </c:pt>
                <c:pt idx="1292">
                  <c:v>0.17774509999999999</c:v>
                </c:pt>
                <c:pt idx="1293">
                  <c:v>0.24453710000000001</c:v>
                </c:pt>
                <c:pt idx="1294">
                  <c:v>0.2497057</c:v>
                </c:pt>
                <c:pt idx="1295">
                  <c:v>0.25086599999999998</c:v>
                </c:pt>
                <c:pt idx="1296">
                  <c:v>0.17172219999999999</c:v>
                </c:pt>
                <c:pt idx="1297">
                  <c:v>0.1709243</c:v>
                </c:pt>
                <c:pt idx="1298">
                  <c:v>0.17099230000000001</c:v>
                </c:pt>
                <c:pt idx="1299">
                  <c:v>0.17201230000000001</c:v>
                </c:pt>
                <c:pt idx="1300">
                  <c:v>0.16964299999999999</c:v>
                </c:pt>
                <c:pt idx="1301">
                  <c:v>0.17654810000000001</c:v>
                </c:pt>
                <c:pt idx="1302">
                  <c:v>0.16984779999999999</c:v>
                </c:pt>
                <c:pt idx="1303">
                  <c:v>0.16947000000000001</c:v>
                </c:pt>
                <c:pt idx="1304">
                  <c:v>0.1697862</c:v>
                </c:pt>
                <c:pt idx="1305">
                  <c:v>0.2406539</c:v>
                </c:pt>
                <c:pt idx="1306">
                  <c:v>0.18871299999999999</c:v>
                </c:pt>
                <c:pt idx="1307">
                  <c:v>0.1710585</c:v>
                </c:pt>
                <c:pt idx="1308">
                  <c:v>0.16871249999999999</c:v>
                </c:pt>
                <c:pt idx="1309">
                  <c:v>0.21090719999999999</c:v>
                </c:pt>
                <c:pt idx="1310">
                  <c:v>0.18112719999999999</c:v>
                </c:pt>
                <c:pt idx="1311">
                  <c:v>0.1877732</c:v>
                </c:pt>
                <c:pt idx="1312">
                  <c:v>0.17009440000000001</c:v>
                </c:pt>
                <c:pt idx="1313">
                  <c:v>0.1817087</c:v>
                </c:pt>
                <c:pt idx="1314">
                  <c:v>0.17824019999999999</c:v>
                </c:pt>
                <c:pt idx="1315">
                  <c:v>0.1831855</c:v>
                </c:pt>
                <c:pt idx="1316">
                  <c:v>0.2131123</c:v>
                </c:pt>
                <c:pt idx="1317">
                  <c:v>0.2375756</c:v>
                </c:pt>
                <c:pt idx="1318">
                  <c:v>0.2106982</c:v>
                </c:pt>
                <c:pt idx="1319">
                  <c:v>0.22955909999999999</c:v>
                </c:pt>
                <c:pt idx="1320">
                  <c:v>0.17232259999999999</c:v>
                </c:pt>
                <c:pt idx="1321">
                  <c:v>0.17715500000000001</c:v>
                </c:pt>
                <c:pt idx="1322">
                  <c:v>0.16894439999999999</c:v>
                </c:pt>
                <c:pt idx="1323">
                  <c:v>0.1724329</c:v>
                </c:pt>
                <c:pt idx="1324">
                  <c:v>0.17309959999999999</c:v>
                </c:pt>
                <c:pt idx="1325">
                  <c:v>0.17365520000000001</c:v>
                </c:pt>
                <c:pt idx="1326">
                  <c:v>0.1711298</c:v>
                </c:pt>
                <c:pt idx="1327">
                  <c:v>0.17762339999999999</c:v>
                </c:pt>
                <c:pt idx="1328">
                  <c:v>0.21858169999999999</c:v>
                </c:pt>
                <c:pt idx="1329">
                  <c:v>0.16982</c:v>
                </c:pt>
                <c:pt idx="1330">
                  <c:v>0.2492085</c:v>
                </c:pt>
                <c:pt idx="1331">
                  <c:v>0.254803</c:v>
                </c:pt>
                <c:pt idx="1332">
                  <c:v>0.17707690000000001</c:v>
                </c:pt>
                <c:pt idx="1333">
                  <c:v>0.20920630000000001</c:v>
                </c:pt>
                <c:pt idx="1334">
                  <c:v>0.3198204</c:v>
                </c:pt>
                <c:pt idx="1335">
                  <c:v>0.28528540000000002</c:v>
                </c:pt>
                <c:pt idx="1336">
                  <c:v>0.27768549999999997</c:v>
                </c:pt>
                <c:pt idx="1337">
                  <c:v>0.25646940000000001</c:v>
                </c:pt>
                <c:pt idx="1338">
                  <c:v>0.2317591</c:v>
                </c:pt>
                <c:pt idx="1339">
                  <c:v>0.1841045</c:v>
                </c:pt>
                <c:pt idx="1340">
                  <c:v>0.33415620000000001</c:v>
                </c:pt>
                <c:pt idx="1341">
                  <c:v>0.185111</c:v>
                </c:pt>
                <c:pt idx="1342">
                  <c:v>0.18344299999999999</c:v>
                </c:pt>
                <c:pt idx="1343">
                  <c:v>0.2221805</c:v>
                </c:pt>
                <c:pt idx="1344">
                  <c:v>0.18512120000000001</c:v>
                </c:pt>
                <c:pt idx="1345">
                  <c:v>0.18133250000000001</c:v>
                </c:pt>
                <c:pt idx="1346">
                  <c:v>0.1773728</c:v>
                </c:pt>
                <c:pt idx="1347">
                  <c:v>0.18641759999999999</c:v>
                </c:pt>
                <c:pt idx="1348">
                  <c:v>0.17605100000000001</c:v>
                </c:pt>
                <c:pt idx="1349">
                  <c:v>0.1813092</c:v>
                </c:pt>
                <c:pt idx="1350">
                  <c:v>0.1903367</c:v>
                </c:pt>
                <c:pt idx="1351">
                  <c:v>0.20844879999999999</c:v>
                </c:pt>
                <c:pt idx="1352">
                  <c:v>0.1660343</c:v>
                </c:pt>
                <c:pt idx="1353">
                  <c:v>0.17746290000000001</c:v>
                </c:pt>
                <c:pt idx="1354">
                  <c:v>0.17065630000000001</c:v>
                </c:pt>
                <c:pt idx="1355">
                  <c:v>0.1743722</c:v>
                </c:pt>
                <c:pt idx="1356">
                  <c:v>0.17192850000000001</c:v>
                </c:pt>
                <c:pt idx="1357">
                  <c:v>0.18084990000000001</c:v>
                </c:pt>
                <c:pt idx="1358">
                  <c:v>0.17657310000000001</c:v>
                </c:pt>
                <c:pt idx="1359">
                  <c:v>0.17897840000000001</c:v>
                </c:pt>
                <c:pt idx="1360">
                  <c:v>0.17731710000000001</c:v>
                </c:pt>
                <c:pt idx="1361">
                  <c:v>0.1844557</c:v>
                </c:pt>
                <c:pt idx="1362">
                  <c:v>0.19097639999999999</c:v>
                </c:pt>
                <c:pt idx="1363">
                  <c:v>0.27141530000000003</c:v>
                </c:pt>
                <c:pt idx="1364">
                  <c:v>0.28912890000000002</c:v>
                </c:pt>
                <c:pt idx="1365">
                  <c:v>0.3363448</c:v>
                </c:pt>
                <c:pt idx="1366">
                  <c:v>0.21397869999999999</c:v>
                </c:pt>
                <c:pt idx="1367">
                  <c:v>0.24511350000000001</c:v>
                </c:pt>
                <c:pt idx="1368">
                  <c:v>0.28736660000000003</c:v>
                </c:pt>
                <c:pt idx="1369">
                  <c:v>0.22530230000000001</c:v>
                </c:pt>
                <c:pt idx="1370">
                  <c:v>0.21744730000000001</c:v>
                </c:pt>
                <c:pt idx="1371">
                  <c:v>0.29824499999999998</c:v>
                </c:pt>
                <c:pt idx="1372">
                  <c:v>0.33155000000000001</c:v>
                </c:pt>
                <c:pt idx="1373">
                  <c:v>0.23649980000000001</c:v>
                </c:pt>
                <c:pt idx="1374">
                  <c:v>0.21458369999999999</c:v>
                </c:pt>
                <c:pt idx="1375">
                  <c:v>0.22923850000000001</c:v>
                </c:pt>
                <c:pt idx="1376">
                  <c:v>0.25618269999999999</c:v>
                </c:pt>
                <c:pt idx="1377">
                  <c:v>0.18884909999999999</c:v>
                </c:pt>
                <c:pt idx="1378">
                  <c:v>0.1976955</c:v>
                </c:pt>
                <c:pt idx="1379">
                  <c:v>0.2029869</c:v>
                </c:pt>
                <c:pt idx="1380">
                  <c:v>0.17899329999999999</c:v>
                </c:pt>
                <c:pt idx="1381">
                  <c:v>0.1770555</c:v>
                </c:pt>
                <c:pt idx="1382">
                  <c:v>0.18022869999999999</c:v>
                </c:pt>
                <c:pt idx="1383">
                  <c:v>0.1881031</c:v>
                </c:pt>
                <c:pt idx="1384">
                  <c:v>0.17960590000000001</c:v>
                </c:pt>
                <c:pt idx="1385">
                  <c:v>0.1793748</c:v>
                </c:pt>
                <c:pt idx="1386">
                  <c:v>0.17867079999999999</c:v>
                </c:pt>
                <c:pt idx="1387">
                  <c:v>0.1797744</c:v>
                </c:pt>
                <c:pt idx="1388">
                  <c:v>0.23219980000000001</c:v>
                </c:pt>
                <c:pt idx="1389">
                  <c:v>0.18176610000000001</c:v>
                </c:pt>
                <c:pt idx="1390">
                  <c:v>0.1848726</c:v>
                </c:pt>
                <c:pt idx="1391">
                  <c:v>0.18392149999999999</c:v>
                </c:pt>
                <c:pt idx="1392">
                  <c:v>0.211975</c:v>
                </c:pt>
                <c:pt idx="1393">
                  <c:v>0.24515880000000001</c:v>
                </c:pt>
                <c:pt idx="1394">
                  <c:v>0.19199060000000001</c:v>
                </c:pt>
                <c:pt idx="1395">
                  <c:v>0.18041509999999999</c:v>
                </c:pt>
                <c:pt idx="1396">
                  <c:v>0.1873678</c:v>
                </c:pt>
                <c:pt idx="1397">
                  <c:v>0.20565890000000001</c:v>
                </c:pt>
                <c:pt idx="1398">
                  <c:v>0.26168540000000001</c:v>
                </c:pt>
                <c:pt idx="1399">
                  <c:v>0.1765505</c:v>
                </c:pt>
                <c:pt idx="1400">
                  <c:v>0.17620150000000001</c:v>
                </c:pt>
                <c:pt idx="1401">
                  <c:v>0.18705240000000001</c:v>
                </c:pt>
                <c:pt idx="1402">
                  <c:v>0.22014410000000001</c:v>
                </c:pt>
                <c:pt idx="1403">
                  <c:v>0.24487400000000001</c:v>
                </c:pt>
                <c:pt idx="1404">
                  <c:v>0.17834530000000001</c:v>
                </c:pt>
                <c:pt idx="1405">
                  <c:v>0.1909769</c:v>
                </c:pt>
                <c:pt idx="1406">
                  <c:v>0.3207044</c:v>
                </c:pt>
                <c:pt idx="1407">
                  <c:v>0.17312359999999999</c:v>
                </c:pt>
                <c:pt idx="1408">
                  <c:v>0.17363509999999999</c:v>
                </c:pt>
                <c:pt idx="1409">
                  <c:v>0.26438460000000003</c:v>
                </c:pt>
                <c:pt idx="1410">
                  <c:v>0.3665371</c:v>
                </c:pt>
                <c:pt idx="1411">
                  <c:v>0.37782949999999998</c:v>
                </c:pt>
                <c:pt idx="1412">
                  <c:v>0.40829729999999997</c:v>
                </c:pt>
                <c:pt idx="1413">
                  <c:v>0.40005170000000001</c:v>
                </c:pt>
                <c:pt idx="1414">
                  <c:v>0.34995409999999999</c:v>
                </c:pt>
                <c:pt idx="1415">
                  <c:v>0.3134016</c:v>
                </c:pt>
                <c:pt idx="1416">
                  <c:v>0.31406980000000001</c:v>
                </c:pt>
                <c:pt idx="1417">
                  <c:v>0.3360629</c:v>
                </c:pt>
                <c:pt idx="1418">
                  <c:v>0.34349639999999998</c:v>
                </c:pt>
                <c:pt idx="1419">
                  <c:v>0.31082080000000001</c:v>
                </c:pt>
                <c:pt idx="1420">
                  <c:v>0.30684529999999999</c:v>
                </c:pt>
                <c:pt idx="1421">
                  <c:v>0.3602088</c:v>
                </c:pt>
                <c:pt idx="1422">
                  <c:v>0.3152549</c:v>
                </c:pt>
                <c:pt idx="1423">
                  <c:v>0.37788189999999999</c:v>
                </c:pt>
                <c:pt idx="1424">
                  <c:v>0.2986589</c:v>
                </c:pt>
                <c:pt idx="1425">
                  <c:v>0.38718649999999999</c:v>
                </c:pt>
                <c:pt idx="1426">
                  <c:v>0.36380600000000002</c:v>
                </c:pt>
                <c:pt idx="1427">
                  <c:v>0.31028480000000003</c:v>
                </c:pt>
                <c:pt idx="1428">
                  <c:v>0.30315360000000002</c:v>
                </c:pt>
                <c:pt idx="1429">
                  <c:v>0.36578880000000003</c:v>
                </c:pt>
                <c:pt idx="1430">
                  <c:v>0.3012435</c:v>
                </c:pt>
                <c:pt idx="1431">
                  <c:v>0.25953330000000002</c:v>
                </c:pt>
                <c:pt idx="1432">
                  <c:v>0.26219490000000001</c:v>
                </c:pt>
                <c:pt idx="1433">
                  <c:v>0.18080660000000001</c:v>
                </c:pt>
                <c:pt idx="1434">
                  <c:v>0.20719560000000001</c:v>
                </c:pt>
                <c:pt idx="1435">
                  <c:v>0.1882375</c:v>
                </c:pt>
                <c:pt idx="1436">
                  <c:v>0.2587448</c:v>
                </c:pt>
                <c:pt idx="1437">
                  <c:v>0.1722505</c:v>
                </c:pt>
                <c:pt idx="1438">
                  <c:v>0.25154369999999998</c:v>
                </c:pt>
                <c:pt idx="1439">
                  <c:v>0.3880403</c:v>
                </c:pt>
                <c:pt idx="1440">
                  <c:v>0.38496399999999997</c:v>
                </c:pt>
                <c:pt idx="1441">
                  <c:v>0.36453940000000001</c:v>
                </c:pt>
                <c:pt idx="1442">
                  <c:v>0.4334577</c:v>
                </c:pt>
                <c:pt idx="1443">
                  <c:v>0.4535342</c:v>
                </c:pt>
                <c:pt idx="1444">
                  <c:v>0.36687019999999998</c:v>
                </c:pt>
                <c:pt idx="1445">
                  <c:v>0.38690760000000002</c:v>
                </c:pt>
                <c:pt idx="1446">
                  <c:v>0.22836200000000001</c:v>
                </c:pt>
                <c:pt idx="1447">
                  <c:v>0.2144501</c:v>
                </c:pt>
                <c:pt idx="1448">
                  <c:v>0.25999529999999998</c:v>
                </c:pt>
                <c:pt idx="1449">
                  <c:v>0.26632450000000002</c:v>
                </c:pt>
                <c:pt idx="1450">
                  <c:v>0.31641829999999999</c:v>
                </c:pt>
                <c:pt idx="1451">
                  <c:v>0.1931832</c:v>
                </c:pt>
                <c:pt idx="1452">
                  <c:v>0.1982391</c:v>
                </c:pt>
                <c:pt idx="1453">
                  <c:v>0.29810569999999997</c:v>
                </c:pt>
                <c:pt idx="1454">
                  <c:v>0.2624319</c:v>
                </c:pt>
                <c:pt idx="1455">
                  <c:v>0.25455499999999998</c:v>
                </c:pt>
                <c:pt idx="1456">
                  <c:v>0.19510720000000001</c:v>
                </c:pt>
                <c:pt idx="1457">
                  <c:v>0.26487129999999998</c:v>
                </c:pt>
                <c:pt idx="1458">
                  <c:v>0.29393170000000002</c:v>
                </c:pt>
                <c:pt idx="1459">
                  <c:v>0.27097250000000001</c:v>
                </c:pt>
                <c:pt idx="1460">
                  <c:v>0.43928909999999999</c:v>
                </c:pt>
                <c:pt idx="1461">
                  <c:v>0.303346</c:v>
                </c:pt>
                <c:pt idx="1462">
                  <c:v>0.27761069999999999</c:v>
                </c:pt>
                <c:pt idx="1463">
                  <c:v>0.24976229999999999</c:v>
                </c:pt>
                <c:pt idx="1464">
                  <c:v>0.25251580000000001</c:v>
                </c:pt>
                <c:pt idx="1465">
                  <c:v>0.23086400000000001</c:v>
                </c:pt>
                <c:pt idx="1466">
                  <c:v>0.2537587</c:v>
                </c:pt>
                <c:pt idx="1467">
                  <c:v>0.36368549999999999</c:v>
                </c:pt>
                <c:pt idx="1468">
                  <c:v>0.24760450000000001</c:v>
                </c:pt>
                <c:pt idx="1469">
                  <c:v>0.18902389999999999</c:v>
                </c:pt>
                <c:pt idx="1470">
                  <c:v>0.28873769999999999</c:v>
                </c:pt>
                <c:pt idx="1471">
                  <c:v>0.1965644</c:v>
                </c:pt>
                <c:pt idx="1472">
                  <c:v>0.30260219999999999</c:v>
                </c:pt>
                <c:pt idx="1473">
                  <c:v>0.21238309999999999</c:v>
                </c:pt>
                <c:pt idx="1474">
                  <c:v>0.20541290000000001</c:v>
                </c:pt>
                <c:pt idx="1475">
                  <c:v>0.20148669999999999</c:v>
                </c:pt>
                <c:pt idx="1476">
                  <c:v>0.3527265</c:v>
                </c:pt>
                <c:pt idx="1477">
                  <c:v>0.28859079999999998</c:v>
                </c:pt>
                <c:pt idx="1478">
                  <c:v>0.1882778</c:v>
                </c:pt>
                <c:pt idx="1479">
                  <c:v>0.28744579999999997</c:v>
                </c:pt>
                <c:pt idx="1480">
                  <c:v>0.2978615</c:v>
                </c:pt>
                <c:pt idx="1481">
                  <c:v>0.33836349999999998</c:v>
                </c:pt>
                <c:pt idx="1482">
                  <c:v>0.3327754</c:v>
                </c:pt>
                <c:pt idx="1483">
                  <c:v>0.2633453</c:v>
                </c:pt>
                <c:pt idx="1484">
                  <c:v>0.18439320000000001</c:v>
                </c:pt>
                <c:pt idx="1485">
                  <c:v>0.15696660000000001</c:v>
                </c:pt>
                <c:pt idx="1486">
                  <c:v>0.158083</c:v>
                </c:pt>
                <c:pt idx="1487">
                  <c:v>0.28123120000000001</c:v>
                </c:pt>
                <c:pt idx="1488">
                  <c:v>0.40725800000000001</c:v>
                </c:pt>
                <c:pt idx="1489">
                  <c:v>0.27289089999999999</c:v>
                </c:pt>
                <c:pt idx="1490">
                  <c:v>0.26352049999999999</c:v>
                </c:pt>
                <c:pt idx="1491">
                  <c:v>0.2557507</c:v>
                </c:pt>
                <c:pt idx="1492">
                  <c:v>0.23050809999999999</c:v>
                </c:pt>
                <c:pt idx="1493">
                  <c:v>0.26795380000000002</c:v>
                </c:pt>
                <c:pt idx="1494">
                  <c:v>0.41080739999999999</c:v>
                </c:pt>
                <c:pt idx="1495">
                  <c:v>0.29635260000000002</c:v>
                </c:pt>
                <c:pt idx="1496">
                  <c:v>0.3303314</c:v>
                </c:pt>
                <c:pt idx="1497">
                  <c:v>0.40895559999999997</c:v>
                </c:pt>
                <c:pt idx="1498">
                  <c:v>0.41891319999999999</c:v>
                </c:pt>
                <c:pt idx="1499">
                  <c:v>0.31721490000000002</c:v>
                </c:pt>
                <c:pt idx="1500">
                  <c:v>0.33578819999999998</c:v>
                </c:pt>
                <c:pt idx="1501">
                  <c:v>0.63684830000000003</c:v>
                </c:pt>
                <c:pt idx="1502">
                  <c:v>0.56611040000000001</c:v>
                </c:pt>
                <c:pt idx="1503">
                  <c:v>0.5906148</c:v>
                </c:pt>
                <c:pt idx="1504">
                  <c:v>0.63825399999999999</c:v>
                </c:pt>
                <c:pt idx="1505">
                  <c:v>0.55348280000000005</c:v>
                </c:pt>
                <c:pt idx="1506">
                  <c:v>0.66680669999999997</c:v>
                </c:pt>
                <c:pt idx="1507">
                  <c:v>0.4866645</c:v>
                </c:pt>
                <c:pt idx="1508">
                  <c:v>0.47072960000000003</c:v>
                </c:pt>
                <c:pt idx="1509">
                  <c:v>0.41725640000000003</c:v>
                </c:pt>
                <c:pt idx="1510">
                  <c:v>0.41729820000000001</c:v>
                </c:pt>
                <c:pt idx="1511">
                  <c:v>0.4679953</c:v>
                </c:pt>
                <c:pt idx="1512">
                  <c:v>0.45264300000000002</c:v>
                </c:pt>
                <c:pt idx="1513">
                  <c:v>0.52111600000000002</c:v>
                </c:pt>
                <c:pt idx="1514">
                  <c:v>0.54700939999999998</c:v>
                </c:pt>
                <c:pt idx="1515">
                  <c:v>0.60988419999999999</c:v>
                </c:pt>
                <c:pt idx="1516">
                  <c:v>0.54061749999999997</c:v>
                </c:pt>
                <c:pt idx="1517">
                  <c:v>0.53163099999999996</c:v>
                </c:pt>
                <c:pt idx="1518">
                  <c:v>0.65428980000000003</c:v>
                </c:pt>
                <c:pt idx="1519">
                  <c:v>0.58245000000000002</c:v>
                </c:pt>
                <c:pt idx="1520">
                  <c:v>0.49478080000000002</c:v>
                </c:pt>
                <c:pt idx="1521">
                  <c:v>0.70523159999999996</c:v>
                </c:pt>
                <c:pt idx="1522">
                  <c:v>0.50321590000000005</c:v>
                </c:pt>
                <c:pt idx="1523">
                  <c:v>0.57622589999999996</c:v>
                </c:pt>
                <c:pt idx="1524">
                  <c:v>0.59098740000000005</c:v>
                </c:pt>
                <c:pt idx="1525">
                  <c:v>0.62572369999999999</c:v>
                </c:pt>
                <c:pt idx="1526">
                  <c:v>0.64626879999999998</c:v>
                </c:pt>
                <c:pt idx="1527">
                  <c:v>0.80125539999999995</c:v>
                </c:pt>
                <c:pt idx="1528">
                  <c:v>0.51105690000000004</c:v>
                </c:pt>
                <c:pt idx="1529">
                  <c:v>0.50769229999999999</c:v>
                </c:pt>
                <c:pt idx="1530">
                  <c:v>0.53944119999999995</c:v>
                </c:pt>
                <c:pt idx="1531">
                  <c:v>0.54556289999999996</c:v>
                </c:pt>
                <c:pt idx="1532">
                  <c:v>0.71750270000000005</c:v>
                </c:pt>
                <c:pt idx="1533">
                  <c:v>0.66272830000000005</c:v>
                </c:pt>
                <c:pt idx="1534">
                  <c:v>0.78541539999999999</c:v>
                </c:pt>
                <c:pt idx="1535">
                  <c:v>0.60129440000000001</c:v>
                </c:pt>
                <c:pt idx="1536">
                  <c:v>0.58669020000000005</c:v>
                </c:pt>
                <c:pt idx="1537">
                  <c:v>0.5560853</c:v>
                </c:pt>
                <c:pt idx="1538">
                  <c:v>0.56606339999999999</c:v>
                </c:pt>
                <c:pt idx="1539">
                  <c:v>0.5993986</c:v>
                </c:pt>
                <c:pt idx="1540">
                  <c:v>0.63169660000000005</c:v>
                </c:pt>
                <c:pt idx="1541">
                  <c:v>0.63562149999999995</c:v>
                </c:pt>
                <c:pt idx="1542">
                  <c:v>0.53593400000000002</c:v>
                </c:pt>
                <c:pt idx="1543">
                  <c:v>0.69791400000000003</c:v>
                </c:pt>
                <c:pt idx="1544">
                  <c:v>0.51629780000000003</c:v>
                </c:pt>
                <c:pt idx="1545">
                  <c:v>0.56104520000000002</c:v>
                </c:pt>
                <c:pt idx="1546">
                  <c:v>0.59384369999999997</c:v>
                </c:pt>
                <c:pt idx="1547">
                  <c:v>0.55935349999999995</c:v>
                </c:pt>
                <c:pt idx="1548">
                  <c:v>0.69967429999999997</c:v>
                </c:pt>
                <c:pt idx="1549">
                  <c:v>0.59432359999999995</c:v>
                </c:pt>
                <c:pt idx="1550">
                  <c:v>0.43592649999999999</c:v>
                </c:pt>
                <c:pt idx="1551">
                  <c:v>0.4495325</c:v>
                </c:pt>
                <c:pt idx="1552">
                  <c:v>0.52225650000000001</c:v>
                </c:pt>
                <c:pt idx="1553">
                  <c:v>0.56928699999999999</c:v>
                </c:pt>
                <c:pt idx="1554">
                  <c:v>0.55380220000000002</c:v>
                </c:pt>
                <c:pt idx="1555">
                  <c:v>0.71119659999999996</c:v>
                </c:pt>
                <c:pt idx="1556">
                  <c:v>0.61579030000000001</c:v>
                </c:pt>
                <c:pt idx="1557">
                  <c:v>0.48280869999999998</c:v>
                </c:pt>
                <c:pt idx="1558">
                  <c:v>0.48580820000000002</c:v>
                </c:pt>
                <c:pt idx="1559">
                  <c:v>0.50161239999999996</c:v>
                </c:pt>
                <c:pt idx="1560">
                  <c:v>0.54649999999999999</c:v>
                </c:pt>
                <c:pt idx="1561">
                  <c:v>0.49956260000000002</c:v>
                </c:pt>
                <c:pt idx="1562">
                  <c:v>0.62698489999999996</c:v>
                </c:pt>
                <c:pt idx="1563">
                  <c:v>0.56999880000000003</c:v>
                </c:pt>
                <c:pt idx="1564">
                  <c:v>0.56262820000000002</c:v>
                </c:pt>
                <c:pt idx="1565">
                  <c:v>0.65018629999999999</c:v>
                </c:pt>
                <c:pt idx="1566">
                  <c:v>0.60728749999999998</c:v>
                </c:pt>
                <c:pt idx="1567">
                  <c:v>0.68265410000000004</c:v>
                </c:pt>
                <c:pt idx="1568">
                  <c:v>0.51685669999999995</c:v>
                </c:pt>
                <c:pt idx="1569">
                  <c:v>0.77181920000000004</c:v>
                </c:pt>
                <c:pt idx="1570">
                  <c:v>0.4868246</c:v>
                </c:pt>
                <c:pt idx="1571">
                  <c:v>0.47809309999999999</c:v>
                </c:pt>
                <c:pt idx="1572">
                  <c:v>0.54688190000000003</c:v>
                </c:pt>
                <c:pt idx="1573">
                  <c:v>0.55916010000000005</c:v>
                </c:pt>
                <c:pt idx="1574">
                  <c:v>0.49011640000000001</c:v>
                </c:pt>
                <c:pt idx="1575">
                  <c:v>0.46228560000000002</c:v>
                </c:pt>
                <c:pt idx="1576">
                  <c:v>0.54102260000000002</c:v>
                </c:pt>
                <c:pt idx="1577">
                  <c:v>0.76639800000000002</c:v>
                </c:pt>
                <c:pt idx="1578">
                  <c:v>0.62723479999999998</c:v>
                </c:pt>
                <c:pt idx="1579">
                  <c:v>0.7157268</c:v>
                </c:pt>
                <c:pt idx="1580">
                  <c:v>0.52524760000000004</c:v>
                </c:pt>
                <c:pt idx="1581">
                  <c:v>0.47587230000000003</c:v>
                </c:pt>
                <c:pt idx="1582">
                  <c:v>0.63449060000000002</c:v>
                </c:pt>
                <c:pt idx="1583">
                  <c:v>0.45365810000000001</c:v>
                </c:pt>
                <c:pt idx="1584">
                  <c:v>0.49128929999999998</c:v>
                </c:pt>
                <c:pt idx="1585">
                  <c:v>0.37334270000000003</c:v>
                </c:pt>
                <c:pt idx="1586">
                  <c:v>0.40196150000000003</c:v>
                </c:pt>
                <c:pt idx="1587">
                  <c:v>0.37106040000000001</c:v>
                </c:pt>
                <c:pt idx="1588">
                  <c:v>0.46111489999999999</c:v>
                </c:pt>
                <c:pt idx="1589">
                  <c:v>0.40827720000000001</c:v>
                </c:pt>
                <c:pt idx="1590">
                  <c:v>0.39279150000000002</c:v>
                </c:pt>
                <c:pt idx="1591">
                  <c:v>0.46650550000000002</c:v>
                </c:pt>
                <c:pt idx="1592">
                  <c:v>0.37410110000000002</c:v>
                </c:pt>
                <c:pt idx="1593">
                  <c:v>0.42199320000000001</c:v>
                </c:pt>
                <c:pt idx="1594">
                  <c:v>0.43176589999999998</c:v>
                </c:pt>
                <c:pt idx="1595">
                  <c:v>0.532385</c:v>
                </c:pt>
                <c:pt idx="1596">
                  <c:v>0.38507249999999998</c:v>
                </c:pt>
                <c:pt idx="1597">
                  <c:v>0.43354379999999998</c:v>
                </c:pt>
                <c:pt idx="1598">
                  <c:v>0.4341276</c:v>
                </c:pt>
                <c:pt idx="1599">
                  <c:v>0.5331572</c:v>
                </c:pt>
                <c:pt idx="1600">
                  <c:v>0.48336089999999998</c:v>
                </c:pt>
                <c:pt idx="1601">
                  <c:v>0.4120163</c:v>
                </c:pt>
                <c:pt idx="1602">
                  <c:v>0.45176119999999997</c:v>
                </c:pt>
                <c:pt idx="1603">
                  <c:v>0.5324856</c:v>
                </c:pt>
                <c:pt idx="1604">
                  <c:v>0.47369420000000001</c:v>
                </c:pt>
                <c:pt idx="1605">
                  <c:v>0.42189539999999998</c:v>
                </c:pt>
                <c:pt idx="1606">
                  <c:v>0.35591289999999998</c:v>
                </c:pt>
                <c:pt idx="1607">
                  <c:v>0.38683509999999999</c:v>
                </c:pt>
                <c:pt idx="1608">
                  <c:v>0.37198949999999997</c:v>
                </c:pt>
                <c:pt idx="1609">
                  <c:v>0.43263689999999999</c:v>
                </c:pt>
                <c:pt idx="1610">
                  <c:v>0.44174649999999999</c:v>
                </c:pt>
                <c:pt idx="1611">
                  <c:v>0.46952329999999998</c:v>
                </c:pt>
                <c:pt idx="1612">
                  <c:v>0.5318465</c:v>
                </c:pt>
                <c:pt idx="1613">
                  <c:v>0.40696359999999998</c:v>
                </c:pt>
                <c:pt idx="1614">
                  <c:v>0.41159479999999998</c:v>
                </c:pt>
                <c:pt idx="1615">
                  <c:v>0.55360569999999998</c:v>
                </c:pt>
                <c:pt idx="1616">
                  <c:v>0.42859320000000001</c:v>
                </c:pt>
                <c:pt idx="1617">
                  <c:v>0.47649910000000001</c:v>
                </c:pt>
                <c:pt idx="1618">
                  <c:v>0.47427200000000003</c:v>
                </c:pt>
                <c:pt idx="1619">
                  <c:v>0.70945130000000001</c:v>
                </c:pt>
                <c:pt idx="1620">
                  <c:v>0.60640360000000004</c:v>
                </c:pt>
                <c:pt idx="1621">
                  <c:v>0.4363262</c:v>
                </c:pt>
                <c:pt idx="1622">
                  <c:v>0.40939059999999999</c:v>
                </c:pt>
                <c:pt idx="1623">
                  <c:v>0.55224700000000004</c:v>
                </c:pt>
                <c:pt idx="1624">
                  <c:v>0.41036</c:v>
                </c:pt>
                <c:pt idx="1625">
                  <c:v>0.44618790000000003</c:v>
                </c:pt>
                <c:pt idx="1626">
                  <c:v>0.36569590000000002</c:v>
                </c:pt>
                <c:pt idx="1627">
                  <c:v>0.45857759999999997</c:v>
                </c:pt>
                <c:pt idx="1628">
                  <c:v>0.41595789999999999</c:v>
                </c:pt>
                <c:pt idx="1629">
                  <c:v>0.50756089999999998</c:v>
                </c:pt>
                <c:pt idx="1630">
                  <c:v>0.3986307</c:v>
                </c:pt>
                <c:pt idx="1631">
                  <c:v>0.42753629999999998</c:v>
                </c:pt>
                <c:pt idx="1632">
                  <c:v>0.56020239999999999</c:v>
                </c:pt>
                <c:pt idx="1633">
                  <c:v>0.53643200000000002</c:v>
                </c:pt>
                <c:pt idx="1634">
                  <c:v>0.45622940000000001</c:v>
                </c:pt>
                <c:pt idx="1635">
                  <c:v>0.50375479999999995</c:v>
                </c:pt>
                <c:pt idx="1636">
                  <c:v>0.47064289999999998</c:v>
                </c:pt>
                <c:pt idx="1637">
                  <c:v>0.54925489999999999</c:v>
                </c:pt>
                <c:pt idx="1638">
                  <c:v>0.40915390000000001</c:v>
                </c:pt>
                <c:pt idx="1639">
                  <c:v>0.49594959999999999</c:v>
                </c:pt>
                <c:pt idx="1640">
                  <c:v>0.56298150000000002</c:v>
                </c:pt>
                <c:pt idx="1641">
                  <c:v>0.52831799999999995</c:v>
                </c:pt>
                <c:pt idx="1642">
                  <c:v>0.44532040000000001</c:v>
                </c:pt>
                <c:pt idx="1643">
                  <c:v>0.44736860000000001</c:v>
                </c:pt>
                <c:pt idx="1644">
                  <c:v>0.38758969999999998</c:v>
                </c:pt>
                <c:pt idx="1645">
                  <c:v>0.23821510000000001</c:v>
                </c:pt>
                <c:pt idx="1646">
                  <c:v>0.51627920000000005</c:v>
                </c:pt>
                <c:pt idx="1647">
                  <c:v>0.46271139999999999</c:v>
                </c:pt>
                <c:pt idx="1648">
                  <c:v>0.37581300000000001</c:v>
                </c:pt>
                <c:pt idx="1649">
                  <c:v>0.3825945</c:v>
                </c:pt>
                <c:pt idx="1650">
                  <c:v>0.35475390000000001</c:v>
                </c:pt>
                <c:pt idx="1651">
                  <c:v>0.52366769999999996</c:v>
                </c:pt>
                <c:pt idx="1652">
                  <c:v>0.73687550000000002</c:v>
                </c:pt>
                <c:pt idx="1653">
                  <c:v>0.41559069999999998</c:v>
                </c:pt>
                <c:pt idx="1654">
                  <c:v>0.38741680000000001</c:v>
                </c:pt>
                <c:pt idx="1655">
                  <c:v>0.52180040000000005</c:v>
                </c:pt>
                <c:pt idx="1656">
                  <c:v>0.4281836</c:v>
                </c:pt>
                <c:pt idx="1657">
                  <c:v>0.42032730000000001</c:v>
                </c:pt>
                <c:pt idx="1658">
                  <c:v>0.34377809999999998</c:v>
                </c:pt>
                <c:pt idx="1659">
                  <c:v>0.34448250000000002</c:v>
                </c:pt>
                <c:pt idx="1660">
                  <c:v>0.3504311</c:v>
                </c:pt>
                <c:pt idx="1661">
                  <c:v>0.38194699999999998</c:v>
                </c:pt>
                <c:pt idx="1662">
                  <c:v>0.35569119999999999</c:v>
                </c:pt>
                <c:pt idx="1663">
                  <c:v>0.38928849999999998</c:v>
                </c:pt>
                <c:pt idx="1664">
                  <c:v>0.35882969999999997</c:v>
                </c:pt>
                <c:pt idx="1665">
                  <c:v>0.54166069999999999</c:v>
                </c:pt>
                <c:pt idx="1666">
                  <c:v>0.41412559999999998</c:v>
                </c:pt>
                <c:pt idx="1667">
                  <c:v>0.34070739999999999</c:v>
                </c:pt>
                <c:pt idx="1668">
                  <c:v>0.390291</c:v>
                </c:pt>
                <c:pt idx="1669">
                  <c:v>0.3447229</c:v>
                </c:pt>
                <c:pt idx="1670">
                  <c:v>0.42203629999999998</c:v>
                </c:pt>
                <c:pt idx="1671">
                  <c:v>0.3707472</c:v>
                </c:pt>
                <c:pt idx="1672">
                  <c:v>0.44797029999999999</c:v>
                </c:pt>
                <c:pt idx="1673">
                  <c:v>0.46507280000000001</c:v>
                </c:pt>
                <c:pt idx="1674">
                  <c:v>0.78519850000000002</c:v>
                </c:pt>
                <c:pt idx="1675">
                  <c:v>0.34732639999999998</c:v>
                </c:pt>
                <c:pt idx="1676">
                  <c:v>0.35027619999999998</c:v>
                </c:pt>
                <c:pt idx="1677">
                  <c:v>0.3881212</c:v>
                </c:pt>
                <c:pt idx="1678">
                  <c:v>0.3411091</c:v>
                </c:pt>
                <c:pt idx="1679">
                  <c:v>0.40880539999999999</c:v>
                </c:pt>
                <c:pt idx="1680">
                  <c:v>0.34351080000000001</c:v>
                </c:pt>
                <c:pt idx="1681">
                  <c:v>0.38705329999999999</c:v>
                </c:pt>
                <c:pt idx="1682">
                  <c:v>0.51439330000000005</c:v>
                </c:pt>
                <c:pt idx="1683">
                  <c:v>0.47215289999999999</c:v>
                </c:pt>
                <c:pt idx="1684">
                  <c:v>0.3830307</c:v>
                </c:pt>
                <c:pt idx="1685">
                  <c:v>0.3810886</c:v>
                </c:pt>
                <c:pt idx="1686">
                  <c:v>0.38637480000000002</c:v>
                </c:pt>
                <c:pt idx="1687">
                  <c:v>0.39078740000000001</c:v>
                </c:pt>
                <c:pt idx="1688">
                  <c:v>0.45007829999999999</c:v>
                </c:pt>
                <c:pt idx="1689">
                  <c:v>0.42236570000000001</c:v>
                </c:pt>
                <c:pt idx="1690">
                  <c:v>0.52286929999999998</c:v>
                </c:pt>
                <c:pt idx="1691">
                  <c:v>0.38876749999999999</c:v>
                </c:pt>
                <c:pt idx="1692">
                  <c:v>0.38909939999999998</c:v>
                </c:pt>
                <c:pt idx="1693">
                  <c:v>0.35614099999999999</c:v>
                </c:pt>
                <c:pt idx="1694">
                  <c:v>0.55487520000000001</c:v>
                </c:pt>
                <c:pt idx="1695">
                  <c:v>0.42368529999999999</c:v>
                </c:pt>
                <c:pt idx="1696">
                  <c:v>0.41188000000000002</c:v>
                </c:pt>
                <c:pt idx="1697">
                  <c:v>0.3489913</c:v>
                </c:pt>
                <c:pt idx="1698">
                  <c:v>0.41636770000000001</c:v>
                </c:pt>
                <c:pt idx="1699">
                  <c:v>0.36737690000000001</c:v>
                </c:pt>
                <c:pt idx="1700">
                  <c:v>0.3741852</c:v>
                </c:pt>
                <c:pt idx="1701">
                  <c:v>0.48877310000000002</c:v>
                </c:pt>
                <c:pt idx="1702">
                  <c:v>0.34283590000000003</c:v>
                </c:pt>
                <c:pt idx="1703">
                  <c:v>0.34254800000000002</c:v>
                </c:pt>
                <c:pt idx="1704">
                  <c:v>0.39736270000000001</c:v>
                </c:pt>
                <c:pt idx="1705">
                  <c:v>0.35172320000000001</c:v>
                </c:pt>
                <c:pt idx="1706">
                  <c:v>0.40613349999999998</c:v>
                </c:pt>
                <c:pt idx="1707">
                  <c:v>0.34433340000000001</c:v>
                </c:pt>
                <c:pt idx="1708">
                  <c:v>0.35648540000000001</c:v>
                </c:pt>
                <c:pt idx="1709">
                  <c:v>0.46806199999999998</c:v>
                </c:pt>
                <c:pt idx="1710">
                  <c:v>0.62109999999999999</c:v>
                </c:pt>
                <c:pt idx="1711">
                  <c:v>0.35978779999999999</c:v>
                </c:pt>
                <c:pt idx="1712">
                  <c:v>0.39166600000000001</c:v>
                </c:pt>
                <c:pt idx="1713">
                  <c:v>0.39247710000000002</c:v>
                </c:pt>
                <c:pt idx="1714">
                  <c:v>0.3716042</c:v>
                </c:pt>
                <c:pt idx="1715">
                  <c:v>0.35670499999999999</c:v>
                </c:pt>
                <c:pt idx="1716">
                  <c:v>0.35971900000000001</c:v>
                </c:pt>
                <c:pt idx="1717">
                  <c:v>0.34464240000000002</c:v>
                </c:pt>
                <c:pt idx="1718">
                  <c:v>0.35276770000000002</c:v>
                </c:pt>
                <c:pt idx="1719">
                  <c:v>0.36669040000000003</c:v>
                </c:pt>
                <c:pt idx="1720">
                  <c:v>0.418321</c:v>
                </c:pt>
                <c:pt idx="1721">
                  <c:v>0.35944999999999999</c:v>
                </c:pt>
                <c:pt idx="1722">
                  <c:v>0.36829519999999999</c:v>
                </c:pt>
                <c:pt idx="1723">
                  <c:v>0.34593620000000003</c:v>
                </c:pt>
                <c:pt idx="1724">
                  <c:v>0.35640749999999999</c:v>
                </c:pt>
                <c:pt idx="1725">
                  <c:v>0.42598999999999998</c:v>
                </c:pt>
                <c:pt idx="1726">
                  <c:v>0.350439</c:v>
                </c:pt>
                <c:pt idx="1727">
                  <c:v>0.35817520000000003</c:v>
                </c:pt>
                <c:pt idx="1728">
                  <c:v>0.35387819999999998</c:v>
                </c:pt>
                <c:pt idx="1729">
                  <c:v>0.35806660000000001</c:v>
                </c:pt>
                <c:pt idx="1730">
                  <c:v>0.40672720000000001</c:v>
                </c:pt>
                <c:pt idx="1731">
                  <c:v>0.44404250000000001</c:v>
                </c:pt>
                <c:pt idx="1732">
                  <c:v>0.35259669999999999</c:v>
                </c:pt>
                <c:pt idx="1733">
                  <c:v>0.35273880000000002</c:v>
                </c:pt>
                <c:pt idx="1734">
                  <c:v>0.37007250000000003</c:v>
                </c:pt>
                <c:pt idx="1735">
                  <c:v>0.46049060000000003</c:v>
                </c:pt>
                <c:pt idx="1736">
                  <c:v>0.36854170000000003</c:v>
                </c:pt>
                <c:pt idx="1737">
                  <c:v>0.34464149999999999</c:v>
                </c:pt>
                <c:pt idx="1738">
                  <c:v>0.35091939999999999</c:v>
                </c:pt>
                <c:pt idx="1739">
                  <c:v>0.4015688</c:v>
                </c:pt>
                <c:pt idx="1740">
                  <c:v>0.3547129</c:v>
                </c:pt>
                <c:pt idx="1741">
                  <c:v>0.39947860000000002</c:v>
                </c:pt>
                <c:pt idx="1742">
                  <c:v>0.35431859999999998</c:v>
                </c:pt>
                <c:pt idx="1743">
                  <c:v>0.36270229999999998</c:v>
                </c:pt>
                <c:pt idx="1744">
                  <c:v>0.4438358</c:v>
                </c:pt>
                <c:pt idx="1745">
                  <c:v>0.35283579999999998</c:v>
                </c:pt>
                <c:pt idx="1746">
                  <c:v>0.43593779999999999</c:v>
                </c:pt>
                <c:pt idx="1747">
                  <c:v>0.35804659999999999</c:v>
                </c:pt>
                <c:pt idx="1748">
                  <c:v>0.42740010000000001</c:v>
                </c:pt>
                <c:pt idx="1749">
                  <c:v>0.38927040000000002</c:v>
                </c:pt>
                <c:pt idx="1750">
                  <c:v>0.35590690000000003</c:v>
                </c:pt>
                <c:pt idx="1751">
                  <c:v>0.3421361</c:v>
                </c:pt>
                <c:pt idx="1752">
                  <c:v>0.4087191</c:v>
                </c:pt>
                <c:pt idx="1753">
                  <c:v>0.4480421</c:v>
                </c:pt>
                <c:pt idx="1754">
                  <c:v>0.35765560000000002</c:v>
                </c:pt>
                <c:pt idx="1755">
                  <c:v>0.34824840000000001</c:v>
                </c:pt>
                <c:pt idx="1756">
                  <c:v>0.37826320000000002</c:v>
                </c:pt>
                <c:pt idx="1757">
                  <c:v>0.3876541</c:v>
                </c:pt>
                <c:pt idx="1758">
                  <c:v>0.42392819999999998</c:v>
                </c:pt>
                <c:pt idx="1759">
                  <c:v>0.37468089999999998</c:v>
                </c:pt>
                <c:pt idx="1760">
                  <c:v>0.35669230000000002</c:v>
                </c:pt>
                <c:pt idx="1761">
                  <c:v>0.38378970000000001</c:v>
                </c:pt>
                <c:pt idx="1762">
                  <c:v>0.34640910000000003</c:v>
                </c:pt>
                <c:pt idx="1763">
                  <c:v>0.4211782</c:v>
                </c:pt>
                <c:pt idx="1764">
                  <c:v>0.34869109999999998</c:v>
                </c:pt>
                <c:pt idx="1765">
                  <c:v>0.35517840000000001</c:v>
                </c:pt>
                <c:pt idx="1766">
                  <c:v>0.35743079999999999</c:v>
                </c:pt>
                <c:pt idx="1767">
                  <c:v>0.65650850000000005</c:v>
                </c:pt>
                <c:pt idx="1768">
                  <c:v>0.37706479999999998</c:v>
                </c:pt>
                <c:pt idx="1769">
                  <c:v>0.33856710000000001</c:v>
                </c:pt>
                <c:pt idx="1770">
                  <c:v>0.35243170000000001</c:v>
                </c:pt>
                <c:pt idx="1771">
                  <c:v>0.4663062</c:v>
                </c:pt>
                <c:pt idx="1772">
                  <c:v>0.5557628</c:v>
                </c:pt>
                <c:pt idx="1773">
                  <c:v>0.56070109999999995</c:v>
                </c:pt>
                <c:pt idx="1774">
                  <c:v>0.41991909999999999</c:v>
                </c:pt>
                <c:pt idx="1775">
                  <c:v>0.42531669999999999</c:v>
                </c:pt>
                <c:pt idx="1776">
                  <c:v>0.51780839999999995</c:v>
                </c:pt>
                <c:pt idx="1777">
                  <c:v>0.3699866</c:v>
                </c:pt>
                <c:pt idx="1778">
                  <c:v>0.44513320000000001</c:v>
                </c:pt>
                <c:pt idx="1779">
                  <c:v>0.33344760000000001</c:v>
                </c:pt>
                <c:pt idx="1780">
                  <c:v>0.35228920000000002</c:v>
                </c:pt>
                <c:pt idx="1781">
                  <c:v>0.38954230000000001</c:v>
                </c:pt>
                <c:pt idx="1782">
                  <c:v>0.3317618</c:v>
                </c:pt>
                <c:pt idx="1783">
                  <c:v>0.35154340000000001</c:v>
                </c:pt>
                <c:pt idx="1784">
                  <c:v>0.34814879999999998</c:v>
                </c:pt>
                <c:pt idx="1785">
                  <c:v>0.3426149</c:v>
                </c:pt>
                <c:pt idx="1786">
                  <c:v>0.42385240000000002</c:v>
                </c:pt>
                <c:pt idx="1787">
                  <c:v>0.4273805</c:v>
                </c:pt>
                <c:pt idx="1788">
                  <c:v>0.3854476</c:v>
                </c:pt>
                <c:pt idx="1789">
                  <c:v>0.33557599999999999</c:v>
                </c:pt>
                <c:pt idx="1790">
                  <c:v>0.35041070000000002</c:v>
                </c:pt>
                <c:pt idx="1791">
                  <c:v>0.37385010000000002</c:v>
                </c:pt>
                <c:pt idx="1792">
                  <c:v>0.34537220000000002</c:v>
                </c:pt>
                <c:pt idx="1793">
                  <c:v>0.34396700000000002</c:v>
                </c:pt>
                <c:pt idx="1794">
                  <c:v>0.39458840000000001</c:v>
                </c:pt>
                <c:pt idx="1795">
                  <c:v>0.34041830000000001</c:v>
                </c:pt>
                <c:pt idx="1796">
                  <c:v>0.3644503</c:v>
                </c:pt>
                <c:pt idx="1797">
                  <c:v>0.35525699999999999</c:v>
                </c:pt>
                <c:pt idx="1798">
                  <c:v>0.47563689999999997</c:v>
                </c:pt>
                <c:pt idx="1799">
                  <c:v>0.33408379999999999</c:v>
                </c:pt>
                <c:pt idx="1800">
                  <c:v>0.33975430000000001</c:v>
                </c:pt>
                <c:pt idx="1801">
                  <c:v>0.39356550000000001</c:v>
                </c:pt>
                <c:pt idx="1802">
                  <c:v>0.40115719999999999</c:v>
                </c:pt>
                <c:pt idx="1803">
                  <c:v>0.35672900000000002</c:v>
                </c:pt>
                <c:pt idx="1804">
                  <c:v>0.35155459999999999</c:v>
                </c:pt>
                <c:pt idx="1805">
                  <c:v>0.34667530000000002</c:v>
                </c:pt>
                <c:pt idx="1806">
                  <c:v>0.48725069999999998</c:v>
                </c:pt>
                <c:pt idx="1807">
                  <c:v>0.37475890000000001</c:v>
                </c:pt>
                <c:pt idx="1808">
                  <c:v>0.35323349999999998</c:v>
                </c:pt>
                <c:pt idx="1809">
                  <c:v>0.33918219999999999</c:v>
                </c:pt>
                <c:pt idx="1810">
                  <c:v>0.33840480000000001</c:v>
                </c:pt>
                <c:pt idx="1811">
                  <c:v>0.38821509999999998</c:v>
                </c:pt>
                <c:pt idx="1812">
                  <c:v>0.42444690000000002</c:v>
                </c:pt>
                <c:pt idx="1813">
                  <c:v>0.45087050000000001</c:v>
                </c:pt>
                <c:pt idx="1814">
                  <c:v>0.34853499999999998</c:v>
                </c:pt>
                <c:pt idx="1815">
                  <c:v>0.40459610000000001</c:v>
                </c:pt>
                <c:pt idx="1816">
                  <c:v>0.43134270000000002</c:v>
                </c:pt>
                <c:pt idx="1817">
                  <c:v>0.35151060000000001</c:v>
                </c:pt>
                <c:pt idx="1818">
                  <c:v>0.35711209999999999</c:v>
                </c:pt>
                <c:pt idx="1819">
                  <c:v>0.41968230000000001</c:v>
                </c:pt>
                <c:pt idx="1820">
                  <c:v>0.38152799999999998</c:v>
                </c:pt>
                <c:pt idx="1821">
                  <c:v>0.34376459999999998</c:v>
                </c:pt>
                <c:pt idx="1822">
                  <c:v>0.34567700000000001</c:v>
                </c:pt>
                <c:pt idx="1823">
                  <c:v>0.35559780000000002</c:v>
                </c:pt>
                <c:pt idx="1824">
                  <c:v>0.35794949999999998</c:v>
                </c:pt>
                <c:pt idx="1825">
                  <c:v>0.39794590000000002</c:v>
                </c:pt>
                <c:pt idx="1826">
                  <c:v>0.36113620000000002</c:v>
                </c:pt>
                <c:pt idx="1827">
                  <c:v>0.34613670000000002</c:v>
                </c:pt>
                <c:pt idx="1828">
                  <c:v>0.35351589999999999</c:v>
                </c:pt>
                <c:pt idx="1829">
                  <c:v>0.3549561</c:v>
                </c:pt>
                <c:pt idx="1830">
                  <c:v>0.49045539999999999</c:v>
                </c:pt>
                <c:pt idx="1831">
                  <c:v>0.34316479999999999</c:v>
                </c:pt>
                <c:pt idx="1832">
                  <c:v>0.33795459999999999</c:v>
                </c:pt>
                <c:pt idx="1833">
                  <c:v>0.34421410000000002</c:v>
                </c:pt>
                <c:pt idx="1834">
                  <c:v>0.43814940000000002</c:v>
                </c:pt>
                <c:pt idx="1835">
                  <c:v>0.38541520000000001</c:v>
                </c:pt>
                <c:pt idx="1836">
                  <c:v>0.3459855</c:v>
                </c:pt>
                <c:pt idx="1837">
                  <c:v>0.45058100000000001</c:v>
                </c:pt>
                <c:pt idx="1838">
                  <c:v>0.3434006</c:v>
                </c:pt>
                <c:pt idx="1839">
                  <c:v>0.35615019999999997</c:v>
                </c:pt>
                <c:pt idx="1840">
                  <c:v>0.4144313</c:v>
                </c:pt>
                <c:pt idx="1841">
                  <c:v>0.4158676</c:v>
                </c:pt>
                <c:pt idx="1842">
                  <c:v>0.37782840000000001</c:v>
                </c:pt>
                <c:pt idx="1843">
                  <c:v>0.4607097</c:v>
                </c:pt>
                <c:pt idx="1844">
                  <c:v>0.43254049999999999</c:v>
                </c:pt>
                <c:pt idx="1845">
                  <c:v>0.3531782</c:v>
                </c:pt>
                <c:pt idx="1846">
                  <c:v>0.54289989999999999</c:v>
                </c:pt>
                <c:pt idx="1847">
                  <c:v>0.34640019999999999</c:v>
                </c:pt>
                <c:pt idx="1848">
                  <c:v>0.34083869999999999</c:v>
                </c:pt>
                <c:pt idx="1849">
                  <c:v>0.3804766</c:v>
                </c:pt>
                <c:pt idx="1850">
                  <c:v>0.35271799999999998</c:v>
                </c:pt>
                <c:pt idx="1851">
                  <c:v>0.42424499999999998</c:v>
                </c:pt>
                <c:pt idx="1852">
                  <c:v>0.44410440000000001</c:v>
                </c:pt>
                <c:pt idx="1853">
                  <c:v>0.44246190000000002</c:v>
                </c:pt>
                <c:pt idx="1854">
                  <c:v>0.37913849999999999</c:v>
                </c:pt>
                <c:pt idx="1855">
                  <c:v>0.37375969999999997</c:v>
                </c:pt>
                <c:pt idx="1856">
                  <c:v>0.39293990000000001</c:v>
                </c:pt>
                <c:pt idx="1857">
                  <c:v>0.37574069999999998</c:v>
                </c:pt>
                <c:pt idx="1858">
                  <c:v>0.58155509999999999</c:v>
                </c:pt>
                <c:pt idx="1859">
                  <c:v>0.35877150000000002</c:v>
                </c:pt>
                <c:pt idx="1860">
                  <c:v>0.33499889999999999</c:v>
                </c:pt>
                <c:pt idx="1861">
                  <c:v>0.39118550000000002</c:v>
                </c:pt>
                <c:pt idx="1862">
                  <c:v>0.35707299999999997</c:v>
                </c:pt>
                <c:pt idx="1863">
                  <c:v>0.35412120000000002</c:v>
                </c:pt>
                <c:pt idx="1864">
                  <c:v>0.3463715</c:v>
                </c:pt>
                <c:pt idx="1865">
                  <c:v>0.34392679999999998</c:v>
                </c:pt>
                <c:pt idx="1866">
                  <c:v>0.40433999999999998</c:v>
                </c:pt>
                <c:pt idx="1867">
                  <c:v>0.39929999999999999</c:v>
                </c:pt>
                <c:pt idx="1868">
                  <c:v>0.46240179999999997</c:v>
                </c:pt>
                <c:pt idx="1869">
                  <c:v>0.36512339999999999</c:v>
                </c:pt>
                <c:pt idx="1870">
                  <c:v>0.38786340000000002</c:v>
                </c:pt>
                <c:pt idx="1871">
                  <c:v>0.3723149</c:v>
                </c:pt>
                <c:pt idx="1872">
                  <c:v>0.3791563</c:v>
                </c:pt>
                <c:pt idx="1873">
                  <c:v>0.33815210000000001</c:v>
                </c:pt>
                <c:pt idx="1874">
                  <c:v>0.41914360000000001</c:v>
                </c:pt>
                <c:pt idx="1875">
                  <c:v>0.33815260000000003</c:v>
                </c:pt>
                <c:pt idx="1876">
                  <c:v>0.46324739999999998</c:v>
                </c:pt>
                <c:pt idx="1877">
                  <c:v>0.3805327</c:v>
                </c:pt>
                <c:pt idx="1878">
                  <c:v>0.33924520000000002</c:v>
                </c:pt>
                <c:pt idx="1879">
                  <c:v>0.42627219999999999</c:v>
                </c:pt>
                <c:pt idx="1880">
                  <c:v>0.34805039999999998</c:v>
                </c:pt>
                <c:pt idx="1881">
                  <c:v>0.35537180000000002</c:v>
                </c:pt>
                <c:pt idx="1882">
                  <c:v>0.39254689999999998</c:v>
                </c:pt>
                <c:pt idx="1883">
                  <c:v>0.33853420000000001</c:v>
                </c:pt>
                <c:pt idx="1884">
                  <c:v>0.34208509999999998</c:v>
                </c:pt>
                <c:pt idx="1885">
                  <c:v>0.34385589999999999</c:v>
                </c:pt>
                <c:pt idx="1886">
                  <c:v>0.35699609999999998</c:v>
                </c:pt>
                <c:pt idx="1887">
                  <c:v>0.36211670000000001</c:v>
                </c:pt>
                <c:pt idx="1888">
                  <c:v>0.34631960000000001</c:v>
                </c:pt>
                <c:pt idx="1889">
                  <c:v>0.34199629999999998</c:v>
                </c:pt>
                <c:pt idx="1890">
                  <c:v>0.42324070000000003</c:v>
                </c:pt>
                <c:pt idx="1891">
                  <c:v>0.3575333</c:v>
                </c:pt>
                <c:pt idx="1892">
                  <c:v>0.41792790000000002</c:v>
                </c:pt>
                <c:pt idx="1893">
                  <c:v>0.35546610000000001</c:v>
                </c:pt>
                <c:pt idx="1894">
                  <c:v>0.34012419999999999</c:v>
                </c:pt>
                <c:pt idx="1895">
                  <c:v>0.35548469999999999</c:v>
                </c:pt>
                <c:pt idx="1896">
                  <c:v>0.37404949999999998</c:v>
                </c:pt>
                <c:pt idx="1897">
                  <c:v>0.38730880000000001</c:v>
                </c:pt>
                <c:pt idx="1898">
                  <c:v>0.34151359999999997</c:v>
                </c:pt>
                <c:pt idx="1899">
                  <c:v>0.35265800000000003</c:v>
                </c:pt>
                <c:pt idx="1900">
                  <c:v>0.51229590000000003</c:v>
                </c:pt>
                <c:pt idx="1901">
                  <c:v>0.53910100000000005</c:v>
                </c:pt>
                <c:pt idx="1902">
                  <c:v>0.37591819999999998</c:v>
                </c:pt>
                <c:pt idx="1903">
                  <c:v>0.42965189999999998</c:v>
                </c:pt>
                <c:pt idx="1904">
                  <c:v>0.34603279999999997</c:v>
                </c:pt>
                <c:pt idx="1905">
                  <c:v>0.3991056</c:v>
                </c:pt>
                <c:pt idx="1906">
                  <c:v>0.37994929999999999</c:v>
                </c:pt>
                <c:pt idx="1907">
                  <c:v>0.34570709999999999</c:v>
                </c:pt>
                <c:pt idx="1908">
                  <c:v>0.35189150000000002</c:v>
                </c:pt>
                <c:pt idx="1909">
                  <c:v>0.34686080000000002</c:v>
                </c:pt>
                <c:pt idx="1910">
                  <c:v>0.37755870000000002</c:v>
                </c:pt>
                <c:pt idx="1911">
                  <c:v>0.42225790000000002</c:v>
                </c:pt>
                <c:pt idx="1912">
                  <c:v>0.34760059999999998</c:v>
                </c:pt>
                <c:pt idx="1913">
                  <c:v>0.44646599999999997</c:v>
                </c:pt>
                <c:pt idx="1914">
                  <c:v>0.35298550000000001</c:v>
                </c:pt>
                <c:pt idx="1915">
                  <c:v>0.43813530000000001</c:v>
                </c:pt>
                <c:pt idx="1916">
                  <c:v>0.39412809999999998</c:v>
                </c:pt>
                <c:pt idx="1917">
                  <c:v>0.35116950000000002</c:v>
                </c:pt>
                <c:pt idx="1918">
                  <c:v>0.3852893</c:v>
                </c:pt>
                <c:pt idx="1919">
                  <c:v>0.36199989999999999</c:v>
                </c:pt>
                <c:pt idx="1920">
                  <c:v>0.39823839999999999</c:v>
                </c:pt>
                <c:pt idx="1921">
                  <c:v>0.36082219999999998</c:v>
                </c:pt>
                <c:pt idx="1922">
                  <c:v>0.34869670000000003</c:v>
                </c:pt>
                <c:pt idx="1923">
                  <c:v>0.36101860000000002</c:v>
                </c:pt>
                <c:pt idx="1924">
                  <c:v>0.46301940000000003</c:v>
                </c:pt>
                <c:pt idx="1925">
                  <c:v>0.40302189999999999</c:v>
                </c:pt>
                <c:pt idx="1926">
                  <c:v>0.34743800000000002</c:v>
                </c:pt>
                <c:pt idx="1927">
                  <c:v>0.3575045</c:v>
                </c:pt>
                <c:pt idx="1928">
                  <c:v>0.35739969999999999</c:v>
                </c:pt>
                <c:pt idx="1929">
                  <c:v>0.44272899999999998</c:v>
                </c:pt>
                <c:pt idx="1930">
                  <c:v>0.44378109999999998</c:v>
                </c:pt>
                <c:pt idx="1931">
                  <c:v>0.43505670000000002</c:v>
                </c:pt>
                <c:pt idx="1932">
                  <c:v>0.38661649999999997</c:v>
                </c:pt>
                <c:pt idx="1933">
                  <c:v>0.49410110000000002</c:v>
                </c:pt>
                <c:pt idx="1934">
                  <c:v>0.39557680000000001</c:v>
                </c:pt>
                <c:pt idx="1935">
                  <c:v>0.46952579999999999</c:v>
                </c:pt>
                <c:pt idx="1936">
                  <c:v>0.3357289</c:v>
                </c:pt>
                <c:pt idx="1937">
                  <c:v>0.3443968</c:v>
                </c:pt>
                <c:pt idx="1938">
                  <c:v>0.35303600000000002</c:v>
                </c:pt>
                <c:pt idx="1939">
                  <c:v>0.3445782</c:v>
                </c:pt>
                <c:pt idx="1940">
                  <c:v>0.36598639999999999</c:v>
                </c:pt>
                <c:pt idx="1941">
                  <c:v>0.34461140000000001</c:v>
                </c:pt>
                <c:pt idx="1942">
                  <c:v>0.34975909999999999</c:v>
                </c:pt>
                <c:pt idx="1943">
                  <c:v>0.45402490000000001</c:v>
                </c:pt>
                <c:pt idx="1944">
                  <c:v>0.4093929</c:v>
                </c:pt>
                <c:pt idx="1945">
                  <c:v>0.4806317</c:v>
                </c:pt>
                <c:pt idx="1946">
                  <c:v>0.46129969999999998</c:v>
                </c:pt>
                <c:pt idx="1947">
                  <c:v>0.35991020000000001</c:v>
                </c:pt>
                <c:pt idx="1948">
                  <c:v>0.40419290000000002</c:v>
                </c:pt>
                <c:pt idx="1949">
                  <c:v>0.38685199999999997</c:v>
                </c:pt>
                <c:pt idx="1950">
                  <c:v>0.34531079999999997</c:v>
                </c:pt>
                <c:pt idx="1951">
                  <c:v>0.34366720000000001</c:v>
                </c:pt>
                <c:pt idx="1952">
                  <c:v>0.37135560000000001</c:v>
                </c:pt>
                <c:pt idx="1953">
                  <c:v>0.34372950000000002</c:v>
                </c:pt>
                <c:pt idx="1954">
                  <c:v>0.3568615</c:v>
                </c:pt>
                <c:pt idx="1955">
                  <c:v>0.38720929999999998</c:v>
                </c:pt>
                <c:pt idx="1956">
                  <c:v>0.35890100000000003</c:v>
                </c:pt>
                <c:pt idx="1957">
                  <c:v>0.3646046</c:v>
                </c:pt>
                <c:pt idx="1958">
                  <c:v>0.50947290000000001</c:v>
                </c:pt>
                <c:pt idx="1959">
                  <c:v>0.34941529999999998</c:v>
                </c:pt>
                <c:pt idx="1960">
                  <c:v>0.3414432</c:v>
                </c:pt>
                <c:pt idx="1961">
                  <c:v>0.3641952</c:v>
                </c:pt>
                <c:pt idx="1962">
                  <c:v>0.36078379999999999</c:v>
                </c:pt>
                <c:pt idx="1963">
                  <c:v>0.37451259999999997</c:v>
                </c:pt>
                <c:pt idx="1964">
                  <c:v>0.36026760000000002</c:v>
                </c:pt>
                <c:pt idx="1965">
                  <c:v>0.39377649999999997</c:v>
                </c:pt>
                <c:pt idx="1966">
                  <c:v>0.34655829999999999</c:v>
                </c:pt>
                <c:pt idx="1967">
                  <c:v>0.3723514</c:v>
                </c:pt>
                <c:pt idx="1968">
                  <c:v>0.38599640000000002</c:v>
                </c:pt>
                <c:pt idx="1969">
                  <c:v>0.34818359999999998</c:v>
                </c:pt>
                <c:pt idx="1970">
                  <c:v>0.34822520000000001</c:v>
                </c:pt>
                <c:pt idx="1971">
                  <c:v>0.34755429999999998</c:v>
                </c:pt>
                <c:pt idx="1972">
                  <c:v>0.40245920000000002</c:v>
                </c:pt>
                <c:pt idx="1973">
                  <c:v>0.35759990000000003</c:v>
                </c:pt>
                <c:pt idx="1974">
                  <c:v>0.35958269999999998</c:v>
                </c:pt>
                <c:pt idx="1975">
                  <c:v>0.3529757</c:v>
                </c:pt>
                <c:pt idx="1976">
                  <c:v>0.42793809999999999</c:v>
                </c:pt>
                <c:pt idx="1977">
                  <c:v>0.40346320000000002</c:v>
                </c:pt>
                <c:pt idx="1978">
                  <c:v>0.34489330000000001</c:v>
                </c:pt>
                <c:pt idx="1979">
                  <c:v>0.39429370000000002</c:v>
                </c:pt>
                <c:pt idx="1980">
                  <c:v>0.35284019999999999</c:v>
                </c:pt>
                <c:pt idx="1981">
                  <c:v>0.35555769999999998</c:v>
                </c:pt>
                <c:pt idx="1982">
                  <c:v>0.4377569</c:v>
                </c:pt>
                <c:pt idx="1983">
                  <c:v>0.35609449999999998</c:v>
                </c:pt>
                <c:pt idx="1984">
                  <c:v>0.34462759999999998</c:v>
                </c:pt>
                <c:pt idx="1985">
                  <c:v>0.3553326</c:v>
                </c:pt>
                <c:pt idx="1986">
                  <c:v>0.35418680000000002</c:v>
                </c:pt>
                <c:pt idx="1987">
                  <c:v>0.39382919999999999</c:v>
                </c:pt>
                <c:pt idx="1988">
                  <c:v>0.4323417</c:v>
                </c:pt>
                <c:pt idx="1989">
                  <c:v>0.41920590000000002</c:v>
                </c:pt>
                <c:pt idx="1990">
                  <c:v>0.36038599999999998</c:v>
                </c:pt>
                <c:pt idx="1991">
                  <c:v>0.37583080000000002</c:v>
                </c:pt>
                <c:pt idx="1992">
                  <c:v>0.38093830000000001</c:v>
                </c:pt>
                <c:pt idx="1993">
                  <c:v>0.35067949999999998</c:v>
                </c:pt>
                <c:pt idx="1994">
                  <c:v>0.3493927</c:v>
                </c:pt>
                <c:pt idx="1995">
                  <c:v>0.3528443</c:v>
                </c:pt>
                <c:pt idx="1996">
                  <c:v>0.3734981</c:v>
                </c:pt>
                <c:pt idx="1997">
                  <c:v>0.38721030000000001</c:v>
                </c:pt>
                <c:pt idx="1998">
                  <c:v>0.36783139999999998</c:v>
                </c:pt>
                <c:pt idx="1999">
                  <c:v>0.35638920000000002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F38-4BE9-A833-C842554948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76974592"/>
        <c:axId val="1476976032"/>
      </c:lineChart>
      <c:catAx>
        <c:axId val="14769745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76976032"/>
        <c:crosses val="autoZero"/>
        <c:auto val="1"/>
        <c:lblAlgn val="ctr"/>
        <c:lblOffset val="100"/>
        <c:noMultiLvlLbl val="0"/>
      </c:catAx>
      <c:valAx>
        <c:axId val="1476976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_);[Red]\(#,##0.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76974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0.04292</cdr:x>
      <cdr:y>0.10687</cdr:y>
    </cdr:from>
    <cdr:to>
      <cdr:x>0.28853</cdr:x>
      <cdr:y>0.9827</cdr:y>
    </cdr:to>
    <cdr:sp macro="" textlink="">
      <cdr:nvSpPr>
        <cdr:cNvPr id="2" name="矩形 1">
          <a:extLst xmlns:a="http://schemas.openxmlformats.org/drawingml/2006/main">
            <a:ext uri="{FF2B5EF4-FFF2-40B4-BE49-F238E27FC236}">
              <a16:creationId xmlns:a16="http://schemas.microsoft.com/office/drawing/2014/main" id="{B551A5C3-DAD1-A2B0-E736-B094A638B0F5}"/>
            </a:ext>
          </a:extLst>
        </cdr:cNvPr>
        <cdr:cNvSpPr/>
      </cdr:nvSpPr>
      <cdr:spPr>
        <a:xfrm xmlns:a="http://schemas.openxmlformats.org/drawingml/2006/main">
          <a:off x="523281" y="732916"/>
          <a:ext cx="2994477" cy="6006441"/>
        </a:xfrm>
        <a:prstGeom xmlns:a="http://schemas.openxmlformats.org/drawingml/2006/main" prst="rect">
          <a:avLst/>
        </a:prstGeom>
        <a:solidFill xmlns:a="http://schemas.openxmlformats.org/drawingml/2006/main">
          <a:schemeClr val="bg2">
            <a:lumMod val="50000"/>
            <a:alpha val="20000"/>
          </a:schemeClr>
        </a:solidFill>
        <a:ln xmlns:a="http://schemas.openxmlformats.org/drawingml/2006/main">
          <a:solidFill>
            <a:schemeClr val="bg1"/>
          </a:solidFill>
        </a:ln>
      </cdr:spPr>
      <cdr:style>
        <a:lnRef xmlns:a="http://schemas.openxmlformats.org/drawingml/2006/main" idx="2">
          <a:schemeClr val="accent1">
            <a:shade val="15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zh-TW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zh-TW" altLang="en-US">
            <a:solidFill>
              <a:srgbClr val="FF0000"/>
            </a:solidFill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0.28853</cdr:x>
      <cdr:y>0.10939</cdr:y>
    </cdr:from>
    <cdr:to>
      <cdr:x>0.53414</cdr:x>
      <cdr:y>0.99491</cdr:y>
    </cdr:to>
    <cdr:sp macro="" textlink="">
      <cdr:nvSpPr>
        <cdr:cNvPr id="3" name="矩形 2">
          <a:extLst xmlns:a="http://schemas.openxmlformats.org/drawingml/2006/main">
            <a:ext uri="{FF2B5EF4-FFF2-40B4-BE49-F238E27FC236}">
              <a16:creationId xmlns:a16="http://schemas.microsoft.com/office/drawing/2014/main" id="{E3A3C71B-24BB-3742-EC69-02920112559A}"/>
            </a:ext>
          </a:extLst>
        </cdr:cNvPr>
        <cdr:cNvSpPr/>
      </cdr:nvSpPr>
      <cdr:spPr>
        <a:xfrm xmlns:a="http://schemas.openxmlformats.org/drawingml/2006/main">
          <a:off x="3517755" y="750207"/>
          <a:ext cx="2994485" cy="6072873"/>
        </a:xfrm>
        <a:prstGeom xmlns:a="http://schemas.openxmlformats.org/drawingml/2006/main" prst="rect">
          <a:avLst/>
        </a:prstGeom>
        <a:solidFill xmlns:a="http://schemas.openxmlformats.org/drawingml/2006/main">
          <a:schemeClr val="bg2">
            <a:lumMod val="50000"/>
            <a:alpha val="20000"/>
          </a:schemeClr>
        </a:solidFill>
        <a:ln xmlns:a="http://schemas.openxmlformats.org/drawingml/2006/main">
          <a:solidFill>
            <a:schemeClr val="bg1"/>
          </a:solidFill>
        </a:ln>
      </cdr:spPr>
      <cdr:style>
        <a:lnRef xmlns:a="http://schemas.openxmlformats.org/drawingml/2006/main" idx="2">
          <a:schemeClr val="accent1">
            <a:shade val="15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zh-TW" altLang="en-US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0.53191</cdr:x>
      <cdr:y>0.10638</cdr:y>
    </cdr:from>
    <cdr:to>
      <cdr:x>0.77752</cdr:x>
      <cdr:y>0.9919</cdr:y>
    </cdr:to>
    <cdr:sp macro="" textlink="">
      <cdr:nvSpPr>
        <cdr:cNvPr id="4" name="矩形 3">
          <a:extLst xmlns:a="http://schemas.openxmlformats.org/drawingml/2006/main">
            <a:ext uri="{FF2B5EF4-FFF2-40B4-BE49-F238E27FC236}">
              <a16:creationId xmlns:a16="http://schemas.microsoft.com/office/drawing/2014/main" id="{D58BC06A-684F-E252-F9E9-83DCC4C27D1E}"/>
            </a:ext>
          </a:extLst>
        </cdr:cNvPr>
        <cdr:cNvSpPr/>
      </cdr:nvSpPr>
      <cdr:spPr>
        <a:xfrm xmlns:a="http://schemas.openxmlformats.org/drawingml/2006/main">
          <a:off x="6484989" y="729556"/>
          <a:ext cx="2994485" cy="6072873"/>
        </a:xfrm>
        <a:prstGeom xmlns:a="http://schemas.openxmlformats.org/drawingml/2006/main" prst="rect">
          <a:avLst/>
        </a:prstGeom>
        <a:solidFill xmlns:a="http://schemas.openxmlformats.org/drawingml/2006/main">
          <a:schemeClr val="bg2">
            <a:lumMod val="50000"/>
            <a:alpha val="20000"/>
          </a:schemeClr>
        </a:solidFill>
        <a:ln xmlns:a="http://schemas.openxmlformats.org/drawingml/2006/main">
          <a:solidFill>
            <a:schemeClr val="bg1"/>
          </a:solidFill>
        </a:ln>
      </cdr:spPr>
      <cdr:style>
        <a:lnRef xmlns:a="http://schemas.openxmlformats.org/drawingml/2006/main" idx="2">
          <a:schemeClr val="accent1">
            <a:shade val="15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zh-TW" altLang="en-US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0.75439</cdr:x>
      <cdr:y>0.10638</cdr:y>
    </cdr:from>
    <cdr:to>
      <cdr:x>1</cdr:x>
      <cdr:y>0.9919</cdr:y>
    </cdr:to>
    <cdr:sp macro="" textlink="">
      <cdr:nvSpPr>
        <cdr:cNvPr id="5" name="矩形 4">
          <a:extLst xmlns:a="http://schemas.openxmlformats.org/drawingml/2006/main">
            <a:ext uri="{FF2B5EF4-FFF2-40B4-BE49-F238E27FC236}">
              <a16:creationId xmlns:a16="http://schemas.microsoft.com/office/drawing/2014/main" id="{02E7FA4F-1C08-9FFC-AC1A-C9697DB22632}"/>
            </a:ext>
          </a:extLst>
        </cdr:cNvPr>
        <cdr:cNvSpPr/>
      </cdr:nvSpPr>
      <cdr:spPr>
        <a:xfrm xmlns:a="http://schemas.openxmlformats.org/drawingml/2006/main">
          <a:off x="9197515" y="729556"/>
          <a:ext cx="2994485" cy="6072873"/>
        </a:xfrm>
        <a:prstGeom xmlns:a="http://schemas.openxmlformats.org/drawingml/2006/main" prst="rect">
          <a:avLst/>
        </a:prstGeom>
        <a:solidFill xmlns:a="http://schemas.openxmlformats.org/drawingml/2006/main">
          <a:schemeClr val="bg2">
            <a:lumMod val="50000"/>
            <a:alpha val="20000"/>
          </a:schemeClr>
        </a:solidFill>
        <a:ln xmlns:a="http://schemas.openxmlformats.org/drawingml/2006/main">
          <a:solidFill>
            <a:schemeClr val="bg1"/>
          </a:solidFill>
        </a:ln>
      </cdr:spPr>
      <cdr:style>
        <a:lnRef xmlns:a="http://schemas.openxmlformats.org/drawingml/2006/main" idx="2">
          <a:schemeClr val="accent1">
            <a:shade val="15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zh-TW" altLang="en-US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D0F060-EBEC-4DF2-926F-CA54693D6DFA}" type="datetimeFigureOut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EC217-9CC7-43B3-B100-06480778D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952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1003</a:t>
            </a:r>
            <a:r>
              <a:rPr lang="zh-TW" altLang="en-US" dirty="0"/>
              <a:t>筆開始，</a:t>
            </a:r>
            <a:r>
              <a:rPr lang="en-US" altLang="zh-TW" dirty="0"/>
              <a:t>1003</a:t>
            </a:r>
            <a:r>
              <a:rPr lang="zh-TW" altLang="en-US" dirty="0"/>
              <a:t>極值排除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EC217-9CC7-43B3-B100-06480778DD15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6401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EC217-9CC7-43B3-B100-06480778DD15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91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EC217-9CC7-43B3-B100-06480778DD15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6684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EC217-9CC7-43B3-B100-06480778DD15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2723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EC217-9CC7-43B3-B100-06480778DD15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9394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EC217-9CC7-43B3-B100-06480778DD15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8138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EC217-9CC7-43B3-B100-06480778DD15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2054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EC217-9CC7-43B3-B100-06480778DD15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3260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93CACE-70B3-3DCD-EF44-47A0B07F3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1ADA039-CB9D-C0D4-571A-7C1265191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F6EE75-74F8-563A-8482-6FB6DBF4F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A95A-6AD1-4EC4-8ABA-379208B20364}" type="datetime1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26B349C-AA47-FDB6-9C4F-A98E07D50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1BBFDA-85B6-7083-F141-9A4D102C4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1515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99C1DC-8361-7964-B476-99C72C33B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827EDF4-5F7C-EC71-FB5A-9CA5DEA20D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ADC6AC-9114-6204-B4C1-C294B0A4F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1704-3430-4DAD-B203-5123C690494A}" type="datetime1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72A7ED-831F-AAFB-D3A3-814F56EE7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AC2F63-B209-6478-C001-24C91F601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7881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05E8390-64BC-29D1-8BF8-ADD879AEC7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E6D3727-BF97-9920-A30B-8126F851C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A62B92-96B9-2BA2-58BE-B0ECE4F59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9A4DA-2DB1-4B2E-BC12-FD20913C11D6}" type="datetime1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631171-76D4-1EA3-E932-61139FB17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53D5C3-9414-C8B9-E9BA-B78AA4ED7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1690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007611-2D87-0342-EE9A-C242454FF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0BCA7F-E50E-6ACC-2E15-0F3CD6C96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0A1112-D0D8-22AA-A030-F36BC3FE3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2F5F-F4A6-44C7-BFE7-74C302B25592}" type="datetime1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9CD674-DC18-8BE2-6C95-BEF0E3DF4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0F28A04-130C-8440-38AC-9A0DD3290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3882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DF2FF2-983B-7BEC-2EA7-87B55D65B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65C6CBA-BFA7-356F-ED53-F75EB02C9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566017-20AC-1BE5-FA47-CFF57D665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3ABA5-694E-4D4D-87CF-0C7B435C6092}" type="datetime1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3DF455-B780-3E1F-40CD-68688D1B1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643367-40DA-481F-4B5A-E33D5EB9A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853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0C1B0B-A54D-70AD-D164-D463CD138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2C6B7F-C883-E128-9BDD-6751E3E37B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7AE9F71-5376-08B0-BBB1-109DA2734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A768F17-AF41-ED9D-44F6-59B51D4B4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78CD4-6824-4855-9339-6E7270EC2916}" type="datetime1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187719F-80F0-FB6B-F1B7-BADD1FF1E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D2FFD99-01E3-0AF5-270A-02D4A5A5B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5233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9087A1-478E-182E-DFCD-7D8A021F4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E15B3E0-57A8-61AC-8E89-9342F3F3C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C6D2B85-07B4-8BA7-3F12-4B80589BE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D7B0E8B-988F-D606-BE7D-985668D852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842A272-79FB-8AB0-7035-2111963DFE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61611CA-8E6B-E80A-BAE5-C74C4237E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0D2A0-0707-41D5-B775-2F0AC80ED993}" type="datetime1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F3E102F-86D5-4EE5-9155-14DC8E51C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4B6DA70-C0E8-BC4E-6B55-43153178C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419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406EB7-6C71-95CF-A710-CFAD4D1C2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8BCC8A8-FF20-8B2D-877B-9EF196E17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226C1-A36C-48A7-AFEA-DAEA874F3F3D}" type="datetime1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9A33EFE-8C6A-EE25-F6FF-A1E4D8E97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DD75331-342C-9E3C-506C-9BA5D7D2B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343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0A0F9FA-4002-4531-79F8-839C9CEC3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4EE4-95E8-41A1-87EC-F28D81961356}" type="datetime1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95FFF83-AAFD-2A49-A8AC-CBEEC1864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3D2A69-54EF-4500-9C81-B40B2EBDC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3052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DFB2F2-2246-29CB-7DD5-0F87EB891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6570A9-1AE5-083F-9631-F7A4218EE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2B24C49-ADC3-7442-D1BE-F3A7D62BC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BAE25BC-08CD-2C10-0652-B398FB274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F02E-21A8-4493-BE49-F757121046E3}" type="datetime1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53445D2-3C33-3151-D3F8-6142D206C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04A97C6-D9A7-02D4-EF0F-729E13081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9283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B25583-52A9-465C-128C-F10D6F0F2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37C7252-1691-DF17-5366-7DE1FCAAA0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52B7E06-EAD0-ABB4-E297-8B37B8FFF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3B2C8E1-E9CD-79B3-3A5B-0D182CE19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CF3C-7EDF-4CC8-8BD1-02CBA13BA61A}" type="datetime1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AF1E3A4-6A81-2C67-8F47-0837C5766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31FD9C4-425E-326E-3713-2EB6787D1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6004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A3B7B3F-19B4-4A7B-996F-1B61D33D1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BE66A3D-3FE3-7675-0CED-D3C90B781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827DF5-8344-C34E-5CD5-DA48BF1567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E325D4-18C1-4843-9DC7-F48A58A14DEF}" type="datetime1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E23045-E492-0037-B636-BEEE2982A4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9D853C-ECB3-3C09-CF08-FDC4D5E0FC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F613A9-5931-4C8D-9D49-4AADF63EF6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3972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slide" Target="slide15.xml"/><Relationship Id="rId1" Type="http://schemas.openxmlformats.org/officeDocument/2006/relationships/slideLayout" Target="../slideLayouts/slideLayout7.xml"/><Relationship Id="rId6" Type="http://schemas.openxmlformats.org/officeDocument/2006/relationships/slide" Target="slide36.xml"/><Relationship Id="rId5" Type="http://schemas.openxmlformats.org/officeDocument/2006/relationships/image" Target="../media/image6.png"/><Relationship Id="rId4" Type="http://schemas.openxmlformats.org/officeDocument/2006/relationships/slide" Target="slide17.xml"/><Relationship Id="rId9" Type="http://schemas.openxmlformats.org/officeDocument/2006/relationships/image" Target="../media/image8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BFB6E1-4D63-AC58-92CE-7145F6F5D0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Order Matching Engine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393B089-B153-C5AE-631D-483CEF0895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r"/>
            <a:r>
              <a:rPr lang="en-US" altLang="zh-TW" dirty="0"/>
              <a:t>Terry Cheng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796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07FD54F9-C3CF-EA8F-2FBC-85C1DA602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91" y="5527859"/>
            <a:ext cx="1080000" cy="1080000"/>
          </a:xfrm>
          <a:prstGeom prst="rect">
            <a:avLst/>
          </a:prstGeom>
        </p:spPr>
      </p:pic>
      <p:pic>
        <p:nvPicPr>
          <p:cNvPr id="4" name="圖片 3" descr="一張含有 黑色, 黑暗 的圖片&#10;&#10;自動產生的描述">
            <a:extLst>
              <a:ext uri="{FF2B5EF4-FFF2-40B4-BE49-F238E27FC236}">
                <a16:creationId xmlns:a16="http://schemas.microsoft.com/office/drawing/2014/main" id="{1B247F04-21E2-3956-1062-B9D1907EFC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14" y="2934640"/>
            <a:ext cx="1080000" cy="1175696"/>
          </a:xfrm>
          <a:prstGeom prst="rect">
            <a:avLst/>
          </a:prstGeom>
        </p:spPr>
      </p:pic>
      <p:pic>
        <p:nvPicPr>
          <p:cNvPr id="8" name="圖片 7" descr="一張含有 黑色, 黑暗 的圖片&#10;&#10;自動產生的描述">
            <a:extLst>
              <a:ext uri="{FF2B5EF4-FFF2-40B4-BE49-F238E27FC236}">
                <a16:creationId xmlns:a16="http://schemas.microsoft.com/office/drawing/2014/main" id="{A3FAD5DC-B68E-7DE7-8A26-FEFF1A85C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982488"/>
            <a:ext cx="1080000" cy="1080000"/>
          </a:xfrm>
          <a:prstGeom prst="rect">
            <a:avLst/>
          </a:prstGeom>
        </p:spPr>
      </p:pic>
      <p:pic>
        <p:nvPicPr>
          <p:cNvPr id="9" name="圖片 8" descr="一張含有 黑色, 黑暗 的圖片&#10;&#10;自動產生的描述">
            <a:extLst>
              <a:ext uri="{FF2B5EF4-FFF2-40B4-BE49-F238E27FC236}">
                <a16:creationId xmlns:a16="http://schemas.microsoft.com/office/drawing/2014/main" id="{22491678-473F-00A9-7FB0-455256671D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91" y="271524"/>
            <a:ext cx="1080000" cy="1080000"/>
          </a:xfrm>
          <a:prstGeom prst="rect">
            <a:avLst/>
          </a:prstGeom>
        </p:spPr>
      </p:pic>
      <p:pic>
        <p:nvPicPr>
          <p:cNvPr id="10" name="圖片 9" descr="一張含有 黑色, 黑暗 的圖片&#10;&#10;自動產生的描述">
            <a:extLst>
              <a:ext uri="{FF2B5EF4-FFF2-40B4-BE49-F238E27FC236}">
                <a16:creationId xmlns:a16="http://schemas.microsoft.com/office/drawing/2014/main" id="{1EE1A6C9-DE0D-D58D-0A3C-8171F8311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21363"/>
            <a:ext cx="1080000" cy="1175696"/>
          </a:xfrm>
          <a:prstGeom prst="rect">
            <a:avLst/>
          </a:prstGeom>
        </p:spPr>
      </p:pic>
      <p:pic>
        <p:nvPicPr>
          <p:cNvPr id="12" name="圖片 11" descr="一張含有 黑色, 黑暗 的圖片&#10;&#10;自動產生的描述">
            <a:extLst>
              <a:ext uri="{FF2B5EF4-FFF2-40B4-BE49-F238E27FC236}">
                <a16:creationId xmlns:a16="http://schemas.microsoft.com/office/drawing/2014/main" id="{C867A61E-E701-2431-B0B9-14D6023645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127" y="5480010"/>
            <a:ext cx="1080000" cy="1175696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7FDE6A-7775-B975-EF16-813572DF652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179400" y="3522488"/>
            <a:ext cx="1076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0A77C9E-7216-33BC-3CE2-6498741B279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35914" y="3522488"/>
            <a:ext cx="12857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3EB75CD-BDAB-B6E0-6EB5-6B85171F0575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5161655" y="1397059"/>
            <a:ext cx="0" cy="1585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59D8F08-308F-47FB-6868-175586CFC192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5701655" y="809211"/>
            <a:ext cx="4443436" cy="2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E6A6E91B-F620-6799-9157-158FFD9FA50C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7167127" y="6067858"/>
            <a:ext cx="2977964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5A5D648-9328-D69C-C27E-4FFD78159997}"/>
              </a:ext>
            </a:extLst>
          </p:cNvPr>
          <p:cNvSpPr txBox="1"/>
          <p:nvPr/>
        </p:nvSpPr>
        <p:spPr>
          <a:xfrm>
            <a:off x="3935037" y="1926938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Unfilled</a:t>
            </a:r>
            <a:endParaRPr lang="zh-TW" altLang="en-US" sz="2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6FE23CFB-B208-D8EB-6AE6-BAE4EE316314}"/>
              </a:ext>
            </a:extLst>
          </p:cNvPr>
          <p:cNvSpPr txBox="1"/>
          <p:nvPr/>
        </p:nvSpPr>
        <p:spPr>
          <a:xfrm>
            <a:off x="3509896" y="4680823"/>
            <a:ext cx="16994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2400" dirty="0">
                <a:solidFill>
                  <a:srgbClr val="FF0000"/>
                </a:solidFill>
              </a:rPr>
              <a:t>Fully Filled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32BCCBF9-B237-EFC5-59A1-0BCDF67CB71E}"/>
              </a:ext>
            </a:extLst>
          </p:cNvPr>
          <p:cNvSpPr txBox="1"/>
          <p:nvPr/>
        </p:nvSpPr>
        <p:spPr>
          <a:xfrm>
            <a:off x="7459134" y="0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 details</a:t>
            </a:r>
            <a:endParaRPr lang="zh-TW" altLang="en-US" sz="2400" dirty="0">
              <a:solidFill>
                <a:srgbClr val="ABFFD1"/>
              </a:solidFill>
            </a:endParaRPr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3B5D1672-7906-A931-4CBA-C0A337FF657B}"/>
              </a:ext>
            </a:extLst>
          </p:cNvPr>
          <p:cNvCxnSpPr>
            <a:stCxn id="8" idx="2"/>
            <a:endCxn id="12" idx="1"/>
          </p:cNvCxnSpPr>
          <p:nvPr/>
        </p:nvCxnSpPr>
        <p:spPr>
          <a:xfrm rot="16200000" flipH="1">
            <a:off x="4621706" y="4602437"/>
            <a:ext cx="2005370" cy="92547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圖片 59" descr="一張含有 黑色, 黑暗 的圖片&#10;&#10;自動產生的描述">
            <a:extLst>
              <a:ext uri="{FF2B5EF4-FFF2-40B4-BE49-F238E27FC236}">
                <a16:creationId xmlns:a16="http://schemas.microsoft.com/office/drawing/2014/main" id="{FCDCA90C-92C7-8B09-250D-0B78BED3F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488" y="5480011"/>
            <a:ext cx="1080000" cy="1175696"/>
          </a:xfrm>
          <a:prstGeom prst="rect">
            <a:avLst/>
          </a:prstGeom>
        </p:spPr>
      </p:pic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CB2C0425-A058-79CE-09ED-FFAB6F01C778}"/>
              </a:ext>
            </a:extLst>
          </p:cNvPr>
          <p:cNvCxnSpPr>
            <a:stCxn id="8" idx="2"/>
            <a:endCxn id="60" idx="3"/>
          </p:cNvCxnSpPr>
          <p:nvPr/>
        </p:nvCxnSpPr>
        <p:spPr>
          <a:xfrm rot="5400000">
            <a:off x="3723387" y="4629590"/>
            <a:ext cx="2005371" cy="87116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8" name="圖片 67" descr="一張含有 黑色, 黑暗 的圖片&#10;&#10;自動產生的描述">
            <a:extLst>
              <a:ext uri="{FF2B5EF4-FFF2-40B4-BE49-F238E27FC236}">
                <a16:creationId xmlns:a16="http://schemas.microsoft.com/office/drawing/2014/main" id="{F4B8A3FF-FA1E-EDD2-8B43-7FD0D72860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56" y="5527859"/>
            <a:ext cx="1080000" cy="1080000"/>
          </a:xfrm>
          <a:prstGeom prst="rect">
            <a:avLst/>
          </a:prstGeom>
        </p:spPr>
      </p:pic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0E0F8331-2F23-0701-4826-E5EEC4AA462E}"/>
              </a:ext>
            </a:extLst>
          </p:cNvPr>
          <p:cNvCxnSpPr>
            <a:stCxn id="60" idx="1"/>
            <a:endCxn id="68" idx="3"/>
          </p:cNvCxnSpPr>
          <p:nvPr/>
        </p:nvCxnSpPr>
        <p:spPr>
          <a:xfrm flipH="1">
            <a:off x="1327556" y="6067859"/>
            <a:ext cx="188293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2DF99B2C-B04A-992E-10A7-EFE344AF550B}"/>
              </a:ext>
            </a:extLst>
          </p:cNvPr>
          <p:cNvSpPr txBox="1"/>
          <p:nvPr/>
        </p:nvSpPr>
        <p:spPr>
          <a:xfrm>
            <a:off x="1333050" y="5228334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Orderbook</a:t>
            </a:r>
          </a:p>
          <a:p>
            <a:r>
              <a:rPr lang="en-US" altLang="zh-TW" sz="2400" dirty="0">
                <a:solidFill>
                  <a:srgbClr val="FF0000"/>
                </a:solidFill>
              </a:rPr>
              <a:t>Order details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2BDF8328-2A7B-5176-E143-4A8EC93F751B}"/>
              </a:ext>
            </a:extLst>
          </p:cNvPr>
          <p:cNvSpPr txBox="1"/>
          <p:nvPr/>
        </p:nvSpPr>
        <p:spPr>
          <a:xfrm>
            <a:off x="8139620" y="56077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 / Trade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DFE1F9C-6621-F5DC-5773-440AFC37E8CC}"/>
              </a:ext>
            </a:extLst>
          </p:cNvPr>
          <p:cNvSpPr txBox="1"/>
          <p:nvPr/>
        </p:nvSpPr>
        <p:spPr>
          <a:xfrm>
            <a:off x="1201570" y="2967682"/>
            <a:ext cx="94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Order</a:t>
            </a:r>
            <a:endParaRPr lang="zh-TW" altLang="en-US" sz="2400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F1A7C50-4BDA-5A76-467A-BEF3D0514C00}"/>
              </a:ext>
            </a:extLst>
          </p:cNvPr>
          <p:cNvSpPr txBox="1"/>
          <p:nvPr/>
        </p:nvSpPr>
        <p:spPr>
          <a:xfrm>
            <a:off x="3229234" y="2966510"/>
            <a:ext cx="1411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Matching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5A82C24-8A8D-85F0-A4BB-38FA994DCE20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Order Concept</a:t>
            </a:r>
            <a:endParaRPr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318154-C2A3-157D-9F09-6AA2A0E35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716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7763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07FD54F9-C3CF-EA8F-2FBC-85C1DA602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91" y="5527859"/>
            <a:ext cx="1080000" cy="1080000"/>
          </a:xfrm>
          <a:prstGeom prst="rect">
            <a:avLst/>
          </a:prstGeom>
        </p:spPr>
      </p:pic>
      <p:pic>
        <p:nvPicPr>
          <p:cNvPr id="4" name="圖片 3" descr="一張含有 黑色, 黑暗 的圖片&#10;&#10;自動產生的描述">
            <a:extLst>
              <a:ext uri="{FF2B5EF4-FFF2-40B4-BE49-F238E27FC236}">
                <a16:creationId xmlns:a16="http://schemas.microsoft.com/office/drawing/2014/main" id="{1B247F04-21E2-3956-1062-B9D1907EFC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14" y="2934640"/>
            <a:ext cx="1080000" cy="1175696"/>
          </a:xfrm>
          <a:prstGeom prst="rect">
            <a:avLst/>
          </a:prstGeom>
        </p:spPr>
      </p:pic>
      <p:pic>
        <p:nvPicPr>
          <p:cNvPr id="8" name="圖片 7" descr="一張含有 黑色, 黑暗 的圖片&#10;&#10;自動產生的描述">
            <a:extLst>
              <a:ext uri="{FF2B5EF4-FFF2-40B4-BE49-F238E27FC236}">
                <a16:creationId xmlns:a16="http://schemas.microsoft.com/office/drawing/2014/main" id="{A3FAD5DC-B68E-7DE7-8A26-FEFF1A85C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982488"/>
            <a:ext cx="1080000" cy="1080000"/>
          </a:xfrm>
          <a:prstGeom prst="rect">
            <a:avLst/>
          </a:prstGeom>
        </p:spPr>
      </p:pic>
      <p:pic>
        <p:nvPicPr>
          <p:cNvPr id="9" name="圖片 8" descr="一張含有 黑色, 黑暗 的圖片&#10;&#10;自動產生的描述">
            <a:extLst>
              <a:ext uri="{FF2B5EF4-FFF2-40B4-BE49-F238E27FC236}">
                <a16:creationId xmlns:a16="http://schemas.microsoft.com/office/drawing/2014/main" id="{22491678-473F-00A9-7FB0-455256671D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91" y="271524"/>
            <a:ext cx="1080000" cy="1080000"/>
          </a:xfrm>
          <a:prstGeom prst="rect">
            <a:avLst/>
          </a:prstGeom>
        </p:spPr>
      </p:pic>
      <p:pic>
        <p:nvPicPr>
          <p:cNvPr id="10" name="圖片 9" descr="一張含有 黑色, 黑暗 的圖片&#10;&#10;自動產生的描述">
            <a:extLst>
              <a:ext uri="{FF2B5EF4-FFF2-40B4-BE49-F238E27FC236}">
                <a16:creationId xmlns:a16="http://schemas.microsoft.com/office/drawing/2014/main" id="{1EE1A6C9-DE0D-D58D-0A3C-8171F8311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21363"/>
            <a:ext cx="1080000" cy="1175696"/>
          </a:xfrm>
          <a:prstGeom prst="rect">
            <a:avLst/>
          </a:prstGeom>
        </p:spPr>
      </p:pic>
      <p:pic>
        <p:nvPicPr>
          <p:cNvPr id="12" name="圖片 11" descr="一張含有 黑色, 黑暗 的圖片&#10;&#10;自動產生的描述">
            <a:extLst>
              <a:ext uri="{FF2B5EF4-FFF2-40B4-BE49-F238E27FC236}">
                <a16:creationId xmlns:a16="http://schemas.microsoft.com/office/drawing/2014/main" id="{C867A61E-E701-2431-B0B9-14D6023645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127" y="5480010"/>
            <a:ext cx="1080000" cy="1175696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7FDE6A-7775-B975-EF16-813572DF652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179400" y="3522488"/>
            <a:ext cx="1076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0A77C9E-7216-33BC-3CE2-6498741B279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35914" y="3522488"/>
            <a:ext cx="12857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3EB75CD-BDAB-B6E0-6EB5-6B85171F0575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5161655" y="1397059"/>
            <a:ext cx="0" cy="1585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59D8F08-308F-47FB-6868-175586CFC192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5701655" y="809211"/>
            <a:ext cx="4443436" cy="2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E6A6E91B-F620-6799-9157-158FFD9FA50C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7167127" y="6067858"/>
            <a:ext cx="297796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圖片 30" descr="一張含有 黑色, 黑暗 的圖片&#10;&#10;自動產生的描述">
            <a:extLst>
              <a:ext uri="{FF2B5EF4-FFF2-40B4-BE49-F238E27FC236}">
                <a16:creationId xmlns:a16="http://schemas.microsoft.com/office/drawing/2014/main" id="{E714777F-C33B-8B82-338C-397C2C9090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715" y="1830267"/>
            <a:ext cx="1080000" cy="1175696"/>
          </a:xfrm>
          <a:prstGeom prst="rect">
            <a:avLst/>
          </a:prstGeom>
        </p:spPr>
      </p:pic>
      <p:pic>
        <p:nvPicPr>
          <p:cNvPr id="32" name="圖片 31" descr="一張含有 黑色, 黑暗 的圖片&#10;&#10;自動產生的描述">
            <a:extLst>
              <a:ext uri="{FF2B5EF4-FFF2-40B4-BE49-F238E27FC236}">
                <a16:creationId xmlns:a16="http://schemas.microsoft.com/office/drawing/2014/main" id="{F6272D0A-9249-CB74-AAB7-BF91F17AAE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715" y="3852038"/>
            <a:ext cx="1080000" cy="1175696"/>
          </a:xfrm>
          <a:prstGeom prst="rect">
            <a:avLst/>
          </a:prstGeom>
        </p:spPr>
      </p:pic>
      <p:cxnSp>
        <p:nvCxnSpPr>
          <p:cNvPr id="39" name="接點: 肘形 38">
            <a:extLst>
              <a:ext uri="{FF2B5EF4-FFF2-40B4-BE49-F238E27FC236}">
                <a16:creationId xmlns:a16="http://schemas.microsoft.com/office/drawing/2014/main" id="{F18B655C-418A-537E-BD11-D2F567B597A2}"/>
              </a:ext>
            </a:extLst>
          </p:cNvPr>
          <p:cNvCxnSpPr>
            <a:cxnSpLocks/>
            <a:stCxn id="8" idx="3"/>
            <a:endCxn id="31" idx="1"/>
          </p:cNvCxnSpPr>
          <p:nvPr/>
        </p:nvCxnSpPr>
        <p:spPr>
          <a:xfrm flipV="1">
            <a:off x="5701655" y="2418115"/>
            <a:ext cx="1575060" cy="1104373"/>
          </a:xfrm>
          <a:prstGeom prst="bentConnector3">
            <a:avLst>
              <a:gd name="adj1" fmla="val 5860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接點: 肘形 40">
            <a:extLst>
              <a:ext uri="{FF2B5EF4-FFF2-40B4-BE49-F238E27FC236}">
                <a16:creationId xmlns:a16="http://schemas.microsoft.com/office/drawing/2014/main" id="{4A8B5838-C959-00EF-6CE8-3D3A4951EACB}"/>
              </a:ext>
            </a:extLst>
          </p:cNvPr>
          <p:cNvCxnSpPr>
            <a:cxnSpLocks/>
            <a:stCxn id="8" idx="3"/>
            <a:endCxn id="32" idx="1"/>
          </p:cNvCxnSpPr>
          <p:nvPr/>
        </p:nvCxnSpPr>
        <p:spPr>
          <a:xfrm>
            <a:off x="5701655" y="3522488"/>
            <a:ext cx="1575060" cy="917398"/>
          </a:xfrm>
          <a:prstGeom prst="bentConnector3">
            <a:avLst>
              <a:gd name="adj1" fmla="val 5860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564F7F5C-3EA3-B630-58C7-5C9D31CAE44C}"/>
              </a:ext>
            </a:extLst>
          </p:cNvPr>
          <p:cNvCxnSpPr>
            <a:cxnSpLocks/>
            <a:stCxn id="31" idx="3"/>
            <a:endCxn id="38" idx="1"/>
          </p:cNvCxnSpPr>
          <p:nvPr/>
        </p:nvCxnSpPr>
        <p:spPr>
          <a:xfrm flipV="1">
            <a:off x="8356715" y="2414674"/>
            <a:ext cx="1788374" cy="34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5CEC60BC-E5C7-D5BA-5CE3-F0B2C25E04C0}"/>
              </a:ext>
            </a:extLst>
          </p:cNvPr>
          <p:cNvCxnSpPr>
            <a:cxnSpLocks/>
            <a:stCxn id="32" idx="3"/>
            <a:endCxn id="37" idx="1"/>
          </p:cNvCxnSpPr>
          <p:nvPr/>
        </p:nvCxnSpPr>
        <p:spPr>
          <a:xfrm>
            <a:off x="8356715" y="4439886"/>
            <a:ext cx="1788374" cy="63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5A5D648-9328-D69C-C27E-4FFD78159997}"/>
              </a:ext>
            </a:extLst>
          </p:cNvPr>
          <p:cNvSpPr txBox="1"/>
          <p:nvPr/>
        </p:nvSpPr>
        <p:spPr>
          <a:xfrm>
            <a:off x="3935037" y="1926938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Unfilled</a:t>
            </a:r>
            <a:endParaRPr lang="zh-TW" altLang="en-US" sz="2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6FE23CFB-B208-D8EB-6AE6-BAE4EE316314}"/>
              </a:ext>
            </a:extLst>
          </p:cNvPr>
          <p:cNvSpPr txBox="1"/>
          <p:nvPr/>
        </p:nvSpPr>
        <p:spPr>
          <a:xfrm>
            <a:off x="3509896" y="4680823"/>
            <a:ext cx="16994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2400" dirty="0"/>
              <a:t>Fully Filled</a:t>
            </a:r>
            <a:endParaRPr lang="zh-TW" altLang="en-US" sz="24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C6972DC0-9309-F0EA-500D-4F68CD9C1245}"/>
              </a:ext>
            </a:extLst>
          </p:cNvPr>
          <p:cNvSpPr txBox="1"/>
          <p:nvPr/>
        </p:nvSpPr>
        <p:spPr>
          <a:xfrm>
            <a:off x="5116415" y="2696988"/>
            <a:ext cx="169941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Partially Filled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pic>
        <p:nvPicPr>
          <p:cNvPr id="37" name="圖片 36" descr="一張含有 黑色, 黑暗 的圖片&#10;&#10;自動產生的描述">
            <a:extLst>
              <a:ext uri="{FF2B5EF4-FFF2-40B4-BE49-F238E27FC236}">
                <a16:creationId xmlns:a16="http://schemas.microsoft.com/office/drawing/2014/main" id="{61B79A13-1A6F-DFD9-C512-914701260D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89" y="3906199"/>
            <a:ext cx="1080000" cy="1080000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81E0DF94-53B8-8E17-06C6-C4F504173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89" y="1874674"/>
            <a:ext cx="1080000" cy="1080000"/>
          </a:xfrm>
          <a:prstGeom prst="rect">
            <a:avLst/>
          </a:prstGeom>
        </p:spPr>
      </p:pic>
      <p:sp>
        <p:nvSpPr>
          <p:cNvPr id="46" name="文字方塊 45">
            <a:extLst>
              <a:ext uri="{FF2B5EF4-FFF2-40B4-BE49-F238E27FC236}">
                <a16:creationId xmlns:a16="http://schemas.microsoft.com/office/drawing/2014/main" id="{32BCCBF9-B237-EFC5-59A1-0BCDF67CB71E}"/>
              </a:ext>
            </a:extLst>
          </p:cNvPr>
          <p:cNvSpPr txBox="1"/>
          <p:nvPr/>
        </p:nvSpPr>
        <p:spPr>
          <a:xfrm>
            <a:off x="7459134" y="0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 details</a:t>
            </a:r>
            <a:endParaRPr lang="zh-TW" altLang="en-US" sz="2400" dirty="0">
              <a:solidFill>
                <a:srgbClr val="ABFFD1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766B2974-CC0E-0321-789E-85C7C92C3EBF}"/>
              </a:ext>
            </a:extLst>
          </p:cNvPr>
          <p:cNvSpPr txBox="1"/>
          <p:nvPr/>
        </p:nvSpPr>
        <p:spPr>
          <a:xfrm>
            <a:off x="8077200" y="19359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Order / Trade</a:t>
            </a:r>
            <a:endParaRPr lang="zh-TW" altLang="en-US" sz="2400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5B86F648-CD0C-B533-285D-6AF72DF26AAE}"/>
              </a:ext>
            </a:extLst>
          </p:cNvPr>
          <p:cNvSpPr txBox="1"/>
          <p:nvPr/>
        </p:nvSpPr>
        <p:spPr>
          <a:xfrm>
            <a:off x="8017932" y="2859794"/>
            <a:ext cx="21271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Orderbook</a:t>
            </a:r>
          </a:p>
          <a:p>
            <a:pPr algn="r"/>
            <a:r>
              <a:rPr lang="en-US" altLang="zh-TW" sz="2400" dirty="0"/>
              <a:t>Order</a:t>
            </a:r>
            <a:r>
              <a:rPr lang="zh-TW" altLang="en-US" sz="2400" dirty="0"/>
              <a:t> </a:t>
            </a:r>
            <a:r>
              <a:rPr lang="en-US" altLang="zh-TW" sz="2400" dirty="0"/>
              <a:t>details</a:t>
            </a:r>
          </a:p>
          <a:p>
            <a:pPr algn="r"/>
            <a:r>
              <a:rPr lang="en-US" altLang="zh-TW" sz="2400" dirty="0"/>
              <a:t>Orderbook</a:t>
            </a:r>
          </a:p>
          <a:p>
            <a:pPr algn="r"/>
            <a:r>
              <a:rPr lang="en-US" altLang="zh-TW" sz="2400" dirty="0"/>
              <a:t>Order</a:t>
            </a:r>
            <a:r>
              <a:rPr lang="zh-TW" altLang="en-US" sz="2400" dirty="0"/>
              <a:t> </a:t>
            </a:r>
            <a:r>
              <a:rPr lang="en-US" altLang="zh-TW" sz="2400" dirty="0"/>
              <a:t>details</a:t>
            </a:r>
            <a:endParaRPr lang="zh-TW" altLang="en-US" sz="2400" dirty="0"/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3B5D1672-7906-A931-4CBA-C0A337FF657B}"/>
              </a:ext>
            </a:extLst>
          </p:cNvPr>
          <p:cNvCxnSpPr>
            <a:stCxn id="8" idx="2"/>
            <a:endCxn id="12" idx="1"/>
          </p:cNvCxnSpPr>
          <p:nvPr/>
        </p:nvCxnSpPr>
        <p:spPr>
          <a:xfrm rot="16200000" flipH="1">
            <a:off x="4621706" y="4602437"/>
            <a:ext cx="2005370" cy="92547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圖片 59" descr="一張含有 黑色, 黑暗 的圖片&#10;&#10;自動產生的描述">
            <a:extLst>
              <a:ext uri="{FF2B5EF4-FFF2-40B4-BE49-F238E27FC236}">
                <a16:creationId xmlns:a16="http://schemas.microsoft.com/office/drawing/2014/main" id="{FCDCA90C-92C7-8B09-250D-0B78BED3F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488" y="5480011"/>
            <a:ext cx="1080000" cy="1175696"/>
          </a:xfrm>
          <a:prstGeom prst="rect">
            <a:avLst/>
          </a:prstGeom>
        </p:spPr>
      </p:pic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CB2C0425-A058-79CE-09ED-FFAB6F01C778}"/>
              </a:ext>
            </a:extLst>
          </p:cNvPr>
          <p:cNvCxnSpPr>
            <a:stCxn id="8" idx="2"/>
            <a:endCxn id="60" idx="3"/>
          </p:cNvCxnSpPr>
          <p:nvPr/>
        </p:nvCxnSpPr>
        <p:spPr>
          <a:xfrm rot="5400000">
            <a:off x="3723387" y="4629590"/>
            <a:ext cx="2005371" cy="87116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8" name="圖片 67" descr="一張含有 黑色, 黑暗 的圖片&#10;&#10;自動產生的描述">
            <a:extLst>
              <a:ext uri="{FF2B5EF4-FFF2-40B4-BE49-F238E27FC236}">
                <a16:creationId xmlns:a16="http://schemas.microsoft.com/office/drawing/2014/main" id="{F4B8A3FF-FA1E-EDD2-8B43-7FD0D72860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56" y="5527859"/>
            <a:ext cx="1080000" cy="1080000"/>
          </a:xfrm>
          <a:prstGeom prst="rect">
            <a:avLst/>
          </a:prstGeom>
        </p:spPr>
      </p:pic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0E0F8331-2F23-0701-4826-E5EEC4AA462E}"/>
              </a:ext>
            </a:extLst>
          </p:cNvPr>
          <p:cNvCxnSpPr>
            <a:stCxn id="60" idx="1"/>
            <a:endCxn id="68" idx="3"/>
          </p:cNvCxnSpPr>
          <p:nvPr/>
        </p:nvCxnSpPr>
        <p:spPr>
          <a:xfrm flipH="1">
            <a:off x="1327556" y="6067859"/>
            <a:ext cx="1882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2DF99B2C-B04A-992E-10A7-EFE344AF550B}"/>
              </a:ext>
            </a:extLst>
          </p:cNvPr>
          <p:cNvSpPr txBox="1"/>
          <p:nvPr/>
        </p:nvSpPr>
        <p:spPr>
          <a:xfrm>
            <a:off x="1333050" y="5228334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9393"/>
                </a:solidFill>
              </a:rPr>
              <a:t>Orderbook</a:t>
            </a:r>
          </a:p>
          <a:p>
            <a:r>
              <a:rPr lang="en-US" altLang="zh-TW" sz="2400" dirty="0">
                <a:solidFill>
                  <a:srgbClr val="FF9393"/>
                </a:solidFill>
              </a:rPr>
              <a:t>Order details</a:t>
            </a:r>
            <a:endParaRPr lang="zh-TW" altLang="en-US" sz="2400" dirty="0">
              <a:solidFill>
                <a:srgbClr val="FF9393"/>
              </a:solidFill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2BDF8328-2A7B-5176-E143-4A8EC93F751B}"/>
              </a:ext>
            </a:extLst>
          </p:cNvPr>
          <p:cNvSpPr txBox="1"/>
          <p:nvPr/>
        </p:nvSpPr>
        <p:spPr>
          <a:xfrm>
            <a:off x="8139620" y="56077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 / Trade</a:t>
            </a:r>
            <a:endParaRPr lang="zh-TW" altLang="en-US" sz="2400" dirty="0">
              <a:solidFill>
                <a:srgbClr val="ABFFD1"/>
              </a:solidFill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DFE1F9C-6621-F5DC-5773-440AFC37E8CC}"/>
              </a:ext>
            </a:extLst>
          </p:cNvPr>
          <p:cNvSpPr txBox="1"/>
          <p:nvPr/>
        </p:nvSpPr>
        <p:spPr>
          <a:xfrm>
            <a:off x="1201570" y="2967682"/>
            <a:ext cx="94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Order</a:t>
            </a:r>
            <a:endParaRPr lang="zh-TW" altLang="en-US" sz="2400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F1A7C50-4BDA-5A76-467A-BEF3D0514C00}"/>
              </a:ext>
            </a:extLst>
          </p:cNvPr>
          <p:cNvSpPr txBox="1"/>
          <p:nvPr/>
        </p:nvSpPr>
        <p:spPr>
          <a:xfrm>
            <a:off x="3229234" y="2966510"/>
            <a:ext cx="1411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Matching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B12DC4D-9040-B7AD-6C7E-1EAF2E0E254A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Order Concept</a:t>
            </a:r>
            <a:endParaRPr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BAF74A5-7549-58BC-F70C-FEF335A9A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14115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4808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07FD54F9-C3CF-EA8F-2FBC-85C1DA602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91" y="5527859"/>
            <a:ext cx="1080000" cy="1080000"/>
          </a:xfrm>
          <a:prstGeom prst="rect">
            <a:avLst/>
          </a:prstGeom>
        </p:spPr>
      </p:pic>
      <p:pic>
        <p:nvPicPr>
          <p:cNvPr id="4" name="圖片 3" descr="一張含有 黑色, 黑暗 的圖片&#10;&#10;自動產生的描述">
            <a:extLst>
              <a:ext uri="{FF2B5EF4-FFF2-40B4-BE49-F238E27FC236}">
                <a16:creationId xmlns:a16="http://schemas.microsoft.com/office/drawing/2014/main" id="{1B247F04-21E2-3956-1062-B9D1907EFC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14" y="2934640"/>
            <a:ext cx="1080000" cy="1175696"/>
          </a:xfrm>
          <a:prstGeom prst="rect">
            <a:avLst/>
          </a:prstGeom>
        </p:spPr>
      </p:pic>
      <p:pic>
        <p:nvPicPr>
          <p:cNvPr id="8" name="圖片 7" descr="一張含有 黑色, 黑暗 的圖片&#10;&#10;自動產生的描述">
            <a:extLst>
              <a:ext uri="{FF2B5EF4-FFF2-40B4-BE49-F238E27FC236}">
                <a16:creationId xmlns:a16="http://schemas.microsoft.com/office/drawing/2014/main" id="{A3FAD5DC-B68E-7DE7-8A26-FEFF1A85C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982488"/>
            <a:ext cx="1080000" cy="1080000"/>
          </a:xfrm>
          <a:prstGeom prst="rect">
            <a:avLst/>
          </a:prstGeom>
        </p:spPr>
      </p:pic>
      <p:pic>
        <p:nvPicPr>
          <p:cNvPr id="9" name="圖片 8" descr="一張含有 黑色, 黑暗 的圖片&#10;&#10;自動產生的描述">
            <a:extLst>
              <a:ext uri="{FF2B5EF4-FFF2-40B4-BE49-F238E27FC236}">
                <a16:creationId xmlns:a16="http://schemas.microsoft.com/office/drawing/2014/main" id="{22491678-473F-00A9-7FB0-455256671D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91" y="271524"/>
            <a:ext cx="1080000" cy="1080000"/>
          </a:xfrm>
          <a:prstGeom prst="rect">
            <a:avLst/>
          </a:prstGeom>
        </p:spPr>
      </p:pic>
      <p:pic>
        <p:nvPicPr>
          <p:cNvPr id="10" name="圖片 9" descr="一張含有 黑色, 黑暗 的圖片&#10;&#10;自動產生的描述">
            <a:extLst>
              <a:ext uri="{FF2B5EF4-FFF2-40B4-BE49-F238E27FC236}">
                <a16:creationId xmlns:a16="http://schemas.microsoft.com/office/drawing/2014/main" id="{1EE1A6C9-DE0D-D58D-0A3C-8171F8311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21363"/>
            <a:ext cx="1080000" cy="1175696"/>
          </a:xfrm>
          <a:prstGeom prst="rect">
            <a:avLst/>
          </a:prstGeom>
        </p:spPr>
      </p:pic>
      <p:pic>
        <p:nvPicPr>
          <p:cNvPr id="12" name="圖片 11" descr="一張含有 黑色, 黑暗 的圖片&#10;&#10;自動產生的描述">
            <a:extLst>
              <a:ext uri="{FF2B5EF4-FFF2-40B4-BE49-F238E27FC236}">
                <a16:creationId xmlns:a16="http://schemas.microsoft.com/office/drawing/2014/main" id="{C867A61E-E701-2431-B0B9-14D6023645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127" y="5480010"/>
            <a:ext cx="1080000" cy="1175696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7FDE6A-7775-B975-EF16-813572DF652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179400" y="3522488"/>
            <a:ext cx="1076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0A77C9E-7216-33BC-3CE2-6498741B279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35914" y="3522488"/>
            <a:ext cx="12857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3EB75CD-BDAB-B6E0-6EB5-6B85171F0575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5161655" y="1397059"/>
            <a:ext cx="0" cy="1585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59D8F08-308F-47FB-6868-175586CFC192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5701655" y="809211"/>
            <a:ext cx="4443436" cy="2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E6A6E91B-F620-6799-9157-158FFD9FA50C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7167127" y="6067858"/>
            <a:ext cx="297796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圖片 30" descr="一張含有 黑色, 黑暗 的圖片&#10;&#10;自動產生的描述">
            <a:extLst>
              <a:ext uri="{FF2B5EF4-FFF2-40B4-BE49-F238E27FC236}">
                <a16:creationId xmlns:a16="http://schemas.microsoft.com/office/drawing/2014/main" id="{E714777F-C33B-8B82-338C-397C2C9090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715" y="1830267"/>
            <a:ext cx="1080000" cy="1175696"/>
          </a:xfrm>
          <a:prstGeom prst="rect">
            <a:avLst/>
          </a:prstGeom>
        </p:spPr>
      </p:pic>
      <p:pic>
        <p:nvPicPr>
          <p:cNvPr id="32" name="圖片 31" descr="一張含有 黑色, 黑暗 的圖片&#10;&#10;自動產生的描述">
            <a:extLst>
              <a:ext uri="{FF2B5EF4-FFF2-40B4-BE49-F238E27FC236}">
                <a16:creationId xmlns:a16="http://schemas.microsoft.com/office/drawing/2014/main" id="{F6272D0A-9249-CB74-AAB7-BF91F17AAE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715" y="3852038"/>
            <a:ext cx="1080000" cy="1175696"/>
          </a:xfrm>
          <a:prstGeom prst="rect">
            <a:avLst/>
          </a:prstGeom>
        </p:spPr>
      </p:pic>
      <p:cxnSp>
        <p:nvCxnSpPr>
          <p:cNvPr id="39" name="接點: 肘形 38">
            <a:extLst>
              <a:ext uri="{FF2B5EF4-FFF2-40B4-BE49-F238E27FC236}">
                <a16:creationId xmlns:a16="http://schemas.microsoft.com/office/drawing/2014/main" id="{F18B655C-418A-537E-BD11-D2F567B597A2}"/>
              </a:ext>
            </a:extLst>
          </p:cNvPr>
          <p:cNvCxnSpPr>
            <a:cxnSpLocks/>
            <a:stCxn id="8" idx="3"/>
            <a:endCxn id="31" idx="1"/>
          </p:cNvCxnSpPr>
          <p:nvPr/>
        </p:nvCxnSpPr>
        <p:spPr>
          <a:xfrm flipV="1">
            <a:off x="5701655" y="2418115"/>
            <a:ext cx="1575060" cy="1104373"/>
          </a:xfrm>
          <a:prstGeom prst="bentConnector3">
            <a:avLst>
              <a:gd name="adj1" fmla="val 5860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接點: 肘形 40">
            <a:extLst>
              <a:ext uri="{FF2B5EF4-FFF2-40B4-BE49-F238E27FC236}">
                <a16:creationId xmlns:a16="http://schemas.microsoft.com/office/drawing/2014/main" id="{4A8B5838-C959-00EF-6CE8-3D3A4951EACB}"/>
              </a:ext>
            </a:extLst>
          </p:cNvPr>
          <p:cNvCxnSpPr>
            <a:cxnSpLocks/>
            <a:stCxn id="8" idx="3"/>
            <a:endCxn id="32" idx="1"/>
          </p:cNvCxnSpPr>
          <p:nvPr/>
        </p:nvCxnSpPr>
        <p:spPr>
          <a:xfrm>
            <a:off x="5701655" y="3522488"/>
            <a:ext cx="1575060" cy="917398"/>
          </a:xfrm>
          <a:prstGeom prst="bentConnector3">
            <a:avLst>
              <a:gd name="adj1" fmla="val 5860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564F7F5C-3EA3-B630-58C7-5C9D31CAE44C}"/>
              </a:ext>
            </a:extLst>
          </p:cNvPr>
          <p:cNvCxnSpPr>
            <a:cxnSpLocks/>
            <a:stCxn id="31" idx="3"/>
            <a:endCxn id="38" idx="1"/>
          </p:cNvCxnSpPr>
          <p:nvPr/>
        </p:nvCxnSpPr>
        <p:spPr>
          <a:xfrm flipV="1">
            <a:off x="8356715" y="2414674"/>
            <a:ext cx="1788374" cy="34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5CEC60BC-E5C7-D5BA-5CE3-F0B2C25E04C0}"/>
              </a:ext>
            </a:extLst>
          </p:cNvPr>
          <p:cNvCxnSpPr>
            <a:cxnSpLocks/>
            <a:stCxn id="32" idx="3"/>
            <a:endCxn id="37" idx="1"/>
          </p:cNvCxnSpPr>
          <p:nvPr/>
        </p:nvCxnSpPr>
        <p:spPr>
          <a:xfrm>
            <a:off x="8356715" y="4439886"/>
            <a:ext cx="1788374" cy="63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5A5D648-9328-D69C-C27E-4FFD78159997}"/>
              </a:ext>
            </a:extLst>
          </p:cNvPr>
          <p:cNvSpPr txBox="1"/>
          <p:nvPr/>
        </p:nvSpPr>
        <p:spPr>
          <a:xfrm>
            <a:off x="3935037" y="1926938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Unfilled</a:t>
            </a:r>
            <a:endParaRPr lang="zh-TW" altLang="en-US" sz="2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6FE23CFB-B208-D8EB-6AE6-BAE4EE316314}"/>
              </a:ext>
            </a:extLst>
          </p:cNvPr>
          <p:cNvSpPr txBox="1"/>
          <p:nvPr/>
        </p:nvSpPr>
        <p:spPr>
          <a:xfrm>
            <a:off x="3509896" y="4680823"/>
            <a:ext cx="16994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2400" dirty="0"/>
              <a:t>Fully Filled</a:t>
            </a:r>
            <a:endParaRPr lang="zh-TW" altLang="en-US" sz="24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C6972DC0-9309-F0EA-500D-4F68CD9C1245}"/>
              </a:ext>
            </a:extLst>
          </p:cNvPr>
          <p:cNvSpPr txBox="1"/>
          <p:nvPr/>
        </p:nvSpPr>
        <p:spPr>
          <a:xfrm>
            <a:off x="5116415" y="2696988"/>
            <a:ext cx="169941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Partially Filled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pic>
        <p:nvPicPr>
          <p:cNvPr id="37" name="圖片 36" descr="一張含有 黑色, 黑暗 的圖片&#10;&#10;自動產生的描述">
            <a:extLst>
              <a:ext uri="{FF2B5EF4-FFF2-40B4-BE49-F238E27FC236}">
                <a16:creationId xmlns:a16="http://schemas.microsoft.com/office/drawing/2014/main" id="{61B79A13-1A6F-DFD9-C512-914701260D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89" y="3906199"/>
            <a:ext cx="1080000" cy="1080000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81E0DF94-53B8-8E17-06C6-C4F504173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89" y="1874674"/>
            <a:ext cx="1080000" cy="1080000"/>
          </a:xfrm>
          <a:prstGeom prst="rect">
            <a:avLst/>
          </a:prstGeom>
        </p:spPr>
      </p:pic>
      <p:sp>
        <p:nvSpPr>
          <p:cNvPr id="46" name="文字方塊 45">
            <a:extLst>
              <a:ext uri="{FF2B5EF4-FFF2-40B4-BE49-F238E27FC236}">
                <a16:creationId xmlns:a16="http://schemas.microsoft.com/office/drawing/2014/main" id="{32BCCBF9-B237-EFC5-59A1-0BCDF67CB71E}"/>
              </a:ext>
            </a:extLst>
          </p:cNvPr>
          <p:cNvSpPr txBox="1"/>
          <p:nvPr/>
        </p:nvSpPr>
        <p:spPr>
          <a:xfrm>
            <a:off x="7459134" y="0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 details</a:t>
            </a:r>
            <a:endParaRPr lang="zh-TW" altLang="en-US" sz="2400" dirty="0">
              <a:solidFill>
                <a:srgbClr val="ABFFD1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766B2974-CC0E-0321-789E-85C7C92C3EBF}"/>
              </a:ext>
            </a:extLst>
          </p:cNvPr>
          <p:cNvSpPr txBox="1"/>
          <p:nvPr/>
        </p:nvSpPr>
        <p:spPr>
          <a:xfrm>
            <a:off x="8077200" y="19359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Order / Trade</a:t>
            </a:r>
            <a:endParaRPr lang="zh-TW" altLang="en-US" sz="2400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5B86F648-CD0C-B533-285D-6AF72DF26AAE}"/>
              </a:ext>
            </a:extLst>
          </p:cNvPr>
          <p:cNvSpPr txBox="1"/>
          <p:nvPr/>
        </p:nvSpPr>
        <p:spPr>
          <a:xfrm>
            <a:off x="8017932" y="2859794"/>
            <a:ext cx="21271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FF0000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FF0000"/>
                </a:solidFill>
              </a:rPr>
              <a:t>Order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details</a:t>
            </a:r>
          </a:p>
          <a:p>
            <a:pPr algn="r"/>
            <a:r>
              <a:rPr lang="en-US" altLang="zh-TW" sz="2400" dirty="0"/>
              <a:t>Orderbook</a:t>
            </a:r>
          </a:p>
          <a:p>
            <a:pPr algn="r"/>
            <a:r>
              <a:rPr lang="en-US" altLang="zh-TW" sz="2400" dirty="0"/>
              <a:t>Order</a:t>
            </a:r>
            <a:r>
              <a:rPr lang="zh-TW" altLang="en-US" sz="2400" dirty="0"/>
              <a:t> </a:t>
            </a:r>
            <a:r>
              <a:rPr lang="en-US" altLang="zh-TW" sz="2400" dirty="0"/>
              <a:t>details</a:t>
            </a:r>
            <a:endParaRPr lang="zh-TW" altLang="en-US" sz="2400" dirty="0"/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3B5D1672-7906-A931-4CBA-C0A337FF657B}"/>
              </a:ext>
            </a:extLst>
          </p:cNvPr>
          <p:cNvCxnSpPr>
            <a:stCxn id="8" idx="2"/>
            <a:endCxn id="12" idx="1"/>
          </p:cNvCxnSpPr>
          <p:nvPr/>
        </p:nvCxnSpPr>
        <p:spPr>
          <a:xfrm rot="16200000" flipH="1">
            <a:off x="4621706" y="4602437"/>
            <a:ext cx="2005370" cy="92547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圖片 59" descr="一張含有 黑色, 黑暗 的圖片&#10;&#10;自動產生的描述">
            <a:extLst>
              <a:ext uri="{FF2B5EF4-FFF2-40B4-BE49-F238E27FC236}">
                <a16:creationId xmlns:a16="http://schemas.microsoft.com/office/drawing/2014/main" id="{FCDCA90C-92C7-8B09-250D-0B78BED3F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488" y="5480011"/>
            <a:ext cx="1080000" cy="1175696"/>
          </a:xfrm>
          <a:prstGeom prst="rect">
            <a:avLst/>
          </a:prstGeom>
        </p:spPr>
      </p:pic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CB2C0425-A058-79CE-09ED-FFAB6F01C778}"/>
              </a:ext>
            </a:extLst>
          </p:cNvPr>
          <p:cNvCxnSpPr>
            <a:stCxn id="8" idx="2"/>
            <a:endCxn id="60" idx="3"/>
          </p:cNvCxnSpPr>
          <p:nvPr/>
        </p:nvCxnSpPr>
        <p:spPr>
          <a:xfrm rot="5400000">
            <a:off x="3723387" y="4629590"/>
            <a:ext cx="2005371" cy="87116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8" name="圖片 67" descr="一張含有 黑色, 黑暗 的圖片&#10;&#10;自動產生的描述">
            <a:extLst>
              <a:ext uri="{FF2B5EF4-FFF2-40B4-BE49-F238E27FC236}">
                <a16:creationId xmlns:a16="http://schemas.microsoft.com/office/drawing/2014/main" id="{F4B8A3FF-FA1E-EDD2-8B43-7FD0D72860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56" y="5527859"/>
            <a:ext cx="1080000" cy="1080000"/>
          </a:xfrm>
          <a:prstGeom prst="rect">
            <a:avLst/>
          </a:prstGeom>
        </p:spPr>
      </p:pic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0E0F8331-2F23-0701-4826-E5EEC4AA462E}"/>
              </a:ext>
            </a:extLst>
          </p:cNvPr>
          <p:cNvCxnSpPr>
            <a:stCxn id="60" idx="1"/>
            <a:endCxn id="68" idx="3"/>
          </p:cNvCxnSpPr>
          <p:nvPr/>
        </p:nvCxnSpPr>
        <p:spPr>
          <a:xfrm flipH="1">
            <a:off x="1327556" y="6067859"/>
            <a:ext cx="1882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2DF99B2C-B04A-992E-10A7-EFE344AF550B}"/>
              </a:ext>
            </a:extLst>
          </p:cNvPr>
          <p:cNvSpPr txBox="1"/>
          <p:nvPr/>
        </p:nvSpPr>
        <p:spPr>
          <a:xfrm>
            <a:off x="1333050" y="5228334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9393"/>
                </a:solidFill>
              </a:rPr>
              <a:t>Orderbook</a:t>
            </a:r>
          </a:p>
          <a:p>
            <a:r>
              <a:rPr lang="en-US" altLang="zh-TW" sz="2400" dirty="0">
                <a:solidFill>
                  <a:srgbClr val="FF9393"/>
                </a:solidFill>
              </a:rPr>
              <a:t>Order details</a:t>
            </a:r>
            <a:endParaRPr lang="zh-TW" altLang="en-US" sz="2400" dirty="0">
              <a:solidFill>
                <a:srgbClr val="FF9393"/>
              </a:solidFill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2BDF8328-2A7B-5176-E143-4A8EC93F751B}"/>
              </a:ext>
            </a:extLst>
          </p:cNvPr>
          <p:cNvSpPr txBox="1"/>
          <p:nvPr/>
        </p:nvSpPr>
        <p:spPr>
          <a:xfrm>
            <a:off x="8139620" y="56077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 / Trade</a:t>
            </a:r>
            <a:endParaRPr lang="zh-TW" altLang="en-US" sz="2400" dirty="0">
              <a:solidFill>
                <a:srgbClr val="ABFFD1"/>
              </a:solidFill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DFE1F9C-6621-F5DC-5773-440AFC37E8CC}"/>
              </a:ext>
            </a:extLst>
          </p:cNvPr>
          <p:cNvSpPr txBox="1"/>
          <p:nvPr/>
        </p:nvSpPr>
        <p:spPr>
          <a:xfrm>
            <a:off x="1201570" y="2967682"/>
            <a:ext cx="94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Order</a:t>
            </a:r>
            <a:endParaRPr lang="zh-TW" altLang="en-US" sz="2400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F1A7C50-4BDA-5A76-467A-BEF3D0514C00}"/>
              </a:ext>
            </a:extLst>
          </p:cNvPr>
          <p:cNvSpPr txBox="1"/>
          <p:nvPr/>
        </p:nvSpPr>
        <p:spPr>
          <a:xfrm>
            <a:off x="3229234" y="2966510"/>
            <a:ext cx="1411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Matching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B12DC4D-9040-B7AD-6C7E-1EAF2E0E254A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Order Concept</a:t>
            </a:r>
            <a:endParaRPr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BAF74A5-7549-58BC-F70C-FEF335A9A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14115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5084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07FD54F9-C3CF-EA8F-2FBC-85C1DA602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91" y="5527859"/>
            <a:ext cx="1080000" cy="1080000"/>
          </a:xfrm>
          <a:prstGeom prst="rect">
            <a:avLst/>
          </a:prstGeom>
        </p:spPr>
      </p:pic>
      <p:pic>
        <p:nvPicPr>
          <p:cNvPr id="4" name="圖片 3" descr="一張含有 黑色, 黑暗 的圖片&#10;&#10;自動產生的描述">
            <a:extLst>
              <a:ext uri="{FF2B5EF4-FFF2-40B4-BE49-F238E27FC236}">
                <a16:creationId xmlns:a16="http://schemas.microsoft.com/office/drawing/2014/main" id="{1B247F04-21E2-3956-1062-B9D1907EFC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14" y="2934640"/>
            <a:ext cx="1080000" cy="1175696"/>
          </a:xfrm>
          <a:prstGeom prst="rect">
            <a:avLst/>
          </a:prstGeom>
        </p:spPr>
      </p:pic>
      <p:pic>
        <p:nvPicPr>
          <p:cNvPr id="8" name="圖片 7" descr="一張含有 黑色, 黑暗 的圖片&#10;&#10;自動產生的描述">
            <a:extLst>
              <a:ext uri="{FF2B5EF4-FFF2-40B4-BE49-F238E27FC236}">
                <a16:creationId xmlns:a16="http://schemas.microsoft.com/office/drawing/2014/main" id="{A3FAD5DC-B68E-7DE7-8A26-FEFF1A85C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982488"/>
            <a:ext cx="1080000" cy="1080000"/>
          </a:xfrm>
          <a:prstGeom prst="rect">
            <a:avLst/>
          </a:prstGeom>
        </p:spPr>
      </p:pic>
      <p:pic>
        <p:nvPicPr>
          <p:cNvPr id="9" name="圖片 8" descr="一張含有 黑色, 黑暗 的圖片&#10;&#10;自動產生的描述">
            <a:extLst>
              <a:ext uri="{FF2B5EF4-FFF2-40B4-BE49-F238E27FC236}">
                <a16:creationId xmlns:a16="http://schemas.microsoft.com/office/drawing/2014/main" id="{22491678-473F-00A9-7FB0-455256671D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91" y="271524"/>
            <a:ext cx="1080000" cy="1080000"/>
          </a:xfrm>
          <a:prstGeom prst="rect">
            <a:avLst/>
          </a:prstGeom>
        </p:spPr>
      </p:pic>
      <p:pic>
        <p:nvPicPr>
          <p:cNvPr id="10" name="圖片 9" descr="一張含有 黑色, 黑暗 的圖片&#10;&#10;自動產生的描述">
            <a:extLst>
              <a:ext uri="{FF2B5EF4-FFF2-40B4-BE49-F238E27FC236}">
                <a16:creationId xmlns:a16="http://schemas.microsoft.com/office/drawing/2014/main" id="{1EE1A6C9-DE0D-D58D-0A3C-8171F8311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21363"/>
            <a:ext cx="1080000" cy="1175696"/>
          </a:xfrm>
          <a:prstGeom prst="rect">
            <a:avLst/>
          </a:prstGeom>
        </p:spPr>
      </p:pic>
      <p:pic>
        <p:nvPicPr>
          <p:cNvPr id="12" name="圖片 11" descr="一張含有 黑色, 黑暗 的圖片&#10;&#10;自動產生的描述">
            <a:extLst>
              <a:ext uri="{FF2B5EF4-FFF2-40B4-BE49-F238E27FC236}">
                <a16:creationId xmlns:a16="http://schemas.microsoft.com/office/drawing/2014/main" id="{C867A61E-E701-2431-B0B9-14D6023645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127" y="5480010"/>
            <a:ext cx="1080000" cy="1175696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7FDE6A-7775-B975-EF16-813572DF652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179400" y="3522488"/>
            <a:ext cx="1076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0A77C9E-7216-33BC-3CE2-6498741B279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35914" y="3522488"/>
            <a:ext cx="12857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3EB75CD-BDAB-B6E0-6EB5-6B85171F0575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5161655" y="1397059"/>
            <a:ext cx="0" cy="1585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59D8F08-308F-47FB-6868-175586CFC192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5701655" y="809211"/>
            <a:ext cx="4443436" cy="2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E6A6E91B-F620-6799-9157-158FFD9FA50C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7167127" y="6067858"/>
            <a:ext cx="297796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圖片 30" descr="一張含有 黑色, 黑暗 的圖片&#10;&#10;自動產生的描述">
            <a:extLst>
              <a:ext uri="{FF2B5EF4-FFF2-40B4-BE49-F238E27FC236}">
                <a16:creationId xmlns:a16="http://schemas.microsoft.com/office/drawing/2014/main" id="{E714777F-C33B-8B82-338C-397C2C9090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715" y="1830267"/>
            <a:ext cx="1080000" cy="1175696"/>
          </a:xfrm>
          <a:prstGeom prst="rect">
            <a:avLst/>
          </a:prstGeom>
        </p:spPr>
      </p:pic>
      <p:pic>
        <p:nvPicPr>
          <p:cNvPr id="32" name="圖片 31" descr="一張含有 黑色, 黑暗 的圖片&#10;&#10;自動產生的描述">
            <a:extLst>
              <a:ext uri="{FF2B5EF4-FFF2-40B4-BE49-F238E27FC236}">
                <a16:creationId xmlns:a16="http://schemas.microsoft.com/office/drawing/2014/main" id="{F6272D0A-9249-CB74-AAB7-BF91F17AAE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715" y="3852038"/>
            <a:ext cx="1080000" cy="1175696"/>
          </a:xfrm>
          <a:prstGeom prst="rect">
            <a:avLst/>
          </a:prstGeom>
        </p:spPr>
      </p:pic>
      <p:cxnSp>
        <p:nvCxnSpPr>
          <p:cNvPr id="39" name="接點: 肘形 38">
            <a:extLst>
              <a:ext uri="{FF2B5EF4-FFF2-40B4-BE49-F238E27FC236}">
                <a16:creationId xmlns:a16="http://schemas.microsoft.com/office/drawing/2014/main" id="{F18B655C-418A-537E-BD11-D2F567B597A2}"/>
              </a:ext>
            </a:extLst>
          </p:cNvPr>
          <p:cNvCxnSpPr>
            <a:cxnSpLocks/>
            <a:stCxn id="8" idx="3"/>
            <a:endCxn id="31" idx="1"/>
          </p:cNvCxnSpPr>
          <p:nvPr/>
        </p:nvCxnSpPr>
        <p:spPr>
          <a:xfrm flipV="1">
            <a:off x="5701655" y="2418115"/>
            <a:ext cx="1575060" cy="1104373"/>
          </a:xfrm>
          <a:prstGeom prst="bentConnector3">
            <a:avLst>
              <a:gd name="adj1" fmla="val 5860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接點: 肘形 40">
            <a:extLst>
              <a:ext uri="{FF2B5EF4-FFF2-40B4-BE49-F238E27FC236}">
                <a16:creationId xmlns:a16="http://schemas.microsoft.com/office/drawing/2014/main" id="{4A8B5838-C959-00EF-6CE8-3D3A4951EACB}"/>
              </a:ext>
            </a:extLst>
          </p:cNvPr>
          <p:cNvCxnSpPr>
            <a:cxnSpLocks/>
            <a:stCxn id="8" idx="3"/>
            <a:endCxn id="32" idx="1"/>
          </p:cNvCxnSpPr>
          <p:nvPr/>
        </p:nvCxnSpPr>
        <p:spPr>
          <a:xfrm>
            <a:off x="5701655" y="3522488"/>
            <a:ext cx="1575060" cy="917398"/>
          </a:xfrm>
          <a:prstGeom prst="bentConnector3">
            <a:avLst>
              <a:gd name="adj1" fmla="val 5860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564F7F5C-3EA3-B630-58C7-5C9D31CAE44C}"/>
              </a:ext>
            </a:extLst>
          </p:cNvPr>
          <p:cNvCxnSpPr>
            <a:cxnSpLocks/>
            <a:stCxn id="31" idx="3"/>
            <a:endCxn id="38" idx="1"/>
          </p:cNvCxnSpPr>
          <p:nvPr/>
        </p:nvCxnSpPr>
        <p:spPr>
          <a:xfrm flipV="1">
            <a:off x="8356715" y="2414674"/>
            <a:ext cx="1788374" cy="34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5CEC60BC-E5C7-D5BA-5CE3-F0B2C25E04C0}"/>
              </a:ext>
            </a:extLst>
          </p:cNvPr>
          <p:cNvCxnSpPr>
            <a:cxnSpLocks/>
            <a:stCxn id="32" idx="3"/>
            <a:endCxn id="37" idx="1"/>
          </p:cNvCxnSpPr>
          <p:nvPr/>
        </p:nvCxnSpPr>
        <p:spPr>
          <a:xfrm>
            <a:off x="8356715" y="4439886"/>
            <a:ext cx="1788374" cy="63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5A5D648-9328-D69C-C27E-4FFD78159997}"/>
              </a:ext>
            </a:extLst>
          </p:cNvPr>
          <p:cNvSpPr txBox="1"/>
          <p:nvPr/>
        </p:nvSpPr>
        <p:spPr>
          <a:xfrm>
            <a:off x="3935037" y="1926938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Unfilled</a:t>
            </a:r>
            <a:endParaRPr lang="zh-TW" altLang="en-US" sz="2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6FE23CFB-B208-D8EB-6AE6-BAE4EE316314}"/>
              </a:ext>
            </a:extLst>
          </p:cNvPr>
          <p:cNvSpPr txBox="1"/>
          <p:nvPr/>
        </p:nvSpPr>
        <p:spPr>
          <a:xfrm>
            <a:off x="3509896" y="4680823"/>
            <a:ext cx="16994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2400" dirty="0"/>
              <a:t>Fully Filled</a:t>
            </a:r>
            <a:endParaRPr lang="zh-TW" altLang="en-US" sz="24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C6972DC0-9309-F0EA-500D-4F68CD9C1245}"/>
              </a:ext>
            </a:extLst>
          </p:cNvPr>
          <p:cNvSpPr txBox="1"/>
          <p:nvPr/>
        </p:nvSpPr>
        <p:spPr>
          <a:xfrm>
            <a:off x="5116415" y="2696988"/>
            <a:ext cx="169941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Partially Filled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pic>
        <p:nvPicPr>
          <p:cNvPr id="37" name="圖片 36" descr="一張含有 黑色, 黑暗 的圖片&#10;&#10;自動產生的描述">
            <a:extLst>
              <a:ext uri="{FF2B5EF4-FFF2-40B4-BE49-F238E27FC236}">
                <a16:creationId xmlns:a16="http://schemas.microsoft.com/office/drawing/2014/main" id="{61B79A13-1A6F-DFD9-C512-914701260D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89" y="3906199"/>
            <a:ext cx="1080000" cy="1080000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81E0DF94-53B8-8E17-06C6-C4F504173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89" y="1874674"/>
            <a:ext cx="1080000" cy="1080000"/>
          </a:xfrm>
          <a:prstGeom prst="rect">
            <a:avLst/>
          </a:prstGeom>
        </p:spPr>
      </p:pic>
      <p:sp>
        <p:nvSpPr>
          <p:cNvPr id="46" name="文字方塊 45">
            <a:extLst>
              <a:ext uri="{FF2B5EF4-FFF2-40B4-BE49-F238E27FC236}">
                <a16:creationId xmlns:a16="http://schemas.microsoft.com/office/drawing/2014/main" id="{32BCCBF9-B237-EFC5-59A1-0BCDF67CB71E}"/>
              </a:ext>
            </a:extLst>
          </p:cNvPr>
          <p:cNvSpPr txBox="1"/>
          <p:nvPr/>
        </p:nvSpPr>
        <p:spPr>
          <a:xfrm>
            <a:off x="7459134" y="0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 details</a:t>
            </a:r>
            <a:endParaRPr lang="zh-TW" altLang="en-US" sz="2400" dirty="0">
              <a:solidFill>
                <a:srgbClr val="ABFFD1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766B2974-CC0E-0321-789E-85C7C92C3EBF}"/>
              </a:ext>
            </a:extLst>
          </p:cNvPr>
          <p:cNvSpPr txBox="1"/>
          <p:nvPr/>
        </p:nvSpPr>
        <p:spPr>
          <a:xfrm>
            <a:off x="8077200" y="19359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 / Trade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5B86F648-CD0C-B533-285D-6AF72DF26AAE}"/>
              </a:ext>
            </a:extLst>
          </p:cNvPr>
          <p:cNvSpPr txBox="1"/>
          <p:nvPr/>
        </p:nvSpPr>
        <p:spPr>
          <a:xfrm>
            <a:off x="8017932" y="2859794"/>
            <a:ext cx="21271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FF0000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FF0000"/>
                </a:solidFill>
              </a:rPr>
              <a:t>Order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details</a:t>
            </a:r>
          </a:p>
          <a:p>
            <a:pPr algn="r"/>
            <a:r>
              <a:rPr lang="en-US" altLang="zh-TW" sz="2400" dirty="0"/>
              <a:t>Orderbook</a:t>
            </a:r>
          </a:p>
          <a:p>
            <a:pPr algn="r"/>
            <a:r>
              <a:rPr lang="en-US" altLang="zh-TW" sz="2400" dirty="0"/>
              <a:t>Order</a:t>
            </a:r>
            <a:r>
              <a:rPr lang="zh-TW" altLang="en-US" sz="2400" dirty="0"/>
              <a:t> </a:t>
            </a:r>
            <a:r>
              <a:rPr lang="en-US" altLang="zh-TW" sz="2400" dirty="0"/>
              <a:t>details</a:t>
            </a:r>
            <a:endParaRPr lang="zh-TW" altLang="en-US" sz="2400" dirty="0"/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3B5D1672-7906-A931-4CBA-C0A337FF657B}"/>
              </a:ext>
            </a:extLst>
          </p:cNvPr>
          <p:cNvCxnSpPr>
            <a:stCxn id="8" idx="2"/>
            <a:endCxn id="12" idx="1"/>
          </p:cNvCxnSpPr>
          <p:nvPr/>
        </p:nvCxnSpPr>
        <p:spPr>
          <a:xfrm rot="16200000" flipH="1">
            <a:off x="4621706" y="4602437"/>
            <a:ext cx="2005370" cy="92547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圖片 59" descr="一張含有 黑色, 黑暗 的圖片&#10;&#10;自動產生的描述">
            <a:extLst>
              <a:ext uri="{FF2B5EF4-FFF2-40B4-BE49-F238E27FC236}">
                <a16:creationId xmlns:a16="http://schemas.microsoft.com/office/drawing/2014/main" id="{FCDCA90C-92C7-8B09-250D-0B78BED3F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488" y="5480011"/>
            <a:ext cx="1080000" cy="1175696"/>
          </a:xfrm>
          <a:prstGeom prst="rect">
            <a:avLst/>
          </a:prstGeom>
        </p:spPr>
      </p:pic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CB2C0425-A058-79CE-09ED-FFAB6F01C778}"/>
              </a:ext>
            </a:extLst>
          </p:cNvPr>
          <p:cNvCxnSpPr>
            <a:stCxn id="8" idx="2"/>
            <a:endCxn id="60" idx="3"/>
          </p:cNvCxnSpPr>
          <p:nvPr/>
        </p:nvCxnSpPr>
        <p:spPr>
          <a:xfrm rot="5400000">
            <a:off x="3723387" y="4629590"/>
            <a:ext cx="2005371" cy="87116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8" name="圖片 67" descr="一張含有 黑色, 黑暗 的圖片&#10;&#10;自動產生的描述">
            <a:extLst>
              <a:ext uri="{FF2B5EF4-FFF2-40B4-BE49-F238E27FC236}">
                <a16:creationId xmlns:a16="http://schemas.microsoft.com/office/drawing/2014/main" id="{F4B8A3FF-FA1E-EDD2-8B43-7FD0D72860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56" y="5527859"/>
            <a:ext cx="1080000" cy="1080000"/>
          </a:xfrm>
          <a:prstGeom prst="rect">
            <a:avLst/>
          </a:prstGeom>
        </p:spPr>
      </p:pic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0E0F8331-2F23-0701-4826-E5EEC4AA462E}"/>
              </a:ext>
            </a:extLst>
          </p:cNvPr>
          <p:cNvCxnSpPr>
            <a:stCxn id="60" idx="1"/>
            <a:endCxn id="68" idx="3"/>
          </p:cNvCxnSpPr>
          <p:nvPr/>
        </p:nvCxnSpPr>
        <p:spPr>
          <a:xfrm flipH="1">
            <a:off x="1327556" y="6067859"/>
            <a:ext cx="1882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2DF99B2C-B04A-992E-10A7-EFE344AF550B}"/>
              </a:ext>
            </a:extLst>
          </p:cNvPr>
          <p:cNvSpPr txBox="1"/>
          <p:nvPr/>
        </p:nvSpPr>
        <p:spPr>
          <a:xfrm>
            <a:off x="1333050" y="5228334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9393"/>
                </a:solidFill>
              </a:rPr>
              <a:t>Orderbook</a:t>
            </a:r>
          </a:p>
          <a:p>
            <a:r>
              <a:rPr lang="en-US" altLang="zh-TW" sz="2400" dirty="0">
                <a:solidFill>
                  <a:srgbClr val="FF9393"/>
                </a:solidFill>
              </a:rPr>
              <a:t>Order details</a:t>
            </a:r>
            <a:endParaRPr lang="zh-TW" altLang="en-US" sz="2400" dirty="0">
              <a:solidFill>
                <a:srgbClr val="FF9393"/>
              </a:solidFill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2BDF8328-2A7B-5176-E143-4A8EC93F751B}"/>
              </a:ext>
            </a:extLst>
          </p:cNvPr>
          <p:cNvSpPr txBox="1"/>
          <p:nvPr/>
        </p:nvSpPr>
        <p:spPr>
          <a:xfrm>
            <a:off x="8139620" y="56077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 / Trade</a:t>
            </a:r>
            <a:endParaRPr lang="zh-TW" altLang="en-US" sz="2400" dirty="0">
              <a:solidFill>
                <a:srgbClr val="ABFFD1"/>
              </a:solidFill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DFE1F9C-6621-F5DC-5773-440AFC37E8CC}"/>
              </a:ext>
            </a:extLst>
          </p:cNvPr>
          <p:cNvSpPr txBox="1"/>
          <p:nvPr/>
        </p:nvSpPr>
        <p:spPr>
          <a:xfrm>
            <a:off x="1201570" y="2967682"/>
            <a:ext cx="94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Order</a:t>
            </a:r>
            <a:endParaRPr lang="zh-TW" altLang="en-US" sz="2400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F1A7C50-4BDA-5A76-467A-BEF3D0514C00}"/>
              </a:ext>
            </a:extLst>
          </p:cNvPr>
          <p:cNvSpPr txBox="1"/>
          <p:nvPr/>
        </p:nvSpPr>
        <p:spPr>
          <a:xfrm>
            <a:off x="3229234" y="2966510"/>
            <a:ext cx="1411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Matching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B12DC4D-9040-B7AD-6C7E-1EAF2E0E254A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Order Concept</a:t>
            </a:r>
            <a:endParaRPr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BAF74A5-7549-58BC-F70C-FEF335A9A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14115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4569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07FD54F9-C3CF-EA8F-2FBC-85C1DA602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91" y="5527859"/>
            <a:ext cx="1080000" cy="1080000"/>
          </a:xfrm>
          <a:prstGeom prst="rect">
            <a:avLst/>
          </a:prstGeom>
        </p:spPr>
      </p:pic>
      <p:pic>
        <p:nvPicPr>
          <p:cNvPr id="4" name="圖片 3" descr="一張含有 黑色, 黑暗 的圖片&#10;&#10;自動產生的描述">
            <a:extLst>
              <a:ext uri="{FF2B5EF4-FFF2-40B4-BE49-F238E27FC236}">
                <a16:creationId xmlns:a16="http://schemas.microsoft.com/office/drawing/2014/main" id="{1B247F04-21E2-3956-1062-B9D1907EFC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14" y="2934640"/>
            <a:ext cx="1080000" cy="1175696"/>
          </a:xfrm>
          <a:prstGeom prst="rect">
            <a:avLst/>
          </a:prstGeom>
        </p:spPr>
      </p:pic>
      <p:pic>
        <p:nvPicPr>
          <p:cNvPr id="8" name="圖片 7" descr="一張含有 黑色, 黑暗 的圖片&#10;&#10;自動產生的描述">
            <a:extLst>
              <a:ext uri="{FF2B5EF4-FFF2-40B4-BE49-F238E27FC236}">
                <a16:creationId xmlns:a16="http://schemas.microsoft.com/office/drawing/2014/main" id="{A3FAD5DC-B68E-7DE7-8A26-FEFF1A85C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982488"/>
            <a:ext cx="1080000" cy="1080000"/>
          </a:xfrm>
          <a:prstGeom prst="rect">
            <a:avLst/>
          </a:prstGeom>
        </p:spPr>
      </p:pic>
      <p:pic>
        <p:nvPicPr>
          <p:cNvPr id="9" name="圖片 8" descr="一張含有 黑色, 黑暗 的圖片&#10;&#10;自動產生的描述">
            <a:extLst>
              <a:ext uri="{FF2B5EF4-FFF2-40B4-BE49-F238E27FC236}">
                <a16:creationId xmlns:a16="http://schemas.microsoft.com/office/drawing/2014/main" id="{22491678-473F-00A9-7FB0-455256671D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91" y="271524"/>
            <a:ext cx="1080000" cy="1080000"/>
          </a:xfrm>
          <a:prstGeom prst="rect">
            <a:avLst/>
          </a:prstGeom>
        </p:spPr>
      </p:pic>
      <p:pic>
        <p:nvPicPr>
          <p:cNvPr id="10" name="圖片 9" descr="一張含有 黑色, 黑暗 的圖片&#10;&#10;自動產生的描述">
            <a:extLst>
              <a:ext uri="{FF2B5EF4-FFF2-40B4-BE49-F238E27FC236}">
                <a16:creationId xmlns:a16="http://schemas.microsoft.com/office/drawing/2014/main" id="{1EE1A6C9-DE0D-D58D-0A3C-8171F8311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21363"/>
            <a:ext cx="1080000" cy="1175696"/>
          </a:xfrm>
          <a:prstGeom prst="rect">
            <a:avLst/>
          </a:prstGeom>
        </p:spPr>
      </p:pic>
      <p:pic>
        <p:nvPicPr>
          <p:cNvPr id="12" name="圖片 11" descr="一張含有 黑色, 黑暗 的圖片&#10;&#10;自動產生的描述">
            <a:extLst>
              <a:ext uri="{FF2B5EF4-FFF2-40B4-BE49-F238E27FC236}">
                <a16:creationId xmlns:a16="http://schemas.microsoft.com/office/drawing/2014/main" id="{C867A61E-E701-2431-B0B9-14D6023645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127" y="5480010"/>
            <a:ext cx="1080000" cy="1175696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7FDE6A-7775-B975-EF16-813572DF652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179400" y="3522488"/>
            <a:ext cx="1076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0A77C9E-7216-33BC-3CE2-6498741B279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35914" y="3522488"/>
            <a:ext cx="12857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3EB75CD-BDAB-B6E0-6EB5-6B85171F0575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5161655" y="1397059"/>
            <a:ext cx="0" cy="1585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59D8F08-308F-47FB-6868-175586CFC192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5701655" y="809211"/>
            <a:ext cx="4443436" cy="2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E6A6E91B-F620-6799-9157-158FFD9FA50C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7167127" y="6067858"/>
            <a:ext cx="297796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圖片 30" descr="一張含有 黑色, 黑暗 的圖片&#10;&#10;自動產生的描述">
            <a:extLst>
              <a:ext uri="{FF2B5EF4-FFF2-40B4-BE49-F238E27FC236}">
                <a16:creationId xmlns:a16="http://schemas.microsoft.com/office/drawing/2014/main" id="{E714777F-C33B-8B82-338C-397C2C9090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715" y="1830267"/>
            <a:ext cx="1080000" cy="1175696"/>
          </a:xfrm>
          <a:prstGeom prst="rect">
            <a:avLst/>
          </a:prstGeom>
        </p:spPr>
      </p:pic>
      <p:pic>
        <p:nvPicPr>
          <p:cNvPr id="32" name="圖片 31" descr="一張含有 黑色, 黑暗 的圖片&#10;&#10;自動產生的描述">
            <a:extLst>
              <a:ext uri="{FF2B5EF4-FFF2-40B4-BE49-F238E27FC236}">
                <a16:creationId xmlns:a16="http://schemas.microsoft.com/office/drawing/2014/main" id="{F6272D0A-9249-CB74-AAB7-BF91F17AAE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715" y="3852038"/>
            <a:ext cx="1080000" cy="1175696"/>
          </a:xfrm>
          <a:prstGeom prst="rect">
            <a:avLst/>
          </a:prstGeom>
        </p:spPr>
      </p:pic>
      <p:cxnSp>
        <p:nvCxnSpPr>
          <p:cNvPr id="39" name="接點: 肘形 38">
            <a:extLst>
              <a:ext uri="{FF2B5EF4-FFF2-40B4-BE49-F238E27FC236}">
                <a16:creationId xmlns:a16="http://schemas.microsoft.com/office/drawing/2014/main" id="{F18B655C-418A-537E-BD11-D2F567B597A2}"/>
              </a:ext>
            </a:extLst>
          </p:cNvPr>
          <p:cNvCxnSpPr>
            <a:cxnSpLocks/>
            <a:stCxn id="8" idx="3"/>
            <a:endCxn id="31" idx="1"/>
          </p:cNvCxnSpPr>
          <p:nvPr/>
        </p:nvCxnSpPr>
        <p:spPr>
          <a:xfrm flipV="1">
            <a:off x="5701655" y="2418115"/>
            <a:ext cx="1575060" cy="1104373"/>
          </a:xfrm>
          <a:prstGeom prst="bentConnector3">
            <a:avLst>
              <a:gd name="adj1" fmla="val 5860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接點: 肘形 40">
            <a:extLst>
              <a:ext uri="{FF2B5EF4-FFF2-40B4-BE49-F238E27FC236}">
                <a16:creationId xmlns:a16="http://schemas.microsoft.com/office/drawing/2014/main" id="{4A8B5838-C959-00EF-6CE8-3D3A4951EACB}"/>
              </a:ext>
            </a:extLst>
          </p:cNvPr>
          <p:cNvCxnSpPr>
            <a:cxnSpLocks/>
            <a:stCxn id="8" idx="3"/>
            <a:endCxn id="32" idx="1"/>
          </p:cNvCxnSpPr>
          <p:nvPr/>
        </p:nvCxnSpPr>
        <p:spPr>
          <a:xfrm>
            <a:off x="5701655" y="3522488"/>
            <a:ext cx="1575060" cy="917398"/>
          </a:xfrm>
          <a:prstGeom prst="bentConnector3">
            <a:avLst>
              <a:gd name="adj1" fmla="val 5860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564F7F5C-3EA3-B630-58C7-5C9D31CAE44C}"/>
              </a:ext>
            </a:extLst>
          </p:cNvPr>
          <p:cNvCxnSpPr>
            <a:cxnSpLocks/>
            <a:stCxn id="31" idx="3"/>
            <a:endCxn id="38" idx="1"/>
          </p:cNvCxnSpPr>
          <p:nvPr/>
        </p:nvCxnSpPr>
        <p:spPr>
          <a:xfrm flipV="1">
            <a:off x="8356715" y="2414674"/>
            <a:ext cx="1788374" cy="34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5CEC60BC-E5C7-D5BA-5CE3-F0B2C25E04C0}"/>
              </a:ext>
            </a:extLst>
          </p:cNvPr>
          <p:cNvCxnSpPr>
            <a:cxnSpLocks/>
            <a:stCxn id="32" idx="3"/>
            <a:endCxn id="37" idx="1"/>
          </p:cNvCxnSpPr>
          <p:nvPr/>
        </p:nvCxnSpPr>
        <p:spPr>
          <a:xfrm>
            <a:off x="8356715" y="4439886"/>
            <a:ext cx="1788374" cy="63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5A5D648-9328-D69C-C27E-4FFD78159997}"/>
              </a:ext>
            </a:extLst>
          </p:cNvPr>
          <p:cNvSpPr txBox="1"/>
          <p:nvPr/>
        </p:nvSpPr>
        <p:spPr>
          <a:xfrm>
            <a:off x="3935037" y="1926938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Unfilled</a:t>
            </a:r>
            <a:endParaRPr lang="zh-TW" altLang="en-US" sz="2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6FE23CFB-B208-D8EB-6AE6-BAE4EE316314}"/>
              </a:ext>
            </a:extLst>
          </p:cNvPr>
          <p:cNvSpPr txBox="1"/>
          <p:nvPr/>
        </p:nvSpPr>
        <p:spPr>
          <a:xfrm>
            <a:off x="3509896" y="4680823"/>
            <a:ext cx="16994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2400" dirty="0"/>
              <a:t>Fully Filled</a:t>
            </a:r>
            <a:endParaRPr lang="zh-TW" altLang="en-US" sz="24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C6972DC0-9309-F0EA-500D-4F68CD9C1245}"/>
              </a:ext>
            </a:extLst>
          </p:cNvPr>
          <p:cNvSpPr txBox="1"/>
          <p:nvPr/>
        </p:nvSpPr>
        <p:spPr>
          <a:xfrm>
            <a:off x="5116415" y="2696988"/>
            <a:ext cx="169941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Partially Filled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pic>
        <p:nvPicPr>
          <p:cNvPr id="37" name="圖片 36" descr="一張含有 黑色, 黑暗 的圖片&#10;&#10;自動產生的描述">
            <a:extLst>
              <a:ext uri="{FF2B5EF4-FFF2-40B4-BE49-F238E27FC236}">
                <a16:creationId xmlns:a16="http://schemas.microsoft.com/office/drawing/2014/main" id="{61B79A13-1A6F-DFD9-C512-914701260D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89" y="3906199"/>
            <a:ext cx="1080000" cy="1080000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81E0DF94-53B8-8E17-06C6-C4F504173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89" y="1874674"/>
            <a:ext cx="1080000" cy="1080000"/>
          </a:xfrm>
          <a:prstGeom prst="rect">
            <a:avLst/>
          </a:prstGeom>
        </p:spPr>
      </p:pic>
      <p:sp>
        <p:nvSpPr>
          <p:cNvPr id="46" name="文字方塊 45">
            <a:extLst>
              <a:ext uri="{FF2B5EF4-FFF2-40B4-BE49-F238E27FC236}">
                <a16:creationId xmlns:a16="http://schemas.microsoft.com/office/drawing/2014/main" id="{32BCCBF9-B237-EFC5-59A1-0BCDF67CB71E}"/>
              </a:ext>
            </a:extLst>
          </p:cNvPr>
          <p:cNvSpPr txBox="1"/>
          <p:nvPr/>
        </p:nvSpPr>
        <p:spPr>
          <a:xfrm>
            <a:off x="7459134" y="0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 details</a:t>
            </a:r>
            <a:endParaRPr lang="zh-TW" altLang="en-US" sz="2400" dirty="0">
              <a:solidFill>
                <a:srgbClr val="ABFFD1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766B2974-CC0E-0321-789E-85C7C92C3EBF}"/>
              </a:ext>
            </a:extLst>
          </p:cNvPr>
          <p:cNvSpPr txBox="1"/>
          <p:nvPr/>
        </p:nvSpPr>
        <p:spPr>
          <a:xfrm>
            <a:off x="8077200" y="19359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 / Trade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5B86F648-CD0C-B533-285D-6AF72DF26AAE}"/>
              </a:ext>
            </a:extLst>
          </p:cNvPr>
          <p:cNvSpPr txBox="1"/>
          <p:nvPr/>
        </p:nvSpPr>
        <p:spPr>
          <a:xfrm>
            <a:off x="8017932" y="2859794"/>
            <a:ext cx="21271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FF0000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FF0000"/>
                </a:solidFill>
              </a:rPr>
              <a:t>Order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details</a:t>
            </a:r>
          </a:p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</a:t>
            </a:r>
            <a:r>
              <a:rPr lang="zh-TW" altLang="en-US" sz="2400" dirty="0">
                <a:solidFill>
                  <a:srgbClr val="00B050"/>
                </a:solidFill>
              </a:rPr>
              <a:t> </a:t>
            </a:r>
            <a:r>
              <a:rPr lang="en-US" altLang="zh-TW" sz="2400" dirty="0">
                <a:solidFill>
                  <a:srgbClr val="00B050"/>
                </a:solidFill>
              </a:rPr>
              <a:t>details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3B5D1672-7906-A931-4CBA-C0A337FF657B}"/>
              </a:ext>
            </a:extLst>
          </p:cNvPr>
          <p:cNvCxnSpPr>
            <a:stCxn id="8" idx="2"/>
            <a:endCxn id="12" idx="1"/>
          </p:cNvCxnSpPr>
          <p:nvPr/>
        </p:nvCxnSpPr>
        <p:spPr>
          <a:xfrm rot="16200000" flipH="1">
            <a:off x="4621706" y="4602437"/>
            <a:ext cx="2005370" cy="92547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圖片 59" descr="一張含有 黑色, 黑暗 的圖片&#10;&#10;自動產生的描述">
            <a:extLst>
              <a:ext uri="{FF2B5EF4-FFF2-40B4-BE49-F238E27FC236}">
                <a16:creationId xmlns:a16="http://schemas.microsoft.com/office/drawing/2014/main" id="{FCDCA90C-92C7-8B09-250D-0B78BED3F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488" y="5480011"/>
            <a:ext cx="1080000" cy="1175696"/>
          </a:xfrm>
          <a:prstGeom prst="rect">
            <a:avLst/>
          </a:prstGeom>
        </p:spPr>
      </p:pic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CB2C0425-A058-79CE-09ED-FFAB6F01C778}"/>
              </a:ext>
            </a:extLst>
          </p:cNvPr>
          <p:cNvCxnSpPr>
            <a:stCxn id="8" idx="2"/>
            <a:endCxn id="60" idx="3"/>
          </p:cNvCxnSpPr>
          <p:nvPr/>
        </p:nvCxnSpPr>
        <p:spPr>
          <a:xfrm rot="5400000">
            <a:off x="3723387" y="4629590"/>
            <a:ext cx="2005371" cy="87116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8" name="圖片 67" descr="一張含有 黑色, 黑暗 的圖片&#10;&#10;自動產生的描述">
            <a:extLst>
              <a:ext uri="{FF2B5EF4-FFF2-40B4-BE49-F238E27FC236}">
                <a16:creationId xmlns:a16="http://schemas.microsoft.com/office/drawing/2014/main" id="{F4B8A3FF-FA1E-EDD2-8B43-7FD0D72860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56" y="5527859"/>
            <a:ext cx="1080000" cy="1080000"/>
          </a:xfrm>
          <a:prstGeom prst="rect">
            <a:avLst/>
          </a:prstGeom>
        </p:spPr>
      </p:pic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0E0F8331-2F23-0701-4826-E5EEC4AA462E}"/>
              </a:ext>
            </a:extLst>
          </p:cNvPr>
          <p:cNvCxnSpPr>
            <a:stCxn id="60" idx="1"/>
            <a:endCxn id="68" idx="3"/>
          </p:cNvCxnSpPr>
          <p:nvPr/>
        </p:nvCxnSpPr>
        <p:spPr>
          <a:xfrm flipH="1">
            <a:off x="1327556" y="6067859"/>
            <a:ext cx="1882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2DF99B2C-B04A-992E-10A7-EFE344AF550B}"/>
              </a:ext>
            </a:extLst>
          </p:cNvPr>
          <p:cNvSpPr txBox="1"/>
          <p:nvPr/>
        </p:nvSpPr>
        <p:spPr>
          <a:xfrm>
            <a:off x="1333050" y="5228334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9393"/>
                </a:solidFill>
              </a:rPr>
              <a:t>Orderbook</a:t>
            </a:r>
          </a:p>
          <a:p>
            <a:r>
              <a:rPr lang="en-US" altLang="zh-TW" sz="2400" dirty="0">
                <a:solidFill>
                  <a:srgbClr val="FF9393"/>
                </a:solidFill>
              </a:rPr>
              <a:t>Order details</a:t>
            </a:r>
            <a:endParaRPr lang="zh-TW" altLang="en-US" sz="2400" dirty="0">
              <a:solidFill>
                <a:srgbClr val="FF9393"/>
              </a:solidFill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2BDF8328-2A7B-5176-E143-4A8EC93F751B}"/>
              </a:ext>
            </a:extLst>
          </p:cNvPr>
          <p:cNvSpPr txBox="1"/>
          <p:nvPr/>
        </p:nvSpPr>
        <p:spPr>
          <a:xfrm>
            <a:off x="8139620" y="56077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 / Trade</a:t>
            </a:r>
            <a:endParaRPr lang="zh-TW" altLang="en-US" sz="2400" dirty="0">
              <a:solidFill>
                <a:srgbClr val="ABFFD1"/>
              </a:solidFill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DFE1F9C-6621-F5DC-5773-440AFC37E8CC}"/>
              </a:ext>
            </a:extLst>
          </p:cNvPr>
          <p:cNvSpPr txBox="1"/>
          <p:nvPr/>
        </p:nvSpPr>
        <p:spPr>
          <a:xfrm>
            <a:off x="1201570" y="2967682"/>
            <a:ext cx="94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Order</a:t>
            </a:r>
            <a:endParaRPr lang="zh-TW" altLang="en-US" sz="2400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F1A7C50-4BDA-5A76-467A-BEF3D0514C00}"/>
              </a:ext>
            </a:extLst>
          </p:cNvPr>
          <p:cNvSpPr txBox="1"/>
          <p:nvPr/>
        </p:nvSpPr>
        <p:spPr>
          <a:xfrm>
            <a:off x="3229234" y="2966510"/>
            <a:ext cx="1411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Matching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0E8D2DF-05CC-0E09-9A09-72877E373DB8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Order Concept</a:t>
            </a:r>
            <a:endParaRPr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9B853B2-2566-1A4B-CCF7-C96FA8F88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-9306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14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5394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07FD54F9-C3CF-EA8F-2FBC-85C1DA602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91" y="5527859"/>
            <a:ext cx="1080000" cy="1080000"/>
          </a:xfrm>
          <a:prstGeom prst="rect">
            <a:avLst/>
          </a:prstGeom>
        </p:spPr>
      </p:pic>
      <p:pic>
        <p:nvPicPr>
          <p:cNvPr id="4" name="圖片 3" descr="一張含有 黑色, 黑暗 的圖片&#10;&#10;自動產生的描述">
            <a:extLst>
              <a:ext uri="{FF2B5EF4-FFF2-40B4-BE49-F238E27FC236}">
                <a16:creationId xmlns:a16="http://schemas.microsoft.com/office/drawing/2014/main" id="{1B247F04-21E2-3956-1062-B9D1907EFC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14" y="2934640"/>
            <a:ext cx="1080000" cy="1175696"/>
          </a:xfrm>
          <a:prstGeom prst="rect">
            <a:avLst/>
          </a:prstGeom>
        </p:spPr>
      </p:pic>
      <p:pic>
        <p:nvPicPr>
          <p:cNvPr id="8" name="圖片 7" descr="一張含有 黑色, 黑暗 的圖片&#10;&#10;自動產生的描述">
            <a:extLst>
              <a:ext uri="{FF2B5EF4-FFF2-40B4-BE49-F238E27FC236}">
                <a16:creationId xmlns:a16="http://schemas.microsoft.com/office/drawing/2014/main" id="{A3FAD5DC-B68E-7DE7-8A26-FEFF1A85C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982488"/>
            <a:ext cx="1080000" cy="1080000"/>
          </a:xfrm>
          <a:prstGeom prst="rect">
            <a:avLst/>
          </a:prstGeom>
        </p:spPr>
      </p:pic>
      <p:pic>
        <p:nvPicPr>
          <p:cNvPr id="9" name="圖片 8" descr="一張含有 黑色, 黑暗 的圖片&#10;&#10;自動產生的描述">
            <a:extLst>
              <a:ext uri="{FF2B5EF4-FFF2-40B4-BE49-F238E27FC236}">
                <a16:creationId xmlns:a16="http://schemas.microsoft.com/office/drawing/2014/main" id="{22491678-473F-00A9-7FB0-455256671D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91" y="271524"/>
            <a:ext cx="1080000" cy="1080000"/>
          </a:xfrm>
          <a:prstGeom prst="rect">
            <a:avLst/>
          </a:prstGeom>
        </p:spPr>
      </p:pic>
      <p:pic>
        <p:nvPicPr>
          <p:cNvPr id="10" name="圖片 9" descr="一張含有 黑色, 黑暗 的圖片&#10;&#10;自動產生的描述">
            <a:extLst>
              <a:ext uri="{FF2B5EF4-FFF2-40B4-BE49-F238E27FC236}">
                <a16:creationId xmlns:a16="http://schemas.microsoft.com/office/drawing/2014/main" id="{1EE1A6C9-DE0D-D58D-0A3C-8171F8311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21363"/>
            <a:ext cx="1080000" cy="1175696"/>
          </a:xfrm>
          <a:prstGeom prst="rect">
            <a:avLst/>
          </a:prstGeom>
        </p:spPr>
      </p:pic>
      <p:pic>
        <p:nvPicPr>
          <p:cNvPr id="12" name="圖片 11" descr="一張含有 黑色, 黑暗 的圖片&#10;&#10;自動產生的描述">
            <a:extLst>
              <a:ext uri="{FF2B5EF4-FFF2-40B4-BE49-F238E27FC236}">
                <a16:creationId xmlns:a16="http://schemas.microsoft.com/office/drawing/2014/main" id="{C867A61E-E701-2431-B0B9-14D6023645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127" y="5480010"/>
            <a:ext cx="1080000" cy="1175696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7FDE6A-7775-B975-EF16-813572DF652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179400" y="3522488"/>
            <a:ext cx="1076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0A77C9E-7216-33BC-3CE2-6498741B279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35914" y="3522488"/>
            <a:ext cx="12857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3EB75CD-BDAB-B6E0-6EB5-6B85171F0575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5161655" y="1397059"/>
            <a:ext cx="0" cy="1585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59D8F08-308F-47FB-6868-175586CFC192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5701655" y="809211"/>
            <a:ext cx="4443436" cy="2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E6A6E91B-F620-6799-9157-158FFD9FA50C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7167127" y="6067858"/>
            <a:ext cx="297796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圖片 30" descr="一張含有 黑色, 黑暗 的圖片&#10;&#10;自動產生的描述">
            <a:extLst>
              <a:ext uri="{FF2B5EF4-FFF2-40B4-BE49-F238E27FC236}">
                <a16:creationId xmlns:a16="http://schemas.microsoft.com/office/drawing/2014/main" id="{E714777F-C33B-8B82-338C-397C2C9090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715" y="1830267"/>
            <a:ext cx="1080000" cy="1175696"/>
          </a:xfrm>
          <a:prstGeom prst="rect">
            <a:avLst/>
          </a:prstGeom>
        </p:spPr>
      </p:pic>
      <p:pic>
        <p:nvPicPr>
          <p:cNvPr id="32" name="圖片 31" descr="一張含有 黑色, 黑暗 的圖片&#10;&#10;自動產生的描述">
            <a:extLst>
              <a:ext uri="{FF2B5EF4-FFF2-40B4-BE49-F238E27FC236}">
                <a16:creationId xmlns:a16="http://schemas.microsoft.com/office/drawing/2014/main" id="{F6272D0A-9249-CB74-AAB7-BF91F17AAE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715" y="3852038"/>
            <a:ext cx="1080000" cy="1175696"/>
          </a:xfrm>
          <a:prstGeom prst="rect">
            <a:avLst/>
          </a:prstGeom>
        </p:spPr>
      </p:pic>
      <p:cxnSp>
        <p:nvCxnSpPr>
          <p:cNvPr id="39" name="接點: 肘形 38">
            <a:extLst>
              <a:ext uri="{FF2B5EF4-FFF2-40B4-BE49-F238E27FC236}">
                <a16:creationId xmlns:a16="http://schemas.microsoft.com/office/drawing/2014/main" id="{F18B655C-418A-537E-BD11-D2F567B597A2}"/>
              </a:ext>
            </a:extLst>
          </p:cNvPr>
          <p:cNvCxnSpPr>
            <a:cxnSpLocks/>
            <a:stCxn id="8" idx="3"/>
            <a:endCxn id="31" idx="1"/>
          </p:cNvCxnSpPr>
          <p:nvPr/>
        </p:nvCxnSpPr>
        <p:spPr>
          <a:xfrm flipV="1">
            <a:off x="5701655" y="2418115"/>
            <a:ext cx="1575060" cy="1104373"/>
          </a:xfrm>
          <a:prstGeom prst="bentConnector3">
            <a:avLst>
              <a:gd name="adj1" fmla="val 5860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接點: 肘形 40">
            <a:extLst>
              <a:ext uri="{FF2B5EF4-FFF2-40B4-BE49-F238E27FC236}">
                <a16:creationId xmlns:a16="http://schemas.microsoft.com/office/drawing/2014/main" id="{4A8B5838-C959-00EF-6CE8-3D3A4951EACB}"/>
              </a:ext>
            </a:extLst>
          </p:cNvPr>
          <p:cNvCxnSpPr>
            <a:cxnSpLocks/>
            <a:stCxn id="8" idx="3"/>
            <a:endCxn id="32" idx="1"/>
          </p:cNvCxnSpPr>
          <p:nvPr/>
        </p:nvCxnSpPr>
        <p:spPr>
          <a:xfrm>
            <a:off x="5701655" y="3522488"/>
            <a:ext cx="1575060" cy="917398"/>
          </a:xfrm>
          <a:prstGeom prst="bentConnector3">
            <a:avLst>
              <a:gd name="adj1" fmla="val 5860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564F7F5C-3EA3-B630-58C7-5C9D31CAE44C}"/>
              </a:ext>
            </a:extLst>
          </p:cNvPr>
          <p:cNvCxnSpPr>
            <a:cxnSpLocks/>
            <a:stCxn id="31" idx="3"/>
            <a:endCxn id="38" idx="1"/>
          </p:cNvCxnSpPr>
          <p:nvPr/>
        </p:nvCxnSpPr>
        <p:spPr>
          <a:xfrm flipV="1">
            <a:off x="8356715" y="2414674"/>
            <a:ext cx="1788374" cy="34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5CEC60BC-E5C7-D5BA-5CE3-F0B2C25E04C0}"/>
              </a:ext>
            </a:extLst>
          </p:cNvPr>
          <p:cNvCxnSpPr>
            <a:cxnSpLocks/>
            <a:stCxn id="32" idx="3"/>
            <a:endCxn id="37" idx="1"/>
          </p:cNvCxnSpPr>
          <p:nvPr/>
        </p:nvCxnSpPr>
        <p:spPr>
          <a:xfrm>
            <a:off x="8356715" y="4439886"/>
            <a:ext cx="1788374" cy="6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5A5D648-9328-D69C-C27E-4FFD78159997}"/>
              </a:ext>
            </a:extLst>
          </p:cNvPr>
          <p:cNvSpPr txBox="1"/>
          <p:nvPr/>
        </p:nvSpPr>
        <p:spPr>
          <a:xfrm>
            <a:off x="3935037" y="1926938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Unfilled</a:t>
            </a:r>
            <a:endParaRPr lang="zh-TW" altLang="en-US" sz="2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6FE23CFB-B208-D8EB-6AE6-BAE4EE316314}"/>
              </a:ext>
            </a:extLst>
          </p:cNvPr>
          <p:cNvSpPr txBox="1"/>
          <p:nvPr/>
        </p:nvSpPr>
        <p:spPr>
          <a:xfrm>
            <a:off x="3509896" y="4680823"/>
            <a:ext cx="16994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2400" dirty="0"/>
              <a:t>Fully Filled</a:t>
            </a:r>
            <a:endParaRPr lang="zh-TW" altLang="en-US" sz="24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C6972DC0-9309-F0EA-500D-4F68CD9C1245}"/>
              </a:ext>
            </a:extLst>
          </p:cNvPr>
          <p:cNvSpPr txBox="1"/>
          <p:nvPr/>
        </p:nvSpPr>
        <p:spPr>
          <a:xfrm>
            <a:off x="5116415" y="2696988"/>
            <a:ext cx="169941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Partially Filled</a:t>
            </a:r>
            <a:endParaRPr lang="zh-TW" altLang="en-US" sz="2400" dirty="0"/>
          </a:p>
        </p:txBody>
      </p:sp>
      <p:pic>
        <p:nvPicPr>
          <p:cNvPr id="37" name="圖片 36" descr="一張含有 黑色, 黑暗 的圖片&#10;&#10;自動產生的描述">
            <a:extLst>
              <a:ext uri="{FF2B5EF4-FFF2-40B4-BE49-F238E27FC236}">
                <a16:creationId xmlns:a16="http://schemas.microsoft.com/office/drawing/2014/main" id="{61B79A13-1A6F-DFD9-C512-914701260D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89" y="3906199"/>
            <a:ext cx="1080000" cy="1080000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81E0DF94-53B8-8E17-06C6-C4F504173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89" y="1874674"/>
            <a:ext cx="1080000" cy="1080000"/>
          </a:xfrm>
          <a:prstGeom prst="rect">
            <a:avLst/>
          </a:prstGeom>
        </p:spPr>
      </p:pic>
      <p:sp>
        <p:nvSpPr>
          <p:cNvPr id="46" name="文字方塊 45">
            <a:extLst>
              <a:ext uri="{FF2B5EF4-FFF2-40B4-BE49-F238E27FC236}">
                <a16:creationId xmlns:a16="http://schemas.microsoft.com/office/drawing/2014/main" id="{32BCCBF9-B237-EFC5-59A1-0BCDF67CB71E}"/>
              </a:ext>
            </a:extLst>
          </p:cNvPr>
          <p:cNvSpPr txBox="1"/>
          <p:nvPr/>
        </p:nvSpPr>
        <p:spPr>
          <a:xfrm>
            <a:off x="7459134" y="0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 details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766B2974-CC0E-0321-789E-85C7C92C3EBF}"/>
              </a:ext>
            </a:extLst>
          </p:cNvPr>
          <p:cNvSpPr txBox="1"/>
          <p:nvPr/>
        </p:nvSpPr>
        <p:spPr>
          <a:xfrm>
            <a:off x="8077200" y="19359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 / Trade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5B86F648-CD0C-B533-285D-6AF72DF26AAE}"/>
              </a:ext>
            </a:extLst>
          </p:cNvPr>
          <p:cNvSpPr txBox="1"/>
          <p:nvPr/>
        </p:nvSpPr>
        <p:spPr>
          <a:xfrm>
            <a:off x="8017932" y="2859794"/>
            <a:ext cx="21271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FF0000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FF0000"/>
                </a:solidFill>
              </a:rPr>
              <a:t>Order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details</a:t>
            </a:r>
          </a:p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</a:t>
            </a:r>
            <a:r>
              <a:rPr lang="zh-TW" altLang="en-US" sz="2400" dirty="0">
                <a:solidFill>
                  <a:srgbClr val="00B050"/>
                </a:solidFill>
              </a:rPr>
              <a:t> </a:t>
            </a:r>
            <a:r>
              <a:rPr lang="en-US" altLang="zh-TW" sz="2400" dirty="0">
                <a:solidFill>
                  <a:srgbClr val="00B050"/>
                </a:solidFill>
              </a:rPr>
              <a:t>details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3B5D1672-7906-A931-4CBA-C0A337FF657B}"/>
              </a:ext>
            </a:extLst>
          </p:cNvPr>
          <p:cNvCxnSpPr>
            <a:stCxn id="8" idx="2"/>
            <a:endCxn id="12" idx="1"/>
          </p:cNvCxnSpPr>
          <p:nvPr/>
        </p:nvCxnSpPr>
        <p:spPr>
          <a:xfrm rot="16200000" flipH="1">
            <a:off x="4621706" y="4602437"/>
            <a:ext cx="2005370" cy="92547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圖片 59" descr="一張含有 黑色, 黑暗 的圖片&#10;&#10;自動產生的描述">
            <a:extLst>
              <a:ext uri="{FF2B5EF4-FFF2-40B4-BE49-F238E27FC236}">
                <a16:creationId xmlns:a16="http://schemas.microsoft.com/office/drawing/2014/main" id="{FCDCA90C-92C7-8B09-250D-0B78BED3F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488" y="5480011"/>
            <a:ext cx="1080000" cy="1175696"/>
          </a:xfrm>
          <a:prstGeom prst="rect">
            <a:avLst/>
          </a:prstGeom>
        </p:spPr>
      </p:pic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CB2C0425-A058-79CE-09ED-FFAB6F01C778}"/>
              </a:ext>
            </a:extLst>
          </p:cNvPr>
          <p:cNvCxnSpPr>
            <a:stCxn id="8" idx="2"/>
            <a:endCxn id="60" idx="3"/>
          </p:cNvCxnSpPr>
          <p:nvPr/>
        </p:nvCxnSpPr>
        <p:spPr>
          <a:xfrm rot="5400000">
            <a:off x="3723387" y="4629590"/>
            <a:ext cx="2005371" cy="87116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8" name="圖片 67" descr="一張含有 黑色, 黑暗 的圖片&#10;&#10;自動產生的描述">
            <a:extLst>
              <a:ext uri="{FF2B5EF4-FFF2-40B4-BE49-F238E27FC236}">
                <a16:creationId xmlns:a16="http://schemas.microsoft.com/office/drawing/2014/main" id="{F4B8A3FF-FA1E-EDD2-8B43-7FD0D72860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56" y="5527859"/>
            <a:ext cx="1080000" cy="1080000"/>
          </a:xfrm>
          <a:prstGeom prst="rect">
            <a:avLst/>
          </a:prstGeom>
        </p:spPr>
      </p:pic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0E0F8331-2F23-0701-4826-E5EEC4AA462E}"/>
              </a:ext>
            </a:extLst>
          </p:cNvPr>
          <p:cNvCxnSpPr>
            <a:stCxn id="60" idx="1"/>
            <a:endCxn id="68" idx="3"/>
          </p:cNvCxnSpPr>
          <p:nvPr/>
        </p:nvCxnSpPr>
        <p:spPr>
          <a:xfrm flipH="1">
            <a:off x="1327556" y="6067859"/>
            <a:ext cx="1882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2DF99B2C-B04A-992E-10A7-EFE344AF550B}"/>
              </a:ext>
            </a:extLst>
          </p:cNvPr>
          <p:cNvSpPr txBox="1"/>
          <p:nvPr/>
        </p:nvSpPr>
        <p:spPr>
          <a:xfrm>
            <a:off x="1333050" y="5228334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Orderbook</a:t>
            </a:r>
          </a:p>
          <a:p>
            <a:r>
              <a:rPr lang="en-US" altLang="zh-TW" sz="2400" dirty="0">
                <a:solidFill>
                  <a:srgbClr val="FF0000"/>
                </a:solidFill>
              </a:rPr>
              <a:t>Order details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2BDF8328-2A7B-5176-E143-4A8EC93F751B}"/>
              </a:ext>
            </a:extLst>
          </p:cNvPr>
          <p:cNvSpPr txBox="1"/>
          <p:nvPr/>
        </p:nvSpPr>
        <p:spPr>
          <a:xfrm>
            <a:off x="8139620" y="56077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 / Trade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DFE1F9C-6621-F5DC-5773-440AFC37E8CC}"/>
              </a:ext>
            </a:extLst>
          </p:cNvPr>
          <p:cNvSpPr txBox="1"/>
          <p:nvPr/>
        </p:nvSpPr>
        <p:spPr>
          <a:xfrm>
            <a:off x="1201570" y="2967682"/>
            <a:ext cx="94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Order</a:t>
            </a:r>
            <a:endParaRPr lang="zh-TW" altLang="en-US" sz="2400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F1A7C50-4BDA-5A76-467A-BEF3D0514C00}"/>
              </a:ext>
            </a:extLst>
          </p:cNvPr>
          <p:cNvSpPr txBox="1"/>
          <p:nvPr/>
        </p:nvSpPr>
        <p:spPr>
          <a:xfrm>
            <a:off x="3229234" y="2966510"/>
            <a:ext cx="1411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Matching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DF7538C-4133-C3D7-6252-2D16E9C0F480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Order Concept</a:t>
            </a:r>
            <a:endParaRPr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18DB2E9-59D5-AE96-482F-3289FB6C7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13092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6864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AAB6C7-102E-9725-1D6C-A00C7B09C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Matching Concept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04F2C2A-EB9E-ACB3-3B75-872EECBA1A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233EF01-BDD7-A9F6-9CD4-ECA623E544B3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03FF02-C0DA-F442-5FBA-901C343F6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16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8580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BF288026-6695-C8BE-1D21-4593A571F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866" y="2305615"/>
            <a:ext cx="5427134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Redis fetch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Get order from Redis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BigDecimal operation</a:t>
            </a:r>
            <a:endParaRPr kumimoji="0" lang="zh-TW" altLang="zh-TW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FDE555E-7528-968C-8F3C-66F833A51E74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Matching Concept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F576FA-A7BF-01DE-D544-360D361AE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938F33A-2C54-0E10-1193-3FF6CBC11EEC}"/>
              </a:ext>
            </a:extLst>
          </p:cNvPr>
          <p:cNvSpPr txBox="1"/>
          <p:nvPr/>
        </p:nvSpPr>
        <p:spPr>
          <a:xfrm>
            <a:off x="6094838" y="2305615"/>
            <a:ext cx="609716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Trade update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Redis update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Add order to orderbook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54566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BF288026-6695-C8BE-1D21-4593A571F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866" y="2305615"/>
            <a:ext cx="5427134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Redis fetch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Get order from Redis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BigDecimal operation</a:t>
            </a:r>
            <a:endParaRPr kumimoji="0" lang="zh-TW" altLang="zh-TW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FDE555E-7528-968C-8F3C-66F833A51E74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Matching Concept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F576FA-A7BF-01DE-D544-360D361AE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18</a:t>
            </a:fld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938F33A-2C54-0E10-1193-3FF6CBC11EEC}"/>
              </a:ext>
            </a:extLst>
          </p:cNvPr>
          <p:cNvSpPr txBox="1"/>
          <p:nvPr/>
        </p:nvSpPr>
        <p:spPr>
          <a:xfrm>
            <a:off x="6094838" y="2305615"/>
            <a:ext cx="609716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Trade update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Redis update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Add order to orderbook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82104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BF288026-6695-C8BE-1D21-4593A571F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866" y="2305615"/>
            <a:ext cx="5427134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Redis fetch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Get order from Redis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BigDecimal operation</a:t>
            </a:r>
            <a:endParaRPr kumimoji="0" lang="zh-TW" altLang="zh-TW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FDE555E-7528-968C-8F3C-66F833A51E74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Matching Concept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F576FA-A7BF-01DE-D544-360D361AE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938F33A-2C54-0E10-1193-3FF6CBC11EEC}"/>
              </a:ext>
            </a:extLst>
          </p:cNvPr>
          <p:cNvSpPr txBox="1"/>
          <p:nvPr/>
        </p:nvSpPr>
        <p:spPr>
          <a:xfrm>
            <a:off x="6094838" y="2305615"/>
            <a:ext cx="609716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Trade update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Redis update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Add order to orderbook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98569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1F2402-0607-08BE-203A-D30097734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Order Concept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7C7537C-1E9B-8713-B67F-B6EB48A96D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38433EA-22E6-2C29-38E6-C3B4C0D09D3C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719B8FD-7DF3-ABF9-9169-5AFE5E444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8554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BF288026-6695-C8BE-1D21-4593A571F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866" y="2305615"/>
            <a:ext cx="5427134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Redis fetch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Get order from Redis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BigDecimal operation</a:t>
            </a:r>
            <a:endParaRPr kumimoji="0" lang="zh-TW" altLang="zh-TW" sz="2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FDE555E-7528-968C-8F3C-66F833A51E74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Matching Concept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F576FA-A7BF-01DE-D544-360D361AE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938F33A-2C54-0E10-1193-3FF6CBC11EEC}"/>
              </a:ext>
            </a:extLst>
          </p:cNvPr>
          <p:cNvSpPr txBox="1"/>
          <p:nvPr/>
        </p:nvSpPr>
        <p:spPr>
          <a:xfrm>
            <a:off x="6094838" y="2305615"/>
            <a:ext cx="609716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Trade update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Redis update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Add order to orderbook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222483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BF288026-6695-C8BE-1D21-4593A571F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866" y="2305615"/>
            <a:ext cx="5427134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Redis fetch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Get order from Redis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BigDecimal operation</a:t>
            </a:r>
            <a:endParaRPr kumimoji="0" lang="zh-TW" altLang="zh-TW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FDE555E-7528-968C-8F3C-66F833A51E74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Matching Concept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938F33A-2C54-0E10-1193-3FF6CBC11EEC}"/>
              </a:ext>
            </a:extLst>
          </p:cNvPr>
          <p:cNvSpPr txBox="1"/>
          <p:nvPr/>
        </p:nvSpPr>
        <p:spPr>
          <a:xfrm>
            <a:off x="6094838" y="2305615"/>
            <a:ext cx="609716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Trade update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Redis update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Add order to orderbook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5">
            <a:extLst>
              <a:ext uri="{FF2B5EF4-FFF2-40B4-BE49-F238E27FC236}">
                <a16:creationId xmlns:a16="http://schemas.microsoft.com/office/drawing/2014/main" id="{937A0676-7E03-708E-65C9-4A7681DD912D}"/>
              </a:ext>
            </a:extLst>
          </p:cNvPr>
          <p:cNvSpPr txBox="1">
            <a:spLocks/>
          </p:cNvSpPr>
          <p:nvPr/>
        </p:nvSpPr>
        <p:spPr>
          <a:xfrm>
            <a:off x="9448800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0F613A9-5931-4C8D-9D49-4AADF63EF66F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918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BF288026-6695-C8BE-1D21-4593A571F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866" y="2305615"/>
            <a:ext cx="5427134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Redis fetch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Get order from Redis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BigDecimal operation</a:t>
            </a:r>
            <a:endParaRPr kumimoji="0" lang="zh-TW" altLang="zh-TW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FDE555E-7528-968C-8F3C-66F833A51E74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Matching Concept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F576FA-A7BF-01DE-D544-360D361AE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938F33A-2C54-0E10-1193-3FF6CBC11EEC}"/>
              </a:ext>
            </a:extLst>
          </p:cNvPr>
          <p:cNvSpPr txBox="1"/>
          <p:nvPr/>
        </p:nvSpPr>
        <p:spPr>
          <a:xfrm>
            <a:off x="6094838" y="2305615"/>
            <a:ext cx="609716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Trade update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Redis update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Add order to orderbook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383912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BF288026-6695-C8BE-1D21-4593A571F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866" y="2305615"/>
            <a:ext cx="5427134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Redis fetch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Get order from Redis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BigDecimal operation</a:t>
            </a:r>
            <a:endParaRPr kumimoji="0" lang="zh-TW" altLang="zh-TW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FDE555E-7528-968C-8F3C-66F833A51E74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Matching Concept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F576FA-A7BF-01DE-D544-360D361AE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938F33A-2C54-0E10-1193-3FF6CBC11EEC}"/>
              </a:ext>
            </a:extLst>
          </p:cNvPr>
          <p:cNvSpPr txBox="1"/>
          <p:nvPr/>
        </p:nvSpPr>
        <p:spPr>
          <a:xfrm>
            <a:off x="6094838" y="2305615"/>
            <a:ext cx="609716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Trade update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Redis update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Add order to orderbook</a:t>
            </a:r>
            <a:endParaRPr kumimoji="0" lang="en-US" altLang="zh-TW" sz="2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27353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AAB6C7-102E-9725-1D6C-A00C7B09C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Testcase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04F2C2A-EB9E-ACB3-3B75-872EECBA1A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8B5BEF4-7969-8285-1632-682AF06E4E1C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DAD2F0-84B1-1DC0-444A-CAC5F0B6F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24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26138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FDE555E-7528-968C-8F3C-66F833A51E74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Testcase</a:t>
            </a:r>
            <a:endParaRPr lang="zh-TW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C77DC7C-8D81-267F-F8E2-9B3F2C107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866" y="1659286"/>
            <a:ext cx="12285133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Buy orders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endParaRPr kumimoji="0" lang="en-US" altLang="zh-TW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Start at 50,000 USDT, increase by 1 USDT up to 5</a:t>
            </a:r>
            <a:r>
              <a:rPr kumimoji="0" lang="en-US" altLang="zh-TW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1,00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0 USDT.</a:t>
            </a:r>
            <a:endParaRPr kumimoji="0" lang="en-US" altLang="zh-TW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zh-TW" altLang="zh-TW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Sell orders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endParaRPr kumimoji="0" lang="en-US" altLang="zh-TW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Start at 5</a:t>
            </a:r>
            <a:r>
              <a:rPr kumimoji="0" lang="en-US" altLang="zh-TW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1,00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0 USDT, decrease by 1 USDT down to 50,000 USDT.</a:t>
            </a:r>
            <a:endParaRPr kumimoji="0" lang="en-US" altLang="zh-TW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zh-TW" altLang="zh-TW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Order quantity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endParaRPr kumimoji="0" lang="en-US" altLang="zh-TW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TW" sz="2800" dirty="0"/>
              <a:t>- 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 BTC for all orders, except sell orders below 50,</a:t>
            </a:r>
            <a:r>
              <a:rPr kumimoji="0" lang="en-US" altLang="zh-TW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500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USDT are 2 BTC. </a:t>
            </a: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630C400E-B4D6-1674-0431-DCAF4AFA4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25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64544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FDE555E-7528-968C-8F3C-66F833A51E74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Testcase</a:t>
            </a:r>
            <a:endParaRPr lang="zh-TW" altLang="en-US" dirty="0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630C400E-B4D6-1674-0431-DCAF4AFA4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50306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26</a:t>
            </a:fld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9A2BB55-D3CA-CFE0-92F4-12DA9B2AAB5B}"/>
              </a:ext>
            </a:extLst>
          </p:cNvPr>
          <p:cNvSpPr txBox="1"/>
          <p:nvPr/>
        </p:nvSpPr>
        <p:spPr>
          <a:xfrm>
            <a:off x="442730" y="453309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0</a:t>
            </a:r>
            <a:endParaRPr lang="zh-TW" altLang="en-US" sz="24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903695B-AB16-8DAE-9A3A-BADB4EB23A8C}"/>
              </a:ext>
            </a:extLst>
          </p:cNvPr>
          <p:cNvSpPr txBox="1"/>
          <p:nvPr/>
        </p:nvSpPr>
        <p:spPr>
          <a:xfrm>
            <a:off x="5772848" y="4533094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999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B6EA29A-8C03-EDBC-A7FE-A92ACBCA19CF}"/>
              </a:ext>
            </a:extLst>
          </p:cNvPr>
          <p:cNvSpPr txBox="1"/>
          <p:nvPr/>
        </p:nvSpPr>
        <p:spPr>
          <a:xfrm>
            <a:off x="10753190" y="4533093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1999</a:t>
            </a:r>
            <a:endParaRPr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8352498-0CA1-C782-74F7-90A6BF7ADD9A}"/>
              </a:ext>
            </a:extLst>
          </p:cNvPr>
          <p:cNvSpPr txBox="1"/>
          <p:nvPr/>
        </p:nvSpPr>
        <p:spPr>
          <a:xfrm>
            <a:off x="8263019" y="4533092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1499</a:t>
            </a:r>
            <a:endParaRPr lang="zh-TW" altLang="en-US" sz="24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8B83A2F-F2F9-388D-808B-7D69F6A81FB6}"/>
              </a:ext>
            </a:extLst>
          </p:cNvPr>
          <p:cNvSpPr txBox="1"/>
          <p:nvPr/>
        </p:nvSpPr>
        <p:spPr>
          <a:xfrm>
            <a:off x="2505380" y="3457980"/>
            <a:ext cx="1396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Unfilled</a:t>
            </a:r>
            <a:endParaRPr lang="zh-TW" altLang="en-US" sz="28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045D756-3C1A-E4B2-244B-50ED2066485D}"/>
              </a:ext>
            </a:extLst>
          </p:cNvPr>
          <p:cNvSpPr txBox="1"/>
          <p:nvPr/>
        </p:nvSpPr>
        <p:spPr>
          <a:xfrm>
            <a:off x="6426426" y="3423060"/>
            <a:ext cx="1836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Fully Filled</a:t>
            </a:r>
            <a:endParaRPr lang="zh-TW" altLang="en-US" sz="28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DC0496C-4F5C-BB44-F42F-8A1096D80B29}"/>
              </a:ext>
            </a:extLst>
          </p:cNvPr>
          <p:cNvSpPr txBox="1"/>
          <p:nvPr/>
        </p:nvSpPr>
        <p:spPr>
          <a:xfrm>
            <a:off x="8808609" y="3423060"/>
            <a:ext cx="2347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Partially Filled</a:t>
            </a:r>
            <a:endParaRPr lang="zh-TW" altLang="en-US" sz="2800" dirty="0"/>
          </a:p>
        </p:txBody>
      </p:sp>
      <p:sp>
        <p:nvSpPr>
          <p:cNvPr id="17" name="直線接點 16">
            <a:extLst>
              <a:ext uri="{FF2B5EF4-FFF2-40B4-BE49-F238E27FC236}">
                <a16:creationId xmlns:a16="http://schemas.microsoft.com/office/drawing/2014/main" id="{5AD56794-AE5B-4D4E-A998-B734BE30670C}"/>
              </a:ext>
            </a:extLst>
          </p:cNvPr>
          <p:cNvSpPr/>
          <p:nvPr/>
        </p:nvSpPr>
        <p:spPr>
          <a:xfrm>
            <a:off x="507240" y="4224960"/>
            <a:ext cx="10972800" cy="0"/>
          </a:xfrm>
          <a:prstGeom prst="line">
            <a:avLst/>
          </a:prstGeom>
          <a:gradFill>
            <a:gsLst>
              <a:gs pos="1000">
                <a:srgbClr val="489CD1">
                  <a:alpha val="5000"/>
                </a:srgbClr>
              </a:gs>
              <a:gs pos="25000">
                <a:srgbClr val="A9D7B2">
                  <a:alpha val="5000"/>
                </a:srgbClr>
              </a:gs>
              <a:gs pos="50000">
                <a:srgbClr val="B92B65">
                  <a:alpha val="5000"/>
                </a:srgbClr>
              </a:gs>
              <a:gs pos="76000">
                <a:srgbClr val="9B2486">
                  <a:alpha val="5000"/>
                </a:srgbClr>
              </a:gs>
              <a:gs pos="100000">
                <a:srgbClr val="244F85">
                  <a:alpha val="5000"/>
                </a:srgbClr>
              </a:gs>
            </a:gsLst>
          </a:gradFill>
          <a:ln w="126000" cap="rnd">
            <a:gradFill>
              <a:gsLst>
                <a:gs pos="0">
                  <a:schemeClr val="bg2">
                    <a:lumMod val="75000"/>
                  </a:schemeClr>
                </a:gs>
                <a:gs pos="75000">
                  <a:schemeClr val="bg2">
                    <a:lumMod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 dirty="0">
              <a:gradFill>
                <a:gsLst>
                  <a:gs pos="1000">
                    <a:srgbClr val="489CD1"/>
                  </a:gs>
                  <a:gs pos="25000">
                    <a:srgbClr val="A9D7B2"/>
                  </a:gs>
                  <a:gs pos="50000">
                    <a:srgbClr val="B92B65"/>
                  </a:gs>
                  <a:gs pos="76000">
                    <a:srgbClr val="9B2486"/>
                  </a:gs>
                  <a:gs pos="100000">
                    <a:srgbClr val="244F85"/>
                  </a:gs>
                </a:gsLst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7497863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AAB6C7-102E-9725-1D6C-A00C7B09C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Testcase Result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04F2C2A-EB9E-ACB3-3B75-872EECBA1A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26106A9-EF91-0AAA-E6FD-FFBA001FEF2D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</a:t>
            </a:r>
            <a:endParaRPr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87B2875-1085-C8FF-606F-43C8B170A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27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19969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圖表 5">
            <a:extLst>
              <a:ext uri="{FF2B5EF4-FFF2-40B4-BE49-F238E27FC236}">
                <a16:creationId xmlns:a16="http://schemas.microsoft.com/office/drawing/2014/main" id="{D8C4520E-7984-BA8C-43EC-53C3EDF392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76029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F33489B-EA68-72BE-DAEA-915E37999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28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09412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CB58BCB0-B19C-62FF-3B85-942A59021D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799065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FC724D-5058-7D6D-0BD9-A145233BF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29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8572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sp>
        <p:nvSpPr>
          <p:cNvPr id="94" name="文字方塊 93">
            <a:extLst>
              <a:ext uri="{FF2B5EF4-FFF2-40B4-BE49-F238E27FC236}">
                <a16:creationId xmlns:a16="http://schemas.microsoft.com/office/drawing/2014/main" id="{00B163DF-59C0-1345-4C68-03466E43775A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Order Concept</a:t>
            </a:r>
            <a:endParaRPr lang="zh-TW" altLang="en-US" dirty="0"/>
          </a:p>
        </p:txBody>
      </p:sp>
      <p:sp>
        <p:nvSpPr>
          <p:cNvPr id="96" name="投影片編號版面配置區 95">
            <a:extLst>
              <a:ext uri="{FF2B5EF4-FFF2-40B4-BE49-F238E27FC236}">
                <a16:creationId xmlns:a16="http://schemas.microsoft.com/office/drawing/2014/main" id="{5D8539EF-A405-DEFA-0FFB-A6450678C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86945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DF839025-4429-82AF-D48F-9530B827A0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0734786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1EC9479-F880-ECF5-9690-149F4C461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30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64693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6FB1CF24-A027-67F9-6BF3-C297F6B22F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482002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0977A3-E527-74F2-D122-08D3E0E04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31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31502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A89A445A-6423-421F-BFA3-F1A78F5998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1644831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0E4903-9C84-2D07-D6B6-0575C1342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32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52861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3F75D53B-E697-7F80-4E4D-5B810E473B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4994496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0C3AB8-2AE9-90FE-8A5A-7422F568D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33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88976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BB122EB7-BAD4-1B90-EEDC-7D15F71501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910864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5704F9-F7D0-BE15-E509-19CAFCD56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34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67426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3F7C7AF2-2E7E-6623-14E5-EA581B9A86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677366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2A6DBA1-ECEC-E75D-A4A0-9FB193AD4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35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47663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圖表 1">
            <a:extLst>
              <a:ext uri="{FF2B5EF4-FFF2-40B4-BE49-F238E27FC236}">
                <a16:creationId xmlns:a16="http://schemas.microsoft.com/office/drawing/2014/main" id="{78057B27-AF40-AE7D-3C86-8E1C8B4A97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19136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7872736-5721-0086-A5ED-0DF872905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7329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36</a:t>
            </a:fld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445B794-57B0-E1F1-369B-5713824BD418}"/>
              </a:ext>
            </a:extLst>
          </p:cNvPr>
          <p:cNvSpPr txBox="1"/>
          <p:nvPr/>
        </p:nvSpPr>
        <p:spPr>
          <a:xfrm>
            <a:off x="3048582" y="110844"/>
            <a:ext cx="60971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28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/>
              <a:t>Total Processing Time (s)</a:t>
            </a:r>
          </a:p>
        </p:txBody>
      </p:sp>
    </p:spTree>
    <p:extLst>
      <p:ext uri="{BB962C8B-B14F-4D97-AF65-F5344CB8AC3E}">
        <p14:creationId xmlns:p14="http://schemas.microsoft.com/office/powerpoint/2010/main" val="40698904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圖表 1">
            <a:extLst>
              <a:ext uri="{FF2B5EF4-FFF2-40B4-BE49-F238E27FC236}">
                <a16:creationId xmlns:a16="http://schemas.microsoft.com/office/drawing/2014/main" id="{78057B27-AF40-AE7D-3C86-8E1C8B4A97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684799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7872736-5721-0086-A5ED-0DF872905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7329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37</a:t>
            </a:fld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1D47B71-665F-9D5F-FBDE-0DDB9AA147FD}"/>
              </a:ext>
            </a:extLst>
          </p:cNvPr>
          <p:cNvSpPr txBox="1"/>
          <p:nvPr/>
        </p:nvSpPr>
        <p:spPr>
          <a:xfrm>
            <a:off x="756837" y="111003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0</a:t>
            </a:r>
            <a:endParaRPr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E40C215-D561-1A08-0DD1-94FB14D71658}"/>
              </a:ext>
            </a:extLst>
          </p:cNvPr>
          <p:cNvSpPr txBox="1"/>
          <p:nvPr/>
        </p:nvSpPr>
        <p:spPr>
          <a:xfrm>
            <a:off x="6086955" y="1110034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999</a:t>
            </a:r>
            <a:endParaRPr lang="zh-TW" altLang="en-US" sz="2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AC07CD1-2498-8174-BBA2-54CF846E52A2}"/>
              </a:ext>
            </a:extLst>
          </p:cNvPr>
          <p:cNvSpPr txBox="1"/>
          <p:nvPr/>
        </p:nvSpPr>
        <p:spPr>
          <a:xfrm>
            <a:off x="11067297" y="1110033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1999</a:t>
            </a:r>
            <a:endParaRPr lang="zh-TW" altLang="en-US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4EE1C5B-ED8C-B0E3-E798-B782DE44FF56}"/>
              </a:ext>
            </a:extLst>
          </p:cNvPr>
          <p:cNvSpPr txBox="1"/>
          <p:nvPr/>
        </p:nvSpPr>
        <p:spPr>
          <a:xfrm>
            <a:off x="8577126" y="1110032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1499</a:t>
            </a:r>
            <a:endParaRPr lang="zh-TW" altLang="en-US" sz="24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9D630B6-9809-D16F-AF24-4655E177D9CD}"/>
              </a:ext>
            </a:extLst>
          </p:cNvPr>
          <p:cNvSpPr txBox="1"/>
          <p:nvPr/>
        </p:nvSpPr>
        <p:spPr>
          <a:xfrm>
            <a:off x="2819487" y="137337"/>
            <a:ext cx="1396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Unfilled</a:t>
            </a:r>
            <a:endParaRPr lang="zh-TW" altLang="en-US" sz="28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5FBA4BA-2E62-BB26-A40F-DF3D3F73087E}"/>
              </a:ext>
            </a:extLst>
          </p:cNvPr>
          <p:cNvSpPr txBox="1"/>
          <p:nvPr/>
        </p:nvSpPr>
        <p:spPr>
          <a:xfrm>
            <a:off x="6740533" y="137337"/>
            <a:ext cx="1836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Fully Filled</a:t>
            </a:r>
            <a:endParaRPr lang="zh-TW" altLang="en-US" sz="28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592DE0A-D238-6554-25E4-DD8E7C863918}"/>
              </a:ext>
            </a:extLst>
          </p:cNvPr>
          <p:cNvSpPr txBox="1"/>
          <p:nvPr/>
        </p:nvSpPr>
        <p:spPr>
          <a:xfrm>
            <a:off x="9142667" y="137337"/>
            <a:ext cx="2347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Partially Filled</a:t>
            </a:r>
            <a:endParaRPr lang="zh-TW" altLang="en-US" sz="2800" dirty="0"/>
          </a:p>
        </p:txBody>
      </p:sp>
      <p:sp>
        <p:nvSpPr>
          <p:cNvPr id="13" name="直線接點 12">
            <a:extLst>
              <a:ext uri="{FF2B5EF4-FFF2-40B4-BE49-F238E27FC236}">
                <a16:creationId xmlns:a16="http://schemas.microsoft.com/office/drawing/2014/main" id="{85C8CB95-46EE-A0A2-E2AC-672FA5514FEE}"/>
              </a:ext>
            </a:extLst>
          </p:cNvPr>
          <p:cNvSpPr/>
          <p:nvPr/>
        </p:nvSpPr>
        <p:spPr>
          <a:xfrm>
            <a:off x="826638" y="797893"/>
            <a:ext cx="10972800" cy="0"/>
          </a:xfrm>
          <a:prstGeom prst="line">
            <a:avLst/>
          </a:prstGeom>
          <a:gradFill>
            <a:gsLst>
              <a:gs pos="1000">
                <a:srgbClr val="489CD1">
                  <a:alpha val="5000"/>
                </a:srgbClr>
              </a:gs>
              <a:gs pos="25000">
                <a:srgbClr val="A9D7B2">
                  <a:alpha val="5000"/>
                </a:srgbClr>
              </a:gs>
              <a:gs pos="50000">
                <a:srgbClr val="B92B65">
                  <a:alpha val="5000"/>
                </a:srgbClr>
              </a:gs>
              <a:gs pos="76000">
                <a:srgbClr val="9B2486">
                  <a:alpha val="5000"/>
                </a:srgbClr>
              </a:gs>
              <a:gs pos="100000">
                <a:srgbClr val="244F85">
                  <a:alpha val="5000"/>
                </a:srgbClr>
              </a:gs>
            </a:gsLst>
          </a:gradFill>
          <a:ln w="126000" cap="rnd">
            <a:gradFill>
              <a:gsLst>
                <a:gs pos="0">
                  <a:schemeClr val="bg2">
                    <a:lumMod val="75000"/>
                  </a:schemeClr>
                </a:gs>
                <a:gs pos="75000">
                  <a:schemeClr val="bg2">
                    <a:lumMod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 dirty="0">
              <a:gradFill>
                <a:gsLst>
                  <a:gs pos="1000">
                    <a:srgbClr val="489CD1"/>
                  </a:gs>
                  <a:gs pos="25000">
                    <a:srgbClr val="A9D7B2"/>
                  </a:gs>
                  <a:gs pos="50000">
                    <a:srgbClr val="B92B65"/>
                  </a:gs>
                  <a:gs pos="76000">
                    <a:srgbClr val="9B2486"/>
                  </a:gs>
                  <a:gs pos="100000">
                    <a:srgbClr val="244F85"/>
                  </a:gs>
                </a:gsLst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5112573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圖表 1">
            <a:extLst>
              <a:ext uri="{FF2B5EF4-FFF2-40B4-BE49-F238E27FC236}">
                <a16:creationId xmlns:a16="http://schemas.microsoft.com/office/drawing/2014/main" id="{78057B27-AF40-AE7D-3C86-8E1C8B4A97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758604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7872736-5721-0086-A5ED-0DF872905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7329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38</a:t>
            </a:fld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1D47B71-665F-9D5F-FBDE-0DDB9AA147FD}"/>
              </a:ext>
            </a:extLst>
          </p:cNvPr>
          <p:cNvSpPr txBox="1"/>
          <p:nvPr/>
        </p:nvSpPr>
        <p:spPr>
          <a:xfrm>
            <a:off x="756837" y="111003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0</a:t>
            </a:r>
            <a:endParaRPr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E40C215-D561-1A08-0DD1-94FB14D71658}"/>
              </a:ext>
            </a:extLst>
          </p:cNvPr>
          <p:cNvSpPr txBox="1"/>
          <p:nvPr/>
        </p:nvSpPr>
        <p:spPr>
          <a:xfrm>
            <a:off x="6086955" y="1110034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999</a:t>
            </a:r>
            <a:endParaRPr lang="zh-TW" altLang="en-US" sz="2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AC07CD1-2498-8174-BBA2-54CF846E52A2}"/>
              </a:ext>
            </a:extLst>
          </p:cNvPr>
          <p:cNvSpPr txBox="1"/>
          <p:nvPr/>
        </p:nvSpPr>
        <p:spPr>
          <a:xfrm>
            <a:off x="11067297" y="1110033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1999</a:t>
            </a:r>
            <a:endParaRPr lang="zh-TW" altLang="en-US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4EE1C5B-ED8C-B0E3-E798-B782DE44FF56}"/>
              </a:ext>
            </a:extLst>
          </p:cNvPr>
          <p:cNvSpPr txBox="1"/>
          <p:nvPr/>
        </p:nvSpPr>
        <p:spPr>
          <a:xfrm>
            <a:off x="8577126" y="1110032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1499</a:t>
            </a:r>
            <a:endParaRPr lang="zh-TW" altLang="en-US" sz="2400" dirty="0"/>
          </a:p>
        </p:txBody>
      </p:sp>
      <p:sp>
        <p:nvSpPr>
          <p:cNvPr id="13" name="直線接點 12">
            <a:extLst>
              <a:ext uri="{FF2B5EF4-FFF2-40B4-BE49-F238E27FC236}">
                <a16:creationId xmlns:a16="http://schemas.microsoft.com/office/drawing/2014/main" id="{B5193B19-369C-4BE3-E264-9905A1359938}"/>
              </a:ext>
            </a:extLst>
          </p:cNvPr>
          <p:cNvSpPr/>
          <p:nvPr/>
        </p:nvSpPr>
        <p:spPr>
          <a:xfrm>
            <a:off x="826638" y="797893"/>
            <a:ext cx="10972800" cy="0"/>
          </a:xfrm>
          <a:prstGeom prst="line">
            <a:avLst/>
          </a:prstGeom>
          <a:gradFill>
            <a:gsLst>
              <a:gs pos="1000">
                <a:srgbClr val="489CD1">
                  <a:alpha val="5000"/>
                </a:srgbClr>
              </a:gs>
              <a:gs pos="25000">
                <a:srgbClr val="A9D7B2">
                  <a:alpha val="5000"/>
                </a:srgbClr>
              </a:gs>
              <a:gs pos="50000">
                <a:srgbClr val="B92B65">
                  <a:alpha val="5000"/>
                </a:srgbClr>
              </a:gs>
              <a:gs pos="76000">
                <a:srgbClr val="9B2486">
                  <a:alpha val="5000"/>
                </a:srgbClr>
              </a:gs>
              <a:gs pos="100000">
                <a:srgbClr val="244F85">
                  <a:alpha val="5000"/>
                </a:srgbClr>
              </a:gs>
            </a:gsLst>
          </a:gradFill>
          <a:ln w="126000" cap="rnd">
            <a:gradFill>
              <a:gsLst>
                <a:gs pos="0">
                  <a:schemeClr val="bg2">
                    <a:lumMod val="75000"/>
                  </a:schemeClr>
                </a:gs>
                <a:gs pos="75000">
                  <a:schemeClr val="bg2">
                    <a:lumMod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 dirty="0">
              <a:gradFill>
                <a:gsLst>
                  <a:gs pos="1000">
                    <a:srgbClr val="489CD1"/>
                  </a:gs>
                  <a:gs pos="25000">
                    <a:srgbClr val="A9D7B2"/>
                  </a:gs>
                  <a:gs pos="50000">
                    <a:srgbClr val="B92B65"/>
                  </a:gs>
                  <a:gs pos="76000">
                    <a:srgbClr val="9B2486"/>
                  </a:gs>
                  <a:gs pos="100000">
                    <a:srgbClr val="244F85"/>
                  </a:gs>
                </a:gsLst>
              </a:gra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C11BEB4-951A-E72F-BDFC-E3370F945292}"/>
              </a:ext>
            </a:extLst>
          </p:cNvPr>
          <p:cNvSpPr txBox="1"/>
          <p:nvPr/>
        </p:nvSpPr>
        <p:spPr>
          <a:xfrm>
            <a:off x="2819487" y="137337"/>
            <a:ext cx="1396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Unfilled</a:t>
            </a:r>
            <a:endParaRPr lang="zh-TW" altLang="en-US" sz="28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3CBFEC5-D65F-CD88-5143-E23EBE818F81}"/>
              </a:ext>
            </a:extLst>
          </p:cNvPr>
          <p:cNvSpPr txBox="1"/>
          <p:nvPr/>
        </p:nvSpPr>
        <p:spPr>
          <a:xfrm>
            <a:off x="6740533" y="137337"/>
            <a:ext cx="1836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Fully Filled</a:t>
            </a:r>
            <a:endParaRPr lang="zh-TW" altLang="en-US" sz="28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14BF2FB-00D5-7642-4010-0CAAB229C24E}"/>
              </a:ext>
            </a:extLst>
          </p:cNvPr>
          <p:cNvSpPr txBox="1"/>
          <p:nvPr/>
        </p:nvSpPr>
        <p:spPr>
          <a:xfrm>
            <a:off x="9142667" y="137337"/>
            <a:ext cx="2347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Partially Filled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068224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圖表 1">
            <a:extLst>
              <a:ext uri="{FF2B5EF4-FFF2-40B4-BE49-F238E27FC236}">
                <a16:creationId xmlns:a16="http://schemas.microsoft.com/office/drawing/2014/main" id="{78057B27-AF40-AE7D-3C86-8E1C8B4A97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579128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7872736-5721-0086-A5ED-0DF872905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7329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39</a:t>
            </a:fld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1D47B71-665F-9D5F-FBDE-0DDB9AA147FD}"/>
              </a:ext>
            </a:extLst>
          </p:cNvPr>
          <p:cNvSpPr txBox="1"/>
          <p:nvPr/>
        </p:nvSpPr>
        <p:spPr>
          <a:xfrm>
            <a:off x="756837" y="111003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0</a:t>
            </a:r>
            <a:endParaRPr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E40C215-D561-1A08-0DD1-94FB14D71658}"/>
              </a:ext>
            </a:extLst>
          </p:cNvPr>
          <p:cNvSpPr txBox="1"/>
          <p:nvPr/>
        </p:nvSpPr>
        <p:spPr>
          <a:xfrm>
            <a:off x="6086955" y="1110034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999</a:t>
            </a:r>
            <a:endParaRPr lang="zh-TW" altLang="en-US" sz="2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AC07CD1-2498-8174-BBA2-54CF846E52A2}"/>
              </a:ext>
            </a:extLst>
          </p:cNvPr>
          <p:cNvSpPr txBox="1"/>
          <p:nvPr/>
        </p:nvSpPr>
        <p:spPr>
          <a:xfrm>
            <a:off x="11067297" y="1110033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1999</a:t>
            </a:r>
            <a:endParaRPr lang="zh-TW" altLang="en-US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4EE1C5B-ED8C-B0E3-E798-B782DE44FF56}"/>
              </a:ext>
            </a:extLst>
          </p:cNvPr>
          <p:cNvSpPr txBox="1"/>
          <p:nvPr/>
        </p:nvSpPr>
        <p:spPr>
          <a:xfrm>
            <a:off x="8577126" y="1110032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1499</a:t>
            </a:r>
            <a:endParaRPr lang="zh-TW" altLang="en-US" sz="2400" dirty="0"/>
          </a:p>
        </p:txBody>
      </p:sp>
      <p:sp>
        <p:nvSpPr>
          <p:cNvPr id="13" name="直線接點 12">
            <a:extLst>
              <a:ext uri="{FF2B5EF4-FFF2-40B4-BE49-F238E27FC236}">
                <a16:creationId xmlns:a16="http://schemas.microsoft.com/office/drawing/2014/main" id="{7118EB75-02A5-5FBA-012A-F928C550E1FC}"/>
              </a:ext>
            </a:extLst>
          </p:cNvPr>
          <p:cNvSpPr/>
          <p:nvPr/>
        </p:nvSpPr>
        <p:spPr>
          <a:xfrm>
            <a:off x="826638" y="797893"/>
            <a:ext cx="10972800" cy="0"/>
          </a:xfrm>
          <a:prstGeom prst="line">
            <a:avLst/>
          </a:prstGeom>
          <a:gradFill>
            <a:gsLst>
              <a:gs pos="1000">
                <a:srgbClr val="489CD1">
                  <a:alpha val="5000"/>
                </a:srgbClr>
              </a:gs>
              <a:gs pos="25000">
                <a:srgbClr val="A9D7B2">
                  <a:alpha val="5000"/>
                </a:srgbClr>
              </a:gs>
              <a:gs pos="50000">
                <a:srgbClr val="B92B65">
                  <a:alpha val="5000"/>
                </a:srgbClr>
              </a:gs>
              <a:gs pos="76000">
                <a:srgbClr val="9B2486">
                  <a:alpha val="5000"/>
                </a:srgbClr>
              </a:gs>
              <a:gs pos="100000">
                <a:srgbClr val="244F85">
                  <a:alpha val="5000"/>
                </a:srgbClr>
              </a:gs>
            </a:gsLst>
          </a:gradFill>
          <a:ln w="126000" cap="rnd">
            <a:gradFill>
              <a:gsLst>
                <a:gs pos="0">
                  <a:schemeClr val="bg2">
                    <a:lumMod val="75000"/>
                  </a:schemeClr>
                </a:gs>
                <a:gs pos="75000">
                  <a:schemeClr val="bg2">
                    <a:lumMod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 dirty="0">
              <a:gradFill>
                <a:gsLst>
                  <a:gs pos="1000">
                    <a:srgbClr val="489CD1"/>
                  </a:gs>
                  <a:gs pos="25000">
                    <a:srgbClr val="A9D7B2"/>
                  </a:gs>
                  <a:gs pos="50000">
                    <a:srgbClr val="B92B65"/>
                  </a:gs>
                  <a:gs pos="76000">
                    <a:srgbClr val="9B2486"/>
                  </a:gs>
                  <a:gs pos="100000">
                    <a:srgbClr val="244F85"/>
                  </a:gs>
                </a:gsLst>
              </a:gra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9586710-92B9-BC84-72EE-8AC1D3D0DBAC}"/>
              </a:ext>
            </a:extLst>
          </p:cNvPr>
          <p:cNvSpPr txBox="1"/>
          <p:nvPr/>
        </p:nvSpPr>
        <p:spPr>
          <a:xfrm>
            <a:off x="2819487" y="137337"/>
            <a:ext cx="1396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Unfilled</a:t>
            </a:r>
            <a:endParaRPr lang="zh-TW" altLang="en-US" sz="28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914FC57-BF84-7DCB-98EE-457151E920CC}"/>
              </a:ext>
            </a:extLst>
          </p:cNvPr>
          <p:cNvSpPr txBox="1"/>
          <p:nvPr/>
        </p:nvSpPr>
        <p:spPr>
          <a:xfrm>
            <a:off x="6740533" y="137337"/>
            <a:ext cx="1836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Fully Filled</a:t>
            </a:r>
            <a:endParaRPr lang="zh-TW" altLang="en-US" sz="28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BE162DF-FDAE-C81C-F7A2-DC6D4D549607}"/>
              </a:ext>
            </a:extLst>
          </p:cNvPr>
          <p:cNvSpPr txBox="1"/>
          <p:nvPr/>
        </p:nvSpPr>
        <p:spPr>
          <a:xfrm>
            <a:off x="9142667" y="137337"/>
            <a:ext cx="2347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Partially Filled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20923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pic>
        <p:nvPicPr>
          <p:cNvPr id="4" name="圖片 3" descr="一張含有 黑色, 黑暗 的圖片&#10;&#10;自動產生的描述">
            <a:extLst>
              <a:ext uri="{FF2B5EF4-FFF2-40B4-BE49-F238E27FC236}">
                <a16:creationId xmlns:a16="http://schemas.microsoft.com/office/drawing/2014/main" id="{1B247F04-21E2-3956-1062-B9D1907EFC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14" y="2934640"/>
            <a:ext cx="1080000" cy="1175696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7FDE6A-7775-B975-EF16-813572DF652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179400" y="3522488"/>
            <a:ext cx="107651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DFE1F9C-6621-F5DC-5773-440AFC37E8CC}"/>
              </a:ext>
            </a:extLst>
          </p:cNvPr>
          <p:cNvSpPr txBox="1"/>
          <p:nvPr/>
        </p:nvSpPr>
        <p:spPr>
          <a:xfrm>
            <a:off x="1201570" y="2967682"/>
            <a:ext cx="946669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>
                <a:solidFill>
                  <a:srgbClr val="FF0000"/>
                </a:solidFill>
              </a:rPr>
              <a:t>Order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B731918-BFB5-5EF8-D0FA-3516A0788363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Order Concept</a:t>
            </a:r>
            <a:endParaRPr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A53A91A-061A-07BF-6A38-61D5AEA15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82254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圖表 1">
            <a:extLst>
              <a:ext uri="{FF2B5EF4-FFF2-40B4-BE49-F238E27FC236}">
                <a16:creationId xmlns:a16="http://schemas.microsoft.com/office/drawing/2014/main" id="{78057B27-AF40-AE7D-3C86-8E1C8B4A97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21276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7872736-5721-0086-A5ED-0DF872905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7329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40</a:t>
            </a:fld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1D47B71-665F-9D5F-FBDE-0DDB9AA147FD}"/>
              </a:ext>
            </a:extLst>
          </p:cNvPr>
          <p:cNvSpPr txBox="1"/>
          <p:nvPr/>
        </p:nvSpPr>
        <p:spPr>
          <a:xfrm>
            <a:off x="756837" y="111003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0</a:t>
            </a:r>
            <a:endParaRPr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E40C215-D561-1A08-0DD1-94FB14D71658}"/>
              </a:ext>
            </a:extLst>
          </p:cNvPr>
          <p:cNvSpPr txBox="1"/>
          <p:nvPr/>
        </p:nvSpPr>
        <p:spPr>
          <a:xfrm>
            <a:off x="6086955" y="1110034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999</a:t>
            </a:r>
            <a:endParaRPr lang="zh-TW" altLang="en-US" sz="2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AC07CD1-2498-8174-BBA2-54CF846E52A2}"/>
              </a:ext>
            </a:extLst>
          </p:cNvPr>
          <p:cNvSpPr txBox="1"/>
          <p:nvPr/>
        </p:nvSpPr>
        <p:spPr>
          <a:xfrm>
            <a:off x="11067297" y="1110033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1999</a:t>
            </a:r>
            <a:endParaRPr lang="zh-TW" altLang="en-US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4EE1C5B-ED8C-B0E3-E798-B782DE44FF56}"/>
              </a:ext>
            </a:extLst>
          </p:cNvPr>
          <p:cNvSpPr txBox="1"/>
          <p:nvPr/>
        </p:nvSpPr>
        <p:spPr>
          <a:xfrm>
            <a:off x="8577126" y="1110032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1499</a:t>
            </a:r>
            <a:endParaRPr lang="zh-TW" altLang="en-US" sz="2400" dirty="0"/>
          </a:p>
        </p:txBody>
      </p:sp>
      <p:sp>
        <p:nvSpPr>
          <p:cNvPr id="13" name="直線接點 12">
            <a:extLst>
              <a:ext uri="{FF2B5EF4-FFF2-40B4-BE49-F238E27FC236}">
                <a16:creationId xmlns:a16="http://schemas.microsoft.com/office/drawing/2014/main" id="{B7667823-5CBC-1936-F7F3-88E3E2D90972}"/>
              </a:ext>
            </a:extLst>
          </p:cNvPr>
          <p:cNvSpPr/>
          <p:nvPr/>
        </p:nvSpPr>
        <p:spPr>
          <a:xfrm>
            <a:off x="826638" y="797893"/>
            <a:ext cx="10972800" cy="0"/>
          </a:xfrm>
          <a:prstGeom prst="line">
            <a:avLst/>
          </a:prstGeom>
          <a:gradFill>
            <a:gsLst>
              <a:gs pos="1000">
                <a:srgbClr val="489CD1">
                  <a:alpha val="5000"/>
                </a:srgbClr>
              </a:gs>
              <a:gs pos="25000">
                <a:srgbClr val="A9D7B2">
                  <a:alpha val="5000"/>
                </a:srgbClr>
              </a:gs>
              <a:gs pos="50000">
                <a:srgbClr val="B92B65">
                  <a:alpha val="5000"/>
                </a:srgbClr>
              </a:gs>
              <a:gs pos="76000">
                <a:srgbClr val="9B2486">
                  <a:alpha val="5000"/>
                </a:srgbClr>
              </a:gs>
              <a:gs pos="100000">
                <a:srgbClr val="244F85">
                  <a:alpha val="5000"/>
                </a:srgbClr>
              </a:gs>
            </a:gsLst>
          </a:gradFill>
          <a:ln w="126000" cap="rnd">
            <a:gradFill>
              <a:gsLst>
                <a:gs pos="0">
                  <a:schemeClr val="bg2">
                    <a:lumMod val="75000"/>
                  </a:schemeClr>
                </a:gs>
                <a:gs pos="75000">
                  <a:schemeClr val="bg2">
                    <a:lumMod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 dirty="0">
              <a:gradFill>
                <a:gsLst>
                  <a:gs pos="1000">
                    <a:srgbClr val="489CD1"/>
                  </a:gs>
                  <a:gs pos="25000">
                    <a:srgbClr val="A9D7B2"/>
                  </a:gs>
                  <a:gs pos="50000">
                    <a:srgbClr val="B92B65"/>
                  </a:gs>
                  <a:gs pos="76000">
                    <a:srgbClr val="9B2486"/>
                  </a:gs>
                  <a:gs pos="100000">
                    <a:srgbClr val="244F85"/>
                  </a:gs>
                </a:gsLst>
              </a:gra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D1E906A-C96B-F914-394C-BB7CE7BDF954}"/>
              </a:ext>
            </a:extLst>
          </p:cNvPr>
          <p:cNvSpPr txBox="1"/>
          <p:nvPr/>
        </p:nvSpPr>
        <p:spPr>
          <a:xfrm>
            <a:off x="2819487" y="137337"/>
            <a:ext cx="1396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Unfilled</a:t>
            </a:r>
            <a:endParaRPr lang="zh-TW" altLang="en-US" sz="28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EC8FC8E-F79C-9C44-3E99-FFC540AFBBC9}"/>
              </a:ext>
            </a:extLst>
          </p:cNvPr>
          <p:cNvSpPr txBox="1"/>
          <p:nvPr/>
        </p:nvSpPr>
        <p:spPr>
          <a:xfrm>
            <a:off x="6740533" y="137337"/>
            <a:ext cx="1836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Fully Filled</a:t>
            </a:r>
            <a:endParaRPr lang="zh-TW" altLang="en-US" sz="28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E17E01C-79DA-F00A-CB1A-65896E62CC19}"/>
              </a:ext>
            </a:extLst>
          </p:cNvPr>
          <p:cNvSpPr txBox="1"/>
          <p:nvPr/>
        </p:nvSpPr>
        <p:spPr>
          <a:xfrm>
            <a:off x="9142667" y="137337"/>
            <a:ext cx="2347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Partially Filled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301048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圖表 1">
            <a:extLst>
              <a:ext uri="{FF2B5EF4-FFF2-40B4-BE49-F238E27FC236}">
                <a16:creationId xmlns:a16="http://schemas.microsoft.com/office/drawing/2014/main" id="{78057B27-AF40-AE7D-3C86-8E1C8B4A97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8185446"/>
              </p:ext>
            </p:extLst>
          </p:nvPr>
        </p:nvGraphicFramePr>
        <p:xfrm>
          <a:off x="0" y="0"/>
          <a:ext cx="12075664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7872736-5721-0086-A5ED-0DF872905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7329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41</a:t>
            </a:fld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1D47B71-665F-9D5F-FBDE-0DDB9AA147FD}"/>
              </a:ext>
            </a:extLst>
          </p:cNvPr>
          <p:cNvSpPr txBox="1"/>
          <p:nvPr/>
        </p:nvSpPr>
        <p:spPr>
          <a:xfrm>
            <a:off x="756837" y="111003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0</a:t>
            </a:r>
            <a:endParaRPr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E40C215-D561-1A08-0DD1-94FB14D71658}"/>
              </a:ext>
            </a:extLst>
          </p:cNvPr>
          <p:cNvSpPr txBox="1"/>
          <p:nvPr/>
        </p:nvSpPr>
        <p:spPr>
          <a:xfrm>
            <a:off x="6086955" y="1110034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999</a:t>
            </a:r>
            <a:endParaRPr lang="zh-TW" altLang="en-US" sz="2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AC07CD1-2498-8174-BBA2-54CF846E52A2}"/>
              </a:ext>
            </a:extLst>
          </p:cNvPr>
          <p:cNvSpPr txBox="1"/>
          <p:nvPr/>
        </p:nvSpPr>
        <p:spPr>
          <a:xfrm>
            <a:off x="11067297" y="1110033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1999</a:t>
            </a:r>
            <a:endParaRPr lang="zh-TW" altLang="en-US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4EE1C5B-ED8C-B0E3-E798-B782DE44FF56}"/>
              </a:ext>
            </a:extLst>
          </p:cNvPr>
          <p:cNvSpPr txBox="1"/>
          <p:nvPr/>
        </p:nvSpPr>
        <p:spPr>
          <a:xfrm>
            <a:off x="8577126" y="1110032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1499</a:t>
            </a:r>
            <a:endParaRPr lang="zh-TW" altLang="en-US" sz="2400" dirty="0"/>
          </a:p>
        </p:txBody>
      </p:sp>
      <p:sp>
        <p:nvSpPr>
          <p:cNvPr id="13" name="直線接點 12">
            <a:extLst>
              <a:ext uri="{FF2B5EF4-FFF2-40B4-BE49-F238E27FC236}">
                <a16:creationId xmlns:a16="http://schemas.microsoft.com/office/drawing/2014/main" id="{51F8C941-00A9-CA34-BF9B-FCC8C94F8A01}"/>
              </a:ext>
            </a:extLst>
          </p:cNvPr>
          <p:cNvSpPr/>
          <p:nvPr/>
        </p:nvSpPr>
        <p:spPr>
          <a:xfrm>
            <a:off x="826638" y="797893"/>
            <a:ext cx="10972800" cy="0"/>
          </a:xfrm>
          <a:prstGeom prst="line">
            <a:avLst/>
          </a:prstGeom>
          <a:gradFill>
            <a:gsLst>
              <a:gs pos="1000">
                <a:srgbClr val="489CD1">
                  <a:alpha val="5000"/>
                </a:srgbClr>
              </a:gs>
              <a:gs pos="25000">
                <a:srgbClr val="A9D7B2">
                  <a:alpha val="5000"/>
                </a:srgbClr>
              </a:gs>
              <a:gs pos="50000">
                <a:srgbClr val="B92B65">
                  <a:alpha val="5000"/>
                </a:srgbClr>
              </a:gs>
              <a:gs pos="76000">
                <a:srgbClr val="9B2486">
                  <a:alpha val="5000"/>
                </a:srgbClr>
              </a:gs>
              <a:gs pos="100000">
                <a:srgbClr val="244F85">
                  <a:alpha val="5000"/>
                </a:srgbClr>
              </a:gs>
            </a:gsLst>
          </a:gradFill>
          <a:ln w="126000" cap="rnd">
            <a:gradFill>
              <a:gsLst>
                <a:gs pos="0">
                  <a:schemeClr val="bg2">
                    <a:lumMod val="75000"/>
                  </a:schemeClr>
                </a:gs>
                <a:gs pos="75000">
                  <a:schemeClr val="bg2">
                    <a:lumMod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 dirty="0">
              <a:gradFill>
                <a:gsLst>
                  <a:gs pos="1000">
                    <a:srgbClr val="489CD1"/>
                  </a:gs>
                  <a:gs pos="25000">
                    <a:srgbClr val="A9D7B2"/>
                  </a:gs>
                  <a:gs pos="50000">
                    <a:srgbClr val="B92B65"/>
                  </a:gs>
                  <a:gs pos="76000">
                    <a:srgbClr val="9B2486"/>
                  </a:gs>
                  <a:gs pos="100000">
                    <a:srgbClr val="244F85"/>
                  </a:gs>
                </a:gsLst>
              </a:gra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D3A8A03-947B-44F7-D723-B1DA61586828}"/>
              </a:ext>
            </a:extLst>
          </p:cNvPr>
          <p:cNvSpPr txBox="1"/>
          <p:nvPr/>
        </p:nvSpPr>
        <p:spPr>
          <a:xfrm>
            <a:off x="2819487" y="137337"/>
            <a:ext cx="1396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Unfilled</a:t>
            </a:r>
            <a:endParaRPr lang="zh-TW" altLang="en-US" sz="28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2BA4ED8-5F08-2526-F165-2C88E2E4445A}"/>
              </a:ext>
            </a:extLst>
          </p:cNvPr>
          <p:cNvSpPr txBox="1"/>
          <p:nvPr/>
        </p:nvSpPr>
        <p:spPr>
          <a:xfrm>
            <a:off x="6740533" y="137337"/>
            <a:ext cx="1836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Fully Filled</a:t>
            </a:r>
            <a:endParaRPr lang="zh-TW" altLang="en-US" sz="28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A456C85-0E0A-3F2E-2808-7F36D4EAB6CD}"/>
              </a:ext>
            </a:extLst>
          </p:cNvPr>
          <p:cNvSpPr txBox="1"/>
          <p:nvPr/>
        </p:nvSpPr>
        <p:spPr>
          <a:xfrm>
            <a:off x="9142667" y="137337"/>
            <a:ext cx="2347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Partially Filled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586484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3EE20A-A7F1-971B-8E5C-295DEE22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51130B4-3484-538C-E4CD-50CB5DC4F3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71B1511-4D18-F72B-6348-A27E2C6A4204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A8C744-F3F6-0ED6-D247-C4E7BD059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42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93740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BFB6E1-4D63-AC58-92CE-7145F6F5D0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Thanks for listening!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393B089-B153-C5AE-631D-483CEF0895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r"/>
            <a:r>
              <a:rPr lang="en-US" altLang="zh-TW" dirty="0"/>
              <a:t>Terry Cheng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97518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, 螢幕擷取畫面, 字型, 圖表 的圖片&#10;&#10;自動產生的描述">
            <a:hlinkClick r:id="rId2" action="ppaction://hlinksldjump"/>
            <a:extLst>
              <a:ext uri="{FF2B5EF4-FFF2-40B4-BE49-F238E27FC236}">
                <a16:creationId xmlns:a16="http://schemas.microsoft.com/office/drawing/2014/main" id="{90BC4543-516D-33B1-3D70-0B44B5C70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50" y="964134"/>
            <a:ext cx="4480000" cy="252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圖片 3">
            <a:hlinkClick r:id="rId4" action="ppaction://hlinksldjump"/>
            <a:extLst>
              <a:ext uri="{FF2B5EF4-FFF2-40B4-BE49-F238E27FC236}">
                <a16:creationId xmlns:a16="http://schemas.microsoft.com/office/drawing/2014/main" id="{7897BF55-C794-C8BE-A110-7A6101DCAA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0950" y="964134"/>
            <a:ext cx="4480000" cy="252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220998E5-D1B4-9406-7E0F-51CA48A8D9DD}"/>
              </a:ext>
            </a:extLst>
          </p:cNvPr>
          <p:cNvSpPr/>
          <p:nvPr/>
        </p:nvSpPr>
        <p:spPr>
          <a:xfrm>
            <a:off x="5461051" y="40804"/>
            <a:ext cx="126989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400" dirty="0">
                <a:ln w="0"/>
                <a:latin typeface="+mj-lt"/>
              </a:rPr>
              <a:t>AMA</a:t>
            </a:r>
            <a:endParaRPr lang="zh-TW" altLang="en-US" sz="4400" b="0" cap="none" spc="0" dirty="0">
              <a:ln w="0"/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1" name="圖片 20">
            <a:hlinkClick r:id="rId6" action="ppaction://hlinksldjump"/>
            <a:extLst>
              <a:ext uri="{FF2B5EF4-FFF2-40B4-BE49-F238E27FC236}">
                <a16:creationId xmlns:a16="http://schemas.microsoft.com/office/drawing/2014/main" id="{7FE9F8C2-BF15-65AE-D648-A474BD0EA3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0950" y="3929379"/>
            <a:ext cx="4480000" cy="252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1" name="圖片 30">
            <a:hlinkClick r:id="rId8" action="ppaction://hlinksldjump"/>
            <a:extLst>
              <a:ext uri="{FF2B5EF4-FFF2-40B4-BE49-F238E27FC236}">
                <a16:creationId xmlns:a16="http://schemas.microsoft.com/office/drawing/2014/main" id="{515E9C69-691A-1EFD-8FA4-EC65FE9C3C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1050" y="3929379"/>
            <a:ext cx="4480000" cy="252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47270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4DFADAC-F3F7-6E6C-AA5F-1658DA894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45</a:t>
            </a:fld>
            <a:endParaRPr lang="zh-TW" altLang="en-US"/>
          </a:p>
        </p:txBody>
      </p:sp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A9056CDF-DBFE-5486-41A7-6D16D63DD6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691601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417872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8BFBE3F-95F3-87A3-B56C-056471BA8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46</a:t>
            </a:fld>
            <a:endParaRPr lang="zh-TW" altLang="en-US" dirty="0"/>
          </a:p>
        </p:txBody>
      </p:sp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8F144114-8E1E-DA5E-DA1D-75D9310BBB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4599335"/>
              </p:ext>
            </p:extLst>
          </p:nvPr>
        </p:nvGraphicFramePr>
        <p:xfrm>
          <a:off x="0" y="1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344142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07FD54F9-C3CF-EA8F-2FBC-85C1DA602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91" y="5527859"/>
            <a:ext cx="1080000" cy="1080000"/>
          </a:xfrm>
          <a:prstGeom prst="rect">
            <a:avLst/>
          </a:prstGeom>
        </p:spPr>
      </p:pic>
      <p:pic>
        <p:nvPicPr>
          <p:cNvPr id="4" name="圖片 3" descr="一張含有 黑色, 黑暗 的圖片&#10;&#10;自動產生的描述">
            <a:extLst>
              <a:ext uri="{FF2B5EF4-FFF2-40B4-BE49-F238E27FC236}">
                <a16:creationId xmlns:a16="http://schemas.microsoft.com/office/drawing/2014/main" id="{1B247F04-21E2-3956-1062-B9D1907EFC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14" y="2934640"/>
            <a:ext cx="1080000" cy="1175696"/>
          </a:xfrm>
          <a:prstGeom prst="rect">
            <a:avLst/>
          </a:prstGeom>
        </p:spPr>
      </p:pic>
      <p:pic>
        <p:nvPicPr>
          <p:cNvPr id="8" name="圖片 7" descr="一張含有 黑色, 黑暗 的圖片&#10;&#10;自動產生的描述">
            <a:extLst>
              <a:ext uri="{FF2B5EF4-FFF2-40B4-BE49-F238E27FC236}">
                <a16:creationId xmlns:a16="http://schemas.microsoft.com/office/drawing/2014/main" id="{A3FAD5DC-B68E-7DE7-8A26-FEFF1A85C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982488"/>
            <a:ext cx="1080000" cy="1080000"/>
          </a:xfrm>
          <a:prstGeom prst="rect">
            <a:avLst/>
          </a:prstGeom>
        </p:spPr>
      </p:pic>
      <p:pic>
        <p:nvPicPr>
          <p:cNvPr id="9" name="圖片 8" descr="一張含有 黑色, 黑暗 的圖片&#10;&#10;自動產生的描述">
            <a:extLst>
              <a:ext uri="{FF2B5EF4-FFF2-40B4-BE49-F238E27FC236}">
                <a16:creationId xmlns:a16="http://schemas.microsoft.com/office/drawing/2014/main" id="{22491678-473F-00A9-7FB0-455256671D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91" y="271524"/>
            <a:ext cx="1080000" cy="1080000"/>
          </a:xfrm>
          <a:prstGeom prst="rect">
            <a:avLst/>
          </a:prstGeom>
        </p:spPr>
      </p:pic>
      <p:pic>
        <p:nvPicPr>
          <p:cNvPr id="10" name="圖片 9" descr="一張含有 黑色, 黑暗 的圖片&#10;&#10;自動產生的描述">
            <a:extLst>
              <a:ext uri="{FF2B5EF4-FFF2-40B4-BE49-F238E27FC236}">
                <a16:creationId xmlns:a16="http://schemas.microsoft.com/office/drawing/2014/main" id="{1EE1A6C9-DE0D-D58D-0A3C-8171F8311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21363"/>
            <a:ext cx="1080000" cy="1175696"/>
          </a:xfrm>
          <a:prstGeom prst="rect">
            <a:avLst/>
          </a:prstGeom>
        </p:spPr>
      </p:pic>
      <p:pic>
        <p:nvPicPr>
          <p:cNvPr id="12" name="圖片 11" descr="一張含有 黑色, 黑暗 的圖片&#10;&#10;自動產生的描述">
            <a:extLst>
              <a:ext uri="{FF2B5EF4-FFF2-40B4-BE49-F238E27FC236}">
                <a16:creationId xmlns:a16="http://schemas.microsoft.com/office/drawing/2014/main" id="{C867A61E-E701-2431-B0B9-14D6023645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127" y="5480010"/>
            <a:ext cx="1080000" cy="1175696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7FDE6A-7775-B975-EF16-813572DF652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179400" y="3522488"/>
            <a:ext cx="1076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0A77C9E-7216-33BC-3CE2-6498741B279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35914" y="3522488"/>
            <a:ext cx="12857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3EB75CD-BDAB-B6E0-6EB5-6B85171F0575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5161655" y="1397059"/>
            <a:ext cx="0" cy="1585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59D8F08-308F-47FB-6868-175586CFC192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5701655" y="809211"/>
            <a:ext cx="4443436" cy="2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E6A6E91B-F620-6799-9157-158FFD9FA50C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7167127" y="6067858"/>
            <a:ext cx="297796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圖片 30" descr="一張含有 黑色, 黑暗 的圖片&#10;&#10;自動產生的描述">
            <a:extLst>
              <a:ext uri="{FF2B5EF4-FFF2-40B4-BE49-F238E27FC236}">
                <a16:creationId xmlns:a16="http://schemas.microsoft.com/office/drawing/2014/main" id="{E714777F-C33B-8B82-338C-397C2C9090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715" y="1830267"/>
            <a:ext cx="1080000" cy="1175696"/>
          </a:xfrm>
          <a:prstGeom prst="rect">
            <a:avLst/>
          </a:prstGeom>
        </p:spPr>
      </p:pic>
      <p:pic>
        <p:nvPicPr>
          <p:cNvPr id="32" name="圖片 31" descr="一張含有 黑色, 黑暗 的圖片&#10;&#10;自動產生的描述">
            <a:extLst>
              <a:ext uri="{FF2B5EF4-FFF2-40B4-BE49-F238E27FC236}">
                <a16:creationId xmlns:a16="http://schemas.microsoft.com/office/drawing/2014/main" id="{F6272D0A-9249-CB74-AAB7-BF91F17AAE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715" y="3852038"/>
            <a:ext cx="1080000" cy="1175696"/>
          </a:xfrm>
          <a:prstGeom prst="rect">
            <a:avLst/>
          </a:prstGeom>
        </p:spPr>
      </p:pic>
      <p:cxnSp>
        <p:nvCxnSpPr>
          <p:cNvPr id="39" name="接點: 肘形 38">
            <a:extLst>
              <a:ext uri="{FF2B5EF4-FFF2-40B4-BE49-F238E27FC236}">
                <a16:creationId xmlns:a16="http://schemas.microsoft.com/office/drawing/2014/main" id="{F18B655C-418A-537E-BD11-D2F567B597A2}"/>
              </a:ext>
            </a:extLst>
          </p:cNvPr>
          <p:cNvCxnSpPr>
            <a:cxnSpLocks/>
            <a:stCxn id="8" idx="3"/>
            <a:endCxn id="31" idx="1"/>
          </p:cNvCxnSpPr>
          <p:nvPr/>
        </p:nvCxnSpPr>
        <p:spPr>
          <a:xfrm flipV="1">
            <a:off x="5701655" y="2418115"/>
            <a:ext cx="1575060" cy="1104373"/>
          </a:xfrm>
          <a:prstGeom prst="bentConnector3">
            <a:avLst>
              <a:gd name="adj1" fmla="val 586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接點: 肘形 40">
            <a:extLst>
              <a:ext uri="{FF2B5EF4-FFF2-40B4-BE49-F238E27FC236}">
                <a16:creationId xmlns:a16="http://schemas.microsoft.com/office/drawing/2014/main" id="{4A8B5838-C959-00EF-6CE8-3D3A4951EACB}"/>
              </a:ext>
            </a:extLst>
          </p:cNvPr>
          <p:cNvCxnSpPr>
            <a:cxnSpLocks/>
            <a:stCxn id="8" idx="3"/>
            <a:endCxn id="32" idx="1"/>
          </p:cNvCxnSpPr>
          <p:nvPr/>
        </p:nvCxnSpPr>
        <p:spPr>
          <a:xfrm>
            <a:off x="5701655" y="3522488"/>
            <a:ext cx="1575060" cy="917398"/>
          </a:xfrm>
          <a:prstGeom prst="bentConnector3">
            <a:avLst>
              <a:gd name="adj1" fmla="val 586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564F7F5C-3EA3-B630-58C7-5C9D31CAE44C}"/>
              </a:ext>
            </a:extLst>
          </p:cNvPr>
          <p:cNvCxnSpPr>
            <a:cxnSpLocks/>
            <a:stCxn id="31" idx="3"/>
            <a:endCxn id="38" idx="1"/>
          </p:cNvCxnSpPr>
          <p:nvPr/>
        </p:nvCxnSpPr>
        <p:spPr>
          <a:xfrm flipV="1">
            <a:off x="8356715" y="2414674"/>
            <a:ext cx="1788374" cy="34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5CEC60BC-E5C7-D5BA-5CE3-F0B2C25E04C0}"/>
              </a:ext>
            </a:extLst>
          </p:cNvPr>
          <p:cNvCxnSpPr>
            <a:cxnSpLocks/>
            <a:stCxn id="32" idx="3"/>
            <a:endCxn id="37" idx="1"/>
          </p:cNvCxnSpPr>
          <p:nvPr/>
        </p:nvCxnSpPr>
        <p:spPr>
          <a:xfrm>
            <a:off x="8356715" y="4439886"/>
            <a:ext cx="1788374" cy="6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5A5D648-9328-D69C-C27E-4FFD78159997}"/>
              </a:ext>
            </a:extLst>
          </p:cNvPr>
          <p:cNvSpPr txBox="1"/>
          <p:nvPr/>
        </p:nvSpPr>
        <p:spPr>
          <a:xfrm>
            <a:off x="3935037" y="1926938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Unfilled</a:t>
            </a:r>
            <a:endParaRPr lang="zh-TW" altLang="en-US" sz="2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6FE23CFB-B208-D8EB-6AE6-BAE4EE316314}"/>
              </a:ext>
            </a:extLst>
          </p:cNvPr>
          <p:cNvSpPr txBox="1"/>
          <p:nvPr/>
        </p:nvSpPr>
        <p:spPr>
          <a:xfrm>
            <a:off x="3509896" y="4680823"/>
            <a:ext cx="16994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2400" dirty="0"/>
              <a:t>Fully Filled</a:t>
            </a:r>
            <a:endParaRPr lang="zh-TW" altLang="en-US" sz="24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C6972DC0-9309-F0EA-500D-4F68CD9C1245}"/>
              </a:ext>
            </a:extLst>
          </p:cNvPr>
          <p:cNvSpPr txBox="1"/>
          <p:nvPr/>
        </p:nvSpPr>
        <p:spPr>
          <a:xfrm>
            <a:off x="5116415" y="2696988"/>
            <a:ext cx="169941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Partially Filled</a:t>
            </a:r>
            <a:endParaRPr lang="zh-TW" altLang="en-US" sz="2400" dirty="0"/>
          </a:p>
        </p:txBody>
      </p:sp>
      <p:pic>
        <p:nvPicPr>
          <p:cNvPr id="37" name="圖片 36" descr="一張含有 黑色, 黑暗 的圖片&#10;&#10;自動產生的描述">
            <a:extLst>
              <a:ext uri="{FF2B5EF4-FFF2-40B4-BE49-F238E27FC236}">
                <a16:creationId xmlns:a16="http://schemas.microsoft.com/office/drawing/2014/main" id="{61B79A13-1A6F-DFD9-C512-914701260D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89" y="3906199"/>
            <a:ext cx="1080000" cy="1080000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81E0DF94-53B8-8E17-06C6-C4F504173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89" y="1874674"/>
            <a:ext cx="1080000" cy="1080000"/>
          </a:xfrm>
          <a:prstGeom prst="rect">
            <a:avLst/>
          </a:prstGeom>
        </p:spPr>
      </p:pic>
      <p:sp>
        <p:nvSpPr>
          <p:cNvPr id="46" name="文字方塊 45">
            <a:extLst>
              <a:ext uri="{FF2B5EF4-FFF2-40B4-BE49-F238E27FC236}">
                <a16:creationId xmlns:a16="http://schemas.microsoft.com/office/drawing/2014/main" id="{32BCCBF9-B237-EFC5-59A1-0BCDF67CB71E}"/>
              </a:ext>
            </a:extLst>
          </p:cNvPr>
          <p:cNvSpPr txBox="1"/>
          <p:nvPr/>
        </p:nvSpPr>
        <p:spPr>
          <a:xfrm>
            <a:off x="7459134" y="0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Orderbook</a:t>
            </a:r>
          </a:p>
          <a:p>
            <a:pPr algn="r"/>
            <a:r>
              <a:rPr lang="en-US" altLang="zh-TW" sz="2400" dirty="0"/>
              <a:t>Order details</a:t>
            </a:r>
            <a:endParaRPr lang="zh-TW" altLang="en-US" sz="2400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766B2974-CC0E-0321-789E-85C7C92C3EBF}"/>
              </a:ext>
            </a:extLst>
          </p:cNvPr>
          <p:cNvSpPr txBox="1"/>
          <p:nvPr/>
        </p:nvSpPr>
        <p:spPr>
          <a:xfrm>
            <a:off x="8077200" y="19359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Order / Trade</a:t>
            </a:r>
            <a:endParaRPr lang="zh-TW" altLang="en-US" sz="2400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5B86F648-CD0C-B533-285D-6AF72DF26AAE}"/>
              </a:ext>
            </a:extLst>
          </p:cNvPr>
          <p:cNvSpPr txBox="1"/>
          <p:nvPr/>
        </p:nvSpPr>
        <p:spPr>
          <a:xfrm>
            <a:off x="8017932" y="2859794"/>
            <a:ext cx="21271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Orderbook</a:t>
            </a:r>
          </a:p>
          <a:p>
            <a:pPr algn="r"/>
            <a:r>
              <a:rPr lang="en-US" altLang="zh-TW" sz="2400" dirty="0"/>
              <a:t>Orderbook</a:t>
            </a:r>
          </a:p>
          <a:p>
            <a:pPr algn="r"/>
            <a:r>
              <a:rPr lang="en-US" altLang="zh-TW" sz="2400" dirty="0"/>
              <a:t>Order</a:t>
            </a:r>
            <a:r>
              <a:rPr lang="zh-TW" altLang="en-US" sz="2400" dirty="0"/>
              <a:t> </a:t>
            </a:r>
            <a:r>
              <a:rPr lang="en-US" altLang="zh-TW" sz="2400" dirty="0"/>
              <a:t>details</a:t>
            </a:r>
          </a:p>
          <a:p>
            <a:pPr algn="r"/>
            <a:r>
              <a:rPr lang="en-US" altLang="zh-TW" sz="2400" dirty="0"/>
              <a:t>Order</a:t>
            </a:r>
            <a:r>
              <a:rPr lang="zh-TW" altLang="en-US" sz="2400" dirty="0"/>
              <a:t> </a:t>
            </a:r>
            <a:r>
              <a:rPr lang="en-US" altLang="zh-TW" sz="2400" dirty="0"/>
              <a:t>details</a:t>
            </a:r>
            <a:endParaRPr lang="zh-TW" altLang="en-US" sz="2400" dirty="0"/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3B5D1672-7906-A931-4CBA-C0A337FF657B}"/>
              </a:ext>
            </a:extLst>
          </p:cNvPr>
          <p:cNvCxnSpPr>
            <a:stCxn id="8" idx="2"/>
            <a:endCxn id="12" idx="1"/>
          </p:cNvCxnSpPr>
          <p:nvPr/>
        </p:nvCxnSpPr>
        <p:spPr>
          <a:xfrm rot="16200000" flipH="1">
            <a:off x="4621706" y="4602437"/>
            <a:ext cx="2005370" cy="92547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圖片 59" descr="一張含有 黑色, 黑暗 的圖片&#10;&#10;自動產生的描述">
            <a:extLst>
              <a:ext uri="{FF2B5EF4-FFF2-40B4-BE49-F238E27FC236}">
                <a16:creationId xmlns:a16="http://schemas.microsoft.com/office/drawing/2014/main" id="{FCDCA90C-92C7-8B09-250D-0B78BED3F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488" y="5480011"/>
            <a:ext cx="1080000" cy="1175696"/>
          </a:xfrm>
          <a:prstGeom prst="rect">
            <a:avLst/>
          </a:prstGeom>
        </p:spPr>
      </p:pic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CB2C0425-A058-79CE-09ED-FFAB6F01C778}"/>
              </a:ext>
            </a:extLst>
          </p:cNvPr>
          <p:cNvCxnSpPr>
            <a:stCxn id="8" idx="2"/>
            <a:endCxn id="60" idx="3"/>
          </p:cNvCxnSpPr>
          <p:nvPr/>
        </p:nvCxnSpPr>
        <p:spPr>
          <a:xfrm rot="5400000">
            <a:off x="3723387" y="4629590"/>
            <a:ext cx="2005371" cy="87116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8" name="圖片 67" descr="一張含有 黑色, 黑暗 的圖片&#10;&#10;自動產生的描述">
            <a:extLst>
              <a:ext uri="{FF2B5EF4-FFF2-40B4-BE49-F238E27FC236}">
                <a16:creationId xmlns:a16="http://schemas.microsoft.com/office/drawing/2014/main" id="{F4B8A3FF-FA1E-EDD2-8B43-7FD0D72860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56" y="5527859"/>
            <a:ext cx="1080000" cy="1080000"/>
          </a:xfrm>
          <a:prstGeom prst="rect">
            <a:avLst/>
          </a:prstGeom>
        </p:spPr>
      </p:pic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0E0F8331-2F23-0701-4826-E5EEC4AA462E}"/>
              </a:ext>
            </a:extLst>
          </p:cNvPr>
          <p:cNvCxnSpPr>
            <a:stCxn id="60" idx="1"/>
            <a:endCxn id="68" idx="3"/>
          </p:cNvCxnSpPr>
          <p:nvPr/>
        </p:nvCxnSpPr>
        <p:spPr>
          <a:xfrm flipH="1">
            <a:off x="1327556" y="6067859"/>
            <a:ext cx="1882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2DF99B2C-B04A-992E-10A7-EFE344AF550B}"/>
              </a:ext>
            </a:extLst>
          </p:cNvPr>
          <p:cNvSpPr txBox="1"/>
          <p:nvPr/>
        </p:nvSpPr>
        <p:spPr>
          <a:xfrm>
            <a:off x="1333050" y="5228334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Orderbook</a:t>
            </a:r>
          </a:p>
          <a:p>
            <a:r>
              <a:rPr lang="en-US" altLang="zh-TW" sz="2400" dirty="0"/>
              <a:t>Order details</a:t>
            </a:r>
            <a:endParaRPr lang="zh-TW" altLang="en-US" sz="2400" dirty="0"/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2BDF8328-2A7B-5176-E143-4A8EC93F751B}"/>
              </a:ext>
            </a:extLst>
          </p:cNvPr>
          <p:cNvSpPr txBox="1"/>
          <p:nvPr/>
        </p:nvSpPr>
        <p:spPr>
          <a:xfrm>
            <a:off x="8139620" y="56077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Order / Trade</a:t>
            </a:r>
            <a:endParaRPr lang="zh-TW" altLang="en-US" sz="2400" dirty="0"/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DFE1F9C-6621-F5DC-5773-440AFC37E8CC}"/>
              </a:ext>
            </a:extLst>
          </p:cNvPr>
          <p:cNvSpPr txBox="1"/>
          <p:nvPr/>
        </p:nvSpPr>
        <p:spPr>
          <a:xfrm>
            <a:off x="1201570" y="2967682"/>
            <a:ext cx="94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Order</a:t>
            </a:r>
            <a:endParaRPr lang="zh-TW" altLang="en-US" sz="2400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F1A7C50-4BDA-5A76-467A-BEF3D0514C00}"/>
              </a:ext>
            </a:extLst>
          </p:cNvPr>
          <p:cNvSpPr txBox="1"/>
          <p:nvPr/>
        </p:nvSpPr>
        <p:spPr>
          <a:xfrm>
            <a:off x="3229234" y="2966510"/>
            <a:ext cx="1411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Matching</a:t>
            </a:r>
            <a:endParaRPr lang="zh-TW" altLang="en-US" sz="2400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FA7721-F218-068A-9D75-2EB202EB4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37941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BF288026-6695-C8BE-1D21-4593A571F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866" y="474345"/>
            <a:ext cx="10007600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 creation time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（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totalObjectCreationTime</a:t>
            </a:r>
            <a:r>
              <a:rPr kumimoji="0" lang="zh-TW" altLang="zh-TW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）：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創建 Redis 的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TypedTuple</a:t>
            </a:r>
            <a:r>
              <a:rPr kumimoji="0" lang="zh-TW" altLang="zh-TW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和對手訂單的相關對象。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Redis fetch time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（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totalRedisFetchTime</a:t>
            </a:r>
            <a:r>
              <a:rPr kumimoji="0" lang="zh-TW" altLang="zh-TW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）：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從 Redis 的 ZSet 中抓取對手訂單的列表（對手訂單可能是從最低或最高價格取出來的）。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 order from Redis time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（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totalGetOrderFromRedisTime</a:t>
            </a:r>
            <a:r>
              <a:rPr kumimoji="0" lang="zh-TW" altLang="zh-TW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）：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從 Redis 中取出具體的對手訂單資訊，取得完整的訂單資料。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BigDecimal operation time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（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totalBigDecimalOperationTime</a:t>
            </a:r>
            <a:r>
              <a:rPr kumimoji="0" lang="zh-TW" altLang="zh-TW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）：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計算可交易的數量，以及比較訂單價格是否符合匹配條件。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Trade update time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（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totalTradeUpdateTime</a:t>
            </a:r>
            <a:r>
              <a:rPr kumimoji="0" lang="zh-TW" altLang="zh-TW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）：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更新交易資料，包括填充的數量，並將交易保存進資料庫（或其他系統）。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Redis update time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（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totalRedisUpdateTime</a:t>
            </a:r>
            <a:r>
              <a:rPr kumimoji="0" lang="zh-TW" altLang="zh-TW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）：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更新 Redis 中的訂單狀態，並刪除或更新對手訂單的數量，根據匹配結果將部分填充或未填充的訂單回寫到訂單簿。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order to orderbook time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（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totalAddOrderToOrderbookTime</a:t>
            </a:r>
            <a:r>
              <a:rPr kumimoji="0" lang="zh-TW" altLang="zh-TW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）：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如果是限價單且未完全匹配，將剩餘的訂單放回 Redis 的 ZSet 內，保留在訂單簿中等待後續匹配。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Untracked time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（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untrackedTime</a:t>
            </a:r>
            <a:r>
              <a:rPr kumimoji="0" lang="zh-TW" altLang="zh-TW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）：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處理過程中未被明確計算的其他時間，例如方法內部的邏輯處理或系統調用開銷等。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Order processing time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（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totalProcessingTime</a:t>
            </a:r>
            <a:r>
              <a:rPr kumimoji="0" lang="zh-TW" altLang="zh-TW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）：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整個訂單匹配流程所花費的總時間，包含所有已追蹤和未追蹤的時間。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FDE555E-7528-968C-8F3C-66F833A51E74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Matching Concept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F576FA-A7BF-01DE-D544-360D361AE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13A9-5931-4C8D-9D49-4AADF63EF66F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6558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pic>
        <p:nvPicPr>
          <p:cNvPr id="4" name="圖片 3" descr="一張含有 黑色, 黑暗 的圖片&#10;&#10;自動產生的描述">
            <a:extLst>
              <a:ext uri="{FF2B5EF4-FFF2-40B4-BE49-F238E27FC236}">
                <a16:creationId xmlns:a16="http://schemas.microsoft.com/office/drawing/2014/main" id="{1B247F04-21E2-3956-1062-B9D1907EFC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14" y="2934640"/>
            <a:ext cx="1080000" cy="1175696"/>
          </a:xfrm>
          <a:prstGeom prst="rect">
            <a:avLst/>
          </a:prstGeom>
        </p:spPr>
      </p:pic>
      <p:pic>
        <p:nvPicPr>
          <p:cNvPr id="8" name="圖片 7" descr="一張含有 黑色, 黑暗 的圖片&#10;&#10;自動產生的描述">
            <a:extLst>
              <a:ext uri="{FF2B5EF4-FFF2-40B4-BE49-F238E27FC236}">
                <a16:creationId xmlns:a16="http://schemas.microsoft.com/office/drawing/2014/main" id="{A3FAD5DC-B68E-7DE7-8A26-FEFF1A85C4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982488"/>
            <a:ext cx="1080000" cy="1080000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7FDE6A-7775-B975-EF16-813572DF652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179400" y="3522488"/>
            <a:ext cx="1076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0A77C9E-7216-33BC-3CE2-6498741B279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35914" y="3522488"/>
            <a:ext cx="128574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DFE1F9C-6621-F5DC-5773-440AFC37E8CC}"/>
              </a:ext>
            </a:extLst>
          </p:cNvPr>
          <p:cNvSpPr txBox="1"/>
          <p:nvPr/>
        </p:nvSpPr>
        <p:spPr>
          <a:xfrm>
            <a:off x="1201570" y="2967682"/>
            <a:ext cx="94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Order</a:t>
            </a:r>
            <a:endParaRPr lang="zh-TW" altLang="en-US" sz="2400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F1A7C50-4BDA-5A76-467A-BEF3D0514C00}"/>
              </a:ext>
            </a:extLst>
          </p:cNvPr>
          <p:cNvSpPr txBox="1"/>
          <p:nvPr/>
        </p:nvSpPr>
        <p:spPr>
          <a:xfrm>
            <a:off x="3229234" y="2966510"/>
            <a:ext cx="141160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>
                <a:solidFill>
                  <a:srgbClr val="FF0000"/>
                </a:solidFill>
              </a:rPr>
              <a:t>Matching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E04B830-884B-A6E8-A4A5-44970DDE752D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Order Concept</a:t>
            </a:r>
            <a:endParaRPr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BFFD552-B7A6-578D-0168-2524457D2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6676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pic>
        <p:nvPicPr>
          <p:cNvPr id="4" name="圖片 3" descr="一張含有 黑色, 黑暗 的圖片&#10;&#10;自動產生的描述">
            <a:extLst>
              <a:ext uri="{FF2B5EF4-FFF2-40B4-BE49-F238E27FC236}">
                <a16:creationId xmlns:a16="http://schemas.microsoft.com/office/drawing/2014/main" id="{1B247F04-21E2-3956-1062-B9D1907EFC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14" y="2934640"/>
            <a:ext cx="1080000" cy="1175696"/>
          </a:xfrm>
          <a:prstGeom prst="rect">
            <a:avLst/>
          </a:prstGeom>
        </p:spPr>
      </p:pic>
      <p:pic>
        <p:nvPicPr>
          <p:cNvPr id="8" name="圖片 7" descr="一張含有 黑色, 黑暗 的圖片&#10;&#10;自動產生的描述">
            <a:extLst>
              <a:ext uri="{FF2B5EF4-FFF2-40B4-BE49-F238E27FC236}">
                <a16:creationId xmlns:a16="http://schemas.microsoft.com/office/drawing/2014/main" id="{A3FAD5DC-B68E-7DE7-8A26-FEFF1A85C4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982488"/>
            <a:ext cx="1080000" cy="1080000"/>
          </a:xfrm>
          <a:prstGeom prst="rect">
            <a:avLst/>
          </a:prstGeom>
        </p:spPr>
      </p:pic>
      <p:pic>
        <p:nvPicPr>
          <p:cNvPr id="9" name="圖片 8" descr="一張含有 黑色, 黑暗 的圖片&#10;&#10;自動產生的描述">
            <a:extLst>
              <a:ext uri="{FF2B5EF4-FFF2-40B4-BE49-F238E27FC236}">
                <a16:creationId xmlns:a16="http://schemas.microsoft.com/office/drawing/2014/main" id="{22491678-473F-00A9-7FB0-455256671D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91" y="271524"/>
            <a:ext cx="1080000" cy="1080000"/>
          </a:xfrm>
          <a:prstGeom prst="rect">
            <a:avLst/>
          </a:prstGeom>
        </p:spPr>
      </p:pic>
      <p:pic>
        <p:nvPicPr>
          <p:cNvPr id="10" name="圖片 9" descr="一張含有 黑色, 黑暗 的圖片&#10;&#10;自動產生的描述">
            <a:extLst>
              <a:ext uri="{FF2B5EF4-FFF2-40B4-BE49-F238E27FC236}">
                <a16:creationId xmlns:a16="http://schemas.microsoft.com/office/drawing/2014/main" id="{1EE1A6C9-DE0D-D58D-0A3C-8171F83117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21363"/>
            <a:ext cx="1080000" cy="1175696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7FDE6A-7775-B975-EF16-813572DF652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179400" y="3522488"/>
            <a:ext cx="1076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0A77C9E-7216-33BC-3CE2-6498741B279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35914" y="3522488"/>
            <a:ext cx="12857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3EB75CD-BDAB-B6E0-6EB5-6B85171F0575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5161655" y="1397059"/>
            <a:ext cx="0" cy="15854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59D8F08-308F-47FB-6868-175586CFC192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5701655" y="809211"/>
            <a:ext cx="4443436" cy="23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5A5D648-9328-D69C-C27E-4FFD78159997}"/>
              </a:ext>
            </a:extLst>
          </p:cNvPr>
          <p:cNvSpPr txBox="1"/>
          <p:nvPr/>
        </p:nvSpPr>
        <p:spPr>
          <a:xfrm>
            <a:off x="3935037" y="1926938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>
                <a:solidFill>
                  <a:srgbClr val="FF0000"/>
                </a:solidFill>
              </a:rPr>
              <a:t>Unfilled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32BCCBF9-B237-EFC5-59A1-0BCDF67CB71E}"/>
              </a:ext>
            </a:extLst>
          </p:cNvPr>
          <p:cNvSpPr txBox="1"/>
          <p:nvPr/>
        </p:nvSpPr>
        <p:spPr>
          <a:xfrm>
            <a:off x="7459134" y="0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Orderbook</a:t>
            </a:r>
          </a:p>
          <a:p>
            <a:pPr algn="r"/>
            <a:r>
              <a:rPr lang="en-US" altLang="zh-TW" sz="2400" dirty="0"/>
              <a:t>Order details</a:t>
            </a:r>
            <a:endParaRPr lang="zh-TW" altLang="en-US" sz="2400" dirty="0"/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DFE1F9C-6621-F5DC-5773-440AFC37E8CC}"/>
              </a:ext>
            </a:extLst>
          </p:cNvPr>
          <p:cNvSpPr txBox="1"/>
          <p:nvPr/>
        </p:nvSpPr>
        <p:spPr>
          <a:xfrm>
            <a:off x="1201570" y="2967682"/>
            <a:ext cx="94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Order</a:t>
            </a:r>
            <a:endParaRPr lang="zh-TW" altLang="en-US" sz="2400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F1A7C50-4BDA-5A76-467A-BEF3D0514C00}"/>
              </a:ext>
            </a:extLst>
          </p:cNvPr>
          <p:cNvSpPr txBox="1"/>
          <p:nvPr/>
        </p:nvSpPr>
        <p:spPr>
          <a:xfrm>
            <a:off x="3229234" y="2966510"/>
            <a:ext cx="1411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Matching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159AA8D-F149-AD4B-3A1A-D28A63DE3493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Order Concept</a:t>
            </a:r>
            <a:endParaRPr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8AA68D0-5F7E-95D2-3D7B-93FAA0312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003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pic>
        <p:nvPicPr>
          <p:cNvPr id="4" name="圖片 3" descr="一張含有 黑色, 黑暗 的圖片&#10;&#10;自動產生的描述">
            <a:extLst>
              <a:ext uri="{FF2B5EF4-FFF2-40B4-BE49-F238E27FC236}">
                <a16:creationId xmlns:a16="http://schemas.microsoft.com/office/drawing/2014/main" id="{1B247F04-21E2-3956-1062-B9D1907EFC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14" y="2934640"/>
            <a:ext cx="1080000" cy="1175696"/>
          </a:xfrm>
          <a:prstGeom prst="rect">
            <a:avLst/>
          </a:prstGeom>
        </p:spPr>
      </p:pic>
      <p:pic>
        <p:nvPicPr>
          <p:cNvPr id="8" name="圖片 7" descr="一張含有 黑色, 黑暗 的圖片&#10;&#10;自動產生的描述">
            <a:extLst>
              <a:ext uri="{FF2B5EF4-FFF2-40B4-BE49-F238E27FC236}">
                <a16:creationId xmlns:a16="http://schemas.microsoft.com/office/drawing/2014/main" id="{A3FAD5DC-B68E-7DE7-8A26-FEFF1A85C4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982488"/>
            <a:ext cx="1080000" cy="1080000"/>
          </a:xfrm>
          <a:prstGeom prst="rect">
            <a:avLst/>
          </a:prstGeom>
        </p:spPr>
      </p:pic>
      <p:pic>
        <p:nvPicPr>
          <p:cNvPr id="9" name="圖片 8" descr="一張含有 黑色, 黑暗 的圖片&#10;&#10;自動產生的描述">
            <a:extLst>
              <a:ext uri="{FF2B5EF4-FFF2-40B4-BE49-F238E27FC236}">
                <a16:creationId xmlns:a16="http://schemas.microsoft.com/office/drawing/2014/main" id="{22491678-473F-00A9-7FB0-455256671D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91" y="271524"/>
            <a:ext cx="1080000" cy="1080000"/>
          </a:xfrm>
          <a:prstGeom prst="rect">
            <a:avLst/>
          </a:prstGeom>
        </p:spPr>
      </p:pic>
      <p:pic>
        <p:nvPicPr>
          <p:cNvPr id="10" name="圖片 9" descr="一張含有 黑色, 黑暗 的圖片&#10;&#10;自動產生的描述">
            <a:extLst>
              <a:ext uri="{FF2B5EF4-FFF2-40B4-BE49-F238E27FC236}">
                <a16:creationId xmlns:a16="http://schemas.microsoft.com/office/drawing/2014/main" id="{1EE1A6C9-DE0D-D58D-0A3C-8171F83117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21363"/>
            <a:ext cx="1080000" cy="1175696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7FDE6A-7775-B975-EF16-813572DF652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179400" y="3522488"/>
            <a:ext cx="1076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0A77C9E-7216-33BC-3CE2-6498741B279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35914" y="3522488"/>
            <a:ext cx="12857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3EB75CD-BDAB-B6E0-6EB5-6B85171F0575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5161655" y="1397059"/>
            <a:ext cx="0" cy="15854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59D8F08-308F-47FB-6868-175586CFC192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5701655" y="809211"/>
            <a:ext cx="4443436" cy="23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5A5D648-9328-D69C-C27E-4FFD78159997}"/>
              </a:ext>
            </a:extLst>
          </p:cNvPr>
          <p:cNvSpPr txBox="1"/>
          <p:nvPr/>
        </p:nvSpPr>
        <p:spPr>
          <a:xfrm>
            <a:off x="3935037" y="1926938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>
                <a:solidFill>
                  <a:srgbClr val="FF0000"/>
                </a:solidFill>
              </a:rPr>
              <a:t>Unfilled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32BCCBF9-B237-EFC5-59A1-0BCDF67CB71E}"/>
              </a:ext>
            </a:extLst>
          </p:cNvPr>
          <p:cNvSpPr txBox="1"/>
          <p:nvPr/>
        </p:nvSpPr>
        <p:spPr>
          <a:xfrm>
            <a:off x="7459134" y="0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 details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DFE1F9C-6621-F5DC-5773-440AFC37E8CC}"/>
              </a:ext>
            </a:extLst>
          </p:cNvPr>
          <p:cNvSpPr txBox="1"/>
          <p:nvPr/>
        </p:nvSpPr>
        <p:spPr>
          <a:xfrm>
            <a:off x="1201570" y="2967682"/>
            <a:ext cx="94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Order</a:t>
            </a:r>
            <a:endParaRPr lang="zh-TW" altLang="en-US" sz="2400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F1A7C50-4BDA-5A76-467A-BEF3D0514C00}"/>
              </a:ext>
            </a:extLst>
          </p:cNvPr>
          <p:cNvSpPr txBox="1"/>
          <p:nvPr/>
        </p:nvSpPr>
        <p:spPr>
          <a:xfrm>
            <a:off x="3229234" y="2966510"/>
            <a:ext cx="1411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Matching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F7055E3-2AFA-D2F4-A538-F4212D053F1E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Order Concept</a:t>
            </a:r>
            <a:endParaRPr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BF94FCD-6228-3E92-46F3-FF2C63C0E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7940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07FD54F9-C3CF-EA8F-2FBC-85C1DA602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91" y="5527859"/>
            <a:ext cx="1080000" cy="1080000"/>
          </a:xfrm>
          <a:prstGeom prst="rect">
            <a:avLst/>
          </a:prstGeom>
        </p:spPr>
      </p:pic>
      <p:pic>
        <p:nvPicPr>
          <p:cNvPr id="4" name="圖片 3" descr="一張含有 黑色, 黑暗 的圖片&#10;&#10;自動產生的描述">
            <a:extLst>
              <a:ext uri="{FF2B5EF4-FFF2-40B4-BE49-F238E27FC236}">
                <a16:creationId xmlns:a16="http://schemas.microsoft.com/office/drawing/2014/main" id="{1B247F04-21E2-3956-1062-B9D1907EFC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14" y="2934640"/>
            <a:ext cx="1080000" cy="1175696"/>
          </a:xfrm>
          <a:prstGeom prst="rect">
            <a:avLst/>
          </a:prstGeom>
        </p:spPr>
      </p:pic>
      <p:pic>
        <p:nvPicPr>
          <p:cNvPr id="8" name="圖片 7" descr="一張含有 黑色, 黑暗 的圖片&#10;&#10;自動產生的描述">
            <a:extLst>
              <a:ext uri="{FF2B5EF4-FFF2-40B4-BE49-F238E27FC236}">
                <a16:creationId xmlns:a16="http://schemas.microsoft.com/office/drawing/2014/main" id="{A3FAD5DC-B68E-7DE7-8A26-FEFF1A85C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982488"/>
            <a:ext cx="1080000" cy="1080000"/>
          </a:xfrm>
          <a:prstGeom prst="rect">
            <a:avLst/>
          </a:prstGeom>
        </p:spPr>
      </p:pic>
      <p:pic>
        <p:nvPicPr>
          <p:cNvPr id="9" name="圖片 8" descr="一張含有 黑色, 黑暗 的圖片&#10;&#10;自動產生的描述">
            <a:extLst>
              <a:ext uri="{FF2B5EF4-FFF2-40B4-BE49-F238E27FC236}">
                <a16:creationId xmlns:a16="http://schemas.microsoft.com/office/drawing/2014/main" id="{22491678-473F-00A9-7FB0-455256671D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91" y="271524"/>
            <a:ext cx="1080000" cy="1080000"/>
          </a:xfrm>
          <a:prstGeom prst="rect">
            <a:avLst/>
          </a:prstGeom>
        </p:spPr>
      </p:pic>
      <p:pic>
        <p:nvPicPr>
          <p:cNvPr id="10" name="圖片 9" descr="一張含有 黑色, 黑暗 的圖片&#10;&#10;自動產生的描述">
            <a:extLst>
              <a:ext uri="{FF2B5EF4-FFF2-40B4-BE49-F238E27FC236}">
                <a16:creationId xmlns:a16="http://schemas.microsoft.com/office/drawing/2014/main" id="{1EE1A6C9-DE0D-D58D-0A3C-8171F8311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21363"/>
            <a:ext cx="1080000" cy="1175696"/>
          </a:xfrm>
          <a:prstGeom prst="rect">
            <a:avLst/>
          </a:prstGeom>
        </p:spPr>
      </p:pic>
      <p:pic>
        <p:nvPicPr>
          <p:cNvPr id="12" name="圖片 11" descr="一張含有 黑色, 黑暗 的圖片&#10;&#10;自動產生的描述">
            <a:extLst>
              <a:ext uri="{FF2B5EF4-FFF2-40B4-BE49-F238E27FC236}">
                <a16:creationId xmlns:a16="http://schemas.microsoft.com/office/drawing/2014/main" id="{C867A61E-E701-2431-B0B9-14D6023645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127" y="5480010"/>
            <a:ext cx="1080000" cy="1175696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7FDE6A-7775-B975-EF16-813572DF652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179400" y="3522488"/>
            <a:ext cx="1076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0A77C9E-7216-33BC-3CE2-6498741B279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35914" y="3522488"/>
            <a:ext cx="12857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3EB75CD-BDAB-B6E0-6EB5-6B85171F0575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5161655" y="1397059"/>
            <a:ext cx="0" cy="1585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59D8F08-308F-47FB-6868-175586CFC192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5701655" y="809211"/>
            <a:ext cx="4443436" cy="2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E6A6E91B-F620-6799-9157-158FFD9FA50C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7167127" y="6067858"/>
            <a:ext cx="2977964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5A5D648-9328-D69C-C27E-4FFD78159997}"/>
              </a:ext>
            </a:extLst>
          </p:cNvPr>
          <p:cNvSpPr txBox="1"/>
          <p:nvPr/>
        </p:nvSpPr>
        <p:spPr>
          <a:xfrm>
            <a:off x="3935037" y="1926938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Unfilled</a:t>
            </a:r>
            <a:endParaRPr lang="zh-TW" altLang="en-US" sz="2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6FE23CFB-B208-D8EB-6AE6-BAE4EE316314}"/>
              </a:ext>
            </a:extLst>
          </p:cNvPr>
          <p:cNvSpPr txBox="1"/>
          <p:nvPr/>
        </p:nvSpPr>
        <p:spPr>
          <a:xfrm>
            <a:off x="3509896" y="4680823"/>
            <a:ext cx="16994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2400" dirty="0">
                <a:solidFill>
                  <a:srgbClr val="FF0000"/>
                </a:solidFill>
              </a:rPr>
              <a:t>Fully Filled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32BCCBF9-B237-EFC5-59A1-0BCDF67CB71E}"/>
              </a:ext>
            </a:extLst>
          </p:cNvPr>
          <p:cNvSpPr txBox="1"/>
          <p:nvPr/>
        </p:nvSpPr>
        <p:spPr>
          <a:xfrm>
            <a:off x="7459134" y="0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 details</a:t>
            </a:r>
            <a:endParaRPr lang="zh-TW" altLang="en-US" sz="2400" dirty="0">
              <a:solidFill>
                <a:srgbClr val="ABFFD1"/>
              </a:solidFill>
            </a:endParaRPr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3B5D1672-7906-A931-4CBA-C0A337FF657B}"/>
              </a:ext>
            </a:extLst>
          </p:cNvPr>
          <p:cNvCxnSpPr>
            <a:stCxn id="8" idx="2"/>
            <a:endCxn id="12" idx="1"/>
          </p:cNvCxnSpPr>
          <p:nvPr/>
        </p:nvCxnSpPr>
        <p:spPr>
          <a:xfrm rot="16200000" flipH="1">
            <a:off x="4621706" y="4602437"/>
            <a:ext cx="2005370" cy="92547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圖片 59" descr="一張含有 黑色, 黑暗 的圖片&#10;&#10;自動產生的描述">
            <a:extLst>
              <a:ext uri="{FF2B5EF4-FFF2-40B4-BE49-F238E27FC236}">
                <a16:creationId xmlns:a16="http://schemas.microsoft.com/office/drawing/2014/main" id="{FCDCA90C-92C7-8B09-250D-0B78BED3F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488" y="5480011"/>
            <a:ext cx="1080000" cy="1175696"/>
          </a:xfrm>
          <a:prstGeom prst="rect">
            <a:avLst/>
          </a:prstGeom>
        </p:spPr>
      </p:pic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CB2C0425-A058-79CE-09ED-FFAB6F01C778}"/>
              </a:ext>
            </a:extLst>
          </p:cNvPr>
          <p:cNvCxnSpPr>
            <a:stCxn id="8" idx="2"/>
            <a:endCxn id="60" idx="3"/>
          </p:cNvCxnSpPr>
          <p:nvPr/>
        </p:nvCxnSpPr>
        <p:spPr>
          <a:xfrm rot="5400000">
            <a:off x="3723387" y="4629590"/>
            <a:ext cx="2005371" cy="87116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8" name="圖片 67" descr="一張含有 黑色, 黑暗 的圖片&#10;&#10;自動產生的描述">
            <a:extLst>
              <a:ext uri="{FF2B5EF4-FFF2-40B4-BE49-F238E27FC236}">
                <a16:creationId xmlns:a16="http://schemas.microsoft.com/office/drawing/2014/main" id="{F4B8A3FF-FA1E-EDD2-8B43-7FD0D72860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56" y="5527859"/>
            <a:ext cx="1080000" cy="1080000"/>
          </a:xfrm>
          <a:prstGeom prst="rect">
            <a:avLst/>
          </a:prstGeom>
        </p:spPr>
      </p:pic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0E0F8331-2F23-0701-4826-E5EEC4AA462E}"/>
              </a:ext>
            </a:extLst>
          </p:cNvPr>
          <p:cNvCxnSpPr>
            <a:stCxn id="60" idx="1"/>
            <a:endCxn id="68" idx="3"/>
          </p:cNvCxnSpPr>
          <p:nvPr/>
        </p:nvCxnSpPr>
        <p:spPr>
          <a:xfrm flipH="1">
            <a:off x="1327556" y="6067859"/>
            <a:ext cx="188293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2DF99B2C-B04A-992E-10A7-EFE344AF550B}"/>
              </a:ext>
            </a:extLst>
          </p:cNvPr>
          <p:cNvSpPr txBox="1"/>
          <p:nvPr/>
        </p:nvSpPr>
        <p:spPr>
          <a:xfrm>
            <a:off x="1333050" y="5228334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Orderbook</a:t>
            </a:r>
          </a:p>
          <a:p>
            <a:r>
              <a:rPr lang="en-US" altLang="zh-TW" sz="2400" dirty="0"/>
              <a:t>Order details</a:t>
            </a:r>
            <a:endParaRPr lang="zh-TW" altLang="en-US" sz="2400" dirty="0"/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2BDF8328-2A7B-5176-E143-4A8EC93F751B}"/>
              </a:ext>
            </a:extLst>
          </p:cNvPr>
          <p:cNvSpPr txBox="1"/>
          <p:nvPr/>
        </p:nvSpPr>
        <p:spPr>
          <a:xfrm>
            <a:off x="8139620" y="56077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Order / Trade</a:t>
            </a:r>
            <a:endParaRPr lang="zh-TW" altLang="en-US" sz="2400" dirty="0"/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DFE1F9C-6621-F5DC-5773-440AFC37E8CC}"/>
              </a:ext>
            </a:extLst>
          </p:cNvPr>
          <p:cNvSpPr txBox="1"/>
          <p:nvPr/>
        </p:nvSpPr>
        <p:spPr>
          <a:xfrm>
            <a:off x="1201570" y="2967682"/>
            <a:ext cx="94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Order</a:t>
            </a:r>
            <a:endParaRPr lang="zh-TW" altLang="en-US" sz="2400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F1A7C50-4BDA-5A76-467A-BEF3D0514C00}"/>
              </a:ext>
            </a:extLst>
          </p:cNvPr>
          <p:cNvSpPr txBox="1"/>
          <p:nvPr/>
        </p:nvSpPr>
        <p:spPr>
          <a:xfrm>
            <a:off x="3229234" y="2966510"/>
            <a:ext cx="1411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Matching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59E3C7A-506B-6A01-AEA9-3C6D524CFA08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Order Concept</a:t>
            </a:r>
            <a:endParaRPr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2765BC9-5EB8-A112-69B7-E4E4744B6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-1537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9699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07FD54F9-C3CF-EA8F-2FBC-85C1DA602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91" y="5527859"/>
            <a:ext cx="1080000" cy="1080000"/>
          </a:xfrm>
          <a:prstGeom prst="rect">
            <a:avLst/>
          </a:prstGeom>
        </p:spPr>
      </p:pic>
      <p:pic>
        <p:nvPicPr>
          <p:cNvPr id="4" name="圖片 3" descr="一張含有 黑色, 黑暗 的圖片&#10;&#10;自動產生的描述">
            <a:extLst>
              <a:ext uri="{FF2B5EF4-FFF2-40B4-BE49-F238E27FC236}">
                <a16:creationId xmlns:a16="http://schemas.microsoft.com/office/drawing/2014/main" id="{1B247F04-21E2-3956-1062-B9D1907EFC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14" y="2934640"/>
            <a:ext cx="1080000" cy="1175696"/>
          </a:xfrm>
          <a:prstGeom prst="rect">
            <a:avLst/>
          </a:prstGeom>
        </p:spPr>
      </p:pic>
      <p:pic>
        <p:nvPicPr>
          <p:cNvPr id="8" name="圖片 7" descr="一張含有 黑色, 黑暗 的圖片&#10;&#10;自動產生的描述">
            <a:extLst>
              <a:ext uri="{FF2B5EF4-FFF2-40B4-BE49-F238E27FC236}">
                <a16:creationId xmlns:a16="http://schemas.microsoft.com/office/drawing/2014/main" id="{A3FAD5DC-B68E-7DE7-8A26-FEFF1A85C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982488"/>
            <a:ext cx="1080000" cy="1080000"/>
          </a:xfrm>
          <a:prstGeom prst="rect">
            <a:avLst/>
          </a:prstGeom>
        </p:spPr>
      </p:pic>
      <p:pic>
        <p:nvPicPr>
          <p:cNvPr id="9" name="圖片 8" descr="一張含有 黑色, 黑暗 的圖片&#10;&#10;自動產生的描述">
            <a:extLst>
              <a:ext uri="{FF2B5EF4-FFF2-40B4-BE49-F238E27FC236}">
                <a16:creationId xmlns:a16="http://schemas.microsoft.com/office/drawing/2014/main" id="{22491678-473F-00A9-7FB0-455256671D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91" y="271524"/>
            <a:ext cx="1080000" cy="1080000"/>
          </a:xfrm>
          <a:prstGeom prst="rect">
            <a:avLst/>
          </a:prstGeom>
        </p:spPr>
      </p:pic>
      <p:pic>
        <p:nvPicPr>
          <p:cNvPr id="10" name="圖片 9" descr="一張含有 黑色, 黑暗 的圖片&#10;&#10;自動產生的描述">
            <a:extLst>
              <a:ext uri="{FF2B5EF4-FFF2-40B4-BE49-F238E27FC236}">
                <a16:creationId xmlns:a16="http://schemas.microsoft.com/office/drawing/2014/main" id="{1EE1A6C9-DE0D-D58D-0A3C-8171F8311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21363"/>
            <a:ext cx="1080000" cy="1175696"/>
          </a:xfrm>
          <a:prstGeom prst="rect">
            <a:avLst/>
          </a:prstGeom>
        </p:spPr>
      </p:pic>
      <p:pic>
        <p:nvPicPr>
          <p:cNvPr id="12" name="圖片 11" descr="一張含有 黑色, 黑暗 的圖片&#10;&#10;自動產生的描述">
            <a:extLst>
              <a:ext uri="{FF2B5EF4-FFF2-40B4-BE49-F238E27FC236}">
                <a16:creationId xmlns:a16="http://schemas.microsoft.com/office/drawing/2014/main" id="{C867A61E-E701-2431-B0B9-14D6023645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127" y="5480010"/>
            <a:ext cx="1080000" cy="1175696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7FDE6A-7775-B975-EF16-813572DF652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179400" y="3522488"/>
            <a:ext cx="1076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0A77C9E-7216-33BC-3CE2-6498741B279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35914" y="3522488"/>
            <a:ext cx="12857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3EB75CD-BDAB-B6E0-6EB5-6B85171F0575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5161655" y="1397059"/>
            <a:ext cx="0" cy="1585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59D8F08-308F-47FB-6868-175586CFC192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5701655" y="809211"/>
            <a:ext cx="4443436" cy="2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E6A6E91B-F620-6799-9157-158FFD9FA50C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7167127" y="6067858"/>
            <a:ext cx="2977964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5A5D648-9328-D69C-C27E-4FFD78159997}"/>
              </a:ext>
            </a:extLst>
          </p:cNvPr>
          <p:cNvSpPr txBox="1"/>
          <p:nvPr/>
        </p:nvSpPr>
        <p:spPr>
          <a:xfrm>
            <a:off x="3935037" y="1926938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Unfilled</a:t>
            </a:r>
            <a:endParaRPr lang="zh-TW" altLang="en-US" sz="2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6FE23CFB-B208-D8EB-6AE6-BAE4EE316314}"/>
              </a:ext>
            </a:extLst>
          </p:cNvPr>
          <p:cNvSpPr txBox="1"/>
          <p:nvPr/>
        </p:nvSpPr>
        <p:spPr>
          <a:xfrm>
            <a:off x="3509896" y="4680823"/>
            <a:ext cx="16994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2400" dirty="0">
                <a:solidFill>
                  <a:srgbClr val="FF0000"/>
                </a:solidFill>
              </a:rPr>
              <a:t>Fully Filled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32BCCBF9-B237-EFC5-59A1-0BCDF67CB71E}"/>
              </a:ext>
            </a:extLst>
          </p:cNvPr>
          <p:cNvSpPr txBox="1"/>
          <p:nvPr/>
        </p:nvSpPr>
        <p:spPr>
          <a:xfrm>
            <a:off x="7459134" y="0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 details</a:t>
            </a:r>
            <a:endParaRPr lang="zh-TW" altLang="en-US" sz="2400" dirty="0">
              <a:solidFill>
                <a:srgbClr val="ABFFD1"/>
              </a:solidFill>
            </a:endParaRPr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3B5D1672-7906-A931-4CBA-C0A337FF657B}"/>
              </a:ext>
            </a:extLst>
          </p:cNvPr>
          <p:cNvCxnSpPr>
            <a:stCxn id="8" idx="2"/>
            <a:endCxn id="12" idx="1"/>
          </p:cNvCxnSpPr>
          <p:nvPr/>
        </p:nvCxnSpPr>
        <p:spPr>
          <a:xfrm rot="16200000" flipH="1">
            <a:off x="4621706" y="4602437"/>
            <a:ext cx="2005370" cy="92547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圖片 59" descr="一張含有 黑色, 黑暗 的圖片&#10;&#10;自動產生的描述">
            <a:extLst>
              <a:ext uri="{FF2B5EF4-FFF2-40B4-BE49-F238E27FC236}">
                <a16:creationId xmlns:a16="http://schemas.microsoft.com/office/drawing/2014/main" id="{FCDCA90C-92C7-8B09-250D-0B78BED3F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488" y="5480011"/>
            <a:ext cx="1080000" cy="1175696"/>
          </a:xfrm>
          <a:prstGeom prst="rect">
            <a:avLst/>
          </a:prstGeom>
        </p:spPr>
      </p:pic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CB2C0425-A058-79CE-09ED-FFAB6F01C778}"/>
              </a:ext>
            </a:extLst>
          </p:cNvPr>
          <p:cNvCxnSpPr>
            <a:stCxn id="8" idx="2"/>
            <a:endCxn id="60" idx="3"/>
          </p:cNvCxnSpPr>
          <p:nvPr/>
        </p:nvCxnSpPr>
        <p:spPr>
          <a:xfrm rot="5400000">
            <a:off x="3723387" y="4629590"/>
            <a:ext cx="2005371" cy="87116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8" name="圖片 67" descr="一張含有 黑色, 黑暗 的圖片&#10;&#10;自動產生的描述">
            <a:extLst>
              <a:ext uri="{FF2B5EF4-FFF2-40B4-BE49-F238E27FC236}">
                <a16:creationId xmlns:a16="http://schemas.microsoft.com/office/drawing/2014/main" id="{F4B8A3FF-FA1E-EDD2-8B43-7FD0D72860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56" y="5527859"/>
            <a:ext cx="1080000" cy="1080000"/>
          </a:xfrm>
          <a:prstGeom prst="rect">
            <a:avLst/>
          </a:prstGeom>
        </p:spPr>
      </p:pic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0E0F8331-2F23-0701-4826-E5EEC4AA462E}"/>
              </a:ext>
            </a:extLst>
          </p:cNvPr>
          <p:cNvCxnSpPr>
            <a:stCxn id="60" idx="1"/>
            <a:endCxn id="68" idx="3"/>
          </p:cNvCxnSpPr>
          <p:nvPr/>
        </p:nvCxnSpPr>
        <p:spPr>
          <a:xfrm flipH="1">
            <a:off x="1327556" y="6067859"/>
            <a:ext cx="188293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2DF99B2C-B04A-992E-10A7-EFE344AF550B}"/>
              </a:ext>
            </a:extLst>
          </p:cNvPr>
          <p:cNvSpPr txBox="1"/>
          <p:nvPr/>
        </p:nvSpPr>
        <p:spPr>
          <a:xfrm>
            <a:off x="1333050" y="5228334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Orderbook</a:t>
            </a:r>
          </a:p>
          <a:p>
            <a:r>
              <a:rPr lang="en-US" altLang="zh-TW" sz="2400" dirty="0">
                <a:solidFill>
                  <a:srgbClr val="FF0000"/>
                </a:solidFill>
              </a:rPr>
              <a:t>Order details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2BDF8328-2A7B-5176-E143-4A8EC93F751B}"/>
              </a:ext>
            </a:extLst>
          </p:cNvPr>
          <p:cNvSpPr txBox="1"/>
          <p:nvPr/>
        </p:nvSpPr>
        <p:spPr>
          <a:xfrm>
            <a:off x="8139620" y="56077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Order / Trade</a:t>
            </a:r>
            <a:endParaRPr lang="zh-TW" altLang="en-US" sz="2400" dirty="0"/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DFE1F9C-6621-F5DC-5773-440AFC37E8CC}"/>
              </a:ext>
            </a:extLst>
          </p:cNvPr>
          <p:cNvSpPr txBox="1"/>
          <p:nvPr/>
        </p:nvSpPr>
        <p:spPr>
          <a:xfrm>
            <a:off x="1201570" y="2967682"/>
            <a:ext cx="94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Order</a:t>
            </a:r>
            <a:endParaRPr lang="zh-TW" altLang="en-US" sz="2400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F1A7C50-4BDA-5A76-467A-BEF3D0514C00}"/>
              </a:ext>
            </a:extLst>
          </p:cNvPr>
          <p:cNvSpPr txBox="1"/>
          <p:nvPr/>
        </p:nvSpPr>
        <p:spPr>
          <a:xfrm>
            <a:off x="3229234" y="2966510"/>
            <a:ext cx="1411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Matching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4026598-A926-973A-A55E-B707717A4DF7}"/>
              </a:ext>
            </a:extLst>
          </p:cNvPr>
          <p:cNvSpPr txBox="1"/>
          <p:nvPr/>
        </p:nvSpPr>
        <p:spPr>
          <a:xfrm>
            <a:off x="99400" y="154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Order Matching Engine – Order Concept</a:t>
            </a:r>
            <a:endParaRPr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7D0B551-CD80-00DF-CE01-1A825AA69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1911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1140</Words>
  <Application>Microsoft Office PowerPoint</Application>
  <PresentationFormat>寬螢幕</PresentationFormat>
  <Paragraphs>371</Paragraphs>
  <Slides>48</Slides>
  <Notes>8</Notes>
  <HiddenSlides>2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48</vt:i4>
      </vt:variant>
    </vt:vector>
  </HeadingPairs>
  <TitlesOfParts>
    <vt:vector size="54" baseType="lpstr">
      <vt:lpstr>Arial Unicode MS</vt:lpstr>
      <vt:lpstr>微軟正黑體</vt:lpstr>
      <vt:lpstr>Aptos</vt:lpstr>
      <vt:lpstr>Aptos Display</vt:lpstr>
      <vt:lpstr>Arial</vt:lpstr>
      <vt:lpstr>Office 佈景主題</vt:lpstr>
      <vt:lpstr>Order Matching Engine</vt:lpstr>
      <vt:lpstr>Order Concept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Matching Concept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Testcase</vt:lpstr>
      <vt:lpstr>PowerPoint 簡報</vt:lpstr>
      <vt:lpstr>PowerPoint 簡報</vt:lpstr>
      <vt:lpstr>Testcase Result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Sum</vt:lpstr>
      <vt:lpstr>Thanks for listening!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ih c</dc:creator>
  <cp:lastModifiedBy>ih c</cp:lastModifiedBy>
  <cp:revision>11</cp:revision>
  <dcterms:created xsi:type="dcterms:W3CDTF">2024-09-22T06:49:48Z</dcterms:created>
  <dcterms:modified xsi:type="dcterms:W3CDTF">2024-09-23T19:09:54Z</dcterms:modified>
</cp:coreProperties>
</file>