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03" r:id="rId15"/>
    <p:sldId id="298" r:id="rId16"/>
    <p:sldId id="325" r:id="rId17"/>
    <p:sldId id="260" r:id="rId18"/>
    <p:sldId id="312" r:id="rId19"/>
    <p:sldId id="313" r:id="rId20"/>
    <p:sldId id="337" r:id="rId21"/>
    <p:sldId id="333" r:id="rId22"/>
    <p:sldId id="334" r:id="rId23"/>
    <p:sldId id="299" r:id="rId24"/>
    <p:sldId id="332" r:id="rId25"/>
    <p:sldId id="338" r:id="rId26"/>
    <p:sldId id="339" r:id="rId27"/>
    <p:sldId id="25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10"/>
  </p:normalViewPr>
  <p:slideViewPr>
    <p:cSldViewPr snapToGrid="0">
      <p:cViewPr varScale="1">
        <p:scale>
          <a:sx n="116" d="100"/>
          <a:sy n="11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sz="2800" dirty="0"/>
              <a:t>Transaction</a:t>
            </a:r>
            <a:r>
              <a:rPr lang="en-US" altLang="zh-TW" sz="2800" baseline="0" dirty="0"/>
              <a:t> Per Second</a:t>
            </a:r>
            <a:endParaRPr lang="en-US" altLang="zh-TW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TPS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5778707349081366E-2"/>
                  <c:y val="-5.7407407407407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47-4B2E-9DEB-5BC395440685}"/>
                </c:ext>
              </c:extLst>
            </c:dLbl>
            <c:dLbl>
              <c:idx val="1"/>
              <c:layout>
                <c:manualLayout>
                  <c:x val="-2.220833333333341E-2"/>
                  <c:y val="-6.2962962962962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47-4B2E-9DEB-5BC395440685}"/>
                </c:ext>
              </c:extLst>
            </c:dLbl>
            <c:dLbl>
              <c:idx val="2"/>
              <c:layout>
                <c:manualLayout>
                  <c:x val="-3.5562499999999997E-2"/>
                  <c:y val="0.11481481481481481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1000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B47-4B2E-9DEB-5BC395440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1000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47-4B2E-9DEB-5BC395440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46183840"/>
        <c:axId val="1646189120"/>
      </c:lineChart>
      <c:catAx>
        <c:axId val="16461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9120"/>
        <c:crossesAt val="1"/>
        <c:auto val="1"/>
        <c:lblAlgn val="ctr"/>
        <c:lblOffset val="100"/>
        <c:noMultiLvlLbl val="0"/>
      </c:catAx>
      <c:valAx>
        <c:axId val="16461891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C839-32AA-4507-B281-0A5F5D8BAC7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41606-E794-4FA6-8A70-0359C95C12A9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11DB1CB1-2622-570E-6F13-7A09388E70D5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F017DA72-1B0B-7C21-7826-D4791E3C2A4F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D7FDB24-F39B-EC2C-AEB8-CBC79A4F6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572BAC6C-552D-80B6-ED04-C9DC4ECA507E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BCCF8810-779E-DABF-C5DA-F7AD11761E5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FD49C851-2328-0CCA-2680-066C85038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098787F2-8EC6-D7D8-82B3-DEDD472B7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413A5735-D54A-121B-9230-608CF0C4F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B83B231F-1A59-D336-B034-FA5AF96DC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808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46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29B9-6E34-03FC-2583-4BBACBCE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C55F6B-EA47-2C9E-2242-29037A62ED7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0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CE94-5B2F-257D-D962-CDA694A7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A9F8A7-D1BB-8C9E-9905-4B75F2CE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5971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5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73A8-A9FA-943F-66F8-2289DA95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332900-7830-9B5F-EF6B-95ED0C21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60930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8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BFA7-1B13-5EBF-8613-C9203D45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D4BE59-CEEA-82CE-27B7-61DE506E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41082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94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4B86-91A9-1096-50C0-8BB6C02D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F0EA0D-C31E-791B-3C64-EB67A946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4924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4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553DB-8A3C-1A83-9483-50CC4812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0A3950-619C-4B7F-DFF1-158B2D53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81733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92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D8DAE74-7DF2-ED87-629E-E4A6401B8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1820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414</Words>
  <Application>Microsoft Macintosh PowerPoint</Application>
  <PresentationFormat>寬螢幕</PresentationFormat>
  <Paragraphs>190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Test Case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7</cp:revision>
  <dcterms:created xsi:type="dcterms:W3CDTF">2024-10-01T01:00:24Z</dcterms:created>
  <dcterms:modified xsi:type="dcterms:W3CDTF">2024-10-07T15:21:49Z</dcterms:modified>
</cp:coreProperties>
</file>