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0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8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6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5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6D86-7CE1-4620-BA8D-D729F655C0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4F3E-7267-4ACD-B5BA-122D3BC0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0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(</a:t>
            </a:r>
            <a:r>
              <a:rPr lang="en-US" dirty="0" err="1" smtClean="0"/>
              <a:t>CompanyName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(</a:t>
            </a:r>
            <a:r>
              <a:rPr lang="en-US" dirty="0" err="1" smtClean="0"/>
              <a:t>CompanyName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</vt:lpstr>
      <vt:lpstr>title</vt:lpstr>
      <vt:lpstr>Title (CompanyName)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Terry E Dow</dc:creator>
  <cp:lastModifiedBy>Terry E Dow</cp:lastModifiedBy>
  <cp:revision>1</cp:revision>
  <dcterms:created xsi:type="dcterms:W3CDTF">2019-03-30T23:04:12Z</dcterms:created>
  <dcterms:modified xsi:type="dcterms:W3CDTF">2019-03-30T23:05:09Z</dcterms:modified>
</cp:coreProperties>
</file>