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50FF6-B161-47CC-8907-FFE736ACB833}" v="213" dt="2022-04-27T12:29:21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uhao Shuai [Student]" userId="91aa5ac6-8aa1-4dc0-8d86-5965cb7560bb" providerId="ADAL" clId="{99450FF6-B161-47CC-8907-FFE736ACB833}"/>
    <pc:docChg chg="undo custSel addSld delSld modSld sldOrd modMainMaster">
      <pc:chgData name="Xiuhao Shuai [Student]" userId="91aa5ac6-8aa1-4dc0-8d86-5965cb7560bb" providerId="ADAL" clId="{99450FF6-B161-47CC-8907-FFE736ACB833}" dt="2022-04-27T12:29:54.685" v="1883" actId="26606"/>
      <pc:docMkLst>
        <pc:docMk/>
      </pc:docMkLst>
      <pc:sldChg chg="addSp delSp modSp new mod modTransition setBg addAnim">
        <pc:chgData name="Xiuhao Shuai [Student]" userId="91aa5ac6-8aa1-4dc0-8d86-5965cb7560bb" providerId="ADAL" clId="{99450FF6-B161-47CC-8907-FFE736ACB833}" dt="2022-04-27T12:13:39.607" v="816"/>
        <pc:sldMkLst>
          <pc:docMk/>
          <pc:sldMk cId="1260601468" sldId="256"/>
        </pc:sldMkLst>
        <pc:spChg chg="mod">
          <ac:chgData name="Xiuhao Shuai [Student]" userId="91aa5ac6-8aa1-4dc0-8d86-5965cb7560bb" providerId="ADAL" clId="{99450FF6-B161-47CC-8907-FFE736ACB833}" dt="2022-04-27T10:50:53.111" v="597" actId="26606"/>
          <ac:spMkLst>
            <pc:docMk/>
            <pc:sldMk cId="1260601468" sldId="256"/>
            <ac:spMk id="2" creationId="{C14DC286-5F29-4298-9DC5-C490D63757EE}"/>
          </ac:spMkLst>
        </pc:spChg>
        <pc:spChg chg="mod">
          <ac:chgData name="Xiuhao Shuai [Student]" userId="91aa5ac6-8aa1-4dc0-8d86-5965cb7560bb" providerId="ADAL" clId="{99450FF6-B161-47CC-8907-FFE736ACB833}" dt="2022-04-27T10:50:53.111" v="597" actId="26606"/>
          <ac:spMkLst>
            <pc:docMk/>
            <pc:sldMk cId="1260601468" sldId="256"/>
            <ac:spMk id="3" creationId="{4F6322ED-59A8-47EC-8EC5-788CC2BFB81E}"/>
          </ac:spMkLst>
        </pc:spChg>
        <pc:spChg chg="add del">
          <ac:chgData name="Xiuhao Shuai [Student]" userId="91aa5ac6-8aa1-4dc0-8d86-5965cb7560bb" providerId="ADAL" clId="{99450FF6-B161-47CC-8907-FFE736ACB833}" dt="2022-04-27T10:50:53.111" v="597" actId="26606"/>
          <ac:spMkLst>
            <pc:docMk/>
            <pc:sldMk cId="1260601468" sldId="256"/>
            <ac:spMk id="9" creationId="{C1DD1A8A-57D5-4A81-AD04-532B043C5611}"/>
          </ac:spMkLst>
        </pc:spChg>
        <pc:spChg chg="add del">
          <ac:chgData name="Xiuhao Shuai [Student]" userId="91aa5ac6-8aa1-4dc0-8d86-5965cb7560bb" providerId="ADAL" clId="{99450FF6-B161-47CC-8907-FFE736ACB833}" dt="2022-04-27T10:50:53.111" v="597" actId="26606"/>
          <ac:spMkLst>
            <pc:docMk/>
            <pc:sldMk cId="1260601468" sldId="256"/>
            <ac:spMk id="11" creationId="{007891EC-4501-44ED-A8C8-B11B6DB767AB}"/>
          </ac:spMkLst>
        </pc:spChg>
        <pc:spChg chg="add">
          <ac:chgData name="Xiuhao Shuai [Student]" userId="91aa5ac6-8aa1-4dc0-8d86-5965cb7560bb" providerId="ADAL" clId="{99450FF6-B161-47CC-8907-FFE736ACB833}" dt="2022-04-27T10:50:53.111" v="597" actId="26606"/>
          <ac:spMkLst>
            <pc:docMk/>
            <pc:sldMk cId="1260601468" sldId="256"/>
            <ac:spMk id="16" creationId="{464EC53C-35C4-4E84-AFE2-A7D081852617}"/>
          </ac:spMkLst>
        </pc:spChg>
        <pc:spChg chg="add">
          <ac:chgData name="Xiuhao Shuai [Student]" userId="91aa5ac6-8aa1-4dc0-8d86-5965cb7560bb" providerId="ADAL" clId="{99450FF6-B161-47CC-8907-FFE736ACB833}" dt="2022-04-27T10:50:53.111" v="597" actId="26606"/>
          <ac:spMkLst>
            <pc:docMk/>
            <pc:sldMk cId="1260601468" sldId="256"/>
            <ac:spMk id="18" creationId="{9A3F5928-D955-456A-97B5-AA390B8CE9D5}"/>
          </ac:spMkLst>
        </pc:spChg>
        <pc:spChg chg="add">
          <ac:chgData name="Xiuhao Shuai [Student]" userId="91aa5ac6-8aa1-4dc0-8d86-5965cb7560bb" providerId="ADAL" clId="{99450FF6-B161-47CC-8907-FFE736ACB833}" dt="2022-04-27T10:50:53.111" v="597" actId="26606"/>
          <ac:spMkLst>
            <pc:docMk/>
            <pc:sldMk cId="1260601468" sldId="256"/>
            <ac:spMk id="22" creationId="{C5CB530E-515E-412C-9DF1-5F8FFBD6F383}"/>
          </ac:spMkLst>
        </pc:spChg>
        <pc:spChg chg="add">
          <ac:chgData name="Xiuhao Shuai [Student]" userId="91aa5ac6-8aa1-4dc0-8d86-5965cb7560bb" providerId="ADAL" clId="{99450FF6-B161-47CC-8907-FFE736ACB833}" dt="2022-04-27T10:50:53.111" v="597" actId="26606"/>
          <ac:spMkLst>
            <pc:docMk/>
            <pc:sldMk cId="1260601468" sldId="256"/>
            <ac:spMk id="24" creationId="{712D4376-A578-4FF1-94FC-245E7A6A489F}"/>
          </ac:spMkLst>
        </pc:spChg>
        <pc:spChg chg="add">
          <ac:chgData name="Xiuhao Shuai [Student]" userId="91aa5ac6-8aa1-4dc0-8d86-5965cb7560bb" providerId="ADAL" clId="{99450FF6-B161-47CC-8907-FFE736ACB833}" dt="2022-04-27T10:50:53.111" v="597" actId="26606"/>
          <ac:spMkLst>
            <pc:docMk/>
            <pc:sldMk cId="1260601468" sldId="256"/>
            <ac:spMk id="26" creationId="{AEA7509D-F04F-40CB-A0B3-EEF16499CC9F}"/>
          </ac:spMkLst>
        </pc:spChg>
        <pc:picChg chg="add mod">
          <ac:chgData name="Xiuhao Shuai [Student]" userId="91aa5ac6-8aa1-4dc0-8d86-5965cb7560bb" providerId="ADAL" clId="{99450FF6-B161-47CC-8907-FFE736ACB833}" dt="2022-04-27T10:50:53.111" v="597" actId="26606"/>
          <ac:picMkLst>
            <pc:docMk/>
            <pc:sldMk cId="1260601468" sldId="256"/>
            <ac:picMk id="5" creationId="{BB5887B6-B3B8-EA85-B41D-B6A59287ADB9}"/>
          </ac:picMkLst>
        </pc:picChg>
        <pc:cxnChg chg="add">
          <ac:chgData name="Xiuhao Shuai [Student]" userId="91aa5ac6-8aa1-4dc0-8d86-5965cb7560bb" providerId="ADAL" clId="{99450FF6-B161-47CC-8907-FFE736ACB833}" dt="2022-04-27T10:50:53.111" v="597" actId="26606"/>
          <ac:cxnSpMkLst>
            <pc:docMk/>
            <pc:sldMk cId="1260601468" sldId="256"/>
            <ac:cxnSpMk id="20" creationId="{56020367-4FD5-4596-8E10-C5F095CD8DBF}"/>
          </ac:cxnSpMkLst>
        </pc:cxnChg>
      </pc:sldChg>
      <pc:sldChg chg="addSp delSp modSp new mod modTransition setBg">
        <pc:chgData name="Xiuhao Shuai [Student]" userId="91aa5ac6-8aa1-4dc0-8d86-5965cb7560bb" providerId="ADAL" clId="{99450FF6-B161-47CC-8907-FFE736ACB833}" dt="2022-04-27T12:13:39.607" v="816"/>
        <pc:sldMkLst>
          <pc:docMk/>
          <pc:sldMk cId="1607686732" sldId="257"/>
        </pc:sldMkLst>
        <pc:spChg chg="mod">
          <ac:chgData name="Xiuhao Shuai [Student]" userId="91aa5ac6-8aa1-4dc0-8d86-5965cb7560bb" providerId="ADAL" clId="{99450FF6-B161-47CC-8907-FFE736ACB833}" dt="2022-04-27T12:01:05.998" v="650" actId="26606"/>
          <ac:spMkLst>
            <pc:docMk/>
            <pc:sldMk cId="1607686732" sldId="257"/>
            <ac:spMk id="2" creationId="{A35DED1F-165A-4EB9-99A1-060B06712B99}"/>
          </ac:spMkLst>
        </pc:spChg>
        <pc:spChg chg="add del mod">
          <ac:chgData name="Xiuhao Shuai [Student]" userId="91aa5ac6-8aa1-4dc0-8d86-5965cb7560bb" providerId="ADAL" clId="{99450FF6-B161-47CC-8907-FFE736ACB833}" dt="2022-04-20T13:39:21.070" v="81" actId="26606"/>
          <ac:spMkLst>
            <pc:docMk/>
            <pc:sldMk cId="1607686732" sldId="257"/>
            <ac:spMk id="3" creationId="{E7E724E3-EA7B-4F89-BDD4-91DF53632F6B}"/>
          </ac:spMkLst>
        </pc:spChg>
        <pc:spChg chg="add del">
          <ac:chgData name="Xiuhao Shuai [Student]" userId="91aa5ac6-8aa1-4dc0-8d86-5965cb7560bb" providerId="ADAL" clId="{99450FF6-B161-47CC-8907-FFE736ACB833}" dt="2022-04-20T13:39:19.772" v="78" actId="26606"/>
          <ac:spMkLst>
            <pc:docMk/>
            <pc:sldMk cId="1607686732" sldId="257"/>
            <ac:spMk id="8" creationId="{907EF6B7-1338-4443-8C46-6A318D952DFD}"/>
          </ac:spMkLst>
        </pc:spChg>
        <pc:spChg chg="add del">
          <ac:chgData name="Xiuhao Shuai [Student]" userId="91aa5ac6-8aa1-4dc0-8d86-5965cb7560bb" providerId="ADAL" clId="{99450FF6-B161-47CC-8907-FFE736ACB833}" dt="2022-04-20T14:40:15.251" v="596" actId="26606"/>
          <ac:spMkLst>
            <pc:docMk/>
            <pc:sldMk cId="1607686732" sldId="257"/>
            <ac:spMk id="9" creationId="{907EF6B7-1338-4443-8C46-6A318D952DFD}"/>
          </ac:spMkLst>
        </pc:spChg>
        <pc:spChg chg="add del">
          <ac:chgData name="Xiuhao Shuai [Student]" userId="91aa5ac6-8aa1-4dc0-8d86-5965cb7560bb" providerId="ADAL" clId="{99450FF6-B161-47CC-8907-FFE736ACB833}" dt="2022-04-20T13:39:19.772" v="78" actId="26606"/>
          <ac:spMkLst>
            <pc:docMk/>
            <pc:sldMk cId="1607686732" sldId="257"/>
            <ac:spMk id="10" creationId="{DAAE4CDD-124C-4DCF-9584-B6033B545DD5}"/>
          </ac:spMkLst>
        </pc:spChg>
        <pc:spChg chg="add del">
          <ac:chgData name="Xiuhao Shuai [Student]" userId="91aa5ac6-8aa1-4dc0-8d86-5965cb7560bb" providerId="ADAL" clId="{99450FF6-B161-47CC-8907-FFE736ACB833}" dt="2022-04-20T14:40:15.251" v="596" actId="26606"/>
          <ac:spMkLst>
            <pc:docMk/>
            <pc:sldMk cId="1607686732" sldId="257"/>
            <ac:spMk id="11" creationId="{DAAE4CDD-124C-4DCF-9584-B6033B545DD5}"/>
          </ac:spMkLst>
        </pc:spChg>
        <pc:spChg chg="add del">
          <ac:chgData name="Xiuhao Shuai [Student]" userId="91aa5ac6-8aa1-4dc0-8d86-5965cb7560bb" providerId="ADAL" clId="{99450FF6-B161-47CC-8907-FFE736ACB833}" dt="2022-04-20T13:39:19.772" v="78" actId="26606"/>
          <ac:spMkLst>
            <pc:docMk/>
            <pc:sldMk cId="1607686732" sldId="257"/>
            <ac:spMk id="12" creationId="{081E4A58-353D-44AE-B2FC-2A74E2E400F7}"/>
          </ac:spMkLst>
        </pc:spChg>
        <pc:spChg chg="add del">
          <ac:chgData name="Xiuhao Shuai [Student]" userId="91aa5ac6-8aa1-4dc0-8d86-5965cb7560bb" providerId="ADAL" clId="{99450FF6-B161-47CC-8907-FFE736ACB833}" dt="2022-04-20T14:40:15.251" v="596" actId="26606"/>
          <ac:spMkLst>
            <pc:docMk/>
            <pc:sldMk cId="1607686732" sldId="257"/>
            <ac:spMk id="13" creationId="{081E4A58-353D-44AE-B2FC-2A74E2E400F7}"/>
          </ac:spMkLst>
        </pc:spChg>
        <pc:spChg chg="add del mod">
          <ac:chgData name="Xiuhao Shuai [Student]" userId="91aa5ac6-8aa1-4dc0-8d86-5965cb7560bb" providerId="ADAL" clId="{99450FF6-B161-47CC-8907-FFE736ACB833}" dt="2022-04-27T12:00:46.323" v="641" actId="21"/>
          <ac:spMkLst>
            <pc:docMk/>
            <pc:sldMk cId="1607686732" sldId="257"/>
            <ac:spMk id="13" creationId="{A554C4F6-F024-4335-B7AA-4E7F974AA986}"/>
          </ac:spMkLst>
        </pc:spChg>
        <pc:spChg chg="add del mod">
          <ac:chgData name="Xiuhao Shuai [Student]" userId="91aa5ac6-8aa1-4dc0-8d86-5965cb7560bb" providerId="ADAL" clId="{99450FF6-B161-47CC-8907-FFE736ACB833}" dt="2022-04-20T14:40:15.251" v="596" actId="26606"/>
          <ac:spMkLst>
            <pc:docMk/>
            <pc:sldMk cId="1607686732" sldId="257"/>
            <ac:spMk id="14" creationId="{E7E724E3-EA7B-4F89-BDD4-91DF53632F6B}"/>
          </ac:spMkLst>
        </pc:spChg>
        <pc:spChg chg="add del">
          <ac:chgData name="Xiuhao Shuai [Student]" userId="91aa5ac6-8aa1-4dc0-8d86-5965cb7560bb" providerId="ADAL" clId="{99450FF6-B161-47CC-8907-FFE736ACB833}" dt="2022-04-27T11:58:11.115" v="623" actId="26606"/>
          <ac:spMkLst>
            <pc:docMk/>
            <pc:sldMk cId="1607686732" sldId="257"/>
            <ac:spMk id="20" creationId="{42285737-90EE-47DC-AC80-8AE156B11969}"/>
          </ac:spMkLst>
        </pc:spChg>
        <pc:spChg chg="add del">
          <ac:chgData name="Xiuhao Shuai [Student]" userId="91aa5ac6-8aa1-4dc0-8d86-5965cb7560bb" providerId="ADAL" clId="{99450FF6-B161-47CC-8907-FFE736ACB833}" dt="2022-04-27T11:58:10.988" v="622" actId="26606"/>
          <ac:spMkLst>
            <pc:docMk/>
            <pc:sldMk cId="1607686732" sldId="257"/>
            <ac:spMk id="31" creationId="{E6BEB482-6CE7-4D6C-AC19-BDA464730899}"/>
          </ac:spMkLst>
        </pc:spChg>
        <pc:spChg chg="add del">
          <ac:chgData name="Xiuhao Shuai [Student]" userId="91aa5ac6-8aa1-4dc0-8d86-5965cb7560bb" providerId="ADAL" clId="{99450FF6-B161-47CC-8907-FFE736ACB833}" dt="2022-04-27T11:58:10.988" v="622" actId="26606"/>
          <ac:spMkLst>
            <pc:docMk/>
            <pc:sldMk cId="1607686732" sldId="257"/>
            <ac:spMk id="32" creationId="{AB948C00-58B8-4380-A1A8-49F7136B150B}"/>
          </ac:spMkLst>
        </pc:spChg>
        <pc:spChg chg="add del">
          <ac:chgData name="Xiuhao Shuai [Student]" userId="91aa5ac6-8aa1-4dc0-8d86-5965cb7560bb" providerId="ADAL" clId="{99450FF6-B161-47CC-8907-FFE736ACB833}" dt="2022-04-27T11:58:10.988" v="622" actId="26606"/>
          <ac:spMkLst>
            <pc:docMk/>
            <pc:sldMk cId="1607686732" sldId="257"/>
            <ac:spMk id="33" creationId="{AE6D64A5-8B93-4019-9FDC-75D3D7B87CBF}"/>
          </ac:spMkLst>
        </pc:spChg>
        <pc:spChg chg="add del">
          <ac:chgData name="Xiuhao Shuai [Student]" userId="91aa5ac6-8aa1-4dc0-8d86-5965cb7560bb" providerId="ADAL" clId="{99450FF6-B161-47CC-8907-FFE736ACB833}" dt="2022-04-27T11:57:52.421" v="619" actId="26606"/>
          <ac:spMkLst>
            <pc:docMk/>
            <pc:sldMk cId="1607686732" sldId="257"/>
            <ac:spMk id="34" creationId="{E6BEB482-6CE7-4D6C-AC19-BDA464730899}"/>
          </ac:spMkLst>
        </pc:spChg>
        <pc:spChg chg="add del">
          <ac:chgData name="Xiuhao Shuai [Student]" userId="91aa5ac6-8aa1-4dc0-8d86-5965cb7560bb" providerId="ADAL" clId="{99450FF6-B161-47CC-8907-FFE736ACB833}" dt="2022-04-27T11:57:52.421" v="619" actId="26606"/>
          <ac:spMkLst>
            <pc:docMk/>
            <pc:sldMk cId="1607686732" sldId="257"/>
            <ac:spMk id="36" creationId="{AB948C00-58B8-4380-A1A8-49F7136B150B}"/>
          </ac:spMkLst>
        </pc:spChg>
        <pc:spChg chg="add del">
          <ac:chgData name="Xiuhao Shuai [Student]" userId="91aa5ac6-8aa1-4dc0-8d86-5965cb7560bb" providerId="ADAL" clId="{99450FF6-B161-47CC-8907-FFE736ACB833}" dt="2022-04-27T12:01:05.998" v="650" actId="26606"/>
          <ac:spMkLst>
            <pc:docMk/>
            <pc:sldMk cId="1607686732" sldId="257"/>
            <ac:spMk id="37" creationId="{E51BA4DF-2BD4-4EC2-B1DB-B27C8AC71864}"/>
          </ac:spMkLst>
        </pc:spChg>
        <pc:spChg chg="add del">
          <ac:chgData name="Xiuhao Shuai [Student]" userId="91aa5ac6-8aa1-4dc0-8d86-5965cb7560bb" providerId="ADAL" clId="{99450FF6-B161-47CC-8907-FFE736ACB833}" dt="2022-04-27T11:57:52.421" v="619" actId="26606"/>
          <ac:spMkLst>
            <pc:docMk/>
            <pc:sldMk cId="1607686732" sldId="257"/>
            <ac:spMk id="38" creationId="{AE6D64A5-8B93-4019-9FDC-75D3D7B87CBF}"/>
          </ac:spMkLst>
        </pc:spChg>
        <pc:spChg chg="add mod">
          <ac:chgData name="Xiuhao Shuai [Student]" userId="91aa5ac6-8aa1-4dc0-8d86-5965cb7560bb" providerId="ADAL" clId="{99450FF6-B161-47CC-8907-FFE736ACB833}" dt="2022-04-27T12:01:12.972" v="651"/>
          <ac:spMkLst>
            <pc:docMk/>
            <pc:sldMk cId="1607686732" sldId="257"/>
            <ac:spMk id="40" creationId="{0CC0605D-67A8-486F-B594-B8BD0343B46D}"/>
          </ac:spMkLst>
        </pc:spChg>
        <pc:spChg chg="add del">
          <ac:chgData name="Xiuhao Shuai [Student]" userId="91aa5ac6-8aa1-4dc0-8d86-5965cb7560bb" providerId="ADAL" clId="{99450FF6-B161-47CC-8907-FFE736ACB833}" dt="2022-04-27T12:00:52.272" v="643" actId="26606"/>
          <ac:spMkLst>
            <pc:docMk/>
            <pc:sldMk cId="1607686732" sldId="257"/>
            <ac:spMk id="42" creationId="{E51BA4DF-2BD4-4EC2-B1DB-B27C8AC71864}"/>
          </ac:spMkLst>
        </pc:spChg>
        <pc:spChg chg="add del">
          <ac:chgData name="Xiuhao Shuai [Student]" userId="91aa5ac6-8aa1-4dc0-8d86-5965cb7560bb" providerId="ADAL" clId="{99450FF6-B161-47CC-8907-FFE736ACB833}" dt="2022-04-27T12:00:57.214" v="645" actId="26606"/>
          <ac:spMkLst>
            <pc:docMk/>
            <pc:sldMk cId="1607686732" sldId="257"/>
            <ac:spMk id="44" creationId="{E51BA4DF-2BD4-4EC2-B1DB-B27C8AC71864}"/>
          </ac:spMkLst>
        </pc:spChg>
        <pc:spChg chg="add del">
          <ac:chgData name="Xiuhao Shuai [Student]" userId="91aa5ac6-8aa1-4dc0-8d86-5965cb7560bb" providerId="ADAL" clId="{99450FF6-B161-47CC-8907-FFE736ACB833}" dt="2022-04-27T12:01:00.938" v="647" actId="26606"/>
          <ac:spMkLst>
            <pc:docMk/>
            <pc:sldMk cId="1607686732" sldId="257"/>
            <ac:spMk id="46" creationId="{E51BA4DF-2BD4-4EC2-B1DB-B27C8AC71864}"/>
          </ac:spMkLst>
        </pc:spChg>
        <pc:spChg chg="add del">
          <ac:chgData name="Xiuhao Shuai [Student]" userId="91aa5ac6-8aa1-4dc0-8d86-5965cb7560bb" providerId="ADAL" clId="{99450FF6-B161-47CC-8907-FFE736ACB833}" dt="2022-04-27T12:01:05.902" v="649" actId="26606"/>
          <ac:spMkLst>
            <pc:docMk/>
            <pc:sldMk cId="1607686732" sldId="257"/>
            <ac:spMk id="48" creationId="{E51BA4DF-2BD4-4EC2-B1DB-B27C8AC71864}"/>
          </ac:spMkLst>
        </pc:spChg>
        <pc:spChg chg="add">
          <ac:chgData name="Xiuhao Shuai [Student]" userId="91aa5ac6-8aa1-4dc0-8d86-5965cb7560bb" providerId="ADAL" clId="{99450FF6-B161-47CC-8907-FFE736ACB833}" dt="2022-04-27T12:01:05.998" v="650" actId="26606"/>
          <ac:spMkLst>
            <pc:docMk/>
            <pc:sldMk cId="1607686732" sldId="257"/>
            <ac:spMk id="50" creationId="{B4147794-66B7-4CDE-BC75-BBDC48B2FCEB}"/>
          </ac:spMkLst>
        </pc:spChg>
        <pc:spChg chg="add">
          <ac:chgData name="Xiuhao Shuai [Student]" userId="91aa5ac6-8aa1-4dc0-8d86-5965cb7560bb" providerId="ADAL" clId="{99450FF6-B161-47CC-8907-FFE736ACB833}" dt="2022-04-27T12:01:05.998" v="650" actId="26606"/>
          <ac:spMkLst>
            <pc:docMk/>
            <pc:sldMk cId="1607686732" sldId="257"/>
            <ac:spMk id="51" creationId="{41202E79-1236-4DF8-9921-F47A0B079C13}"/>
          </ac:spMkLst>
        </pc:spChg>
        <pc:grpChg chg="add del">
          <ac:chgData name="Xiuhao Shuai [Student]" userId="91aa5ac6-8aa1-4dc0-8d86-5965cb7560bb" providerId="ADAL" clId="{99450FF6-B161-47CC-8907-FFE736ACB833}" dt="2022-04-27T11:58:11.115" v="623" actId="26606"/>
          <ac:grpSpMkLst>
            <pc:docMk/>
            <pc:sldMk cId="1607686732" sldId="257"/>
            <ac:grpSpMk id="22" creationId="{B57BDC17-F1B3-455F-BBF1-680AA1F25C06}"/>
          </ac:grpSpMkLst>
        </pc:grpChg>
        <pc:graphicFrameChg chg="add del">
          <ac:chgData name="Xiuhao Shuai [Student]" userId="91aa5ac6-8aa1-4dc0-8d86-5965cb7560bb" providerId="ADAL" clId="{99450FF6-B161-47CC-8907-FFE736ACB833}" dt="2022-04-20T13:39:21.060" v="80" actId="26606"/>
          <ac:graphicFrameMkLst>
            <pc:docMk/>
            <pc:sldMk cId="1607686732" sldId="257"/>
            <ac:graphicFrameMk id="5" creationId="{88A01F4C-E47D-FF95-FB09-621EE115B1DE}"/>
          </ac:graphicFrameMkLst>
        </pc:graphicFrameChg>
        <pc:graphicFrameChg chg="add mod ord modGraphic">
          <ac:chgData name="Xiuhao Shuai [Student]" userId="91aa5ac6-8aa1-4dc0-8d86-5965cb7560bb" providerId="ADAL" clId="{99450FF6-B161-47CC-8907-FFE736ACB833}" dt="2022-04-27T12:01:05.998" v="650" actId="26606"/>
          <ac:graphicFrameMkLst>
            <pc:docMk/>
            <pc:sldMk cId="1607686732" sldId="257"/>
            <ac:graphicFrameMk id="16" creationId="{EB65F477-C567-C5A0-737D-89DFDA6D7362}"/>
          </ac:graphicFrameMkLst>
        </pc:graphicFrameChg>
        <pc:picChg chg="add mod ord modCrop">
          <ac:chgData name="Xiuhao Shuai [Student]" userId="91aa5ac6-8aa1-4dc0-8d86-5965cb7560bb" providerId="ADAL" clId="{99450FF6-B161-47CC-8907-FFE736ACB833}" dt="2022-04-27T12:01:05.998" v="650" actId="26606"/>
          <ac:picMkLst>
            <pc:docMk/>
            <pc:sldMk cId="1607686732" sldId="257"/>
            <ac:picMk id="5" creationId="{2C62772E-ED90-4267-9A71-7E8227489226}"/>
          </ac:picMkLst>
        </pc:picChg>
        <pc:picChg chg="add del">
          <ac:chgData name="Xiuhao Shuai [Student]" userId="91aa5ac6-8aa1-4dc0-8d86-5965cb7560bb" providerId="ADAL" clId="{99450FF6-B161-47CC-8907-FFE736ACB833}" dt="2022-04-20T13:39:21.060" v="80" actId="26606"/>
          <ac:picMkLst>
            <pc:docMk/>
            <pc:sldMk cId="1607686732" sldId="257"/>
            <ac:picMk id="6" creationId="{1D6D057E-66D7-79C9-57D1-072684F85EB6}"/>
          </ac:picMkLst>
        </pc:picChg>
        <pc:picChg chg="add del">
          <ac:chgData name="Xiuhao Shuai [Student]" userId="91aa5ac6-8aa1-4dc0-8d86-5965cb7560bb" providerId="ADAL" clId="{99450FF6-B161-47CC-8907-FFE736ACB833}" dt="2022-04-27T11:57:52.421" v="619" actId="26606"/>
          <ac:picMkLst>
            <pc:docMk/>
            <pc:sldMk cId="1607686732" sldId="257"/>
            <ac:picMk id="30" creationId="{7D691CEA-EE3A-5CD9-9260-12E5BFAF7169}"/>
          </ac:picMkLst>
        </pc:picChg>
        <pc:picChg chg="add del">
          <ac:chgData name="Xiuhao Shuai [Student]" userId="91aa5ac6-8aa1-4dc0-8d86-5965cb7560bb" providerId="ADAL" clId="{99450FF6-B161-47CC-8907-FFE736ACB833}" dt="2022-04-27T11:58:10.988" v="622" actId="26606"/>
          <ac:picMkLst>
            <pc:docMk/>
            <pc:sldMk cId="1607686732" sldId="257"/>
            <ac:picMk id="35" creationId="{CBE86977-DC2F-2940-BA46-C2D87AE5B1EB}"/>
          </ac:picMkLst>
        </pc:picChg>
        <pc:picChg chg="add del mod">
          <ac:chgData name="Xiuhao Shuai [Student]" userId="91aa5ac6-8aa1-4dc0-8d86-5965cb7560bb" providerId="ADAL" clId="{99450FF6-B161-47CC-8907-FFE736ACB833}" dt="2022-04-27T12:00:01.804" v="631" actId="478"/>
          <ac:picMkLst>
            <pc:docMk/>
            <pc:sldMk cId="1607686732" sldId="257"/>
            <ac:picMk id="39" creationId="{D5280BDA-B643-950E-7AEC-21D6C572DD47}"/>
          </ac:picMkLst>
        </pc:picChg>
      </pc:sldChg>
      <pc:sldChg chg="addSp delSp modSp new mod modTransition setBg">
        <pc:chgData name="Xiuhao Shuai [Student]" userId="91aa5ac6-8aa1-4dc0-8d86-5965cb7560bb" providerId="ADAL" clId="{99450FF6-B161-47CC-8907-FFE736ACB833}" dt="2022-04-27T12:13:39.607" v="816"/>
        <pc:sldMkLst>
          <pc:docMk/>
          <pc:sldMk cId="2241985781" sldId="258"/>
        </pc:sldMkLst>
        <pc:spChg chg="mod">
          <ac:chgData name="Xiuhao Shuai [Student]" userId="91aa5ac6-8aa1-4dc0-8d86-5965cb7560bb" providerId="ADAL" clId="{99450FF6-B161-47CC-8907-FFE736ACB833}" dt="2022-04-20T13:39:13.474" v="76" actId="26606"/>
          <ac:spMkLst>
            <pc:docMk/>
            <pc:sldMk cId="2241985781" sldId="258"/>
            <ac:spMk id="2" creationId="{983DDF1C-BA05-491D-AF22-9616A4EA884A}"/>
          </ac:spMkLst>
        </pc:spChg>
        <pc:spChg chg="del">
          <ac:chgData name="Xiuhao Shuai [Student]" userId="91aa5ac6-8aa1-4dc0-8d86-5965cb7560bb" providerId="ADAL" clId="{99450FF6-B161-47CC-8907-FFE736ACB833}" dt="2022-04-20T13:39:07.649" v="70" actId="478"/>
          <ac:spMkLst>
            <pc:docMk/>
            <pc:sldMk cId="2241985781" sldId="258"/>
            <ac:spMk id="3" creationId="{9FB695CB-09A6-4352-933E-28415DDEF2DB}"/>
          </ac:spMkLst>
        </pc:spChg>
        <pc:spChg chg="del mod">
          <ac:chgData name="Xiuhao Shuai [Student]" userId="91aa5ac6-8aa1-4dc0-8d86-5965cb7560bb" providerId="ADAL" clId="{99450FF6-B161-47CC-8907-FFE736ACB833}" dt="2022-04-27T12:06:20.373" v="681"/>
          <ac:spMkLst>
            <pc:docMk/>
            <pc:sldMk cId="2241985781" sldId="258"/>
            <ac:spMk id="4" creationId="{63394348-5AA6-40DC-8F58-6FB4D8A5DAD6}"/>
          </ac:spMkLst>
        </pc:spChg>
        <pc:spChg chg="del">
          <ac:chgData name="Xiuhao Shuai [Student]" userId="91aa5ac6-8aa1-4dc0-8d86-5965cb7560bb" providerId="ADAL" clId="{99450FF6-B161-47CC-8907-FFE736ACB833}" dt="2022-04-27T12:06:20.373" v="681"/>
          <ac:spMkLst>
            <pc:docMk/>
            <pc:sldMk cId="2241985781" sldId="258"/>
            <ac:spMk id="7" creationId="{F1B74EA3-1A46-4482-8DFE-389689C702A3}"/>
          </ac:spMkLst>
        </pc:spChg>
        <pc:spChg chg="add del">
          <ac:chgData name="Xiuhao Shuai [Student]" userId="91aa5ac6-8aa1-4dc0-8d86-5965cb7560bb" providerId="ADAL" clId="{99450FF6-B161-47CC-8907-FFE736ACB833}" dt="2022-04-20T13:39:11.280" v="73" actId="26606"/>
          <ac:spMkLst>
            <pc:docMk/>
            <pc:sldMk cId="2241985781" sldId="258"/>
            <ac:spMk id="10" creationId="{D4771268-CB57-404A-9271-370EB28F6090}"/>
          </ac:spMkLst>
        </pc:spChg>
        <pc:spChg chg="add del">
          <ac:chgData name="Xiuhao Shuai [Student]" userId="91aa5ac6-8aa1-4dc0-8d86-5965cb7560bb" providerId="ADAL" clId="{99450FF6-B161-47CC-8907-FFE736ACB833}" dt="2022-04-20T13:39:13.470" v="75" actId="26606"/>
          <ac:spMkLst>
            <pc:docMk/>
            <pc:sldMk cId="2241985781" sldId="258"/>
            <ac:spMk id="12" creationId="{7F57BEA8-497D-4AA8-8A18-BDCD696B25FE}"/>
          </ac:spMkLst>
        </pc:spChg>
        <pc:picChg chg="add mod">
          <ac:chgData name="Xiuhao Shuai [Student]" userId="91aa5ac6-8aa1-4dc0-8d86-5965cb7560bb" providerId="ADAL" clId="{99450FF6-B161-47CC-8907-FFE736ACB833}" dt="2022-04-20T13:39:13.474" v="76" actId="26606"/>
          <ac:picMkLst>
            <pc:docMk/>
            <pc:sldMk cId="2241985781" sldId="258"/>
            <ac:picMk id="5" creationId="{7EB5D57B-1065-4EAD-8EDB-8825071F03B9}"/>
          </ac:picMkLst>
        </pc:picChg>
        <pc:picChg chg="del">
          <ac:chgData name="Xiuhao Shuai [Student]" userId="91aa5ac6-8aa1-4dc0-8d86-5965cb7560bb" providerId="ADAL" clId="{99450FF6-B161-47CC-8907-FFE736ACB833}" dt="2022-04-27T12:06:20.373" v="681"/>
          <ac:picMkLst>
            <pc:docMk/>
            <pc:sldMk cId="2241985781" sldId="258"/>
            <ac:picMk id="6" creationId="{409EC1D5-ACCA-4ACF-A07F-F051508CC7A9}"/>
          </ac:picMkLst>
        </pc:picChg>
        <pc:cxnChg chg="add del">
          <ac:chgData name="Xiuhao Shuai [Student]" userId="91aa5ac6-8aa1-4dc0-8d86-5965cb7560bb" providerId="ADAL" clId="{99450FF6-B161-47CC-8907-FFE736ACB833}" dt="2022-04-20T13:39:13.470" v="75" actId="26606"/>
          <ac:cxnSpMkLst>
            <pc:docMk/>
            <pc:sldMk cId="2241985781" sldId="258"/>
            <ac:cxnSpMk id="13" creationId="{D2E961F1-4A28-4A5F-BBD4-6E400E5E6C75}"/>
          </ac:cxnSpMkLst>
        </pc:cxnChg>
        <pc:cxnChg chg="add del">
          <ac:chgData name="Xiuhao Shuai [Student]" userId="91aa5ac6-8aa1-4dc0-8d86-5965cb7560bb" providerId="ADAL" clId="{99450FF6-B161-47CC-8907-FFE736ACB833}" dt="2022-04-20T13:39:13.470" v="75" actId="26606"/>
          <ac:cxnSpMkLst>
            <pc:docMk/>
            <pc:sldMk cId="2241985781" sldId="258"/>
            <ac:cxnSpMk id="14" creationId="{A82415D3-DDE5-4D63-8CB3-23A5EC581B27}"/>
          </ac:cxnSpMkLst>
        </pc:cxnChg>
        <pc:cxnChg chg="add del">
          <ac:chgData name="Xiuhao Shuai [Student]" userId="91aa5ac6-8aa1-4dc0-8d86-5965cb7560bb" providerId="ADAL" clId="{99450FF6-B161-47CC-8907-FFE736ACB833}" dt="2022-04-20T13:39:13.470" v="75" actId="26606"/>
          <ac:cxnSpMkLst>
            <pc:docMk/>
            <pc:sldMk cId="2241985781" sldId="258"/>
            <ac:cxnSpMk id="16" creationId="{AD7193FB-6AE6-4B3B-8F89-56B55DD63B4D}"/>
          </ac:cxnSpMkLst>
        </pc:cxnChg>
      </pc:sldChg>
      <pc:sldChg chg="new del">
        <pc:chgData name="Xiuhao Shuai [Student]" userId="91aa5ac6-8aa1-4dc0-8d86-5965cb7560bb" providerId="ADAL" clId="{99450FF6-B161-47CC-8907-FFE736ACB833}" dt="2022-04-20T13:39:49.907" v="85" actId="47"/>
        <pc:sldMkLst>
          <pc:docMk/>
          <pc:sldMk cId="1649530072" sldId="259"/>
        </pc:sldMkLst>
      </pc:sldChg>
      <pc:sldChg chg="addSp delSp modSp new mod ord modTransition setBg modAnim">
        <pc:chgData name="Xiuhao Shuai [Student]" userId="91aa5ac6-8aa1-4dc0-8d86-5965cb7560bb" providerId="ADAL" clId="{99450FF6-B161-47CC-8907-FFE736ACB833}" dt="2022-04-27T12:16:15.478" v="921"/>
        <pc:sldMkLst>
          <pc:docMk/>
          <pc:sldMk cId="2077906884" sldId="259"/>
        </pc:sldMkLst>
        <pc:spChg chg="mod">
          <ac:chgData name="Xiuhao Shuai [Student]" userId="91aa5ac6-8aa1-4dc0-8d86-5965cb7560bb" providerId="ADAL" clId="{99450FF6-B161-47CC-8907-FFE736ACB833}" dt="2022-04-20T13:41:41.831" v="129" actId="26606"/>
          <ac:spMkLst>
            <pc:docMk/>
            <pc:sldMk cId="2077906884" sldId="259"/>
            <ac:spMk id="2" creationId="{21FE87DD-0353-4F13-8AAF-2500A7B300F6}"/>
          </ac:spMkLst>
        </pc:spChg>
        <pc:spChg chg="add del mod">
          <ac:chgData name="Xiuhao Shuai [Student]" userId="91aa5ac6-8aa1-4dc0-8d86-5965cb7560bb" providerId="ADAL" clId="{99450FF6-B161-47CC-8907-FFE736ACB833}" dt="2022-04-20T13:41:41.831" v="129" actId="26606"/>
          <ac:spMkLst>
            <pc:docMk/>
            <pc:sldMk cId="2077906884" sldId="259"/>
            <ac:spMk id="3" creationId="{3BA64CD8-52AA-4677-89DD-6381D17FA092}"/>
          </ac:spMkLst>
        </pc:spChg>
        <pc:spChg chg="add del">
          <ac:chgData name="Xiuhao Shuai [Student]" userId="91aa5ac6-8aa1-4dc0-8d86-5965cb7560bb" providerId="ADAL" clId="{99450FF6-B161-47CC-8907-FFE736ACB833}" dt="2022-04-20T13:41:41.800" v="128" actId="26606"/>
          <ac:spMkLst>
            <pc:docMk/>
            <pc:sldMk cId="2077906884" sldId="259"/>
            <ac:spMk id="9" creationId="{35DB3719-6FDC-4E5D-891D-FF40B7300F64}"/>
          </ac:spMkLst>
        </pc:spChg>
        <pc:spChg chg="add del">
          <ac:chgData name="Xiuhao Shuai [Student]" userId="91aa5ac6-8aa1-4dc0-8d86-5965cb7560bb" providerId="ADAL" clId="{99450FF6-B161-47CC-8907-FFE736ACB833}" dt="2022-04-20T13:41:41.800" v="128" actId="26606"/>
          <ac:spMkLst>
            <pc:docMk/>
            <pc:sldMk cId="2077906884" sldId="259"/>
            <ac:spMk id="11" creationId="{E0CBAC23-2E3F-4A90-BA59-F8299F6A5439}"/>
          </ac:spMkLst>
        </pc:spChg>
        <pc:spChg chg="add">
          <ac:chgData name="Xiuhao Shuai [Student]" userId="91aa5ac6-8aa1-4dc0-8d86-5965cb7560bb" providerId="ADAL" clId="{99450FF6-B161-47CC-8907-FFE736ACB833}" dt="2022-04-20T13:41:41.831" v="129" actId="26606"/>
          <ac:spMkLst>
            <pc:docMk/>
            <pc:sldMk cId="2077906884" sldId="259"/>
            <ac:spMk id="13" creationId="{D2C0AE1C-0118-41AE-8A10-7CDCBF10E96F}"/>
          </ac:spMkLst>
        </pc:spChg>
        <pc:spChg chg="add">
          <ac:chgData name="Xiuhao Shuai [Student]" userId="91aa5ac6-8aa1-4dc0-8d86-5965cb7560bb" providerId="ADAL" clId="{99450FF6-B161-47CC-8907-FFE736ACB833}" dt="2022-04-20T13:41:41.831" v="129" actId="26606"/>
          <ac:spMkLst>
            <pc:docMk/>
            <pc:sldMk cId="2077906884" sldId="259"/>
            <ac:spMk id="14" creationId="{7517A47C-B2E5-4B79-8061-D74B1311AF6E}"/>
          </ac:spMkLst>
        </pc:spChg>
        <pc:spChg chg="add">
          <ac:chgData name="Xiuhao Shuai [Student]" userId="91aa5ac6-8aa1-4dc0-8d86-5965cb7560bb" providerId="ADAL" clId="{99450FF6-B161-47CC-8907-FFE736ACB833}" dt="2022-04-20T13:41:41.831" v="129" actId="26606"/>
          <ac:spMkLst>
            <pc:docMk/>
            <pc:sldMk cId="2077906884" sldId="259"/>
            <ac:spMk id="15" creationId="{463EEC44-1BA3-44ED-81FC-A644B04B2A44}"/>
          </ac:spMkLst>
        </pc:spChg>
        <pc:spChg chg="add">
          <ac:chgData name="Xiuhao Shuai [Student]" userId="91aa5ac6-8aa1-4dc0-8d86-5965cb7560bb" providerId="ADAL" clId="{99450FF6-B161-47CC-8907-FFE736ACB833}" dt="2022-04-20T13:41:41.831" v="129" actId="26606"/>
          <ac:spMkLst>
            <pc:docMk/>
            <pc:sldMk cId="2077906884" sldId="259"/>
            <ac:spMk id="16" creationId="{C505E780-2083-4CB5-A42A-5E0E2908ECC3}"/>
          </ac:spMkLst>
        </pc:spChg>
        <pc:graphicFrameChg chg="add del">
          <ac:chgData name="Xiuhao Shuai [Student]" userId="91aa5ac6-8aa1-4dc0-8d86-5965cb7560bb" providerId="ADAL" clId="{99450FF6-B161-47CC-8907-FFE736ACB833}" dt="2022-04-20T13:41:41.800" v="128" actId="26606"/>
          <ac:graphicFrameMkLst>
            <pc:docMk/>
            <pc:sldMk cId="2077906884" sldId="259"/>
            <ac:graphicFrameMk id="5" creationId="{F20F9B9C-DEED-69FC-379D-CA2A79E16AFB}"/>
          </ac:graphicFrameMkLst>
        </pc:graphicFrameChg>
        <pc:graphicFrameChg chg="add">
          <ac:chgData name="Xiuhao Shuai [Student]" userId="91aa5ac6-8aa1-4dc0-8d86-5965cb7560bb" providerId="ADAL" clId="{99450FF6-B161-47CC-8907-FFE736ACB833}" dt="2022-04-20T13:41:41.831" v="129" actId="26606"/>
          <ac:graphicFrameMkLst>
            <pc:docMk/>
            <pc:sldMk cId="2077906884" sldId="259"/>
            <ac:graphicFrameMk id="17" creationId="{5E452B39-48CC-5C7D-7CF2-4616086E64B7}"/>
          </ac:graphicFrameMkLst>
        </pc:graphicFrameChg>
      </pc:sldChg>
      <pc:sldChg chg="addSp delSp modSp new mod ord modTransition setBg">
        <pc:chgData name="Xiuhao Shuai [Student]" userId="91aa5ac6-8aa1-4dc0-8d86-5965cb7560bb" providerId="ADAL" clId="{99450FF6-B161-47CC-8907-FFE736ACB833}" dt="2022-04-27T12:15:33.543" v="909" actId="20577"/>
        <pc:sldMkLst>
          <pc:docMk/>
          <pc:sldMk cId="3125988282" sldId="260"/>
        </pc:sldMkLst>
        <pc:spChg chg="mod">
          <ac:chgData name="Xiuhao Shuai [Student]" userId="91aa5ac6-8aa1-4dc0-8d86-5965cb7560bb" providerId="ADAL" clId="{99450FF6-B161-47CC-8907-FFE736ACB833}" dt="2022-04-20T13:43:32.241" v="241" actId="26606"/>
          <ac:spMkLst>
            <pc:docMk/>
            <pc:sldMk cId="3125988282" sldId="260"/>
            <ac:spMk id="2" creationId="{82CEBF43-3410-4CD1-8C85-1E432AFE8997}"/>
          </ac:spMkLst>
        </pc:spChg>
        <pc:spChg chg="del mod">
          <ac:chgData name="Xiuhao Shuai [Student]" userId="91aa5ac6-8aa1-4dc0-8d86-5965cb7560bb" providerId="ADAL" clId="{99450FF6-B161-47CC-8907-FFE736ACB833}" dt="2022-04-20T13:43:32.241" v="241" actId="26606"/>
          <ac:spMkLst>
            <pc:docMk/>
            <pc:sldMk cId="3125988282" sldId="260"/>
            <ac:spMk id="3" creationId="{CA0E5FEF-0575-491C-A520-F06682D6F58B}"/>
          </ac:spMkLst>
        </pc:spChg>
        <pc:spChg chg="add">
          <ac:chgData name="Xiuhao Shuai [Student]" userId="91aa5ac6-8aa1-4dc0-8d86-5965cb7560bb" providerId="ADAL" clId="{99450FF6-B161-47CC-8907-FFE736ACB833}" dt="2022-04-20T13:43:32.241" v="241" actId="26606"/>
          <ac:spMkLst>
            <pc:docMk/>
            <pc:sldMk cId="3125988282" sldId="260"/>
            <ac:spMk id="9" creationId="{AE2B703B-46F9-481A-A605-82E2A828C4FA}"/>
          </ac:spMkLst>
        </pc:spChg>
        <pc:spChg chg="add">
          <ac:chgData name="Xiuhao Shuai [Student]" userId="91aa5ac6-8aa1-4dc0-8d86-5965cb7560bb" providerId="ADAL" clId="{99450FF6-B161-47CC-8907-FFE736ACB833}" dt="2022-04-20T13:43:32.241" v="241" actId="26606"/>
          <ac:spMkLst>
            <pc:docMk/>
            <pc:sldMk cId="3125988282" sldId="260"/>
            <ac:spMk id="11" creationId="{F13BE4D7-0C3D-4906-B230-A1C5B4665CCF}"/>
          </ac:spMkLst>
        </pc:spChg>
        <pc:graphicFrameChg chg="add mod">
          <ac:chgData name="Xiuhao Shuai [Student]" userId="91aa5ac6-8aa1-4dc0-8d86-5965cb7560bb" providerId="ADAL" clId="{99450FF6-B161-47CC-8907-FFE736ACB833}" dt="2022-04-27T12:15:33.543" v="909" actId="20577"/>
          <ac:graphicFrameMkLst>
            <pc:docMk/>
            <pc:sldMk cId="3125988282" sldId="260"/>
            <ac:graphicFrameMk id="5" creationId="{22224272-C712-FCAB-DB68-920415B8924F}"/>
          </ac:graphicFrameMkLst>
        </pc:graphicFrameChg>
      </pc:sldChg>
      <pc:sldChg chg="add del">
        <pc:chgData name="Xiuhao Shuai [Student]" userId="91aa5ac6-8aa1-4dc0-8d86-5965cb7560bb" providerId="ADAL" clId="{99450FF6-B161-47CC-8907-FFE736ACB833}" dt="2022-04-27T11:51:55.049" v="599" actId="47"/>
        <pc:sldMkLst>
          <pc:docMk/>
          <pc:sldMk cId="769728784" sldId="261"/>
        </pc:sldMkLst>
      </pc:sldChg>
      <pc:sldChg chg="modSp new add del mod">
        <pc:chgData name="Xiuhao Shuai [Student]" userId="91aa5ac6-8aa1-4dc0-8d86-5965cb7560bb" providerId="ADAL" clId="{99450FF6-B161-47CC-8907-FFE736ACB833}" dt="2022-04-20T13:57:32.941" v="515" actId="47"/>
        <pc:sldMkLst>
          <pc:docMk/>
          <pc:sldMk cId="1992126646" sldId="261"/>
        </pc:sldMkLst>
        <pc:spChg chg="mod">
          <ac:chgData name="Xiuhao Shuai [Student]" userId="91aa5ac6-8aa1-4dc0-8d86-5965cb7560bb" providerId="ADAL" clId="{99450FF6-B161-47CC-8907-FFE736ACB833}" dt="2022-04-20T13:44:55.324" v="270" actId="20577"/>
          <ac:spMkLst>
            <pc:docMk/>
            <pc:sldMk cId="1992126646" sldId="261"/>
            <ac:spMk id="2" creationId="{FCB835D5-4C85-48C0-88A6-AB77F6B7E7B4}"/>
          </ac:spMkLst>
        </pc:spChg>
        <pc:spChg chg="mod">
          <ac:chgData name="Xiuhao Shuai [Student]" userId="91aa5ac6-8aa1-4dc0-8d86-5965cb7560bb" providerId="ADAL" clId="{99450FF6-B161-47CC-8907-FFE736ACB833}" dt="2022-04-20T13:50:09.501" v="514" actId="20577"/>
          <ac:spMkLst>
            <pc:docMk/>
            <pc:sldMk cId="1992126646" sldId="261"/>
            <ac:spMk id="3" creationId="{F21B923E-94EE-4FB1-8B99-EC4B606A461E}"/>
          </ac:spMkLst>
        </pc:spChg>
      </pc:sldChg>
      <pc:sldChg chg="modSp new del mod">
        <pc:chgData name="Xiuhao Shuai [Student]" userId="91aa5ac6-8aa1-4dc0-8d86-5965cb7560bb" providerId="ADAL" clId="{99450FF6-B161-47CC-8907-FFE736ACB833}" dt="2022-04-20T14:17:43.064" v="592" actId="47"/>
        <pc:sldMkLst>
          <pc:docMk/>
          <pc:sldMk cId="2374771956" sldId="261"/>
        </pc:sldMkLst>
        <pc:spChg chg="mod">
          <ac:chgData name="Xiuhao Shuai [Student]" userId="91aa5ac6-8aa1-4dc0-8d86-5965cb7560bb" providerId="ADAL" clId="{99450FF6-B161-47CC-8907-FFE736ACB833}" dt="2022-04-20T14:03:07.747" v="591" actId="20577"/>
          <ac:spMkLst>
            <pc:docMk/>
            <pc:sldMk cId="2374771956" sldId="261"/>
            <ac:spMk id="2" creationId="{DAC07C8A-4571-40BD-BD27-F734E6F0B4A5}"/>
          </ac:spMkLst>
        </pc:spChg>
      </pc:sldChg>
      <pc:sldChg chg="add del">
        <pc:chgData name="Xiuhao Shuai [Student]" userId="91aa5ac6-8aa1-4dc0-8d86-5965cb7560bb" providerId="ADAL" clId="{99450FF6-B161-47CC-8907-FFE736ACB833}" dt="2022-04-27T12:01:17.672" v="652" actId="47"/>
        <pc:sldMkLst>
          <pc:docMk/>
          <pc:sldMk cId="3143872578" sldId="261"/>
        </pc:sldMkLst>
      </pc:sldChg>
      <pc:sldChg chg="modSp new del mod">
        <pc:chgData name="Xiuhao Shuai [Student]" userId="91aa5ac6-8aa1-4dc0-8d86-5965cb7560bb" providerId="ADAL" clId="{99450FF6-B161-47CC-8907-FFE736ACB833}" dt="2022-04-27T12:06:10.680" v="679" actId="47"/>
        <pc:sldMkLst>
          <pc:docMk/>
          <pc:sldMk cId="3989255428" sldId="261"/>
        </pc:sldMkLst>
        <pc:spChg chg="mod">
          <ac:chgData name="Xiuhao Shuai [Student]" userId="91aa5ac6-8aa1-4dc0-8d86-5965cb7560bb" providerId="ADAL" clId="{99450FF6-B161-47CC-8907-FFE736ACB833}" dt="2022-04-27T12:03:09.992" v="678" actId="20577"/>
          <ac:spMkLst>
            <pc:docMk/>
            <pc:sldMk cId="3989255428" sldId="261"/>
            <ac:spMk id="2" creationId="{C5F2807D-238B-4A9D-A00C-EAE8E623CEC6}"/>
          </ac:spMkLst>
        </pc:spChg>
      </pc:sldChg>
      <pc:sldChg chg="addSp delSp modSp new mod modTransition setBg">
        <pc:chgData name="Xiuhao Shuai [Student]" userId="91aa5ac6-8aa1-4dc0-8d86-5965cb7560bb" providerId="ADAL" clId="{99450FF6-B161-47CC-8907-FFE736ACB833}" dt="2022-04-27T12:13:39.607" v="816"/>
        <pc:sldMkLst>
          <pc:docMk/>
          <pc:sldMk cId="4215192700" sldId="261"/>
        </pc:sldMkLst>
        <pc:spChg chg="mod ord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2" creationId="{D0C12096-24AC-49D1-9A3F-66B4A683E2CE}"/>
          </ac:spMkLst>
        </pc:spChg>
        <pc:spChg chg="mod ord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3" creationId="{3198EE4F-BCC1-410C-AD32-A3B4E23618EB}"/>
          </ac:spMkLst>
        </pc:spChg>
        <pc:spChg chg="add del mod">
          <ac:chgData name="Xiuhao Shuai [Student]" userId="91aa5ac6-8aa1-4dc0-8d86-5965cb7560bb" providerId="ADAL" clId="{99450FF6-B161-47CC-8907-FFE736ACB833}" dt="2022-04-27T12:06:25.221" v="683" actId="26606"/>
          <ac:spMkLst>
            <pc:docMk/>
            <pc:sldMk cId="4215192700" sldId="261"/>
            <ac:spMk id="4" creationId="{1D3D5CF9-5660-404D-86DE-354788B21098}"/>
          </ac:spMkLst>
        </pc:spChg>
        <pc:spChg chg="add del mod">
          <ac:chgData name="Xiuhao Shuai [Student]" userId="91aa5ac6-8aa1-4dc0-8d86-5965cb7560bb" providerId="ADAL" clId="{99450FF6-B161-47CC-8907-FFE736ACB833}" dt="2022-04-27T12:06:25.221" v="683" actId="26606"/>
          <ac:spMkLst>
            <pc:docMk/>
            <pc:sldMk cId="4215192700" sldId="261"/>
            <ac:spMk id="6" creationId="{5FAB30CD-11ED-4A07-9B81-B1DDC760E946}"/>
          </ac:spMkLst>
        </pc:spChg>
        <pc:spChg chg="add del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11" creationId="{B4D3D850-2041-4B7C-AED9-54DA385B14F7}"/>
          </ac:spMkLst>
        </pc:spChg>
        <pc:spChg chg="add del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13" creationId="{B497CCB5-5FC2-473C-AFCC-2430CEF1DF71}"/>
          </ac:spMkLst>
        </pc:spChg>
        <pc:spChg chg="add del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15" creationId="{599C8C75-BFDF-44E7-A028-EEB5EDD58817}"/>
          </ac:spMkLst>
        </pc:spChg>
        <pc:spChg chg="add del">
          <ac:chgData name="Xiuhao Shuai [Student]" userId="91aa5ac6-8aa1-4dc0-8d86-5965cb7560bb" providerId="ADAL" clId="{99450FF6-B161-47CC-8907-FFE736ACB833}" dt="2022-04-27T12:06:37.861" v="685" actId="26606"/>
          <ac:spMkLst>
            <pc:docMk/>
            <pc:sldMk cId="4215192700" sldId="261"/>
            <ac:spMk id="20" creationId="{AB45A142-4255-493C-8284-5D566C121B10}"/>
          </ac:spMkLst>
        </pc:spChg>
        <pc:spChg chg="add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24" creationId="{D07DD2DE-F619-49DD-B5E7-03A290FF4ED1}"/>
          </ac:spMkLst>
        </pc:spChg>
        <pc:spChg chg="add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25" creationId="{A8384FB5-9ADC-4DDC-881B-597D56F5B15D}"/>
          </ac:spMkLst>
        </pc:spChg>
        <pc:spChg chg="add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26" creationId="{85149191-5F60-4A28-AAFF-039F96B0F3EC}"/>
          </ac:spMkLst>
        </pc:spChg>
        <pc:spChg chg="add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27" creationId="{91E5A9A7-95C6-4F4F-B00E-C82E07FE62EF}"/>
          </ac:spMkLst>
        </pc:spChg>
        <pc:spChg chg="add">
          <ac:chgData name="Xiuhao Shuai [Student]" userId="91aa5ac6-8aa1-4dc0-8d86-5965cb7560bb" providerId="ADAL" clId="{99450FF6-B161-47CC-8907-FFE736ACB833}" dt="2022-04-27T12:06:37.874" v="686" actId="26606"/>
          <ac:spMkLst>
            <pc:docMk/>
            <pc:sldMk cId="4215192700" sldId="261"/>
            <ac:spMk id="28" creationId="{F8260ED5-17F7-4158-B241-D51DD4CF1B7E}"/>
          </ac:spMkLst>
        </pc:spChg>
        <pc:picChg chg="add mod ord">
          <ac:chgData name="Xiuhao Shuai [Student]" userId="91aa5ac6-8aa1-4dc0-8d86-5965cb7560bb" providerId="ADAL" clId="{99450FF6-B161-47CC-8907-FFE736ACB833}" dt="2022-04-27T12:06:37.874" v="686" actId="26606"/>
          <ac:picMkLst>
            <pc:docMk/>
            <pc:sldMk cId="4215192700" sldId="261"/>
            <ac:picMk id="5" creationId="{9A71B1D3-7B97-43CB-8D38-2430A97BA44D}"/>
          </ac:picMkLst>
        </pc:picChg>
        <pc:cxnChg chg="add del">
          <ac:chgData name="Xiuhao Shuai [Student]" userId="91aa5ac6-8aa1-4dc0-8d86-5965cb7560bb" providerId="ADAL" clId="{99450FF6-B161-47CC-8907-FFE736ACB833}" dt="2022-04-27T12:06:37.861" v="685" actId="26606"/>
          <ac:cxnSpMkLst>
            <pc:docMk/>
            <pc:sldMk cId="4215192700" sldId="261"/>
            <ac:cxnSpMk id="22" creationId="{38FB9660-F42F-4313-BBC4-47C007FE484C}"/>
          </ac:cxnSpMkLst>
        </pc:cxnChg>
      </pc:sldChg>
      <pc:sldChg chg="addSp delSp modSp add mod modTransition modAnim">
        <pc:chgData name="Xiuhao Shuai [Student]" userId="91aa5ac6-8aa1-4dc0-8d86-5965cb7560bb" providerId="ADAL" clId="{99450FF6-B161-47CC-8907-FFE736ACB833}" dt="2022-04-27T12:13:39.607" v="816"/>
        <pc:sldMkLst>
          <pc:docMk/>
          <pc:sldMk cId="1514532967" sldId="262"/>
        </pc:sldMkLst>
        <pc:spChg chg="add del mod">
          <ac:chgData name="Xiuhao Shuai [Student]" userId="91aa5ac6-8aa1-4dc0-8d86-5965cb7560bb" providerId="ADAL" clId="{99450FF6-B161-47CC-8907-FFE736ACB833}" dt="2022-04-27T12:08:04.591" v="694" actId="478"/>
          <ac:spMkLst>
            <pc:docMk/>
            <pc:sldMk cId="1514532967" sldId="262"/>
            <ac:spMk id="4" creationId="{B131A4B3-B733-40FB-93CA-3A54BFF8A35D}"/>
          </ac:spMkLst>
        </pc:spChg>
        <pc:spChg chg="add mod">
          <ac:chgData name="Xiuhao Shuai [Student]" userId="91aa5ac6-8aa1-4dc0-8d86-5965cb7560bb" providerId="ADAL" clId="{99450FF6-B161-47CC-8907-FFE736ACB833}" dt="2022-04-27T12:10:25.751" v="768" actId="20577"/>
          <ac:spMkLst>
            <pc:docMk/>
            <pc:sldMk cId="1514532967" sldId="262"/>
            <ac:spMk id="6" creationId="{D74D0A32-05C8-4776-ACE9-0208BE93E83C}"/>
          </ac:spMkLst>
        </pc:spChg>
        <pc:spChg chg="add mod">
          <ac:chgData name="Xiuhao Shuai [Student]" userId="91aa5ac6-8aa1-4dc0-8d86-5965cb7560bb" providerId="ADAL" clId="{99450FF6-B161-47CC-8907-FFE736ACB833}" dt="2022-04-27T12:10:06.940" v="739" actId="1076"/>
          <ac:spMkLst>
            <pc:docMk/>
            <pc:sldMk cId="1514532967" sldId="262"/>
            <ac:spMk id="7" creationId="{86D4CD7B-EDEF-4E58-9DBC-02AE764D3A6E}"/>
          </ac:spMkLst>
        </pc:spChg>
        <pc:spChg chg="add del">
          <ac:chgData name="Xiuhao Shuai [Student]" userId="91aa5ac6-8aa1-4dc0-8d86-5965cb7560bb" providerId="ADAL" clId="{99450FF6-B161-47CC-8907-FFE736ACB833}" dt="2022-04-27T12:09:27.673" v="718" actId="478"/>
          <ac:spMkLst>
            <pc:docMk/>
            <pc:sldMk cId="1514532967" sldId="262"/>
            <ac:spMk id="8" creationId="{AF14387A-9000-44D9-BA9D-745931AEF40C}"/>
          </ac:spMkLst>
        </pc:spChg>
        <pc:spChg chg="add mod">
          <ac:chgData name="Xiuhao Shuai [Student]" userId="91aa5ac6-8aa1-4dc0-8d86-5965cb7560bb" providerId="ADAL" clId="{99450FF6-B161-47CC-8907-FFE736ACB833}" dt="2022-04-27T12:09:51.059" v="723" actId="13822"/>
          <ac:spMkLst>
            <pc:docMk/>
            <pc:sldMk cId="1514532967" sldId="262"/>
            <ac:spMk id="9" creationId="{643E8E8F-3B93-49B4-B218-4D39EE1019AE}"/>
          </ac:spMkLst>
        </pc:spChg>
        <pc:spChg chg="add mod">
          <ac:chgData name="Xiuhao Shuai [Student]" userId="91aa5ac6-8aa1-4dc0-8d86-5965cb7560bb" providerId="ADAL" clId="{99450FF6-B161-47CC-8907-FFE736ACB833}" dt="2022-04-27T12:10:08.678" v="740" actId="1076"/>
          <ac:spMkLst>
            <pc:docMk/>
            <pc:sldMk cId="1514532967" sldId="262"/>
            <ac:spMk id="12" creationId="{A598BC49-0ED8-4E90-8A0E-724A9D2147CC}"/>
          </ac:spMkLst>
        </pc:spChg>
        <pc:spChg chg="add mod">
          <ac:chgData name="Xiuhao Shuai [Student]" userId="91aa5ac6-8aa1-4dc0-8d86-5965cb7560bb" providerId="ADAL" clId="{99450FF6-B161-47CC-8907-FFE736ACB833}" dt="2022-04-27T12:09:14.813" v="715" actId="20577"/>
          <ac:spMkLst>
            <pc:docMk/>
            <pc:sldMk cId="1514532967" sldId="262"/>
            <ac:spMk id="13" creationId="{30083A28-D6B4-49B6-80C7-9E0C67564540}"/>
          </ac:spMkLst>
        </pc:spChg>
        <pc:spChg chg="add mod">
          <ac:chgData name="Xiuhao Shuai [Student]" userId="91aa5ac6-8aa1-4dc0-8d86-5965cb7560bb" providerId="ADAL" clId="{99450FF6-B161-47CC-8907-FFE736ACB833}" dt="2022-04-27T12:09:15.782" v="716" actId="20577"/>
          <ac:spMkLst>
            <pc:docMk/>
            <pc:sldMk cId="1514532967" sldId="262"/>
            <ac:spMk id="14" creationId="{107A84E0-756B-4B93-A559-25F03934CAD6}"/>
          </ac:spMkLst>
        </pc:spChg>
        <pc:spChg chg="add mod">
          <ac:chgData name="Xiuhao Shuai [Student]" userId="91aa5ac6-8aa1-4dc0-8d86-5965cb7560bb" providerId="ADAL" clId="{99450FF6-B161-47CC-8907-FFE736ACB833}" dt="2022-04-27T12:10:32.903" v="784" actId="20577"/>
          <ac:spMkLst>
            <pc:docMk/>
            <pc:sldMk cId="1514532967" sldId="262"/>
            <ac:spMk id="17" creationId="{D7AC3500-89DF-437F-A39B-317F94DB6C22}"/>
          </ac:spMkLst>
        </pc:spChg>
        <pc:spChg chg="add mod">
          <ac:chgData name="Xiuhao Shuai [Student]" userId="91aa5ac6-8aa1-4dc0-8d86-5965cb7560bb" providerId="ADAL" clId="{99450FF6-B161-47CC-8907-FFE736ACB833}" dt="2022-04-27T12:12:38.129" v="804" actId="1076"/>
          <ac:spMkLst>
            <pc:docMk/>
            <pc:sldMk cId="1514532967" sldId="262"/>
            <ac:spMk id="18" creationId="{571F198A-38ED-4C46-AD7B-51E1F78940B6}"/>
          </ac:spMkLst>
        </pc:spChg>
        <pc:spChg chg="add mod">
          <ac:chgData name="Xiuhao Shuai [Student]" userId="91aa5ac6-8aa1-4dc0-8d86-5965cb7560bb" providerId="ADAL" clId="{99450FF6-B161-47CC-8907-FFE736ACB833}" dt="2022-04-27T12:12:38.129" v="804" actId="1076"/>
          <ac:spMkLst>
            <pc:docMk/>
            <pc:sldMk cId="1514532967" sldId="262"/>
            <ac:spMk id="19" creationId="{DA0E3B4D-5845-4599-AC8B-2374CA8DB21C}"/>
          </ac:spMkLst>
        </pc:spChg>
        <pc:spChg chg="add mod">
          <ac:chgData name="Xiuhao Shuai [Student]" userId="91aa5ac6-8aa1-4dc0-8d86-5965cb7560bb" providerId="ADAL" clId="{99450FF6-B161-47CC-8907-FFE736ACB833}" dt="2022-04-27T12:12:38.129" v="804" actId="1076"/>
          <ac:spMkLst>
            <pc:docMk/>
            <pc:sldMk cId="1514532967" sldId="262"/>
            <ac:spMk id="20" creationId="{B44DFF10-7FE0-48D4-94E1-D03B5E8F65AB}"/>
          </ac:spMkLst>
        </pc:spChg>
        <pc:spChg chg="add mod">
          <ac:chgData name="Xiuhao Shuai [Student]" userId="91aa5ac6-8aa1-4dc0-8d86-5965cb7560bb" providerId="ADAL" clId="{99450FF6-B161-47CC-8907-FFE736ACB833}" dt="2022-04-27T12:12:38.129" v="804" actId="1076"/>
          <ac:spMkLst>
            <pc:docMk/>
            <pc:sldMk cId="1514532967" sldId="262"/>
            <ac:spMk id="21" creationId="{FBB78DC2-7E45-4A22-90BB-F9FD6279754A}"/>
          </ac:spMkLst>
        </pc:spChg>
        <pc:spChg chg="del">
          <ac:chgData name="Xiuhao Shuai [Student]" userId="91aa5ac6-8aa1-4dc0-8d86-5965cb7560bb" providerId="ADAL" clId="{99450FF6-B161-47CC-8907-FFE736ACB833}" dt="2022-04-27T12:07:54.712" v="691" actId="478"/>
          <ac:spMkLst>
            <pc:docMk/>
            <pc:sldMk cId="1514532967" sldId="262"/>
            <ac:spMk id="40" creationId="{0CC0605D-67A8-486F-B594-B8BD0343B46D}"/>
          </ac:spMkLst>
        </pc:spChg>
        <pc:graphicFrameChg chg="del">
          <ac:chgData name="Xiuhao Shuai [Student]" userId="91aa5ac6-8aa1-4dc0-8d86-5965cb7560bb" providerId="ADAL" clId="{99450FF6-B161-47CC-8907-FFE736ACB833}" dt="2022-04-27T12:07:52.202" v="690" actId="478"/>
          <ac:graphicFrameMkLst>
            <pc:docMk/>
            <pc:sldMk cId="1514532967" sldId="262"/>
            <ac:graphicFrameMk id="16" creationId="{EB65F477-C567-C5A0-737D-89DFDA6D7362}"/>
          </ac:graphicFrameMkLst>
        </pc:graphicFrameChg>
        <pc:picChg chg="add del">
          <ac:chgData name="Xiuhao Shuai [Student]" userId="91aa5ac6-8aa1-4dc0-8d86-5965cb7560bb" providerId="ADAL" clId="{99450FF6-B161-47CC-8907-FFE736ACB833}" dt="2022-04-27T12:07:58.013" v="693" actId="478"/>
          <ac:picMkLst>
            <pc:docMk/>
            <pc:sldMk cId="1514532967" sldId="262"/>
            <ac:picMk id="5" creationId="{2C62772E-ED90-4267-9A71-7E8227489226}"/>
          </ac:picMkLst>
        </pc:picChg>
      </pc:sldChg>
      <pc:sldChg chg="new del">
        <pc:chgData name="Xiuhao Shuai [Student]" userId="91aa5ac6-8aa1-4dc0-8d86-5965cb7560bb" providerId="ADAL" clId="{99450FF6-B161-47CC-8907-FFE736ACB833}" dt="2022-04-27T12:06:56.954" v="688" actId="47"/>
        <pc:sldMkLst>
          <pc:docMk/>
          <pc:sldMk cId="2916143737" sldId="262"/>
        </pc:sldMkLst>
      </pc:sldChg>
      <pc:sldChg chg="addSp modSp new mod setBg">
        <pc:chgData name="Xiuhao Shuai [Student]" userId="91aa5ac6-8aa1-4dc0-8d86-5965cb7560bb" providerId="ADAL" clId="{99450FF6-B161-47CC-8907-FFE736ACB833}" dt="2022-04-27T12:25:47.683" v="1697" actId="3062"/>
        <pc:sldMkLst>
          <pc:docMk/>
          <pc:sldMk cId="3041087284" sldId="263"/>
        </pc:sldMkLst>
        <pc:spChg chg="mod">
          <ac:chgData name="Xiuhao Shuai [Student]" userId="91aa5ac6-8aa1-4dc0-8d86-5965cb7560bb" providerId="ADAL" clId="{99450FF6-B161-47CC-8907-FFE736ACB833}" dt="2022-04-27T12:24:51.006" v="1662" actId="26606"/>
          <ac:spMkLst>
            <pc:docMk/>
            <pc:sldMk cId="3041087284" sldId="263"/>
            <ac:spMk id="2" creationId="{832600F7-6B5A-4232-B80A-99B23DF1B07F}"/>
          </ac:spMkLst>
        </pc:spChg>
        <pc:spChg chg="mod">
          <ac:chgData name="Xiuhao Shuai [Student]" userId="91aa5ac6-8aa1-4dc0-8d86-5965cb7560bb" providerId="ADAL" clId="{99450FF6-B161-47CC-8907-FFE736ACB833}" dt="2022-04-27T12:24:51.006" v="1662" actId="26606"/>
          <ac:spMkLst>
            <pc:docMk/>
            <pc:sldMk cId="3041087284" sldId="263"/>
            <ac:spMk id="3" creationId="{4618D03A-ED76-4B38-B0E6-5DBF42295518}"/>
          </ac:spMkLst>
        </pc:spChg>
        <pc:spChg chg="add mod">
          <ac:chgData name="Xiuhao Shuai [Student]" userId="91aa5ac6-8aa1-4dc0-8d86-5965cb7560bb" providerId="ADAL" clId="{99450FF6-B161-47CC-8907-FFE736ACB833}" dt="2022-04-27T12:25:29.590" v="1680" actId="1076"/>
          <ac:spMkLst>
            <pc:docMk/>
            <pc:sldMk cId="3041087284" sldId="263"/>
            <ac:spMk id="8" creationId="{FBD9FE01-C1A9-4F3E-9FF3-0AAD211C2595}"/>
          </ac:spMkLst>
        </pc:spChg>
        <pc:spChg chg="add">
          <ac:chgData name="Xiuhao Shuai [Student]" userId="91aa5ac6-8aa1-4dc0-8d86-5965cb7560bb" providerId="ADAL" clId="{99450FF6-B161-47CC-8907-FFE736ACB833}" dt="2022-04-27T12:24:51.006" v="1662" actId="26606"/>
          <ac:spMkLst>
            <pc:docMk/>
            <pc:sldMk cId="3041087284" sldId="263"/>
            <ac:spMk id="12" creationId="{5AAE9118-0436-4488-AC4A-C14DF6A7B6B1}"/>
          </ac:spMkLst>
        </pc:spChg>
        <pc:spChg chg="add mod">
          <ac:chgData name="Xiuhao Shuai [Student]" userId="91aa5ac6-8aa1-4dc0-8d86-5965cb7560bb" providerId="ADAL" clId="{99450FF6-B161-47CC-8907-FFE736ACB833}" dt="2022-04-27T12:25:47.683" v="1697" actId="3062"/>
          <ac:spMkLst>
            <pc:docMk/>
            <pc:sldMk cId="3041087284" sldId="263"/>
            <ac:spMk id="13" creationId="{4FB4F221-4B07-4B12-B691-46B9CF77AA21}"/>
          </ac:spMkLst>
        </pc:spChg>
        <pc:spChg chg="add">
          <ac:chgData name="Xiuhao Shuai [Student]" userId="91aa5ac6-8aa1-4dc0-8d86-5965cb7560bb" providerId="ADAL" clId="{99450FF6-B161-47CC-8907-FFE736ACB833}" dt="2022-04-27T12:24:51.006" v="1662" actId="26606"/>
          <ac:spMkLst>
            <pc:docMk/>
            <pc:sldMk cId="3041087284" sldId="263"/>
            <ac:spMk id="14" creationId="{1B10F861-B8F1-49C7-BD58-EAB20CEE7F93}"/>
          </ac:spMkLst>
        </pc:spChg>
        <pc:spChg chg="add">
          <ac:chgData name="Xiuhao Shuai [Student]" userId="91aa5ac6-8aa1-4dc0-8d86-5965cb7560bb" providerId="ADAL" clId="{99450FF6-B161-47CC-8907-FFE736ACB833}" dt="2022-04-27T12:24:51.006" v="1662" actId="26606"/>
          <ac:spMkLst>
            <pc:docMk/>
            <pc:sldMk cId="3041087284" sldId="263"/>
            <ac:spMk id="16" creationId="{61F6E425-22AB-4DA2-8FAC-58ADB58EF6C3}"/>
          </ac:spMkLst>
        </pc:spChg>
        <pc:picChg chg="add mod ord">
          <ac:chgData name="Xiuhao Shuai [Student]" userId="91aa5ac6-8aa1-4dc0-8d86-5965cb7560bb" providerId="ADAL" clId="{99450FF6-B161-47CC-8907-FFE736ACB833}" dt="2022-04-27T12:24:55.107" v="1663" actId="27614"/>
          <ac:picMkLst>
            <pc:docMk/>
            <pc:sldMk cId="3041087284" sldId="263"/>
            <ac:picMk id="5" creationId="{36BF2CC0-9891-493C-B0BC-9F80DFE2136A}"/>
          </ac:picMkLst>
        </pc:picChg>
        <pc:picChg chg="add mod">
          <ac:chgData name="Xiuhao Shuai [Student]" userId="91aa5ac6-8aa1-4dc0-8d86-5965cb7560bb" providerId="ADAL" clId="{99450FF6-B161-47CC-8907-FFE736ACB833}" dt="2022-04-27T12:25:33.106" v="1683" actId="1076"/>
          <ac:picMkLst>
            <pc:docMk/>
            <pc:sldMk cId="3041087284" sldId="263"/>
            <ac:picMk id="7" creationId="{1B4371B1-D010-492F-9D61-196130582785}"/>
          </ac:picMkLst>
        </pc:picChg>
      </pc:sldChg>
      <pc:sldChg chg="addSp modSp new mod setBg">
        <pc:chgData name="Xiuhao Shuai [Student]" userId="91aa5ac6-8aa1-4dc0-8d86-5965cb7560bb" providerId="ADAL" clId="{99450FF6-B161-47CC-8907-FFE736ACB833}" dt="2022-04-27T12:21:08.337" v="1408" actId="20577"/>
        <pc:sldMkLst>
          <pc:docMk/>
          <pc:sldMk cId="3722019527" sldId="264"/>
        </pc:sldMkLst>
        <pc:spChg chg="mod">
          <ac:chgData name="Xiuhao Shuai [Student]" userId="91aa5ac6-8aa1-4dc0-8d86-5965cb7560bb" providerId="ADAL" clId="{99450FF6-B161-47CC-8907-FFE736ACB833}" dt="2022-04-27T12:20:25.296" v="1350" actId="26606"/>
          <ac:spMkLst>
            <pc:docMk/>
            <pc:sldMk cId="3722019527" sldId="264"/>
            <ac:spMk id="2" creationId="{84E6A3BC-1DAF-44F1-930D-AA5FB73DB450}"/>
          </ac:spMkLst>
        </pc:spChg>
        <pc:spChg chg="mod">
          <ac:chgData name="Xiuhao Shuai [Student]" userId="91aa5ac6-8aa1-4dc0-8d86-5965cb7560bb" providerId="ADAL" clId="{99450FF6-B161-47CC-8907-FFE736ACB833}" dt="2022-04-27T12:21:08.337" v="1408" actId="20577"/>
          <ac:spMkLst>
            <pc:docMk/>
            <pc:sldMk cId="3722019527" sldId="264"/>
            <ac:spMk id="3" creationId="{7120846E-B5E6-444B-B1DA-ECA36BF63395}"/>
          </ac:spMkLst>
        </pc:spChg>
        <pc:spChg chg="add">
          <ac:chgData name="Xiuhao Shuai [Student]" userId="91aa5ac6-8aa1-4dc0-8d86-5965cb7560bb" providerId="ADAL" clId="{99450FF6-B161-47CC-8907-FFE736ACB833}" dt="2022-04-27T12:20:25.296" v="1350" actId="26606"/>
          <ac:spMkLst>
            <pc:docMk/>
            <pc:sldMk cId="3722019527" sldId="264"/>
            <ac:spMk id="9" creationId="{B4147794-66B7-4CDE-BC75-BBDC48B2FCEB}"/>
          </ac:spMkLst>
        </pc:spChg>
        <pc:spChg chg="add">
          <ac:chgData name="Xiuhao Shuai [Student]" userId="91aa5ac6-8aa1-4dc0-8d86-5965cb7560bb" providerId="ADAL" clId="{99450FF6-B161-47CC-8907-FFE736ACB833}" dt="2022-04-27T12:20:25.296" v="1350" actId="26606"/>
          <ac:spMkLst>
            <pc:docMk/>
            <pc:sldMk cId="3722019527" sldId="264"/>
            <ac:spMk id="11" creationId="{41202E79-1236-4DF8-9921-F47A0B079C13}"/>
          </ac:spMkLst>
        </pc:spChg>
        <pc:picChg chg="add">
          <ac:chgData name="Xiuhao Shuai [Student]" userId="91aa5ac6-8aa1-4dc0-8d86-5965cb7560bb" providerId="ADAL" clId="{99450FF6-B161-47CC-8907-FFE736ACB833}" dt="2022-04-27T12:20:25.296" v="1350" actId="26606"/>
          <ac:picMkLst>
            <pc:docMk/>
            <pc:sldMk cId="3722019527" sldId="264"/>
            <ac:picMk id="5" creationId="{9295EC5A-28DC-F7B4-A7D1-2CBFDBBE237B}"/>
          </ac:picMkLst>
        </pc:picChg>
      </pc:sldChg>
      <pc:sldChg chg="addSp delSp modSp add mod setBg">
        <pc:chgData name="Xiuhao Shuai [Student]" userId="91aa5ac6-8aa1-4dc0-8d86-5965cb7560bb" providerId="ADAL" clId="{99450FF6-B161-47CC-8907-FFE736ACB833}" dt="2022-04-27T12:29:54.685" v="1883" actId="26606"/>
        <pc:sldMkLst>
          <pc:docMk/>
          <pc:sldMk cId="1649642430" sldId="265"/>
        </pc:sldMkLst>
        <pc:spChg chg="mod">
          <ac:chgData name="Xiuhao Shuai [Student]" userId="91aa5ac6-8aa1-4dc0-8d86-5965cb7560bb" providerId="ADAL" clId="{99450FF6-B161-47CC-8907-FFE736ACB833}" dt="2022-04-27T12:29:54.685" v="1883" actId="26606"/>
          <ac:spMkLst>
            <pc:docMk/>
            <pc:sldMk cId="1649642430" sldId="265"/>
            <ac:spMk id="2" creationId="{832600F7-6B5A-4232-B80A-99B23DF1B07F}"/>
          </ac:spMkLst>
        </pc:spChg>
        <pc:spChg chg="mod">
          <ac:chgData name="Xiuhao Shuai [Student]" userId="91aa5ac6-8aa1-4dc0-8d86-5965cb7560bb" providerId="ADAL" clId="{99450FF6-B161-47CC-8907-FFE736ACB833}" dt="2022-04-27T12:29:54.685" v="1883" actId="26606"/>
          <ac:spMkLst>
            <pc:docMk/>
            <pc:sldMk cId="1649642430" sldId="265"/>
            <ac:spMk id="3" creationId="{4618D03A-ED76-4B38-B0E6-5DBF42295518}"/>
          </ac:spMkLst>
        </pc:spChg>
        <pc:spChg chg="add del">
          <ac:chgData name="Xiuhao Shuai [Student]" userId="91aa5ac6-8aa1-4dc0-8d86-5965cb7560bb" providerId="ADAL" clId="{99450FF6-B161-47CC-8907-FFE736ACB833}" dt="2022-04-27T12:29:54.685" v="1883" actId="26606"/>
          <ac:spMkLst>
            <pc:docMk/>
            <pc:sldMk cId="1649642430" sldId="265"/>
            <ac:spMk id="15" creationId="{2B566528-1B12-4246-9431-5C2D7D081168}"/>
          </ac:spMkLst>
        </pc:spChg>
        <pc:spChg chg="add del">
          <ac:chgData name="Xiuhao Shuai [Student]" userId="91aa5ac6-8aa1-4dc0-8d86-5965cb7560bb" providerId="ADAL" clId="{99450FF6-B161-47CC-8907-FFE736ACB833}" dt="2022-04-27T12:29:54.685" v="1883" actId="26606"/>
          <ac:spMkLst>
            <pc:docMk/>
            <pc:sldMk cId="1649642430" sldId="265"/>
            <ac:spMk id="28" creationId="{5E39A796-BE83-48B1-B33F-35C4A32AAB57}"/>
          </ac:spMkLst>
        </pc:spChg>
        <pc:spChg chg="add del">
          <ac:chgData name="Xiuhao Shuai [Student]" userId="91aa5ac6-8aa1-4dc0-8d86-5965cb7560bb" providerId="ADAL" clId="{99450FF6-B161-47CC-8907-FFE736ACB833}" dt="2022-04-27T12:29:54.685" v="1883" actId="26606"/>
          <ac:spMkLst>
            <pc:docMk/>
            <pc:sldMk cId="1649642430" sldId="265"/>
            <ac:spMk id="30" creationId="{72F84B47-E267-4194-8194-831DB7B5547F}"/>
          </ac:spMkLst>
        </pc:spChg>
        <pc:grpChg chg="add mod">
          <ac:chgData name="Xiuhao Shuai [Student]" userId="91aa5ac6-8aa1-4dc0-8d86-5965cb7560bb" providerId="ADAL" clId="{99450FF6-B161-47CC-8907-FFE736ACB833}" dt="2022-04-27T12:29:54.685" v="1883" actId="26606"/>
          <ac:grpSpMkLst>
            <pc:docMk/>
            <pc:sldMk cId="1649642430" sldId="265"/>
            <ac:grpSpMk id="10" creationId="{4A6B9DDE-DE09-43B9-820E-FFDC226500FD}"/>
          </ac:grpSpMkLst>
        </pc:grpChg>
        <pc:grpChg chg="add del">
          <ac:chgData name="Xiuhao Shuai [Student]" userId="91aa5ac6-8aa1-4dc0-8d86-5965cb7560bb" providerId="ADAL" clId="{99450FF6-B161-47CC-8907-FFE736ACB833}" dt="2022-04-27T12:29:54.685" v="1883" actId="26606"/>
          <ac:grpSpMkLst>
            <pc:docMk/>
            <pc:sldMk cId="1649642430" sldId="265"/>
            <ac:grpSpMk id="17" creationId="{828A5161-06F1-46CF-8AD7-844680A59E13}"/>
          </ac:grpSpMkLst>
        </pc:grpChg>
        <pc:grpChg chg="add del">
          <ac:chgData name="Xiuhao Shuai [Student]" userId="91aa5ac6-8aa1-4dc0-8d86-5965cb7560bb" providerId="ADAL" clId="{99450FF6-B161-47CC-8907-FFE736ACB833}" dt="2022-04-27T12:29:54.685" v="1883" actId="26606"/>
          <ac:grpSpMkLst>
            <pc:docMk/>
            <pc:sldMk cId="1649642430" sldId="265"/>
            <ac:grpSpMk id="21" creationId="{5995D10D-E9C9-47DB-AE7E-801FEF38F5C9}"/>
          </ac:grpSpMkLst>
        </pc:grpChg>
        <pc:picChg chg="del">
          <ac:chgData name="Xiuhao Shuai [Student]" userId="91aa5ac6-8aa1-4dc0-8d86-5965cb7560bb" providerId="ADAL" clId="{99450FF6-B161-47CC-8907-FFE736ACB833}" dt="2022-04-27T12:23:12.038" v="1419" actId="478"/>
          <ac:picMkLst>
            <pc:docMk/>
            <pc:sldMk cId="1649642430" sldId="265"/>
            <ac:picMk id="5" creationId="{36BF2CC0-9891-493C-B0BC-9F80DFE2136A}"/>
          </ac:picMkLst>
        </pc:picChg>
        <pc:picChg chg="add mod">
          <ac:chgData name="Xiuhao Shuai [Student]" userId="91aa5ac6-8aa1-4dc0-8d86-5965cb7560bb" providerId="ADAL" clId="{99450FF6-B161-47CC-8907-FFE736ACB833}" dt="2022-04-27T12:29:21.664" v="1872" actId="164"/>
          <ac:picMkLst>
            <pc:docMk/>
            <pc:sldMk cId="1649642430" sldId="265"/>
            <ac:picMk id="6" creationId="{9049B72C-BBC4-4E11-9C97-B45CFAF610D3}"/>
          </ac:picMkLst>
        </pc:picChg>
        <pc:picChg chg="del">
          <ac:chgData name="Xiuhao Shuai [Student]" userId="91aa5ac6-8aa1-4dc0-8d86-5965cb7560bb" providerId="ADAL" clId="{99450FF6-B161-47CC-8907-FFE736ACB833}" dt="2022-04-27T12:23:11.653" v="1418" actId="478"/>
          <ac:picMkLst>
            <pc:docMk/>
            <pc:sldMk cId="1649642430" sldId="265"/>
            <ac:picMk id="7" creationId="{1B4371B1-D010-492F-9D61-196130582785}"/>
          </ac:picMkLst>
        </pc:picChg>
        <pc:cxnChg chg="add mod">
          <ac:chgData name="Xiuhao Shuai [Student]" userId="91aa5ac6-8aa1-4dc0-8d86-5965cb7560bb" providerId="ADAL" clId="{99450FF6-B161-47CC-8907-FFE736ACB833}" dt="2022-04-27T12:29:21.664" v="1872" actId="164"/>
          <ac:cxnSpMkLst>
            <pc:docMk/>
            <pc:sldMk cId="1649642430" sldId="265"/>
            <ac:cxnSpMk id="9" creationId="{33CE1BDF-8E69-416F-9389-5F7D92825751}"/>
          </ac:cxnSpMkLst>
        </pc:cxnChg>
      </pc:sldChg>
      <pc:sldChg chg="addSp delSp modSp new mod setBg setClrOvrMap">
        <pc:chgData name="Xiuhao Shuai [Student]" userId="91aa5ac6-8aa1-4dc0-8d86-5965cb7560bb" providerId="ADAL" clId="{99450FF6-B161-47CC-8907-FFE736ACB833}" dt="2022-04-27T12:26:59.099" v="1728" actId="26606"/>
        <pc:sldMkLst>
          <pc:docMk/>
          <pc:sldMk cId="907368396" sldId="266"/>
        </pc:sldMkLst>
        <pc:spChg chg="mod">
          <ac:chgData name="Xiuhao Shuai [Student]" userId="91aa5ac6-8aa1-4dc0-8d86-5965cb7560bb" providerId="ADAL" clId="{99450FF6-B161-47CC-8907-FFE736ACB833}" dt="2022-04-27T12:26:59.099" v="1728" actId="26606"/>
          <ac:spMkLst>
            <pc:docMk/>
            <pc:sldMk cId="907368396" sldId="266"/>
            <ac:spMk id="2" creationId="{D9E3ADC4-EE13-4F9F-B89C-EA2A821A1851}"/>
          </ac:spMkLst>
        </pc:spChg>
        <pc:spChg chg="add del">
          <ac:chgData name="Xiuhao Shuai [Student]" userId="91aa5ac6-8aa1-4dc0-8d86-5965cb7560bb" providerId="ADAL" clId="{99450FF6-B161-47CC-8907-FFE736ACB833}" dt="2022-04-27T12:26:52.921" v="1727" actId="26606"/>
          <ac:spMkLst>
            <pc:docMk/>
            <pc:sldMk cId="907368396" sldId="266"/>
            <ac:spMk id="3" creationId="{57FC506B-2960-4FC1-9743-7F696B0D64B0}"/>
          </ac:spMkLst>
        </pc:spChg>
        <pc:spChg chg="add del">
          <ac:chgData name="Xiuhao Shuai [Student]" userId="91aa5ac6-8aa1-4dc0-8d86-5965cb7560bb" providerId="ADAL" clId="{99450FF6-B161-47CC-8907-FFE736ACB833}" dt="2022-04-27T12:26:45.911" v="1724" actId="26606"/>
          <ac:spMkLst>
            <pc:docMk/>
            <pc:sldMk cId="907368396" sldId="266"/>
            <ac:spMk id="8" creationId="{87BF42CA-AD55-48B4-8949-C4DCA60A6AEE}"/>
          </ac:spMkLst>
        </pc:spChg>
        <pc:spChg chg="add del">
          <ac:chgData name="Xiuhao Shuai [Student]" userId="91aa5ac6-8aa1-4dc0-8d86-5965cb7560bb" providerId="ADAL" clId="{99450FF6-B161-47CC-8907-FFE736ACB833}" dt="2022-04-27T12:26:31.656" v="1714" actId="26606"/>
          <ac:spMkLst>
            <pc:docMk/>
            <pc:sldMk cId="907368396" sldId="266"/>
            <ac:spMk id="9" creationId="{71B2258F-86CA-4D4D-8270-BC05FCDEBFB3}"/>
          </ac:spMkLst>
        </pc:spChg>
        <pc:spChg chg="add del">
          <ac:chgData name="Xiuhao Shuai [Student]" userId="91aa5ac6-8aa1-4dc0-8d86-5965cb7560bb" providerId="ADAL" clId="{99450FF6-B161-47CC-8907-FFE736ACB833}" dt="2022-04-27T12:26:39.794" v="1718" actId="26606"/>
          <ac:spMkLst>
            <pc:docMk/>
            <pc:sldMk cId="907368396" sldId="266"/>
            <ac:spMk id="10" creationId="{A3363022-C969-41E9-8EB2-E4C94908C1FA}"/>
          </ac:spMkLst>
        </pc:spChg>
        <pc:spChg chg="add del">
          <ac:chgData name="Xiuhao Shuai [Student]" userId="91aa5ac6-8aa1-4dc0-8d86-5965cb7560bb" providerId="ADAL" clId="{99450FF6-B161-47CC-8907-FFE736ACB833}" dt="2022-04-27T12:26:36.190" v="1716" actId="26606"/>
          <ac:spMkLst>
            <pc:docMk/>
            <pc:sldMk cId="907368396" sldId="266"/>
            <ac:spMk id="11" creationId="{007891EC-4501-44ED-A8C8-B11B6DB767AB}"/>
          </ac:spMkLst>
        </pc:spChg>
        <pc:spChg chg="add del">
          <ac:chgData name="Xiuhao Shuai [Student]" userId="91aa5ac6-8aa1-4dc0-8d86-5965cb7560bb" providerId="ADAL" clId="{99450FF6-B161-47CC-8907-FFE736ACB833}" dt="2022-04-27T12:26:36.190" v="1716" actId="26606"/>
          <ac:spMkLst>
            <pc:docMk/>
            <pc:sldMk cId="907368396" sldId="266"/>
            <ac:spMk id="12" creationId="{C1DD1A8A-57D5-4A81-AD04-532B043C5611}"/>
          </ac:spMkLst>
        </pc:spChg>
        <pc:spChg chg="add del">
          <ac:chgData name="Xiuhao Shuai [Student]" userId="91aa5ac6-8aa1-4dc0-8d86-5965cb7560bb" providerId="ADAL" clId="{99450FF6-B161-47CC-8907-FFE736ACB833}" dt="2022-04-27T12:26:39.794" v="1718" actId="26606"/>
          <ac:spMkLst>
            <pc:docMk/>
            <pc:sldMk cId="907368396" sldId="266"/>
            <ac:spMk id="18" creationId="{8D1AD6B3-BE88-4CEB-BA17-790657CC4729}"/>
          </ac:spMkLst>
        </pc:spChg>
        <pc:spChg chg="add del">
          <ac:chgData name="Xiuhao Shuai [Student]" userId="91aa5ac6-8aa1-4dc0-8d86-5965cb7560bb" providerId="ADAL" clId="{99450FF6-B161-47CC-8907-FFE736ACB833}" dt="2022-04-27T12:26:43.765" v="1720" actId="26606"/>
          <ac:spMkLst>
            <pc:docMk/>
            <pc:sldMk cId="907368396" sldId="266"/>
            <ac:spMk id="20" creationId="{9203DE33-2CD4-4CA8-9AF3-37C3B65133B0}"/>
          </ac:spMkLst>
        </pc:spChg>
        <pc:spChg chg="add del">
          <ac:chgData name="Xiuhao Shuai [Student]" userId="91aa5ac6-8aa1-4dc0-8d86-5965cb7560bb" providerId="ADAL" clId="{99450FF6-B161-47CC-8907-FFE736ACB833}" dt="2022-04-27T12:26:43.765" v="1720" actId="26606"/>
          <ac:spMkLst>
            <pc:docMk/>
            <pc:sldMk cId="907368396" sldId="266"/>
            <ac:spMk id="21" creationId="{0AF57B88-1D4C-41FA-A761-EC1DD10C35CB}"/>
          </ac:spMkLst>
        </pc:spChg>
        <pc:spChg chg="add del">
          <ac:chgData name="Xiuhao Shuai [Student]" userId="91aa5ac6-8aa1-4dc0-8d86-5965cb7560bb" providerId="ADAL" clId="{99450FF6-B161-47CC-8907-FFE736ACB833}" dt="2022-04-27T12:26:43.765" v="1720" actId="26606"/>
          <ac:spMkLst>
            <pc:docMk/>
            <pc:sldMk cId="907368396" sldId="266"/>
            <ac:spMk id="22" creationId="{D2548F45-5164-4ABB-8212-7F293FDED8D4}"/>
          </ac:spMkLst>
        </pc:spChg>
        <pc:spChg chg="add del">
          <ac:chgData name="Xiuhao Shuai [Student]" userId="91aa5ac6-8aa1-4dc0-8d86-5965cb7560bb" providerId="ADAL" clId="{99450FF6-B161-47CC-8907-FFE736ACB833}" dt="2022-04-27T12:26:43.765" v="1720" actId="26606"/>
          <ac:spMkLst>
            <pc:docMk/>
            <pc:sldMk cId="907368396" sldId="266"/>
            <ac:spMk id="24" creationId="{5E81CCFB-7BEF-4186-86FB-D09450B4D02D}"/>
          </ac:spMkLst>
        </pc:spChg>
        <pc:spChg chg="add del">
          <ac:chgData name="Xiuhao Shuai [Student]" userId="91aa5ac6-8aa1-4dc0-8d86-5965cb7560bb" providerId="ADAL" clId="{99450FF6-B161-47CC-8907-FFE736ACB833}" dt="2022-04-27T12:26:44.844" v="1722" actId="26606"/>
          <ac:spMkLst>
            <pc:docMk/>
            <pc:sldMk cId="907368396" sldId="266"/>
            <ac:spMk id="26" creationId="{482BD70C-C4A0-46C4-9518-A731098B419A}"/>
          </ac:spMkLst>
        </pc:spChg>
        <pc:spChg chg="add del">
          <ac:chgData name="Xiuhao Shuai [Student]" userId="91aa5ac6-8aa1-4dc0-8d86-5965cb7560bb" providerId="ADAL" clId="{99450FF6-B161-47CC-8907-FFE736ACB833}" dt="2022-04-27T12:26:44.844" v="1722" actId="26606"/>
          <ac:spMkLst>
            <pc:docMk/>
            <pc:sldMk cId="907368396" sldId="266"/>
            <ac:spMk id="27" creationId="{39B74A45-BDDD-4892-B8C0-B290C0944FCB}"/>
          </ac:spMkLst>
        </pc:spChg>
        <pc:spChg chg="add del">
          <ac:chgData name="Xiuhao Shuai [Student]" userId="91aa5ac6-8aa1-4dc0-8d86-5965cb7560bb" providerId="ADAL" clId="{99450FF6-B161-47CC-8907-FFE736ACB833}" dt="2022-04-27T12:26:44.844" v="1722" actId="26606"/>
          <ac:spMkLst>
            <pc:docMk/>
            <pc:sldMk cId="907368396" sldId="266"/>
            <ac:spMk id="28" creationId="{C516C73E-9465-4C9E-9B86-9E58FB326B6B}"/>
          </ac:spMkLst>
        </pc:spChg>
        <pc:spChg chg="add del">
          <ac:chgData name="Xiuhao Shuai [Student]" userId="91aa5ac6-8aa1-4dc0-8d86-5965cb7560bb" providerId="ADAL" clId="{99450FF6-B161-47CC-8907-FFE736ACB833}" dt="2022-04-27T12:26:45.911" v="1724" actId="26606"/>
          <ac:spMkLst>
            <pc:docMk/>
            <pc:sldMk cId="907368396" sldId="266"/>
            <ac:spMk id="31" creationId="{66AE1D3D-3106-4CB2-AA7C-0C1642AC0F2E}"/>
          </ac:spMkLst>
        </pc:spChg>
        <pc:spChg chg="add del">
          <ac:chgData name="Xiuhao Shuai [Student]" userId="91aa5ac6-8aa1-4dc0-8d86-5965cb7560bb" providerId="ADAL" clId="{99450FF6-B161-47CC-8907-FFE736ACB833}" dt="2022-04-27T12:26:45.911" v="1724" actId="26606"/>
          <ac:spMkLst>
            <pc:docMk/>
            <pc:sldMk cId="907368396" sldId="266"/>
            <ac:spMk id="35" creationId="{57FC506B-2960-4FC1-9743-7F696B0D64B0}"/>
          </ac:spMkLst>
        </pc:spChg>
        <pc:spChg chg="add del">
          <ac:chgData name="Xiuhao Shuai [Student]" userId="91aa5ac6-8aa1-4dc0-8d86-5965cb7560bb" providerId="ADAL" clId="{99450FF6-B161-47CC-8907-FFE736ACB833}" dt="2022-04-27T12:26:52.893" v="1726" actId="26606"/>
          <ac:spMkLst>
            <pc:docMk/>
            <pc:sldMk cId="907368396" sldId="266"/>
            <ac:spMk id="37" creationId="{482BD70C-C4A0-46C4-9518-A731098B419A}"/>
          </ac:spMkLst>
        </pc:spChg>
        <pc:spChg chg="add del">
          <ac:chgData name="Xiuhao Shuai [Student]" userId="91aa5ac6-8aa1-4dc0-8d86-5965cb7560bb" providerId="ADAL" clId="{99450FF6-B161-47CC-8907-FFE736ACB833}" dt="2022-04-27T12:26:52.893" v="1726" actId="26606"/>
          <ac:spMkLst>
            <pc:docMk/>
            <pc:sldMk cId="907368396" sldId="266"/>
            <ac:spMk id="38" creationId="{39B74A45-BDDD-4892-B8C0-B290C0944FCB}"/>
          </ac:spMkLst>
        </pc:spChg>
        <pc:spChg chg="add del">
          <ac:chgData name="Xiuhao Shuai [Student]" userId="91aa5ac6-8aa1-4dc0-8d86-5965cb7560bb" providerId="ADAL" clId="{99450FF6-B161-47CC-8907-FFE736ACB833}" dt="2022-04-27T12:26:52.893" v="1726" actId="26606"/>
          <ac:spMkLst>
            <pc:docMk/>
            <pc:sldMk cId="907368396" sldId="266"/>
            <ac:spMk id="39" creationId="{C516C73E-9465-4C9E-9B86-9E58FB326B6B}"/>
          </ac:spMkLst>
        </pc:spChg>
        <pc:spChg chg="add del">
          <ac:chgData name="Xiuhao Shuai [Student]" userId="91aa5ac6-8aa1-4dc0-8d86-5965cb7560bb" providerId="ADAL" clId="{99450FF6-B161-47CC-8907-FFE736ACB833}" dt="2022-04-27T12:26:59.099" v="1728" actId="26606"/>
          <ac:spMkLst>
            <pc:docMk/>
            <pc:sldMk cId="907368396" sldId="266"/>
            <ac:spMk id="42" creationId="{65219498-D544-41AC-98FE-8F956EF66A62}"/>
          </ac:spMkLst>
        </pc:spChg>
        <pc:spChg chg="add del">
          <ac:chgData name="Xiuhao Shuai [Student]" userId="91aa5ac6-8aa1-4dc0-8d86-5965cb7560bb" providerId="ADAL" clId="{99450FF6-B161-47CC-8907-FFE736ACB833}" dt="2022-04-27T12:26:59.099" v="1728" actId="26606"/>
          <ac:spMkLst>
            <pc:docMk/>
            <pc:sldMk cId="907368396" sldId="266"/>
            <ac:spMk id="43" creationId="{F500DBFC-17A9-4E0A-AEE2-A49F9AEEF0FD}"/>
          </ac:spMkLst>
        </pc:spChg>
        <pc:spChg chg="add">
          <ac:chgData name="Xiuhao Shuai [Student]" userId="91aa5ac6-8aa1-4dc0-8d86-5965cb7560bb" providerId="ADAL" clId="{99450FF6-B161-47CC-8907-FFE736ACB833}" dt="2022-04-27T12:26:59.099" v="1728" actId="26606"/>
          <ac:spMkLst>
            <pc:docMk/>
            <pc:sldMk cId="907368396" sldId="266"/>
            <ac:spMk id="51" creationId="{3E443FD7-A66B-4AA0-872D-B088B9BC5F17}"/>
          </ac:spMkLst>
        </pc:spChg>
        <pc:spChg chg="add">
          <ac:chgData name="Xiuhao Shuai [Student]" userId="91aa5ac6-8aa1-4dc0-8d86-5965cb7560bb" providerId="ADAL" clId="{99450FF6-B161-47CC-8907-FFE736ACB833}" dt="2022-04-27T12:26:59.099" v="1728" actId="26606"/>
          <ac:spMkLst>
            <pc:docMk/>
            <pc:sldMk cId="907368396" sldId="266"/>
            <ac:spMk id="53" creationId="{C04BE0EF-3561-49B4-9A29-F283168A91C7}"/>
          </ac:spMkLst>
        </pc:spChg>
        <pc:grpChg chg="add del">
          <ac:chgData name="Xiuhao Shuai [Student]" userId="91aa5ac6-8aa1-4dc0-8d86-5965cb7560bb" providerId="ADAL" clId="{99450FF6-B161-47CC-8907-FFE736ACB833}" dt="2022-04-27T12:26:39.794" v="1718" actId="26606"/>
          <ac:grpSpMkLst>
            <pc:docMk/>
            <pc:sldMk cId="907368396" sldId="266"/>
            <ac:grpSpMk id="14" creationId="{89D1390B-7E13-4B4F-9CB2-391063412E54}"/>
          </ac:grpSpMkLst>
        </pc:grpChg>
        <pc:grpChg chg="add del">
          <ac:chgData name="Xiuhao Shuai [Student]" userId="91aa5ac6-8aa1-4dc0-8d86-5965cb7560bb" providerId="ADAL" clId="{99450FF6-B161-47CC-8907-FFE736ACB833}" dt="2022-04-27T12:26:45.911" v="1724" actId="26606"/>
          <ac:grpSpMkLst>
            <pc:docMk/>
            <pc:sldMk cId="907368396" sldId="266"/>
            <ac:grpSpMk id="32" creationId="{0A31B6AF-B711-4CDB-8C2B-16E963DDC4C5}"/>
          </ac:grpSpMkLst>
        </pc:grpChg>
        <pc:grpChg chg="add del">
          <ac:chgData name="Xiuhao Shuai [Student]" userId="91aa5ac6-8aa1-4dc0-8d86-5965cb7560bb" providerId="ADAL" clId="{99450FF6-B161-47CC-8907-FFE736ACB833}" dt="2022-04-27T12:26:59.099" v="1728" actId="26606"/>
          <ac:grpSpMkLst>
            <pc:docMk/>
            <pc:sldMk cId="907368396" sldId="266"/>
            <ac:grpSpMk id="44" creationId="{D74613BB-817C-4C4F-8A24-4936F2F064C0}"/>
          </ac:grpSpMkLst>
        </pc:grpChg>
        <pc:picChg chg="add del">
          <ac:chgData name="Xiuhao Shuai [Student]" userId="91aa5ac6-8aa1-4dc0-8d86-5965cb7560bb" providerId="ADAL" clId="{99450FF6-B161-47CC-8907-FFE736ACB833}" dt="2022-04-27T12:26:31.656" v="1714" actId="26606"/>
          <ac:picMkLst>
            <pc:docMk/>
            <pc:sldMk cId="907368396" sldId="266"/>
            <ac:picMk id="5" creationId="{0DD9613D-5AD5-68E8-CCF4-747C78294785}"/>
          </ac:picMkLst>
        </pc:picChg>
        <pc:picChg chg="add del">
          <ac:chgData name="Xiuhao Shuai [Student]" userId="91aa5ac6-8aa1-4dc0-8d86-5965cb7560bb" providerId="ADAL" clId="{99450FF6-B161-47CC-8907-FFE736ACB833}" dt="2022-04-27T12:26:39.794" v="1718" actId="26606"/>
          <ac:picMkLst>
            <pc:docMk/>
            <pc:sldMk cId="907368396" sldId="266"/>
            <ac:picMk id="7" creationId="{DC691E96-B2E9-1F68-1299-31677D82225F}"/>
          </ac:picMkLst>
        </pc:picChg>
        <pc:picChg chg="add del">
          <ac:chgData name="Xiuhao Shuai [Student]" userId="91aa5ac6-8aa1-4dc0-8d86-5965cb7560bb" providerId="ADAL" clId="{99450FF6-B161-47CC-8907-FFE736ACB833}" dt="2022-04-27T12:26:36.190" v="1716" actId="26606"/>
          <ac:picMkLst>
            <pc:docMk/>
            <pc:sldMk cId="907368396" sldId="266"/>
            <ac:picMk id="13" creationId="{1D09EBC6-4ED3-3442-C7B4-F45FBBC9CFAB}"/>
          </ac:picMkLst>
        </pc:picChg>
        <pc:picChg chg="add del">
          <ac:chgData name="Xiuhao Shuai [Student]" userId="91aa5ac6-8aa1-4dc0-8d86-5965cb7560bb" providerId="ADAL" clId="{99450FF6-B161-47CC-8907-FFE736ACB833}" dt="2022-04-27T12:26:43.765" v="1720" actId="26606"/>
          <ac:picMkLst>
            <pc:docMk/>
            <pc:sldMk cId="907368396" sldId="266"/>
            <ac:picMk id="23" creationId="{FFAD15AD-0FC9-FE98-0B9E-40869A6FAEEA}"/>
          </ac:picMkLst>
        </pc:picChg>
        <pc:picChg chg="add del">
          <ac:chgData name="Xiuhao Shuai [Student]" userId="91aa5ac6-8aa1-4dc0-8d86-5965cb7560bb" providerId="ADAL" clId="{99450FF6-B161-47CC-8907-FFE736ACB833}" dt="2022-04-27T12:26:44.844" v="1722" actId="26606"/>
          <ac:picMkLst>
            <pc:docMk/>
            <pc:sldMk cId="907368396" sldId="266"/>
            <ac:picMk id="29" creationId="{464F49FE-F2A6-F2F1-1DC3-DCE8A849C03C}"/>
          </ac:picMkLst>
        </pc:picChg>
        <pc:picChg chg="add del">
          <ac:chgData name="Xiuhao Shuai [Student]" userId="91aa5ac6-8aa1-4dc0-8d86-5965cb7560bb" providerId="ADAL" clId="{99450FF6-B161-47CC-8907-FFE736ACB833}" dt="2022-04-27T12:26:52.893" v="1726" actId="26606"/>
          <ac:picMkLst>
            <pc:docMk/>
            <pc:sldMk cId="907368396" sldId="266"/>
            <ac:picMk id="40" creationId="{464F49FE-F2A6-F2F1-1DC3-DCE8A849C03C}"/>
          </ac:picMkLst>
        </pc:picChg>
        <pc:picChg chg="add mod">
          <ac:chgData name="Xiuhao Shuai [Student]" userId="91aa5ac6-8aa1-4dc0-8d86-5965cb7560bb" providerId="ADAL" clId="{99450FF6-B161-47CC-8907-FFE736ACB833}" dt="2022-04-27T12:26:59.099" v="1728" actId="26606"/>
          <ac:picMkLst>
            <pc:docMk/>
            <pc:sldMk cId="907368396" sldId="266"/>
            <ac:picMk id="46" creationId="{7A759138-D73B-C972-2EA2-C60D8A7CFE65}"/>
          </ac:picMkLst>
        </pc:picChg>
      </pc:sldChg>
      <pc:sldMasterChg chg="modTransition modSldLayout">
        <pc:chgData name="Xiuhao Shuai [Student]" userId="91aa5ac6-8aa1-4dc0-8d86-5965cb7560bb" providerId="ADAL" clId="{99450FF6-B161-47CC-8907-FFE736ACB833}" dt="2022-04-27T12:13:39.607" v="816"/>
        <pc:sldMasterMkLst>
          <pc:docMk/>
          <pc:sldMasterMk cId="1572865206" sldId="2147483648"/>
        </pc:sldMasterMkLst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2571619484" sldId="2147483649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1992524" sldId="2147483650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1562969816" sldId="2147483651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2973536463" sldId="2147483652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253455414" sldId="2147483653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739037437" sldId="2147483654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3975897016" sldId="2147483655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2225953132" sldId="2147483656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3276694322" sldId="2147483657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1412127075" sldId="2147483658"/>
          </pc:sldLayoutMkLst>
        </pc:sldLayoutChg>
        <pc:sldLayoutChg chg="modTransition">
          <pc:chgData name="Xiuhao Shuai [Student]" userId="91aa5ac6-8aa1-4dc0-8d86-5965cb7560bb" providerId="ADAL" clId="{99450FF6-B161-47CC-8907-FFE736ACB833}" dt="2022-04-27T12:13:39.607" v="816"/>
          <pc:sldLayoutMkLst>
            <pc:docMk/>
            <pc:sldMasterMk cId="1572865206" sldId="2147483648"/>
            <pc:sldLayoutMk cId="730942265" sldId="2147483659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58D83-5E0A-4486-9150-0A6A62D7B24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24A332-BCC3-422F-B49D-D850E98EED96}">
      <dgm:prSet/>
      <dgm:spPr/>
      <dgm:t>
        <a:bodyPr/>
        <a:lstStyle/>
        <a:p>
          <a:r>
            <a:rPr lang="en-CA" dirty="0"/>
            <a:t>An automobile company has plans to enter new markets with their existing products</a:t>
          </a:r>
          <a:endParaRPr lang="en-US" dirty="0"/>
        </a:p>
      </dgm:t>
    </dgm:pt>
    <dgm:pt modelId="{EB2AE1C8-9BD8-4F55-B2B1-E3AE43AE5515}" type="parTrans" cxnId="{34CA6662-6559-4479-BFC0-7497F2AAE134}">
      <dgm:prSet/>
      <dgm:spPr/>
      <dgm:t>
        <a:bodyPr/>
        <a:lstStyle/>
        <a:p>
          <a:endParaRPr lang="en-US"/>
        </a:p>
      </dgm:t>
    </dgm:pt>
    <dgm:pt modelId="{75FF81EB-FEE4-4145-B4F0-7CE623C95AFF}" type="sibTrans" cxnId="{34CA6662-6559-4479-BFC0-7497F2AAE134}">
      <dgm:prSet/>
      <dgm:spPr/>
      <dgm:t>
        <a:bodyPr/>
        <a:lstStyle/>
        <a:p>
          <a:endParaRPr lang="en-US"/>
        </a:p>
      </dgm:t>
    </dgm:pt>
    <dgm:pt modelId="{5F1E0849-8795-45F0-99DB-AD3D80736F17}">
      <dgm:prSet/>
      <dgm:spPr/>
      <dgm:t>
        <a:bodyPr/>
        <a:lstStyle/>
        <a:p>
          <a:r>
            <a:rPr lang="en-CA" dirty="0"/>
            <a:t>In the existing market, the sales team has classified all customers into 4 segments (A, B, C, D ). Then, they performed segmented outreach and communication for each different segment of customers. </a:t>
          </a:r>
          <a:endParaRPr lang="en-US" dirty="0"/>
        </a:p>
      </dgm:t>
    </dgm:pt>
    <dgm:pt modelId="{DE245652-CFCE-4F50-B5F4-9292B5DEC516}" type="parTrans" cxnId="{C7655B1D-0316-4BA7-AE54-B9D55D1D244E}">
      <dgm:prSet/>
      <dgm:spPr/>
      <dgm:t>
        <a:bodyPr/>
        <a:lstStyle/>
        <a:p>
          <a:endParaRPr lang="en-US"/>
        </a:p>
      </dgm:t>
    </dgm:pt>
    <dgm:pt modelId="{EE317203-22F3-4C96-A5E6-8AA0D28DD34C}" type="sibTrans" cxnId="{C7655B1D-0316-4BA7-AE54-B9D55D1D244E}">
      <dgm:prSet/>
      <dgm:spPr/>
      <dgm:t>
        <a:bodyPr/>
        <a:lstStyle/>
        <a:p>
          <a:endParaRPr lang="en-US"/>
        </a:p>
      </dgm:t>
    </dgm:pt>
    <dgm:pt modelId="{701247BA-D580-4F34-84F7-6A7BB28D26E9}">
      <dgm:prSet/>
      <dgm:spPr/>
      <dgm:t>
        <a:bodyPr/>
        <a:lstStyle/>
        <a:p>
          <a:r>
            <a:rPr lang="en-CA"/>
            <a:t>They plan to use the same strategy for the new markets and have identified 2627 new potential customers. </a:t>
          </a:r>
          <a:endParaRPr lang="en-US"/>
        </a:p>
      </dgm:t>
    </dgm:pt>
    <dgm:pt modelId="{B0D8E520-B68E-47E0-B3BD-E9C0DA510574}" type="parTrans" cxnId="{609F9F09-051D-469E-B0B2-772407CAF5CE}">
      <dgm:prSet/>
      <dgm:spPr/>
      <dgm:t>
        <a:bodyPr/>
        <a:lstStyle/>
        <a:p>
          <a:endParaRPr lang="en-US"/>
        </a:p>
      </dgm:t>
    </dgm:pt>
    <dgm:pt modelId="{1C5AC165-528D-4DE2-8EEB-1483A5EFF5EF}" type="sibTrans" cxnId="{609F9F09-051D-469E-B0B2-772407CAF5CE}">
      <dgm:prSet/>
      <dgm:spPr/>
      <dgm:t>
        <a:bodyPr/>
        <a:lstStyle/>
        <a:p>
          <a:endParaRPr lang="en-US"/>
        </a:p>
      </dgm:t>
    </dgm:pt>
    <dgm:pt modelId="{AAF1636E-B40D-4121-8D05-61346F8A36D2}">
      <dgm:prSet/>
      <dgm:spPr/>
      <dgm:t>
        <a:bodyPr/>
        <a:lstStyle/>
        <a:p>
          <a:r>
            <a:rPr lang="en-CA" dirty="0"/>
            <a:t>Help the manager to predict the right group of the new customers.</a:t>
          </a:r>
          <a:endParaRPr lang="en-US" dirty="0"/>
        </a:p>
      </dgm:t>
    </dgm:pt>
    <dgm:pt modelId="{F5FDA112-52EA-4CB4-91C4-C1D5CB65DC92}" type="parTrans" cxnId="{2A1ED008-211E-4CF6-A88C-C778EC86EAA7}">
      <dgm:prSet/>
      <dgm:spPr/>
      <dgm:t>
        <a:bodyPr/>
        <a:lstStyle/>
        <a:p>
          <a:endParaRPr lang="en-US"/>
        </a:p>
      </dgm:t>
    </dgm:pt>
    <dgm:pt modelId="{76C0C759-8DFA-4AA3-B751-9AC81337283E}" type="sibTrans" cxnId="{2A1ED008-211E-4CF6-A88C-C778EC86EAA7}">
      <dgm:prSet/>
      <dgm:spPr/>
      <dgm:t>
        <a:bodyPr/>
        <a:lstStyle/>
        <a:p>
          <a:endParaRPr lang="en-US"/>
        </a:p>
      </dgm:t>
    </dgm:pt>
    <dgm:pt modelId="{74AC77A0-0B6A-44B5-8AF8-05D910E37FF1}" type="pres">
      <dgm:prSet presAssocID="{A1358D83-5E0A-4486-9150-0A6A62D7B243}" presName="vert0" presStyleCnt="0">
        <dgm:presLayoutVars>
          <dgm:dir/>
          <dgm:animOne val="branch"/>
          <dgm:animLvl val="lvl"/>
        </dgm:presLayoutVars>
      </dgm:prSet>
      <dgm:spPr/>
    </dgm:pt>
    <dgm:pt modelId="{142F8318-2E49-4A4F-8034-D7D0EE82F72B}" type="pres">
      <dgm:prSet presAssocID="{FE24A332-BCC3-422F-B49D-D850E98EED96}" presName="thickLine" presStyleLbl="alignNode1" presStyleIdx="0" presStyleCnt="4"/>
      <dgm:spPr/>
    </dgm:pt>
    <dgm:pt modelId="{41D9AA7D-2E59-4619-9958-20217D4D261D}" type="pres">
      <dgm:prSet presAssocID="{FE24A332-BCC3-422F-B49D-D850E98EED96}" presName="horz1" presStyleCnt="0"/>
      <dgm:spPr/>
    </dgm:pt>
    <dgm:pt modelId="{06E57537-0614-4765-B753-D751F46D329E}" type="pres">
      <dgm:prSet presAssocID="{FE24A332-BCC3-422F-B49D-D850E98EED96}" presName="tx1" presStyleLbl="revTx" presStyleIdx="0" presStyleCnt="4"/>
      <dgm:spPr/>
    </dgm:pt>
    <dgm:pt modelId="{05307FE4-3B32-4340-B046-36568F36BB5A}" type="pres">
      <dgm:prSet presAssocID="{FE24A332-BCC3-422F-B49D-D850E98EED96}" presName="vert1" presStyleCnt="0"/>
      <dgm:spPr/>
    </dgm:pt>
    <dgm:pt modelId="{CEA5050E-7E3D-47BE-9A9B-5172E5D2846F}" type="pres">
      <dgm:prSet presAssocID="{5F1E0849-8795-45F0-99DB-AD3D80736F17}" presName="thickLine" presStyleLbl="alignNode1" presStyleIdx="1" presStyleCnt="4"/>
      <dgm:spPr/>
    </dgm:pt>
    <dgm:pt modelId="{80FF6395-7B0F-4D43-9DBE-B5C3504055D0}" type="pres">
      <dgm:prSet presAssocID="{5F1E0849-8795-45F0-99DB-AD3D80736F17}" presName="horz1" presStyleCnt="0"/>
      <dgm:spPr/>
    </dgm:pt>
    <dgm:pt modelId="{A5EE3504-4C80-4A24-9FE7-11DA171FCEB8}" type="pres">
      <dgm:prSet presAssocID="{5F1E0849-8795-45F0-99DB-AD3D80736F17}" presName="tx1" presStyleLbl="revTx" presStyleIdx="1" presStyleCnt="4"/>
      <dgm:spPr/>
    </dgm:pt>
    <dgm:pt modelId="{2781DA50-2502-4EAF-A724-0C9C18D53D18}" type="pres">
      <dgm:prSet presAssocID="{5F1E0849-8795-45F0-99DB-AD3D80736F17}" presName="vert1" presStyleCnt="0"/>
      <dgm:spPr/>
    </dgm:pt>
    <dgm:pt modelId="{2593EEC6-E3D7-4330-9BCE-965410D3B49A}" type="pres">
      <dgm:prSet presAssocID="{701247BA-D580-4F34-84F7-6A7BB28D26E9}" presName="thickLine" presStyleLbl="alignNode1" presStyleIdx="2" presStyleCnt="4"/>
      <dgm:spPr/>
    </dgm:pt>
    <dgm:pt modelId="{58FB717F-5FA6-4431-91C0-C308458C1AE4}" type="pres">
      <dgm:prSet presAssocID="{701247BA-D580-4F34-84F7-6A7BB28D26E9}" presName="horz1" presStyleCnt="0"/>
      <dgm:spPr/>
    </dgm:pt>
    <dgm:pt modelId="{D6269757-BFDE-4E77-80FE-34B02BD10F9D}" type="pres">
      <dgm:prSet presAssocID="{701247BA-D580-4F34-84F7-6A7BB28D26E9}" presName="tx1" presStyleLbl="revTx" presStyleIdx="2" presStyleCnt="4"/>
      <dgm:spPr/>
    </dgm:pt>
    <dgm:pt modelId="{0232083E-E4CA-41B4-8645-5C9DE1A7140A}" type="pres">
      <dgm:prSet presAssocID="{701247BA-D580-4F34-84F7-6A7BB28D26E9}" presName="vert1" presStyleCnt="0"/>
      <dgm:spPr/>
    </dgm:pt>
    <dgm:pt modelId="{197E6EF0-9146-4046-9CE3-F59A7DA7DAD2}" type="pres">
      <dgm:prSet presAssocID="{AAF1636E-B40D-4121-8D05-61346F8A36D2}" presName="thickLine" presStyleLbl="alignNode1" presStyleIdx="3" presStyleCnt="4"/>
      <dgm:spPr/>
    </dgm:pt>
    <dgm:pt modelId="{B99D5D40-71C9-4ABD-B493-9E212EB646DA}" type="pres">
      <dgm:prSet presAssocID="{AAF1636E-B40D-4121-8D05-61346F8A36D2}" presName="horz1" presStyleCnt="0"/>
      <dgm:spPr/>
    </dgm:pt>
    <dgm:pt modelId="{C25E7D9C-ED71-4B56-BB7D-68A82C80CBDD}" type="pres">
      <dgm:prSet presAssocID="{AAF1636E-B40D-4121-8D05-61346F8A36D2}" presName="tx1" presStyleLbl="revTx" presStyleIdx="3" presStyleCnt="4"/>
      <dgm:spPr/>
    </dgm:pt>
    <dgm:pt modelId="{B370391D-D07F-4C99-A700-DD485BAA15D6}" type="pres">
      <dgm:prSet presAssocID="{AAF1636E-B40D-4121-8D05-61346F8A36D2}" presName="vert1" presStyleCnt="0"/>
      <dgm:spPr/>
    </dgm:pt>
  </dgm:ptLst>
  <dgm:cxnLst>
    <dgm:cxn modelId="{2A1ED008-211E-4CF6-A88C-C778EC86EAA7}" srcId="{A1358D83-5E0A-4486-9150-0A6A62D7B243}" destId="{AAF1636E-B40D-4121-8D05-61346F8A36D2}" srcOrd="3" destOrd="0" parTransId="{F5FDA112-52EA-4CB4-91C4-C1D5CB65DC92}" sibTransId="{76C0C759-8DFA-4AA3-B751-9AC81337283E}"/>
    <dgm:cxn modelId="{609F9F09-051D-469E-B0B2-772407CAF5CE}" srcId="{A1358D83-5E0A-4486-9150-0A6A62D7B243}" destId="{701247BA-D580-4F34-84F7-6A7BB28D26E9}" srcOrd="2" destOrd="0" parTransId="{B0D8E520-B68E-47E0-B3BD-E9C0DA510574}" sibTransId="{1C5AC165-528D-4DE2-8EEB-1483A5EFF5EF}"/>
    <dgm:cxn modelId="{C7655B1D-0316-4BA7-AE54-B9D55D1D244E}" srcId="{A1358D83-5E0A-4486-9150-0A6A62D7B243}" destId="{5F1E0849-8795-45F0-99DB-AD3D80736F17}" srcOrd="1" destOrd="0" parTransId="{DE245652-CFCE-4F50-B5F4-9292B5DEC516}" sibTransId="{EE317203-22F3-4C96-A5E6-8AA0D28DD34C}"/>
    <dgm:cxn modelId="{089FEF3C-F840-4792-A305-4F689368C1AE}" type="presOf" srcId="{AAF1636E-B40D-4121-8D05-61346F8A36D2}" destId="{C25E7D9C-ED71-4B56-BB7D-68A82C80CBDD}" srcOrd="0" destOrd="0" presId="urn:microsoft.com/office/officeart/2008/layout/LinedList"/>
    <dgm:cxn modelId="{34CA6662-6559-4479-BFC0-7497F2AAE134}" srcId="{A1358D83-5E0A-4486-9150-0A6A62D7B243}" destId="{FE24A332-BCC3-422F-B49D-D850E98EED96}" srcOrd="0" destOrd="0" parTransId="{EB2AE1C8-9BD8-4F55-B2B1-E3AE43AE5515}" sibTransId="{75FF81EB-FEE4-4145-B4F0-7CE623C95AFF}"/>
    <dgm:cxn modelId="{84D0C155-71B5-4613-BE5A-4B5D11FBC808}" type="presOf" srcId="{701247BA-D580-4F34-84F7-6A7BB28D26E9}" destId="{D6269757-BFDE-4E77-80FE-34B02BD10F9D}" srcOrd="0" destOrd="0" presId="urn:microsoft.com/office/officeart/2008/layout/LinedList"/>
    <dgm:cxn modelId="{8ADB858A-78F8-4485-B519-A3FB75FE31EE}" type="presOf" srcId="{FE24A332-BCC3-422F-B49D-D850E98EED96}" destId="{06E57537-0614-4765-B753-D751F46D329E}" srcOrd="0" destOrd="0" presId="urn:microsoft.com/office/officeart/2008/layout/LinedList"/>
    <dgm:cxn modelId="{FE803CC2-1B0E-48AE-964D-8A5C44847E12}" type="presOf" srcId="{A1358D83-5E0A-4486-9150-0A6A62D7B243}" destId="{74AC77A0-0B6A-44B5-8AF8-05D910E37FF1}" srcOrd="0" destOrd="0" presId="urn:microsoft.com/office/officeart/2008/layout/LinedList"/>
    <dgm:cxn modelId="{AADA36F1-DD14-4900-B4F0-EA4A946B0864}" type="presOf" srcId="{5F1E0849-8795-45F0-99DB-AD3D80736F17}" destId="{A5EE3504-4C80-4A24-9FE7-11DA171FCEB8}" srcOrd="0" destOrd="0" presId="urn:microsoft.com/office/officeart/2008/layout/LinedList"/>
    <dgm:cxn modelId="{3AEF9E32-ED34-4488-A156-3ACE5F59D8AF}" type="presParOf" srcId="{74AC77A0-0B6A-44B5-8AF8-05D910E37FF1}" destId="{142F8318-2E49-4A4F-8034-D7D0EE82F72B}" srcOrd="0" destOrd="0" presId="urn:microsoft.com/office/officeart/2008/layout/LinedList"/>
    <dgm:cxn modelId="{B492F321-A2F2-4966-B8BC-2760E954365C}" type="presParOf" srcId="{74AC77A0-0B6A-44B5-8AF8-05D910E37FF1}" destId="{41D9AA7D-2E59-4619-9958-20217D4D261D}" srcOrd="1" destOrd="0" presId="urn:microsoft.com/office/officeart/2008/layout/LinedList"/>
    <dgm:cxn modelId="{C2D5E803-03F4-465D-84B6-79F01C6C1DCD}" type="presParOf" srcId="{41D9AA7D-2E59-4619-9958-20217D4D261D}" destId="{06E57537-0614-4765-B753-D751F46D329E}" srcOrd="0" destOrd="0" presId="urn:microsoft.com/office/officeart/2008/layout/LinedList"/>
    <dgm:cxn modelId="{7E54C38A-DC5A-4E5A-9784-944E804C133E}" type="presParOf" srcId="{41D9AA7D-2E59-4619-9958-20217D4D261D}" destId="{05307FE4-3B32-4340-B046-36568F36BB5A}" srcOrd="1" destOrd="0" presId="urn:microsoft.com/office/officeart/2008/layout/LinedList"/>
    <dgm:cxn modelId="{4A10A4FA-8779-4C22-80C5-D9675A29E6F5}" type="presParOf" srcId="{74AC77A0-0B6A-44B5-8AF8-05D910E37FF1}" destId="{CEA5050E-7E3D-47BE-9A9B-5172E5D2846F}" srcOrd="2" destOrd="0" presId="urn:microsoft.com/office/officeart/2008/layout/LinedList"/>
    <dgm:cxn modelId="{A31FD416-7804-424E-A855-E2B6D52F8F35}" type="presParOf" srcId="{74AC77A0-0B6A-44B5-8AF8-05D910E37FF1}" destId="{80FF6395-7B0F-4D43-9DBE-B5C3504055D0}" srcOrd="3" destOrd="0" presId="urn:microsoft.com/office/officeart/2008/layout/LinedList"/>
    <dgm:cxn modelId="{408D0029-5664-44DC-9EE6-A95E88D94F5A}" type="presParOf" srcId="{80FF6395-7B0F-4D43-9DBE-B5C3504055D0}" destId="{A5EE3504-4C80-4A24-9FE7-11DA171FCEB8}" srcOrd="0" destOrd="0" presId="urn:microsoft.com/office/officeart/2008/layout/LinedList"/>
    <dgm:cxn modelId="{34DDA19D-F556-40E2-AA34-DE4399206CEB}" type="presParOf" srcId="{80FF6395-7B0F-4D43-9DBE-B5C3504055D0}" destId="{2781DA50-2502-4EAF-A724-0C9C18D53D18}" srcOrd="1" destOrd="0" presId="urn:microsoft.com/office/officeart/2008/layout/LinedList"/>
    <dgm:cxn modelId="{6505C509-FE81-4343-9850-421701DA2D62}" type="presParOf" srcId="{74AC77A0-0B6A-44B5-8AF8-05D910E37FF1}" destId="{2593EEC6-E3D7-4330-9BCE-965410D3B49A}" srcOrd="4" destOrd="0" presId="urn:microsoft.com/office/officeart/2008/layout/LinedList"/>
    <dgm:cxn modelId="{3EEE60E5-0D81-408B-8FBB-5930227243C7}" type="presParOf" srcId="{74AC77A0-0B6A-44B5-8AF8-05D910E37FF1}" destId="{58FB717F-5FA6-4431-91C0-C308458C1AE4}" srcOrd="5" destOrd="0" presId="urn:microsoft.com/office/officeart/2008/layout/LinedList"/>
    <dgm:cxn modelId="{991FE41B-FAA3-480B-87A2-90550AF9F41D}" type="presParOf" srcId="{58FB717F-5FA6-4431-91C0-C308458C1AE4}" destId="{D6269757-BFDE-4E77-80FE-34B02BD10F9D}" srcOrd="0" destOrd="0" presId="urn:microsoft.com/office/officeart/2008/layout/LinedList"/>
    <dgm:cxn modelId="{7ADE4A10-6509-4BC5-B1CB-951A0CC75077}" type="presParOf" srcId="{58FB717F-5FA6-4431-91C0-C308458C1AE4}" destId="{0232083E-E4CA-41B4-8645-5C9DE1A7140A}" srcOrd="1" destOrd="0" presId="urn:microsoft.com/office/officeart/2008/layout/LinedList"/>
    <dgm:cxn modelId="{0BCFA889-0202-4066-A7AE-6763A498BD4B}" type="presParOf" srcId="{74AC77A0-0B6A-44B5-8AF8-05D910E37FF1}" destId="{197E6EF0-9146-4046-9CE3-F59A7DA7DAD2}" srcOrd="6" destOrd="0" presId="urn:microsoft.com/office/officeart/2008/layout/LinedList"/>
    <dgm:cxn modelId="{C81898C9-C461-4832-BE2B-3B5E382E978E}" type="presParOf" srcId="{74AC77A0-0B6A-44B5-8AF8-05D910E37FF1}" destId="{B99D5D40-71C9-4ABD-B493-9E212EB646DA}" srcOrd="7" destOrd="0" presId="urn:microsoft.com/office/officeart/2008/layout/LinedList"/>
    <dgm:cxn modelId="{C228343C-1E8D-4B36-AC27-675EB8E4A487}" type="presParOf" srcId="{B99D5D40-71C9-4ABD-B493-9E212EB646DA}" destId="{C25E7D9C-ED71-4B56-BB7D-68A82C80CBDD}" srcOrd="0" destOrd="0" presId="urn:microsoft.com/office/officeart/2008/layout/LinedList"/>
    <dgm:cxn modelId="{0DA18C17-CD00-4FD0-8D9D-8A941AD19DF3}" type="presParOf" srcId="{B99D5D40-71C9-4ABD-B493-9E212EB646DA}" destId="{B370391D-D07F-4C99-A700-DD485BAA15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94959-F76B-442D-9A5C-83D10C3ACC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D6EFE2C-BC2E-41A1-8E06-62B81BDEE863}">
      <dgm:prSet/>
      <dgm:spPr/>
      <dgm:t>
        <a:bodyPr/>
        <a:lstStyle/>
        <a:p>
          <a:r>
            <a:rPr lang="en-CA" dirty="0"/>
            <a:t>New Market: 2627</a:t>
          </a:r>
          <a:endParaRPr lang="en-US" dirty="0"/>
        </a:p>
      </dgm:t>
    </dgm:pt>
    <dgm:pt modelId="{CE051C92-45D8-4451-8033-7EB880535CF4}" type="parTrans" cxnId="{9B973BD0-A24A-40B8-93F9-16D803FF7B80}">
      <dgm:prSet/>
      <dgm:spPr/>
      <dgm:t>
        <a:bodyPr/>
        <a:lstStyle/>
        <a:p>
          <a:endParaRPr lang="en-US"/>
        </a:p>
      </dgm:t>
    </dgm:pt>
    <dgm:pt modelId="{83192907-984F-46A1-9212-72F1C393CC1A}" type="sibTrans" cxnId="{9B973BD0-A24A-40B8-93F9-16D803FF7B80}">
      <dgm:prSet/>
      <dgm:spPr/>
      <dgm:t>
        <a:bodyPr/>
        <a:lstStyle/>
        <a:p>
          <a:endParaRPr lang="en-US"/>
        </a:p>
      </dgm:t>
    </dgm:pt>
    <dgm:pt modelId="{0FFCE60F-24F9-4E3B-A33B-A32657A62D0C}">
      <dgm:prSet/>
      <dgm:spPr/>
      <dgm:t>
        <a:bodyPr/>
        <a:lstStyle/>
        <a:p>
          <a:r>
            <a:rPr lang="en-CA" dirty="0"/>
            <a:t>Value of unit marketing: </a:t>
          </a:r>
        </a:p>
        <a:p>
          <a:r>
            <a:rPr lang="en-CA" dirty="0"/>
            <a:t>$10</a:t>
          </a:r>
          <a:endParaRPr lang="en-US" dirty="0"/>
        </a:p>
      </dgm:t>
    </dgm:pt>
    <dgm:pt modelId="{BC04F8F2-D4B2-420E-8DE6-8CCC470A2F1C}" type="parTrans" cxnId="{F188F736-3C4D-475F-814C-B6CB55172E25}">
      <dgm:prSet/>
      <dgm:spPr/>
      <dgm:t>
        <a:bodyPr/>
        <a:lstStyle/>
        <a:p>
          <a:endParaRPr lang="en-US"/>
        </a:p>
      </dgm:t>
    </dgm:pt>
    <dgm:pt modelId="{BFB6DDC0-1595-497A-AEA3-5DCEB8F937A8}" type="sibTrans" cxnId="{F188F736-3C4D-475F-814C-B6CB55172E25}">
      <dgm:prSet/>
      <dgm:spPr/>
      <dgm:t>
        <a:bodyPr/>
        <a:lstStyle/>
        <a:p>
          <a:endParaRPr lang="en-US"/>
        </a:p>
      </dgm:t>
    </dgm:pt>
    <dgm:pt modelId="{126810B7-656A-48EB-9C52-7D672B58F7D7}">
      <dgm:prSet/>
      <dgm:spPr/>
      <dgm:t>
        <a:bodyPr/>
        <a:lstStyle/>
        <a:p>
          <a:r>
            <a:rPr lang="en-CA"/>
            <a:t>Accuracy: 0.3129</a:t>
          </a:r>
          <a:endParaRPr lang="en-US"/>
        </a:p>
      </dgm:t>
    </dgm:pt>
    <dgm:pt modelId="{45ABABC4-64F8-4793-8FB7-DF0FF3903BC7}" type="parTrans" cxnId="{0A88223C-8E1C-4DF6-A357-BFB11EF05DC7}">
      <dgm:prSet/>
      <dgm:spPr/>
      <dgm:t>
        <a:bodyPr/>
        <a:lstStyle/>
        <a:p>
          <a:endParaRPr lang="en-US"/>
        </a:p>
      </dgm:t>
    </dgm:pt>
    <dgm:pt modelId="{14B058DC-B98C-47CD-B293-D3DB79C29952}" type="sibTrans" cxnId="{0A88223C-8E1C-4DF6-A357-BFB11EF05DC7}">
      <dgm:prSet/>
      <dgm:spPr/>
      <dgm:t>
        <a:bodyPr/>
        <a:lstStyle/>
        <a:p>
          <a:endParaRPr lang="en-US"/>
        </a:p>
      </dgm:t>
    </dgm:pt>
    <dgm:pt modelId="{3AD46D57-6A19-492A-AE1F-E0D3DB66BBC8}">
      <dgm:prSet/>
      <dgm:spPr/>
      <dgm:t>
        <a:bodyPr/>
        <a:lstStyle/>
        <a:p>
          <a:r>
            <a:rPr lang="en-CA" dirty="0"/>
            <a:t>Total correct prediction value: accuracy*marketing unit </a:t>
          </a:r>
        </a:p>
        <a:p>
          <a:r>
            <a:rPr lang="en-CA" dirty="0"/>
            <a:t>0.3129*2627*10 = $8220</a:t>
          </a:r>
          <a:endParaRPr lang="en-US" dirty="0"/>
        </a:p>
      </dgm:t>
    </dgm:pt>
    <dgm:pt modelId="{BD072B8A-C2B8-4876-998F-FA48FFC1F8EF}" type="parTrans" cxnId="{9D69D386-B761-4090-BD04-C3246DB6224A}">
      <dgm:prSet/>
      <dgm:spPr/>
      <dgm:t>
        <a:bodyPr/>
        <a:lstStyle/>
        <a:p>
          <a:endParaRPr lang="en-US"/>
        </a:p>
      </dgm:t>
    </dgm:pt>
    <dgm:pt modelId="{36E99594-F9CE-49B1-9D9B-C1033A3C9BFA}" type="sibTrans" cxnId="{9D69D386-B761-4090-BD04-C3246DB6224A}">
      <dgm:prSet/>
      <dgm:spPr/>
      <dgm:t>
        <a:bodyPr/>
        <a:lstStyle/>
        <a:p>
          <a:endParaRPr lang="en-US"/>
        </a:p>
      </dgm:t>
    </dgm:pt>
    <dgm:pt modelId="{10D91F18-7503-4BCD-B694-5E74A3E9E363}" type="pres">
      <dgm:prSet presAssocID="{DA194959-F76B-442D-9A5C-83D10C3ACC52}" presName="root" presStyleCnt="0">
        <dgm:presLayoutVars>
          <dgm:dir/>
          <dgm:resizeHandles val="exact"/>
        </dgm:presLayoutVars>
      </dgm:prSet>
      <dgm:spPr/>
    </dgm:pt>
    <dgm:pt modelId="{450E2869-10E7-474A-8884-8E4FE26908B5}" type="pres">
      <dgm:prSet presAssocID="{3D6EFE2C-BC2E-41A1-8E06-62B81BDEE863}" presName="compNode" presStyleCnt="0"/>
      <dgm:spPr/>
    </dgm:pt>
    <dgm:pt modelId="{061C4DD7-542A-4460-9CAA-F72E541F55A9}" type="pres">
      <dgm:prSet presAssocID="{3D6EFE2C-BC2E-41A1-8E06-62B81BDEE8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8DC054B-7607-4868-988C-E289AD7E5098}" type="pres">
      <dgm:prSet presAssocID="{3D6EFE2C-BC2E-41A1-8E06-62B81BDEE863}" presName="spaceRect" presStyleCnt="0"/>
      <dgm:spPr/>
    </dgm:pt>
    <dgm:pt modelId="{4100C69E-E3F2-4605-BBEB-F2299DCDFDD8}" type="pres">
      <dgm:prSet presAssocID="{3D6EFE2C-BC2E-41A1-8E06-62B81BDEE863}" presName="textRect" presStyleLbl="revTx" presStyleIdx="0" presStyleCnt="4">
        <dgm:presLayoutVars>
          <dgm:chMax val="1"/>
          <dgm:chPref val="1"/>
        </dgm:presLayoutVars>
      </dgm:prSet>
      <dgm:spPr/>
    </dgm:pt>
    <dgm:pt modelId="{C9D30959-D4D1-47D2-AE46-233D6D68BB62}" type="pres">
      <dgm:prSet presAssocID="{83192907-984F-46A1-9212-72F1C393CC1A}" presName="sibTrans" presStyleCnt="0"/>
      <dgm:spPr/>
    </dgm:pt>
    <dgm:pt modelId="{8455F0E5-4F69-4ACC-BD2B-16A4C49686BD}" type="pres">
      <dgm:prSet presAssocID="{0FFCE60F-24F9-4E3B-A33B-A32657A62D0C}" presName="compNode" presStyleCnt="0"/>
      <dgm:spPr/>
    </dgm:pt>
    <dgm:pt modelId="{7E7AB35C-F736-4263-B581-2DCAB430BC90}" type="pres">
      <dgm:prSet presAssocID="{0FFCE60F-24F9-4E3B-A33B-A32657A62D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A9A1812-6395-4823-9287-F25FB5086094}" type="pres">
      <dgm:prSet presAssocID="{0FFCE60F-24F9-4E3B-A33B-A32657A62D0C}" presName="spaceRect" presStyleCnt="0"/>
      <dgm:spPr/>
    </dgm:pt>
    <dgm:pt modelId="{039B31DD-4D7F-48AB-9FEB-A9B8093A9083}" type="pres">
      <dgm:prSet presAssocID="{0FFCE60F-24F9-4E3B-A33B-A32657A62D0C}" presName="textRect" presStyleLbl="revTx" presStyleIdx="1" presStyleCnt="4">
        <dgm:presLayoutVars>
          <dgm:chMax val="1"/>
          <dgm:chPref val="1"/>
        </dgm:presLayoutVars>
      </dgm:prSet>
      <dgm:spPr/>
    </dgm:pt>
    <dgm:pt modelId="{24E5BE97-9A57-464D-BCE7-02B78B1F9B5A}" type="pres">
      <dgm:prSet presAssocID="{BFB6DDC0-1595-497A-AEA3-5DCEB8F937A8}" presName="sibTrans" presStyleCnt="0"/>
      <dgm:spPr/>
    </dgm:pt>
    <dgm:pt modelId="{34309DEA-41B9-409E-B6BC-B53B05FC5F8D}" type="pres">
      <dgm:prSet presAssocID="{126810B7-656A-48EB-9C52-7D672B58F7D7}" presName="compNode" presStyleCnt="0"/>
      <dgm:spPr/>
    </dgm:pt>
    <dgm:pt modelId="{0AA91AF7-722D-44C4-A0BC-0C35767A7A0D}" type="pres">
      <dgm:prSet presAssocID="{126810B7-656A-48EB-9C52-7D672B58F7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E67A64A-01F3-42D4-B925-08A3735498ED}" type="pres">
      <dgm:prSet presAssocID="{126810B7-656A-48EB-9C52-7D672B58F7D7}" presName="spaceRect" presStyleCnt="0"/>
      <dgm:spPr/>
    </dgm:pt>
    <dgm:pt modelId="{83CF45A1-250F-4731-9152-E3F3EAC4027F}" type="pres">
      <dgm:prSet presAssocID="{126810B7-656A-48EB-9C52-7D672B58F7D7}" presName="textRect" presStyleLbl="revTx" presStyleIdx="2" presStyleCnt="4">
        <dgm:presLayoutVars>
          <dgm:chMax val="1"/>
          <dgm:chPref val="1"/>
        </dgm:presLayoutVars>
      </dgm:prSet>
      <dgm:spPr/>
    </dgm:pt>
    <dgm:pt modelId="{A475874D-1AC1-4FD7-A32B-5B746A5B1616}" type="pres">
      <dgm:prSet presAssocID="{14B058DC-B98C-47CD-B293-D3DB79C29952}" presName="sibTrans" presStyleCnt="0"/>
      <dgm:spPr/>
    </dgm:pt>
    <dgm:pt modelId="{54388B05-B34D-4D30-8EE2-BEDA64BA499F}" type="pres">
      <dgm:prSet presAssocID="{3AD46D57-6A19-492A-AE1F-E0D3DB66BBC8}" presName="compNode" presStyleCnt="0"/>
      <dgm:spPr/>
    </dgm:pt>
    <dgm:pt modelId="{347E986A-DA77-4A3C-999A-EA772272D8B4}" type="pres">
      <dgm:prSet presAssocID="{3AD46D57-6A19-492A-AE1F-E0D3DB66BB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8079237-8229-479E-A710-6342D1926E6E}" type="pres">
      <dgm:prSet presAssocID="{3AD46D57-6A19-492A-AE1F-E0D3DB66BBC8}" presName="spaceRect" presStyleCnt="0"/>
      <dgm:spPr/>
    </dgm:pt>
    <dgm:pt modelId="{6C9C8E78-C973-4A34-B58B-B4FB3E9BB2F5}" type="pres">
      <dgm:prSet presAssocID="{3AD46D57-6A19-492A-AE1F-E0D3DB66BB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EA6D29-79A4-420E-A7CF-70CD1E69DB5D}" type="presOf" srcId="{DA194959-F76B-442D-9A5C-83D10C3ACC52}" destId="{10D91F18-7503-4BCD-B694-5E74A3E9E363}" srcOrd="0" destOrd="0" presId="urn:microsoft.com/office/officeart/2018/2/layout/IconLabelList"/>
    <dgm:cxn modelId="{F308852C-7A25-49FD-8692-1D9898EFB202}" type="presOf" srcId="{0FFCE60F-24F9-4E3B-A33B-A32657A62D0C}" destId="{039B31DD-4D7F-48AB-9FEB-A9B8093A9083}" srcOrd="0" destOrd="0" presId="urn:microsoft.com/office/officeart/2018/2/layout/IconLabelList"/>
    <dgm:cxn modelId="{B24BAD33-A6FE-4C74-85F9-F01D46D28201}" type="presOf" srcId="{126810B7-656A-48EB-9C52-7D672B58F7D7}" destId="{83CF45A1-250F-4731-9152-E3F3EAC4027F}" srcOrd="0" destOrd="0" presId="urn:microsoft.com/office/officeart/2018/2/layout/IconLabelList"/>
    <dgm:cxn modelId="{F188F736-3C4D-475F-814C-B6CB55172E25}" srcId="{DA194959-F76B-442D-9A5C-83D10C3ACC52}" destId="{0FFCE60F-24F9-4E3B-A33B-A32657A62D0C}" srcOrd="1" destOrd="0" parTransId="{BC04F8F2-D4B2-420E-8DE6-8CCC470A2F1C}" sibTransId="{BFB6DDC0-1595-497A-AEA3-5DCEB8F937A8}"/>
    <dgm:cxn modelId="{0A88223C-8E1C-4DF6-A357-BFB11EF05DC7}" srcId="{DA194959-F76B-442D-9A5C-83D10C3ACC52}" destId="{126810B7-656A-48EB-9C52-7D672B58F7D7}" srcOrd="2" destOrd="0" parTransId="{45ABABC4-64F8-4793-8FB7-DF0FF3903BC7}" sibTransId="{14B058DC-B98C-47CD-B293-D3DB79C29952}"/>
    <dgm:cxn modelId="{0AE14156-3942-427A-85A1-BE0775095DA9}" type="presOf" srcId="{3AD46D57-6A19-492A-AE1F-E0D3DB66BBC8}" destId="{6C9C8E78-C973-4A34-B58B-B4FB3E9BB2F5}" srcOrd="0" destOrd="0" presId="urn:microsoft.com/office/officeart/2018/2/layout/IconLabelList"/>
    <dgm:cxn modelId="{9D69D386-B761-4090-BD04-C3246DB6224A}" srcId="{DA194959-F76B-442D-9A5C-83D10C3ACC52}" destId="{3AD46D57-6A19-492A-AE1F-E0D3DB66BBC8}" srcOrd="3" destOrd="0" parTransId="{BD072B8A-C2B8-4876-998F-FA48FFC1F8EF}" sibTransId="{36E99594-F9CE-49B1-9D9B-C1033A3C9BFA}"/>
    <dgm:cxn modelId="{9B973BD0-A24A-40B8-93F9-16D803FF7B80}" srcId="{DA194959-F76B-442D-9A5C-83D10C3ACC52}" destId="{3D6EFE2C-BC2E-41A1-8E06-62B81BDEE863}" srcOrd="0" destOrd="0" parTransId="{CE051C92-45D8-4451-8033-7EB880535CF4}" sibTransId="{83192907-984F-46A1-9212-72F1C393CC1A}"/>
    <dgm:cxn modelId="{A7B3AEF4-937B-475B-BC9B-7B84098A6FCD}" type="presOf" srcId="{3D6EFE2C-BC2E-41A1-8E06-62B81BDEE863}" destId="{4100C69E-E3F2-4605-BBEB-F2299DCDFDD8}" srcOrd="0" destOrd="0" presId="urn:microsoft.com/office/officeart/2018/2/layout/IconLabelList"/>
    <dgm:cxn modelId="{967F5030-8DC5-4241-9AC8-C793D68F8005}" type="presParOf" srcId="{10D91F18-7503-4BCD-B694-5E74A3E9E363}" destId="{450E2869-10E7-474A-8884-8E4FE26908B5}" srcOrd="0" destOrd="0" presId="urn:microsoft.com/office/officeart/2018/2/layout/IconLabelList"/>
    <dgm:cxn modelId="{EF1FBC70-BC43-483F-9641-1AC4FE386371}" type="presParOf" srcId="{450E2869-10E7-474A-8884-8E4FE26908B5}" destId="{061C4DD7-542A-4460-9CAA-F72E541F55A9}" srcOrd="0" destOrd="0" presId="urn:microsoft.com/office/officeart/2018/2/layout/IconLabelList"/>
    <dgm:cxn modelId="{B0574189-8858-4F1C-9A7B-0C4341785B4C}" type="presParOf" srcId="{450E2869-10E7-474A-8884-8E4FE26908B5}" destId="{38DC054B-7607-4868-988C-E289AD7E5098}" srcOrd="1" destOrd="0" presId="urn:microsoft.com/office/officeart/2018/2/layout/IconLabelList"/>
    <dgm:cxn modelId="{C1F3E65C-D997-4AA4-8286-C56E7DBBEE8D}" type="presParOf" srcId="{450E2869-10E7-474A-8884-8E4FE26908B5}" destId="{4100C69E-E3F2-4605-BBEB-F2299DCDFDD8}" srcOrd="2" destOrd="0" presId="urn:microsoft.com/office/officeart/2018/2/layout/IconLabelList"/>
    <dgm:cxn modelId="{62BE4CFF-24BD-4583-BAA1-5A0A0847D264}" type="presParOf" srcId="{10D91F18-7503-4BCD-B694-5E74A3E9E363}" destId="{C9D30959-D4D1-47D2-AE46-233D6D68BB62}" srcOrd="1" destOrd="0" presId="urn:microsoft.com/office/officeart/2018/2/layout/IconLabelList"/>
    <dgm:cxn modelId="{82B6012F-6E4F-4C97-A98C-B6A648E1A055}" type="presParOf" srcId="{10D91F18-7503-4BCD-B694-5E74A3E9E363}" destId="{8455F0E5-4F69-4ACC-BD2B-16A4C49686BD}" srcOrd="2" destOrd="0" presId="urn:microsoft.com/office/officeart/2018/2/layout/IconLabelList"/>
    <dgm:cxn modelId="{CF783AC0-6EA2-4C28-BC1E-F3503404CB99}" type="presParOf" srcId="{8455F0E5-4F69-4ACC-BD2B-16A4C49686BD}" destId="{7E7AB35C-F736-4263-B581-2DCAB430BC90}" srcOrd="0" destOrd="0" presId="urn:microsoft.com/office/officeart/2018/2/layout/IconLabelList"/>
    <dgm:cxn modelId="{2264556D-E394-448D-813F-080AD7B0637B}" type="presParOf" srcId="{8455F0E5-4F69-4ACC-BD2B-16A4C49686BD}" destId="{1A9A1812-6395-4823-9287-F25FB5086094}" srcOrd="1" destOrd="0" presId="urn:microsoft.com/office/officeart/2018/2/layout/IconLabelList"/>
    <dgm:cxn modelId="{7EE33683-2AD5-4ECA-9199-7D034D6F9145}" type="presParOf" srcId="{8455F0E5-4F69-4ACC-BD2B-16A4C49686BD}" destId="{039B31DD-4D7F-48AB-9FEB-A9B8093A9083}" srcOrd="2" destOrd="0" presId="urn:microsoft.com/office/officeart/2018/2/layout/IconLabelList"/>
    <dgm:cxn modelId="{7B1E9604-867F-4CF4-982B-652F025BF010}" type="presParOf" srcId="{10D91F18-7503-4BCD-B694-5E74A3E9E363}" destId="{24E5BE97-9A57-464D-BCE7-02B78B1F9B5A}" srcOrd="3" destOrd="0" presId="urn:microsoft.com/office/officeart/2018/2/layout/IconLabelList"/>
    <dgm:cxn modelId="{A6F71435-4660-476F-9297-A80BD19F3A14}" type="presParOf" srcId="{10D91F18-7503-4BCD-B694-5E74A3E9E363}" destId="{34309DEA-41B9-409E-B6BC-B53B05FC5F8D}" srcOrd="4" destOrd="0" presId="urn:microsoft.com/office/officeart/2018/2/layout/IconLabelList"/>
    <dgm:cxn modelId="{26D90E83-2971-49A5-A0D9-B06BBCF18354}" type="presParOf" srcId="{34309DEA-41B9-409E-B6BC-B53B05FC5F8D}" destId="{0AA91AF7-722D-44C4-A0BC-0C35767A7A0D}" srcOrd="0" destOrd="0" presId="urn:microsoft.com/office/officeart/2018/2/layout/IconLabelList"/>
    <dgm:cxn modelId="{89CDAAA0-0660-452F-B4C9-5938D2A5880F}" type="presParOf" srcId="{34309DEA-41B9-409E-B6BC-B53B05FC5F8D}" destId="{BE67A64A-01F3-42D4-B925-08A3735498ED}" srcOrd="1" destOrd="0" presId="urn:microsoft.com/office/officeart/2018/2/layout/IconLabelList"/>
    <dgm:cxn modelId="{5EA11D82-6085-4E69-8BDA-3FC9BD92504E}" type="presParOf" srcId="{34309DEA-41B9-409E-B6BC-B53B05FC5F8D}" destId="{83CF45A1-250F-4731-9152-E3F3EAC4027F}" srcOrd="2" destOrd="0" presId="urn:microsoft.com/office/officeart/2018/2/layout/IconLabelList"/>
    <dgm:cxn modelId="{AA7212E8-7B69-4A1D-9934-38C54781CA41}" type="presParOf" srcId="{10D91F18-7503-4BCD-B694-5E74A3E9E363}" destId="{A475874D-1AC1-4FD7-A32B-5B746A5B1616}" srcOrd="5" destOrd="0" presId="urn:microsoft.com/office/officeart/2018/2/layout/IconLabelList"/>
    <dgm:cxn modelId="{6ED61301-D897-49BE-992F-28570F0EB4F7}" type="presParOf" srcId="{10D91F18-7503-4BCD-B694-5E74A3E9E363}" destId="{54388B05-B34D-4D30-8EE2-BEDA64BA499F}" srcOrd="6" destOrd="0" presId="urn:microsoft.com/office/officeart/2018/2/layout/IconLabelList"/>
    <dgm:cxn modelId="{2B4B5C38-B7DC-4F65-8E2B-7DC97FC16156}" type="presParOf" srcId="{54388B05-B34D-4D30-8EE2-BEDA64BA499F}" destId="{347E986A-DA77-4A3C-999A-EA772272D8B4}" srcOrd="0" destOrd="0" presId="urn:microsoft.com/office/officeart/2018/2/layout/IconLabelList"/>
    <dgm:cxn modelId="{BABA6B16-7BBF-4A35-839E-C38A376B3378}" type="presParOf" srcId="{54388B05-B34D-4D30-8EE2-BEDA64BA499F}" destId="{A8079237-8229-479E-A710-6342D1926E6E}" srcOrd="1" destOrd="0" presId="urn:microsoft.com/office/officeart/2018/2/layout/IconLabelList"/>
    <dgm:cxn modelId="{4E898132-AFBB-4D7D-8401-513D7D95718E}" type="presParOf" srcId="{54388B05-B34D-4D30-8EE2-BEDA64BA499F}" destId="{6C9C8E78-C973-4A34-B58B-B4FB3E9BB2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D7F683-BC4B-4BAA-94C0-647805AA53EA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4D681E-3FA9-4919-8312-DA2730D3A10C}">
      <dgm:prSet/>
      <dgm:spPr/>
      <dgm:t>
        <a:bodyPr/>
        <a:lstStyle/>
        <a:p>
          <a:r>
            <a:rPr lang="en-CA"/>
            <a:t>Fast Result</a:t>
          </a:r>
          <a:endParaRPr lang="en-US"/>
        </a:p>
      </dgm:t>
    </dgm:pt>
    <dgm:pt modelId="{835910D7-7553-4720-B144-046F74DE88F2}" type="parTrans" cxnId="{459DD4CD-6CB8-4EE5-B212-2050BFF0354B}">
      <dgm:prSet/>
      <dgm:spPr/>
      <dgm:t>
        <a:bodyPr/>
        <a:lstStyle/>
        <a:p>
          <a:endParaRPr lang="en-US"/>
        </a:p>
      </dgm:t>
    </dgm:pt>
    <dgm:pt modelId="{7DA52B1A-81F1-438A-832B-EEBB8C14EADD}" type="sibTrans" cxnId="{459DD4CD-6CB8-4EE5-B212-2050BFF0354B}">
      <dgm:prSet/>
      <dgm:spPr/>
      <dgm:t>
        <a:bodyPr/>
        <a:lstStyle/>
        <a:p>
          <a:endParaRPr lang="en-US"/>
        </a:p>
      </dgm:t>
    </dgm:pt>
    <dgm:pt modelId="{ACEEC2AD-C26F-4BFF-8110-7BDEDCBC6C2F}">
      <dgm:prSet/>
      <dgm:spPr/>
      <dgm:t>
        <a:bodyPr/>
        <a:lstStyle/>
        <a:p>
          <a:r>
            <a:rPr lang="en-CA"/>
            <a:t>Marketing boost</a:t>
          </a:r>
          <a:endParaRPr lang="en-US"/>
        </a:p>
      </dgm:t>
    </dgm:pt>
    <dgm:pt modelId="{1B595DE7-F5CD-428C-9479-D2D68042ABDE}" type="parTrans" cxnId="{9CBC91E7-552E-4F76-A625-9D335D51F0C8}">
      <dgm:prSet/>
      <dgm:spPr/>
      <dgm:t>
        <a:bodyPr/>
        <a:lstStyle/>
        <a:p>
          <a:endParaRPr lang="en-US"/>
        </a:p>
      </dgm:t>
    </dgm:pt>
    <dgm:pt modelId="{3B3B5312-6FE7-4EEE-A33C-5319D7F06927}" type="sibTrans" cxnId="{9CBC91E7-552E-4F76-A625-9D335D51F0C8}">
      <dgm:prSet/>
      <dgm:spPr/>
      <dgm:t>
        <a:bodyPr/>
        <a:lstStyle/>
        <a:p>
          <a:endParaRPr lang="en-US"/>
        </a:p>
      </dgm:t>
    </dgm:pt>
    <dgm:pt modelId="{0F011466-0C6E-4D65-B874-30CAAD632C9A}" type="pres">
      <dgm:prSet presAssocID="{CED7F683-BC4B-4BAA-94C0-647805AA53EA}" presName="cycle" presStyleCnt="0">
        <dgm:presLayoutVars>
          <dgm:dir/>
          <dgm:resizeHandles val="exact"/>
        </dgm:presLayoutVars>
      </dgm:prSet>
      <dgm:spPr/>
    </dgm:pt>
    <dgm:pt modelId="{F794DC50-048D-4F79-90D9-EB7521598F85}" type="pres">
      <dgm:prSet presAssocID="{934D681E-3FA9-4919-8312-DA2730D3A10C}" presName="node" presStyleLbl="node1" presStyleIdx="0" presStyleCnt="2">
        <dgm:presLayoutVars>
          <dgm:bulletEnabled val="1"/>
        </dgm:presLayoutVars>
      </dgm:prSet>
      <dgm:spPr/>
    </dgm:pt>
    <dgm:pt modelId="{8C4ADEA3-0976-49CA-B752-2CFD7A29D5C2}" type="pres">
      <dgm:prSet presAssocID="{934D681E-3FA9-4919-8312-DA2730D3A10C}" presName="spNode" presStyleCnt="0"/>
      <dgm:spPr/>
    </dgm:pt>
    <dgm:pt modelId="{E425C33F-380A-420E-9B71-247018CABC57}" type="pres">
      <dgm:prSet presAssocID="{7DA52B1A-81F1-438A-832B-EEBB8C14EADD}" presName="sibTrans" presStyleLbl="sibTrans1D1" presStyleIdx="0" presStyleCnt="2"/>
      <dgm:spPr/>
    </dgm:pt>
    <dgm:pt modelId="{6C9528E6-BB5F-4687-A850-5D5871DB9D2C}" type="pres">
      <dgm:prSet presAssocID="{ACEEC2AD-C26F-4BFF-8110-7BDEDCBC6C2F}" presName="node" presStyleLbl="node1" presStyleIdx="1" presStyleCnt="2">
        <dgm:presLayoutVars>
          <dgm:bulletEnabled val="1"/>
        </dgm:presLayoutVars>
      </dgm:prSet>
      <dgm:spPr/>
    </dgm:pt>
    <dgm:pt modelId="{550A4117-718F-4B80-9338-82B81B0D6DC4}" type="pres">
      <dgm:prSet presAssocID="{ACEEC2AD-C26F-4BFF-8110-7BDEDCBC6C2F}" presName="spNode" presStyleCnt="0"/>
      <dgm:spPr/>
    </dgm:pt>
    <dgm:pt modelId="{25ACFE95-99B1-42A1-B04E-8D23C0E6B384}" type="pres">
      <dgm:prSet presAssocID="{3B3B5312-6FE7-4EEE-A33C-5319D7F06927}" presName="sibTrans" presStyleLbl="sibTrans1D1" presStyleIdx="1" presStyleCnt="2"/>
      <dgm:spPr/>
    </dgm:pt>
  </dgm:ptLst>
  <dgm:cxnLst>
    <dgm:cxn modelId="{A254A581-6B06-4AC0-8E07-F290C242D24B}" type="presOf" srcId="{CED7F683-BC4B-4BAA-94C0-647805AA53EA}" destId="{0F011466-0C6E-4D65-B874-30CAAD632C9A}" srcOrd="0" destOrd="0" presId="urn:microsoft.com/office/officeart/2005/8/layout/cycle6"/>
    <dgm:cxn modelId="{A7B47584-9FEA-43D4-B84A-B9A2887D427F}" type="presOf" srcId="{7DA52B1A-81F1-438A-832B-EEBB8C14EADD}" destId="{E425C33F-380A-420E-9B71-247018CABC57}" srcOrd="0" destOrd="0" presId="urn:microsoft.com/office/officeart/2005/8/layout/cycle6"/>
    <dgm:cxn modelId="{7559B88E-8609-4352-A09B-4486A053E28C}" type="presOf" srcId="{934D681E-3FA9-4919-8312-DA2730D3A10C}" destId="{F794DC50-048D-4F79-90D9-EB7521598F85}" srcOrd="0" destOrd="0" presId="urn:microsoft.com/office/officeart/2005/8/layout/cycle6"/>
    <dgm:cxn modelId="{A3EA3390-D064-4339-9DFA-F13301C10C69}" type="presOf" srcId="{3B3B5312-6FE7-4EEE-A33C-5319D7F06927}" destId="{25ACFE95-99B1-42A1-B04E-8D23C0E6B384}" srcOrd="0" destOrd="0" presId="urn:microsoft.com/office/officeart/2005/8/layout/cycle6"/>
    <dgm:cxn modelId="{FAC73698-DC12-4F56-A2E7-CF089CF2FFC4}" type="presOf" srcId="{ACEEC2AD-C26F-4BFF-8110-7BDEDCBC6C2F}" destId="{6C9528E6-BB5F-4687-A850-5D5871DB9D2C}" srcOrd="0" destOrd="0" presId="urn:microsoft.com/office/officeart/2005/8/layout/cycle6"/>
    <dgm:cxn modelId="{459DD4CD-6CB8-4EE5-B212-2050BFF0354B}" srcId="{CED7F683-BC4B-4BAA-94C0-647805AA53EA}" destId="{934D681E-3FA9-4919-8312-DA2730D3A10C}" srcOrd="0" destOrd="0" parTransId="{835910D7-7553-4720-B144-046F74DE88F2}" sibTransId="{7DA52B1A-81F1-438A-832B-EEBB8C14EADD}"/>
    <dgm:cxn modelId="{9CBC91E7-552E-4F76-A625-9D335D51F0C8}" srcId="{CED7F683-BC4B-4BAA-94C0-647805AA53EA}" destId="{ACEEC2AD-C26F-4BFF-8110-7BDEDCBC6C2F}" srcOrd="1" destOrd="0" parTransId="{1B595DE7-F5CD-428C-9479-D2D68042ABDE}" sibTransId="{3B3B5312-6FE7-4EEE-A33C-5319D7F06927}"/>
    <dgm:cxn modelId="{00565412-F406-4048-AC32-6ED1FF5930A6}" type="presParOf" srcId="{0F011466-0C6E-4D65-B874-30CAAD632C9A}" destId="{F794DC50-048D-4F79-90D9-EB7521598F85}" srcOrd="0" destOrd="0" presId="urn:microsoft.com/office/officeart/2005/8/layout/cycle6"/>
    <dgm:cxn modelId="{B47FF359-1CFB-4B4C-9480-A74DA12C9E5F}" type="presParOf" srcId="{0F011466-0C6E-4D65-B874-30CAAD632C9A}" destId="{8C4ADEA3-0976-49CA-B752-2CFD7A29D5C2}" srcOrd="1" destOrd="0" presId="urn:microsoft.com/office/officeart/2005/8/layout/cycle6"/>
    <dgm:cxn modelId="{FEEEA67D-5486-4E9B-8D8E-FA37A09916AC}" type="presParOf" srcId="{0F011466-0C6E-4D65-B874-30CAAD632C9A}" destId="{E425C33F-380A-420E-9B71-247018CABC57}" srcOrd="2" destOrd="0" presId="urn:microsoft.com/office/officeart/2005/8/layout/cycle6"/>
    <dgm:cxn modelId="{935B2769-4733-42B8-AF13-CE4DD9F38725}" type="presParOf" srcId="{0F011466-0C6E-4D65-B874-30CAAD632C9A}" destId="{6C9528E6-BB5F-4687-A850-5D5871DB9D2C}" srcOrd="3" destOrd="0" presId="urn:microsoft.com/office/officeart/2005/8/layout/cycle6"/>
    <dgm:cxn modelId="{73C408CA-B94F-4757-884A-9CB8CC777B5C}" type="presParOf" srcId="{0F011466-0C6E-4D65-B874-30CAAD632C9A}" destId="{550A4117-718F-4B80-9338-82B81B0D6DC4}" srcOrd="4" destOrd="0" presId="urn:microsoft.com/office/officeart/2005/8/layout/cycle6"/>
    <dgm:cxn modelId="{72958646-60B1-402F-991B-BB20548B46F9}" type="presParOf" srcId="{0F011466-0C6E-4D65-B874-30CAAD632C9A}" destId="{25ACFE95-99B1-42A1-B04E-8D23C0E6B384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F8318-2E49-4A4F-8034-D7D0EE82F72B}">
      <dsp:nvSpPr>
        <dsp:cNvPr id="0" name=""/>
        <dsp:cNvSpPr/>
      </dsp:nvSpPr>
      <dsp:spPr>
        <a:xfrm>
          <a:off x="0" y="0"/>
          <a:ext cx="678425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57537-0614-4765-B753-D751F46D329E}">
      <dsp:nvSpPr>
        <dsp:cNvPr id="0" name=""/>
        <dsp:cNvSpPr/>
      </dsp:nvSpPr>
      <dsp:spPr>
        <a:xfrm>
          <a:off x="0" y="0"/>
          <a:ext cx="6784259" cy="96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An automobile company has plans to enter new markets with their existing products</a:t>
          </a:r>
          <a:endParaRPr lang="en-US" sz="1800" kern="1200" dirty="0"/>
        </a:p>
      </dsp:txBody>
      <dsp:txXfrm>
        <a:off x="0" y="0"/>
        <a:ext cx="6784259" cy="968771"/>
      </dsp:txXfrm>
    </dsp:sp>
    <dsp:sp modelId="{CEA5050E-7E3D-47BE-9A9B-5172E5D2846F}">
      <dsp:nvSpPr>
        <dsp:cNvPr id="0" name=""/>
        <dsp:cNvSpPr/>
      </dsp:nvSpPr>
      <dsp:spPr>
        <a:xfrm>
          <a:off x="0" y="968771"/>
          <a:ext cx="6784259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E3504-4C80-4A24-9FE7-11DA171FCEB8}">
      <dsp:nvSpPr>
        <dsp:cNvPr id="0" name=""/>
        <dsp:cNvSpPr/>
      </dsp:nvSpPr>
      <dsp:spPr>
        <a:xfrm>
          <a:off x="0" y="968771"/>
          <a:ext cx="6784259" cy="96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In the existing market, the sales team has classified all customers into 4 segments (A, B, C, D ). Then, they performed segmented outreach and communication for each different segment of customers. </a:t>
          </a:r>
          <a:endParaRPr lang="en-US" sz="1800" kern="1200" dirty="0"/>
        </a:p>
      </dsp:txBody>
      <dsp:txXfrm>
        <a:off x="0" y="968771"/>
        <a:ext cx="6784259" cy="968771"/>
      </dsp:txXfrm>
    </dsp:sp>
    <dsp:sp modelId="{2593EEC6-E3D7-4330-9BCE-965410D3B49A}">
      <dsp:nvSpPr>
        <dsp:cNvPr id="0" name=""/>
        <dsp:cNvSpPr/>
      </dsp:nvSpPr>
      <dsp:spPr>
        <a:xfrm>
          <a:off x="0" y="1937543"/>
          <a:ext cx="6784259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9757-BFDE-4E77-80FE-34B02BD10F9D}">
      <dsp:nvSpPr>
        <dsp:cNvPr id="0" name=""/>
        <dsp:cNvSpPr/>
      </dsp:nvSpPr>
      <dsp:spPr>
        <a:xfrm>
          <a:off x="0" y="1937543"/>
          <a:ext cx="6784259" cy="96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They plan to use the same strategy for the new markets and have identified 2627 new potential customers. </a:t>
          </a:r>
          <a:endParaRPr lang="en-US" sz="1800" kern="1200"/>
        </a:p>
      </dsp:txBody>
      <dsp:txXfrm>
        <a:off x="0" y="1937543"/>
        <a:ext cx="6784259" cy="968771"/>
      </dsp:txXfrm>
    </dsp:sp>
    <dsp:sp modelId="{197E6EF0-9146-4046-9CE3-F59A7DA7DAD2}">
      <dsp:nvSpPr>
        <dsp:cNvPr id="0" name=""/>
        <dsp:cNvSpPr/>
      </dsp:nvSpPr>
      <dsp:spPr>
        <a:xfrm>
          <a:off x="0" y="2906315"/>
          <a:ext cx="6784259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E7D9C-ED71-4B56-BB7D-68A82C80CBDD}">
      <dsp:nvSpPr>
        <dsp:cNvPr id="0" name=""/>
        <dsp:cNvSpPr/>
      </dsp:nvSpPr>
      <dsp:spPr>
        <a:xfrm>
          <a:off x="0" y="2906315"/>
          <a:ext cx="6784259" cy="96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Help the manager to predict the right group of the new customers.</a:t>
          </a:r>
          <a:endParaRPr lang="en-US" sz="1800" kern="1200" dirty="0"/>
        </a:p>
      </dsp:txBody>
      <dsp:txXfrm>
        <a:off x="0" y="2906315"/>
        <a:ext cx="6784259" cy="968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C4DD7-542A-4460-9CAA-F72E541F55A9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0C69E-E3F2-4605-BBEB-F2299DCDFDD8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New Market: 2627</a:t>
          </a:r>
          <a:endParaRPr lang="en-US" sz="1300" kern="1200" dirty="0"/>
        </a:p>
      </dsp:txBody>
      <dsp:txXfrm>
        <a:off x="569079" y="2427788"/>
        <a:ext cx="2072362" cy="720000"/>
      </dsp:txXfrm>
    </dsp:sp>
    <dsp:sp modelId="{7E7AB35C-F736-4263-B581-2DCAB430BC90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31DD-4D7F-48AB-9FEB-A9B8093A9083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Value of unit marketing: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$10</a:t>
          </a:r>
          <a:endParaRPr lang="en-US" sz="1300" kern="1200" dirty="0"/>
        </a:p>
      </dsp:txBody>
      <dsp:txXfrm>
        <a:off x="3004105" y="2427788"/>
        <a:ext cx="2072362" cy="720000"/>
      </dsp:txXfrm>
    </dsp:sp>
    <dsp:sp modelId="{0AA91AF7-722D-44C4-A0BC-0C35767A7A0D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F45A1-250F-4731-9152-E3F3EAC4027F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Accuracy: 0.3129</a:t>
          </a:r>
          <a:endParaRPr lang="en-US" sz="1300" kern="1200"/>
        </a:p>
      </dsp:txBody>
      <dsp:txXfrm>
        <a:off x="5439131" y="2427788"/>
        <a:ext cx="2072362" cy="720000"/>
      </dsp:txXfrm>
    </dsp:sp>
    <dsp:sp modelId="{347E986A-DA77-4A3C-999A-EA772272D8B4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C8E78-C973-4A34-B58B-B4FB3E9BB2F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Total correct prediction value: accuracy*marketing unit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0.3129*2627*10 = $8220</a:t>
          </a:r>
          <a:endParaRPr lang="en-US" sz="1300" kern="1200" dirty="0"/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4DC50-048D-4F79-90D9-EB7521598F85}">
      <dsp:nvSpPr>
        <dsp:cNvPr id="0" name=""/>
        <dsp:cNvSpPr/>
      </dsp:nvSpPr>
      <dsp:spPr>
        <a:xfrm>
          <a:off x="590" y="1773226"/>
          <a:ext cx="3026735" cy="1967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Fast Result</a:t>
          </a:r>
          <a:endParaRPr lang="en-US" sz="4600" kern="1200"/>
        </a:p>
      </dsp:txBody>
      <dsp:txXfrm>
        <a:off x="96629" y="1869265"/>
        <a:ext cx="2834657" cy="1775300"/>
      </dsp:txXfrm>
    </dsp:sp>
    <dsp:sp modelId="{E425C33F-380A-420E-9B71-247018CABC57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336964" y="662832"/>
              </a:moveTo>
              <a:arcTo wR="1668153" hR="1668153" stAng="13023618" swAng="635276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528E6-BB5F-4687-A850-5D5871DB9D2C}">
      <dsp:nvSpPr>
        <dsp:cNvPr id="0" name=""/>
        <dsp:cNvSpPr/>
      </dsp:nvSpPr>
      <dsp:spPr>
        <a:xfrm>
          <a:off x="3336897" y="1773226"/>
          <a:ext cx="3026735" cy="19673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Marketing boost</a:t>
          </a:r>
          <a:endParaRPr lang="en-US" sz="4600" kern="1200"/>
        </a:p>
      </dsp:txBody>
      <dsp:txXfrm>
        <a:off x="3432936" y="1869265"/>
        <a:ext cx="2834657" cy="1775300"/>
      </dsp:txXfrm>
    </dsp:sp>
    <dsp:sp modelId="{25ACFE95-99B1-42A1-B04E-8D23C0E6B384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2999342" y="2673474"/>
              </a:moveTo>
              <a:arcTo wR="1668153" hR="1668153" stAng="2223618" swAng="635276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94EC-C98D-4FCF-B167-0AE813F7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AD80F-31D3-4A3A-880E-3F6492D8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0D71C-F5F5-4DAA-8904-9857CD70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E864-E629-4A88-BEE4-E001536A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ED35-8317-4535-95F9-8DE10AD9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619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C790-4A13-4C7F-9167-66F954F2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E47E3-C071-4C60-A262-5D779E9C8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51BE-389C-421C-9E3F-187027A5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CC33-AF51-4376-8C48-1C30E120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728-81FD-4A0A-B7CB-9B2F2E41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127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68B69-FB41-41A7-8A36-40275F317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B788E-4F8C-444D-B642-C219986F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F7CF-4BAF-437E-83EF-8C04731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30BC-64B7-4125-8D52-D66C712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FC8E3-48B5-4105-992A-9538C16C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942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DB01-57FC-40D0-B49B-D1EED2D0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23F4-C749-4274-827E-A80C60EA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20CE-D3AB-429C-BA36-D875E0BF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EAEB-5015-4527-BFA5-3603E0CA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2C97-FBA5-41EB-B6FD-5356B4C9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0A19-24E6-4B4E-ABFD-5410E12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9D1-357C-4EFA-8AD7-8C24A91A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E012D-7163-470F-9FBB-90127B06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715D-297E-42DF-A57B-74C80170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B401-F356-407F-9AAA-B7EA6095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969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7814-7327-46E0-911B-CD1336A6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50F6-003E-4B0E-9FAC-AC10ED82F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86D1-3168-496B-9330-96D48208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C92D-969D-48CC-8C7D-EA615931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F511-9865-43EF-A429-8DC72B9C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284E2-E4C9-4094-B5D6-796D0C1C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536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7A3B-4029-4D6D-A0BC-F3EA61FC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BFE35-F398-41A0-A3F4-A6E27ED9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3DC91-A65C-41B7-B01A-B1714A5DC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1A6A4-0ECC-4BF2-B876-260DC6945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99879-1FB5-4002-ACAA-182CFAE82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81351-F501-4957-B099-4EC9C704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0299B-AAD2-4D65-A380-61605BF2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6CA49-6580-4C4B-9F2D-E87FD6E2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55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36CE-F3C5-468A-898E-1E2E037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54E5F-6032-440F-A485-7440E7B9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A9DBA-5D33-47F4-AA23-8B4FDDD2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9C1F9-58BF-4167-807F-EB52A02F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037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521FC-9BED-4374-AF93-8A1A6CDA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DAC4E-6181-4564-8182-75FAB8D4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1DA3C-DCF8-41AB-84DE-771528A2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97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C6D4-13D2-40F7-B823-DD98AAC9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114C-28B4-4337-A998-31586086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707DD-3796-4E49-8907-39738886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E478-B1B4-47EE-ADFA-D025FDE0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54C7D-E176-40D3-AC48-36C06898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A1E83-D71B-4C3A-8AFF-1A3F6E1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53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12DF-DCDE-4229-98CF-AC5283DC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C95C8-B418-493B-9958-78F10B371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93A94-DE9E-414B-8093-FA37506A8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AA02-3C8A-4F2F-9FDD-53C79EB2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52568-2B5B-43B7-A02A-F82DD0E6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1657B-9605-4DB0-BD68-4082367D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694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D0009-9FCC-4C8D-93BE-5D2FDF2E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397B-5DC9-4659-83CF-F8263FD3A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DEAC-8D8C-46A7-B71B-28E1CF814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601C-71A3-4DFB-BC7B-2636A14E60C9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8EBD-FECF-49C3-A752-F5271BEEA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DA1A-EC5B-4FFA-B7EC-6A586B8F6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1EF4-09AE-46FC-BF1F-8C1F1EC73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86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hubspot.com/marketing/email-marketing-sta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BB5887B6-B3B8-EA85-B41D-B6A59287A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0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DC286-5F29-4298-9DC5-C490D6375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CA" sz="8000">
                <a:solidFill>
                  <a:srgbClr val="FFFFFF"/>
                </a:solidFill>
              </a:rPr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22ED-59A8-47EC-8EC5-788CC2BFB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CA" sz="1900">
                <a:solidFill>
                  <a:srgbClr val="FFFFFF"/>
                </a:solidFill>
              </a:rPr>
              <a:t>Xiuhao Shuai</a:t>
            </a:r>
          </a:p>
          <a:p>
            <a:pPr algn="l"/>
            <a:r>
              <a:rPr lang="en-CA" sz="1900">
                <a:solidFill>
                  <a:srgbClr val="FFFFFF"/>
                </a:solidFill>
              </a:rPr>
              <a:t>ADMN5016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601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9295EC5A-28DC-F7B4-A7D1-2CBFDBBE2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2695" b="3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6A3BC-1DAF-44F1-930D-AA5FB73D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CA" sz="48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846E-B5E6-444B-B1DA-ECA36BF6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Accuracy rate is low, data not showing clear clustering</a:t>
            </a:r>
          </a:p>
          <a:p>
            <a:pPr marL="457200" lvl="1" indent="0">
              <a:buNone/>
            </a:pPr>
            <a:r>
              <a:rPr lang="en-CA" dirty="0"/>
              <a:t>-&gt; New marketing segmentations should be developed for fitting the new customer groups.</a:t>
            </a:r>
          </a:p>
          <a:p>
            <a:pPr marL="457200" lvl="1" indent="0">
              <a:buNone/>
            </a:pPr>
            <a:r>
              <a:rPr lang="en-CA" dirty="0"/>
              <a:t>-&gt; More dimensions are needed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sz="2400" dirty="0"/>
              <a:t>Try different models</a:t>
            </a:r>
          </a:p>
          <a:p>
            <a:pPr marL="457200" lvl="1" indent="0">
              <a:buNone/>
            </a:pPr>
            <a:r>
              <a:rPr lang="en-CA" dirty="0"/>
              <a:t>-&gt; Neural Networks -&gt; probability of being in (A/B/C/D) -&gt; choose the one with greatest probability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019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3ADC4-EE13-4F9F-B89C-EA2A821A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Graphic 6" descr="Smiling Face with No Fill">
            <a:extLst>
              <a:ext uri="{FF2B5EF4-FFF2-40B4-BE49-F238E27FC236}">
                <a16:creationId xmlns:a16="http://schemas.microsoft.com/office/drawing/2014/main" id="{7A759138-D73B-C972-2EA2-C60D8A7CF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8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C62772E-ED90-4267-9A71-7E8227489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DED1F-165A-4EB9-99A1-060B0671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About the Model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B65F477-C567-C5A0-737D-89DFDA6D7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037048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CC0605D-67A8-486F-B594-B8BD0343B46D}"/>
              </a:ext>
            </a:extLst>
          </p:cNvPr>
          <p:cNvSpPr txBox="1"/>
          <p:nvPr/>
        </p:nvSpPr>
        <p:spPr>
          <a:xfrm>
            <a:off x="4553733" y="6350169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sz="1100" dirty="0"/>
              <a:t>Dataset from Kaggle:</a:t>
            </a:r>
          </a:p>
          <a:p>
            <a:pPr>
              <a:spcAft>
                <a:spcPts val="600"/>
              </a:spcAft>
            </a:pPr>
            <a:r>
              <a:rPr lang="en-CA" sz="1100" dirty="0"/>
              <a:t>https://www.kaggle.com/datasets/kaushiksuresh147/customer-segmentation?datasetId=841888</a:t>
            </a:r>
          </a:p>
        </p:txBody>
      </p:sp>
    </p:spTree>
    <p:extLst>
      <p:ext uri="{BB962C8B-B14F-4D97-AF65-F5344CB8AC3E}">
        <p14:creationId xmlns:p14="http://schemas.microsoft.com/office/powerpoint/2010/main" val="1607686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C62772E-ED90-4267-9A71-7E8227489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DED1F-165A-4EB9-99A1-060B0671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About the Model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D0A32-05C8-4776-ACE9-0208BE93E83C}"/>
              </a:ext>
            </a:extLst>
          </p:cNvPr>
          <p:cNvSpPr/>
          <p:nvPr/>
        </p:nvSpPr>
        <p:spPr>
          <a:xfrm>
            <a:off x="4164062" y="1553497"/>
            <a:ext cx="6233651" cy="23892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Historical Customer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4CD7B-EDEF-4E58-9DBC-02AE764D3A6E}"/>
              </a:ext>
            </a:extLst>
          </p:cNvPr>
          <p:cNvSpPr/>
          <p:nvPr/>
        </p:nvSpPr>
        <p:spPr>
          <a:xfrm>
            <a:off x="4522837" y="1779147"/>
            <a:ext cx="2320413" cy="67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98BC49-0ED8-4E90-8A0E-724A9D2147CC}"/>
              </a:ext>
            </a:extLst>
          </p:cNvPr>
          <p:cNvSpPr/>
          <p:nvPr/>
        </p:nvSpPr>
        <p:spPr>
          <a:xfrm>
            <a:off x="7565922" y="1779147"/>
            <a:ext cx="2320413" cy="678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083A28-D6B4-49B6-80C7-9E0C67564540}"/>
              </a:ext>
            </a:extLst>
          </p:cNvPr>
          <p:cNvSpPr/>
          <p:nvPr/>
        </p:nvSpPr>
        <p:spPr>
          <a:xfrm>
            <a:off x="4522838" y="3047507"/>
            <a:ext cx="2320413" cy="6784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7A84E0-756B-4B93-A559-25F03934CAD6}"/>
              </a:ext>
            </a:extLst>
          </p:cNvPr>
          <p:cNvSpPr/>
          <p:nvPr/>
        </p:nvSpPr>
        <p:spPr>
          <a:xfrm>
            <a:off x="7565922" y="3038903"/>
            <a:ext cx="2320413" cy="6784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C3500-89DF-437F-A39B-317F94DB6C22}"/>
              </a:ext>
            </a:extLst>
          </p:cNvPr>
          <p:cNvSpPr/>
          <p:nvPr/>
        </p:nvSpPr>
        <p:spPr>
          <a:xfrm>
            <a:off x="4164062" y="5130473"/>
            <a:ext cx="6233651" cy="1566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New Customer Records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43E8E8F-3B93-49B4-B218-4D39EE1019AE}"/>
              </a:ext>
            </a:extLst>
          </p:cNvPr>
          <p:cNvSpPr/>
          <p:nvPr/>
        </p:nvSpPr>
        <p:spPr>
          <a:xfrm>
            <a:off x="6843251" y="4081857"/>
            <a:ext cx="722671" cy="8539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1F198A-38ED-4C46-AD7B-51E1F78940B6}"/>
              </a:ext>
            </a:extLst>
          </p:cNvPr>
          <p:cNvSpPr/>
          <p:nvPr/>
        </p:nvSpPr>
        <p:spPr>
          <a:xfrm>
            <a:off x="4704684" y="5312629"/>
            <a:ext cx="1850925" cy="33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E3B4D-5845-4599-AC8B-2374CA8DB21C}"/>
              </a:ext>
            </a:extLst>
          </p:cNvPr>
          <p:cNvSpPr/>
          <p:nvPr/>
        </p:nvSpPr>
        <p:spPr>
          <a:xfrm>
            <a:off x="7747769" y="5312629"/>
            <a:ext cx="1850925" cy="3337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4DFF10-7FE0-48D4-94E1-D03B5E8F65AB}"/>
              </a:ext>
            </a:extLst>
          </p:cNvPr>
          <p:cNvSpPr/>
          <p:nvPr/>
        </p:nvSpPr>
        <p:spPr>
          <a:xfrm>
            <a:off x="4721939" y="6158443"/>
            <a:ext cx="1850925" cy="333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B78DC2-7E45-4A22-90BB-F9FD6279754A}"/>
              </a:ext>
            </a:extLst>
          </p:cNvPr>
          <p:cNvSpPr/>
          <p:nvPr/>
        </p:nvSpPr>
        <p:spPr>
          <a:xfrm>
            <a:off x="7765023" y="6149839"/>
            <a:ext cx="1850925" cy="33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1453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 animBg="1"/>
      <p:bldP spid="12" grpId="0" uiExpand="1" build="p" animBg="1"/>
      <p:bldP spid="13" grpId="0" uiExpand="1" build="p" animBg="1"/>
      <p:bldP spid="14" grpId="0" build="p" animBg="1"/>
      <p:bldP spid="17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DF1C-BA05-491D-AF22-9616A4E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5D57B-1065-4EAD-8EDB-8825071F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62" y="1863801"/>
            <a:ext cx="841847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5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12096-24AC-49D1-9A3F-66B4A683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Email Marketing Statistics for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EE4F-BCC1-410C-AD32-A3B4E236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Hubspot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A71B1D3-7B97-43CB-8D38-2430A97BA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7" r="-2" b="-2"/>
          <a:stretch/>
        </p:blipFill>
        <p:spPr>
          <a:xfrm>
            <a:off x="5482614" y="467208"/>
            <a:ext cx="526537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2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EBF43-3410-4CD1-8C85-1E432AFE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Values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224272-C712-FCAB-DB68-920415B89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02465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988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E87DD-0353-4F13-8AAF-2500A7B3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CA" sz="4000"/>
              <a:t>Benefits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E452B39-48CC-5C7D-7CF2-4616086E6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65455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906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00F7-6B5A-4232-B80A-99B23DF1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CA" sz="36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D03A-ED76-4B38-B0E6-5DBF4229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CA" sz="2000"/>
              <a:t>The distribution of segmentations for new customers, was not as equally distributed as the historical customer records.</a:t>
            </a:r>
          </a:p>
          <a:p>
            <a:r>
              <a:rPr lang="en-CA" sz="2000"/>
              <a:t>New customers might have undiscovered marketing characteristics.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B4371B1-D010-492F-9D61-19613058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40" y="2742397"/>
            <a:ext cx="3584015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6BF2CC0-9891-493C-B0BC-9F80DFE2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599" y="2742397"/>
            <a:ext cx="3850106" cy="3291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9FE01-C1A9-4F3E-9FF3-0AAD211C2595}"/>
              </a:ext>
            </a:extLst>
          </p:cNvPr>
          <p:cNvSpPr txBox="1"/>
          <p:nvPr/>
        </p:nvSpPr>
        <p:spPr>
          <a:xfrm>
            <a:off x="350139" y="2480787"/>
            <a:ext cx="165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New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4F221-4B07-4B12-B691-46B9CF77AA21}"/>
              </a:ext>
            </a:extLst>
          </p:cNvPr>
          <p:cNvSpPr txBox="1"/>
          <p:nvPr/>
        </p:nvSpPr>
        <p:spPr>
          <a:xfrm>
            <a:off x="6431390" y="2480787"/>
            <a:ext cx="25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Historical  Data</a:t>
            </a:r>
          </a:p>
        </p:txBody>
      </p:sp>
    </p:spTree>
    <p:extLst>
      <p:ext uri="{BB962C8B-B14F-4D97-AF65-F5344CB8AC3E}">
        <p14:creationId xmlns:p14="http://schemas.microsoft.com/office/powerpoint/2010/main" val="3041087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600F7-6B5A-4232-B80A-99B23DF1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D03A-ED76-4B38-B0E6-5DBF4229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The Model is better at predicting segmentation D.</a:t>
            </a:r>
          </a:p>
          <a:p>
            <a:r>
              <a:rPr lang="en-CA" sz="2000" dirty="0"/>
              <a:t>The recall &amp; precision is worse in predicting seg A,B,C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6B9DDE-DE09-43B9-820E-FFDC226500FD}"/>
              </a:ext>
            </a:extLst>
          </p:cNvPr>
          <p:cNvGrpSpPr/>
          <p:nvPr/>
        </p:nvGrpSpPr>
        <p:grpSpPr>
          <a:xfrm>
            <a:off x="5971172" y="1782981"/>
            <a:ext cx="4901508" cy="4361892"/>
            <a:chOff x="1254470" y="2544364"/>
            <a:chExt cx="3115110" cy="27721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49B72C-BBC4-4E11-9C97-B45CFAF6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4470" y="2544364"/>
              <a:ext cx="3115110" cy="277216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CE1BDF-8E69-416F-9389-5F7D92825751}"/>
                </a:ext>
              </a:extLst>
            </p:cNvPr>
            <p:cNvCxnSpPr/>
            <p:nvPr/>
          </p:nvCxnSpPr>
          <p:spPr>
            <a:xfrm>
              <a:off x="1730477" y="3008671"/>
              <a:ext cx="1799304" cy="1897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64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287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Office Theme</vt:lpstr>
      <vt:lpstr>Customer Segmentation</vt:lpstr>
      <vt:lpstr>About the Model</vt:lpstr>
      <vt:lpstr>About the Model</vt:lpstr>
      <vt:lpstr>Content</vt:lpstr>
      <vt:lpstr>Email Marketing Statistics for 2022</vt:lpstr>
      <vt:lpstr>Values</vt:lpstr>
      <vt:lpstr>Benefits</vt:lpstr>
      <vt:lpstr>Conclusion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Xiuhao Shuai [Student]</dc:creator>
  <cp:lastModifiedBy>Xiuhao Shuai [Student]</cp:lastModifiedBy>
  <cp:revision>1</cp:revision>
  <dcterms:created xsi:type="dcterms:W3CDTF">2022-04-20T13:36:39Z</dcterms:created>
  <dcterms:modified xsi:type="dcterms:W3CDTF">2022-04-27T12:30:02Z</dcterms:modified>
</cp:coreProperties>
</file>