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3"/>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ef58f71a0_2_4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2ef58f71a0_2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9a4bb1d709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9a4bb1d709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9a4bb1d709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9a4bb1d709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9b05551e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9b05551e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9b05551ed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9b05551ed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9b0555276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9b0555276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9b05551ed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9b05551ed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9b05551ed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9b05551ed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ef58f71a0_2_4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2ef58f71a0_2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ef58f71a0_2_5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2ef58f71a0_2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a4bb1d709_0_3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9a4bb1d709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a4bb1d70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a4bb1d70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b05551ed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9b05551ed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9a4bb1d709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9a4bb1d709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b05551ed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b05551ed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9a4bb1d709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9a4bb1d709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1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p:cSld name="標題投影片">
    <p:bg>
      <p:bgPr>
        <a:blipFill rotWithShape="1">
          <a:blip r:embed="rId2">
            <a:alphaModFix/>
          </a:blip>
          <a:stretch>
            <a:fillRect b="0" l="0" r="0" t="0"/>
          </a:stretch>
        </a:blipFill>
      </p:bgPr>
    </p:bg>
    <p:spTree>
      <p:nvGrpSpPr>
        <p:cNvPr id="56" name="Shape 56"/>
        <p:cNvGrpSpPr/>
        <p:nvPr/>
      </p:nvGrpSpPr>
      <p:grpSpPr>
        <a:xfrm>
          <a:off x="0" y="0"/>
          <a:ext cx="0" cy="0"/>
          <a:chOff x="0" y="0"/>
          <a:chExt cx="0" cy="0"/>
        </a:xfrm>
      </p:grpSpPr>
      <p:sp>
        <p:nvSpPr>
          <p:cNvPr id="57" name="Google Shape;57;p14"/>
          <p:cNvSpPr txBox="1"/>
          <p:nvPr>
            <p:ph type="ctrTitle"/>
          </p:nvPr>
        </p:nvSpPr>
        <p:spPr>
          <a:xfrm>
            <a:off x="899592" y="2463738"/>
            <a:ext cx="3600400" cy="216024"/>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Clr>
                <a:srgbClr val="2A1511"/>
              </a:buClr>
              <a:buSzPts val="2800"/>
              <a:buFont typeface="Calibri"/>
              <a:buNone/>
              <a:defRPr b="1" i="0" sz="2800" u="none" cap="none" strike="noStrike">
                <a:solidFill>
                  <a:srgbClr val="2A151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8" name="Google Shape;58;p14"/>
          <p:cNvSpPr txBox="1"/>
          <p:nvPr>
            <p:ph idx="1" type="subTitle"/>
          </p:nvPr>
        </p:nvSpPr>
        <p:spPr>
          <a:xfrm>
            <a:off x="899592" y="2848500"/>
            <a:ext cx="3636304" cy="162000"/>
          </a:xfrm>
          <a:prstGeom prst="rect">
            <a:avLst/>
          </a:prstGeom>
          <a:noFill/>
          <a:ln>
            <a:noFill/>
          </a:ln>
        </p:spPr>
        <p:txBody>
          <a:bodyPr anchorCtr="0" anchor="ctr" bIns="91425" lIns="91425" spcFirstLastPara="1" rIns="91425" wrap="square" tIns="91425">
            <a:noAutofit/>
          </a:bodyPr>
          <a:lstStyle>
            <a:lvl1pPr lvl="0" marR="0" rtl="0" algn="l">
              <a:spcBef>
                <a:spcPts val="420"/>
              </a:spcBef>
              <a:spcAft>
                <a:spcPts val="0"/>
              </a:spcAft>
              <a:buClr>
                <a:srgbClr val="2A1511"/>
              </a:buClr>
              <a:buSzPts val="2100"/>
              <a:buFont typeface="Arial"/>
              <a:buNone/>
              <a:defRPr b="0" i="0" sz="2100" u="none" cap="none" strike="noStrike">
                <a:solidFill>
                  <a:srgbClr val="2A1511"/>
                </a:solidFill>
                <a:latin typeface="Calibri"/>
                <a:ea typeface="Calibri"/>
                <a:cs typeface="Calibri"/>
                <a:sym typeface="Calibri"/>
              </a:defRPr>
            </a:lvl1pPr>
            <a:lvl2pPr lvl="1" marR="0" rtl="0" algn="ctr">
              <a:spcBef>
                <a:spcPts val="560"/>
              </a:spcBef>
              <a:spcAft>
                <a:spcPts val="0"/>
              </a:spcAft>
              <a:buClr>
                <a:srgbClr val="8B8988"/>
              </a:buClr>
              <a:buSzPts val="2800"/>
              <a:buFont typeface="Arial"/>
              <a:buNone/>
              <a:defRPr b="0" i="0" sz="2800" u="none" cap="none" strike="noStrike">
                <a:solidFill>
                  <a:srgbClr val="8B8988"/>
                </a:solidFill>
                <a:latin typeface="Calibri"/>
                <a:ea typeface="Calibri"/>
                <a:cs typeface="Calibri"/>
                <a:sym typeface="Calibri"/>
              </a:defRPr>
            </a:lvl2pPr>
            <a:lvl3pPr lvl="2" marR="0" rtl="0" algn="ctr">
              <a:spcBef>
                <a:spcPts val="480"/>
              </a:spcBef>
              <a:spcAft>
                <a:spcPts val="0"/>
              </a:spcAft>
              <a:buClr>
                <a:srgbClr val="8B8988"/>
              </a:buClr>
              <a:buSzPts val="2400"/>
              <a:buFont typeface="Arial"/>
              <a:buNone/>
              <a:defRPr b="0" i="0" sz="2400" u="none" cap="none" strike="noStrike">
                <a:solidFill>
                  <a:srgbClr val="8B8988"/>
                </a:solidFill>
                <a:latin typeface="Calibri"/>
                <a:ea typeface="Calibri"/>
                <a:cs typeface="Calibri"/>
                <a:sym typeface="Calibri"/>
              </a:defRPr>
            </a:lvl3pPr>
            <a:lvl4pPr lvl="3" marR="0" rtl="0" algn="ctr">
              <a:spcBef>
                <a:spcPts val="400"/>
              </a:spcBef>
              <a:spcAft>
                <a:spcPts val="0"/>
              </a:spcAft>
              <a:buClr>
                <a:srgbClr val="8B8988"/>
              </a:buClr>
              <a:buSzPts val="2000"/>
              <a:buFont typeface="Arial"/>
              <a:buNone/>
              <a:defRPr b="0" i="0" sz="2000" u="none" cap="none" strike="noStrike">
                <a:solidFill>
                  <a:srgbClr val="8B8988"/>
                </a:solidFill>
                <a:latin typeface="Calibri"/>
                <a:ea typeface="Calibri"/>
                <a:cs typeface="Calibri"/>
                <a:sym typeface="Calibri"/>
              </a:defRPr>
            </a:lvl4pPr>
            <a:lvl5pPr lvl="4" marR="0" rtl="0" algn="ctr">
              <a:spcBef>
                <a:spcPts val="400"/>
              </a:spcBef>
              <a:spcAft>
                <a:spcPts val="0"/>
              </a:spcAft>
              <a:buClr>
                <a:srgbClr val="8B8988"/>
              </a:buClr>
              <a:buSzPts val="2000"/>
              <a:buFont typeface="Arial"/>
              <a:buNone/>
              <a:defRPr b="0" i="0" sz="2000" u="none" cap="none" strike="noStrike">
                <a:solidFill>
                  <a:srgbClr val="8B8988"/>
                </a:solidFill>
                <a:latin typeface="Calibri"/>
                <a:ea typeface="Calibri"/>
                <a:cs typeface="Calibri"/>
                <a:sym typeface="Calibri"/>
              </a:defRPr>
            </a:lvl5pPr>
            <a:lvl6pPr lvl="5" marR="0" rtl="0" algn="ctr">
              <a:spcBef>
                <a:spcPts val="400"/>
              </a:spcBef>
              <a:spcAft>
                <a:spcPts val="0"/>
              </a:spcAft>
              <a:buClr>
                <a:srgbClr val="8B8988"/>
              </a:buClr>
              <a:buSzPts val="2000"/>
              <a:buFont typeface="Arial"/>
              <a:buNone/>
              <a:defRPr b="0" i="0" sz="2000" u="none" cap="none" strike="noStrike">
                <a:solidFill>
                  <a:srgbClr val="8B8988"/>
                </a:solidFill>
                <a:latin typeface="Calibri"/>
                <a:ea typeface="Calibri"/>
                <a:cs typeface="Calibri"/>
                <a:sym typeface="Calibri"/>
              </a:defRPr>
            </a:lvl6pPr>
            <a:lvl7pPr lvl="6" marR="0" rtl="0" algn="ctr">
              <a:spcBef>
                <a:spcPts val="400"/>
              </a:spcBef>
              <a:spcAft>
                <a:spcPts val="0"/>
              </a:spcAft>
              <a:buClr>
                <a:srgbClr val="8B8988"/>
              </a:buClr>
              <a:buSzPts val="2000"/>
              <a:buFont typeface="Arial"/>
              <a:buNone/>
              <a:defRPr b="0" i="0" sz="2000" u="none" cap="none" strike="noStrike">
                <a:solidFill>
                  <a:srgbClr val="8B8988"/>
                </a:solidFill>
                <a:latin typeface="Calibri"/>
                <a:ea typeface="Calibri"/>
                <a:cs typeface="Calibri"/>
                <a:sym typeface="Calibri"/>
              </a:defRPr>
            </a:lvl7pPr>
            <a:lvl8pPr lvl="7" marR="0" rtl="0" algn="ctr">
              <a:spcBef>
                <a:spcPts val="400"/>
              </a:spcBef>
              <a:spcAft>
                <a:spcPts val="0"/>
              </a:spcAft>
              <a:buClr>
                <a:srgbClr val="8B8988"/>
              </a:buClr>
              <a:buSzPts val="2000"/>
              <a:buFont typeface="Arial"/>
              <a:buNone/>
              <a:defRPr b="0" i="0" sz="2000" u="none" cap="none" strike="noStrike">
                <a:solidFill>
                  <a:srgbClr val="8B8988"/>
                </a:solidFill>
                <a:latin typeface="Calibri"/>
                <a:ea typeface="Calibri"/>
                <a:cs typeface="Calibri"/>
                <a:sym typeface="Calibri"/>
              </a:defRPr>
            </a:lvl8pPr>
            <a:lvl9pPr lvl="8" marR="0" rtl="0" algn="ctr">
              <a:spcBef>
                <a:spcPts val="400"/>
              </a:spcBef>
              <a:spcAft>
                <a:spcPts val="0"/>
              </a:spcAft>
              <a:buClr>
                <a:srgbClr val="8B8988"/>
              </a:buClr>
              <a:buSzPts val="2000"/>
              <a:buFont typeface="Arial"/>
              <a:buNone/>
              <a:defRPr b="0" i="0" sz="2000" u="none" cap="none" strike="noStrike">
                <a:solidFill>
                  <a:srgbClr val="8B8988"/>
                </a:solidFill>
                <a:latin typeface="Calibri"/>
                <a:ea typeface="Calibri"/>
                <a:cs typeface="Calibri"/>
                <a:sym typeface="Calibri"/>
              </a:defRPr>
            </a:lvl9pPr>
          </a:lstStyle>
          <a:p/>
        </p:txBody>
      </p:sp>
      <p:sp>
        <p:nvSpPr>
          <p:cNvPr id="59" name="Google Shape;59;p14"/>
          <p:cNvSpPr txBox="1"/>
          <p:nvPr>
            <p:ph idx="2" type="body"/>
          </p:nvPr>
        </p:nvSpPr>
        <p:spPr>
          <a:xfrm>
            <a:off x="899592" y="3327834"/>
            <a:ext cx="1728192" cy="189000"/>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360"/>
              </a:spcBef>
              <a:spcAft>
                <a:spcPts val="0"/>
              </a:spcAft>
              <a:buClr>
                <a:srgbClr val="595757"/>
              </a:buClr>
              <a:buSzPts val="1800"/>
              <a:buFont typeface="Arial"/>
              <a:buNone/>
              <a:defRPr b="0" i="0" sz="1800" u="none" cap="none" strike="noStrike">
                <a:solidFill>
                  <a:srgbClr val="595757"/>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0" name="Google Shape;60;p14"/>
          <p:cNvSpPr txBox="1"/>
          <p:nvPr>
            <p:ph idx="3" type="body"/>
          </p:nvPr>
        </p:nvSpPr>
        <p:spPr>
          <a:xfrm>
            <a:off x="2808000" y="3327834"/>
            <a:ext cx="1728192" cy="189000"/>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320"/>
              </a:spcBef>
              <a:spcAft>
                <a:spcPts val="0"/>
              </a:spcAft>
              <a:buClr>
                <a:srgbClr val="595757"/>
              </a:buClr>
              <a:buSzPts val="1600"/>
              <a:buFont typeface="Arial"/>
              <a:buNone/>
              <a:defRPr b="0" i="0" sz="1600" u="none" cap="none" strike="noStrike">
                <a:solidFill>
                  <a:srgbClr val="595757"/>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id="61" name="Google Shape;61;p14"/>
          <p:cNvPicPr preferRelativeResize="0"/>
          <p:nvPr/>
        </p:nvPicPr>
        <p:blipFill rotWithShape="1">
          <a:blip r:embed="rId3">
            <a:alphaModFix/>
          </a:blip>
          <a:srcRect b="0" l="0" r="0" t="0"/>
          <a:stretch/>
        </p:blipFill>
        <p:spPr>
          <a:xfrm>
            <a:off x="899592" y="1639492"/>
            <a:ext cx="1404156" cy="454420"/>
          </a:xfrm>
          <a:prstGeom prst="rect">
            <a:avLst/>
          </a:prstGeom>
          <a:noFill/>
          <a:ln>
            <a:noFill/>
          </a:ln>
        </p:spPr>
      </p:pic>
      <p:cxnSp>
        <p:nvCxnSpPr>
          <p:cNvPr id="62" name="Google Shape;62;p14"/>
          <p:cNvCxnSpPr/>
          <p:nvPr/>
        </p:nvCxnSpPr>
        <p:spPr>
          <a:xfrm>
            <a:off x="899592" y="3165816"/>
            <a:ext cx="3384376" cy="0"/>
          </a:xfrm>
          <a:prstGeom prst="straightConnector1">
            <a:avLst/>
          </a:prstGeom>
          <a:noFill/>
          <a:ln cap="flat" cmpd="sng" w="12700">
            <a:solidFill>
              <a:srgbClr val="BFCC00"/>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目錄">
  <p:cSld name="目錄">
    <p:bg>
      <p:bgPr>
        <a:blipFill rotWithShape="1">
          <a:blip r:embed="rId2">
            <a:alphaModFix/>
          </a:blip>
          <a:stretch>
            <a:fillRect b="0" l="0" r="0" t="0"/>
          </a:stretch>
        </a:blipFill>
      </p:bgPr>
    </p:bg>
    <p:spTree>
      <p:nvGrpSpPr>
        <p:cNvPr id="63" name="Shape 63"/>
        <p:cNvGrpSpPr/>
        <p:nvPr/>
      </p:nvGrpSpPr>
      <p:grpSpPr>
        <a:xfrm>
          <a:off x="0" y="0"/>
          <a:ext cx="0" cy="0"/>
          <a:chOff x="0" y="0"/>
          <a:chExt cx="0" cy="0"/>
        </a:xfrm>
      </p:grpSpPr>
      <p:sp>
        <p:nvSpPr>
          <p:cNvPr id="64" name="Google Shape;64;p15"/>
          <p:cNvSpPr txBox="1"/>
          <p:nvPr>
            <p:ph idx="1" type="body"/>
          </p:nvPr>
        </p:nvSpPr>
        <p:spPr>
          <a:xfrm>
            <a:off x="4572001" y="3780000"/>
            <a:ext cx="3528392" cy="216024"/>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480"/>
              </a:spcBef>
              <a:spcAft>
                <a:spcPts val="0"/>
              </a:spcAft>
              <a:buClr>
                <a:srgbClr val="2A1511"/>
              </a:buClr>
              <a:buSzPts val="2400"/>
              <a:buFont typeface="Arial"/>
              <a:buNone/>
              <a:defRPr b="0" i="0" sz="2400" u="none" cap="none" strike="noStrike">
                <a:solidFill>
                  <a:srgbClr val="2A151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5" name="Google Shape;65;p15"/>
          <p:cNvSpPr txBox="1"/>
          <p:nvPr>
            <p:ph idx="2" type="body"/>
          </p:nvPr>
        </p:nvSpPr>
        <p:spPr>
          <a:xfrm>
            <a:off x="4572000" y="4050000"/>
            <a:ext cx="3528000" cy="108012"/>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280"/>
              </a:spcBef>
              <a:spcAft>
                <a:spcPts val="0"/>
              </a:spcAft>
              <a:buClr>
                <a:srgbClr val="888889"/>
              </a:buClr>
              <a:buSzPts val="1400"/>
              <a:buFont typeface="Arial"/>
              <a:buNone/>
              <a:defRPr b="0" i="0" sz="1400" u="none" cap="none" strike="noStrike">
                <a:solidFill>
                  <a:srgbClr val="888889"/>
                </a:solidFill>
                <a:latin typeface="Calibri"/>
                <a:ea typeface="Calibri"/>
                <a:cs typeface="Calibri"/>
                <a:sym typeface="Calibri"/>
              </a:defRPr>
            </a:lvl1pPr>
            <a:lvl2pPr indent="-317500" lvl="1" marL="9144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17500" lvl="2" marL="13716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6" name="Google Shape;66;p15"/>
          <p:cNvSpPr txBox="1"/>
          <p:nvPr>
            <p:ph idx="3" type="body"/>
          </p:nvPr>
        </p:nvSpPr>
        <p:spPr>
          <a:xfrm>
            <a:off x="4572000" y="3078000"/>
            <a:ext cx="3528392" cy="216024"/>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480"/>
              </a:spcBef>
              <a:spcAft>
                <a:spcPts val="0"/>
              </a:spcAft>
              <a:buClr>
                <a:srgbClr val="2A1511"/>
              </a:buClr>
              <a:buSzPts val="2400"/>
              <a:buFont typeface="Arial"/>
              <a:buNone/>
              <a:defRPr b="0" i="0" sz="2400" u="none" cap="none" strike="noStrike">
                <a:solidFill>
                  <a:srgbClr val="2A151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7" name="Google Shape;67;p15"/>
          <p:cNvSpPr txBox="1"/>
          <p:nvPr>
            <p:ph idx="4" type="body"/>
          </p:nvPr>
        </p:nvSpPr>
        <p:spPr>
          <a:xfrm>
            <a:off x="4571999" y="3354810"/>
            <a:ext cx="3528000" cy="108012"/>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280"/>
              </a:spcBef>
              <a:spcAft>
                <a:spcPts val="0"/>
              </a:spcAft>
              <a:buClr>
                <a:srgbClr val="888889"/>
              </a:buClr>
              <a:buSzPts val="1400"/>
              <a:buFont typeface="Arial"/>
              <a:buNone/>
              <a:defRPr b="0" i="0" sz="1400" u="none" cap="none" strike="noStrike">
                <a:solidFill>
                  <a:srgbClr val="888889"/>
                </a:solidFill>
                <a:latin typeface="Calibri"/>
                <a:ea typeface="Calibri"/>
                <a:cs typeface="Calibri"/>
                <a:sym typeface="Calibri"/>
              </a:defRPr>
            </a:lvl1pPr>
            <a:lvl2pPr indent="-317500" lvl="1" marL="9144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17500" lvl="2" marL="13716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8" name="Google Shape;68;p15"/>
          <p:cNvSpPr txBox="1"/>
          <p:nvPr>
            <p:ph idx="5" type="body"/>
          </p:nvPr>
        </p:nvSpPr>
        <p:spPr>
          <a:xfrm>
            <a:off x="4572000" y="2376000"/>
            <a:ext cx="3528392" cy="216024"/>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480"/>
              </a:spcBef>
              <a:spcAft>
                <a:spcPts val="0"/>
              </a:spcAft>
              <a:buClr>
                <a:srgbClr val="2A1511"/>
              </a:buClr>
              <a:buSzPts val="2400"/>
              <a:buFont typeface="Arial"/>
              <a:buNone/>
              <a:defRPr b="0" i="0" sz="2400" u="none" cap="none" strike="noStrike">
                <a:solidFill>
                  <a:srgbClr val="2A151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9" name="Google Shape;69;p15"/>
          <p:cNvSpPr txBox="1"/>
          <p:nvPr>
            <p:ph idx="6" type="body"/>
          </p:nvPr>
        </p:nvSpPr>
        <p:spPr>
          <a:xfrm>
            <a:off x="4571999" y="2652732"/>
            <a:ext cx="3528000" cy="108012"/>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280"/>
              </a:spcBef>
              <a:spcAft>
                <a:spcPts val="0"/>
              </a:spcAft>
              <a:buClr>
                <a:srgbClr val="888889"/>
              </a:buClr>
              <a:buSzPts val="1400"/>
              <a:buFont typeface="Arial"/>
              <a:buNone/>
              <a:defRPr b="0" i="0" sz="1400" u="none" cap="none" strike="noStrike">
                <a:solidFill>
                  <a:srgbClr val="888889"/>
                </a:solidFill>
                <a:latin typeface="Calibri"/>
                <a:ea typeface="Calibri"/>
                <a:cs typeface="Calibri"/>
                <a:sym typeface="Calibri"/>
              </a:defRPr>
            </a:lvl1pPr>
            <a:lvl2pPr indent="-317500" lvl="1" marL="9144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17500" lvl="2" marL="13716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0" name="Google Shape;70;p15"/>
          <p:cNvSpPr txBox="1"/>
          <p:nvPr>
            <p:ph idx="7" type="body"/>
          </p:nvPr>
        </p:nvSpPr>
        <p:spPr>
          <a:xfrm>
            <a:off x="4572000" y="1674000"/>
            <a:ext cx="3528392" cy="216024"/>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480"/>
              </a:spcBef>
              <a:spcAft>
                <a:spcPts val="0"/>
              </a:spcAft>
              <a:buClr>
                <a:srgbClr val="2A1511"/>
              </a:buClr>
              <a:buSzPts val="2400"/>
              <a:buFont typeface="Arial"/>
              <a:buNone/>
              <a:defRPr b="0" i="0" sz="2400" u="none" cap="none" strike="noStrike">
                <a:solidFill>
                  <a:srgbClr val="2A151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Google Shape;71;p15"/>
          <p:cNvSpPr txBox="1"/>
          <p:nvPr>
            <p:ph idx="8" type="body"/>
          </p:nvPr>
        </p:nvSpPr>
        <p:spPr>
          <a:xfrm>
            <a:off x="4571999" y="1950654"/>
            <a:ext cx="3528000" cy="108012"/>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280"/>
              </a:spcBef>
              <a:spcAft>
                <a:spcPts val="0"/>
              </a:spcAft>
              <a:buClr>
                <a:srgbClr val="888889"/>
              </a:buClr>
              <a:buSzPts val="1400"/>
              <a:buFont typeface="Arial"/>
              <a:buNone/>
              <a:defRPr b="0" i="0" sz="1400" u="none" cap="none" strike="noStrike">
                <a:solidFill>
                  <a:srgbClr val="888889"/>
                </a:solidFill>
                <a:latin typeface="Calibri"/>
                <a:ea typeface="Calibri"/>
                <a:cs typeface="Calibri"/>
                <a:sym typeface="Calibri"/>
              </a:defRPr>
            </a:lvl1pPr>
            <a:lvl2pPr indent="-317500" lvl="1" marL="9144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17500" lvl="2" marL="13716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2" name="Google Shape;72;p15"/>
          <p:cNvSpPr txBox="1"/>
          <p:nvPr>
            <p:ph idx="9" type="body"/>
          </p:nvPr>
        </p:nvSpPr>
        <p:spPr>
          <a:xfrm>
            <a:off x="4572000" y="972000"/>
            <a:ext cx="3528392" cy="216024"/>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480"/>
              </a:spcBef>
              <a:spcAft>
                <a:spcPts val="0"/>
              </a:spcAft>
              <a:buClr>
                <a:srgbClr val="2A1511"/>
              </a:buClr>
              <a:buSzPts val="2400"/>
              <a:buFont typeface="Arial"/>
              <a:buNone/>
              <a:defRPr b="0" i="0" sz="2400" u="none" cap="none" strike="noStrike">
                <a:solidFill>
                  <a:srgbClr val="2A151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3" name="Google Shape;73;p15"/>
          <p:cNvSpPr txBox="1"/>
          <p:nvPr>
            <p:ph idx="13" type="body"/>
          </p:nvPr>
        </p:nvSpPr>
        <p:spPr>
          <a:xfrm>
            <a:off x="4571999" y="1248576"/>
            <a:ext cx="3528000" cy="108012"/>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280"/>
              </a:spcBef>
              <a:spcAft>
                <a:spcPts val="0"/>
              </a:spcAft>
              <a:buClr>
                <a:srgbClr val="888889"/>
              </a:buClr>
              <a:buSzPts val="1400"/>
              <a:buFont typeface="Arial"/>
              <a:buNone/>
              <a:defRPr b="0" i="0" sz="1400" u="none" cap="none" strike="noStrike">
                <a:solidFill>
                  <a:srgbClr val="888889"/>
                </a:solidFill>
                <a:latin typeface="Calibri"/>
                <a:ea typeface="Calibri"/>
                <a:cs typeface="Calibri"/>
                <a:sym typeface="Calibri"/>
              </a:defRPr>
            </a:lvl1pPr>
            <a:lvl2pPr indent="-317500" lvl="1" marL="9144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17500" lvl="2" marL="13716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id="74" name="Google Shape;74;p15"/>
          <p:cNvPicPr preferRelativeResize="0"/>
          <p:nvPr/>
        </p:nvPicPr>
        <p:blipFill rotWithShape="1">
          <a:blip r:embed="rId3">
            <a:alphaModFix/>
          </a:blip>
          <a:srcRect b="0" l="0" r="0" t="0"/>
          <a:stretch/>
        </p:blipFill>
        <p:spPr>
          <a:xfrm>
            <a:off x="1043607" y="0"/>
            <a:ext cx="1223950" cy="598154"/>
          </a:xfrm>
          <a:prstGeom prst="rect">
            <a:avLst/>
          </a:prstGeom>
          <a:noFill/>
          <a:ln>
            <a:noFill/>
          </a:ln>
        </p:spPr>
      </p:pic>
      <p:sp>
        <p:nvSpPr>
          <p:cNvPr id="75" name="Google Shape;75;p15"/>
          <p:cNvSpPr txBox="1"/>
          <p:nvPr>
            <p:ph idx="14" type="body"/>
          </p:nvPr>
        </p:nvSpPr>
        <p:spPr>
          <a:xfrm>
            <a:off x="3635896" y="917999"/>
            <a:ext cx="558000" cy="4860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lvl1pPr indent="-228600" lvl="0" marL="457200" marR="0" rtl="0" algn="ctr">
              <a:spcBef>
                <a:spcPts val="560"/>
              </a:spcBef>
              <a:spcAft>
                <a:spcPts val="0"/>
              </a:spcAft>
              <a:buClr>
                <a:srgbClr val="BFCC00"/>
              </a:buClr>
              <a:buSzPts val="2800"/>
              <a:buFont typeface="Arial"/>
              <a:buNone/>
              <a:defRPr b="0" i="0" sz="2800" u="none" cap="none" strike="noStrike">
                <a:solidFill>
                  <a:srgbClr val="BFCC00"/>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6" name="Google Shape;76;p15"/>
          <p:cNvSpPr txBox="1"/>
          <p:nvPr>
            <p:ph idx="15" type="body"/>
          </p:nvPr>
        </p:nvSpPr>
        <p:spPr>
          <a:xfrm>
            <a:off x="3635896" y="1620000"/>
            <a:ext cx="558000" cy="4860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lvl1pPr indent="-228600" lvl="0" marL="457200" marR="0" rtl="0" algn="ctr">
              <a:spcBef>
                <a:spcPts val="560"/>
              </a:spcBef>
              <a:spcAft>
                <a:spcPts val="0"/>
              </a:spcAft>
              <a:buClr>
                <a:srgbClr val="BFCC00"/>
              </a:buClr>
              <a:buSzPts val="2800"/>
              <a:buFont typeface="Arial"/>
              <a:buNone/>
              <a:defRPr b="0" i="0" sz="2800" u="none" cap="none" strike="noStrike">
                <a:solidFill>
                  <a:srgbClr val="BFCC00"/>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Google Shape;77;p15"/>
          <p:cNvSpPr txBox="1"/>
          <p:nvPr>
            <p:ph idx="16" type="body"/>
          </p:nvPr>
        </p:nvSpPr>
        <p:spPr>
          <a:xfrm>
            <a:off x="3635896" y="2335500"/>
            <a:ext cx="558000" cy="4860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lvl1pPr indent="-228600" lvl="0" marL="457200" marR="0" rtl="0" algn="ctr">
              <a:spcBef>
                <a:spcPts val="560"/>
              </a:spcBef>
              <a:spcAft>
                <a:spcPts val="0"/>
              </a:spcAft>
              <a:buClr>
                <a:srgbClr val="BFCC00"/>
              </a:buClr>
              <a:buSzPts val="2800"/>
              <a:buFont typeface="Arial"/>
              <a:buNone/>
              <a:defRPr b="0" i="0" sz="2800" u="none" cap="none" strike="noStrike">
                <a:solidFill>
                  <a:srgbClr val="BFCC00"/>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8" name="Google Shape;78;p15"/>
          <p:cNvSpPr txBox="1"/>
          <p:nvPr>
            <p:ph idx="17" type="body"/>
          </p:nvPr>
        </p:nvSpPr>
        <p:spPr>
          <a:xfrm>
            <a:off x="3635896" y="3037500"/>
            <a:ext cx="558000" cy="4860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lvl1pPr indent="-228600" lvl="0" marL="457200" marR="0" rtl="0" algn="ctr">
              <a:spcBef>
                <a:spcPts val="560"/>
              </a:spcBef>
              <a:spcAft>
                <a:spcPts val="0"/>
              </a:spcAft>
              <a:buClr>
                <a:srgbClr val="BFCC00"/>
              </a:buClr>
              <a:buSzPts val="2800"/>
              <a:buFont typeface="Arial"/>
              <a:buNone/>
              <a:defRPr b="0" i="0" sz="2800" u="none" cap="none" strike="noStrike">
                <a:solidFill>
                  <a:srgbClr val="BFCC00"/>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9" name="Google Shape;79;p15"/>
          <p:cNvSpPr txBox="1"/>
          <p:nvPr>
            <p:ph idx="18" type="body"/>
          </p:nvPr>
        </p:nvSpPr>
        <p:spPr>
          <a:xfrm>
            <a:off x="3635896" y="3739500"/>
            <a:ext cx="558000" cy="4860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lvl1pPr indent="-228600" lvl="0" marL="457200" marR="0" rtl="0" algn="ctr">
              <a:spcBef>
                <a:spcPts val="560"/>
              </a:spcBef>
              <a:spcAft>
                <a:spcPts val="0"/>
              </a:spcAft>
              <a:buClr>
                <a:srgbClr val="BFCC00"/>
              </a:buClr>
              <a:buSzPts val="2800"/>
              <a:buFont typeface="Arial"/>
              <a:buNone/>
              <a:defRPr b="0" i="0" sz="2800" u="none" cap="none" strike="noStrike">
                <a:solidFill>
                  <a:srgbClr val="BFCC00"/>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內容">
  <p:cSld name="含標題的內容">
    <p:bg>
      <p:bgPr>
        <a:blipFill rotWithShape="1">
          <a:blip r:embed="rId2">
            <a:alphaModFix/>
          </a:blip>
          <a:stretch>
            <a:fillRect b="0" l="0" r="0" t="0"/>
          </a:stretch>
        </a:blipFill>
      </p:bgPr>
    </p:bg>
    <p:spTree>
      <p:nvGrpSpPr>
        <p:cNvPr id="80" name="Shape 80"/>
        <p:cNvGrpSpPr/>
        <p:nvPr/>
      </p:nvGrpSpPr>
      <p:grpSpPr>
        <a:xfrm>
          <a:off x="0" y="0"/>
          <a:ext cx="0" cy="0"/>
          <a:chOff x="0" y="0"/>
          <a:chExt cx="0" cy="0"/>
        </a:xfrm>
      </p:grpSpPr>
      <p:sp>
        <p:nvSpPr>
          <p:cNvPr id="81" name="Google Shape;81;p16"/>
          <p:cNvSpPr txBox="1"/>
          <p:nvPr>
            <p:ph idx="1" type="body"/>
          </p:nvPr>
        </p:nvSpPr>
        <p:spPr>
          <a:xfrm>
            <a:off x="683569" y="1005576"/>
            <a:ext cx="7776220" cy="291584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2A1511"/>
              </a:buClr>
              <a:buSzPts val="1800"/>
              <a:buFont typeface="Arial"/>
              <a:buNone/>
              <a:defRPr b="0" i="0" sz="1800" u="none" cap="none" strike="noStrike">
                <a:solidFill>
                  <a:srgbClr val="2A151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2" name="Google Shape;82;p16"/>
          <p:cNvSpPr txBox="1"/>
          <p:nvPr>
            <p:ph idx="2" type="body"/>
          </p:nvPr>
        </p:nvSpPr>
        <p:spPr>
          <a:xfrm>
            <a:off x="1475657" y="249492"/>
            <a:ext cx="3528392" cy="216024"/>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480"/>
              </a:spcBef>
              <a:spcAft>
                <a:spcPts val="0"/>
              </a:spcAft>
              <a:buClr>
                <a:srgbClr val="2A1511"/>
              </a:buClr>
              <a:buSzPts val="2400"/>
              <a:buFont typeface="Arial"/>
              <a:buNone/>
              <a:defRPr b="0" i="0" sz="2400" u="none" cap="none" strike="noStrike">
                <a:solidFill>
                  <a:srgbClr val="2A151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3" name="Google Shape;83;p16"/>
          <p:cNvSpPr txBox="1"/>
          <p:nvPr>
            <p:ph idx="3" type="body"/>
          </p:nvPr>
        </p:nvSpPr>
        <p:spPr>
          <a:xfrm>
            <a:off x="1475656" y="540000"/>
            <a:ext cx="3528000" cy="108012"/>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280"/>
              </a:spcBef>
              <a:spcAft>
                <a:spcPts val="0"/>
              </a:spcAft>
              <a:buClr>
                <a:srgbClr val="888889"/>
              </a:buClr>
              <a:buSzPts val="1400"/>
              <a:buFont typeface="Arial"/>
              <a:buNone/>
              <a:defRPr b="0" i="0" sz="1400" u="none" cap="none" strike="noStrike">
                <a:solidFill>
                  <a:srgbClr val="888889"/>
                </a:solidFill>
                <a:latin typeface="Calibri"/>
                <a:ea typeface="Calibri"/>
                <a:cs typeface="Calibri"/>
                <a:sym typeface="Calibri"/>
              </a:defRPr>
            </a:lvl1pPr>
            <a:lvl2pPr indent="-317500" lvl="1" marL="9144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17500" lvl="2" marL="13716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4" name="Google Shape;84;p16"/>
          <p:cNvSpPr txBox="1"/>
          <p:nvPr>
            <p:ph idx="4" type="body"/>
          </p:nvPr>
        </p:nvSpPr>
        <p:spPr>
          <a:xfrm>
            <a:off x="683568" y="195486"/>
            <a:ext cx="558000" cy="486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lvl1pPr indent="-228600" lvl="0" marL="457200" marR="0" rtl="0" algn="ctr">
              <a:spcBef>
                <a:spcPts val="560"/>
              </a:spcBef>
              <a:spcAft>
                <a:spcPts val="0"/>
              </a:spcAft>
              <a:buClr>
                <a:srgbClr val="BFCC00"/>
              </a:buClr>
              <a:buSzPts val="2800"/>
              <a:buFont typeface="Arial"/>
              <a:buNone/>
              <a:defRPr b="0" i="0" sz="2800" u="none" cap="none" strike="noStrike">
                <a:solidFill>
                  <a:srgbClr val="BFCC00"/>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p:cSld name="章節標題">
    <p:bg>
      <p:bgPr>
        <a:blipFill rotWithShape="1">
          <a:blip r:embed="rId2">
            <a:alphaModFix/>
          </a:blip>
          <a:stretch>
            <a:fillRect b="0" l="0" r="0" t="0"/>
          </a:stretch>
        </a:blipFill>
      </p:bgPr>
    </p:bg>
    <p:spTree>
      <p:nvGrpSpPr>
        <p:cNvPr id="85" name="Shape 85"/>
        <p:cNvGrpSpPr/>
        <p:nvPr/>
      </p:nvGrpSpPr>
      <p:grpSpPr>
        <a:xfrm>
          <a:off x="0" y="0"/>
          <a:ext cx="0" cy="0"/>
          <a:chOff x="0" y="0"/>
          <a:chExt cx="0" cy="0"/>
        </a:xfrm>
      </p:grpSpPr>
      <p:sp>
        <p:nvSpPr>
          <p:cNvPr id="86" name="Google Shape;86;p17"/>
          <p:cNvSpPr txBox="1"/>
          <p:nvPr>
            <p:ph type="title"/>
          </p:nvPr>
        </p:nvSpPr>
        <p:spPr>
          <a:xfrm>
            <a:off x="3456000" y="2355726"/>
            <a:ext cx="4176464" cy="244022"/>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Clr>
                <a:srgbClr val="2A1511"/>
              </a:buClr>
              <a:buSzPts val="2800"/>
              <a:buFont typeface="Calibri"/>
              <a:buNone/>
              <a:defRPr b="1" i="0" sz="2800" u="none" cap="none" strike="noStrike">
                <a:solidFill>
                  <a:srgbClr val="2A151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7" name="Google Shape;87;p17"/>
          <p:cNvSpPr txBox="1"/>
          <p:nvPr>
            <p:ph idx="1" type="body"/>
          </p:nvPr>
        </p:nvSpPr>
        <p:spPr>
          <a:xfrm>
            <a:off x="3456000" y="2679762"/>
            <a:ext cx="4176464" cy="108012"/>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320"/>
              </a:spcBef>
              <a:spcAft>
                <a:spcPts val="0"/>
              </a:spcAft>
              <a:buClr>
                <a:srgbClr val="595757"/>
              </a:buClr>
              <a:buSzPts val="1600"/>
              <a:buFont typeface="Arial"/>
              <a:buNone/>
              <a:defRPr b="0" i="0" sz="1600" u="none" cap="none" strike="noStrike">
                <a:solidFill>
                  <a:srgbClr val="595757"/>
                </a:solidFill>
                <a:latin typeface="Calibri"/>
                <a:ea typeface="Calibri"/>
                <a:cs typeface="Calibri"/>
                <a:sym typeface="Calibri"/>
              </a:defRPr>
            </a:lvl1pPr>
            <a:lvl2pPr indent="-228600" lvl="1" marL="914400" marR="0" rtl="0" algn="l">
              <a:spcBef>
                <a:spcPts val="360"/>
              </a:spcBef>
              <a:spcAft>
                <a:spcPts val="0"/>
              </a:spcAft>
              <a:buClr>
                <a:srgbClr val="8B8988"/>
              </a:buClr>
              <a:buSzPts val="1800"/>
              <a:buFont typeface="Arial"/>
              <a:buNone/>
              <a:defRPr b="0" i="0" sz="1800" u="none" cap="none" strike="noStrike">
                <a:solidFill>
                  <a:srgbClr val="8B8988"/>
                </a:solidFill>
                <a:latin typeface="Calibri"/>
                <a:ea typeface="Calibri"/>
                <a:cs typeface="Calibri"/>
                <a:sym typeface="Calibri"/>
              </a:defRPr>
            </a:lvl2pPr>
            <a:lvl3pPr indent="-228600" lvl="2" marL="1371600" marR="0" rtl="0" algn="l">
              <a:spcBef>
                <a:spcPts val="320"/>
              </a:spcBef>
              <a:spcAft>
                <a:spcPts val="0"/>
              </a:spcAft>
              <a:buClr>
                <a:srgbClr val="8B8988"/>
              </a:buClr>
              <a:buSzPts val="1600"/>
              <a:buFont typeface="Arial"/>
              <a:buNone/>
              <a:defRPr b="0" i="0" sz="1600" u="none" cap="none" strike="noStrike">
                <a:solidFill>
                  <a:srgbClr val="8B8988"/>
                </a:solidFill>
                <a:latin typeface="Calibri"/>
                <a:ea typeface="Calibri"/>
                <a:cs typeface="Calibri"/>
                <a:sym typeface="Calibri"/>
              </a:defRPr>
            </a:lvl3pPr>
            <a:lvl4pPr indent="-228600" lvl="3" marL="1828800" marR="0" rtl="0" algn="l">
              <a:spcBef>
                <a:spcPts val="280"/>
              </a:spcBef>
              <a:spcAft>
                <a:spcPts val="0"/>
              </a:spcAft>
              <a:buClr>
                <a:srgbClr val="8B8988"/>
              </a:buClr>
              <a:buSzPts val="1400"/>
              <a:buFont typeface="Arial"/>
              <a:buNone/>
              <a:defRPr b="0" i="0" sz="1400" u="none" cap="none" strike="noStrike">
                <a:solidFill>
                  <a:srgbClr val="8B8988"/>
                </a:solidFill>
                <a:latin typeface="Calibri"/>
                <a:ea typeface="Calibri"/>
                <a:cs typeface="Calibri"/>
                <a:sym typeface="Calibri"/>
              </a:defRPr>
            </a:lvl4pPr>
            <a:lvl5pPr indent="-228600" lvl="4" marL="2286000" marR="0" rtl="0" algn="l">
              <a:spcBef>
                <a:spcPts val="280"/>
              </a:spcBef>
              <a:spcAft>
                <a:spcPts val="0"/>
              </a:spcAft>
              <a:buClr>
                <a:srgbClr val="8B8988"/>
              </a:buClr>
              <a:buSzPts val="1400"/>
              <a:buFont typeface="Arial"/>
              <a:buNone/>
              <a:defRPr b="0" i="0" sz="1400" u="none" cap="none" strike="noStrike">
                <a:solidFill>
                  <a:srgbClr val="8B8988"/>
                </a:solidFill>
                <a:latin typeface="Calibri"/>
                <a:ea typeface="Calibri"/>
                <a:cs typeface="Calibri"/>
                <a:sym typeface="Calibri"/>
              </a:defRPr>
            </a:lvl5pPr>
            <a:lvl6pPr indent="-228600" lvl="5" marL="2743200" marR="0" rtl="0" algn="l">
              <a:spcBef>
                <a:spcPts val="280"/>
              </a:spcBef>
              <a:spcAft>
                <a:spcPts val="0"/>
              </a:spcAft>
              <a:buClr>
                <a:srgbClr val="8B8988"/>
              </a:buClr>
              <a:buSzPts val="1400"/>
              <a:buFont typeface="Arial"/>
              <a:buNone/>
              <a:defRPr b="0" i="0" sz="1400" u="none" cap="none" strike="noStrike">
                <a:solidFill>
                  <a:srgbClr val="8B8988"/>
                </a:solidFill>
                <a:latin typeface="Calibri"/>
                <a:ea typeface="Calibri"/>
                <a:cs typeface="Calibri"/>
                <a:sym typeface="Calibri"/>
              </a:defRPr>
            </a:lvl6pPr>
            <a:lvl7pPr indent="-228600" lvl="6" marL="3200400" marR="0" rtl="0" algn="l">
              <a:spcBef>
                <a:spcPts val="280"/>
              </a:spcBef>
              <a:spcAft>
                <a:spcPts val="0"/>
              </a:spcAft>
              <a:buClr>
                <a:srgbClr val="8B8988"/>
              </a:buClr>
              <a:buSzPts val="1400"/>
              <a:buFont typeface="Arial"/>
              <a:buNone/>
              <a:defRPr b="0" i="0" sz="1400" u="none" cap="none" strike="noStrike">
                <a:solidFill>
                  <a:srgbClr val="8B8988"/>
                </a:solidFill>
                <a:latin typeface="Calibri"/>
                <a:ea typeface="Calibri"/>
                <a:cs typeface="Calibri"/>
                <a:sym typeface="Calibri"/>
              </a:defRPr>
            </a:lvl7pPr>
            <a:lvl8pPr indent="-228600" lvl="7" marL="3657600" marR="0" rtl="0" algn="l">
              <a:spcBef>
                <a:spcPts val="280"/>
              </a:spcBef>
              <a:spcAft>
                <a:spcPts val="0"/>
              </a:spcAft>
              <a:buClr>
                <a:srgbClr val="8B8988"/>
              </a:buClr>
              <a:buSzPts val="1400"/>
              <a:buFont typeface="Arial"/>
              <a:buNone/>
              <a:defRPr b="0" i="0" sz="1400" u="none" cap="none" strike="noStrike">
                <a:solidFill>
                  <a:srgbClr val="8B8988"/>
                </a:solidFill>
                <a:latin typeface="Calibri"/>
                <a:ea typeface="Calibri"/>
                <a:cs typeface="Calibri"/>
                <a:sym typeface="Calibri"/>
              </a:defRPr>
            </a:lvl8pPr>
            <a:lvl9pPr indent="-228600" lvl="8" marL="4114800" marR="0" rtl="0" algn="l">
              <a:spcBef>
                <a:spcPts val="280"/>
              </a:spcBef>
              <a:spcAft>
                <a:spcPts val="0"/>
              </a:spcAft>
              <a:buClr>
                <a:srgbClr val="8B8988"/>
              </a:buClr>
              <a:buSzPts val="1400"/>
              <a:buFont typeface="Arial"/>
              <a:buNone/>
              <a:defRPr b="0" i="0" sz="1400" u="none" cap="none" strike="noStrike">
                <a:solidFill>
                  <a:srgbClr val="8B8988"/>
                </a:solidFill>
                <a:latin typeface="Calibri"/>
                <a:ea typeface="Calibri"/>
                <a:cs typeface="Calibri"/>
                <a:sym typeface="Calibri"/>
              </a:defRPr>
            </a:lvl9pPr>
          </a:lstStyle>
          <a:p/>
        </p:txBody>
      </p:sp>
      <p:sp>
        <p:nvSpPr>
          <p:cNvPr id="88" name="Google Shape;88;p17"/>
          <p:cNvSpPr txBox="1"/>
          <p:nvPr>
            <p:ph idx="2" type="body"/>
          </p:nvPr>
        </p:nvSpPr>
        <p:spPr>
          <a:xfrm>
            <a:off x="2267744" y="2193708"/>
            <a:ext cx="916980" cy="79866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lvl1pPr indent="-228600" lvl="0" marL="457200" marR="0" rtl="0" algn="ctr">
              <a:spcBef>
                <a:spcPts val="960"/>
              </a:spcBef>
              <a:spcAft>
                <a:spcPts val="0"/>
              </a:spcAft>
              <a:buClr>
                <a:srgbClr val="BFCC00"/>
              </a:buClr>
              <a:buSzPts val="4800"/>
              <a:buFont typeface="Arial"/>
              <a:buNone/>
              <a:defRPr b="0" i="0" sz="4800" u="none" cap="none" strike="noStrike">
                <a:solidFill>
                  <a:srgbClr val="BFCC00"/>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頁">
  <p:cSld name="空白頁">
    <p:bg>
      <p:bgPr>
        <a:blipFill rotWithShape="1">
          <a:blip r:embed="rId2">
            <a:alphaModFix/>
          </a:blip>
          <a:stretch>
            <a:fillRect b="0" l="0" r="0" t="0"/>
          </a:stretch>
        </a:blipFill>
      </p:bgPr>
    </p:bg>
    <p:spTree>
      <p:nvGrpSpPr>
        <p:cNvPr id="89" name="Shape 89"/>
        <p:cNvGrpSpPr/>
        <p:nvPr/>
      </p:nvGrpSpPr>
      <p:grpSpPr>
        <a:xfrm>
          <a:off x="0" y="0"/>
          <a:ext cx="0" cy="0"/>
          <a:chOff x="0" y="0"/>
          <a:chExt cx="0" cy="0"/>
        </a:xfrm>
      </p:grpSpPr>
      <p:sp>
        <p:nvSpPr>
          <p:cNvPr id="90" name="Google Shape;90;p18"/>
          <p:cNvSpPr txBox="1"/>
          <p:nvPr>
            <p:ph idx="1" type="body"/>
          </p:nvPr>
        </p:nvSpPr>
        <p:spPr>
          <a:xfrm>
            <a:off x="683569" y="1005576"/>
            <a:ext cx="7776220" cy="291584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2A1511"/>
              </a:buClr>
              <a:buSzPts val="1800"/>
              <a:buFont typeface="Arial"/>
              <a:buNone/>
              <a:defRPr b="0" i="0" sz="1800" u="none" cap="none" strike="noStrike">
                <a:solidFill>
                  <a:srgbClr val="2A151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25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457200" y="1200150"/>
            <a:ext cx="8229600" cy="3394472"/>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200" u="none" cap="none" strike="noStrike">
                <a:solidFill>
                  <a:srgbClr val="8B89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1200" u="none" cap="none" strike="noStrike">
                <a:solidFill>
                  <a:srgbClr val="8B89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B8988"/>
                </a:solidFill>
                <a:latin typeface="Calibri"/>
                <a:ea typeface="Calibri"/>
                <a:cs typeface="Calibri"/>
                <a:sym typeface="Calibri"/>
              </a:defRPr>
            </a:lvl1pPr>
            <a:lvl2pPr indent="0" lvl="1" marL="0" marR="0" rtl="0" algn="r">
              <a:spcBef>
                <a:spcPts val="0"/>
              </a:spcBef>
              <a:buNone/>
              <a:defRPr b="0" i="0" sz="1200" u="none" cap="none" strike="noStrike">
                <a:solidFill>
                  <a:srgbClr val="8B8988"/>
                </a:solidFill>
                <a:latin typeface="Calibri"/>
                <a:ea typeface="Calibri"/>
                <a:cs typeface="Calibri"/>
                <a:sym typeface="Calibri"/>
              </a:defRPr>
            </a:lvl2pPr>
            <a:lvl3pPr indent="0" lvl="2" marL="0" marR="0" rtl="0" algn="r">
              <a:spcBef>
                <a:spcPts val="0"/>
              </a:spcBef>
              <a:buNone/>
              <a:defRPr b="0" i="0" sz="1200" u="none" cap="none" strike="noStrike">
                <a:solidFill>
                  <a:srgbClr val="8B8988"/>
                </a:solidFill>
                <a:latin typeface="Calibri"/>
                <a:ea typeface="Calibri"/>
                <a:cs typeface="Calibri"/>
                <a:sym typeface="Calibri"/>
              </a:defRPr>
            </a:lvl3pPr>
            <a:lvl4pPr indent="0" lvl="3" marL="0" marR="0" rtl="0" algn="r">
              <a:spcBef>
                <a:spcPts val="0"/>
              </a:spcBef>
              <a:buNone/>
              <a:defRPr b="0" i="0" sz="1200" u="none" cap="none" strike="noStrike">
                <a:solidFill>
                  <a:srgbClr val="8B8988"/>
                </a:solidFill>
                <a:latin typeface="Calibri"/>
                <a:ea typeface="Calibri"/>
                <a:cs typeface="Calibri"/>
                <a:sym typeface="Calibri"/>
              </a:defRPr>
            </a:lvl4pPr>
            <a:lvl5pPr indent="0" lvl="4" marL="0" marR="0" rtl="0" algn="r">
              <a:spcBef>
                <a:spcPts val="0"/>
              </a:spcBef>
              <a:buNone/>
              <a:defRPr b="0" i="0" sz="1200" u="none" cap="none" strike="noStrike">
                <a:solidFill>
                  <a:srgbClr val="8B8988"/>
                </a:solidFill>
                <a:latin typeface="Calibri"/>
                <a:ea typeface="Calibri"/>
                <a:cs typeface="Calibri"/>
                <a:sym typeface="Calibri"/>
              </a:defRPr>
            </a:lvl5pPr>
            <a:lvl6pPr indent="0" lvl="5" marL="0" marR="0" rtl="0" algn="r">
              <a:spcBef>
                <a:spcPts val="0"/>
              </a:spcBef>
              <a:buNone/>
              <a:defRPr b="0" i="0" sz="1200" u="none" cap="none" strike="noStrike">
                <a:solidFill>
                  <a:srgbClr val="8B8988"/>
                </a:solidFill>
                <a:latin typeface="Calibri"/>
                <a:ea typeface="Calibri"/>
                <a:cs typeface="Calibri"/>
                <a:sym typeface="Calibri"/>
              </a:defRPr>
            </a:lvl6pPr>
            <a:lvl7pPr indent="0" lvl="6" marL="0" marR="0" rtl="0" algn="r">
              <a:spcBef>
                <a:spcPts val="0"/>
              </a:spcBef>
              <a:buNone/>
              <a:defRPr b="0" i="0" sz="1200" u="none" cap="none" strike="noStrike">
                <a:solidFill>
                  <a:srgbClr val="8B8988"/>
                </a:solidFill>
                <a:latin typeface="Calibri"/>
                <a:ea typeface="Calibri"/>
                <a:cs typeface="Calibri"/>
                <a:sym typeface="Calibri"/>
              </a:defRPr>
            </a:lvl7pPr>
            <a:lvl8pPr indent="0" lvl="7" marL="0" marR="0" rtl="0" algn="r">
              <a:spcBef>
                <a:spcPts val="0"/>
              </a:spcBef>
              <a:buNone/>
              <a:defRPr b="0" i="0" sz="1200" u="none" cap="none" strike="noStrike">
                <a:solidFill>
                  <a:srgbClr val="8B8988"/>
                </a:solidFill>
                <a:latin typeface="Calibri"/>
                <a:ea typeface="Calibri"/>
                <a:cs typeface="Calibri"/>
                <a:sym typeface="Calibri"/>
              </a:defRPr>
            </a:lvl8pPr>
            <a:lvl9pPr indent="0" lvl="8" marL="0" marR="0" rtl="0" algn="r">
              <a:spcBef>
                <a:spcPts val="0"/>
              </a:spcBef>
              <a:buNone/>
              <a:defRPr b="0" i="0" sz="1200" u="none" cap="none" strike="noStrike">
                <a:solidFill>
                  <a:srgbClr val="8B89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3.png"/><Relationship Id="rId5"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ctrTitle"/>
          </p:nvPr>
        </p:nvSpPr>
        <p:spPr>
          <a:xfrm>
            <a:off x="899592" y="2463738"/>
            <a:ext cx="3600400" cy="54006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Clr>
                <a:srgbClr val="2A1511"/>
              </a:buClr>
              <a:buSzPts val="2800"/>
              <a:buFont typeface="Calibri"/>
              <a:buNone/>
            </a:pPr>
            <a:r>
              <a:rPr b="0" lang="zh-TW" sz="2300">
                <a:solidFill>
                  <a:srgbClr val="000000"/>
                </a:solidFill>
                <a:latin typeface="Arial"/>
                <a:ea typeface="Arial"/>
                <a:cs typeface="Arial"/>
                <a:sym typeface="Arial"/>
              </a:rPr>
              <a:t>容器技術與版本控制</a:t>
            </a:r>
            <a:endParaRPr b="1" i="0" sz="4100" u="none" cap="none" strike="noStrike">
              <a:solidFill>
                <a:srgbClr val="2A1511"/>
              </a:solidFill>
              <a:latin typeface="Calibri"/>
              <a:ea typeface="Calibri"/>
              <a:cs typeface="Calibri"/>
              <a:sym typeface="Calibri"/>
            </a:endParaRPr>
          </a:p>
        </p:txBody>
      </p:sp>
      <p:sp>
        <p:nvSpPr>
          <p:cNvPr id="96" name="Google Shape;96;p19"/>
          <p:cNvSpPr txBox="1"/>
          <p:nvPr>
            <p:ph idx="3" type="body"/>
          </p:nvPr>
        </p:nvSpPr>
        <p:spPr>
          <a:xfrm>
            <a:off x="1631650" y="3327825"/>
            <a:ext cx="2688300" cy="189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Clr>
                <a:srgbClr val="595757"/>
              </a:buClr>
              <a:buSzPts val="1600"/>
              <a:buFont typeface="Arial"/>
              <a:buNone/>
            </a:pPr>
            <a:r>
              <a:rPr lang="zh-TW"/>
              <a:t>2020</a:t>
            </a:r>
            <a:r>
              <a:rPr b="0" i="0" lang="zh-TW" sz="1600" u="none" cap="none" strike="noStrike">
                <a:solidFill>
                  <a:srgbClr val="595757"/>
                </a:solidFill>
                <a:latin typeface="Calibri"/>
                <a:ea typeface="Calibri"/>
                <a:cs typeface="Calibri"/>
                <a:sym typeface="Calibri"/>
              </a:rPr>
              <a:t>/</a:t>
            </a:r>
            <a:r>
              <a:rPr lang="zh-TW"/>
              <a:t>09/23 RD1 Terry_Huang</a:t>
            </a:r>
            <a:endParaRPr b="0" i="0" sz="1600" u="none" cap="none" strike="noStrike">
              <a:solidFill>
                <a:srgbClr val="595757"/>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idx="1" type="body"/>
          </p:nvPr>
        </p:nvSpPr>
        <p:spPr>
          <a:xfrm>
            <a:off x="683569" y="1005576"/>
            <a:ext cx="7776300" cy="2915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b="1" lang="zh-TW" sz="2200"/>
              <a:t>使用Docker架設簡易apache伺服器</a:t>
            </a:r>
            <a:endParaRPr b="1" sz="2200"/>
          </a:p>
          <a:p>
            <a:pPr indent="0" lvl="0" marL="457200" rtl="0" algn="l">
              <a:spcBef>
                <a:spcPts val="0"/>
              </a:spcBef>
              <a:spcAft>
                <a:spcPts val="0"/>
              </a:spcAft>
              <a:buNone/>
            </a:pPr>
            <a:r>
              <a:t/>
            </a:r>
            <a:endParaRPr b="1" sz="2200"/>
          </a:p>
          <a:p>
            <a:pPr indent="-368300" lvl="0" marL="457200" rtl="0" algn="l">
              <a:spcBef>
                <a:spcPts val="0"/>
              </a:spcBef>
              <a:spcAft>
                <a:spcPts val="0"/>
              </a:spcAft>
              <a:buSzPts val="2200"/>
              <a:buChar char="●"/>
            </a:pPr>
            <a:r>
              <a:rPr b="1" lang="zh-TW" sz="2200"/>
              <a:t>使用Docker架設簡易多容器lamp環境</a:t>
            </a:r>
            <a:endParaRPr b="1" sz="2200"/>
          </a:p>
        </p:txBody>
      </p:sp>
      <p:sp>
        <p:nvSpPr>
          <p:cNvPr id="181" name="Google Shape;181;p28"/>
          <p:cNvSpPr txBox="1"/>
          <p:nvPr>
            <p:ph idx="2" type="body"/>
          </p:nvPr>
        </p:nvSpPr>
        <p:spPr>
          <a:xfrm>
            <a:off x="1449850" y="330025"/>
            <a:ext cx="3528300" cy="216900"/>
          </a:xfrm>
          <a:prstGeom prst="rect">
            <a:avLst/>
          </a:prstGeom>
        </p:spPr>
        <p:txBody>
          <a:bodyPr anchorCtr="0" anchor="ctr" bIns="91425" lIns="91425" spcFirstLastPara="1" rIns="91425" wrap="square" tIns="91425">
            <a:noAutofit/>
          </a:bodyPr>
          <a:lstStyle/>
          <a:p>
            <a:pPr indent="0" lvl="0" marL="0" rtl="0" algn="l">
              <a:spcBef>
                <a:spcPts val="480"/>
              </a:spcBef>
              <a:spcAft>
                <a:spcPts val="0"/>
              </a:spcAft>
              <a:buNone/>
            </a:pPr>
            <a:r>
              <a:rPr lang="zh-TW"/>
              <a:t>Docker</a:t>
            </a:r>
            <a:r>
              <a:rPr lang="zh-TW"/>
              <a:t>簡易操作時間</a:t>
            </a:r>
            <a:endParaRPr/>
          </a:p>
        </p:txBody>
      </p:sp>
      <p:sp>
        <p:nvSpPr>
          <p:cNvPr id="182" name="Google Shape;182;p28"/>
          <p:cNvSpPr txBox="1"/>
          <p:nvPr>
            <p:ph idx="4294967295" type="body"/>
          </p:nvPr>
        </p:nvSpPr>
        <p:spPr>
          <a:xfrm>
            <a:off x="683571" y="195475"/>
            <a:ext cx="558000" cy="4860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p>
            <a:pPr indent="0" lvl="0" marL="0" marR="0" rtl="0" algn="ctr">
              <a:spcBef>
                <a:spcPts val="0"/>
              </a:spcBef>
              <a:spcAft>
                <a:spcPts val="0"/>
              </a:spcAft>
              <a:buClr>
                <a:srgbClr val="BFCC00"/>
              </a:buClr>
              <a:buSzPts val="2800"/>
              <a:buFont typeface="Arial"/>
              <a:buNone/>
            </a:pPr>
            <a:r>
              <a:rPr b="0" i="0" lang="zh-TW" sz="2800" u="none" cap="none" strike="noStrike">
                <a:solidFill>
                  <a:srgbClr val="BFCC00"/>
                </a:solidFill>
                <a:latin typeface="Calibri"/>
                <a:ea typeface="Calibri"/>
                <a:cs typeface="Calibri"/>
                <a:sym typeface="Calibri"/>
              </a:rPr>
              <a:t>02</a:t>
            </a:r>
            <a:endParaRPr b="0" i="0" sz="2800" u="none" cap="none" strike="noStrike">
              <a:solidFill>
                <a:srgbClr val="BFCC00"/>
              </a:solidFill>
              <a:latin typeface="Calibri"/>
              <a:ea typeface="Calibri"/>
              <a:cs typeface="Calibri"/>
              <a:sym typeface="Calibri"/>
            </a:endParaRPr>
          </a:p>
        </p:txBody>
      </p:sp>
      <p:sp>
        <p:nvSpPr>
          <p:cNvPr id="183" name="Google Shape;183;p28"/>
          <p:cNvSpPr/>
          <p:nvPr/>
        </p:nvSpPr>
        <p:spPr>
          <a:xfrm>
            <a:off x="1475649" y="647277"/>
            <a:ext cx="3476700" cy="34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184" name="Google Shape;184;p28"/>
          <p:cNvPicPr preferRelativeResize="0"/>
          <p:nvPr/>
        </p:nvPicPr>
        <p:blipFill>
          <a:blip r:embed="rId4">
            <a:alphaModFix/>
          </a:blip>
          <a:stretch>
            <a:fillRect/>
          </a:stretch>
        </p:blipFill>
        <p:spPr>
          <a:xfrm>
            <a:off x="2138350" y="2396488"/>
            <a:ext cx="4867275" cy="2295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idx="1" type="body"/>
          </p:nvPr>
        </p:nvSpPr>
        <p:spPr>
          <a:xfrm>
            <a:off x="4649250" y="929938"/>
            <a:ext cx="4158900" cy="383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Docker Compose 是一個工具可以讓你可以透過一個指令就可以控制所有專案中所需要的 services。</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Docker Compose 是用 YAML 檔案格式來描述和定義 project 中 services 運作關係。</a:t>
            </a:r>
            <a:endParaRPr/>
          </a:p>
        </p:txBody>
      </p:sp>
      <p:sp>
        <p:nvSpPr>
          <p:cNvPr id="190" name="Google Shape;190;p29"/>
          <p:cNvSpPr txBox="1"/>
          <p:nvPr>
            <p:ph idx="2" type="body"/>
          </p:nvPr>
        </p:nvSpPr>
        <p:spPr>
          <a:xfrm>
            <a:off x="1449850" y="330025"/>
            <a:ext cx="3528300" cy="216900"/>
          </a:xfrm>
          <a:prstGeom prst="rect">
            <a:avLst/>
          </a:prstGeom>
        </p:spPr>
        <p:txBody>
          <a:bodyPr anchorCtr="0" anchor="ctr" bIns="91425" lIns="91425" spcFirstLastPara="1" rIns="91425" wrap="square" tIns="91425">
            <a:noAutofit/>
          </a:bodyPr>
          <a:lstStyle/>
          <a:p>
            <a:pPr indent="0" lvl="0" marL="0" rtl="0" algn="l">
              <a:spcBef>
                <a:spcPts val="480"/>
              </a:spcBef>
              <a:spcAft>
                <a:spcPts val="0"/>
              </a:spcAft>
              <a:buNone/>
            </a:pPr>
            <a:r>
              <a:rPr lang="zh-TW"/>
              <a:t>什麼是Docker Compose</a:t>
            </a:r>
            <a:endParaRPr/>
          </a:p>
        </p:txBody>
      </p:sp>
      <p:sp>
        <p:nvSpPr>
          <p:cNvPr id="191" name="Google Shape;191;p29"/>
          <p:cNvSpPr txBox="1"/>
          <p:nvPr>
            <p:ph idx="4294967295" type="body"/>
          </p:nvPr>
        </p:nvSpPr>
        <p:spPr>
          <a:xfrm>
            <a:off x="683571" y="195475"/>
            <a:ext cx="558000" cy="4860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p>
            <a:pPr indent="0" lvl="0" marL="0" marR="0" rtl="0" algn="ctr">
              <a:spcBef>
                <a:spcPts val="0"/>
              </a:spcBef>
              <a:spcAft>
                <a:spcPts val="0"/>
              </a:spcAft>
              <a:buClr>
                <a:srgbClr val="BFCC00"/>
              </a:buClr>
              <a:buSzPts val="2800"/>
              <a:buFont typeface="Arial"/>
              <a:buNone/>
            </a:pPr>
            <a:r>
              <a:rPr b="0" i="0" lang="zh-TW" sz="2800" u="none" cap="none" strike="noStrike">
                <a:solidFill>
                  <a:srgbClr val="BFCC00"/>
                </a:solidFill>
                <a:latin typeface="Calibri"/>
                <a:ea typeface="Calibri"/>
                <a:cs typeface="Calibri"/>
                <a:sym typeface="Calibri"/>
              </a:rPr>
              <a:t>0</a:t>
            </a:r>
            <a:r>
              <a:rPr lang="zh-TW" sz="2800">
                <a:solidFill>
                  <a:srgbClr val="BFCC00"/>
                </a:solidFill>
              </a:rPr>
              <a:t>3</a:t>
            </a:r>
            <a:endParaRPr b="0" i="0" sz="2800" u="none" cap="none" strike="noStrike">
              <a:solidFill>
                <a:srgbClr val="BFCC00"/>
              </a:solidFill>
              <a:latin typeface="Calibri"/>
              <a:ea typeface="Calibri"/>
              <a:cs typeface="Calibri"/>
              <a:sym typeface="Calibri"/>
            </a:endParaRPr>
          </a:p>
        </p:txBody>
      </p:sp>
      <p:sp>
        <p:nvSpPr>
          <p:cNvPr id="192" name="Google Shape;192;p29"/>
          <p:cNvSpPr/>
          <p:nvPr/>
        </p:nvSpPr>
        <p:spPr>
          <a:xfrm>
            <a:off x="1475649" y="647277"/>
            <a:ext cx="3476700" cy="34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193" name="Google Shape;193;p29"/>
          <p:cNvPicPr preferRelativeResize="0"/>
          <p:nvPr/>
        </p:nvPicPr>
        <p:blipFill>
          <a:blip r:embed="rId4">
            <a:alphaModFix/>
          </a:blip>
          <a:stretch>
            <a:fillRect/>
          </a:stretch>
        </p:blipFill>
        <p:spPr>
          <a:xfrm>
            <a:off x="523825" y="735300"/>
            <a:ext cx="3876900" cy="42259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idx="1" type="body"/>
          </p:nvPr>
        </p:nvSpPr>
        <p:spPr>
          <a:xfrm>
            <a:off x="683575" y="1005575"/>
            <a:ext cx="7776300" cy="37272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b="1" lang="zh-TW" sz="2200"/>
              <a:t>Docker Compose</a:t>
            </a:r>
            <a:r>
              <a:rPr b="1" lang="zh-TW" sz="2200"/>
              <a:t>實作LAMP伺服器環境</a:t>
            </a:r>
            <a:endParaRPr b="1" sz="2200"/>
          </a:p>
          <a:p>
            <a:pPr indent="-368300" lvl="0" marL="457200" rtl="0" algn="l">
              <a:lnSpc>
                <a:spcPct val="150000"/>
              </a:lnSpc>
              <a:spcBef>
                <a:spcPts val="0"/>
              </a:spcBef>
              <a:spcAft>
                <a:spcPts val="0"/>
              </a:spcAft>
              <a:buSzPts val="2200"/>
              <a:buChar char="●"/>
            </a:pPr>
            <a:r>
              <a:rPr b="1" lang="zh-TW" sz="2200"/>
              <a:t>Laradock</a:t>
            </a:r>
            <a:endParaRPr b="1" sz="2200"/>
          </a:p>
        </p:txBody>
      </p:sp>
      <p:sp>
        <p:nvSpPr>
          <p:cNvPr id="199" name="Google Shape;199;p30"/>
          <p:cNvSpPr txBox="1"/>
          <p:nvPr>
            <p:ph idx="2" type="body"/>
          </p:nvPr>
        </p:nvSpPr>
        <p:spPr>
          <a:xfrm>
            <a:off x="1475650" y="151275"/>
            <a:ext cx="3981300" cy="421200"/>
          </a:xfrm>
          <a:prstGeom prst="rect">
            <a:avLst/>
          </a:prstGeom>
        </p:spPr>
        <p:txBody>
          <a:bodyPr anchorCtr="0" anchor="ctr" bIns="91425" lIns="91425" spcFirstLastPara="1" rIns="91425" wrap="square" tIns="91425">
            <a:noAutofit/>
          </a:bodyPr>
          <a:lstStyle/>
          <a:p>
            <a:pPr indent="0" lvl="0" marL="0" rtl="0" algn="l">
              <a:spcBef>
                <a:spcPts val="480"/>
              </a:spcBef>
              <a:spcAft>
                <a:spcPts val="0"/>
              </a:spcAft>
              <a:buNone/>
            </a:pPr>
            <a:r>
              <a:rPr lang="zh-TW"/>
              <a:t>Docker Compose </a:t>
            </a:r>
            <a:r>
              <a:rPr lang="zh-TW"/>
              <a:t>實作時間</a:t>
            </a:r>
            <a:endParaRPr/>
          </a:p>
        </p:txBody>
      </p:sp>
      <p:sp>
        <p:nvSpPr>
          <p:cNvPr id="200" name="Google Shape;200;p30"/>
          <p:cNvSpPr txBox="1"/>
          <p:nvPr>
            <p:ph idx="4294967295" type="body"/>
          </p:nvPr>
        </p:nvSpPr>
        <p:spPr>
          <a:xfrm>
            <a:off x="683571" y="195475"/>
            <a:ext cx="558000" cy="4860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p>
            <a:pPr indent="0" lvl="0" marL="0" marR="0" rtl="0" algn="ctr">
              <a:spcBef>
                <a:spcPts val="0"/>
              </a:spcBef>
              <a:spcAft>
                <a:spcPts val="0"/>
              </a:spcAft>
              <a:buClr>
                <a:srgbClr val="BFCC00"/>
              </a:buClr>
              <a:buSzPts val="2800"/>
              <a:buFont typeface="Arial"/>
              <a:buNone/>
            </a:pPr>
            <a:r>
              <a:rPr b="0" i="0" lang="zh-TW" sz="2800" u="none" cap="none" strike="noStrike">
                <a:solidFill>
                  <a:srgbClr val="BFCC00"/>
                </a:solidFill>
                <a:latin typeface="Calibri"/>
                <a:ea typeface="Calibri"/>
                <a:cs typeface="Calibri"/>
                <a:sym typeface="Calibri"/>
              </a:rPr>
              <a:t>0</a:t>
            </a:r>
            <a:r>
              <a:rPr lang="zh-TW" sz="2800">
                <a:solidFill>
                  <a:srgbClr val="BFCC00"/>
                </a:solidFill>
              </a:rPr>
              <a:t>3</a:t>
            </a:r>
            <a:endParaRPr b="0" i="0" sz="2800" u="none" cap="none" strike="noStrike">
              <a:solidFill>
                <a:srgbClr val="BFCC00"/>
              </a:solidFill>
              <a:latin typeface="Calibri"/>
              <a:ea typeface="Calibri"/>
              <a:cs typeface="Calibri"/>
              <a:sym typeface="Calibri"/>
            </a:endParaRPr>
          </a:p>
        </p:txBody>
      </p:sp>
      <p:sp>
        <p:nvSpPr>
          <p:cNvPr id="201" name="Google Shape;201;p30"/>
          <p:cNvSpPr/>
          <p:nvPr/>
        </p:nvSpPr>
        <p:spPr>
          <a:xfrm>
            <a:off x="1501449" y="572477"/>
            <a:ext cx="3476700" cy="34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202" name="Google Shape;202;p30"/>
          <p:cNvPicPr preferRelativeResize="0"/>
          <p:nvPr/>
        </p:nvPicPr>
        <p:blipFill>
          <a:blip r:embed="rId4">
            <a:alphaModFix/>
          </a:blip>
          <a:stretch>
            <a:fillRect/>
          </a:stretch>
        </p:blipFill>
        <p:spPr>
          <a:xfrm>
            <a:off x="3294550" y="2147938"/>
            <a:ext cx="4867275" cy="2295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idx="1" type="body"/>
          </p:nvPr>
        </p:nvSpPr>
        <p:spPr>
          <a:xfrm>
            <a:off x="4384400" y="1113900"/>
            <a:ext cx="4402500" cy="3564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zh-TW" sz="2200"/>
              <a:t>Git 是一種分散式的版本控管系統</a:t>
            </a:r>
            <a:endParaRPr b="1" sz="2200"/>
          </a:p>
        </p:txBody>
      </p:sp>
      <p:sp>
        <p:nvSpPr>
          <p:cNvPr id="208" name="Google Shape;208;p31"/>
          <p:cNvSpPr txBox="1"/>
          <p:nvPr>
            <p:ph idx="2" type="body"/>
          </p:nvPr>
        </p:nvSpPr>
        <p:spPr>
          <a:xfrm>
            <a:off x="1475650" y="151275"/>
            <a:ext cx="3981300" cy="421200"/>
          </a:xfrm>
          <a:prstGeom prst="rect">
            <a:avLst/>
          </a:prstGeom>
        </p:spPr>
        <p:txBody>
          <a:bodyPr anchorCtr="0" anchor="ctr" bIns="91425" lIns="91425" spcFirstLastPara="1" rIns="91425" wrap="square" tIns="91425">
            <a:noAutofit/>
          </a:bodyPr>
          <a:lstStyle/>
          <a:p>
            <a:pPr indent="0" lvl="0" marL="0" rtl="0" algn="l">
              <a:spcBef>
                <a:spcPts val="480"/>
              </a:spcBef>
              <a:spcAft>
                <a:spcPts val="0"/>
              </a:spcAft>
              <a:buNone/>
            </a:pPr>
            <a:r>
              <a:rPr lang="zh-TW"/>
              <a:t>Git </a:t>
            </a:r>
            <a:r>
              <a:rPr lang="zh-TW"/>
              <a:t>版本管理控制</a:t>
            </a:r>
            <a:endParaRPr/>
          </a:p>
        </p:txBody>
      </p:sp>
      <p:sp>
        <p:nvSpPr>
          <p:cNvPr id="209" name="Google Shape;209;p31"/>
          <p:cNvSpPr txBox="1"/>
          <p:nvPr>
            <p:ph idx="4294967295" type="body"/>
          </p:nvPr>
        </p:nvSpPr>
        <p:spPr>
          <a:xfrm>
            <a:off x="683571" y="195475"/>
            <a:ext cx="558000" cy="4860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p>
            <a:pPr indent="0" lvl="0" marL="0" marR="0" rtl="0" algn="ctr">
              <a:spcBef>
                <a:spcPts val="0"/>
              </a:spcBef>
              <a:spcAft>
                <a:spcPts val="0"/>
              </a:spcAft>
              <a:buClr>
                <a:srgbClr val="BFCC00"/>
              </a:buClr>
              <a:buSzPts val="2800"/>
              <a:buFont typeface="Arial"/>
              <a:buNone/>
            </a:pPr>
            <a:r>
              <a:rPr b="0" i="0" lang="zh-TW" sz="2800" u="none" cap="none" strike="noStrike">
                <a:solidFill>
                  <a:srgbClr val="BFCC00"/>
                </a:solidFill>
                <a:latin typeface="Calibri"/>
                <a:ea typeface="Calibri"/>
                <a:cs typeface="Calibri"/>
                <a:sym typeface="Calibri"/>
              </a:rPr>
              <a:t>0</a:t>
            </a:r>
            <a:r>
              <a:rPr lang="zh-TW" sz="2800">
                <a:solidFill>
                  <a:srgbClr val="BFCC00"/>
                </a:solidFill>
              </a:rPr>
              <a:t>4</a:t>
            </a:r>
            <a:endParaRPr b="0" i="0" sz="2800" u="none" cap="none" strike="noStrike">
              <a:solidFill>
                <a:srgbClr val="BFCC00"/>
              </a:solidFill>
              <a:latin typeface="Calibri"/>
              <a:ea typeface="Calibri"/>
              <a:cs typeface="Calibri"/>
              <a:sym typeface="Calibri"/>
            </a:endParaRPr>
          </a:p>
        </p:txBody>
      </p:sp>
      <p:sp>
        <p:nvSpPr>
          <p:cNvPr id="210" name="Google Shape;210;p31"/>
          <p:cNvSpPr/>
          <p:nvPr/>
        </p:nvSpPr>
        <p:spPr>
          <a:xfrm>
            <a:off x="1501449" y="572477"/>
            <a:ext cx="3476700" cy="34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211" name="Google Shape;211;p31"/>
          <p:cNvPicPr preferRelativeResize="0"/>
          <p:nvPr/>
        </p:nvPicPr>
        <p:blipFill>
          <a:blip r:embed="rId4">
            <a:alphaModFix/>
          </a:blip>
          <a:stretch>
            <a:fillRect/>
          </a:stretch>
        </p:blipFill>
        <p:spPr>
          <a:xfrm>
            <a:off x="4810038" y="1495413"/>
            <a:ext cx="3648075" cy="3648075"/>
          </a:xfrm>
          <a:prstGeom prst="rect">
            <a:avLst/>
          </a:prstGeom>
          <a:noFill/>
          <a:ln>
            <a:noFill/>
          </a:ln>
        </p:spPr>
      </p:pic>
      <p:pic>
        <p:nvPicPr>
          <p:cNvPr id="212" name="Google Shape;212;p31"/>
          <p:cNvPicPr preferRelativeResize="0"/>
          <p:nvPr/>
        </p:nvPicPr>
        <p:blipFill>
          <a:blip r:embed="rId5">
            <a:alphaModFix/>
          </a:blip>
          <a:stretch>
            <a:fillRect/>
          </a:stretch>
        </p:blipFill>
        <p:spPr>
          <a:xfrm>
            <a:off x="508975" y="1632150"/>
            <a:ext cx="3476700" cy="244108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idx="1" type="body"/>
          </p:nvPr>
        </p:nvSpPr>
        <p:spPr>
          <a:xfrm>
            <a:off x="683575" y="919400"/>
            <a:ext cx="7647600" cy="3737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zh-TW" sz="2200"/>
              <a:t>git的特點：</a:t>
            </a:r>
            <a:endParaRPr b="1" sz="2200"/>
          </a:p>
          <a:p>
            <a:pPr indent="0" lvl="0" marL="0" rtl="0" algn="l">
              <a:lnSpc>
                <a:spcPct val="150000"/>
              </a:lnSpc>
              <a:spcBef>
                <a:spcPts val="0"/>
              </a:spcBef>
              <a:spcAft>
                <a:spcPts val="0"/>
              </a:spcAft>
              <a:buNone/>
            </a:pPr>
            <a:r>
              <a:t/>
            </a:r>
            <a:endParaRPr b="1" sz="2200"/>
          </a:p>
        </p:txBody>
      </p:sp>
      <p:sp>
        <p:nvSpPr>
          <p:cNvPr id="218" name="Google Shape;218;p32"/>
          <p:cNvSpPr txBox="1"/>
          <p:nvPr>
            <p:ph idx="2" type="body"/>
          </p:nvPr>
        </p:nvSpPr>
        <p:spPr>
          <a:xfrm>
            <a:off x="1475650" y="151275"/>
            <a:ext cx="3981300" cy="421200"/>
          </a:xfrm>
          <a:prstGeom prst="rect">
            <a:avLst/>
          </a:prstGeom>
        </p:spPr>
        <p:txBody>
          <a:bodyPr anchorCtr="0" anchor="ctr" bIns="91425" lIns="91425" spcFirstLastPara="1" rIns="91425" wrap="square" tIns="91425">
            <a:noAutofit/>
          </a:bodyPr>
          <a:lstStyle/>
          <a:p>
            <a:pPr indent="0" lvl="0" marL="0" rtl="0" algn="l">
              <a:spcBef>
                <a:spcPts val="480"/>
              </a:spcBef>
              <a:spcAft>
                <a:spcPts val="0"/>
              </a:spcAft>
              <a:buNone/>
            </a:pPr>
            <a:r>
              <a:rPr lang="zh-TW"/>
              <a:t>Git 版本管理控制</a:t>
            </a:r>
            <a:endParaRPr/>
          </a:p>
        </p:txBody>
      </p:sp>
      <p:sp>
        <p:nvSpPr>
          <p:cNvPr id="219" name="Google Shape;219;p32"/>
          <p:cNvSpPr txBox="1"/>
          <p:nvPr>
            <p:ph idx="4294967295" type="body"/>
          </p:nvPr>
        </p:nvSpPr>
        <p:spPr>
          <a:xfrm>
            <a:off x="683571" y="195475"/>
            <a:ext cx="558000" cy="4860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p>
            <a:pPr indent="0" lvl="0" marL="0" marR="0" rtl="0" algn="ctr">
              <a:spcBef>
                <a:spcPts val="0"/>
              </a:spcBef>
              <a:spcAft>
                <a:spcPts val="0"/>
              </a:spcAft>
              <a:buClr>
                <a:srgbClr val="BFCC00"/>
              </a:buClr>
              <a:buSzPts val="2800"/>
              <a:buFont typeface="Arial"/>
              <a:buNone/>
            </a:pPr>
            <a:r>
              <a:rPr b="0" i="0" lang="zh-TW" sz="2800" u="none" cap="none" strike="noStrike">
                <a:solidFill>
                  <a:srgbClr val="BFCC00"/>
                </a:solidFill>
                <a:latin typeface="Calibri"/>
                <a:ea typeface="Calibri"/>
                <a:cs typeface="Calibri"/>
                <a:sym typeface="Calibri"/>
              </a:rPr>
              <a:t>0</a:t>
            </a:r>
            <a:r>
              <a:rPr lang="zh-TW" sz="2800">
                <a:solidFill>
                  <a:srgbClr val="BFCC00"/>
                </a:solidFill>
              </a:rPr>
              <a:t>4</a:t>
            </a:r>
            <a:endParaRPr b="0" i="0" sz="2800" u="none" cap="none" strike="noStrike">
              <a:solidFill>
                <a:srgbClr val="BFCC00"/>
              </a:solidFill>
              <a:latin typeface="Calibri"/>
              <a:ea typeface="Calibri"/>
              <a:cs typeface="Calibri"/>
              <a:sym typeface="Calibri"/>
            </a:endParaRPr>
          </a:p>
        </p:txBody>
      </p:sp>
      <p:sp>
        <p:nvSpPr>
          <p:cNvPr id="220" name="Google Shape;220;p32"/>
          <p:cNvSpPr/>
          <p:nvPr/>
        </p:nvSpPr>
        <p:spPr>
          <a:xfrm>
            <a:off x="1501449" y="572477"/>
            <a:ext cx="3476700" cy="34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ph idx="1" type="body"/>
          </p:nvPr>
        </p:nvSpPr>
        <p:spPr>
          <a:xfrm>
            <a:off x="790200" y="813975"/>
            <a:ext cx="7563600" cy="4004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zh-TW" sz="2200"/>
              <a:t>Git 的</a:t>
            </a:r>
            <a:r>
              <a:rPr lang="zh-TW" sz="2200"/>
              <a:t>檔案生命週期</a:t>
            </a:r>
            <a:endParaRPr sz="2200"/>
          </a:p>
        </p:txBody>
      </p:sp>
      <p:sp>
        <p:nvSpPr>
          <p:cNvPr id="226" name="Google Shape;226;p33"/>
          <p:cNvSpPr txBox="1"/>
          <p:nvPr>
            <p:ph idx="2" type="body"/>
          </p:nvPr>
        </p:nvSpPr>
        <p:spPr>
          <a:xfrm>
            <a:off x="1475650" y="151275"/>
            <a:ext cx="3981300" cy="421200"/>
          </a:xfrm>
          <a:prstGeom prst="rect">
            <a:avLst/>
          </a:prstGeom>
        </p:spPr>
        <p:txBody>
          <a:bodyPr anchorCtr="0" anchor="ctr" bIns="91425" lIns="91425" spcFirstLastPara="1" rIns="91425" wrap="square" tIns="91425">
            <a:noAutofit/>
          </a:bodyPr>
          <a:lstStyle/>
          <a:p>
            <a:pPr indent="0" lvl="0" marL="0" rtl="0" algn="l">
              <a:spcBef>
                <a:spcPts val="480"/>
              </a:spcBef>
              <a:spcAft>
                <a:spcPts val="0"/>
              </a:spcAft>
              <a:buNone/>
            </a:pPr>
            <a:r>
              <a:rPr lang="zh-TW"/>
              <a:t>Git 版本管理控制</a:t>
            </a:r>
            <a:endParaRPr/>
          </a:p>
        </p:txBody>
      </p:sp>
      <p:sp>
        <p:nvSpPr>
          <p:cNvPr id="227" name="Google Shape;227;p33"/>
          <p:cNvSpPr txBox="1"/>
          <p:nvPr>
            <p:ph idx="4294967295" type="body"/>
          </p:nvPr>
        </p:nvSpPr>
        <p:spPr>
          <a:xfrm>
            <a:off x="683571" y="195475"/>
            <a:ext cx="558000" cy="4860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p>
            <a:pPr indent="0" lvl="0" marL="0" marR="0" rtl="0" algn="ctr">
              <a:spcBef>
                <a:spcPts val="0"/>
              </a:spcBef>
              <a:spcAft>
                <a:spcPts val="0"/>
              </a:spcAft>
              <a:buClr>
                <a:srgbClr val="BFCC00"/>
              </a:buClr>
              <a:buSzPts val="2800"/>
              <a:buFont typeface="Arial"/>
              <a:buNone/>
            </a:pPr>
            <a:r>
              <a:rPr b="0" i="0" lang="zh-TW" sz="2800" u="none" cap="none" strike="noStrike">
                <a:solidFill>
                  <a:srgbClr val="BFCC00"/>
                </a:solidFill>
                <a:latin typeface="Calibri"/>
                <a:ea typeface="Calibri"/>
                <a:cs typeface="Calibri"/>
                <a:sym typeface="Calibri"/>
              </a:rPr>
              <a:t>0</a:t>
            </a:r>
            <a:r>
              <a:rPr lang="zh-TW" sz="2800">
                <a:solidFill>
                  <a:srgbClr val="BFCC00"/>
                </a:solidFill>
              </a:rPr>
              <a:t>4</a:t>
            </a:r>
            <a:endParaRPr b="0" i="0" sz="2800" u="none" cap="none" strike="noStrike">
              <a:solidFill>
                <a:srgbClr val="BFCC00"/>
              </a:solidFill>
              <a:latin typeface="Calibri"/>
              <a:ea typeface="Calibri"/>
              <a:cs typeface="Calibri"/>
              <a:sym typeface="Calibri"/>
            </a:endParaRPr>
          </a:p>
        </p:txBody>
      </p:sp>
      <p:sp>
        <p:nvSpPr>
          <p:cNvPr id="228" name="Google Shape;228;p33"/>
          <p:cNvSpPr/>
          <p:nvPr/>
        </p:nvSpPr>
        <p:spPr>
          <a:xfrm>
            <a:off x="1501449" y="572477"/>
            <a:ext cx="3476700" cy="34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229" name="Google Shape;229;p33"/>
          <p:cNvPicPr preferRelativeResize="0"/>
          <p:nvPr/>
        </p:nvPicPr>
        <p:blipFill>
          <a:blip r:embed="rId4">
            <a:alphaModFix/>
          </a:blip>
          <a:stretch>
            <a:fillRect/>
          </a:stretch>
        </p:blipFill>
        <p:spPr>
          <a:xfrm>
            <a:off x="762000" y="1469900"/>
            <a:ext cx="7620000" cy="3143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ph idx="1" type="body"/>
          </p:nvPr>
        </p:nvSpPr>
        <p:spPr>
          <a:xfrm>
            <a:off x="683569" y="1005576"/>
            <a:ext cx="7776300" cy="291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4"/>
          <p:cNvSpPr txBox="1"/>
          <p:nvPr>
            <p:ph idx="2" type="body"/>
          </p:nvPr>
        </p:nvSpPr>
        <p:spPr>
          <a:xfrm>
            <a:off x="1475657" y="249492"/>
            <a:ext cx="3528300" cy="216000"/>
          </a:xfrm>
          <a:prstGeom prst="rect">
            <a:avLst/>
          </a:prstGeom>
        </p:spPr>
        <p:txBody>
          <a:bodyPr anchorCtr="0" anchor="ctr" bIns="91425" lIns="91425" spcFirstLastPara="1" rIns="91425" wrap="square" tIns="91425">
            <a:noAutofit/>
          </a:bodyPr>
          <a:lstStyle/>
          <a:p>
            <a:pPr indent="0" lvl="0" marL="0" rtl="0" algn="l">
              <a:spcBef>
                <a:spcPts val="480"/>
              </a:spcBef>
              <a:spcAft>
                <a:spcPts val="0"/>
              </a:spcAft>
              <a:buNone/>
            </a:pPr>
            <a:r>
              <a:t/>
            </a:r>
            <a:endParaRPr/>
          </a:p>
        </p:txBody>
      </p:sp>
      <p:sp>
        <p:nvSpPr>
          <p:cNvPr id="236" name="Google Shape;236;p34"/>
          <p:cNvSpPr txBox="1"/>
          <p:nvPr>
            <p:ph idx="3" type="body"/>
          </p:nvPr>
        </p:nvSpPr>
        <p:spPr>
          <a:xfrm>
            <a:off x="1475656" y="540000"/>
            <a:ext cx="3528000" cy="108000"/>
          </a:xfrm>
          <a:prstGeom prst="rect">
            <a:avLst/>
          </a:prstGeom>
        </p:spPr>
        <p:txBody>
          <a:bodyPr anchorCtr="0" anchor="ctr" bIns="91425" lIns="91425" spcFirstLastPara="1" rIns="91425" wrap="square" tIns="91425">
            <a:noAutofit/>
          </a:bodyPr>
          <a:lstStyle/>
          <a:p>
            <a:pPr indent="0" lvl="0" marL="0" rtl="0" algn="l">
              <a:spcBef>
                <a:spcPts val="280"/>
              </a:spcBef>
              <a:spcAft>
                <a:spcPts val="0"/>
              </a:spcAft>
              <a:buNone/>
            </a:pPr>
            <a:r>
              <a:t/>
            </a:r>
            <a:endParaRPr/>
          </a:p>
        </p:txBody>
      </p:sp>
      <p:sp>
        <p:nvSpPr>
          <p:cNvPr id="237" name="Google Shape;237;p34"/>
          <p:cNvSpPr txBox="1"/>
          <p:nvPr>
            <p:ph idx="4" type="body"/>
          </p:nvPr>
        </p:nvSpPr>
        <p:spPr>
          <a:xfrm>
            <a:off x="683568" y="195486"/>
            <a:ext cx="558000" cy="486000"/>
          </a:xfrm>
          <a:prstGeom prst="rect">
            <a:avLst/>
          </a:prstGeom>
        </p:spPr>
        <p:txBody>
          <a:bodyPr anchorCtr="0" anchor="ctr" bIns="91425" lIns="91425" spcFirstLastPara="1" rIns="91425" wrap="square" tIns="91425">
            <a:noAutofit/>
          </a:bodyPr>
          <a:lstStyle/>
          <a:p>
            <a:pPr indent="0" lvl="0" marL="0" rtl="0" algn="ctr">
              <a:spcBef>
                <a:spcPts val="56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idx="5" type="body"/>
          </p:nvPr>
        </p:nvSpPr>
        <p:spPr>
          <a:xfrm>
            <a:off x="4572000" y="2376000"/>
            <a:ext cx="3528392" cy="216024"/>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Clr>
                <a:srgbClr val="2A1511"/>
              </a:buClr>
              <a:buSzPts val="2400"/>
              <a:buFont typeface="Arial"/>
              <a:buNone/>
            </a:pPr>
            <a:r>
              <a:rPr lang="zh-TW"/>
              <a:t>什麼是Docker-compose</a:t>
            </a:r>
            <a:endParaRPr/>
          </a:p>
        </p:txBody>
      </p:sp>
      <p:sp>
        <p:nvSpPr>
          <p:cNvPr id="102" name="Google Shape;102;p20"/>
          <p:cNvSpPr txBox="1"/>
          <p:nvPr>
            <p:ph idx="7" type="body"/>
          </p:nvPr>
        </p:nvSpPr>
        <p:spPr>
          <a:xfrm>
            <a:off x="4572000" y="1674000"/>
            <a:ext cx="3528392" cy="216024"/>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Clr>
                <a:srgbClr val="2A1511"/>
              </a:buClr>
              <a:buSzPts val="2400"/>
              <a:buFont typeface="Arial"/>
              <a:buNone/>
            </a:pPr>
            <a:r>
              <a:rPr lang="zh-TW"/>
              <a:t>Docker</a:t>
            </a:r>
            <a:r>
              <a:rPr lang="zh-TW"/>
              <a:t>介紹</a:t>
            </a:r>
            <a:endParaRPr/>
          </a:p>
        </p:txBody>
      </p:sp>
      <p:sp>
        <p:nvSpPr>
          <p:cNvPr id="103" name="Google Shape;103;p20"/>
          <p:cNvSpPr txBox="1"/>
          <p:nvPr>
            <p:ph idx="9" type="body"/>
          </p:nvPr>
        </p:nvSpPr>
        <p:spPr>
          <a:xfrm>
            <a:off x="4572000" y="972000"/>
            <a:ext cx="3528392" cy="216024"/>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Clr>
                <a:srgbClr val="2A1511"/>
              </a:buClr>
              <a:buSzPts val="2400"/>
              <a:buFont typeface="Arial"/>
              <a:buNone/>
            </a:pPr>
            <a:r>
              <a:rPr lang="zh-TW"/>
              <a:t>虛擬化是什麼？</a:t>
            </a:r>
            <a:endParaRPr/>
          </a:p>
        </p:txBody>
      </p:sp>
      <p:sp>
        <p:nvSpPr>
          <p:cNvPr id="104" name="Google Shape;104;p20"/>
          <p:cNvSpPr txBox="1"/>
          <p:nvPr>
            <p:ph idx="14" type="body"/>
          </p:nvPr>
        </p:nvSpPr>
        <p:spPr>
          <a:xfrm>
            <a:off x="3635896" y="917999"/>
            <a:ext cx="558000" cy="4860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p>
            <a:pPr indent="0" lvl="0" marL="0" marR="0" rtl="0" algn="ctr">
              <a:spcBef>
                <a:spcPts val="0"/>
              </a:spcBef>
              <a:spcAft>
                <a:spcPts val="0"/>
              </a:spcAft>
              <a:buClr>
                <a:srgbClr val="BFCC00"/>
              </a:buClr>
              <a:buSzPts val="2800"/>
              <a:buFont typeface="Arial"/>
              <a:buNone/>
            </a:pPr>
            <a:r>
              <a:rPr b="0" i="0" lang="zh-TW" sz="2800" u="none" cap="none" strike="noStrike">
                <a:solidFill>
                  <a:srgbClr val="BFCC00"/>
                </a:solidFill>
                <a:latin typeface="Calibri"/>
                <a:ea typeface="Calibri"/>
                <a:cs typeface="Calibri"/>
                <a:sym typeface="Calibri"/>
              </a:rPr>
              <a:t>01</a:t>
            </a:r>
            <a:endParaRPr b="0" i="0" sz="2800" u="none" cap="none" strike="noStrike">
              <a:solidFill>
                <a:srgbClr val="BFCC00"/>
              </a:solidFill>
              <a:latin typeface="Calibri"/>
              <a:ea typeface="Calibri"/>
              <a:cs typeface="Calibri"/>
              <a:sym typeface="Calibri"/>
            </a:endParaRPr>
          </a:p>
        </p:txBody>
      </p:sp>
      <p:sp>
        <p:nvSpPr>
          <p:cNvPr id="105" name="Google Shape;105;p20"/>
          <p:cNvSpPr txBox="1"/>
          <p:nvPr>
            <p:ph idx="15" type="body"/>
          </p:nvPr>
        </p:nvSpPr>
        <p:spPr>
          <a:xfrm>
            <a:off x="3635896" y="1620000"/>
            <a:ext cx="558000" cy="4860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p>
            <a:pPr indent="0" lvl="0" marL="0" marR="0" rtl="0" algn="ctr">
              <a:spcBef>
                <a:spcPts val="0"/>
              </a:spcBef>
              <a:spcAft>
                <a:spcPts val="0"/>
              </a:spcAft>
              <a:buClr>
                <a:srgbClr val="BFCC00"/>
              </a:buClr>
              <a:buSzPts val="2800"/>
              <a:buFont typeface="Arial"/>
              <a:buNone/>
            </a:pPr>
            <a:r>
              <a:rPr b="0" i="0" lang="zh-TW" sz="2800" u="none" cap="none" strike="noStrike">
                <a:solidFill>
                  <a:srgbClr val="BFCC00"/>
                </a:solidFill>
                <a:latin typeface="Calibri"/>
                <a:ea typeface="Calibri"/>
                <a:cs typeface="Calibri"/>
                <a:sym typeface="Calibri"/>
              </a:rPr>
              <a:t>02</a:t>
            </a:r>
            <a:endParaRPr b="0" i="0" sz="2800" u="none" cap="none" strike="noStrike">
              <a:solidFill>
                <a:srgbClr val="BFCC00"/>
              </a:solidFill>
              <a:latin typeface="Calibri"/>
              <a:ea typeface="Calibri"/>
              <a:cs typeface="Calibri"/>
              <a:sym typeface="Calibri"/>
            </a:endParaRPr>
          </a:p>
        </p:txBody>
      </p:sp>
      <p:sp>
        <p:nvSpPr>
          <p:cNvPr id="106" name="Google Shape;106;p20"/>
          <p:cNvSpPr txBox="1"/>
          <p:nvPr>
            <p:ph idx="16" type="body"/>
          </p:nvPr>
        </p:nvSpPr>
        <p:spPr>
          <a:xfrm>
            <a:off x="3635896" y="2335500"/>
            <a:ext cx="558000" cy="4860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p>
            <a:pPr indent="0" lvl="0" marL="0" marR="0" rtl="0" algn="ctr">
              <a:spcBef>
                <a:spcPts val="0"/>
              </a:spcBef>
              <a:spcAft>
                <a:spcPts val="0"/>
              </a:spcAft>
              <a:buClr>
                <a:srgbClr val="BFCC00"/>
              </a:buClr>
              <a:buSzPts val="2800"/>
              <a:buFont typeface="Arial"/>
              <a:buNone/>
            </a:pPr>
            <a:r>
              <a:rPr b="0" i="0" lang="zh-TW" sz="2800" u="none" cap="none" strike="noStrike">
                <a:solidFill>
                  <a:srgbClr val="BFCC00"/>
                </a:solidFill>
                <a:latin typeface="Calibri"/>
                <a:ea typeface="Calibri"/>
                <a:cs typeface="Calibri"/>
                <a:sym typeface="Calibri"/>
              </a:rPr>
              <a:t>03</a:t>
            </a:r>
            <a:endParaRPr b="0" i="0" sz="2800" u="none" cap="none" strike="noStrike">
              <a:solidFill>
                <a:srgbClr val="BFCC00"/>
              </a:solidFill>
              <a:latin typeface="Calibri"/>
              <a:ea typeface="Calibri"/>
              <a:cs typeface="Calibri"/>
              <a:sym typeface="Calibri"/>
            </a:endParaRPr>
          </a:p>
        </p:txBody>
      </p:sp>
      <p:sp>
        <p:nvSpPr>
          <p:cNvPr id="107" name="Google Shape;107;p20"/>
          <p:cNvSpPr txBox="1"/>
          <p:nvPr>
            <p:ph idx="16" type="body"/>
          </p:nvPr>
        </p:nvSpPr>
        <p:spPr>
          <a:xfrm>
            <a:off x="3635896" y="3051000"/>
            <a:ext cx="558000" cy="4860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p>
            <a:pPr indent="0" lvl="0" marL="0" marR="0" rtl="0" algn="ctr">
              <a:spcBef>
                <a:spcPts val="0"/>
              </a:spcBef>
              <a:spcAft>
                <a:spcPts val="0"/>
              </a:spcAft>
              <a:buClr>
                <a:srgbClr val="BFCC00"/>
              </a:buClr>
              <a:buSzPts val="2800"/>
              <a:buFont typeface="Arial"/>
              <a:buNone/>
            </a:pPr>
            <a:r>
              <a:rPr b="0" i="0" lang="zh-TW" sz="2800" u="none" cap="none" strike="noStrike">
                <a:solidFill>
                  <a:srgbClr val="BFCC00"/>
                </a:solidFill>
                <a:latin typeface="Calibri"/>
                <a:ea typeface="Calibri"/>
                <a:cs typeface="Calibri"/>
                <a:sym typeface="Calibri"/>
              </a:rPr>
              <a:t>0</a:t>
            </a:r>
            <a:r>
              <a:rPr lang="zh-TW"/>
              <a:t>4</a:t>
            </a:r>
            <a:endParaRPr b="0" i="0" sz="2800" u="none" cap="none" strike="noStrike">
              <a:solidFill>
                <a:srgbClr val="BFCC00"/>
              </a:solidFill>
              <a:latin typeface="Calibri"/>
              <a:ea typeface="Calibri"/>
              <a:cs typeface="Calibri"/>
              <a:sym typeface="Calibri"/>
            </a:endParaRPr>
          </a:p>
        </p:txBody>
      </p:sp>
      <p:sp>
        <p:nvSpPr>
          <p:cNvPr id="108" name="Google Shape;108;p20"/>
          <p:cNvSpPr txBox="1"/>
          <p:nvPr>
            <p:ph idx="5" type="body"/>
          </p:nvPr>
        </p:nvSpPr>
        <p:spPr>
          <a:xfrm>
            <a:off x="4572050" y="3121975"/>
            <a:ext cx="3528300" cy="216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Clr>
                <a:srgbClr val="2A1511"/>
              </a:buClr>
              <a:buSzPts val="2400"/>
              <a:buFont typeface="Arial"/>
              <a:buNone/>
            </a:pPr>
            <a:r>
              <a:rPr lang="zh-TW"/>
              <a:t>GIT</a:t>
            </a:r>
            <a:r>
              <a:rPr lang="zh-TW"/>
              <a:t>版本控制系統</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idx="2" type="body"/>
          </p:nvPr>
        </p:nvSpPr>
        <p:spPr>
          <a:xfrm>
            <a:off x="1302750" y="357052"/>
            <a:ext cx="3528300" cy="270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Clr>
                <a:srgbClr val="2A1511"/>
              </a:buClr>
              <a:buSzPts val="2400"/>
              <a:buFont typeface="Arial"/>
              <a:buNone/>
            </a:pPr>
            <a:r>
              <a:rPr lang="zh-TW"/>
              <a:t>虛擬化(</a:t>
            </a:r>
            <a:r>
              <a:rPr lang="zh-TW" sz="2050">
                <a:solidFill>
                  <a:srgbClr val="202122"/>
                </a:solidFill>
                <a:latin typeface="Arial"/>
                <a:ea typeface="Arial"/>
                <a:cs typeface="Arial"/>
                <a:sym typeface="Arial"/>
              </a:rPr>
              <a:t>Virtualization)</a:t>
            </a:r>
            <a:r>
              <a:rPr lang="zh-TW"/>
              <a:t>是什麼</a:t>
            </a:r>
            <a:endParaRPr b="0" i="0" sz="2400" u="none" cap="none" strike="noStrike">
              <a:solidFill>
                <a:srgbClr val="2A1511"/>
              </a:solidFill>
              <a:latin typeface="Calibri"/>
              <a:ea typeface="Calibri"/>
              <a:cs typeface="Calibri"/>
              <a:sym typeface="Calibri"/>
            </a:endParaRPr>
          </a:p>
        </p:txBody>
      </p:sp>
      <p:sp>
        <p:nvSpPr>
          <p:cNvPr id="114" name="Google Shape;114;p21"/>
          <p:cNvSpPr txBox="1"/>
          <p:nvPr>
            <p:ph idx="4" type="body"/>
          </p:nvPr>
        </p:nvSpPr>
        <p:spPr>
          <a:xfrm>
            <a:off x="521493" y="249511"/>
            <a:ext cx="558000" cy="4860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p>
            <a:pPr indent="0" lvl="0" marL="0" marR="0" rtl="0" algn="ctr">
              <a:spcBef>
                <a:spcPts val="0"/>
              </a:spcBef>
              <a:spcAft>
                <a:spcPts val="0"/>
              </a:spcAft>
              <a:buClr>
                <a:srgbClr val="BFCC00"/>
              </a:buClr>
              <a:buSzPts val="2800"/>
              <a:buFont typeface="Arial"/>
              <a:buNone/>
            </a:pPr>
            <a:r>
              <a:rPr b="0" i="0" lang="zh-TW" sz="2800" u="none" cap="none" strike="noStrike">
                <a:solidFill>
                  <a:srgbClr val="BFCC00"/>
                </a:solidFill>
                <a:latin typeface="Arial"/>
                <a:ea typeface="Arial"/>
                <a:cs typeface="Arial"/>
                <a:sym typeface="Arial"/>
              </a:rPr>
              <a:t>01</a:t>
            </a:r>
            <a:endParaRPr b="0" i="0" sz="2800" u="none" cap="none" strike="noStrike">
              <a:solidFill>
                <a:srgbClr val="BFCC00"/>
              </a:solidFill>
              <a:latin typeface="Arial"/>
              <a:ea typeface="Arial"/>
              <a:cs typeface="Arial"/>
              <a:sym typeface="Arial"/>
            </a:endParaRPr>
          </a:p>
        </p:txBody>
      </p:sp>
      <p:sp>
        <p:nvSpPr>
          <p:cNvPr id="115" name="Google Shape;115;p21"/>
          <p:cNvSpPr/>
          <p:nvPr/>
        </p:nvSpPr>
        <p:spPr>
          <a:xfrm flipH="1" rot="10800000">
            <a:off x="5419397" y="5084726"/>
            <a:ext cx="3476621" cy="34289"/>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16" name="Google Shape;116;p21"/>
          <p:cNvSpPr/>
          <p:nvPr/>
        </p:nvSpPr>
        <p:spPr>
          <a:xfrm>
            <a:off x="1302749" y="735502"/>
            <a:ext cx="3476700" cy="34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21"/>
          <p:cNvSpPr txBox="1"/>
          <p:nvPr/>
        </p:nvSpPr>
        <p:spPr>
          <a:xfrm>
            <a:off x="521500" y="877250"/>
            <a:ext cx="4635600" cy="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450"/>
              <a:t>這句話你去問不同背景的人可能會有不同的答案。</a:t>
            </a:r>
            <a:endParaRPr sz="1800">
              <a:latin typeface="Calibri"/>
              <a:ea typeface="Calibri"/>
              <a:cs typeface="Calibri"/>
              <a:sym typeface="Calibri"/>
            </a:endParaRPr>
          </a:p>
        </p:txBody>
      </p:sp>
      <p:sp>
        <p:nvSpPr>
          <p:cNvPr id="118" name="Google Shape;118;p21"/>
          <p:cNvSpPr txBox="1"/>
          <p:nvPr/>
        </p:nvSpPr>
        <p:spPr>
          <a:xfrm>
            <a:off x="6602275" y="540275"/>
            <a:ext cx="410700" cy="1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19" name="Google Shape;119;p21"/>
          <p:cNvPicPr preferRelativeResize="0"/>
          <p:nvPr/>
        </p:nvPicPr>
        <p:blipFill>
          <a:blip r:embed="rId4">
            <a:alphaModFix/>
          </a:blip>
          <a:stretch>
            <a:fillRect/>
          </a:stretch>
        </p:blipFill>
        <p:spPr>
          <a:xfrm>
            <a:off x="619100" y="1548062"/>
            <a:ext cx="1510675" cy="3464364"/>
          </a:xfrm>
          <a:prstGeom prst="rect">
            <a:avLst/>
          </a:prstGeom>
          <a:noFill/>
          <a:ln>
            <a:noFill/>
          </a:ln>
        </p:spPr>
      </p:pic>
      <p:pic>
        <p:nvPicPr>
          <p:cNvPr id="120" name="Google Shape;120;p21"/>
          <p:cNvPicPr preferRelativeResize="0"/>
          <p:nvPr/>
        </p:nvPicPr>
        <p:blipFill>
          <a:blip r:embed="rId5">
            <a:alphaModFix/>
          </a:blip>
          <a:stretch>
            <a:fillRect/>
          </a:stretch>
        </p:blipFill>
        <p:spPr>
          <a:xfrm>
            <a:off x="2288975" y="1549787"/>
            <a:ext cx="3215202" cy="2613099"/>
          </a:xfrm>
          <a:prstGeom prst="rect">
            <a:avLst/>
          </a:prstGeom>
          <a:noFill/>
          <a:ln>
            <a:noFill/>
          </a:ln>
        </p:spPr>
      </p:pic>
      <p:pic>
        <p:nvPicPr>
          <p:cNvPr id="121" name="Google Shape;121;p21"/>
          <p:cNvPicPr preferRelativeResize="0"/>
          <p:nvPr/>
        </p:nvPicPr>
        <p:blipFill>
          <a:blip r:embed="rId6">
            <a:alphaModFix/>
          </a:blip>
          <a:stretch>
            <a:fillRect/>
          </a:stretch>
        </p:blipFill>
        <p:spPr>
          <a:xfrm>
            <a:off x="5663377" y="1667300"/>
            <a:ext cx="3335023" cy="1886273"/>
          </a:xfrm>
          <a:prstGeom prst="rect">
            <a:avLst/>
          </a:prstGeom>
          <a:noFill/>
          <a:ln>
            <a:noFill/>
          </a:ln>
        </p:spPr>
      </p:pic>
      <p:sp>
        <p:nvSpPr>
          <p:cNvPr id="122" name="Google Shape;122;p21"/>
          <p:cNvSpPr txBox="1"/>
          <p:nvPr/>
        </p:nvSpPr>
        <p:spPr>
          <a:xfrm>
            <a:off x="805188" y="1245800"/>
            <a:ext cx="1138500" cy="42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zh-TW">
                <a:latin typeface="Calibri"/>
                <a:ea typeface="Calibri"/>
                <a:cs typeface="Calibri"/>
                <a:sym typeface="Calibri"/>
              </a:rPr>
              <a:t>編譯器背景</a:t>
            </a:r>
            <a:endParaRPr>
              <a:latin typeface="Calibri"/>
              <a:ea typeface="Calibri"/>
              <a:cs typeface="Calibri"/>
              <a:sym typeface="Calibri"/>
            </a:endParaRPr>
          </a:p>
        </p:txBody>
      </p:sp>
      <p:sp>
        <p:nvSpPr>
          <p:cNvPr id="123" name="Google Shape;123;p21"/>
          <p:cNvSpPr txBox="1"/>
          <p:nvPr/>
        </p:nvSpPr>
        <p:spPr>
          <a:xfrm>
            <a:off x="3198628" y="1245800"/>
            <a:ext cx="1395900" cy="42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zh-TW">
                <a:latin typeface="Calibri"/>
                <a:ea typeface="Calibri"/>
                <a:cs typeface="Calibri"/>
                <a:sym typeface="Calibri"/>
              </a:rPr>
              <a:t>作業系統</a:t>
            </a:r>
            <a:r>
              <a:rPr lang="zh-TW">
                <a:latin typeface="Calibri"/>
                <a:ea typeface="Calibri"/>
                <a:cs typeface="Calibri"/>
                <a:sym typeface="Calibri"/>
              </a:rPr>
              <a:t>背景</a:t>
            </a:r>
            <a:endParaRPr>
              <a:latin typeface="Calibri"/>
              <a:ea typeface="Calibri"/>
              <a:cs typeface="Calibri"/>
              <a:sym typeface="Calibri"/>
            </a:endParaRPr>
          </a:p>
        </p:txBody>
      </p:sp>
      <p:sp>
        <p:nvSpPr>
          <p:cNvPr id="124" name="Google Shape;124;p21"/>
          <p:cNvSpPr txBox="1"/>
          <p:nvPr/>
        </p:nvSpPr>
        <p:spPr>
          <a:xfrm>
            <a:off x="6632940" y="1245800"/>
            <a:ext cx="1395900" cy="42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zh-TW">
                <a:latin typeface="Calibri"/>
                <a:ea typeface="Calibri"/>
                <a:cs typeface="Calibri"/>
                <a:sym typeface="Calibri"/>
              </a:rPr>
              <a:t>網頁開發</a:t>
            </a:r>
            <a:r>
              <a:rPr lang="zh-TW">
                <a:latin typeface="Calibri"/>
                <a:ea typeface="Calibri"/>
                <a:cs typeface="Calibri"/>
                <a:sym typeface="Calibri"/>
              </a:rPr>
              <a:t>背景</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idx="2" type="body"/>
          </p:nvPr>
        </p:nvSpPr>
        <p:spPr>
          <a:xfrm>
            <a:off x="1302750" y="357052"/>
            <a:ext cx="3528300" cy="270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Clr>
                <a:srgbClr val="2A1511"/>
              </a:buClr>
              <a:buSzPts val="2400"/>
              <a:buFont typeface="Arial"/>
              <a:buNone/>
            </a:pPr>
            <a:r>
              <a:rPr lang="zh-TW"/>
              <a:t>虛擬化(</a:t>
            </a:r>
            <a:r>
              <a:rPr lang="zh-TW" sz="2050">
                <a:solidFill>
                  <a:srgbClr val="202122"/>
                </a:solidFill>
                <a:latin typeface="Arial"/>
                <a:ea typeface="Arial"/>
                <a:cs typeface="Arial"/>
                <a:sym typeface="Arial"/>
              </a:rPr>
              <a:t>Virtualization)</a:t>
            </a:r>
            <a:r>
              <a:rPr lang="zh-TW"/>
              <a:t>是什麼</a:t>
            </a:r>
            <a:endParaRPr b="0" i="0" sz="2400" u="none" cap="none" strike="noStrike">
              <a:solidFill>
                <a:srgbClr val="2A1511"/>
              </a:solidFill>
              <a:latin typeface="Calibri"/>
              <a:ea typeface="Calibri"/>
              <a:cs typeface="Calibri"/>
              <a:sym typeface="Calibri"/>
            </a:endParaRPr>
          </a:p>
        </p:txBody>
      </p:sp>
      <p:sp>
        <p:nvSpPr>
          <p:cNvPr id="130" name="Google Shape;130;p22"/>
          <p:cNvSpPr txBox="1"/>
          <p:nvPr>
            <p:ph idx="4" type="body"/>
          </p:nvPr>
        </p:nvSpPr>
        <p:spPr>
          <a:xfrm>
            <a:off x="521493" y="249511"/>
            <a:ext cx="558000" cy="4860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p>
            <a:pPr indent="0" lvl="0" marL="0" marR="0" rtl="0" algn="ctr">
              <a:spcBef>
                <a:spcPts val="0"/>
              </a:spcBef>
              <a:spcAft>
                <a:spcPts val="0"/>
              </a:spcAft>
              <a:buClr>
                <a:srgbClr val="BFCC00"/>
              </a:buClr>
              <a:buSzPts val="2800"/>
              <a:buFont typeface="Arial"/>
              <a:buNone/>
            </a:pPr>
            <a:r>
              <a:rPr b="0" i="0" lang="zh-TW" sz="2800" u="none" cap="none" strike="noStrike">
                <a:solidFill>
                  <a:srgbClr val="BFCC00"/>
                </a:solidFill>
                <a:latin typeface="Arial"/>
                <a:ea typeface="Arial"/>
                <a:cs typeface="Arial"/>
                <a:sym typeface="Arial"/>
              </a:rPr>
              <a:t>01</a:t>
            </a:r>
            <a:endParaRPr b="0" i="0" sz="2800" u="none" cap="none" strike="noStrike">
              <a:solidFill>
                <a:srgbClr val="BFCC00"/>
              </a:solidFill>
              <a:latin typeface="Arial"/>
              <a:ea typeface="Arial"/>
              <a:cs typeface="Arial"/>
              <a:sym typeface="Arial"/>
            </a:endParaRPr>
          </a:p>
        </p:txBody>
      </p:sp>
      <p:sp>
        <p:nvSpPr>
          <p:cNvPr id="131" name="Google Shape;131;p22"/>
          <p:cNvSpPr/>
          <p:nvPr/>
        </p:nvSpPr>
        <p:spPr>
          <a:xfrm flipH="1" rot="10800000">
            <a:off x="5419397" y="5084815"/>
            <a:ext cx="3476700" cy="342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32" name="Google Shape;132;p22"/>
          <p:cNvSpPr/>
          <p:nvPr/>
        </p:nvSpPr>
        <p:spPr>
          <a:xfrm>
            <a:off x="1302749" y="735502"/>
            <a:ext cx="3476700" cy="34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Google Shape;133;p22"/>
          <p:cNvSpPr txBox="1"/>
          <p:nvPr/>
        </p:nvSpPr>
        <p:spPr>
          <a:xfrm>
            <a:off x="521500" y="975850"/>
            <a:ext cx="8085000" cy="35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2050"/>
              <a:t>所以虛擬化技術到底是什麼？</a:t>
            </a:r>
            <a:endParaRPr sz="2050"/>
          </a:p>
          <a:p>
            <a:pPr indent="0" lvl="0" marL="0" rtl="0" algn="l">
              <a:spcBef>
                <a:spcPts val="0"/>
              </a:spcBef>
              <a:spcAft>
                <a:spcPts val="0"/>
              </a:spcAft>
              <a:buNone/>
            </a:pPr>
            <a:r>
              <a:t/>
            </a:r>
            <a:endParaRPr sz="2050"/>
          </a:p>
          <a:p>
            <a:pPr indent="-358775" lvl="0" marL="457200" rtl="0" algn="l">
              <a:lnSpc>
                <a:spcPct val="200000"/>
              </a:lnSpc>
              <a:spcBef>
                <a:spcPts val="0"/>
              </a:spcBef>
              <a:spcAft>
                <a:spcPts val="0"/>
              </a:spcAft>
              <a:buSzPts val="2050"/>
              <a:buChar char="●"/>
            </a:pPr>
            <a:r>
              <a:rPr b="1" lang="zh-TW" sz="2050"/>
              <a:t>虛擬化技術就是一種模擬出虛擬環境供目標實體運行的技術。  </a:t>
            </a:r>
            <a:endParaRPr b="1" sz="2050"/>
          </a:p>
          <a:p>
            <a:pPr indent="-358775" lvl="0" marL="457200" rtl="0" algn="l">
              <a:lnSpc>
                <a:spcPct val="200000"/>
              </a:lnSpc>
              <a:spcBef>
                <a:spcPts val="0"/>
              </a:spcBef>
              <a:spcAft>
                <a:spcPts val="0"/>
              </a:spcAft>
              <a:buSzPts val="2050"/>
              <a:buChar char="●"/>
            </a:pPr>
            <a:r>
              <a:rPr b="1" lang="zh-TW" sz="2050"/>
              <a:t>目的就是為了解決不同環境下也可以運行目標實體</a:t>
            </a:r>
            <a:endParaRPr b="1" sz="2050"/>
          </a:p>
          <a:p>
            <a:pPr indent="0" lvl="0" marL="0" rtl="0" algn="l">
              <a:spcBef>
                <a:spcPts val="0"/>
              </a:spcBef>
              <a:spcAft>
                <a:spcPts val="0"/>
              </a:spcAft>
              <a:buNone/>
            </a:pPr>
            <a:r>
              <a:t/>
            </a:r>
            <a:endParaRPr sz="1450"/>
          </a:p>
        </p:txBody>
      </p:sp>
      <p:sp>
        <p:nvSpPr>
          <p:cNvPr id="134" name="Google Shape;134;p22"/>
          <p:cNvSpPr txBox="1"/>
          <p:nvPr/>
        </p:nvSpPr>
        <p:spPr>
          <a:xfrm>
            <a:off x="6602275" y="540275"/>
            <a:ext cx="410700" cy="1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idx="1" type="body"/>
          </p:nvPr>
        </p:nvSpPr>
        <p:spPr>
          <a:xfrm>
            <a:off x="683575" y="1313300"/>
            <a:ext cx="2829300" cy="26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300"/>
              <a:t>Docker</a:t>
            </a:r>
            <a:r>
              <a:rPr lang="zh-TW" sz="2300"/>
              <a:t>是一種幫你管理Container的工具</a:t>
            </a:r>
            <a:endParaRPr sz="2300"/>
          </a:p>
        </p:txBody>
      </p:sp>
      <p:sp>
        <p:nvSpPr>
          <p:cNvPr id="140" name="Google Shape;140;p23"/>
          <p:cNvSpPr txBox="1"/>
          <p:nvPr>
            <p:ph idx="2" type="body"/>
          </p:nvPr>
        </p:nvSpPr>
        <p:spPr>
          <a:xfrm>
            <a:off x="1390150" y="252775"/>
            <a:ext cx="3528300" cy="37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lang="zh-TW">
                <a:solidFill>
                  <a:schemeClr val="dk1"/>
                </a:solidFill>
              </a:rPr>
              <a:t>Docker介紹</a:t>
            </a:r>
            <a:endParaRPr/>
          </a:p>
        </p:txBody>
      </p:sp>
      <p:sp>
        <p:nvSpPr>
          <p:cNvPr id="141" name="Google Shape;141;p23"/>
          <p:cNvSpPr/>
          <p:nvPr/>
        </p:nvSpPr>
        <p:spPr>
          <a:xfrm>
            <a:off x="1475649" y="647277"/>
            <a:ext cx="3476700" cy="34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23"/>
          <p:cNvSpPr txBox="1"/>
          <p:nvPr>
            <p:ph idx="4294967295" type="body"/>
          </p:nvPr>
        </p:nvSpPr>
        <p:spPr>
          <a:xfrm>
            <a:off x="683571" y="195475"/>
            <a:ext cx="558000" cy="4860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p>
            <a:pPr indent="0" lvl="0" marL="0" marR="0" rtl="0" algn="ctr">
              <a:spcBef>
                <a:spcPts val="0"/>
              </a:spcBef>
              <a:spcAft>
                <a:spcPts val="0"/>
              </a:spcAft>
              <a:buClr>
                <a:srgbClr val="BFCC00"/>
              </a:buClr>
              <a:buSzPts val="2800"/>
              <a:buFont typeface="Arial"/>
              <a:buNone/>
            </a:pPr>
            <a:r>
              <a:rPr b="0" i="0" lang="zh-TW" sz="2800" u="none" cap="none" strike="noStrike">
                <a:solidFill>
                  <a:srgbClr val="BFCC00"/>
                </a:solidFill>
                <a:latin typeface="Calibri"/>
                <a:ea typeface="Calibri"/>
                <a:cs typeface="Calibri"/>
                <a:sym typeface="Calibri"/>
              </a:rPr>
              <a:t>02</a:t>
            </a:r>
            <a:endParaRPr b="0" i="0" sz="2800" u="none" cap="none" strike="noStrike">
              <a:solidFill>
                <a:srgbClr val="BFCC00"/>
              </a:solidFill>
              <a:latin typeface="Calibri"/>
              <a:ea typeface="Calibri"/>
              <a:cs typeface="Calibri"/>
              <a:sym typeface="Calibri"/>
            </a:endParaRPr>
          </a:p>
        </p:txBody>
      </p:sp>
      <p:pic>
        <p:nvPicPr>
          <p:cNvPr id="143" name="Google Shape;143;p23"/>
          <p:cNvPicPr preferRelativeResize="0"/>
          <p:nvPr/>
        </p:nvPicPr>
        <p:blipFill>
          <a:blip r:embed="rId4">
            <a:alphaModFix/>
          </a:blip>
          <a:stretch>
            <a:fillRect/>
          </a:stretch>
        </p:blipFill>
        <p:spPr>
          <a:xfrm>
            <a:off x="3653225" y="833877"/>
            <a:ext cx="5225592" cy="41572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idx="1" type="body"/>
          </p:nvPr>
        </p:nvSpPr>
        <p:spPr>
          <a:xfrm>
            <a:off x="683575" y="1313300"/>
            <a:ext cx="7766400" cy="3387300"/>
          </a:xfrm>
          <a:prstGeom prst="rect">
            <a:avLst/>
          </a:prstGeom>
        </p:spPr>
        <p:txBody>
          <a:bodyPr anchorCtr="0" anchor="t" bIns="91425" lIns="91425" spcFirstLastPara="1" rIns="91425" wrap="square" tIns="91425">
            <a:noAutofit/>
          </a:bodyPr>
          <a:lstStyle/>
          <a:p>
            <a:pPr indent="-384175" lvl="0" marL="457200" rtl="0" algn="l">
              <a:lnSpc>
                <a:spcPct val="150000"/>
              </a:lnSpc>
              <a:spcBef>
                <a:spcPts val="0"/>
              </a:spcBef>
              <a:spcAft>
                <a:spcPts val="0"/>
              </a:spcAft>
              <a:buClr>
                <a:srgbClr val="000000"/>
              </a:buClr>
              <a:buSzPts val="2450"/>
              <a:buFont typeface="Courier New"/>
              <a:buChar char="●"/>
            </a:pPr>
            <a:r>
              <a:rPr lang="zh-TW" sz="2450">
                <a:solidFill>
                  <a:srgbClr val="000000"/>
                </a:solidFill>
                <a:latin typeface="Courier New"/>
                <a:ea typeface="Courier New"/>
                <a:cs typeface="Courier New"/>
                <a:sym typeface="Courier New"/>
              </a:rPr>
              <a:t>快速的交付和部署</a:t>
            </a:r>
            <a:endParaRPr sz="2450">
              <a:solidFill>
                <a:srgbClr val="000000"/>
              </a:solidFill>
              <a:latin typeface="Courier New"/>
              <a:ea typeface="Courier New"/>
              <a:cs typeface="Courier New"/>
              <a:sym typeface="Courier New"/>
            </a:endParaRPr>
          </a:p>
          <a:p>
            <a:pPr indent="-384175" lvl="0" marL="457200" rtl="0" algn="l">
              <a:lnSpc>
                <a:spcPct val="150000"/>
              </a:lnSpc>
              <a:spcBef>
                <a:spcPts val="0"/>
              </a:spcBef>
              <a:spcAft>
                <a:spcPts val="0"/>
              </a:spcAft>
              <a:buClr>
                <a:srgbClr val="000000"/>
              </a:buClr>
              <a:buSzPts val="2450"/>
              <a:buFont typeface="Courier New"/>
              <a:buChar char="●"/>
            </a:pPr>
            <a:r>
              <a:rPr lang="zh-TW" sz="2450">
                <a:solidFill>
                  <a:srgbClr val="000000"/>
                </a:solidFill>
                <a:latin typeface="Courier New"/>
                <a:ea typeface="Courier New"/>
                <a:cs typeface="Courier New"/>
                <a:sym typeface="Courier New"/>
              </a:rPr>
              <a:t>有效率的虛擬化</a:t>
            </a:r>
            <a:endParaRPr sz="2450">
              <a:solidFill>
                <a:srgbClr val="000000"/>
              </a:solidFill>
              <a:latin typeface="Courier New"/>
              <a:ea typeface="Courier New"/>
              <a:cs typeface="Courier New"/>
              <a:sym typeface="Courier New"/>
            </a:endParaRPr>
          </a:p>
          <a:p>
            <a:pPr indent="-384175" lvl="0" marL="457200" rtl="0" algn="l">
              <a:lnSpc>
                <a:spcPct val="150000"/>
              </a:lnSpc>
              <a:spcBef>
                <a:spcPts val="0"/>
              </a:spcBef>
              <a:spcAft>
                <a:spcPts val="0"/>
              </a:spcAft>
              <a:buClr>
                <a:srgbClr val="000000"/>
              </a:buClr>
              <a:buSzPts val="2450"/>
              <a:buFont typeface="Courier New"/>
              <a:buChar char="●"/>
            </a:pPr>
            <a:r>
              <a:rPr lang="zh-TW" sz="2450">
                <a:solidFill>
                  <a:srgbClr val="000000"/>
                </a:solidFill>
                <a:latin typeface="Courier New"/>
                <a:ea typeface="Courier New"/>
                <a:cs typeface="Courier New"/>
                <a:sym typeface="Courier New"/>
              </a:rPr>
              <a:t>輕鬆的遷移和擴展</a:t>
            </a:r>
            <a:endParaRPr sz="245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205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350">
              <a:solidFill>
                <a:srgbClr val="000000"/>
              </a:solidFill>
              <a:latin typeface="Courier New"/>
              <a:ea typeface="Courier New"/>
              <a:cs typeface="Courier New"/>
              <a:sym typeface="Courier New"/>
            </a:endParaRPr>
          </a:p>
        </p:txBody>
      </p:sp>
      <p:sp>
        <p:nvSpPr>
          <p:cNvPr id="149" name="Google Shape;149;p24"/>
          <p:cNvSpPr txBox="1"/>
          <p:nvPr>
            <p:ph idx="2" type="body"/>
          </p:nvPr>
        </p:nvSpPr>
        <p:spPr>
          <a:xfrm>
            <a:off x="1390150" y="252775"/>
            <a:ext cx="3528300" cy="37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lang="zh-TW">
                <a:solidFill>
                  <a:schemeClr val="dk1"/>
                </a:solidFill>
              </a:rPr>
              <a:t>為什麼使用Docker</a:t>
            </a:r>
            <a:endParaRPr/>
          </a:p>
        </p:txBody>
      </p:sp>
      <p:sp>
        <p:nvSpPr>
          <p:cNvPr id="150" name="Google Shape;150;p24"/>
          <p:cNvSpPr/>
          <p:nvPr/>
        </p:nvSpPr>
        <p:spPr>
          <a:xfrm>
            <a:off x="1475649" y="647277"/>
            <a:ext cx="3476700" cy="34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24"/>
          <p:cNvSpPr txBox="1"/>
          <p:nvPr>
            <p:ph idx="4294967295" type="body"/>
          </p:nvPr>
        </p:nvSpPr>
        <p:spPr>
          <a:xfrm>
            <a:off x="683571" y="195475"/>
            <a:ext cx="558000" cy="4860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p>
            <a:pPr indent="0" lvl="0" marL="0" marR="0" rtl="0" algn="ctr">
              <a:spcBef>
                <a:spcPts val="0"/>
              </a:spcBef>
              <a:spcAft>
                <a:spcPts val="0"/>
              </a:spcAft>
              <a:buClr>
                <a:srgbClr val="BFCC00"/>
              </a:buClr>
              <a:buSzPts val="2800"/>
              <a:buFont typeface="Arial"/>
              <a:buNone/>
            </a:pPr>
            <a:r>
              <a:rPr b="0" i="0" lang="zh-TW" sz="2800" u="none" cap="none" strike="noStrike">
                <a:solidFill>
                  <a:srgbClr val="BFCC00"/>
                </a:solidFill>
                <a:latin typeface="Calibri"/>
                <a:ea typeface="Calibri"/>
                <a:cs typeface="Calibri"/>
                <a:sym typeface="Calibri"/>
              </a:rPr>
              <a:t>02</a:t>
            </a:r>
            <a:endParaRPr b="0" i="0" sz="2800" u="none" cap="none" strike="noStrike">
              <a:solidFill>
                <a:srgbClr val="BFCC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idx="1" type="body"/>
          </p:nvPr>
        </p:nvSpPr>
        <p:spPr>
          <a:xfrm>
            <a:off x="683569" y="1005576"/>
            <a:ext cx="7776300" cy="2915700"/>
          </a:xfrm>
          <a:prstGeom prst="rect">
            <a:avLst/>
          </a:prstGeom>
        </p:spPr>
        <p:txBody>
          <a:bodyPr anchorCtr="0" anchor="t" bIns="91425" lIns="91425" spcFirstLastPara="1" rIns="91425" wrap="square" tIns="91425">
            <a:noAutofit/>
          </a:bodyPr>
          <a:lstStyle/>
          <a:p>
            <a:pPr indent="-393700" lvl="0" marL="457200" rtl="0" algn="l">
              <a:lnSpc>
                <a:spcPct val="150000"/>
              </a:lnSpc>
              <a:spcBef>
                <a:spcPts val="0"/>
              </a:spcBef>
              <a:spcAft>
                <a:spcPts val="0"/>
              </a:spcAft>
              <a:buSzPts val="2600"/>
              <a:buChar char="●"/>
            </a:pPr>
            <a:r>
              <a:rPr lang="zh-TW" sz="2600"/>
              <a:t>映象檔(Image)</a:t>
            </a:r>
            <a:endParaRPr sz="2600"/>
          </a:p>
          <a:p>
            <a:pPr indent="-393700" lvl="0" marL="457200" rtl="0" algn="l">
              <a:lnSpc>
                <a:spcPct val="150000"/>
              </a:lnSpc>
              <a:spcBef>
                <a:spcPts val="0"/>
              </a:spcBef>
              <a:spcAft>
                <a:spcPts val="0"/>
              </a:spcAft>
              <a:buSzPts val="2600"/>
              <a:buChar char="●"/>
            </a:pPr>
            <a:r>
              <a:rPr lang="zh-TW" sz="2600"/>
              <a:t>容器(Container)</a:t>
            </a:r>
            <a:endParaRPr sz="2600"/>
          </a:p>
          <a:p>
            <a:pPr indent="-393700" lvl="0" marL="457200" rtl="0" algn="l">
              <a:lnSpc>
                <a:spcPct val="150000"/>
              </a:lnSpc>
              <a:spcBef>
                <a:spcPts val="0"/>
              </a:spcBef>
              <a:spcAft>
                <a:spcPts val="0"/>
              </a:spcAft>
              <a:buSzPts val="2600"/>
              <a:buChar char="●"/>
            </a:pPr>
            <a:r>
              <a:rPr lang="zh-TW" sz="2600"/>
              <a:t>倉庫(Repository)</a:t>
            </a:r>
            <a:endParaRPr sz="2600"/>
          </a:p>
        </p:txBody>
      </p:sp>
      <p:sp>
        <p:nvSpPr>
          <p:cNvPr id="157" name="Google Shape;157;p25"/>
          <p:cNvSpPr txBox="1"/>
          <p:nvPr>
            <p:ph idx="2" type="body"/>
          </p:nvPr>
        </p:nvSpPr>
        <p:spPr>
          <a:xfrm>
            <a:off x="1449850" y="330025"/>
            <a:ext cx="3528300" cy="216900"/>
          </a:xfrm>
          <a:prstGeom prst="rect">
            <a:avLst/>
          </a:prstGeom>
        </p:spPr>
        <p:txBody>
          <a:bodyPr anchorCtr="0" anchor="ctr" bIns="91425" lIns="91425" spcFirstLastPara="1" rIns="91425" wrap="square" tIns="91425">
            <a:noAutofit/>
          </a:bodyPr>
          <a:lstStyle/>
          <a:p>
            <a:pPr indent="0" lvl="0" marL="0" rtl="0" algn="l">
              <a:spcBef>
                <a:spcPts val="480"/>
              </a:spcBef>
              <a:spcAft>
                <a:spcPts val="0"/>
              </a:spcAft>
              <a:buNone/>
            </a:pPr>
            <a:r>
              <a:rPr lang="zh-TW"/>
              <a:t>Docker</a:t>
            </a:r>
            <a:r>
              <a:rPr lang="zh-TW"/>
              <a:t>三元素</a:t>
            </a:r>
            <a:endParaRPr/>
          </a:p>
        </p:txBody>
      </p:sp>
      <p:sp>
        <p:nvSpPr>
          <p:cNvPr id="158" name="Google Shape;158;p25"/>
          <p:cNvSpPr txBox="1"/>
          <p:nvPr>
            <p:ph idx="4294967295" type="body"/>
          </p:nvPr>
        </p:nvSpPr>
        <p:spPr>
          <a:xfrm>
            <a:off x="683571" y="195475"/>
            <a:ext cx="558000" cy="4860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p>
            <a:pPr indent="0" lvl="0" marL="0" marR="0" rtl="0" algn="ctr">
              <a:spcBef>
                <a:spcPts val="0"/>
              </a:spcBef>
              <a:spcAft>
                <a:spcPts val="0"/>
              </a:spcAft>
              <a:buClr>
                <a:srgbClr val="BFCC00"/>
              </a:buClr>
              <a:buSzPts val="2800"/>
              <a:buFont typeface="Arial"/>
              <a:buNone/>
            </a:pPr>
            <a:r>
              <a:rPr b="0" i="0" lang="zh-TW" sz="2800" u="none" cap="none" strike="noStrike">
                <a:solidFill>
                  <a:srgbClr val="BFCC00"/>
                </a:solidFill>
                <a:latin typeface="Calibri"/>
                <a:ea typeface="Calibri"/>
                <a:cs typeface="Calibri"/>
                <a:sym typeface="Calibri"/>
              </a:rPr>
              <a:t>02</a:t>
            </a:r>
            <a:endParaRPr b="0" i="0" sz="2800" u="none" cap="none" strike="noStrike">
              <a:solidFill>
                <a:srgbClr val="BFCC00"/>
              </a:solidFill>
              <a:latin typeface="Calibri"/>
              <a:ea typeface="Calibri"/>
              <a:cs typeface="Calibri"/>
              <a:sym typeface="Calibri"/>
            </a:endParaRPr>
          </a:p>
        </p:txBody>
      </p:sp>
      <p:sp>
        <p:nvSpPr>
          <p:cNvPr id="159" name="Google Shape;159;p25"/>
          <p:cNvSpPr/>
          <p:nvPr/>
        </p:nvSpPr>
        <p:spPr>
          <a:xfrm>
            <a:off x="1475649" y="647277"/>
            <a:ext cx="3476700" cy="34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idx="2" type="body"/>
          </p:nvPr>
        </p:nvSpPr>
        <p:spPr>
          <a:xfrm>
            <a:off x="1449850" y="330025"/>
            <a:ext cx="3528300" cy="216900"/>
          </a:xfrm>
          <a:prstGeom prst="rect">
            <a:avLst/>
          </a:prstGeom>
        </p:spPr>
        <p:txBody>
          <a:bodyPr anchorCtr="0" anchor="ctr" bIns="91425" lIns="91425" spcFirstLastPara="1" rIns="91425" wrap="square" tIns="91425">
            <a:noAutofit/>
          </a:bodyPr>
          <a:lstStyle/>
          <a:p>
            <a:pPr indent="0" lvl="0" marL="0" rtl="0" algn="l">
              <a:spcBef>
                <a:spcPts val="480"/>
              </a:spcBef>
              <a:spcAft>
                <a:spcPts val="0"/>
              </a:spcAft>
              <a:buNone/>
            </a:pPr>
            <a:r>
              <a:rPr lang="zh-TW"/>
              <a:t>Image映象檔堆疊</a:t>
            </a:r>
            <a:endParaRPr/>
          </a:p>
        </p:txBody>
      </p:sp>
      <p:sp>
        <p:nvSpPr>
          <p:cNvPr id="165" name="Google Shape;165;p26"/>
          <p:cNvSpPr txBox="1"/>
          <p:nvPr>
            <p:ph idx="4294967295" type="body"/>
          </p:nvPr>
        </p:nvSpPr>
        <p:spPr>
          <a:xfrm>
            <a:off x="683571" y="195475"/>
            <a:ext cx="558000" cy="4860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p>
            <a:pPr indent="0" lvl="0" marL="0" marR="0" rtl="0" algn="ctr">
              <a:spcBef>
                <a:spcPts val="0"/>
              </a:spcBef>
              <a:spcAft>
                <a:spcPts val="0"/>
              </a:spcAft>
              <a:buClr>
                <a:srgbClr val="BFCC00"/>
              </a:buClr>
              <a:buSzPts val="2800"/>
              <a:buFont typeface="Arial"/>
              <a:buNone/>
            </a:pPr>
            <a:r>
              <a:rPr b="0" i="0" lang="zh-TW" sz="2800" u="none" cap="none" strike="noStrike">
                <a:solidFill>
                  <a:srgbClr val="BFCC00"/>
                </a:solidFill>
                <a:latin typeface="Calibri"/>
                <a:ea typeface="Calibri"/>
                <a:cs typeface="Calibri"/>
                <a:sym typeface="Calibri"/>
              </a:rPr>
              <a:t>02</a:t>
            </a:r>
            <a:endParaRPr b="0" i="0" sz="2800" u="none" cap="none" strike="noStrike">
              <a:solidFill>
                <a:srgbClr val="BFCC00"/>
              </a:solidFill>
              <a:latin typeface="Calibri"/>
              <a:ea typeface="Calibri"/>
              <a:cs typeface="Calibri"/>
              <a:sym typeface="Calibri"/>
            </a:endParaRPr>
          </a:p>
        </p:txBody>
      </p:sp>
      <p:sp>
        <p:nvSpPr>
          <p:cNvPr id="166" name="Google Shape;166;p26"/>
          <p:cNvSpPr/>
          <p:nvPr/>
        </p:nvSpPr>
        <p:spPr>
          <a:xfrm>
            <a:off x="1475649" y="647277"/>
            <a:ext cx="3476700" cy="34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167" name="Google Shape;167;p26"/>
          <p:cNvPicPr preferRelativeResize="0"/>
          <p:nvPr/>
        </p:nvPicPr>
        <p:blipFill>
          <a:blip r:embed="rId4">
            <a:alphaModFix/>
          </a:blip>
          <a:stretch>
            <a:fillRect/>
          </a:stretch>
        </p:blipFill>
        <p:spPr>
          <a:xfrm>
            <a:off x="955825" y="1071600"/>
            <a:ext cx="7232350" cy="3553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idx="1" type="body"/>
          </p:nvPr>
        </p:nvSpPr>
        <p:spPr>
          <a:xfrm>
            <a:off x="683569" y="1005576"/>
            <a:ext cx="7776300" cy="291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7"/>
          <p:cNvSpPr txBox="1"/>
          <p:nvPr>
            <p:ph idx="2" type="body"/>
          </p:nvPr>
        </p:nvSpPr>
        <p:spPr>
          <a:xfrm>
            <a:off x="1475650" y="249504"/>
            <a:ext cx="3528300" cy="312300"/>
          </a:xfrm>
          <a:prstGeom prst="rect">
            <a:avLst/>
          </a:prstGeom>
        </p:spPr>
        <p:txBody>
          <a:bodyPr anchorCtr="0" anchor="ctr" bIns="91425" lIns="91425" spcFirstLastPara="1" rIns="91425" wrap="square" tIns="91425">
            <a:noAutofit/>
          </a:bodyPr>
          <a:lstStyle/>
          <a:p>
            <a:pPr indent="0" lvl="0" marL="0" rtl="0" algn="l">
              <a:spcBef>
                <a:spcPts val="480"/>
              </a:spcBef>
              <a:spcAft>
                <a:spcPts val="0"/>
              </a:spcAft>
              <a:buNone/>
            </a:pPr>
            <a:r>
              <a:rPr lang="zh-TW"/>
              <a:t>Docker</a:t>
            </a:r>
            <a:r>
              <a:rPr lang="zh-TW"/>
              <a:t>操作流程</a:t>
            </a:r>
            <a:endParaRPr/>
          </a:p>
        </p:txBody>
      </p:sp>
      <p:sp>
        <p:nvSpPr>
          <p:cNvPr id="174" name="Google Shape;174;p27"/>
          <p:cNvSpPr/>
          <p:nvPr/>
        </p:nvSpPr>
        <p:spPr>
          <a:xfrm>
            <a:off x="1475649" y="647277"/>
            <a:ext cx="3476700" cy="34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175" name="Google Shape;175;p27"/>
          <p:cNvPicPr preferRelativeResize="0"/>
          <p:nvPr/>
        </p:nvPicPr>
        <p:blipFill>
          <a:blip r:embed="rId3">
            <a:alphaModFix/>
          </a:blip>
          <a:stretch>
            <a:fillRect/>
          </a:stretch>
        </p:blipFill>
        <p:spPr>
          <a:xfrm>
            <a:off x="1475658" y="0"/>
            <a:ext cx="6385035"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hungyo Group">
  <a:themeElements>
    <a:clrScheme name="Chungyo Group CIS">
      <a:dk1>
        <a:srgbClr val="2A1511"/>
      </a:dk1>
      <a:lt1>
        <a:srgbClr val="BFCC00"/>
      </a:lt1>
      <a:dk2>
        <a:srgbClr val="8F9227"/>
      </a:dk2>
      <a:lt2>
        <a:srgbClr val="E3E4EB"/>
      </a:lt2>
      <a:accent1>
        <a:srgbClr val="909228"/>
      </a:accent1>
      <a:accent2>
        <a:srgbClr val="C0CC00"/>
      </a:accent2>
      <a:accent3>
        <a:srgbClr val="717171"/>
      </a:accent3>
      <a:accent4>
        <a:srgbClr val="FFFFFF"/>
      </a:accent4>
      <a:accent5>
        <a:srgbClr val="FFFFFF"/>
      </a:accent5>
      <a:accent6>
        <a:srgbClr val="FFFFFF"/>
      </a:accent6>
      <a:hlink>
        <a:srgbClr val="C0CC00"/>
      </a:hlink>
      <a:folHlink>
        <a:srgbClr val="8F92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