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61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ef58f71a0_2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2ef58f71a0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a4bb1d709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a4bb1d709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9a4bb1d709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9a4bb1d709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9b05551e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9b05551e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b05551ed9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b05551ed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9b0555276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9b0555276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9b05551ed9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9b05551ed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b05551ed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9b05551ed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ef58f71a0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2ef58f71a0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f58f71a0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2ef58f71a0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a4bb1d709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9a4bb1d70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a4bb1d709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a4bb1d70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b05551ed9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9b05551ed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9a4bb1d709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9a4bb1d709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b05551ed9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b05551ed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a4bb1d709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a4bb1d709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投影片">
  <p:cSld name="標題投影片">
    <p:bg>
      <p:bgPr>
        <a:blipFill rotWithShape="1">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899592" y="2463738"/>
            <a:ext cx="3600400" cy="216024"/>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Clr>
                <a:srgbClr val="2A1511"/>
              </a:buClr>
              <a:buSzPts val="2800"/>
              <a:buFont typeface="Calibri"/>
              <a:buNone/>
              <a:defRPr sz="2800" b="1" i="0" u="none" strike="noStrike" cap="none">
                <a:solidFill>
                  <a:srgbClr val="2A15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14"/>
          <p:cNvSpPr txBox="1">
            <a:spLocks noGrp="1"/>
          </p:cNvSpPr>
          <p:nvPr>
            <p:ph type="subTitle" idx="1"/>
          </p:nvPr>
        </p:nvSpPr>
        <p:spPr>
          <a:xfrm>
            <a:off x="899592" y="2848500"/>
            <a:ext cx="3636304" cy="162000"/>
          </a:xfrm>
          <a:prstGeom prst="rect">
            <a:avLst/>
          </a:prstGeom>
          <a:noFill/>
          <a:ln>
            <a:noFill/>
          </a:ln>
        </p:spPr>
        <p:txBody>
          <a:bodyPr spcFirstLastPara="1" wrap="square" lIns="91425" tIns="91425" rIns="91425" bIns="91425" anchor="ctr" anchorCtr="0">
            <a:noAutofit/>
          </a:bodyPr>
          <a:lstStyle>
            <a:lvl1pPr marR="0" lvl="0" algn="l" rtl="0">
              <a:spcBef>
                <a:spcPts val="420"/>
              </a:spcBef>
              <a:spcAft>
                <a:spcPts val="0"/>
              </a:spcAft>
              <a:buClr>
                <a:srgbClr val="2A1511"/>
              </a:buClr>
              <a:buSzPts val="2100"/>
              <a:buFont typeface="Arial"/>
              <a:buNone/>
              <a:defRPr sz="2100" b="0" i="0" u="none" strike="noStrike" cap="none">
                <a:solidFill>
                  <a:srgbClr val="2A1511"/>
                </a:solidFill>
                <a:latin typeface="Calibri"/>
                <a:ea typeface="Calibri"/>
                <a:cs typeface="Calibri"/>
                <a:sym typeface="Calibri"/>
              </a:defRPr>
            </a:lvl1pPr>
            <a:lvl2pPr marR="0" lvl="1" algn="ctr" rtl="0">
              <a:spcBef>
                <a:spcPts val="560"/>
              </a:spcBef>
              <a:spcAft>
                <a:spcPts val="0"/>
              </a:spcAft>
              <a:buClr>
                <a:srgbClr val="8B8988"/>
              </a:buClr>
              <a:buSzPts val="2800"/>
              <a:buFont typeface="Arial"/>
              <a:buNone/>
              <a:defRPr sz="2800" b="0" i="0" u="none" strike="noStrike" cap="none">
                <a:solidFill>
                  <a:srgbClr val="8B8988"/>
                </a:solidFill>
                <a:latin typeface="Calibri"/>
                <a:ea typeface="Calibri"/>
                <a:cs typeface="Calibri"/>
                <a:sym typeface="Calibri"/>
              </a:defRPr>
            </a:lvl2pPr>
            <a:lvl3pPr marR="0" lvl="2" algn="ctr" rtl="0">
              <a:spcBef>
                <a:spcPts val="480"/>
              </a:spcBef>
              <a:spcAft>
                <a:spcPts val="0"/>
              </a:spcAft>
              <a:buClr>
                <a:srgbClr val="8B8988"/>
              </a:buClr>
              <a:buSzPts val="2400"/>
              <a:buFont typeface="Arial"/>
              <a:buNone/>
              <a:defRPr sz="2400" b="0" i="0" u="none" strike="noStrike" cap="none">
                <a:solidFill>
                  <a:srgbClr val="8B8988"/>
                </a:solidFill>
                <a:latin typeface="Calibri"/>
                <a:ea typeface="Calibri"/>
                <a:cs typeface="Calibri"/>
                <a:sym typeface="Calibri"/>
              </a:defRPr>
            </a:lvl3pPr>
            <a:lvl4pPr marR="0" lvl="3" algn="ctr" rtl="0">
              <a:spcBef>
                <a:spcPts val="400"/>
              </a:spcBef>
              <a:spcAft>
                <a:spcPts val="0"/>
              </a:spcAft>
              <a:buClr>
                <a:srgbClr val="8B8988"/>
              </a:buClr>
              <a:buSzPts val="2000"/>
              <a:buFont typeface="Arial"/>
              <a:buNone/>
              <a:defRPr sz="2000" b="0" i="0" u="none" strike="noStrike" cap="none">
                <a:solidFill>
                  <a:srgbClr val="8B8988"/>
                </a:solidFill>
                <a:latin typeface="Calibri"/>
                <a:ea typeface="Calibri"/>
                <a:cs typeface="Calibri"/>
                <a:sym typeface="Calibri"/>
              </a:defRPr>
            </a:lvl4pPr>
            <a:lvl5pPr marR="0" lvl="4" algn="ctr" rtl="0">
              <a:spcBef>
                <a:spcPts val="400"/>
              </a:spcBef>
              <a:spcAft>
                <a:spcPts val="0"/>
              </a:spcAft>
              <a:buClr>
                <a:srgbClr val="8B8988"/>
              </a:buClr>
              <a:buSzPts val="2000"/>
              <a:buFont typeface="Arial"/>
              <a:buNone/>
              <a:defRPr sz="2000" b="0" i="0" u="none" strike="noStrike" cap="none">
                <a:solidFill>
                  <a:srgbClr val="8B8988"/>
                </a:solidFill>
                <a:latin typeface="Calibri"/>
                <a:ea typeface="Calibri"/>
                <a:cs typeface="Calibri"/>
                <a:sym typeface="Calibri"/>
              </a:defRPr>
            </a:lvl5pPr>
            <a:lvl6pPr marR="0" lvl="5" algn="ctr" rtl="0">
              <a:spcBef>
                <a:spcPts val="400"/>
              </a:spcBef>
              <a:spcAft>
                <a:spcPts val="0"/>
              </a:spcAft>
              <a:buClr>
                <a:srgbClr val="8B8988"/>
              </a:buClr>
              <a:buSzPts val="2000"/>
              <a:buFont typeface="Arial"/>
              <a:buNone/>
              <a:defRPr sz="2000" b="0" i="0" u="none" strike="noStrike" cap="none">
                <a:solidFill>
                  <a:srgbClr val="8B8988"/>
                </a:solidFill>
                <a:latin typeface="Calibri"/>
                <a:ea typeface="Calibri"/>
                <a:cs typeface="Calibri"/>
                <a:sym typeface="Calibri"/>
              </a:defRPr>
            </a:lvl6pPr>
            <a:lvl7pPr marR="0" lvl="6" algn="ctr" rtl="0">
              <a:spcBef>
                <a:spcPts val="400"/>
              </a:spcBef>
              <a:spcAft>
                <a:spcPts val="0"/>
              </a:spcAft>
              <a:buClr>
                <a:srgbClr val="8B8988"/>
              </a:buClr>
              <a:buSzPts val="2000"/>
              <a:buFont typeface="Arial"/>
              <a:buNone/>
              <a:defRPr sz="2000" b="0" i="0" u="none" strike="noStrike" cap="none">
                <a:solidFill>
                  <a:srgbClr val="8B8988"/>
                </a:solidFill>
                <a:latin typeface="Calibri"/>
                <a:ea typeface="Calibri"/>
                <a:cs typeface="Calibri"/>
                <a:sym typeface="Calibri"/>
              </a:defRPr>
            </a:lvl7pPr>
            <a:lvl8pPr marR="0" lvl="7" algn="ctr" rtl="0">
              <a:spcBef>
                <a:spcPts val="400"/>
              </a:spcBef>
              <a:spcAft>
                <a:spcPts val="0"/>
              </a:spcAft>
              <a:buClr>
                <a:srgbClr val="8B8988"/>
              </a:buClr>
              <a:buSzPts val="2000"/>
              <a:buFont typeface="Arial"/>
              <a:buNone/>
              <a:defRPr sz="2000" b="0" i="0" u="none" strike="noStrike" cap="none">
                <a:solidFill>
                  <a:srgbClr val="8B8988"/>
                </a:solidFill>
                <a:latin typeface="Calibri"/>
                <a:ea typeface="Calibri"/>
                <a:cs typeface="Calibri"/>
                <a:sym typeface="Calibri"/>
              </a:defRPr>
            </a:lvl8pPr>
            <a:lvl9pPr marR="0" lvl="8" algn="ctr" rtl="0">
              <a:spcBef>
                <a:spcPts val="400"/>
              </a:spcBef>
              <a:spcAft>
                <a:spcPts val="0"/>
              </a:spcAft>
              <a:buClr>
                <a:srgbClr val="8B8988"/>
              </a:buClr>
              <a:buSzPts val="2000"/>
              <a:buFont typeface="Arial"/>
              <a:buNone/>
              <a:defRPr sz="2000" b="0" i="0" u="none" strike="noStrike" cap="none">
                <a:solidFill>
                  <a:srgbClr val="8B8988"/>
                </a:solidFill>
                <a:latin typeface="Calibri"/>
                <a:ea typeface="Calibri"/>
                <a:cs typeface="Calibri"/>
                <a:sym typeface="Calibri"/>
              </a:defRPr>
            </a:lvl9pPr>
          </a:lstStyle>
          <a:p>
            <a:endParaRPr/>
          </a:p>
        </p:txBody>
      </p:sp>
      <p:sp>
        <p:nvSpPr>
          <p:cNvPr id="59" name="Google Shape;59;p14"/>
          <p:cNvSpPr txBox="1">
            <a:spLocks noGrp="1"/>
          </p:cNvSpPr>
          <p:nvPr>
            <p:ph type="body" idx="2"/>
          </p:nvPr>
        </p:nvSpPr>
        <p:spPr>
          <a:xfrm>
            <a:off x="899592" y="3327834"/>
            <a:ext cx="1728192" cy="18900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360"/>
              </a:spcBef>
              <a:spcAft>
                <a:spcPts val="0"/>
              </a:spcAft>
              <a:buClr>
                <a:srgbClr val="595757"/>
              </a:buClr>
              <a:buSzPts val="1800"/>
              <a:buFont typeface="Arial"/>
              <a:buNone/>
              <a:defRPr sz="1800" b="0" i="0" u="none" strike="noStrike" cap="none">
                <a:solidFill>
                  <a:srgbClr val="595757"/>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body" idx="3"/>
          </p:nvPr>
        </p:nvSpPr>
        <p:spPr>
          <a:xfrm>
            <a:off x="2808000" y="3327834"/>
            <a:ext cx="1728192" cy="18900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320"/>
              </a:spcBef>
              <a:spcAft>
                <a:spcPts val="0"/>
              </a:spcAft>
              <a:buClr>
                <a:srgbClr val="595757"/>
              </a:buClr>
              <a:buSzPts val="1600"/>
              <a:buFont typeface="Arial"/>
              <a:buNone/>
              <a:defRPr sz="1600" b="0" i="0" u="none" strike="noStrike" cap="none">
                <a:solidFill>
                  <a:srgbClr val="595757"/>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61" name="Google Shape;61;p14"/>
          <p:cNvPicPr preferRelativeResize="0"/>
          <p:nvPr/>
        </p:nvPicPr>
        <p:blipFill rotWithShape="1">
          <a:blip r:embed="rId3">
            <a:alphaModFix/>
          </a:blip>
          <a:srcRect/>
          <a:stretch/>
        </p:blipFill>
        <p:spPr>
          <a:xfrm>
            <a:off x="899592" y="1639492"/>
            <a:ext cx="1404156" cy="454420"/>
          </a:xfrm>
          <a:prstGeom prst="rect">
            <a:avLst/>
          </a:prstGeom>
          <a:noFill/>
          <a:ln>
            <a:noFill/>
          </a:ln>
        </p:spPr>
      </p:pic>
      <p:cxnSp>
        <p:nvCxnSpPr>
          <p:cNvPr id="62" name="Google Shape;62;p14"/>
          <p:cNvCxnSpPr/>
          <p:nvPr/>
        </p:nvCxnSpPr>
        <p:spPr>
          <a:xfrm>
            <a:off x="899592" y="3165816"/>
            <a:ext cx="3384376" cy="0"/>
          </a:xfrm>
          <a:prstGeom prst="straightConnector1">
            <a:avLst/>
          </a:prstGeom>
          <a:noFill/>
          <a:ln w="12700" cap="flat" cmpd="sng">
            <a:solidFill>
              <a:srgbClr val="BFCC00"/>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目錄">
  <p:cSld name="目錄">
    <p:bg>
      <p:bgPr>
        <a:blipFill rotWithShape="1">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body" idx="1"/>
          </p:nvPr>
        </p:nvSpPr>
        <p:spPr>
          <a:xfrm>
            <a:off x="4572001" y="3780000"/>
            <a:ext cx="3528392" cy="21602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480"/>
              </a:spcBef>
              <a:spcAft>
                <a:spcPts val="0"/>
              </a:spcAft>
              <a:buClr>
                <a:srgbClr val="2A1511"/>
              </a:buClr>
              <a:buSzPts val="2400"/>
              <a:buFont typeface="Arial"/>
              <a:buNone/>
              <a:defRPr sz="24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Google Shape;65;p15"/>
          <p:cNvSpPr txBox="1">
            <a:spLocks noGrp="1"/>
          </p:cNvSpPr>
          <p:nvPr>
            <p:ph type="body" idx="2"/>
          </p:nvPr>
        </p:nvSpPr>
        <p:spPr>
          <a:xfrm>
            <a:off x="4572000" y="4050000"/>
            <a:ext cx="3528000"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rgbClr val="888889"/>
              </a:buClr>
              <a:buSzPts val="1400"/>
              <a:buFont typeface="Arial"/>
              <a:buNone/>
              <a:defRPr sz="1400" b="0" i="0" u="none" strike="noStrike" cap="none">
                <a:solidFill>
                  <a:srgbClr val="888889"/>
                </a:solidFill>
                <a:latin typeface="Calibri"/>
                <a:ea typeface="Calibri"/>
                <a:cs typeface="Calibri"/>
                <a:sym typeface="Calibri"/>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15"/>
          <p:cNvSpPr txBox="1">
            <a:spLocks noGrp="1"/>
          </p:cNvSpPr>
          <p:nvPr>
            <p:ph type="body" idx="3"/>
          </p:nvPr>
        </p:nvSpPr>
        <p:spPr>
          <a:xfrm>
            <a:off x="4572000" y="3078000"/>
            <a:ext cx="3528392" cy="21602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480"/>
              </a:spcBef>
              <a:spcAft>
                <a:spcPts val="0"/>
              </a:spcAft>
              <a:buClr>
                <a:srgbClr val="2A1511"/>
              </a:buClr>
              <a:buSzPts val="2400"/>
              <a:buFont typeface="Arial"/>
              <a:buNone/>
              <a:defRPr sz="24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body" idx="4"/>
          </p:nvPr>
        </p:nvSpPr>
        <p:spPr>
          <a:xfrm>
            <a:off x="4571999" y="3354810"/>
            <a:ext cx="3528000"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rgbClr val="888889"/>
              </a:buClr>
              <a:buSzPts val="1400"/>
              <a:buFont typeface="Arial"/>
              <a:buNone/>
              <a:defRPr sz="1400" b="0" i="0" u="none" strike="noStrike" cap="none">
                <a:solidFill>
                  <a:srgbClr val="888889"/>
                </a:solidFill>
                <a:latin typeface="Calibri"/>
                <a:ea typeface="Calibri"/>
                <a:cs typeface="Calibri"/>
                <a:sym typeface="Calibri"/>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Google Shape;68;p15"/>
          <p:cNvSpPr txBox="1">
            <a:spLocks noGrp="1"/>
          </p:cNvSpPr>
          <p:nvPr>
            <p:ph type="body" idx="5"/>
          </p:nvPr>
        </p:nvSpPr>
        <p:spPr>
          <a:xfrm>
            <a:off x="4572000" y="2376000"/>
            <a:ext cx="3528392" cy="21602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480"/>
              </a:spcBef>
              <a:spcAft>
                <a:spcPts val="0"/>
              </a:spcAft>
              <a:buClr>
                <a:srgbClr val="2A1511"/>
              </a:buClr>
              <a:buSzPts val="2400"/>
              <a:buFont typeface="Arial"/>
              <a:buNone/>
              <a:defRPr sz="24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9" name="Google Shape;69;p15"/>
          <p:cNvSpPr txBox="1">
            <a:spLocks noGrp="1"/>
          </p:cNvSpPr>
          <p:nvPr>
            <p:ph type="body" idx="6"/>
          </p:nvPr>
        </p:nvSpPr>
        <p:spPr>
          <a:xfrm>
            <a:off x="4571999" y="2652732"/>
            <a:ext cx="3528000"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rgbClr val="888889"/>
              </a:buClr>
              <a:buSzPts val="1400"/>
              <a:buFont typeface="Arial"/>
              <a:buNone/>
              <a:defRPr sz="1400" b="0" i="0" u="none" strike="noStrike" cap="none">
                <a:solidFill>
                  <a:srgbClr val="888889"/>
                </a:solidFill>
                <a:latin typeface="Calibri"/>
                <a:ea typeface="Calibri"/>
                <a:cs typeface="Calibri"/>
                <a:sym typeface="Calibri"/>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Google Shape;70;p15"/>
          <p:cNvSpPr txBox="1">
            <a:spLocks noGrp="1"/>
          </p:cNvSpPr>
          <p:nvPr>
            <p:ph type="body" idx="7"/>
          </p:nvPr>
        </p:nvSpPr>
        <p:spPr>
          <a:xfrm>
            <a:off x="4572000" y="1674000"/>
            <a:ext cx="3528392" cy="21602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480"/>
              </a:spcBef>
              <a:spcAft>
                <a:spcPts val="0"/>
              </a:spcAft>
              <a:buClr>
                <a:srgbClr val="2A1511"/>
              </a:buClr>
              <a:buSzPts val="2400"/>
              <a:buFont typeface="Arial"/>
              <a:buNone/>
              <a:defRPr sz="24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15"/>
          <p:cNvSpPr txBox="1">
            <a:spLocks noGrp="1"/>
          </p:cNvSpPr>
          <p:nvPr>
            <p:ph type="body" idx="8"/>
          </p:nvPr>
        </p:nvSpPr>
        <p:spPr>
          <a:xfrm>
            <a:off x="4571999" y="1950654"/>
            <a:ext cx="3528000"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rgbClr val="888889"/>
              </a:buClr>
              <a:buSzPts val="1400"/>
              <a:buFont typeface="Arial"/>
              <a:buNone/>
              <a:defRPr sz="1400" b="0" i="0" u="none" strike="noStrike" cap="none">
                <a:solidFill>
                  <a:srgbClr val="888889"/>
                </a:solidFill>
                <a:latin typeface="Calibri"/>
                <a:ea typeface="Calibri"/>
                <a:cs typeface="Calibri"/>
                <a:sym typeface="Calibri"/>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15"/>
          <p:cNvSpPr txBox="1">
            <a:spLocks noGrp="1"/>
          </p:cNvSpPr>
          <p:nvPr>
            <p:ph type="body" idx="9"/>
          </p:nvPr>
        </p:nvSpPr>
        <p:spPr>
          <a:xfrm>
            <a:off x="4572000" y="972000"/>
            <a:ext cx="3528392" cy="21602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480"/>
              </a:spcBef>
              <a:spcAft>
                <a:spcPts val="0"/>
              </a:spcAft>
              <a:buClr>
                <a:srgbClr val="2A1511"/>
              </a:buClr>
              <a:buSzPts val="2400"/>
              <a:buFont typeface="Arial"/>
              <a:buNone/>
              <a:defRPr sz="24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15"/>
          <p:cNvSpPr txBox="1">
            <a:spLocks noGrp="1"/>
          </p:cNvSpPr>
          <p:nvPr>
            <p:ph type="body" idx="13"/>
          </p:nvPr>
        </p:nvSpPr>
        <p:spPr>
          <a:xfrm>
            <a:off x="4571999" y="1248576"/>
            <a:ext cx="3528000"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rgbClr val="888889"/>
              </a:buClr>
              <a:buSzPts val="1400"/>
              <a:buFont typeface="Arial"/>
              <a:buNone/>
              <a:defRPr sz="1400" b="0" i="0" u="none" strike="noStrike" cap="none">
                <a:solidFill>
                  <a:srgbClr val="888889"/>
                </a:solidFill>
                <a:latin typeface="Calibri"/>
                <a:ea typeface="Calibri"/>
                <a:cs typeface="Calibri"/>
                <a:sym typeface="Calibri"/>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74" name="Google Shape;74;p15"/>
          <p:cNvPicPr preferRelativeResize="0"/>
          <p:nvPr/>
        </p:nvPicPr>
        <p:blipFill rotWithShape="1">
          <a:blip r:embed="rId3">
            <a:alphaModFix/>
          </a:blip>
          <a:srcRect/>
          <a:stretch/>
        </p:blipFill>
        <p:spPr>
          <a:xfrm>
            <a:off x="1043607" y="0"/>
            <a:ext cx="1223950" cy="598154"/>
          </a:xfrm>
          <a:prstGeom prst="rect">
            <a:avLst/>
          </a:prstGeom>
          <a:noFill/>
          <a:ln>
            <a:noFill/>
          </a:ln>
        </p:spPr>
      </p:pic>
      <p:sp>
        <p:nvSpPr>
          <p:cNvPr id="75" name="Google Shape;75;p15"/>
          <p:cNvSpPr txBox="1">
            <a:spLocks noGrp="1"/>
          </p:cNvSpPr>
          <p:nvPr>
            <p:ph type="body" idx="14"/>
          </p:nvPr>
        </p:nvSpPr>
        <p:spPr>
          <a:xfrm>
            <a:off x="3635896" y="917999"/>
            <a:ext cx="558000" cy="486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560"/>
              </a:spcBef>
              <a:spcAft>
                <a:spcPts val="0"/>
              </a:spcAft>
              <a:buClr>
                <a:srgbClr val="BFCC00"/>
              </a:buClr>
              <a:buSzPts val="2800"/>
              <a:buFont typeface="Arial"/>
              <a:buNone/>
              <a:defRPr sz="2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body" idx="15"/>
          </p:nvPr>
        </p:nvSpPr>
        <p:spPr>
          <a:xfrm>
            <a:off x="3635896" y="1620000"/>
            <a:ext cx="558000" cy="486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560"/>
              </a:spcBef>
              <a:spcAft>
                <a:spcPts val="0"/>
              </a:spcAft>
              <a:buClr>
                <a:srgbClr val="BFCC00"/>
              </a:buClr>
              <a:buSzPts val="2800"/>
              <a:buFont typeface="Arial"/>
              <a:buNone/>
              <a:defRPr sz="2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5"/>
          <p:cNvSpPr txBox="1">
            <a:spLocks noGrp="1"/>
          </p:cNvSpPr>
          <p:nvPr>
            <p:ph type="body" idx="16"/>
          </p:nvPr>
        </p:nvSpPr>
        <p:spPr>
          <a:xfrm>
            <a:off x="3635896" y="2335500"/>
            <a:ext cx="558000" cy="486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560"/>
              </a:spcBef>
              <a:spcAft>
                <a:spcPts val="0"/>
              </a:spcAft>
              <a:buClr>
                <a:srgbClr val="BFCC00"/>
              </a:buClr>
              <a:buSzPts val="2800"/>
              <a:buFont typeface="Arial"/>
              <a:buNone/>
              <a:defRPr sz="2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8" name="Google Shape;78;p15"/>
          <p:cNvSpPr txBox="1">
            <a:spLocks noGrp="1"/>
          </p:cNvSpPr>
          <p:nvPr>
            <p:ph type="body" idx="17"/>
          </p:nvPr>
        </p:nvSpPr>
        <p:spPr>
          <a:xfrm>
            <a:off x="3635896" y="3037500"/>
            <a:ext cx="558000" cy="486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560"/>
              </a:spcBef>
              <a:spcAft>
                <a:spcPts val="0"/>
              </a:spcAft>
              <a:buClr>
                <a:srgbClr val="BFCC00"/>
              </a:buClr>
              <a:buSzPts val="2800"/>
              <a:buFont typeface="Arial"/>
              <a:buNone/>
              <a:defRPr sz="2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9" name="Google Shape;79;p15"/>
          <p:cNvSpPr txBox="1">
            <a:spLocks noGrp="1"/>
          </p:cNvSpPr>
          <p:nvPr>
            <p:ph type="body" idx="18"/>
          </p:nvPr>
        </p:nvSpPr>
        <p:spPr>
          <a:xfrm>
            <a:off x="3635896" y="3739500"/>
            <a:ext cx="558000" cy="486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560"/>
              </a:spcBef>
              <a:spcAft>
                <a:spcPts val="0"/>
              </a:spcAft>
              <a:buClr>
                <a:srgbClr val="BFCC00"/>
              </a:buClr>
              <a:buSzPts val="2800"/>
              <a:buFont typeface="Arial"/>
              <a:buNone/>
              <a:defRPr sz="2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含標題的內容">
  <p:cSld name="含標題的內容">
    <p:bg>
      <p:bgPr>
        <a:blipFill rotWithShape="1">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683569" y="1005576"/>
            <a:ext cx="7776220" cy="291584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2A1511"/>
              </a:buClr>
              <a:buSzPts val="1800"/>
              <a:buFont typeface="Arial"/>
              <a:buNone/>
              <a:defRPr sz="18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body" idx="2"/>
          </p:nvPr>
        </p:nvSpPr>
        <p:spPr>
          <a:xfrm>
            <a:off x="1475657" y="249492"/>
            <a:ext cx="3528392" cy="216024"/>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480"/>
              </a:spcBef>
              <a:spcAft>
                <a:spcPts val="0"/>
              </a:spcAft>
              <a:buClr>
                <a:srgbClr val="2A1511"/>
              </a:buClr>
              <a:buSzPts val="2400"/>
              <a:buFont typeface="Arial"/>
              <a:buNone/>
              <a:defRPr sz="24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3" name="Google Shape;83;p16"/>
          <p:cNvSpPr txBox="1">
            <a:spLocks noGrp="1"/>
          </p:cNvSpPr>
          <p:nvPr>
            <p:ph type="body" idx="3"/>
          </p:nvPr>
        </p:nvSpPr>
        <p:spPr>
          <a:xfrm>
            <a:off x="1475656" y="540000"/>
            <a:ext cx="3528000"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280"/>
              </a:spcBef>
              <a:spcAft>
                <a:spcPts val="0"/>
              </a:spcAft>
              <a:buClr>
                <a:srgbClr val="888889"/>
              </a:buClr>
              <a:buSzPts val="1400"/>
              <a:buFont typeface="Arial"/>
              <a:buNone/>
              <a:defRPr sz="1400" b="0" i="0" u="none" strike="noStrike" cap="none">
                <a:solidFill>
                  <a:srgbClr val="888889"/>
                </a:solidFill>
                <a:latin typeface="Calibri"/>
                <a:ea typeface="Calibri"/>
                <a:cs typeface="Calibri"/>
                <a:sym typeface="Calibri"/>
              </a:defRPr>
            </a:lvl1pPr>
            <a:lvl2pPr marL="914400" marR="0" lvl="1"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p16"/>
          <p:cNvSpPr txBox="1">
            <a:spLocks noGrp="1"/>
          </p:cNvSpPr>
          <p:nvPr>
            <p:ph type="body" idx="4"/>
          </p:nvPr>
        </p:nvSpPr>
        <p:spPr>
          <a:xfrm>
            <a:off x="683568" y="195486"/>
            <a:ext cx="558000" cy="486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560"/>
              </a:spcBef>
              <a:spcAft>
                <a:spcPts val="0"/>
              </a:spcAft>
              <a:buClr>
                <a:srgbClr val="BFCC00"/>
              </a:buClr>
              <a:buSzPts val="2800"/>
              <a:buFont typeface="Arial"/>
              <a:buNone/>
              <a:defRPr sz="2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章節標題">
  <p:cSld name="章節標題">
    <p:bg>
      <p:bgPr>
        <a:blipFill rotWithShape="1">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456000" y="2355726"/>
            <a:ext cx="4176464" cy="244022"/>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Clr>
                <a:srgbClr val="2A1511"/>
              </a:buClr>
              <a:buSzPts val="2800"/>
              <a:buFont typeface="Calibri"/>
              <a:buNone/>
              <a:defRPr sz="2800" b="1" i="0" u="none" strike="noStrike" cap="none">
                <a:solidFill>
                  <a:srgbClr val="2A15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17"/>
          <p:cNvSpPr txBox="1">
            <a:spLocks noGrp="1"/>
          </p:cNvSpPr>
          <p:nvPr>
            <p:ph type="body" idx="1"/>
          </p:nvPr>
        </p:nvSpPr>
        <p:spPr>
          <a:xfrm>
            <a:off x="3456000" y="2679762"/>
            <a:ext cx="4176464" cy="108012"/>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320"/>
              </a:spcBef>
              <a:spcAft>
                <a:spcPts val="0"/>
              </a:spcAft>
              <a:buClr>
                <a:srgbClr val="595757"/>
              </a:buClr>
              <a:buSzPts val="1600"/>
              <a:buFont typeface="Arial"/>
              <a:buNone/>
              <a:defRPr sz="1600" b="0" i="0" u="none" strike="noStrike" cap="none">
                <a:solidFill>
                  <a:srgbClr val="595757"/>
                </a:solidFill>
                <a:latin typeface="Calibri"/>
                <a:ea typeface="Calibri"/>
                <a:cs typeface="Calibri"/>
                <a:sym typeface="Calibri"/>
              </a:defRPr>
            </a:lvl1pPr>
            <a:lvl2pPr marL="914400" marR="0" lvl="1" indent="-228600" algn="l" rtl="0">
              <a:spcBef>
                <a:spcPts val="360"/>
              </a:spcBef>
              <a:spcAft>
                <a:spcPts val="0"/>
              </a:spcAft>
              <a:buClr>
                <a:srgbClr val="8B8988"/>
              </a:buClr>
              <a:buSzPts val="1800"/>
              <a:buFont typeface="Arial"/>
              <a:buNone/>
              <a:defRPr sz="1800" b="0" i="0" u="none" strike="noStrike" cap="none">
                <a:solidFill>
                  <a:srgbClr val="8B8988"/>
                </a:solidFill>
                <a:latin typeface="Calibri"/>
                <a:ea typeface="Calibri"/>
                <a:cs typeface="Calibri"/>
                <a:sym typeface="Calibri"/>
              </a:defRPr>
            </a:lvl2pPr>
            <a:lvl3pPr marL="1371600" marR="0" lvl="2" indent="-228600" algn="l" rtl="0">
              <a:spcBef>
                <a:spcPts val="320"/>
              </a:spcBef>
              <a:spcAft>
                <a:spcPts val="0"/>
              </a:spcAft>
              <a:buClr>
                <a:srgbClr val="8B8988"/>
              </a:buClr>
              <a:buSzPts val="1600"/>
              <a:buFont typeface="Arial"/>
              <a:buNone/>
              <a:defRPr sz="1600" b="0" i="0" u="none" strike="noStrike" cap="none">
                <a:solidFill>
                  <a:srgbClr val="8B8988"/>
                </a:solidFill>
                <a:latin typeface="Calibri"/>
                <a:ea typeface="Calibri"/>
                <a:cs typeface="Calibri"/>
                <a:sym typeface="Calibri"/>
              </a:defRPr>
            </a:lvl3pPr>
            <a:lvl4pPr marL="1828800" marR="0" lvl="3" indent="-228600" algn="l" rtl="0">
              <a:spcBef>
                <a:spcPts val="280"/>
              </a:spcBef>
              <a:spcAft>
                <a:spcPts val="0"/>
              </a:spcAft>
              <a:buClr>
                <a:srgbClr val="8B8988"/>
              </a:buClr>
              <a:buSzPts val="1400"/>
              <a:buFont typeface="Arial"/>
              <a:buNone/>
              <a:defRPr sz="1400" b="0" i="0" u="none" strike="noStrike" cap="none">
                <a:solidFill>
                  <a:srgbClr val="8B8988"/>
                </a:solidFill>
                <a:latin typeface="Calibri"/>
                <a:ea typeface="Calibri"/>
                <a:cs typeface="Calibri"/>
                <a:sym typeface="Calibri"/>
              </a:defRPr>
            </a:lvl4pPr>
            <a:lvl5pPr marL="2286000" marR="0" lvl="4" indent="-228600" algn="l" rtl="0">
              <a:spcBef>
                <a:spcPts val="280"/>
              </a:spcBef>
              <a:spcAft>
                <a:spcPts val="0"/>
              </a:spcAft>
              <a:buClr>
                <a:srgbClr val="8B8988"/>
              </a:buClr>
              <a:buSzPts val="1400"/>
              <a:buFont typeface="Arial"/>
              <a:buNone/>
              <a:defRPr sz="1400" b="0" i="0" u="none" strike="noStrike" cap="none">
                <a:solidFill>
                  <a:srgbClr val="8B8988"/>
                </a:solidFill>
                <a:latin typeface="Calibri"/>
                <a:ea typeface="Calibri"/>
                <a:cs typeface="Calibri"/>
                <a:sym typeface="Calibri"/>
              </a:defRPr>
            </a:lvl5pPr>
            <a:lvl6pPr marL="2743200" marR="0" lvl="5" indent="-228600" algn="l" rtl="0">
              <a:spcBef>
                <a:spcPts val="280"/>
              </a:spcBef>
              <a:spcAft>
                <a:spcPts val="0"/>
              </a:spcAft>
              <a:buClr>
                <a:srgbClr val="8B8988"/>
              </a:buClr>
              <a:buSzPts val="1400"/>
              <a:buFont typeface="Arial"/>
              <a:buNone/>
              <a:defRPr sz="1400" b="0" i="0" u="none" strike="noStrike" cap="none">
                <a:solidFill>
                  <a:srgbClr val="8B8988"/>
                </a:solidFill>
                <a:latin typeface="Calibri"/>
                <a:ea typeface="Calibri"/>
                <a:cs typeface="Calibri"/>
                <a:sym typeface="Calibri"/>
              </a:defRPr>
            </a:lvl6pPr>
            <a:lvl7pPr marL="3200400" marR="0" lvl="6" indent="-228600" algn="l" rtl="0">
              <a:spcBef>
                <a:spcPts val="280"/>
              </a:spcBef>
              <a:spcAft>
                <a:spcPts val="0"/>
              </a:spcAft>
              <a:buClr>
                <a:srgbClr val="8B8988"/>
              </a:buClr>
              <a:buSzPts val="1400"/>
              <a:buFont typeface="Arial"/>
              <a:buNone/>
              <a:defRPr sz="1400" b="0" i="0" u="none" strike="noStrike" cap="none">
                <a:solidFill>
                  <a:srgbClr val="8B8988"/>
                </a:solidFill>
                <a:latin typeface="Calibri"/>
                <a:ea typeface="Calibri"/>
                <a:cs typeface="Calibri"/>
                <a:sym typeface="Calibri"/>
              </a:defRPr>
            </a:lvl7pPr>
            <a:lvl8pPr marL="3657600" marR="0" lvl="7" indent="-228600" algn="l" rtl="0">
              <a:spcBef>
                <a:spcPts val="280"/>
              </a:spcBef>
              <a:spcAft>
                <a:spcPts val="0"/>
              </a:spcAft>
              <a:buClr>
                <a:srgbClr val="8B8988"/>
              </a:buClr>
              <a:buSzPts val="1400"/>
              <a:buFont typeface="Arial"/>
              <a:buNone/>
              <a:defRPr sz="1400" b="0" i="0" u="none" strike="noStrike" cap="none">
                <a:solidFill>
                  <a:srgbClr val="8B8988"/>
                </a:solidFill>
                <a:latin typeface="Calibri"/>
                <a:ea typeface="Calibri"/>
                <a:cs typeface="Calibri"/>
                <a:sym typeface="Calibri"/>
              </a:defRPr>
            </a:lvl8pPr>
            <a:lvl9pPr marL="4114800" marR="0" lvl="8" indent="-228600" algn="l" rtl="0">
              <a:spcBef>
                <a:spcPts val="280"/>
              </a:spcBef>
              <a:spcAft>
                <a:spcPts val="0"/>
              </a:spcAft>
              <a:buClr>
                <a:srgbClr val="8B8988"/>
              </a:buClr>
              <a:buSzPts val="1400"/>
              <a:buFont typeface="Arial"/>
              <a:buNone/>
              <a:defRPr sz="1400" b="0" i="0" u="none" strike="noStrike" cap="none">
                <a:solidFill>
                  <a:srgbClr val="8B8988"/>
                </a:solidFill>
                <a:latin typeface="Calibri"/>
                <a:ea typeface="Calibri"/>
                <a:cs typeface="Calibri"/>
                <a:sym typeface="Calibri"/>
              </a:defRPr>
            </a:lvl9pPr>
          </a:lstStyle>
          <a:p>
            <a:endParaRPr/>
          </a:p>
        </p:txBody>
      </p:sp>
      <p:sp>
        <p:nvSpPr>
          <p:cNvPr id="88" name="Google Shape;88;p17"/>
          <p:cNvSpPr txBox="1">
            <a:spLocks noGrp="1"/>
          </p:cNvSpPr>
          <p:nvPr>
            <p:ph type="body" idx="2"/>
          </p:nvPr>
        </p:nvSpPr>
        <p:spPr>
          <a:xfrm>
            <a:off x="2267744" y="2193708"/>
            <a:ext cx="916980" cy="79866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lvl1pPr marL="457200" marR="0" lvl="0" indent="-228600" algn="ctr" rtl="0">
              <a:spcBef>
                <a:spcPts val="960"/>
              </a:spcBef>
              <a:spcAft>
                <a:spcPts val="0"/>
              </a:spcAft>
              <a:buClr>
                <a:srgbClr val="BFCC00"/>
              </a:buClr>
              <a:buSzPts val="4800"/>
              <a:buFont typeface="Arial"/>
              <a:buNone/>
              <a:defRPr sz="4800" b="0" i="0" u="none" strike="noStrike" cap="none">
                <a:solidFill>
                  <a:srgbClr val="BFCC00"/>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空白頁">
  <p:cSld name="空白頁">
    <p:bg>
      <p:bgPr>
        <a:blipFill rotWithShape="1">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683569" y="1005576"/>
            <a:ext cx="7776220" cy="291584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2A1511"/>
              </a:buClr>
              <a:buSzPts val="1800"/>
              <a:buFont typeface="Arial"/>
              <a:buNone/>
              <a:defRPr sz="1800" b="0" i="0" u="none" strike="noStrike" cap="none">
                <a:solidFill>
                  <a:srgbClr val="2A151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B89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B89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B8988"/>
                </a:solidFill>
                <a:latin typeface="Calibri"/>
                <a:ea typeface="Calibri"/>
                <a:cs typeface="Calibri"/>
                <a:sym typeface="Calibri"/>
              </a:defRPr>
            </a:lvl1pPr>
            <a:lvl2pPr marL="0" marR="0" lvl="1" indent="0" algn="r" rtl="0">
              <a:spcBef>
                <a:spcPts val="0"/>
              </a:spcBef>
              <a:buNone/>
              <a:defRPr sz="1200" b="0" i="0" u="none" strike="noStrike" cap="none">
                <a:solidFill>
                  <a:srgbClr val="8B8988"/>
                </a:solidFill>
                <a:latin typeface="Calibri"/>
                <a:ea typeface="Calibri"/>
                <a:cs typeface="Calibri"/>
                <a:sym typeface="Calibri"/>
              </a:defRPr>
            </a:lvl2pPr>
            <a:lvl3pPr marL="0" marR="0" lvl="2" indent="0" algn="r" rtl="0">
              <a:spcBef>
                <a:spcPts val="0"/>
              </a:spcBef>
              <a:buNone/>
              <a:defRPr sz="1200" b="0" i="0" u="none" strike="noStrike" cap="none">
                <a:solidFill>
                  <a:srgbClr val="8B8988"/>
                </a:solidFill>
                <a:latin typeface="Calibri"/>
                <a:ea typeface="Calibri"/>
                <a:cs typeface="Calibri"/>
                <a:sym typeface="Calibri"/>
              </a:defRPr>
            </a:lvl3pPr>
            <a:lvl4pPr marL="0" marR="0" lvl="3" indent="0" algn="r" rtl="0">
              <a:spcBef>
                <a:spcPts val="0"/>
              </a:spcBef>
              <a:buNone/>
              <a:defRPr sz="1200" b="0" i="0" u="none" strike="noStrike" cap="none">
                <a:solidFill>
                  <a:srgbClr val="8B8988"/>
                </a:solidFill>
                <a:latin typeface="Calibri"/>
                <a:ea typeface="Calibri"/>
                <a:cs typeface="Calibri"/>
                <a:sym typeface="Calibri"/>
              </a:defRPr>
            </a:lvl4pPr>
            <a:lvl5pPr marL="0" marR="0" lvl="4" indent="0" algn="r" rtl="0">
              <a:spcBef>
                <a:spcPts val="0"/>
              </a:spcBef>
              <a:buNone/>
              <a:defRPr sz="1200" b="0" i="0" u="none" strike="noStrike" cap="none">
                <a:solidFill>
                  <a:srgbClr val="8B8988"/>
                </a:solidFill>
                <a:latin typeface="Calibri"/>
                <a:ea typeface="Calibri"/>
                <a:cs typeface="Calibri"/>
                <a:sym typeface="Calibri"/>
              </a:defRPr>
            </a:lvl5pPr>
            <a:lvl6pPr marL="0" marR="0" lvl="5" indent="0" algn="r" rtl="0">
              <a:spcBef>
                <a:spcPts val="0"/>
              </a:spcBef>
              <a:buNone/>
              <a:defRPr sz="1200" b="0" i="0" u="none" strike="noStrike" cap="none">
                <a:solidFill>
                  <a:srgbClr val="8B8988"/>
                </a:solidFill>
                <a:latin typeface="Calibri"/>
                <a:ea typeface="Calibri"/>
                <a:cs typeface="Calibri"/>
                <a:sym typeface="Calibri"/>
              </a:defRPr>
            </a:lvl6pPr>
            <a:lvl7pPr marL="0" marR="0" lvl="6" indent="0" algn="r" rtl="0">
              <a:spcBef>
                <a:spcPts val="0"/>
              </a:spcBef>
              <a:buNone/>
              <a:defRPr sz="1200" b="0" i="0" u="none" strike="noStrike" cap="none">
                <a:solidFill>
                  <a:srgbClr val="8B8988"/>
                </a:solidFill>
                <a:latin typeface="Calibri"/>
                <a:ea typeface="Calibri"/>
                <a:cs typeface="Calibri"/>
                <a:sym typeface="Calibri"/>
              </a:defRPr>
            </a:lvl7pPr>
            <a:lvl8pPr marL="0" marR="0" lvl="7" indent="0" algn="r" rtl="0">
              <a:spcBef>
                <a:spcPts val="0"/>
              </a:spcBef>
              <a:buNone/>
              <a:defRPr sz="1200" b="0" i="0" u="none" strike="noStrike" cap="none">
                <a:solidFill>
                  <a:srgbClr val="8B8988"/>
                </a:solidFill>
                <a:latin typeface="Calibri"/>
                <a:ea typeface="Calibri"/>
                <a:cs typeface="Calibri"/>
                <a:sym typeface="Calibri"/>
              </a:defRPr>
            </a:lvl8pPr>
            <a:lvl9pPr marL="0" marR="0" lvl="8" indent="0" algn="r" rtl="0">
              <a:spcBef>
                <a:spcPts val="0"/>
              </a:spcBef>
              <a:buNone/>
              <a:defRPr sz="1200" b="0" i="0" u="none" strike="noStrike" cap="none">
                <a:solidFill>
                  <a:srgbClr val="8B89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8.jp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unorthodox-paranoid/docker-tutorial-101-c3808b899ac6"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5" Type="http://schemas.openxmlformats.org/officeDocument/2006/relationships/hyperlink" Target="https://www.itread01.com/xxell.html" TargetMode="External"/><Relationship Id="rId4" Type="http://schemas.openxmlformats.org/officeDocument/2006/relationships/hyperlink" Target="https://philipzheng.gitbook.io/docker_practi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ctrTitle"/>
          </p:nvPr>
        </p:nvSpPr>
        <p:spPr>
          <a:xfrm>
            <a:off x="899592" y="2463738"/>
            <a:ext cx="3600400" cy="54006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800"/>
              <a:buFont typeface="Calibri"/>
              <a:buNone/>
            </a:pPr>
            <a:r>
              <a:rPr lang="zh-TW" sz="2300" b="0">
                <a:solidFill>
                  <a:srgbClr val="000000"/>
                </a:solidFill>
                <a:latin typeface="Arial"/>
                <a:ea typeface="Arial"/>
                <a:cs typeface="Arial"/>
                <a:sym typeface="Arial"/>
              </a:rPr>
              <a:t>容器技術與版本控制</a:t>
            </a:r>
            <a:endParaRPr sz="4100" b="1" i="0" u="none" strike="noStrike" cap="none">
              <a:solidFill>
                <a:srgbClr val="2A1511"/>
              </a:solidFill>
              <a:latin typeface="Calibri"/>
              <a:ea typeface="Calibri"/>
              <a:cs typeface="Calibri"/>
              <a:sym typeface="Calibri"/>
            </a:endParaRPr>
          </a:p>
        </p:txBody>
      </p:sp>
      <p:sp>
        <p:nvSpPr>
          <p:cNvPr id="96" name="Google Shape;96;p19"/>
          <p:cNvSpPr txBox="1">
            <a:spLocks noGrp="1"/>
          </p:cNvSpPr>
          <p:nvPr>
            <p:ph type="body" idx="3"/>
          </p:nvPr>
        </p:nvSpPr>
        <p:spPr>
          <a:xfrm>
            <a:off x="1631650" y="3327825"/>
            <a:ext cx="2688300" cy="189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595757"/>
              </a:buClr>
              <a:buSzPts val="1600"/>
              <a:buFont typeface="Arial"/>
              <a:buNone/>
            </a:pPr>
            <a:r>
              <a:rPr lang="zh-TW"/>
              <a:t>2020</a:t>
            </a:r>
            <a:r>
              <a:rPr lang="zh-TW" sz="1600" b="0" i="0" u="none" strike="noStrike" cap="none">
                <a:solidFill>
                  <a:srgbClr val="595757"/>
                </a:solidFill>
                <a:latin typeface="Calibri"/>
                <a:ea typeface="Calibri"/>
                <a:cs typeface="Calibri"/>
                <a:sym typeface="Calibri"/>
              </a:rPr>
              <a:t>/</a:t>
            </a:r>
            <a:r>
              <a:rPr lang="zh-TW"/>
              <a:t>09/23 RD1 Terry_Huang</a:t>
            </a:r>
            <a:endParaRPr sz="1600" b="0" i="0" u="none" strike="noStrike" cap="none">
              <a:solidFill>
                <a:srgbClr val="595757"/>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body" idx="1"/>
          </p:nvPr>
        </p:nvSpPr>
        <p:spPr>
          <a:xfrm>
            <a:off x="683569" y="1005576"/>
            <a:ext cx="7776300" cy="2915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zh-TW" sz="2200" b="1"/>
              <a:t>使用Docker架設簡易apache伺服器</a:t>
            </a:r>
            <a:endParaRPr sz="2200" b="1"/>
          </a:p>
          <a:p>
            <a:pPr marL="457200" lvl="0" indent="0" algn="l" rtl="0">
              <a:spcBef>
                <a:spcPts val="0"/>
              </a:spcBef>
              <a:spcAft>
                <a:spcPts val="0"/>
              </a:spcAft>
              <a:buNone/>
            </a:pPr>
            <a:endParaRPr sz="2200" b="1"/>
          </a:p>
          <a:p>
            <a:pPr marL="457200" lvl="0" indent="-368300" algn="l" rtl="0">
              <a:spcBef>
                <a:spcPts val="0"/>
              </a:spcBef>
              <a:spcAft>
                <a:spcPts val="0"/>
              </a:spcAft>
              <a:buSzPts val="2200"/>
              <a:buChar char="●"/>
            </a:pPr>
            <a:r>
              <a:rPr lang="zh-TW" sz="2200" b="1"/>
              <a:t>使用Docker架設簡易多容器lamp環境</a:t>
            </a:r>
            <a:endParaRPr sz="2200" b="1"/>
          </a:p>
        </p:txBody>
      </p:sp>
      <p:sp>
        <p:nvSpPr>
          <p:cNvPr id="181" name="Google Shape;181;p28"/>
          <p:cNvSpPr txBox="1">
            <a:spLocks noGrp="1"/>
          </p:cNvSpPr>
          <p:nvPr>
            <p:ph type="body" idx="2"/>
          </p:nvPr>
        </p:nvSpPr>
        <p:spPr>
          <a:xfrm>
            <a:off x="1449850" y="330025"/>
            <a:ext cx="3528300" cy="2169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Docker簡易操作時間</a:t>
            </a:r>
            <a:endParaRPr/>
          </a:p>
        </p:txBody>
      </p:sp>
      <p:sp>
        <p:nvSpPr>
          <p:cNvPr id="182" name="Google Shape;182;p28"/>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02</a:t>
            </a:r>
            <a:endParaRPr sz="2800" b="0" i="0" u="none" strike="noStrike" cap="none">
              <a:solidFill>
                <a:srgbClr val="BFCC00"/>
              </a:solidFill>
              <a:latin typeface="Calibri"/>
              <a:ea typeface="Calibri"/>
              <a:cs typeface="Calibri"/>
              <a:sym typeface="Calibri"/>
            </a:endParaRPr>
          </a:p>
        </p:txBody>
      </p:sp>
      <p:sp>
        <p:nvSpPr>
          <p:cNvPr id="183" name="Google Shape;183;p28"/>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84" name="Google Shape;184;p28"/>
          <p:cNvPicPr preferRelativeResize="0"/>
          <p:nvPr/>
        </p:nvPicPr>
        <p:blipFill>
          <a:blip r:embed="rId4">
            <a:alphaModFix/>
          </a:blip>
          <a:stretch>
            <a:fillRect/>
          </a:stretch>
        </p:blipFill>
        <p:spPr>
          <a:xfrm>
            <a:off x="2138350" y="2396488"/>
            <a:ext cx="4867275" cy="229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body" idx="1"/>
          </p:nvPr>
        </p:nvSpPr>
        <p:spPr>
          <a:xfrm>
            <a:off x="4649250" y="929938"/>
            <a:ext cx="4158900" cy="38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Docker Compose 是一個工具可以讓你可以透過一個指令就可以控制所有專案中所需要的 services。</a:t>
            </a:r>
            <a:endParaRPr/>
          </a:p>
          <a:p>
            <a:pPr marL="0" lvl="0" indent="0" algn="l" rtl="0">
              <a:spcBef>
                <a:spcPts val="0"/>
              </a:spcBef>
              <a:spcAft>
                <a:spcPts val="0"/>
              </a:spcAft>
              <a:buNone/>
            </a:pPr>
            <a:endParaRPr/>
          </a:p>
          <a:p>
            <a:pPr marL="0" lvl="0" indent="0" algn="l" rtl="0">
              <a:spcBef>
                <a:spcPts val="0"/>
              </a:spcBef>
              <a:spcAft>
                <a:spcPts val="0"/>
              </a:spcAft>
              <a:buNone/>
            </a:pPr>
            <a:r>
              <a:rPr lang="zh-TW"/>
              <a:t>Docker Compose 是用 YAML 檔案格式來描述和定義 project 中 services 運作關係。</a:t>
            </a:r>
            <a:endParaRPr/>
          </a:p>
        </p:txBody>
      </p:sp>
      <p:sp>
        <p:nvSpPr>
          <p:cNvPr id="190" name="Google Shape;190;p29"/>
          <p:cNvSpPr txBox="1">
            <a:spLocks noGrp="1"/>
          </p:cNvSpPr>
          <p:nvPr>
            <p:ph type="body" idx="2"/>
          </p:nvPr>
        </p:nvSpPr>
        <p:spPr>
          <a:xfrm>
            <a:off x="1449850" y="330025"/>
            <a:ext cx="3528300" cy="2169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什麼是Docker Compose</a:t>
            </a:r>
            <a:endParaRPr/>
          </a:p>
        </p:txBody>
      </p:sp>
      <p:sp>
        <p:nvSpPr>
          <p:cNvPr id="191" name="Google Shape;191;p29"/>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a:t>
            </a:r>
            <a:r>
              <a:rPr lang="zh-TW" sz="2800">
                <a:solidFill>
                  <a:srgbClr val="BFCC00"/>
                </a:solidFill>
              </a:rPr>
              <a:t>3</a:t>
            </a:r>
            <a:endParaRPr sz="2800" b="0" i="0" u="none" strike="noStrike" cap="none">
              <a:solidFill>
                <a:srgbClr val="BFCC00"/>
              </a:solidFill>
              <a:latin typeface="Calibri"/>
              <a:ea typeface="Calibri"/>
              <a:cs typeface="Calibri"/>
              <a:sym typeface="Calibri"/>
            </a:endParaRPr>
          </a:p>
        </p:txBody>
      </p:sp>
      <p:sp>
        <p:nvSpPr>
          <p:cNvPr id="192" name="Google Shape;192;p29"/>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29"/>
          <p:cNvPicPr preferRelativeResize="0"/>
          <p:nvPr/>
        </p:nvPicPr>
        <p:blipFill>
          <a:blip r:embed="rId4">
            <a:alphaModFix/>
          </a:blip>
          <a:stretch>
            <a:fillRect/>
          </a:stretch>
        </p:blipFill>
        <p:spPr>
          <a:xfrm>
            <a:off x="523825" y="735300"/>
            <a:ext cx="3876900" cy="4225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body" idx="1"/>
          </p:nvPr>
        </p:nvSpPr>
        <p:spPr>
          <a:xfrm>
            <a:off x="683575" y="1005575"/>
            <a:ext cx="7776300" cy="37272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zh-TW" sz="2200" b="1"/>
              <a:t>Docker Compose實作LAMP伺服器環境</a:t>
            </a:r>
            <a:endParaRPr sz="2200" b="1"/>
          </a:p>
          <a:p>
            <a:pPr marL="457200" lvl="0" indent="-368300" algn="l" rtl="0">
              <a:lnSpc>
                <a:spcPct val="150000"/>
              </a:lnSpc>
              <a:spcBef>
                <a:spcPts val="0"/>
              </a:spcBef>
              <a:spcAft>
                <a:spcPts val="0"/>
              </a:spcAft>
              <a:buSzPts val="2200"/>
              <a:buChar char="●"/>
            </a:pPr>
            <a:r>
              <a:rPr lang="zh-TW" sz="2200" b="1"/>
              <a:t>Laradock</a:t>
            </a:r>
            <a:endParaRPr sz="2200" b="1"/>
          </a:p>
        </p:txBody>
      </p:sp>
      <p:sp>
        <p:nvSpPr>
          <p:cNvPr id="199" name="Google Shape;199;p30"/>
          <p:cNvSpPr txBox="1">
            <a:spLocks noGrp="1"/>
          </p:cNvSpPr>
          <p:nvPr>
            <p:ph type="body" idx="2"/>
          </p:nvPr>
        </p:nvSpPr>
        <p:spPr>
          <a:xfrm>
            <a:off x="1475650" y="151275"/>
            <a:ext cx="3981300" cy="4212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Docker Compose 實作時間</a:t>
            </a:r>
            <a:endParaRPr/>
          </a:p>
        </p:txBody>
      </p:sp>
      <p:sp>
        <p:nvSpPr>
          <p:cNvPr id="200" name="Google Shape;200;p30"/>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a:t>
            </a:r>
            <a:r>
              <a:rPr lang="zh-TW" sz="2800">
                <a:solidFill>
                  <a:srgbClr val="BFCC00"/>
                </a:solidFill>
              </a:rPr>
              <a:t>3</a:t>
            </a:r>
            <a:endParaRPr sz="2800" b="0" i="0" u="none" strike="noStrike" cap="none">
              <a:solidFill>
                <a:srgbClr val="BFCC00"/>
              </a:solidFill>
              <a:latin typeface="Calibri"/>
              <a:ea typeface="Calibri"/>
              <a:cs typeface="Calibri"/>
              <a:sym typeface="Calibri"/>
            </a:endParaRPr>
          </a:p>
        </p:txBody>
      </p:sp>
      <p:sp>
        <p:nvSpPr>
          <p:cNvPr id="201" name="Google Shape;201;p30"/>
          <p:cNvSpPr/>
          <p:nvPr/>
        </p:nvSpPr>
        <p:spPr>
          <a:xfrm>
            <a:off x="1501449" y="5724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02" name="Google Shape;202;p30"/>
          <p:cNvPicPr preferRelativeResize="0"/>
          <p:nvPr/>
        </p:nvPicPr>
        <p:blipFill>
          <a:blip r:embed="rId4">
            <a:alphaModFix/>
          </a:blip>
          <a:stretch>
            <a:fillRect/>
          </a:stretch>
        </p:blipFill>
        <p:spPr>
          <a:xfrm>
            <a:off x="3294550" y="2147938"/>
            <a:ext cx="4867275" cy="229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body" idx="1"/>
          </p:nvPr>
        </p:nvSpPr>
        <p:spPr>
          <a:xfrm>
            <a:off x="4384400" y="1113900"/>
            <a:ext cx="4402500" cy="3564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2200" b="1"/>
              <a:t>Git 是一種分散式的版本控管系統</a:t>
            </a:r>
            <a:endParaRPr sz="2200" b="1"/>
          </a:p>
        </p:txBody>
      </p:sp>
      <p:sp>
        <p:nvSpPr>
          <p:cNvPr id="208" name="Google Shape;208;p31"/>
          <p:cNvSpPr txBox="1">
            <a:spLocks noGrp="1"/>
          </p:cNvSpPr>
          <p:nvPr>
            <p:ph type="body" idx="2"/>
          </p:nvPr>
        </p:nvSpPr>
        <p:spPr>
          <a:xfrm>
            <a:off x="1475650" y="151275"/>
            <a:ext cx="3981300" cy="4212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Git 版本管理控制</a:t>
            </a:r>
            <a:endParaRPr/>
          </a:p>
        </p:txBody>
      </p:sp>
      <p:sp>
        <p:nvSpPr>
          <p:cNvPr id="209" name="Google Shape;209;p31"/>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a:t>
            </a:r>
            <a:r>
              <a:rPr lang="zh-TW" sz="2800">
                <a:solidFill>
                  <a:srgbClr val="BFCC00"/>
                </a:solidFill>
              </a:rPr>
              <a:t>4</a:t>
            </a:r>
            <a:endParaRPr sz="2800" b="0" i="0" u="none" strike="noStrike" cap="none">
              <a:solidFill>
                <a:srgbClr val="BFCC00"/>
              </a:solidFill>
              <a:latin typeface="Calibri"/>
              <a:ea typeface="Calibri"/>
              <a:cs typeface="Calibri"/>
              <a:sym typeface="Calibri"/>
            </a:endParaRPr>
          </a:p>
        </p:txBody>
      </p:sp>
      <p:sp>
        <p:nvSpPr>
          <p:cNvPr id="210" name="Google Shape;210;p31"/>
          <p:cNvSpPr/>
          <p:nvPr/>
        </p:nvSpPr>
        <p:spPr>
          <a:xfrm>
            <a:off x="1501449" y="5724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11" name="Google Shape;211;p31"/>
          <p:cNvPicPr preferRelativeResize="0"/>
          <p:nvPr/>
        </p:nvPicPr>
        <p:blipFill>
          <a:blip r:embed="rId4">
            <a:alphaModFix/>
          </a:blip>
          <a:stretch>
            <a:fillRect/>
          </a:stretch>
        </p:blipFill>
        <p:spPr>
          <a:xfrm>
            <a:off x="4810038" y="1495413"/>
            <a:ext cx="3648075" cy="3648075"/>
          </a:xfrm>
          <a:prstGeom prst="rect">
            <a:avLst/>
          </a:prstGeom>
          <a:noFill/>
          <a:ln>
            <a:noFill/>
          </a:ln>
        </p:spPr>
      </p:pic>
      <p:pic>
        <p:nvPicPr>
          <p:cNvPr id="212" name="Google Shape;212;p31"/>
          <p:cNvPicPr preferRelativeResize="0"/>
          <p:nvPr/>
        </p:nvPicPr>
        <p:blipFill>
          <a:blip r:embed="rId5">
            <a:alphaModFix/>
          </a:blip>
          <a:stretch>
            <a:fillRect/>
          </a:stretch>
        </p:blipFill>
        <p:spPr>
          <a:xfrm>
            <a:off x="508975" y="1632150"/>
            <a:ext cx="3476700" cy="24410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body" idx="1"/>
          </p:nvPr>
        </p:nvSpPr>
        <p:spPr>
          <a:xfrm>
            <a:off x="683575" y="919400"/>
            <a:ext cx="7647600" cy="3737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2200" b="1"/>
              <a:t>git的特點：</a:t>
            </a:r>
            <a:endParaRPr sz="2200" b="1"/>
          </a:p>
          <a:p>
            <a:pPr marL="0" lvl="0" indent="0" algn="l" rtl="0">
              <a:lnSpc>
                <a:spcPct val="150000"/>
              </a:lnSpc>
              <a:spcBef>
                <a:spcPts val="0"/>
              </a:spcBef>
              <a:spcAft>
                <a:spcPts val="0"/>
              </a:spcAft>
              <a:buNone/>
            </a:pPr>
            <a:endParaRPr sz="2200" b="1"/>
          </a:p>
        </p:txBody>
      </p:sp>
      <p:sp>
        <p:nvSpPr>
          <p:cNvPr id="218" name="Google Shape;218;p32"/>
          <p:cNvSpPr txBox="1">
            <a:spLocks noGrp="1"/>
          </p:cNvSpPr>
          <p:nvPr>
            <p:ph type="body" idx="2"/>
          </p:nvPr>
        </p:nvSpPr>
        <p:spPr>
          <a:xfrm>
            <a:off x="1475650" y="151275"/>
            <a:ext cx="3981300" cy="4212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Git 版本管理控制</a:t>
            </a:r>
            <a:endParaRPr/>
          </a:p>
        </p:txBody>
      </p:sp>
      <p:sp>
        <p:nvSpPr>
          <p:cNvPr id="219" name="Google Shape;219;p32"/>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a:t>
            </a:r>
            <a:r>
              <a:rPr lang="zh-TW" sz="2800">
                <a:solidFill>
                  <a:srgbClr val="BFCC00"/>
                </a:solidFill>
              </a:rPr>
              <a:t>4</a:t>
            </a:r>
            <a:endParaRPr sz="2800" b="0" i="0" u="none" strike="noStrike" cap="none">
              <a:solidFill>
                <a:srgbClr val="BFCC00"/>
              </a:solidFill>
              <a:latin typeface="Calibri"/>
              <a:ea typeface="Calibri"/>
              <a:cs typeface="Calibri"/>
              <a:sym typeface="Calibri"/>
            </a:endParaRPr>
          </a:p>
        </p:txBody>
      </p:sp>
      <p:sp>
        <p:nvSpPr>
          <p:cNvPr id="220" name="Google Shape;220;p32"/>
          <p:cNvSpPr/>
          <p:nvPr/>
        </p:nvSpPr>
        <p:spPr>
          <a:xfrm>
            <a:off x="1501449" y="5724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body" idx="1"/>
          </p:nvPr>
        </p:nvSpPr>
        <p:spPr>
          <a:xfrm>
            <a:off x="790200" y="813975"/>
            <a:ext cx="7563600" cy="4004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2200"/>
              <a:t>Git 的檔案生命週期</a:t>
            </a:r>
            <a:endParaRPr sz="2200"/>
          </a:p>
        </p:txBody>
      </p:sp>
      <p:sp>
        <p:nvSpPr>
          <p:cNvPr id="226" name="Google Shape;226;p33"/>
          <p:cNvSpPr txBox="1">
            <a:spLocks noGrp="1"/>
          </p:cNvSpPr>
          <p:nvPr>
            <p:ph type="body" idx="2"/>
          </p:nvPr>
        </p:nvSpPr>
        <p:spPr>
          <a:xfrm>
            <a:off x="1475650" y="151275"/>
            <a:ext cx="3981300" cy="4212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Git 版本管理控制</a:t>
            </a:r>
            <a:endParaRPr/>
          </a:p>
        </p:txBody>
      </p:sp>
      <p:sp>
        <p:nvSpPr>
          <p:cNvPr id="227" name="Google Shape;227;p33"/>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a:t>
            </a:r>
            <a:r>
              <a:rPr lang="zh-TW" sz="2800">
                <a:solidFill>
                  <a:srgbClr val="BFCC00"/>
                </a:solidFill>
              </a:rPr>
              <a:t>4</a:t>
            </a:r>
            <a:endParaRPr sz="2800" b="0" i="0" u="none" strike="noStrike" cap="none">
              <a:solidFill>
                <a:srgbClr val="BFCC00"/>
              </a:solidFill>
              <a:latin typeface="Calibri"/>
              <a:ea typeface="Calibri"/>
              <a:cs typeface="Calibri"/>
              <a:sym typeface="Calibri"/>
            </a:endParaRPr>
          </a:p>
        </p:txBody>
      </p:sp>
      <p:sp>
        <p:nvSpPr>
          <p:cNvPr id="228" name="Google Shape;228;p33"/>
          <p:cNvSpPr/>
          <p:nvPr/>
        </p:nvSpPr>
        <p:spPr>
          <a:xfrm>
            <a:off x="1501449" y="5724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229" name="Google Shape;229;p33"/>
          <p:cNvPicPr preferRelativeResize="0"/>
          <p:nvPr/>
        </p:nvPicPr>
        <p:blipFill>
          <a:blip r:embed="rId4">
            <a:alphaModFix/>
          </a:blip>
          <a:stretch>
            <a:fillRect/>
          </a:stretch>
        </p:blipFill>
        <p:spPr>
          <a:xfrm>
            <a:off x="762000" y="1469900"/>
            <a:ext cx="7620000" cy="314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body" idx="1"/>
          </p:nvPr>
        </p:nvSpPr>
        <p:spPr>
          <a:xfrm>
            <a:off x="809693" y="1299865"/>
            <a:ext cx="7776300" cy="3314176"/>
          </a:xfrm>
          <a:prstGeom prst="rect">
            <a:avLst/>
          </a:prstGeom>
        </p:spPr>
        <p:txBody>
          <a:bodyPr spcFirstLastPara="1" wrap="square" lIns="91425" tIns="91425" rIns="91425" bIns="91425" anchor="t" anchorCtr="0">
            <a:noAutofit/>
          </a:bodyPr>
          <a:lstStyle/>
          <a:p>
            <a:pPr marL="0" indent="0"/>
            <a:r>
              <a:rPr lang="en-US" altLang="zh-TW" dirty="0" smtClean="0"/>
              <a:t>[1]  </a:t>
            </a:r>
            <a:r>
              <a:rPr lang="en-US" altLang="zh-TW" dirty="0" smtClean="0"/>
              <a:t>Docker </a:t>
            </a:r>
            <a:r>
              <a:rPr lang="zh-TW" altLang="en-US" dirty="0"/>
              <a:t>基礎教學與介紹 </a:t>
            </a:r>
            <a:r>
              <a:rPr lang="en-US" altLang="zh-TW" dirty="0" smtClean="0"/>
              <a:t>101</a:t>
            </a:r>
          </a:p>
          <a:p>
            <a:pPr marL="0" indent="0"/>
            <a:r>
              <a:rPr lang="en-US" altLang="zh-TW" dirty="0">
                <a:hlinkClick r:id="rId3"/>
              </a:rPr>
              <a:t>https://</a:t>
            </a:r>
            <a:r>
              <a:rPr lang="en-US" altLang="zh-TW" dirty="0" smtClean="0">
                <a:hlinkClick r:id="rId3"/>
              </a:rPr>
              <a:t>medium.com/unorthodox-paranoid/docker-tutorial-101-c3808b899ac6</a:t>
            </a:r>
            <a:endParaRPr lang="en-US" altLang="zh-TW" dirty="0" smtClean="0"/>
          </a:p>
          <a:p>
            <a:pPr marL="0" indent="0"/>
            <a:endParaRPr lang="en-US" altLang="zh-TW" dirty="0"/>
          </a:p>
          <a:p>
            <a:pPr marL="0" indent="0"/>
            <a:r>
              <a:rPr lang="en-US" altLang="zh-TW" dirty="0" smtClean="0"/>
              <a:t>[2]</a:t>
            </a:r>
            <a:r>
              <a:rPr lang="zh-TW" altLang="en-US" dirty="0"/>
              <a:t> </a:t>
            </a:r>
            <a:r>
              <a:rPr lang="en-US" altLang="zh-TW" dirty="0"/>
              <a:t>《Docker —— </a:t>
            </a:r>
            <a:r>
              <a:rPr lang="zh-TW" altLang="en-US" dirty="0"/>
              <a:t>從入門到實踐</a:t>
            </a:r>
            <a:r>
              <a:rPr lang="en-US" altLang="zh-TW" dirty="0"/>
              <a:t>­》</a:t>
            </a:r>
            <a:r>
              <a:rPr lang="zh-TW" altLang="en-US" dirty="0"/>
              <a:t>正體</a:t>
            </a:r>
            <a:r>
              <a:rPr lang="zh-TW" altLang="en-US" dirty="0" smtClean="0"/>
              <a:t>中文版</a:t>
            </a:r>
            <a:endParaRPr lang="en-US" altLang="zh-TW" dirty="0"/>
          </a:p>
          <a:p>
            <a:pPr marL="0" indent="0"/>
            <a:r>
              <a:rPr lang="en-US" altLang="zh-TW" dirty="0">
                <a:hlinkClick r:id="rId4"/>
              </a:rPr>
              <a:t>https://philipzheng.gitbook.io/docker_practice</a:t>
            </a:r>
            <a:r>
              <a:rPr lang="en-US" altLang="zh-TW" dirty="0" smtClean="0">
                <a:hlinkClick r:id="rId4"/>
              </a:rPr>
              <a:t>/</a:t>
            </a:r>
            <a:endParaRPr lang="en-US" altLang="zh-TW" dirty="0" smtClean="0"/>
          </a:p>
          <a:p>
            <a:pPr marL="0" indent="0"/>
            <a:endParaRPr lang="en-US" altLang="zh-TW" dirty="0" smtClean="0"/>
          </a:p>
          <a:p>
            <a:pPr marL="0" indent="0"/>
            <a:r>
              <a:rPr lang="en-US" altLang="zh-TW" dirty="0" smtClean="0"/>
              <a:t>[3] </a:t>
            </a:r>
            <a:r>
              <a:rPr lang="zh-TW" altLang="en-US" dirty="0" smtClean="0"/>
              <a:t>使用</a:t>
            </a:r>
            <a:r>
              <a:rPr lang="en-US" altLang="zh-TW" dirty="0" err="1"/>
              <a:t>docker</a:t>
            </a:r>
            <a:r>
              <a:rPr lang="en-US" altLang="zh-TW" dirty="0"/>
              <a:t>-compose</a:t>
            </a:r>
            <a:r>
              <a:rPr lang="zh-TW" altLang="en-US" dirty="0"/>
              <a:t>構造</a:t>
            </a:r>
            <a:r>
              <a:rPr lang="en-US" altLang="zh-TW" dirty="0"/>
              <a:t>LAMP</a:t>
            </a:r>
            <a:r>
              <a:rPr lang="zh-TW" altLang="en-US" dirty="0" smtClean="0"/>
              <a:t>環境</a:t>
            </a:r>
            <a:endParaRPr lang="en-US" altLang="zh-TW" dirty="0" smtClean="0"/>
          </a:p>
          <a:p>
            <a:pPr marL="0" indent="0"/>
            <a:r>
              <a:rPr lang="en-US" altLang="zh-TW" dirty="0">
                <a:hlinkClick r:id="rId5"/>
              </a:rPr>
              <a:t>https://</a:t>
            </a:r>
            <a:r>
              <a:rPr lang="en-US" altLang="zh-TW" dirty="0" smtClean="0">
                <a:hlinkClick r:id="rId5"/>
              </a:rPr>
              <a:t>www.itread01.com/xxell.html</a:t>
            </a:r>
            <a:endParaRPr lang="en-US" altLang="zh-TW" dirty="0"/>
          </a:p>
          <a:p>
            <a:pPr marL="0" indent="0"/>
            <a:endParaRPr lang="en-US" altLang="zh-TW" dirty="0" smtClean="0"/>
          </a:p>
        </p:txBody>
      </p:sp>
      <p:sp>
        <p:nvSpPr>
          <p:cNvPr id="235" name="Google Shape;235;p34"/>
          <p:cNvSpPr txBox="1">
            <a:spLocks noGrp="1"/>
          </p:cNvSpPr>
          <p:nvPr>
            <p:ph type="body" idx="2"/>
          </p:nvPr>
        </p:nvSpPr>
        <p:spPr>
          <a:xfrm>
            <a:off x="809693" y="417657"/>
            <a:ext cx="3528300" cy="591335"/>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ltLang="en-US" b="1" dirty="0" smtClean="0"/>
              <a:t>參考資料</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5"/>
          </p:nvPr>
        </p:nvSpPr>
        <p:spPr>
          <a:xfrm>
            <a:off x="4571958" y="2470488"/>
            <a:ext cx="3528392" cy="21602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400"/>
              <a:buFont typeface="Arial"/>
              <a:buNone/>
            </a:pPr>
            <a:r>
              <a:rPr lang="zh-TW" dirty="0"/>
              <a:t>什麼是Docker-compose</a:t>
            </a:r>
            <a:endParaRPr dirty="0"/>
          </a:p>
        </p:txBody>
      </p:sp>
      <p:sp>
        <p:nvSpPr>
          <p:cNvPr id="102" name="Google Shape;102;p20"/>
          <p:cNvSpPr txBox="1">
            <a:spLocks noGrp="1"/>
          </p:cNvSpPr>
          <p:nvPr>
            <p:ph type="body" idx="7"/>
          </p:nvPr>
        </p:nvSpPr>
        <p:spPr>
          <a:xfrm>
            <a:off x="4571958" y="1760833"/>
            <a:ext cx="3528392" cy="21602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400"/>
              <a:buFont typeface="Arial"/>
              <a:buNone/>
            </a:pPr>
            <a:r>
              <a:rPr lang="zh-TW" dirty="0"/>
              <a:t>Docker介紹</a:t>
            </a:r>
            <a:endParaRPr dirty="0"/>
          </a:p>
        </p:txBody>
      </p:sp>
      <p:sp>
        <p:nvSpPr>
          <p:cNvPr id="103" name="Google Shape;103;p20"/>
          <p:cNvSpPr txBox="1">
            <a:spLocks noGrp="1"/>
          </p:cNvSpPr>
          <p:nvPr>
            <p:ph type="body" idx="9"/>
          </p:nvPr>
        </p:nvSpPr>
        <p:spPr>
          <a:xfrm>
            <a:off x="4571958" y="1052987"/>
            <a:ext cx="3528392" cy="21602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400"/>
              <a:buFont typeface="Arial"/>
              <a:buNone/>
            </a:pPr>
            <a:r>
              <a:rPr lang="zh-TW" dirty="0"/>
              <a:t>虛擬化是什麼？</a:t>
            </a:r>
            <a:endParaRPr dirty="0"/>
          </a:p>
        </p:txBody>
      </p:sp>
      <p:sp>
        <p:nvSpPr>
          <p:cNvPr id="104" name="Google Shape;104;p20"/>
          <p:cNvSpPr txBox="1">
            <a:spLocks noGrp="1"/>
          </p:cNvSpPr>
          <p:nvPr>
            <p:ph type="body" idx="14"/>
          </p:nvPr>
        </p:nvSpPr>
        <p:spPr>
          <a:xfrm>
            <a:off x="3635896" y="917999"/>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01</a:t>
            </a:r>
            <a:endParaRPr sz="2800" b="0" i="0" u="none" strike="noStrike" cap="none">
              <a:solidFill>
                <a:srgbClr val="BFCC00"/>
              </a:solidFill>
              <a:latin typeface="Calibri"/>
              <a:ea typeface="Calibri"/>
              <a:cs typeface="Calibri"/>
              <a:sym typeface="Calibri"/>
            </a:endParaRPr>
          </a:p>
        </p:txBody>
      </p:sp>
      <p:sp>
        <p:nvSpPr>
          <p:cNvPr id="105" name="Google Shape;105;p20"/>
          <p:cNvSpPr txBox="1">
            <a:spLocks noGrp="1"/>
          </p:cNvSpPr>
          <p:nvPr>
            <p:ph type="body" idx="15"/>
          </p:nvPr>
        </p:nvSpPr>
        <p:spPr>
          <a:xfrm>
            <a:off x="3635896" y="1620000"/>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02</a:t>
            </a:r>
            <a:endParaRPr sz="2800" b="0" i="0" u="none" strike="noStrike" cap="none">
              <a:solidFill>
                <a:srgbClr val="BFCC00"/>
              </a:solidFill>
              <a:latin typeface="Calibri"/>
              <a:ea typeface="Calibri"/>
              <a:cs typeface="Calibri"/>
              <a:sym typeface="Calibri"/>
            </a:endParaRPr>
          </a:p>
        </p:txBody>
      </p:sp>
      <p:sp>
        <p:nvSpPr>
          <p:cNvPr id="106" name="Google Shape;106;p20"/>
          <p:cNvSpPr txBox="1">
            <a:spLocks noGrp="1"/>
          </p:cNvSpPr>
          <p:nvPr>
            <p:ph type="body" idx="16"/>
          </p:nvPr>
        </p:nvSpPr>
        <p:spPr>
          <a:xfrm>
            <a:off x="3635896" y="2335500"/>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03</a:t>
            </a:r>
            <a:endParaRPr sz="2800" b="0" i="0" u="none" strike="noStrike" cap="none">
              <a:solidFill>
                <a:srgbClr val="BFCC00"/>
              </a:solidFill>
              <a:latin typeface="Calibri"/>
              <a:ea typeface="Calibri"/>
              <a:cs typeface="Calibri"/>
              <a:sym typeface="Calibri"/>
            </a:endParaRPr>
          </a:p>
        </p:txBody>
      </p:sp>
      <p:sp>
        <p:nvSpPr>
          <p:cNvPr id="107" name="Google Shape;107;p20"/>
          <p:cNvSpPr txBox="1">
            <a:spLocks noGrp="1"/>
          </p:cNvSpPr>
          <p:nvPr>
            <p:ph type="body" idx="16"/>
          </p:nvPr>
        </p:nvSpPr>
        <p:spPr>
          <a:xfrm>
            <a:off x="3635896" y="3051000"/>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a:t>
            </a:r>
            <a:r>
              <a:rPr lang="zh-TW"/>
              <a:t>4</a:t>
            </a:r>
            <a:endParaRPr sz="2800" b="0" i="0" u="none" strike="noStrike" cap="none">
              <a:solidFill>
                <a:srgbClr val="BFCC00"/>
              </a:solidFill>
              <a:latin typeface="Calibri"/>
              <a:ea typeface="Calibri"/>
              <a:cs typeface="Calibri"/>
              <a:sym typeface="Calibri"/>
            </a:endParaRPr>
          </a:p>
        </p:txBody>
      </p:sp>
      <p:sp>
        <p:nvSpPr>
          <p:cNvPr id="108" name="Google Shape;108;p20"/>
          <p:cNvSpPr txBox="1">
            <a:spLocks noGrp="1"/>
          </p:cNvSpPr>
          <p:nvPr>
            <p:ph type="body" idx="5"/>
          </p:nvPr>
        </p:nvSpPr>
        <p:spPr>
          <a:xfrm>
            <a:off x="4572050" y="3186000"/>
            <a:ext cx="3528300" cy="216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400"/>
              <a:buFont typeface="Arial"/>
              <a:buNone/>
            </a:pPr>
            <a:r>
              <a:rPr lang="zh-TW" dirty="0"/>
              <a:t>GIT版本控制系統</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body" idx="2"/>
          </p:nvPr>
        </p:nvSpPr>
        <p:spPr>
          <a:xfrm>
            <a:off x="1302750" y="357052"/>
            <a:ext cx="3528300" cy="270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400"/>
              <a:buFont typeface="Arial"/>
              <a:buNone/>
            </a:pPr>
            <a:r>
              <a:rPr lang="zh-TW"/>
              <a:t>虛擬化(</a:t>
            </a:r>
            <a:r>
              <a:rPr lang="zh-TW" sz="2050">
                <a:solidFill>
                  <a:srgbClr val="202122"/>
                </a:solidFill>
                <a:latin typeface="Arial"/>
                <a:ea typeface="Arial"/>
                <a:cs typeface="Arial"/>
                <a:sym typeface="Arial"/>
              </a:rPr>
              <a:t>Virtualization)</a:t>
            </a:r>
            <a:r>
              <a:rPr lang="zh-TW"/>
              <a:t>是什麼</a:t>
            </a:r>
            <a:endParaRPr sz="2400" b="0" i="0" u="none" strike="noStrike" cap="none">
              <a:solidFill>
                <a:srgbClr val="2A1511"/>
              </a:solidFill>
              <a:latin typeface="Calibri"/>
              <a:ea typeface="Calibri"/>
              <a:cs typeface="Calibri"/>
              <a:sym typeface="Calibri"/>
            </a:endParaRPr>
          </a:p>
        </p:txBody>
      </p:sp>
      <p:sp>
        <p:nvSpPr>
          <p:cNvPr id="114" name="Google Shape;114;p21"/>
          <p:cNvSpPr txBox="1">
            <a:spLocks noGrp="1"/>
          </p:cNvSpPr>
          <p:nvPr>
            <p:ph type="body" idx="4"/>
          </p:nvPr>
        </p:nvSpPr>
        <p:spPr>
          <a:xfrm>
            <a:off x="521493" y="249511"/>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Arial"/>
                <a:ea typeface="Arial"/>
                <a:cs typeface="Arial"/>
                <a:sym typeface="Arial"/>
              </a:rPr>
              <a:t>01</a:t>
            </a:r>
            <a:endParaRPr sz="2800" b="0" i="0" u="none" strike="noStrike" cap="none">
              <a:solidFill>
                <a:srgbClr val="BFCC00"/>
              </a:solidFill>
              <a:latin typeface="Arial"/>
              <a:ea typeface="Arial"/>
              <a:cs typeface="Arial"/>
              <a:sym typeface="Arial"/>
            </a:endParaRPr>
          </a:p>
        </p:txBody>
      </p:sp>
      <p:sp>
        <p:nvSpPr>
          <p:cNvPr id="115" name="Google Shape;115;p21"/>
          <p:cNvSpPr/>
          <p:nvPr/>
        </p:nvSpPr>
        <p:spPr>
          <a:xfrm rot="10800000" flipH="1">
            <a:off x="5419397" y="5084726"/>
            <a:ext cx="3476621" cy="3428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21"/>
          <p:cNvSpPr/>
          <p:nvPr/>
        </p:nvSpPr>
        <p:spPr>
          <a:xfrm>
            <a:off x="1302749" y="735502"/>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1"/>
          <p:cNvSpPr txBox="1"/>
          <p:nvPr/>
        </p:nvSpPr>
        <p:spPr>
          <a:xfrm>
            <a:off x="521500" y="877250"/>
            <a:ext cx="4635600" cy="42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450"/>
              <a:t>這句話你去問不同背景的人可能會有不同的答案。</a:t>
            </a:r>
            <a:endParaRPr sz="1800">
              <a:latin typeface="Calibri"/>
              <a:ea typeface="Calibri"/>
              <a:cs typeface="Calibri"/>
              <a:sym typeface="Calibri"/>
            </a:endParaRPr>
          </a:p>
        </p:txBody>
      </p:sp>
      <p:sp>
        <p:nvSpPr>
          <p:cNvPr id="118" name="Google Shape;118;p21"/>
          <p:cNvSpPr txBox="1"/>
          <p:nvPr/>
        </p:nvSpPr>
        <p:spPr>
          <a:xfrm>
            <a:off x="6602275" y="540275"/>
            <a:ext cx="410700" cy="1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19" name="Google Shape;119;p21"/>
          <p:cNvPicPr preferRelativeResize="0"/>
          <p:nvPr/>
        </p:nvPicPr>
        <p:blipFill>
          <a:blip r:embed="rId4">
            <a:alphaModFix/>
          </a:blip>
          <a:stretch>
            <a:fillRect/>
          </a:stretch>
        </p:blipFill>
        <p:spPr>
          <a:xfrm>
            <a:off x="619100" y="1548062"/>
            <a:ext cx="1510675" cy="3464364"/>
          </a:xfrm>
          <a:prstGeom prst="rect">
            <a:avLst/>
          </a:prstGeom>
          <a:noFill/>
          <a:ln>
            <a:noFill/>
          </a:ln>
        </p:spPr>
      </p:pic>
      <p:pic>
        <p:nvPicPr>
          <p:cNvPr id="120" name="Google Shape;120;p21"/>
          <p:cNvPicPr preferRelativeResize="0"/>
          <p:nvPr/>
        </p:nvPicPr>
        <p:blipFill>
          <a:blip r:embed="rId5">
            <a:alphaModFix/>
          </a:blip>
          <a:stretch>
            <a:fillRect/>
          </a:stretch>
        </p:blipFill>
        <p:spPr>
          <a:xfrm>
            <a:off x="2288975" y="1549787"/>
            <a:ext cx="3215202" cy="2613099"/>
          </a:xfrm>
          <a:prstGeom prst="rect">
            <a:avLst/>
          </a:prstGeom>
          <a:noFill/>
          <a:ln>
            <a:noFill/>
          </a:ln>
        </p:spPr>
      </p:pic>
      <p:pic>
        <p:nvPicPr>
          <p:cNvPr id="121" name="Google Shape;121;p21"/>
          <p:cNvPicPr preferRelativeResize="0"/>
          <p:nvPr/>
        </p:nvPicPr>
        <p:blipFill>
          <a:blip r:embed="rId6">
            <a:alphaModFix/>
          </a:blip>
          <a:stretch>
            <a:fillRect/>
          </a:stretch>
        </p:blipFill>
        <p:spPr>
          <a:xfrm>
            <a:off x="5663377" y="1667300"/>
            <a:ext cx="3335023" cy="1886273"/>
          </a:xfrm>
          <a:prstGeom prst="rect">
            <a:avLst/>
          </a:prstGeom>
          <a:noFill/>
          <a:ln>
            <a:noFill/>
          </a:ln>
        </p:spPr>
      </p:pic>
      <p:sp>
        <p:nvSpPr>
          <p:cNvPr id="122" name="Google Shape;122;p21"/>
          <p:cNvSpPr txBox="1"/>
          <p:nvPr/>
        </p:nvSpPr>
        <p:spPr>
          <a:xfrm>
            <a:off x="805188" y="1245800"/>
            <a:ext cx="1138500" cy="42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a:latin typeface="Calibri"/>
                <a:ea typeface="Calibri"/>
                <a:cs typeface="Calibri"/>
                <a:sym typeface="Calibri"/>
              </a:rPr>
              <a:t>編譯器背景</a:t>
            </a:r>
            <a:endParaRPr>
              <a:latin typeface="Calibri"/>
              <a:ea typeface="Calibri"/>
              <a:cs typeface="Calibri"/>
              <a:sym typeface="Calibri"/>
            </a:endParaRPr>
          </a:p>
        </p:txBody>
      </p:sp>
      <p:sp>
        <p:nvSpPr>
          <p:cNvPr id="123" name="Google Shape;123;p21"/>
          <p:cNvSpPr txBox="1"/>
          <p:nvPr/>
        </p:nvSpPr>
        <p:spPr>
          <a:xfrm>
            <a:off x="3198628" y="1245800"/>
            <a:ext cx="1395900" cy="42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a:latin typeface="Calibri"/>
                <a:ea typeface="Calibri"/>
                <a:cs typeface="Calibri"/>
                <a:sym typeface="Calibri"/>
              </a:rPr>
              <a:t>作業系統背景</a:t>
            </a:r>
            <a:endParaRPr>
              <a:latin typeface="Calibri"/>
              <a:ea typeface="Calibri"/>
              <a:cs typeface="Calibri"/>
              <a:sym typeface="Calibri"/>
            </a:endParaRPr>
          </a:p>
        </p:txBody>
      </p:sp>
      <p:sp>
        <p:nvSpPr>
          <p:cNvPr id="124" name="Google Shape;124;p21"/>
          <p:cNvSpPr txBox="1"/>
          <p:nvPr/>
        </p:nvSpPr>
        <p:spPr>
          <a:xfrm>
            <a:off x="6632940" y="1245800"/>
            <a:ext cx="1395900" cy="42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a:latin typeface="Calibri"/>
                <a:ea typeface="Calibri"/>
                <a:cs typeface="Calibri"/>
                <a:sym typeface="Calibri"/>
              </a:rPr>
              <a:t>網頁開發背景</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body" idx="2"/>
          </p:nvPr>
        </p:nvSpPr>
        <p:spPr>
          <a:xfrm>
            <a:off x="1302750" y="357052"/>
            <a:ext cx="3528300" cy="2709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Clr>
                <a:srgbClr val="2A1511"/>
              </a:buClr>
              <a:buSzPts val="2400"/>
              <a:buFont typeface="Arial"/>
              <a:buNone/>
            </a:pPr>
            <a:r>
              <a:rPr lang="zh-TW"/>
              <a:t>虛擬化(</a:t>
            </a:r>
            <a:r>
              <a:rPr lang="zh-TW" sz="2050">
                <a:solidFill>
                  <a:srgbClr val="202122"/>
                </a:solidFill>
                <a:latin typeface="Arial"/>
                <a:ea typeface="Arial"/>
                <a:cs typeface="Arial"/>
                <a:sym typeface="Arial"/>
              </a:rPr>
              <a:t>Virtualization)</a:t>
            </a:r>
            <a:r>
              <a:rPr lang="zh-TW"/>
              <a:t>是什麼</a:t>
            </a:r>
            <a:endParaRPr sz="2400" b="0" i="0" u="none" strike="noStrike" cap="none">
              <a:solidFill>
                <a:srgbClr val="2A1511"/>
              </a:solidFill>
              <a:latin typeface="Calibri"/>
              <a:ea typeface="Calibri"/>
              <a:cs typeface="Calibri"/>
              <a:sym typeface="Calibri"/>
            </a:endParaRPr>
          </a:p>
        </p:txBody>
      </p:sp>
      <p:sp>
        <p:nvSpPr>
          <p:cNvPr id="130" name="Google Shape;130;p22"/>
          <p:cNvSpPr txBox="1">
            <a:spLocks noGrp="1"/>
          </p:cNvSpPr>
          <p:nvPr>
            <p:ph type="body" idx="4"/>
          </p:nvPr>
        </p:nvSpPr>
        <p:spPr>
          <a:xfrm>
            <a:off x="521493" y="249511"/>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Arial"/>
                <a:ea typeface="Arial"/>
                <a:cs typeface="Arial"/>
                <a:sym typeface="Arial"/>
              </a:rPr>
              <a:t>01</a:t>
            </a:r>
            <a:endParaRPr sz="2800" b="0" i="0" u="none" strike="noStrike" cap="none">
              <a:solidFill>
                <a:srgbClr val="BFCC00"/>
              </a:solidFill>
              <a:latin typeface="Arial"/>
              <a:ea typeface="Arial"/>
              <a:cs typeface="Arial"/>
              <a:sym typeface="Arial"/>
            </a:endParaRPr>
          </a:p>
        </p:txBody>
      </p:sp>
      <p:sp>
        <p:nvSpPr>
          <p:cNvPr id="131" name="Google Shape;131;p22"/>
          <p:cNvSpPr/>
          <p:nvPr/>
        </p:nvSpPr>
        <p:spPr>
          <a:xfrm rot="10800000" flipH="1">
            <a:off x="5419397" y="5084815"/>
            <a:ext cx="3476700" cy="342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22"/>
          <p:cNvSpPr/>
          <p:nvPr/>
        </p:nvSpPr>
        <p:spPr>
          <a:xfrm>
            <a:off x="1302749" y="735502"/>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2"/>
          <p:cNvSpPr txBox="1"/>
          <p:nvPr/>
        </p:nvSpPr>
        <p:spPr>
          <a:xfrm>
            <a:off x="521500" y="975850"/>
            <a:ext cx="8085000" cy="35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2050"/>
              <a:t>所以虛擬化技術到底是什麼？</a:t>
            </a:r>
            <a:endParaRPr sz="2050"/>
          </a:p>
          <a:p>
            <a:pPr marL="0" lvl="0" indent="0" algn="l" rtl="0">
              <a:spcBef>
                <a:spcPts val="0"/>
              </a:spcBef>
              <a:spcAft>
                <a:spcPts val="0"/>
              </a:spcAft>
              <a:buNone/>
            </a:pPr>
            <a:endParaRPr sz="2050"/>
          </a:p>
          <a:p>
            <a:pPr marL="457200" lvl="0" indent="-358775" algn="l" rtl="0">
              <a:lnSpc>
                <a:spcPct val="200000"/>
              </a:lnSpc>
              <a:spcBef>
                <a:spcPts val="0"/>
              </a:spcBef>
              <a:spcAft>
                <a:spcPts val="0"/>
              </a:spcAft>
              <a:buSzPts val="2050"/>
              <a:buChar char="●"/>
            </a:pPr>
            <a:r>
              <a:rPr lang="zh-TW" sz="2050" b="1"/>
              <a:t>虛擬化技術就是一種模擬出虛擬環境供目標實體運行的技術。  </a:t>
            </a:r>
            <a:endParaRPr sz="2050" b="1"/>
          </a:p>
          <a:p>
            <a:pPr marL="457200" lvl="0" indent="-358775" algn="l" rtl="0">
              <a:lnSpc>
                <a:spcPct val="200000"/>
              </a:lnSpc>
              <a:spcBef>
                <a:spcPts val="0"/>
              </a:spcBef>
              <a:spcAft>
                <a:spcPts val="0"/>
              </a:spcAft>
              <a:buSzPts val="2050"/>
              <a:buChar char="●"/>
            </a:pPr>
            <a:r>
              <a:rPr lang="zh-TW" sz="2050" b="1"/>
              <a:t>目的就是為了解決不同環境下也可以運行目標實體</a:t>
            </a:r>
            <a:endParaRPr sz="2050" b="1"/>
          </a:p>
          <a:p>
            <a:pPr marL="0" lvl="0" indent="0" algn="l" rtl="0">
              <a:spcBef>
                <a:spcPts val="0"/>
              </a:spcBef>
              <a:spcAft>
                <a:spcPts val="0"/>
              </a:spcAft>
              <a:buNone/>
            </a:pPr>
            <a:endParaRPr sz="1450"/>
          </a:p>
        </p:txBody>
      </p:sp>
      <p:sp>
        <p:nvSpPr>
          <p:cNvPr id="134" name="Google Shape;134;p22"/>
          <p:cNvSpPr txBox="1"/>
          <p:nvPr/>
        </p:nvSpPr>
        <p:spPr>
          <a:xfrm>
            <a:off x="6602275" y="540275"/>
            <a:ext cx="410700" cy="1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body" idx="1"/>
          </p:nvPr>
        </p:nvSpPr>
        <p:spPr>
          <a:xfrm>
            <a:off x="683575" y="1313300"/>
            <a:ext cx="2829300" cy="26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2300"/>
              <a:t>Docker是一種幫你管理Container的工具</a:t>
            </a:r>
            <a:endParaRPr sz="2300"/>
          </a:p>
        </p:txBody>
      </p:sp>
      <p:sp>
        <p:nvSpPr>
          <p:cNvPr id="140" name="Google Shape;140;p23"/>
          <p:cNvSpPr txBox="1">
            <a:spLocks noGrp="1"/>
          </p:cNvSpPr>
          <p:nvPr>
            <p:ph type="body" idx="2"/>
          </p:nvPr>
        </p:nvSpPr>
        <p:spPr>
          <a:xfrm>
            <a:off x="1390150" y="252775"/>
            <a:ext cx="3528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400"/>
              <a:buFont typeface="Arial"/>
              <a:buNone/>
            </a:pPr>
            <a:r>
              <a:rPr lang="zh-TW">
                <a:solidFill>
                  <a:schemeClr val="dk1"/>
                </a:solidFill>
              </a:rPr>
              <a:t>Docker介紹</a:t>
            </a:r>
            <a:endParaRPr/>
          </a:p>
        </p:txBody>
      </p:sp>
      <p:sp>
        <p:nvSpPr>
          <p:cNvPr id="141" name="Google Shape;141;p23"/>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3"/>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02</a:t>
            </a:r>
            <a:endParaRPr sz="2800" b="0" i="0" u="none" strike="noStrike" cap="none">
              <a:solidFill>
                <a:srgbClr val="BFCC00"/>
              </a:solidFill>
              <a:latin typeface="Calibri"/>
              <a:ea typeface="Calibri"/>
              <a:cs typeface="Calibri"/>
              <a:sym typeface="Calibri"/>
            </a:endParaRPr>
          </a:p>
        </p:txBody>
      </p:sp>
      <p:pic>
        <p:nvPicPr>
          <p:cNvPr id="143" name="Google Shape;143;p23"/>
          <p:cNvPicPr preferRelativeResize="0"/>
          <p:nvPr/>
        </p:nvPicPr>
        <p:blipFill>
          <a:blip r:embed="rId4">
            <a:alphaModFix/>
          </a:blip>
          <a:stretch>
            <a:fillRect/>
          </a:stretch>
        </p:blipFill>
        <p:spPr>
          <a:xfrm>
            <a:off x="3653225" y="833877"/>
            <a:ext cx="5225592" cy="4157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body" idx="1"/>
          </p:nvPr>
        </p:nvSpPr>
        <p:spPr>
          <a:xfrm>
            <a:off x="683575" y="1313300"/>
            <a:ext cx="7766400" cy="3387300"/>
          </a:xfrm>
          <a:prstGeom prst="rect">
            <a:avLst/>
          </a:prstGeom>
        </p:spPr>
        <p:txBody>
          <a:bodyPr spcFirstLastPara="1" wrap="square" lIns="91425" tIns="91425" rIns="91425" bIns="91425" anchor="t" anchorCtr="0">
            <a:noAutofit/>
          </a:bodyPr>
          <a:lstStyle/>
          <a:p>
            <a:pPr marL="457200" lvl="0" indent="-384175" algn="l" rtl="0">
              <a:lnSpc>
                <a:spcPct val="150000"/>
              </a:lnSpc>
              <a:spcBef>
                <a:spcPts val="0"/>
              </a:spcBef>
              <a:spcAft>
                <a:spcPts val="0"/>
              </a:spcAft>
              <a:buClr>
                <a:srgbClr val="000000"/>
              </a:buClr>
              <a:buSzPts val="2450"/>
              <a:buFont typeface="Courier New"/>
              <a:buChar char="●"/>
            </a:pPr>
            <a:r>
              <a:rPr lang="zh-TW" sz="2450">
                <a:solidFill>
                  <a:srgbClr val="000000"/>
                </a:solidFill>
                <a:latin typeface="Courier New"/>
                <a:ea typeface="Courier New"/>
                <a:cs typeface="Courier New"/>
                <a:sym typeface="Courier New"/>
              </a:rPr>
              <a:t>快速的交付和部署</a:t>
            </a:r>
            <a:endParaRPr sz="2450">
              <a:solidFill>
                <a:srgbClr val="000000"/>
              </a:solidFill>
              <a:latin typeface="Courier New"/>
              <a:ea typeface="Courier New"/>
              <a:cs typeface="Courier New"/>
              <a:sym typeface="Courier New"/>
            </a:endParaRPr>
          </a:p>
          <a:p>
            <a:pPr marL="457200" lvl="0" indent="-384175" algn="l" rtl="0">
              <a:lnSpc>
                <a:spcPct val="150000"/>
              </a:lnSpc>
              <a:spcBef>
                <a:spcPts val="0"/>
              </a:spcBef>
              <a:spcAft>
                <a:spcPts val="0"/>
              </a:spcAft>
              <a:buClr>
                <a:srgbClr val="000000"/>
              </a:buClr>
              <a:buSzPts val="2450"/>
              <a:buFont typeface="Courier New"/>
              <a:buChar char="●"/>
            </a:pPr>
            <a:r>
              <a:rPr lang="zh-TW" sz="2450">
                <a:solidFill>
                  <a:srgbClr val="000000"/>
                </a:solidFill>
                <a:latin typeface="Courier New"/>
                <a:ea typeface="Courier New"/>
                <a:cs typeface="Courier New"/>
                <a:sym typeface="Courier New"/>
              </a:rPr>
              <a:t>有效率的虛擬化</a:t>
            </a:r>
            <a:endParaRPr sz="2450">
              <a:solidFill>
                <a:srgbClr val="000000"/>
              </a:solidFill>
              <a:latin typeface="Courier New"/>
              <a:ea typeface="Courier New"/>
              <a:cs typeface="Courier New"/>
              <a:sym typeface="Courier New"/>
            </a:endParaRPr>
          </a:p>
          <a:p>
            <a:pPr marL="457200" lvl="0" indent="-384175" algn="l" rtl="0">
              <a:lnSpc>
                <a:spcPct val="150000"/>
              </a:lnSpc>
              <a:spcBef>
                <a:spcPts val="0"/>
              </a:spcBef>
              <a:spcAft>
                <a:spcPts val="0"/>
              </a:spcAft>
              <a:buClr>
                <a:srgbClr val="000000"/>
              </a:buClr>
              <a:buSzPts val="2450"/>
              <a:buFont typeface="Courier New"/>
              <a:buChar char="●"/>
            </a:pPr>
            <a:r>
              <a:rPr lang="zh-TW" sz="2450">
                <a:solidFill>
                  <a:srgbClr val="000000"/>
                </a:solidFill>
                <a:latin typeface="Courier New"/>
                <a:ea typeface="Courier New"/>
                <a:cs typeface="Courier New"/>
                <a:sym typeface="Courier New"/>
              </a:rPr>
              <a:t>輕鬆的遷移和擴展</a:t>
            </a:r>
            <a:endParaRPr sz="24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2050">
              <a:solidFill>
                <a:srgbClr val="000000"/>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350">
              <a:solidFill>
                <a:srgbClr val="000000"/>
              </a:solidFill>
              <a:latin typeface="Courier New"/>
              <a:ea typeface="Courier New"/>
              <a:cs typeface="Courier New"/>
              <a:sym typeface="Courier New"/>
            </a:endParaRPr>
          </a:p>
        </p:txBody>
      </p:sp>
      <p:sp>
        <p:nvSpPr>
          <p:cNvPr id="149" name="Google Shape;149;p24"/>
          <p:cNvSpPr txBox="1">
            <a:spLocks noGrp="1"/>
          </p:cNvSpPr>
          <p:nvPr>
            <p:ph type="body" idx="2"/>
          </p:nvPr>
        </p:nvSpPr>
        <p:spPr>
          <a:xfrm>
            <a:off x="1390150" y="252775"/>
            <a:ext cx="3528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400"/>
              <a:buFont typeface="Arial"/>
              <a:buNone/>
            </a:pPr>
            <a:r>
              <a:rPr lang="zh-TW">
                <a:solidFill>
                  <a:schemeClr val="dk1"/>
                </a:solidFill>
              </a:rPr>
              <a:t>為什麼使用Docker</a:t>
            </a:r>
            <a:endParaRPr/>
          </a:p>
        </p:txBody>
      </p:sp>
      <p:sp>
        <p:nvSpPr>
          <p:cNvPr id="150" name="Google Shape;150;p24"/>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24"/>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02</a:t>
            </a:r>
            <a:endParaRPr sz="2800" b="0" i="0" u="none" strike="noStrike" cap="none">
              <a:solidFill>
                <a:srgbClr val="BFCC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683569" y="1005576"/>
            <a:ext cx="7776300" cy="2915700"/>
          </a:xfrm>
          <a:prstGeom prst="rect">
            <a:avLst/>
          </a:prstGeom>
        </p:spPr>
        <p:txBody>
          <a:bodyPr spcFirstLastPara="1" wrap="square" lIns="91425" tIns="91425" rIns="91425" bIns="91425" anchor="t" anchorCtr="0">
            <a:noAutofit/>
          </a:bodyPr>
          <a:lstStyle/>
          <a:p>
            <a:pPr marL="457200" lvl="0" indent="-393700" algn="l" rtl="0">
              <a:lnSpc>
                <a:spcPct val="150000"/>
              </a:lnSpc>
              <a:spcBef>
                <a:spcPts val="0"/>
              </a:spcBef>
              <a:spcAft>
                <a:spcPts val="0"/>
              </a:spcAft>
              <a:buSzPts val="2600"/>
              <a:buChar char="●"/>
            </a:pPr>
            <a:r>
              <a:rPr lang="zh-TW" sz="2600"/>
              <a:t>映象檔(Image)</a:t>
            </a:r>
            <a:endParaRPr sz="2600"/>
          </a:p>
          <a:p>
            <a:pPr marL="457200" lvl="0" indent="-393700" algn="l" rtl="0">
              <a:lnSpc>
                <a:spcPct val="150000"/>
              </a:lnSpc>
              <a:spcBef>
                <a:spcPts val="0"/>
              </a:spcBef>
              <a:spcAft>
                <a:spcPts val="0"/>
              </a:spcAft>
              <a:buSzPts val="2600"/>
              <a:buChar char="●"/>
            </a:pPr>
            <a:r>
              <a:rPr lang="zh-TW" sz="2600"/>
              <a:t>容器(Container)</a:t>
            </a:r>
            <a:endParaRPr sz="2600"/>
          </a:p>
          <a:p>
            <a:pPr marL="457200" lvl="0" indent="-393700" algn="l" rtl="0">
              <a:lnSpc>
                <a:spcPct val="150000"/>
              </a:lnSpc>
              <a:spcBef>
                <a:spcPts val="0"/>
              </a:spcBef>
              <a:spcAft>
                <a:spcPts val="0"/>
              </a:spcAft>
              <a:buSzPts val="2600"/>
              <a:buChar char="●"/>
            </a:pPr>
            <a:r>
              <a:rPr lang="zh-TW" sz="2600"/>
              <a:t>倉庫(Repository)</a:t>
            </a:r>
            <a:endParaRPr sz="2600"/>
          </a:p>
        </p:txBody>
      </p:sp>
      <p:sp>
        <p:nvSpPr>
          <p:cNvPr id="157" name="Google Shape;157;p25"/>
          <p:cNvSpPr txBox="1">
            <a:spLocks noGrp="1"/>
          </p:cNvSpPr>
          <p:nvPr>
            <p:ph type="body" idx="2"/>
          </p:nvPr>
        </p:nvSpPr>
        <p:spPr>
          <a:xfrm>
            <a:off x="1449850" y="330025"/>
            <a:ext cx="3528300" cy="2169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Docker三元素</a:t>
            </a:r>
            <a:endParaRPr/>
          </a:p>
        </p:txBody>
      </p:sp>
      <p:sp>
        <p:nvSpPr>
          <p:cNvPr id="158" name="Google Shape;158;p25"/>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02</a:t>
            </a:r>
            <a:endParaRPr sz="2800" b="0" i="0" u="none" strike="noStrike" cap="none">
              <a:solidFill>
                <a:srgbClr val="BFCC00"/>
              </a:solidFill>
              <a:latin typeface="Calibri"/>
              <a:ea typeface="Calibri"/>
              <a:cs typeface="Calibri"/>
              <a:sym typeface="Calibri"/>
            </a:endParaRPr>
          </a:p>
        </p:txBody>
      </p:sp>
      <p:sp>
        <p:nvSpPr>
          <p:cNvPr id="159" name="Google Shape;159;p25"/>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body" idx="2"/>
          </p:nvPr>
        </p:nvSpPr>
        <p:spPr>
          <a:xfrm>
            <a:off x="1449850" y="330025"/>
            <a:ext cx="3528300" cy="2169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Image映象檔堆疊</a:t>
            </a:r>
            <a:endParaRPr/>
          </a:p>
        </p:txBody>
      </p:sp>
      <p:sp>
        <p:nvSpPr>
          <p:cNvPr id="165" name="Google Shape;165;p26"/>
          <p:cNvSpPr txBox="1">
            <a:spLocks noGrp="1"/>
          </p:cNvSpPr>
          <p:nvPr>
            <p:ph type="body" idx="4294967295"/>
          </p:nvPr>
        </p:nvSpPr>
        <p:spPr>
          <a:xfrm>
            <a:off x="683571" y="195475"/>
            <a:ext cx="558000" cy="486000"/>
          </a:xfrm>
          <a:prstGeom prst="rect">
            <a:avLst/>
          </a:prstGeom>
          <a:blipFill rotWithShape="1">
            <a:blip r:embed="rId3">
              <a:alphaModFix/>
            </a:blip>
            <a:stretch>
              <a:fillRect/>
            </a:stretch>
          </a:blipFill>
          <a:ln>
            <a:noFill/>
          </a:ln>
        </p:spPr>
        <p:txBody>
          <a:bodyPr spcFirstLastPara="1" wrap="square" lIns="0" tIns="0" rIns="0" bIns="0" anchor="ctr" anchorCtr="0">
            <a:noAutofit/>
          </a:bodyPr>
          <a:lstStyle/>
          <a:p>
            <a:pPr marL="0" marR="0" lvl="0" indent="0" algn="ctr" rtl="0">
              <a:spcBef>
                <a:spcPts val="0"/>
              </a:spcBef>
              <a:spcAft>
                <a:spcPts val="0"/>
              </a:spcAft>
              <a:buClr>
                <a:srgbClr val="BFCC00"/>
              </a:buClr>
              <a:buSzPts val="2800"/>
              <a:buFont typeface="Arial"/>
              <a:buNone/>
            </a:pPr>
            <a:r>
              <a:rPr lang="zh-TW" sz="2800" b="0" i="0" u="none" strike="noStrike" cap="none">
                <a:solidFill>
                  <a:srgbClr val="BFCC00"/>
                </a:solidFill>
                <a:latin typeface="Calibri"/>
                <a:ea typeface="Calibri"/>
                <a:cs typeface="Calibri"/>
                <a:sym typeface="Calibri"/>
              </a:rPr>
              <a:t>02</a:t>
            </a:r>
            <a:endParaRPr sz="2800" b="0" i="0" u="none" strike="noStrike" cap="none">
              <a:solidFill>
                <a:srgbClr val="BFCC00"/>
              </a:solidFill>
              <a:latin typeface="Calibri"/>
              <a:ea typeface="Calibri"/>
              <a:cs typeface="Calibri"/>
              <a:sym typeface="Calibri"/>
            </a:endParaRPr>
          </a:p>
        </p:txBody>
      </p:sp>
      <p:sp>
        <p:nvSpPr>
          <p:cNvPr id="166" name="Google Shape;166;p26"/>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67" name="Google Shape;167;p26"/>
          <p:cNvPicPr preferRelativeResize="0"/>
          <p:nvPr/>
        </p:nvPicPr>
        <p:blipFill>
          <a:blip r:embed="rId4">
            <a:alphaModFix/>
          </a:blip>
          <a:stretch>
            <a:fillRect/>
          </a:stretch>
        </p:blipFill>
        <p:spPr>
          <a:xfrm>
            <a:off x="955825" y="1071600"/>
            <a:ext cx="7232350" cy="355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body" idx="1"/>
          </p:nvPr>
        </p:nvSpPr>
        <p:spPr>
          <a:xfrm>
            <a:off x="683569" y="1005576"/>
            <a:ext cx="7776300" cy="29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27"/>
          <p:cNvSpPr txBox="1">
            <a:spLocks noGrp="1"/>
          </p:cNvSpPr>
          <p:nvPr>
            <p:ph type="body" idx="2"/>
          </p:nvPr>
        </p:nvSpPr>
        <p:spPr>
          <a:xfrm>
            <a:off x="1475650" y="249504"/>
            <a:ext cx="3528300" cy="312300"/>
          </a:xfrm>
          <a:prstGeom prst="rect">
            <a:avLst/>
          </a:prstGeom>
        </p:spPr>
        <p:txBody>
          <a:bodyPr spcFirstLastPara="1" wrap="square" lIns="91425" tIns="91425" rIns="91425" bIns="91425" anchor="ctr" anchorCtr="0">
            <a:noAutofit/>
          </a:bodyPr>
          <a:lstStyle/>
          <a:p>
            <a:pPr marL="0" lvl="0" indent="0" algn="l" rtl="0">
              <a:spcBef>
                <a:spcPts val="480"/>
              </a:spcBef>
              <a:spcAft>
                <a:spcPts val="0"/>
              </a:spcAft>
              <a:buNone/>
            </a:pPr>
            <a:r>
              <a:rPr lang="zh-TW"/>
              <a:t>Docker操作流程</a:t>
            </a:r>
            <a:endParaRPr/>
          </a:p>
        </p:txBody>
      </p:sp>
      <p:sp>
        <p:nvSpPr>
          <p:cNvPr id="174" name="Google Shape;174;p27"/>
          <p:cNvSpPr/>
          <p:nvPr/>
        </p:nvSpPr>
        <p:spPr>
          <a:xfrm>
            <a:off x="1475649" y="647277"/>
            <a:ext cx="3476700" cy="34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75" name="Google Shape;175;p27"/>
          <p:cNvPicPr preferRelativeResize="0"/>
          <p:nvPr/>
        </p:nvPicPr>
        <p:blipFill>
          <a:blip r:embed="rId3">
            <a:alphaModFix/>
          </a:blip>
          <a:stretch>
            <a:fillRect/>
          </a:stretch>
        </p:blipFill>
        <p:spPr>
          <a:xfrm>
            <a:off x="1475658" y="0"/>
            <a:ext cx="6385035"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ungyo Group">
  <a:themeElements>
    <a:clrScheme name="Chungyo Group CIS">
      <a:dk1>
        <a:srgbClr val="2A1511"/>
      </a:dk1>
      <a:lt1>
        <a:srgbClr val="BFCC00"/>
      </a:lt1>
      <a:dk2>
        <a:srgbClr val="8F9227"/>
      </a:dk2>
      <a:lt2>
        <a:srgbClr val="E3E4EB"/>
      </a:lt2>
      <a:accent1>
        <a:srgbClr val="909228"/>
      </a:accent1>
      <a:accent2>
        <a:srgbClr val="C0CC00"/>
      </a:accent2>
      <a:accent3>
        <a:srgbClr val="717171"/>
      </a:accent3>
      <a:accent4>
        <a:srgbClr val="FFFFFF"/>
      </a:accent4>
      <a:accent5>
        <a:srgbClr val="FFFFFF"/>
      </a:accent5>
      <a:accent6>
        <a:srgbClr val="FFFFFF"/>
      </a:accent6>
      <a:hlink>
        <a:srgbClr val="C0CC00"/>
      </a:hlink>
      <a:folHlink>
        <a:srgbClr val="8F92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404</Words>
  <Application>Microsoft Office PowerPoint</Application>
  <PresentationFormat>如螢幕大小 (16:9)</PresentationFormat>
  <Paragraphs>70</Paragraphs>
  <Slides>16</Slides>
  <Notes>16</Notes>
  <HiddenSlides>0</HiddenSlides>
  <MMClips>0</MMClips>
  <ScaleCrop>false</ScaleCrop>
  <HeadingPairs>
    <vt:vector size="6" baseType="variant">
      <vt:variant>
        <vt:lpstr>使用字型</vt:lpstr>
      </vt:variant>
      <vt:variant>
        <vt:i4>3</vt:i4>
      </vt:variant>
      <vt:variant>
        <vt:lpstr>佈景主題</vt:lpstr>
      </vt:variant>
      <vt:variant>
        <vt:i4>2</vt:i4>
      </vt:variant>
      <vt:variant>
        <vt:lpstr>投影片標題</vt:lpstr>
      </vt:variant>
      <vt:variant>
        <vt:i4>16</vt:i4>
      </vt:variant>
    </vt:vector>
  </HeadingPairs>
  <TitlesOfParts>
    <vt:vector size="21" baseType="lpstr">
      <vt:lpstr>Arial</vt:lpstr>
      <vt:lpstr>Calibri</vt:lpstr>
      <vt:lpstr>Courier New</vt:lpstr>
      <vt:lpstr>Simple Light</vt:lpstr>
      <vt:lpstr>Chungyo Group</vt:lpstr>
      <vt:lpstr>容器技術與版本控制</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容器技術與版本控制</dc:title>
  <cp:lastModifiedBy>bananas Huang</cp:lastModifiedBy>
  <cp:revision>3</cp:revision>
  <dcterms:modified xsi:type="dcterms:W3CDTF">2020-09-24T17:42:52Z</dcterms:modified>
</cp:coreProperties>
</file>