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23440f9-fd5d-4560-8f8c-d6cf2b2078b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e422d4faa484d87" /><Relationship Type="http://schemas.openxmlformats.org/officeDocument/2006/relationships/slideLayout" Target="/ppt/slideLayouts/slideLayout8.xml" Id="Red9f76cb5b914ac2" /><Relationship Type="http://schemas.openxmlformats.org/officeDocument/2006/relationships/hyperlink" Target="https://app.powerbi.com/groups/me/reports/723440f9-fd5d-4560-8f8c-d6cf2b2078b6/?pbi_source=PowerPoint" TargetMode="External" Id="RelId0" /><Relationship Type="http://schemas.openxmlformats.org/officeDocument/2006/relationships/image" Target="/ppt/media/image4.png" Id="imgId2603666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Capstone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10/30/2022 6:33:32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10/30/2022 5:56:12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multiRowCard ,multiRowCard ,columnChart ,lineClusteredColumnComboChart ,shape ,textbox ,shape ,textbox ,textbox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0366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