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36" r:id="rId2"/>
    <p:sldId id="1132" r:id="rId3"/>
    <p:sldId id="1152" r:id="rId4"/>
    <p:sldId id="1155" r:id="rId5"/>
    <p:sldId id="1158" r:id="rId6"/>
    <p:sldId id="1156" r:id="rId7"/>
    <p:sldId id="1157" r:id="rId8"/>
    <p:sldId id="1159" r:id="rId9"/>
    <p:sldId id="1167" r:id="rId10"/>
    <p:sldId id="1163" r:id="rId11"/>
    <p:sldId id="1168" r:id="rId12"/>
    <p:sldId id="1172" r:id="rId13"/>
    <p:sldId id="1160" r:id="rId14"/>
    <p:sldId id="1169" r:id="rId15"/>
    <p:sldId id="1164" r:id="rId16"/>
    <p:sldId id="1170" r:id="rId17"/>
    <p:sldId id="1165" r:id="rId18"/>
    <p:sldId id="1166" r:id="rId19"/>
    <p:sldId id="1128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葉士誠" initials="葉士誠" lastIdx="1" clrIdx="0">
    <p:extLst>
      <p:ext uri="{19B8F6BF-5375-455C-9EA6-DF929625EA0E}">
        <p15:presenceInfo xmlns:p15="http://schemas.microsoft.com/office/powerpoint/2012/main" userId="S::410521206@o365.ndhu.edu.tw::72a06428-3d65-465e-bd75-fe77e37f90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E88D22"/>
    <a:srgbClr val="0075BF"/>
    <a:srgbClr val="1F4B70"/>
    <a:srgbClr val="C68F06"/>
    <a:srgbClr val="DB2C03"/>
    <a:srgbClr val="034EA2"/>
    <a:srgbClr val="F2F2F2"/>
    <a:srgbClr val="0087CD"/>
    <a:srgbClr val="EBA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3354" autoAdjust="0"/>
  </p:normalViewPr>
  <p:slideViewPr>
    <p:cSldViewPr>
      <p:cViewPr varScale="1">
        <p:scale>
          <a:sx n="131" d="100"/>
          <a:sy n="131" d="100"/>
        </p:scale>
        <p:origin x="14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9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7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54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0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72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4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10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6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1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8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615670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点击添加文字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243136" y="267494"/>
            <a:ext cx="216024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395536" y="267494"/>
            <a:ext cx="216024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65" r:id="rId3"/>
    <p:sldLayoutId id="2147483668" r:id="rId4"/>
    <p:sldLayoutId id="2147483674" r:id="rId5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8.png"/><Relationship Id="rId21" Type="http://schemas.openxmlformats.org/officeDocument/2006/relationships/image" Target="NULL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26" Type="http://schemas.openxmlformats.org/officeDocument/2006/relationships/image" Target="../media/image18.sv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27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Relationship Id="rId22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18" Type="http://schemas.microsoft.com/office/2007/relationships/hdphoto" Target="../media/hdphoto7.wdp"/><Relationship Id="rId3" Type="http://schemas.openxmlformats.org/officeDocument/2006/relationships/image" Target="../media/image29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microsoft.com/office/2007/relationships/hdphoto" Target="../media/hdphoto4.wdp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24" Type="http://schemas.openxmlformats.org/officeDocument/2006/relationships/image" Target="../media/image3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NULL"/><Relationship Id="rId10" Type="http://schemas.microsoft.com/office/2007/relationships/hdphoto" Target="../media/hdphoto3.wdp"/><Relationship Id="rId19" Type="http://schemas.openxmlformats.org/officeDocument/2006/relationships/image" Target="../media/image15.png"/><Relationship Id="rId4" Type="http://schemas.openxmlformats.org/officeDocument/2006/relationships/image" Target="../media/image30.svg"/><Relationship Id="rId9" Type="http://schemas.openxmlformats.org/officeDocument/2006/relationships/image" Target="../media/image10.png"/><Relationship Id="rId14" Type="http://schemas.microsoft.com/office/2007/relationships/hdphoto" Target="../media/hdphoto5.wdp"/><Relationship Id="rId22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8.png"/><Relationship Id="rId21" Type="http://schemas.openxmlformats.org/officeDocument/2006/relationships/image" Target="NULL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26" Type="http://schemas.openxmlformats.org/officeDocument/2006/relationships/image" Target="../media/image18.sv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27.png"/><Relationship Id="rId28" Type="http://schemas.openxmlformats.org/officeDocument/2006/relationships/image" Target="../media/image33.sv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Relationship Id="rId22" Type="http://schemas.openxmlformats.org/officeDocument/2006/relationships/image" Target="../media/image26.svg"/><Relationship Id="rId27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8.png"/><Relationship Id="rId21" Type="http://schemas.openxmlformats.org/officeDocument/2006/relationships/image" Target="NULL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24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35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Relationship Id="rId22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26" Type="http://schemas.openxmlformats.org/officeDocument/2006/relationships/image" Target="../media/image18.sv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27.png"/><Relationship Id="rId28" Type="http://schemas.openxmlformats.org/officeDocument/2006/relationships/image" Target="../media/image33.sv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Relationship Id="rId22" Type="http://schemas.openxmlformats.org/officeDocument/2006/relationships/image" Target="../media/image26.svg"/><Relationship Id="rId27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microsoft.com/office/2007/relationships/hdphoto" Target="../media/hdphoto1.wdp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38.png"/><Relationship Id="rId21" Type="http://schemas.microsoft.com/office/2007/relationships/hdphoto" Target="../media/hdphoto5.wdp"/><Relationship Id="rId34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8.png"/><Relationship Id="rId17" Type="http://schemas.microsoft.com/office/2007/relationships/hdphoto" Target="../media/hdphoto3.wdp"/><Relationship Id="rId25" Type="http://schemas.microsoft.com/office/2007/relationships/hdphoto" Target="../media/hdphoto7.wdp"/><Relationship Id="rId3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14.png"/><Relationship Id="rId32" Type="http://schemas.openxmlformats.org/officeDocument/2006/relationships/image" Target="../media/image48.png"/><Relationship Id="rId5" Type="http://schemas.openxmlformats.org/officeDocument/2006/relationships/image" Target="../media/image40.png"/><Relationship Id="rId15" Type="http://schemas.microsoft.com/office/2007/relationships/hdphoto" Target="../media/hdphoto2.wdp"/><Relationship Id="rId23" Type="http://schemas.microsoft.com/office/2007/relationships/hdphoto" Target="../media/hdphoto6.wdp"/><Relationship Id="rId28" Type="http://schemas.openxmlformats.org/officeDocument/2006/relationships/image" Target="../media/image16.png"/><Relationship Id="rId10" Type="http://schemas.openxmlformats.org/officeDocument/2006/relationships/image" Target="../media/image45.png"/><Relationship Id="rId19" Type="http://schemas.microsoft.com/office/2007/relationships/hdphoto" Target="../media/hdphoto4.wdp"/><Relationship Id="rId31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microsoft.com/office/2007/relationships/hdphoto" Target="../media/hdphoto8.wdp"/><Relationship Id="rId30" Type="http://schemas.openxmlformats.org/officeDocument/2006/relationships/image" Target="NULL"/><Relationship Id="rId35" Type="http://schemas.openxmlformats.org/officeDocument/2006/relationships/image" Target="../media/image5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134.208.3.147:54147/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Relationship Id="rId22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NULL"/><Relationship Id="rId21" Type="http://schemas.microsoft.com/office/2007/relationships/hdphoto" Target="../media/hdphoto8.wdp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17" Type="http://schemas.microsoft.com/office/2007/relationships/hdphoto" Target="../media/hdphoto6.wdp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24" Type="http://schemas.openxmlformats.org/officeDocument/2006/relationships/image" Target="../media/image21.png"/><Relationship Id="rId5" Type="http://schemas.openxmlformats.org/officeDocument/2006/relationships/image" Target="../media/image20.png"/><Relationship Id="rId15" Type="http://schemas.microsoft.com/office/2007/relationships/hdphoto" Target="../media/hdphoto5.wdp"/><Relationship Id="rId23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microsoft.com/office/2007/relationships/hdphoto" Target="../media/hdphoto7.wdp"/><Relationship Id="rId4" Type="http://schemas.openxmlformats.org/officeDocument/2006/relationships/image" Target="../media/image19.png"/><Relationship Id="rId9" Type="http://schemas.microsoft.com/office/2007/relationships/hdphoto" Target="../media/hdphoto2.wdp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microsoft.com/office/2007/relationships/hdphoto" Target="../media/hdphoto8.wdp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24" Type="http://schemas.openxmlformats.org/officeDocument/2006/relationships/image" Target="../media/image18.sv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microsoft.com/office/2007/relationships/hdphoto" Target="../media/hdphoto4.wdp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Relationship Id="rId22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27584" y="1359519"/>
            <a:ext cx="331236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中油無鉛汽油預測</a:t>
            </a:r>
            <a:endParaRPr lang="zh-CN" altLang="en-US" cap="all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39552" y="2139409"/>
            <a:ext cx="388843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CPC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nleaded Gasoline Price </a:t>
            </a:r>
          </a:p>
          <a:p>
            <a:pPr algn="ctr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619672" y="3770625"/>
            <a:ext cx="172819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資工四 </a:t>
            </a:r>
            <a:r>
              <a: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410521206</a:t>
            </a:r>
            <a:r>
              <a:rPr lang="zh-TW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葉士誠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AD68F91-EADA-47BF-9FB1-987CEE1C8422}"/>
              </a:ext>
            </a:extLst>
          </p:cNvPr>
          <p:cNvGrpSpPr/>
          <p:nvPr/>
        </p:nvGrpSpPr>
        <p:grpSpPr>
          <a:xfrm>
            <a:off x="4600601" y="627534"/>
            <a:ext cx="4403278" cy="3888433"/>
            <a:chOff x="4600601" y="627534"/>
            <a:chExt cx="4403278" cy="3888433"/>
          </a:xfrm>
        </p:grpSpPr>
        <p:pic>
          <p:nvPicPr>
            <p:cNvPr id="1026" name="Picture 2" descr="C:\Users\Administrator\Desktop\1057523b422604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00601" y="627534"/>
              <a:ext cx="4403278" cy="3888433"/>
            </a:xfrm>
            <a:prstGeom prst="rect">
              <a:avLst/>
            </a:prstGeom>
            <a:noFill/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594544C-5DA6-4A43-AD50-F5D84559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925" y="3185849"/>
              <a:ext cx="115415" cy="11541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9751F5C-E8EA-48BD-86DC-9E387BE1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1707654"/>
              <a:ext cx="216024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grpSp>
        <p:nvGrpSpPr>
          <p:cNvPr id="12" name="Group 39">
            <a:extLst>
              <a:ext uri="{FF2B5EF4-FFF2-40B4-BE49-F238E27FC236}">
                <a16:creationId xmlns:a16="http://schemas.microsoft.com/office/drawing/2014/main" id="{A1A24E27-583F-44F4-AE04-4EEAB6460A76}"/>
              </a:ext>
            </a:extLst>
          </p:cNvPr>
          <p:cNvGrpSpPr/>
          <p:nvPr/>
        </p:nvGrpSpPr>
        <p:grpSpPr>
          <a:xfrm>
            <a:off x="179512" y="195486"/>
            <a:ext cx="2970858" cy="2571222"/>
            <a:chOff x="3392215" y="1614026"/>
            <a:chExt cx="5407569" cy="497011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A41D02B-BB7C-440F-BB76-197F135DF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1F43FB6-0E7B-4BA6-B25B-044ABFEAA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CB07C9-785C-49D6-B659-E249CE0CB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455B532-EBB5-4F64-A5A9-FE5D652CD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F54387D-1F9F-4C7B-A39B-5DC9A224C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F038AC9-D395-470E-B443-5C2754AD2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94DAA8A-D352-4294-87D0-C6393D867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E55C1A2-EC36-43B4-B8BC-7FE0C88F0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E4A9A70-BD1C-4C26-B72C-D39FEC692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0FF8BFE-ADC9-4C38-81F1-B2C0080DC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96F012C-2E69-478D-B07E-E042E1397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61F57F5-7DF4-41E4-9AC6-2085AE2CC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E0CFDE4-0E62-45F1-BC5D-CBED60BDB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6E5BEAD-1B3F-4792-8AA9-C7E02B5DE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60CEC68-6761-4C65-AB50-DA3890B1E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8D1A97A-0507-4341-9206-09A5F7207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329097-684B-441C-A63A-3A0F0069E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DCE592D1-4D4F-49BC-8738-1C5E8478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78DAE7C-2CF2-4DF8-BF58-5341BAFA9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8658040-E760-49F2-A3DB-19D94EE7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46B37588-0529-4157-9FCD-12561FEAF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41648B13-48FB-4FF4-B0F7-689D86D4D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8F48CCE3-9CD5-40C2-A951-E596EEA3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7377E659-9F4E-4965-8D79-6D9814552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A0CD777B-AC3A-46FC-B684-E074BBE35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9C5298A7-119C-4708-851B-A313BD0B3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13031BF8-D65F-48C0-A510-19F812224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0DBD3A4-87A9-42DA-A46C-09F50947D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1" name="Picture 38">
              <a:extLst>
                <a:ext uri="{FF2B5EF4-FFF2-40B4-BE49-F238E27FC236}">
                  <a16:creationId xmlns:a16="http://schemas.microsoft.com/office/drawing/2014/main" id="{A3B50E06-4E26-467A-93A8-3B83C3D82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9">
              <a:extLst>
                <a:ext uri="{FF2B5EF4-FFF2-40B4-BE49-F238E27FC236}">
                  <a16:creationId xmlns:a16="http://schemas.microsoft.com/office/drawing/2014/main" id="{55305939-68E2-4896-A939-B361D5F30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5F340AE-72D6-4753-8CA5-784250B49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0BE70FCB-A381-407C-B298-0112F2C83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EF18AA5-FF15-4282-A2D4-03E6DEF36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C5CDDB62-7D7C-4430-98D8-B5E2B743D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79B97B7-BC51-4741-AC19-840F294B3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EF03BC4-F501-416D-8104-E96A81117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0" name="Picture 60">
              <a:extLst>
                <a:ext uri="{FF2B5EF4-FFF2-40B4-BE49-F238E27FC236}">
                  <a16:creationId xmlns:a16="http://schemas.microsoft.com/office/drawing/2014/main" id="{7C12A6E8-E8B7-4D95-BA60-F52060B7B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0BDEF33F-2CFD-434B-B9C9-9BCF4D8D7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9109B223-6CED-4F20-ABC1-AA48656F7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559ACEB7-42BA-4911-A41B-AC206A63B2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74">
              <a:extLst>
                <a:ext uri="{FF2B5EF4-FFF2-40B4-BE49-F238E27FC236}">
                  <a16:creationId xmlns:a16="http://schemas.microsoft.com/office/drawing/2014/main" id="{1B529354-2E3F-4D23-9473-D48DD8131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76">
              <a:extLst>
                <a:ext uri="{FF2B5EF4-FFF2-40B4-BE49-F238E27FC236}">
                  <a16:creationId xmlns:a16="http://schemas.microsoft.com/office/drawing/2014/main" id="{3829C5BC-A601-40F7-BEEC-5687C3B98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79">
              <a:extLst>
                <a:ext uri="{FF2B5EF4-FFF2-40B4-BE49-F238E27FC236}">
                  <a16:creationId xmlns:a16="http://schemas.microsoft.com/office/drawing/2014/main" id="{50CC8FF8-41D3-4461-ADCA-184736B2B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FA78F5A9-06FB-4152-885B-2C2A115A2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B71C375-8ADD-4687-AF37-2C1283CCF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348723-4756-4159-A2F3-492CE0C28FAC}"/>
              </a:ext>
            </a:extLst>
          </p:cNvPr>
          <p:cNvSpPr/>
          <p:nvPr/>
        </p:nvSpPr>
        <p:spPr>
          <a:xfrm>
            <a:off x="3601908" y="428901"/>
            <a:ext cx="4891864" cy="336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資料預處理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008BEEA-32C3-4CCF-B4AB-75757B39B42C}"/>
              </a:ext>
            </a:extLst>
          </p:cNvPr>
          <p:cNvGrpSpPr/>
          <p:nvPr/>
        </p:nvGrpSpPr>
        <p:grpSpPr>
          <a:xfrm>
            <a:off x="3059832" y="1203598"/>
            <a:ext cx="5858032" cy="2808312"/>
            <a:chOff x="3059832" y="1203598"/>
            <a:chExt cx="5858032" cy="2808312"/>
          </a:xfrm>
        </p:grpSpPr>
        <p:sp>
          <p:nvSpPr>
            <p:cNvPr id="2" name="流程圖: 替代程序 1">
              <a:extLst>
                <a:ext uri="{FF2B5EF4-FFF2-40B4-BE49-F238E27FC236}">
                  <a16:creationId xmlns:a16="http://schemas.microsoft.com/office/drawing/2014/main" id="{7EE5924C-EBF4-4E9C-9822-E4E21A8E6BA3}"/>
                </a:ext>
              </a:extLst>
            </p:cNvPr>
            <p:cNvSpPr/>
            <p:nvPr/>
          </p:nvSpPr>
          <p:spPr>
            <a:xfrm>
              <a:off x="3064512" y="1203603"/>
              <a:ext cx="427368" cy="287003"/>
            </a:xfrm>
            <a:prstGeom prst="flowChartAlternate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" name="流程圖: 替代程序 93">
              <a:extLst>
                <a:ext uri="{FF2B5EF4-FFF2-40B4-BE49-F238E27FC236}">
                  <a16:creationId xmlns:a16="http://schemas.microsoft.com/office/drawing/2014/main" id="{81DAC220-3C96-44E8-8294-1CDD9E6042EE}"/>
                </a:ext>
              </a:extLst>
            </p:cNvPr>
            <p:cNvSpPr/>
            <p:nvPr/>
          </p:nvSpPr>
          <p:spPr>
            <a:xfrm>
              <a:off x="3597398" y="1203600"/>
              <a:ext cx="427368" cy="287003"/>
            </a:xfrm>
            <a:prstGeom prst="flowChartAlternate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流程圖: 替代程序 96">
              <a:extLst>
                <a:ext uri="{FF2B5EF4-FFF2-40B4-BE49-F238E27FC236}">
                  <a16:creationId xmlns:a16="http://schemas.microsoft.com/office/drawing/2014/main" id="{C1DDFE9C-8517-467B-BF99-C1158B0EDAAA}"/>
                </a:ext>
              </a:extLst>
            </p:cNvPr>
            <p:cNvSpPr/>
            <p:nvPr/>
          </p:nvSpPr>
          <p:spPr>
            <a:xfrm>
              <a:off x="4138603" y="1210140"/>
              <a:ext cx="427368" cy="287003"/>
            </a:xfrm>
            <a:prstGeom prst="flowChartAlternateProcess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流程圖: 替代程序 97">
              <a:extLst>
                <a:ext uri="{FF2B5EF4-FFF2-40B4-BE49-F238E27FC236}">
                  <a16:creationId xmlns:a16="http://schemas.microsoft.com/office/drawing/2014/main" id="{956DEAF5-9CCC-4E3B-98B7-76C8AB77B001}"/>
                </a:ext>
              </a:extLst>
            </p:cNvPr>
            <p:cNvSpPr/>
            <p:nvPr/>
          </p:nvSpPr>
          <p:spPr>
            <a:xfrm>
              <a:off x="4679809" y="1210139"/>
              <a:ext cx="42736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流程圖: 替代程序 98">
              <a:extLst>
                <a:ext uri="{FF2B5EF4-FFF2-40B4-BE49-F238E27FC236}">
                  <a16:creationId xmlns:a16="http://schemas.microsoft.com/office/drawing/2014/main" id="{0E6EEB35-979C-4940-A064-204B3147DAED}"/>
                </a:ext>
              </a:extLst>
            </p:cNvPr>
            <p:cNvSpPr/>
            <p:nvPr/>
          </p:nvSpPr>
          <p:spPr>
            <a:xfrm>
              <a:off x="5221014" y="1203599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流程圖: 替代程序 99">
              <a:extLst>
                <a:ext uri="{FF2B5EF4-FFF2-40B4-BE49-F238E27FC236}">
                  <a16:creationId xmlns:a16="http://schemas.microsoft.com/office/drawing/2014/main" id="{EE3EC9BE-C282-4387-BCB5-0C9BC5063F3E}"/>
                </a:ext>
              </a:extLst>
            </p:cNvPr>
            <p:cNvSpPr/>
            <p:nvPr/>
          </p:nvSpPr>
          <p:spPr>
            <a:xfrm>
              <a:off x="5757327" y="1203599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流程圖: 接點 2">
              <a:extLst>
                <a:ext uri="{FF2B5EF4-FFF2-40B4-BE49-F238E27FC236}">
                  <a16:creationId xmlns:a16="http://schemas.microsoft.com/office/drawing/2014/main" id="{46592789-F2FA-4D8E-A570-23788F56F970}"/>
                </a:ext>
              </a:extLst>
            </p:cNvPr>
            <p:cNvSpPr/>
            <p:nvPr/>
          </p:nvSpPr>
          <p:spPr>
            <a:xfrm>
              <a:off x="6313470" y="1328829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流程圖: 接點 101">
              <a:extLst>
                <a:ext uri="{FF2B5EF4-FFF2-40B4-BE49-F238E27FC236}">
                  <a16:creationId xmlns:a16="http://schemas.microsoft.com/office/drawing/2014/main" id="{30B05A68-E1D7-477D-9BC1-5B0D12652D94}"/>
                </a:ext>
              </a:extLst>
            </p:cNvPr>
            <p:cNvSpPr/>
            <p:nvPr/>
          </p:nvSpPr>
          <p:spPr>
            <a:xfrm>
              <a:off x="6486433" y="1323719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流程圖: 接點 102">
              <a:extLst>
                <a:ext uri="{FF2B5EF4-FFF2-40B4-BE49-F238E27FC236}">
                  <a16:creationId xmlns:a16="http://schemas.microsoft.com/office/drawing/2014/main" id="{3C7749D2-4D43-467F-840B-7770FC0E35F1}"/>
                </a:ext>
              </a:extLst>
            </p:cNvPr>
            <p:cNvSpPr/>
            <p:nvPr/>
          </p:nvSpPr>
          <p:spPr>
            <a:xfrm>
              <a:off x="6659396" y="1323719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流程圖: 替代程序 103">
              <a:extLst>
                <a:ext uri="{FF2B5EF4-FFF2-40B4-BE49-F238E27FC236}">
                  <a16:creationId xmlns:a16="http://schemas.microsoft.com/office/drawing/2014/main" id="{23A39532-DD6A-4BF5-B640-5113A204CA29}"/>
                </a:ext>
              </a:extLst>
            </p:cNvPr>
            <p:cNvSpPr/>
            <p:nvPr/>
          </p:nvSpPr>
          <p:spPr>
            <a:xfrm>
              <a:off x="6888430" y="1203599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流程圖: 替代程序 104">
              <a:extLst>
                <a:ext uri="{FF2B5EF4-FFF2-40B4-BE49-F238E27FC236}">
                  <a16:creationId xmlns:a16="http://schemas.microsoft.com/office/drawing/2014/main" id="{771C38AB-E462-4920-B787-6FF1B471F3C7}"/>
                </a:ext>
              </a:extLst>
            </p:cNvPr>
            <p:cNvSpPr/>
            <p:nvPr/>
          </p:nvSpPr>
          <p:spPr>
            <a:xfrm>
              <a:off x="7424743" y="1203599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流程圖: 替代程序 105">
              <a:extLst>
                <a:ext uri="{FF2B5EF4-FFF2-40B4-BE49-F238E27FC236}">
                  <a16:creationId xmlns:a16="http://schemas.microsoft.com/office/drawing/2014/main" id="{57666F58-E6C6-494C-8AD5-012275068F7F}"/>
                </a:ext>
              </a:extLst>
            </p:cNvPr>
            <p:cNvSpPr/>
            <p:nvPr/>
          </p:nvSpPr>
          <p:spPr>
            <a:xfrm>
              <a:off x="7961056" y="1203599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流程圖: 替代程序 106">
              <a:extLst>
                <a:ext uri="{FF2B5EF4-FFF2-40B4-BE49-F238E27FC236}">
                  <a16:creationId xmlns:a16="http://schemas.microsoft.com/office/drawing/2014/main" id="{B6A27CD2-ABEA-4A31-BF67-11A01FD9FC12}"/>
                </a:ext>
              </a:extLst>
            </p:cNvPr>
            <p:cNvSpPr/>
            <p:nvPr/>
          </p:nvSpPr>
          <p:spPr>
            <a:xfrm>
              <a:off x="8490496" y="1203598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流程圖: 替代程序 107">
              <a:extLst>
                <a:ext uri="{FF2B5EF4-FFF2-40B4-BE49-F238E27FC236}">
                  <a16:creationId xmlns:a16="http://schemas.microsoft.com/office/drawing/2014/main" id="{58C0EBA9-B60C-494B-992B-E5711B994091}"/>
                </a:ext>
              </a:extLst>
            </p:cNvPr>
            <p:cNvSpPr/>
            <p:nvPr/>
          </p:nvSpPr>
          <p:spPr>
            <a:xfrm>
              <a:off x="3059832" y="1680566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流程圖: 替代程序 108">
              <a:extLst>
                <a:ext uri="{FF2B5EF4-FFF2-40B4-BE49-F238E27FC236}">
                  <a16:creationId xmlns:a16="http://schemas.microsoft.com/office/drawing/2014/main" id="{5440A168-A300-457B-8203-A11EA764C43E}"/>
                </a:ext>
              </a:extLst>
            </p:cNvPr>
            <p:cNvSpPr/>
            <p:nvPr/>
          </p:nvSpPr>
          <p:spPr>
            <a:xfrm>
              <a:off x="3592718" y="1680563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流程圖: 替代程序 109">
              <a:extLst>
                <a:ext uri="{FF2B5EF4-FFF2-40B4-BE49-F238E27FC236}">
                  <a16:creationId xmlns:a16="http://schemas.microsoft.com/office/drawing/2014/main" id="{E23B6B7D-B717-4465-86DC-5C63EB2DD045}"/>
                </a:ext>
              </a:extLst>
            </p:cNvPr>
            <p:cNvSpPr/>
            <p:nvPr/>
          </p:nvSpPr>
          <p:spPr>
            <a:xfrm>
              <a:off x="4133923" y="1687103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流程圖: 替代程序 110">
              <a:extLst>
                <a:ext uri="{FF2B5EF4-FFF2-40B4-BE49-F238E27FC236}">
                  <a16:creationId xmlns:a16="http://schemas.microsoft.com/office/drawing/2014/main" id="{EF7E5D8E-0AD0-4FC3-BBB9-60E0287C4222}"/>
                </a:ext>
              </a:extLst>
            </p:cNvPr>
            <p:cNvSpPr/>
            <p:nvPr/>
          </p:nvSpPr>
          <p:spPr>
            <a:xfrm>
              <a:off x="4675129" y="1687102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流程圖: 替代程序 111">
              <a:extLst>
                <a:ext uri="{FF2B5EF4-FFF2-40B4-BE49-F238E27FC236}">
                  <a16:creationId xmlns:a16="http://schemas.microsoft.com/office/drawing/2014/main" id="{F458414D-D230-43D6-A4B9-5E39821ACEA5}"/>
                </a:ext>
              </a:extLst>
            </p:cNvPr>
            <p:cNvSpPr/>
            <p:nvPr/>
          </p:nvSpPr>
          <p:spPr>
            <a:xfrm>
              <a:off x="5216334" y="1680562"/>
              <a:ext cx="42736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流程圖: 替代程序 112">
              <a:extLst>
                <a:ext uri="{FF2B5EF4-FFF2-40B4-BE49-F238E27FC236}">
                  <a16:creationId xmlns:a16="http://schemas.microsoft.com/office/drawing/2014/main" id="{3463BC76-CBB4-424B-AC88-1808AD064FE6}"/>
                </a:ext>
              </a:extLst>
            </p:cNvPr>
            <p:cNvSpPr/>
            <p:nvPr/>
          </p:nvSpPr>
          <p:spPr>
            <a:xfrm>
              <a:off x="5752647" y="1680562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流程圖: 接點 113">
              <a:extLst>
                <a:ext uri="{FF2B5EF4-FFF2-40B4-BE49-F238E27FC236}">
                  <a16:creationId xmlns:a16="http://schemas.microsoft.com/office/drawing/2014/main" id="{B976594E-DB6B-43C1-9CA6-BC8843DFA068}"/>
                </a:ext>
              </a:extLst>
            </p:cNvPr>
            <p:cNvSpPr/>
            <p:nvPr/>
          </p:nvSpPr>
          <p:spPr>
            <a:xfrm>
              <a:off x="6308790" y="180579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8B75AF04-9626-4D96-AD19-1595437613C2}"/>
                </a:ext>
              </a:extLst>
            </p:cNvPr>
            <p:cNvSpPr/>
            <p:nvPr/>
          </p:nvSpPr>
          <p:spPr>
            <a:xfrm>
              <a:off x="6481753" y="180068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流程圖: 接點 115">
              <a:extLst>
                <a:ext uri="{FF2B5EF4-FFF2-40B4-BE49-F238E27FC236}">
                  <a16:creationId xmlns:a16="http://schemas.microsoft.com/office/drawing/2014/main" id="{E63C511F-7031-4AE3-9674-05F1E6093CDB}"/>
                </a:ext>
              </a:extLst>
            </p:cNvPr>
            <p:cNvSpPr/>
            <p:nvPr/>
          </p:nvSpPr>
          <p:spPr>
            <a:xfrm>
              <a:off x="6654716" y="180068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流程圖: 替代程序 116">
              <a:extLst>
                <a:ext uri="{FF2B5EF4-FFF2-40B4-BE49-F238E27FC236}">
                  <a16:creationId xmlns:a16="http://schemas.microsoft.com/office/drawing/2014/main" id="{D175CA14-7742-4FE9-95B3-5D61B8862D52}"/>
                </a:ext>
              </a:extLst>
            </p:cNvPr>
            <p:cNvSpPr/>
            <p:nvPr/>
          </p:nvSpPr>
          <p:spPr>
            <a:xfrm>
              <a:off x="6883750" y="1680562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流程圖: 替代程序 117">
              <a:extLst>
                <a:ext uri="{FF2B5EF4-FFF2-40B4-BE49-F238E27FC236}">
                  <a16:creationId xmlns:a16="http://schemas.microsoft.com/office/drawing/2014/main" id="{FBFDAB0F-7FA8-4399-A2E3-CB98A1B1D738}"/>
                </a:ext>
              </a:extLst>
            </p:cNvPr>
            <p:cNvSpPr/>
            <p:nvPr/>
          </p:nvSpPr>
          <p:spPr>
            <a:xfrm>
              <a:off x="7420063" y="1680562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流程圖: 替代程序 118">
              <a:extLst>
                <a:ext uri="{FF2B5EF4-FFF2-40B4-BE49-F238E27FC236}">
                  <a16:creationId xmlns:a16="http://schemas.microsoft.com/office/drawing/2014/main" id="{7DB97AA1-D964-4093-A5C9-5E41D1332D87}"/>
                </a:ext>
              </a:extLst>
            </p:cNvPr>
            <p:cNvSpPr/>
            <p:nvPr/>
          </p:nvSpPr>
          <p:spPr>
            <a:xfrm>
              <a:off x="7956376" y="1680562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流程圖: 替代程序 119">
              <a:extLst>
                <a:ext uri="{FF2B5EF4-FFF2-40B4-BE49-F238E27FC236}">
                  <a16:creationId xmlns:a16="http://schemas.microsoft.com/office/drawing/2014/main" id="{2EE8C787-82A4-421D-8EC5-7469D79ADF11}"/>
                </a:ext>
              </a:extLst>
            </p:cNvPr>
            <p:cNvSpPr/>
            <p:nvPr/>
          </p:nvSpPr>
          <p:spPr>
            <a:xfrm>
              <a:off x="8485816" y="1680561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流程圖: 替代程序 120">
              <a:extLst>
                <a:ext uri="{FF2B5EF4-FFF2-40B4-BE49-F238E27FC236}">
                  <a16:creationId xmlns:a16="http://schemas.microsoft.com/office/drawing/2014/main" id="{B7E2B4E9-3906-4D1F-B158-B8A912113231}"/>
                </a:ext>
              </a:extLst>
            </p:cNvPr>
            <p:cNvSpPr/>
            <p:nvPr/>
          </p:nvSpPr>
          <p:spPr>
            <a:xfrm>
              <a:off x="3064512" y="2139707"/>
              <a:ext cx="427368" cy="287003"/>
            </a:xfrm>
            <a:prstGeom prst="flowChartAlternateProcess">
              <a:avLst/>
            </a:prstGeom>
            <a:solidFill>
              <a:srgbClr val="E88D2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流程圖: 替代程序 121">
              <a:extLst>
                <a:ext uri="{FF2B5EF4-FFF2-40B4-BE49-F238E27FC236}">
                  <a16:creationId xmlns:a16="http://schemas.microsoft.com/office/drawing/2014/main" id="{45F60C1D-AC0F-40D2-A664-9F0D4AABE6B9}"/>
                </a:ext>
              </a:extLst>
            </p:cNvPr>
            <p:cNvSpPr/>
            <p:nvPr/>
          </p:nvSpPr>
          <p:spPr>
            <a:xfrm>
              <a:off x="3597398" y="2139704"/>
              <a:ext cx="427368" cy="287003"/>
            </a:xfrm>
            <a:prstGeom prst="flowChartAlternateProcess">
              <a:avLst/>
            </a:prstGeom>
            <a:solidFill>
              <a:srgbClr val="E88D2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流程圖: 替代程序 122">
              <a:extLst>
                <a:ext uri="{FF2B5EF4-FFF2-40B4-BE49-F238E27FC236}">
                  <a16:creationId xmlns:a16="http://schemas.microsoft.com/office/drawing/2014/main" id="{4CDE5EDE-9007-4224-BF37-A2F6DE37ABC8}"/>
                </a:ext>
              </a:extLst>
            </p:cNvPr>
            <p:cNvSpPr/>
            <p:nvPr/>
          </p:nvSpPr>
          <p:spPr>
            <a:xfrm>
              <a:off x="4138603" y="2146244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流程圖: 替代程序 123">
              <a:extLst>
                <a:ext uri="{FF2B5EF4-FFF2-40B4-BE49-F238E27FC236}">
                  <a16:creationId xmlns:a16="http://schemas.microsoft.com/office/drawing/2014/main" id="{7D631796-18BB-4F4C-9224-887BED7CBD9E}"/>
                </a:ext>
              </a:extLst>
            </p:cNvPr>
            <p:cNvSpPr/>
            <p:nvPr/>
          </p:nvSpPr>
          <p:spPr>
            <a:xfrm>
              <a:off x="4679809" y="2146243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流程圖: 替代程序 124">
              <a:extLst>
                <a:ext uri="{FF2B5EF4-FFF2-40B4-BE49-F238E27FC236}">
                  <a16:creationId xmlns:a16="http://schemas.microsoft.com/office/drawing/2014/main" id="{D310CD56-8C4E-4572-AA97-3564D6688DCC}"/>
                </a:ext>
              </a:extLst>
            </p:cNvPr>
            <p:cNvSpPr/>
            <p:nvPr/>
          </p:nvSpPr>
          <p:spPr>
            <a:xfrm>
              <a:off x="5221014" y="2139703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流程圖: 替代程序 125">
              <a:extLst>
                <a:ext uri="{FF2B5EF4-FFF2-40B4-BE49-F238E27FC236}">
                  <a16:creationId xmlns:a16="http://schemas.microsoft.com/office/drawing/2014/main" id="{1F126560-BF16-4BF3-A1F4-F7C389266C84}"/>
                </a:ext>
              </a:extLst>
            </p:cNvPr>
            <p:cNvSpPr/>
            <p:nvPr/>
          </p:nvSpPr>
          <p:spPr>
            <a:xfrm>
              <a:off x="5757327" y="2139703"/>
              <a:ext cx="42736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流程圖: 接點 126">
              <a:extLst>
                <a:ext uri="{FF2B5EF4-FFF2-40B4-BE49-F238E27FC236}">
                  <a16:creationId xmlns:a16="http://schemas.microsoft.com/office/drawing/2014/main" id="{5A7CDD50-B0E3-4EB4-A608-1BB257E8E72C}"/>
                </a:ext>
              </a:extLst>
            </p:cNvPr>
            <p:cNvSpPr/>
            <p:nvPr/>
          </p:nvSpPr>
          <p:spPr>
            <a:xfrm>
              <a:off x="6313470" y="2264933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流程圖: 接點 127">
              <a:extLst>
                <a:ext uri="{FF2B5EF4-FFF2-40B4-BE49-F238E27FC236}">
                  <a16:creationId xmlns:a16="http://schemas.microsoft.com/office/drawing/2014/main" id="{33325E1D-113B-4564-92A5-4F8FC134ABEE}"/>
                </a:ext>
              </a:extLst>
            </p:cNvPr>
            <p:cNvSpPr/>
            <p:nvPr/>
          </p:nvSpPr>
          <p:spPr>
            <a:xfrm>
              <a:off x="6486433" y="2259823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流程圖: 接點 128">
              <a:extLst>
                <a:ext uri="{FF2B5EF4-FFF2-40B4-BE49-F238E27FC236}">
                  <a16:creationId xmlns:a16="http://schemas.microsoft.com/office/drawing/2014/main" id="{2BAA7EB2-2A52-4BAC-9A5D-7B05D5FB32D2}"/>
                </a:ext>
              </a:extLst>
            </p:cNvPr>
            <p:cNvSpPr/>
            <p:nvPr/>
          </p:nvSpPr>
          <p:spPr>
            <a:xfrm>
              <a:off x="6659396" y="2259823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流程圖: 替代程序 129">
              <a:extLst>
                <a:ext uri="{FF2B5EF4-FFF2-40B4-BE49-F238E27FC236}">
                  <a16:creationId xmlns:a16="http://schemas.microsoft.com/office/drawing/2014/main" id="{9D9D7E70-1D5B-4554-81CC-230ED1A98E25}"/>
                </a:ext>
              </a:extLst>
            </p:cNvPr>
            <p:cNvSpPr/>
            <p:nvPr/>
          </p:nvSpPr>
          <p:spPr>
            <a:xfrm>
              <a:off x="6888430" y="2139703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流程圖: 替代程序 130">
              <a:extLst>
                <a:ext uri="{FF2B5EF4-FFF2-40B4-BE49-F238E27FC236}">
                  <a16:creationId xmlns:a16="http://schemas.microsoft.com/office/drawing/2014/main" id="{D2970558-FF81-4EB2-A8AA-FB31062FE4D6}"/>
                </a:ext>
              </a:extLst>
            </p:cNvPr>
            <p:cNvSpPr/>
            <p:nvPr/>
          </p:nvSpPr>
          <p:spPr>
            <a:xfrm>
              <a:off x="7424743" y="2139703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替代程序 131">
              <a:extLst>
                <a:ext uri="{FF2B5EF4-FFF2-40B4-BE49-F238E27FC236}">
                  <a16:creationId xmlns:a16="http://schemas.microsoft.com/office/drawing/2014/main" id="{9AD007D6-1991-4800-A8C5-5471B939527B}"/>
                </a:ext>
              </a:extLst>
            </p:cNvPr>
            <p:cNvSpPr/>
            <p:nvPr/>
          </p:nvSpPr>
          <p:spPr>
            <a:xfrm>
              <a:off x="7961056" y="2139703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流程圖: 替代程序 132">
              <a:extLst>
                <a:ext uri="{FF2B5EF4-FFF2-40B4-BE49-F238E27FC236}">
                  <a16:creationId xmlns:a16="http://schemas.microsoft.com/office/drawing/2014/main" id="{8307B9C5-6F34-40F5-A0B5-CBF14AFD5B40}"/>
                </a:ext>
              </a:extLst>
            </p:cNvPr>
            <p:cNvSpPr/>
            <p:nvPr/>
          </p:nvSpPr>
          <p:spPr>
            <a:xfrm>
              <a:off x="8490496" y="2139702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流程圖: 替代程序 133">
              <a:extLst>
                <a:ext uri="{FF2B5EF4-FFF2-40B4-BE49-F238E27FC236}">
                  <a16:creationId xmlns:a16="http://schemas.microsoft.com/office/drawing/2014/main" id="{4DC977FC-F5EF-4119-84CE-3197B94576D8}"/>
                </a:ext>
              </a:extLst>
            </p:cNvPr>
            <p:cNvSpPr/>
            <p:nvPr/>
          </p:nvSpPr>
          <p:spPr>
            <a:xfrm>
              <a:off x="3059832" y="2616670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流程圖: 替代程序 134">
              <a:extLst>
                <a:ext uri="{FF2B5EF4-FFF2-40B4-BE49-F238E27FC236}">
                  <a16:creationId xmlns:a16="http://schemas.microsoft.com/office/drawing/2014/main" id="{E1D2BEA5-B887-4430-AED9-76150BF71433}"/>
                </a:ext>
              </a:extLst>
            </p:cNvPr>
            <p:cNvSpPr/>
            <p:nvPr/>
          </p:nvSpPr>
          <p:spPr>
            <a:xfrm>
              <a:off x="3592718" y="2616667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流程圖: 替代程序 135">
              <a:extLst>
                <a:ext uri="{FF2B5EF4-FFF2-40B4-BE49-F238E27FC236}">
                  <a16:creationId xmlns:a16="http://schemas.microsoft.com/office/drawing/2014/main" id="{726736D9-9BD5-4E4C-A719-60873EFEB030}"/>
                </a:ext>
              </a:extLst>
            </p:cNvPr>
            <p:cNvSpPr/>
            <p:nvPr/>
          </p:nvSpPr>
          <p:spPr>
            <a:xfrm>
              <a:off x="4133923" y="2623207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流程圖: 替代程序 136">
              <a:extLst>
                <a:ext uri="{FF2B5EF4-FFF2-40B4-BE49-F238E27FC236}">
                  <a16:creationId xmlns:a16="http://schemas.microsoft.com/office/drawing/2014/main" id="{990DA3C9-FBBA-41C8-B01A-E715BB531647}"/>
                </a:ext>
              </a:extLst>
            </p:cNvPr>
            <p:cNvSpPr/>
            <p:nvPr/>
          </p:nvSpPr>
          <p:spPr>
            <a:xfrm>
              <a:off x="4675129" y="2623206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流程圖: 替代程序 137">
              <a:extLst>
                <a:ext uri="{FF2B5EF4-FFF2-40B4-BE49-F238E27FC236}">
                  <a16:creationId xmlns:a16="http://schemas.microsoft.com/office/drawing/2014/main" id="{EFBCCAB3-A788-445C-AC64-013C10D80C93}"/>
                </a:ext>
              </a:extLst>
            </p:cNvPr>
            <p:cNvSpPr/>
            <p:nvPr/>
          </p:nvSpPr>
          <p:spPr>
            <a:xfrm>
              <a:off x="5216334" y="2616666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替代程序 138">
              <a:extLst>
                <a:ext uri="{FF2B5EF4-FFF2-40B4-BE49-F238E27FC236}">
                  <a16:creationId xmlns:a16="http://schemas.microsoft.com/office/drawing/2014/main" id="{DF217995-4541-48BC-A6A2-EB5E51791877}"/>
                </a:ext>
              </a:extLst>
            </p:cNvPr>
            <p:cNvSpPr/>
            <p:nvPr/>
          </p:nvSpPr>
          <p:spPr>
            <a:xfrm>
              <a:off x="5752647" y="2616666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流程圖: 接點 139">
              <a:extLst>
                <a:ext uri="{FF2B5EF4-FFF2-40B4-BE49-F238E27FC236}">
                  <a16:creationId xmlns:a16="http://schemas.microsoft.com/office/drawing/2014/main" id="{B2C31820-A4AB-41A5-8D9D-49E6159DA81D}"/>
                </a:ext>
              </a:extLst>
            </p:cNvPr>
            <p:cNvSpPr/>
            <p:nvPr/>
          </p:nvSpPr>
          <p:spPr>
            <a:xfrm>
              <a:off x="6308790" y="2741896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流程圖: 接點 140">
              <a:extLst>
                <a:ext uri="{FF2B5EF4-FFF2-40B4-BE49-F238E27FC236}">
                  <a16:creationId xmlns:a16="http://schemas.microsoft.com/office/drawing/2014/main" id="{247ABDA2-213C-4F0F-9A1A-95BCC40FE4DA}"/>
                </a:ext>
              </a:extLst>
            </p:cNvPr>
            <p:cNvSpPr/>
            <p:nvPr/>
          </p:nvSpPr>
          <p:spPr>
            <a:xfrm>
              <a:off x="6481753" y="2736786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流程圖: 接點 141">
              <a:extLst>
                <a:ext uri="{FF2B5EF4-FFF2-40B4-BE49-F238E27FC236}">
                  <a16:creationId xmlns:a16="http://schemas.microsoft.com/office/drawing/2014/main" id="{3009978D-D0C2-41BB-97CA-4A28D56D3E0C}"/>
                </a:ext>
              </a:extLst>
            </p:cNvPr>
            <p:cNvSpPr/>
            <p:nvPr/>
          </p:nvSpPr>
          <p:spPr>
            <a:xfrm>
              <a:off x="6654716" y="2736786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流程圖: 替代程序 142">
              <a:extLst>
                <a:ext uri="{FF2B5EF4-FFF2-40B4-BE49-F238E27FC236}">
                  <a16:creationId xmlns:a16="http://schemas.microsoft.com/office/drawing/2014/main" id="{71B418AC-3737-4264-BB86-0C02CBB0AD17}"/>
                </a:ext>
              </a:extLst>
            </p:cNvPr>
            <p:cNvSpPr/>
            <p:nvPr/>
          </p:nvSpPr>
          <p:spPr>
            <a:xfrm>
              <a:off x="6883750" y="2616666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流程圖: 替代程序 143">
              <a:extLst>
                <a:ext uri="{FF2B5EF4-FFF2-40B4-BE49-F238E27FC236}">
                  <a16:creationId xmlns:a16="http://schemas.microsoft.com/office/drawing/2014/main" id="{B007F970-64F1-4CFF-8A3C-7939B1D10A68}"/>
                </a:ext>
              </a:extLst>
            </p:cNvPr>
            <p:cNvSpPr/>
            <p:nvPr/>
          </p:nvSpPr>
          <p:spPr>
            <a:xfrm>
              <a:off x="7420063" y="2616666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流程圖: 替代程序 144">
              <a:extLst>
                <a:ext uri="{FF2B5EF4-FFF2-40B4-BE49-F238E27FC236}">
                  <a16:creationId xmlns:a16="http://schemas.microsoft.com/office/drawing/2014/main" id="{FC588424-93E5-4B50-A42C-01957117405D}"/>
                </a:ext>
              </a:extLst>
            </p:cNvPr>
            <p:cNvSpPr/>
            <p:nvPr/>
          </p:nvSpPr>
          <p:spPr>
            <a:xfrm>
              <a:off x="7956376" y="2616666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流程圖: 替代程序 145">
              <a:extLst>
                <a:ext uri="{FF2B5EF4-FFF2-40B4-BE49-F238E27FC236}">
                  <a16:creationId xmlns:a16="http://schemas.microsoft.com/office/drawing/2014/main" id="{F86D9C2D-0D03-4812-B029-94ADE1FF37E0}"/>
                </a:ext>
              </a:extLst>
            </p:cNvPr>
            <p:cNvSpPr/>
            <p:nvPr/>
          </p:nvSpPr>
          <p:spPr>
            <a:xfrm>
              <a:off x="8485816" y="2616665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7E4A216-084A-41A0-8AA6-1FF0182E6D8F}"/>
                </a:ext>
              </a:extLst>
            </p:cNvPr>
            <p:cNvGrpSpPr/>
            <p:nvPr/>
          </p:nvGrpSpPr>
          <p:grpSpPr>
            <a:xfrm rot="5400000">
              <a:off x="5702612" y="3233872"/>
              <a:ext cx="417934" cy="86870"/>
              <a:chOff x="5768630" y="3309914"/>
              <a:chExt cx="417934" cy="86870"/>
            </a:xfrm>
          </p:grpSpPr>
          <p:sp>
            <p:nvSpPr>
              <p:cNvPr id="147" name="流程圖: 接點 146">
                <a:extLst>
                  <a:ext uri="{FF2B5EF4-FFF2-40B4-BE49-F238E27FC236}">
                    <a16:creationId xmlns:a16="http://schemas.microsoft.com/office/drawing/2014/main" id="{B9C0D979-3BB0-4259-B629-ECAAC0625194}"/>
                  </a:ext>
                </a:extLst>
              </p:cNvPr>
              <p:cNvSpPr/>
              <p:nvPr/>
            </p:nvSpPr>
            <p:spPr>
              <a:xfrm>
                <a:off x="5768630" y="3315024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8" name="流程圖: 接點 147">
                <a:extLst>
                  <a:ext uri="{FF2B5EF4-FFF2-40B4-BE49-F238E27FC236}">
                    <a16:creationId xmlns:a16="http://schemas.microsoft.com/office/drawing/2014/main" id="{BB169A05-F5F0-40DA-BE1A-27CA3A5A9DDA}"/>
                  </a:ext>
                </a:extLst>
              </p:cNvPr>
              <p:cNvSpPr/>
              <p:nvPr/>
            </p:nvSpPr>
            <p:spPr>
              <a:xfrm>
                <a:off x="5941593" y="3309914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流程圖: 接點 148">
                <a:extLst>
                  <a:ext uri="{FF2B5EF4-FFF2-40B4-BE49-F238E27FC236}">
                    <a16:creationId xmlns:a16="http://schemas.microsoft.com/office/drawing/2014/main" id="{406884B6-065C-402A-9B1C-B49FEDDEC19C}"/>
                  </a:ext>
                </a:extLst>
              </p:cNvPr>
              <p:cNvSpPr/>
              <p:nvPr/>
            </p:nvSpPr>
            <p:spPr>
              <a:xfrm>
                <a:off x="6114556" y="3309914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6" name="流程圖: 替代程序 175">
              <a:extLst>
                <a:ext uri="{FF2B5EF4-FFF2-40B4-BE49-F238E27FC236}">
                  <a16:creationId xmlns:a16="http://schemas.microsoft.com/office/drawing/2014/main" id="{38A2EBE5-5004-489C-9C7E-89F3604175DC}"/>
                </a:ext>
              </a:extLst>
            </p:cNvPr>
            <p:cNvSpPr/>
            <p:nvPr/>
          </p:nvSpPr>
          <p:spPr>
            <a:xfrm>
              <a:off x="3059832" y="3718370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流程圖: 替代程序 176">
              <a:extLst>
                <a:ext uri="{FF2B5EF4-FFF2-40B4-BE49-F238E27FC236}">
                  <a16:creationId xmlns:a16="http://schemas.microsoft.com/office/drawing/2014/main" id="{97C12C8F-445B-46A9-9C9E-D8284ABF2E5D}"/>
                </a:ext>
              </a:extLst>
            </p:cNvPr>
            <p:cNvSpPr/>
            <p:nvPr/>
          </p:nvSpPr>
          <p:spPr>
            <a:xfrm>
              <a:off x="3592718" y="3718367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流程圖: 替代程序 177">
              <a:extLst>
                <a:ext uri="{FF2B5EF4-FFF2-40B4-BE49-F238E27FC236}">
                  <a16:creationId xmlns:a16="http://schemas.microsoft.com/office/drawing/2014/main" id="{C7D1509B-4322-46F6-8E06-18E2ADC7BDF9}"/>
                </a:ext>
              </a:extLst>
            </p:cNvPr>
            <p:cNvSpPr/>
            <p:nvPr/>
          </p:nvSpPr>
          <p:spPr>
            <a:xfrm>
              <a:off x="4133923" y="3724907"/>
              <a:ext cx="427368" cy="287003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流程圖: 替代程序 178">
              <a:extLst>
                <a:ext uri="{FF2B5EF4-FFF2-40B4-BE49-F238E27FC236}">
                  <a16:creationId xmlns:a16="http://schemas.microsoft.com/office/drawing/2014/main" id="{144FB721-AF55-488F-AE6D-9D7498F98EBC}"/>
                </a:ext>
              </a:extLst>
            </p:cNvPr>
            <p:cNvSpPr/>
            <p:nvPr/>
          </p:nvSpPr>
          <p:spPr>
            <a:xfrm>
              <a:off x="4675129" y="3724906"/>
              <a:ext cx="427368" cy="287003"/>
            </a:xfrm>
            <a:prstGeom prst="flowChartAlternateProcess">
              <a:avLst/>
            </a:prstGeom>
            <a:solidFill>
              <a:srgbClr val="E88D2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流程圖: 替代程序 179">
              <a:extLst>
                <a:ext uri="{FF2B5EF4-FFF2-40B4-BE49-F238E27FC236}">
                  <a16:creationId xmlns:a16="http://schemas.microsoft.com/office/drawing/2014/main" id="{BBBD4222-392E-4E4B-ABF2-390377F72A4D}"/>
                </a:ext>
              </a:extLst>
            </p:cNvPr>
            <p:cNvSpPr/>
            <p:nvPr/>
          </p:nvSpPr>
          <p:spPr>
            <a:xfrm>
              <a:off x="5216334" y="3718366"/>
              <a:ext cx="427368" cy="287003"/>
            </a:xfrm>
            <a:prstGeom prst="flowChartAlternateProcess">
              <a:avLst/>
            </a:prstGeom>
            <a:solidFill>
              <a:srgbClr val="E88D2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流程圖: 替代程序 180">
              <a:extLst>
                <a:ext uri="{FF2B5EF4-FFF2-40B4-BE49-F238E27FC236}">
                  <a16:creationId xmlns:a16="http://schemas.microsoft.com/office/drawing/2014/main" id="{5DD32CD3-5718-44B2-AD3F-213E249AEA8A}"/>
                </a:ext>
              </a:extLst>
            </p:cNvPr>
            <p:cNvSpPr/>
            <p:nvPr/>
          </p:nvSpPr>
          <p:spPr>
            <a:xfrm>
              <a:off x="5752647" y="3718366"/>
              <a:ext cx="427368" cy="287003"/>
            </a:xfrm>
            <a:prstGeom prst="flowChartAlternateProcess">
              <a:avLst/>
            </a:prstGeom>
            <a:solidFill>
              <a:srgbClr val="E88D2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流程圖: 接點 181">
              <a:extLst>
                <a:ext uri="{FF2B5EF4-FFF2-40B4-BE49-F238E27FC236}">
                  <a16:creationId xmlns:a16="http://schemas.microsoft.com/office/drawing/2014/main" id="{6DDC38C7-A6A8-4AEA-AEBF-FB52DBFF1FAC}"/>
                </a:ext>
              </a:extLst>
            </p:cNvPr>
            <p:cNvSpPr/>
            <p:nvPr/>
          </p:nvSpPr>
          <p:spPr>
            <a:xfrm>
              <a:off x="6308790" y="3843596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流程圖: 接點 182">
              <a:extLst>
                <a:ext uri="{FF2B5EF4-FFF2-40B4-BE49-F238E27FC236}">
                  <a16:creationId xmlns:a16="http://schemas.microsoft.com/office/drawing/2014/main" id="{5045307B-2CFC-46B6-A16E-4F048C225E72}"/>
                </a:ext>
              </a:extLst>
            </p:cNvPr>
            <p:cNvSpPr/>
            <p:nvPr/>
          </p:nvSpPr>
          <p:spPr>
            <a:xfrm>
              <a:off x="6481753" y="3838486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流程圖: 接點 183">
              <a:extLst>
                <a:ext uri="{FF2B5EF4-FFF2-40B4-BE49-F238E27FC236}">
                  <a16:creationId xmlns:a16="http://schemas.microsoft.com/office/drawing/2014/main" id="{D16A7E34-5723-4AC5-AD1F-20455C5816C5}"/>
                </a:ext>
              </a:extLst>
            </p:cNvPr>
            <p:cNvSpPr/>
            <p:nvPr/>
          </p:nvSpPr>
          <p:spPr>
            <a:xfrm>
              <a:off x="6654716" y="3838486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流程圖: 替代程序 184">
              <a:extLst>
                <a:ext uri="{FF2B5EF4-FFF2-40B4-BE49-F238E27FC236}">
                  <a16:creationId xmlns:a16="http://schemas.microsoft.com/office/drawing/2014/main" id="{DD7BB48F-5228-48C8-A2BB-C578319C6D88}"/>
                </a:ext>
              </a:extLst>
            </p:cNvPr>
            <p:cNvSpPr/>
            <p:nvPr/>
          </p:nvSpPr>
          <p:spPr>
            <a:xfrm>
              <a:off x="6883750" y="3718366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流程圖: 替代程序 185">
              <a:extLst>
                <a:ext uri="{FF2B5EF4-FFF2-40B4-BE49-F238E27FC236}">
                  <a16:creationId xmlns:a16="http://schemas.microsoft.com/office/drawing/2014/main" id="{292F022B-E6FE-417C-B812-5A4D4CF39E5E}"/>
                </a:ext>
              </a:extLst>
            </p:cNvPr>
            <p:cNvSpPr/>
            <p:nvPr/>
          </p:nvSpPr>
          <p:spPr>
            <a:xfrm>
              <a:off x="7420063" y="3718366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流程圖: 替代程序 186">
              <a:extLst>
                <a:ext uri="{FF2B5EF4-FFF2-40B4-BE49-F238E27FC236}">
                  <a16:creationId xmlns:a16="http://schemas.microsoft.com/office/drawing/2014/main" id="{1827CAF2-323C-47A7-A1BA-22EF4E1C73FD}"/>
                </a:ext>
              </a:extLst>
            </p:cNvPr>
            <p:cNvSpPr/>
            <p:nvPr/>
          </p:nvSpPr>
          <p:spPr>
            <a:xfrm>
              <a:off x="7956376" y="3718366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流程圖: 替代程序 187">
              <a:extLst>
                <a:ext uri="{FF2B5EF4-FFF2-40B4-BE49-F238E27FC236}">
                  <a16:creationId xmlns:a16="http://schemas.microsoft.com/office/drawing/2014/main" id="{A1053E3C-E937-4578-8FE2-6891C3EC9FBE}"/>
                </a:ext>
              </a:extLst>
            </p:cNvPr>
            <p:cNvSpPr/>
            <p:nvPr/>
          </p:nvSpPr>
          <p:spPr>
            <a:xfrm>
              <a:off x="8485816" y="3718365"/>
              <a:ext cx="42736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A7A3D5-640E-417A-BFA0-98D665234230}"/>
              </a:ext>
            </a:extLst>
          </p:cNvPr>
          <p:cNvGrpSpPr/>
          <p:nvPr/>
        </p:nvGrpSpPr>
        <p:grpSpPr>
          <a:xfrm>
            <a:off x="3620513" y="2154624"/>
            <a:ext cx="5323912" cy="293544"/>
            <a:chOff x="3341462" y="2139702"/>
            <a:chExt cx="5323912" cy="293544"/>
          </a:xfrm>
        </p:grpSpPr>
        <p:sp>
          <p:nvSpPr>
            <p:cNvPr id="201" name="流程圖: 替代程序 200">
              <a:extLst>
                <a:ext uri="{FF2B5EF4-FFF2-40B4-BE49-F238E27FC236}">
                  <a16:creationId xmlns:a16="http://schemas.microsoft.com/office/drawing/2014/main" id="{11923222-1F93-4400-9AEA-A26CE187FF79}"/>
                </a:ext>
              </a:extLst>
            </p:cNvPr>
            <p:cNvSpPr/>
            <p:nvPr/>
          </p:nvSpPr>
          <p:spPr>
            <a:xfrm>
              <a:off x="3341462" y="2139706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流程圖: 替代程序 201">
              <a:extLst>
                <a:ext uri="{FF2B5EF4-FFF2-40B4-BE49-F238E27FC236}">
                  <a16:creationId xmlns:a16="http://schemas.microsoft.com/office/drawing/2014/main" id="{D62FCBBB-D199-4814-81BE-383DC8CB18A1}"/>
                </a:ext>
              </a:extLst>
            </p:cNvPr>
            <p:cNvSpPr/>
            <p:nvPr/>
          </p:nvSpPr>
          <p:spPr>
            <a:xfrm>
              <a:off x="3874348" y="2139703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流程圖: 替代程序 202">
              <a:extLst>
                <a:ext uri="{FF2B5EF4-FFF2-40B4-BE49-F238E27FC236}">
                  <a16:creationId xmlns:a16="http://schemas.microsoft.com/office/drawing/2014/main" id="{A5316C13-1B55-488F-886E-5D22EA3675F9}"/>
                </a:ext>
              </a:extLst>
            </p:cNvPr>
            <p:cNvSpPr/>
            <p:nvPr/>
          </p:nvSpPr>
          <p:spPr>
            <a:xfrm>
              <a:off x="4415553" y="2146243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流程圖: 替代程序 203">
              <a:extLst>
                <a:ext uri="{FF2B5EF4-FFF2-40B4-BE49-F238E27FC236}">
                  <a16:creationId xmlns:a16="http://schemas.microsoft.com/office/drawing/2014/main" id="{14693C7C-ED30-45C2-A226-5F9901B2B478}"/>
                </a:ext>
              </a:extLst>
            </p:cNvPr>
            <p:cNvSpPr/>
            <p:nvPr/>
          </p:nvSpPr>
          <p:spPr>
            <a:xfrm>
              <a:off x="4956759" y="2146242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流程圖: 替代程序 204">
              <a:extLst>
                <a:ext uri="{FF2B5EF4-FFF2-40B4-BE49-F238E27FC236}">
                  <a16:creationId xmlns:a16="http://schemas.microsoft.com/office/drawing/2014/main" id="{84727931-F32A-49CC-A394-1DF354C67A7F}"/>
                </a:ext>
              </a:extLst>
            </p:cNvPr>
            <p:cNvSpPr/>
            <p:nvPr/>
          </p:nvSpPr>
          <p:spPr>
            <a:xfrm>
              <a:off x="5497964" y="2139702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流程圖: 替代程序 205">
              <a:extLst>
                <a:ext uri="{FF2B5EF4-FFF2-40B4-BE49-F238E27FC236}">
                  <a16:creationId xmlns:a16="http://schemas.microsoft.com/office/drawing/2014/main" id="{02F9CA94-C083-4649-9F37-713B516917C9}"/>
                </a:ext>
              </a:extLst>
            </p:cNvPr>
            <p:cNvSpPr/>
            <p:nvPr/>
          </p:nvSpPr>
          <p:spPr>
            <a:xfrm>
              <a:off x="6034277" y="2139702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流程圖: 接點 206">
              <a:extLst>
                <a:ext uri="{FF2B5EF4-FFF2-40B4-BE49-F238E27FC236}">
                  <a16:creationId xmlns:a16="http://schemas.microsoft.com/office/drawing/2014/main" id="{EF8AF621-72C6-4649-8F75-D30FC6CE85DF}"/>
                </a:ext>
              </a:extLst>
            </p:cNvPr>
            <p:cNvSpPr/>
            <p:nvPr/>
          </p:nvSpPr>
          <p:spPr>
            <a:xfrm>
              <a:off x="6590420" y="226493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流程圖: 接點 207">
              <a:extLst>
                <a:ext uri="{FF2B5EF4-FFF2-40B4-BE49-F238E27FC236}">
                  <a16:creationId xmlns:a16="http://schemas.microsoft.com/office/drawing/2014/main" id="{5D41265E-80B4-42E7-9EF4-C2485BC91737}"/>
                </a:ext>
              </a:extLst>
            </p:cNvPr>
            <p:cNvSpPr/>
            <p:nvPr/>
          </p:nvSpPr>
          <p:spPr>
            <a:xfrm>
              <a:off x="6763383" y="225982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流程圖: 接點 208">
              <a:extLst>
                <a:ext uri="{FF2B5EF4-FFF2-40B4-BE49-F238E27FC236}">
                  <a16:creationId xmlns:a16="http://schemas.microsoft.com/office/drawing/2014/main" id="{11EA4FFD-8249-4ADD-8277-F81E800C6FC3}"/>
                </a:ext>
              </a:extLst>
            </p:cNvPr>
            <p:cNvSpPr/>
            <p:nvPr/>
          </p:nvSpPr>
          <p:spPr>
            <a:xfrm>
              <a:off x="6936346" y="225982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流程圖: 替代程序 209">
              <a:extLst>
                <a:ext uri="{FF2B5EF4-FFF2-40B4-BE49-F238E27FC236}">
                  <a16:creationId xmlns:a16="http://schemas.microsoft.com/office/drawing/2014/main" id="{FC260B4F-365F-4CFA-9A87-4DF3BE2B2604}"/>
                </a:ext>
              </a:extLst>
            </p:cNvPr>
            <p:cNvSpPr/>
            <p:nvPr/>
          </p:nvSpPr>
          <p:spPr>
            <a:xfrm>
              <a:off x="7165380" y="2139702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流程圖: 替代程序 210">
              <a:extLst>
                <a:ext uri="{FF2B5EF4-FFF2-40B4-BE49-F238E27FC236}">
                  <a16:creationId xmlns:a16="http://schemas.microsoft.com/office/drawing/2014/main" id="{EE8D8B27-0B03-473A-BFC0-EEF6FDC0717B}"/>
                </a:ext>
              </a:extLst>
            </p:cNvPr>
            <p:cNvSpPr/>
            <p:nvPr/>
          </p:nvSpPr>
          <p:spPr>
            <a:xfrm>
              <a:off x="7701693" y="2139702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流程圖: 替代程序 211">
              <a:extLst>
                <a:ext uri="{FF2B5EF4-FFF2-40B4-BE49-F238E27FC236}">
                  <a16:creationId xmlns:a16="http://schemas.microsoft.com/office/drawing/2014/main" id="{102831D9-33BE-41A7-BA7A-EFB04C1FB8EB}"/>
                </a:ext>
              </a:extLst>
            </p:cNvPr>
            <p:cNvSpPr/>
            <p:nvPr/>
          </p:nvSpPr>
          <p:spPr>
            <a:xfrm>
              <a:off x="8238006" y="2139702"/>
              <a:ext cx="427368" cy="287003"/>
            </a:xfrm>
            <a:prstGeom prst="flowChartAlternateProcess">
              <a:avLst/>
            </a:prstGeom>
            <a:solidFill>
              <a:srgbClr val="F2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87F633E-0784-43C3-B27A-C88B762C65CB}"/>
              </a:ext>
            </a:extLst>
          </p:cNvPr>
          <p:cNvGrpSpPr/>
          <p:nvPr/>
        </p:nvGrpSpPr>
        <p:grpSpPr>
          <a:xfrm>
            <a:off x="3603452" y="3205505"/>
            <a:ext cx="5340973" cy="302349"/>
            <a:chOff x="3335483" y="3205505"/>
            <a:chExt cx="5340973" cy="302349"/>
          </a:xfrm>
        </p:grpSpPr>
        <p:sp>
          <p:nvSpPr>
            <p:cNvPr id="215" name="流程圖: 替代程序 214">
              <a:extLst>
                <a:ext uri="{FF2B5EF4-FFF2-40B4-BE49-F238E27FC236}">
                  <a16:creationId xmlns:a16="http://schemas.microsoft.com/office/drawing/2014/main" id="{1424D767-CF8A-4732-ADA4-1433F2FFEB0C}"/>
                </a:ext>
              </a:extLst>
            </p:cNvPr>
            <p:cNvSpPr/>
            <p:nvPr/>
          </p:nvSpPr>
          <p:spPr>
            <a:xfrm>
              <a:off x="3335483" y="3214225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流程圖: 接點 219">
              <a:extLst>
                <a:ext uri="{FF2B5EF4-FFF2-40B4-BE49-F238E27FC236}">
                  <a16:creationId xmlns:a16="http://schemas.microsoft.com/office/drawing/2014/main" id="{8ACEE9A1-0BD6-4A9C-8E05-DB8AA4E8D276}"/>
                </a:ext>
              </a:extLst>
            </p:cNvPr>
            <p:cNvSpPr/>
            <p:nvPr/>
          </p:nvSpPr>
          <p:spPr>
            <a:xfrm>
              <a:off x="6585740" y="3339455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流程圖: 接點 220">
              <a:extLst>
                <a:ext uri="{FF2B5EF4-FFF2-40B4-BE49-F238E27FC236}">
                  <a16:creationId xmlns:a16="http://schemas.microsoft.com/office/drawing/2014/main" id="{F40BF674-4B45-4A11-8A81-74C29A049F8E}"/>
                </a:ext>
              </a:extLst>
            </p:cNvPr>
            <p:cNvSpPr/>
            <p:nvPr/>
          </p:nvSpPr>
          <p:spPr>
            <a:xfrm>
              <a:off x="6758703" y="3334345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流程圖: 接點 221">
              <a:extLst>
                <a:ext uri="{FF2B5EF4-FFF2-40B4-BE49-F238E27FC236}">
                  <a16:creationId xmlns:a16="http://schemas.microsoft.com/office/drawing/2014/main" id="{EB911351-68D5-48A0-AD87-146E72342E11}"/>
                </a:ext>
              </a:extLst>
            </p:cNvPr>
            <p:cNvSpPr/>
            <p:nvPr/>
          </p:nvSpPr>
          <p:spPr>
            <a:xfrm>
              <a:off x="6931666" y="3334345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流程圖: 替代程序 226">
              <a:extLst>
                <a:ext uri="{FF2B5EF4-FFF2-40B4-BE49-F238E27FC236}">
                  <a16:creationId xmlns:a16="http://schemas.microsoft.com/office/drawing/2014/main" id="{0E636A95-5CE5-4F7F-9906-1E41D35FC8FE}"/>
                </a:ext>
              </a:extLst>
            </p:cNvPr>
            <p:cNvSpPr/>
            <p:nvPr/>
          </p:nvSpPr>
          <p:spPr>
            <a:xfrm>
              <a:off x="4960397" y="3205505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流程圖: 替代程序 227">
              <a:extLst>
                <a:ext uri="{FF2B5EF4-FFF2-40B4-BE49-F238E27FC236}">
                  <a16:creationId xmlns:a16="http://schemas.microsoft.com/office/drawing/2014/main" id="{FF552E12-532A-43B2-BC2F-ECCC4C1E0735}"/>
                </a:ext>
              </a:extLst>
            </p:cNvPr>
            <p:cNvSpPr/>
            <p:nvPr/>
          </p:nvSpPr>
          <p:spPr>
            <a:xfrm>
              <a:off x="7169018" y="3220851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F05F8973-17E9-417C-9E11-61FC57405448}"/>
              </a:ext>
            </a:extLst>
          </p:cNvPr>
          <p:cNvSpPr/>
          <p:nvPr/>
        </p:nvSpPr>
        <p:spPr>
          <a:xfrm>
            <a:off x="3436624" y="1524937"/>
            <a:ext cx="1351400" cy="498770"/>
          </a:xfrm>
          <a:prstGeom prst="wedgeRectCallou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229" name="語音泡泡: 矩形 228">
            <a:extLst>
              <a:ext uri="{FF2B5EF4-FFF2-40B4-BE49-F238E27FC236}">
                <a16:creationId xmlns:a16="http://schemas.microsoft.com/office/drawing/2014/main" id="{4B286580-430D-48B8-9BCC-A2ED2C50D556}"/>
              </a:ext>
            </a:extLst>
          </p:cNvPr>
          <p:cNvSpPr/>
          <p:nvPr/>
        </p:nvSpPr>
        <p:spPr>
          <a:xfrm>
            <a:off x="3431239" y="2583578"/>
            <a:ext cx="1351400" cy="498770"/>
          </a:xfrm>
          <a:prstGeom prst="wedgeRectCallou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標籤</a:t>
            </a:r>
          </a:p>
        </p:txBody>
      </p:sp>
      <p:sp>
        <p:nvSpPr>
          <p:cNvPr id="9" name="爆炸: 八角 8">
            <a:extLst>
              <a:ext uri="{FF2B5EF4-FFF2-40B4-BE49-F238E27FC236}">
                <a16:creationId xmlns:a16="http://schemas.microsoft.com/office/drawing/2014/main" id="{2B9C038A-A434-431B-A41D-B3CC68F5E874}"/>
              </a:ext>
            </a:extLst>
          </p:cNvPr>
          <p:cNvSpPr/>
          <p:nvPr/>
        </p:nvSpPr>
        <p:spPr>
          <a:xfrm>
            <a:off x="6948404" y="1000548"/>
            <a:ext cx="1592999" cy="109918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號: 彎曲 9">
            <a:extLst>
              <a:ext uri="{FF2B5EF4-FFF2-40B4-BE49-F238E27FC236}">
                <a16:creationId xmlns:a16="http://schemas.microsoft.com/office/drawing/2014/main" id="{8042865A-92E1-4188-A197-050172618199}"/>
              </a:ext>
            </a:extLst>
          </p:cNvPr>
          <p:cNvSpPr/>
          <p:nvPr/>
        </p:nvSpPr>
        <p:spPr>
          <a:xfrm>
            <a:off x="2411760" y="2427734"/>
            <a:ext cx="813433" cy="43517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L -0.44618 0.2197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9" y="10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229" grpId="0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20D24943-CC01-4352-99F7-1CD9BADE146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17911" y="1419558"/>
            <a:ext cx="0" cy="12962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2ED40A5F-7F88-4DFA-A21F-8CA95BAB935E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1904189" y="1347614"/>
            <a:ext cx="5898" cy="13729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2">
            <a:extLst>
              <a:ext uri="{FF2B5EF4-FFF2-40B4-BE49-F238E27FC236}">
                <a16:creationId xmlns:a16="http://schemas.microsoft.com/office/drawing/2014/main" id="{2B9A1A63-F052-4CBA-961E-38034CC208CD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3744641" y="1347614"/>
            <a:ext cx="10132" cy="138131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">
            <a:extLst>
              <a:ext uri="{FF2B5EF4-FFF2-40B4-BE49-F238E27FC236}">
                <a16:creationId xmlns:a16="http://schemas.microsoft.com/office/drawing/2014/main" id="{B128DBFF-DEC2-40A5-810A-49B6F5122DA4}"/>
              </a:ext>
            </a:extLst>
          </p:cNvPr>
          <p:cNvSpPr>
            <a:spLocks/>
          </p:cNvSpPr>
          <p:nvPr/>
        </p:nvSpPr>
        <p:spPr bwMode="auto">
          <a:xfrm>
            <a:off x="3754773" y="2728932"/>
            <a:ext cx="1728000" cy="576000"/>
          </a:xfrm>
          <a:custGeom>
            <a:avLst/>
            <a:gdLst>
              <a:gd name="T0" fmla="*/ 1985 w 2306"/>
              <a:gd name="T1" fmla="*/ 732 h 732"/>
              <a:gd name="T2" fmla="*/ 0 w 2306"/>
              <a:gd name="T3" fmla="*/ 732 h 732"/>
              <a:gd name="T4" fmla="*/ 322 w 2306"/>
              <a:gd name="T5" fmla="*/ 366 h 732"/>
              <a:gd name="T6" fmla="*/ 0 w 2306"/>
              <a:gd name="T7" fmla="*/ 0 h 732"/>
              <a:gd name="T8" fmla="*/ 1985 w 2306"/>
              <a:gd name="T9" fmla="*/ 0 h 732"/>
              <a:gd name="T10" fmla="*/ 2306 w 2306"/>
              <a:gd name="T11" fmla="*/ 366 h 732"/>
              <a:gd name="T12" fmla="*/ 1985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5" y="732"/>
                </a:moveTo>
                <a:lnTo>
                  <a:pt x="0" y="732"/>
                </a:lnTo>
                <a:lnTo>
                  <a:pt x="322" y="366"/>
                </a:lnTo>
                <a:lnTo>
                  <a:pt x="0" y="0"/>
                </a:lnTo>
                <a:lnTo>
                  <a:pt x="1985" y="0"/>
                </a:lnTo>
                <a:lnTo>
                  <a:pt x="2306" y="366"/>
                </a:lnTo>
                <a:lnTo>
                  <a:pt x="1985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8E5B383A-7F0F-4CCB-8C9F-B79C65C79F89}"/>
              </a:ext>
            </a:extLst>
          </p:cNvPr>
          <p:cNvSpPr txBox="1"/>
          <p:nvPr/>
        </p:nvSpPr>
        <p:spPr>
          <a:xfrm>
            <a:off x="4392059" y="28734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分析、訓練</a:t>
            </a:r>
            <a:endParaRPr lang="zh-CN" altLang="en-US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7FE753D1-4B78-4F3E-8E4D-23508AA793F8}"/>
              </a:ext>
            </a:extLst>
          </p:cNvPr>
          <p:cNvSpPr>
            <a:spLocks/>
          </p:cNvSpPr>
          <p:nvPr/>
        </p:nvSpPr>
        <p:spPr bwMode="auto">
          <a:xfrm>
            <a:off x="1910087" y="2720586"/>
            <a:ext cx="1728000" cy="576000"/>
          </a:xfrm>
          <a:custGeom>
            <a:avLst/>
            <a:gdLst>
              <a:gd name="T0" fmla="*/ 1984 w 2305"/>
              <a:gd name="T1" fmla="*/ 732 h 732"/>
              <a:gd name="T2" fmla="*/ 0 w 2305"/>
              <a:gd name="T3" fmla="*/ 732 h 732"/>
              <a:gd name="T4" fmla="*/ 321 w 2305"/>
              <a:gd name="T5" fmla="*/ 366 h 732"/>
              <a:gd name="T6" fmla="*/ 0 w 2305"/>
              <a:gd name="T7" fmla="*/ 0 h 732"/>
              <a:gd name="T8" fmla="*/ 1984 w 2305"/>
              <a:gd name="T9" fmla="*/ 0 h 732"/>
              <a:gd name="T10" fmla="*/ 2305 w 2305"/>
              <a:gd name="T11" fmla="*/ 366 h 732"/>
              <a:gd name="T12" fmla="*/ 1984 w 2305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5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B54C0A45-D5E0-484C-8FDB-DF1273F613A0}"/>
              </a:ext>
            </a:extLst>
          </p:cNvPr>
          <p:cNvSpPr txBox="1"/>
          <p:nvPr/>
        </p:nvSpPr>
        <p:spPr>
          <a:xfrm>
            <a:off x="2624810" y="2870022"/>
            <a:ext cx="723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E5189130-4255-4D77-89A3-30AC54BB442E}"/>
              </a:ext>
            </a:extLst>
          </p:cNvPr>
          <p:cNvSpPr>
            <a:spLocks/>
          </p:cNvSpPr>
          <p:nvPr/>
        </p:nvSpPr>
        <p:spPr bwMode="auto">
          <a:xfrm>
            <a:off x="117911" y="2715830"/>
            <a:ext cx="1728000" cy="576000"/>
          </a:xfrm>
          <a:custGeom>
            <a:avLst/>
            <a:gdLst>
              <a:gd name="T0" fmla="*/ 1984 w 2306"/>
              <a:gd name="T1" fmla="*/ 732 h 732"/>
              <a:gd name="T2" fmla="*/ 0 w 2306"/>
              <a:gd name="T3" fmla="*/ 732 h 732"/>
              <a:gd name="T4" fmla="*/ 321 w 2306"/>
              <a:gd name="T5" fmla="*/ 366 h 732"/>
              <a:gd name="T6" fmla="*/ 0 w 2306"/>
              <a:gd name="T7" fmla="*/ 0 h 732"/>
              <a:gd name="T8" fmla="*/ 1984 w 2306"/>
              <a:gd name="T9" fmla="*/ 0 h 732"/>
              <a:gd name="T10" fmla="*/ 2306 w 2306"/>
              <a:gd name="T11" fmla="*/ 366 h 732"/>
              <a:gd name="T12" fmla="*/ 1984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6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extBox 72">
            <a:extLst>
              <a:ext uri="{FF2B5EF4-FFF2-40B4-BE49-F238E27FC236}">
                <a16:creationId xmlns:a16="http://schemas.microsoft.com/office/drawing/2014/main" id="{0ADB994D-5D3B-4D2E-91CD-4AB7EEFCFF3B}"/>
              </a:ext>
            </a:extLst>
          </p:cNvPr>
          <p:cNvSpPr txBox="1"/>
          <p:nvPr/>
        </p:nvSpPr>
        <p:spPr>
          <a:xfrm>
            <a:off x="830873" y="2859822"/>
            <a:ext cx="64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爬蟲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1">
            <a:extLst>
              <a:ext uri="{FF2B5EF4-FFF2-40B4-BE49-F238E27FC236}">
                <a16:creationId xmlns:a16="http://schemas.microsoft.com/office/drawing/2014/main" id="{ADFAD59E-391B-4BD3-8828-4E2E6B956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427" y="1709401"/>
            <a:ext cx="1632017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利用線性回歸的方式做訓練與測試。另外，會使用迴圈找出測試分數最好的模型來當最後的模型。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1">
            <a:extLst>
              <a:ext uri="{FF2B5EF4-FFF2-40B4-BE49-F238E27FC236}">
                <a16:creationId xmlns:a16="http://schemas.microsoft.com/office/drawing/2014/main" id="{7F483BEB-0887-4421-A057-83764117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51" y="1709401"/>
            <a:ext cx="1632017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將所有歷史價格以時間序的方式分成資料與標籤，再以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9:1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的比例將其分成訓練資料與測試資料。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1">
            <a:extLst>
              <a:ext uri="{FF2B5EF4-FFF2-40B4-BE49-F238E27FC236}">
                <a16:creationId xmlns:a16="http://schemas.microsoft.com/office/drawing/2014/main" id="{A211DA1A-D1CD-4A79-B998-5DEE815C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9" y="1808204"/>
            <a:ext cx="1632017" cy="50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CPC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網站中爬取國內油氣歷史價格，取出所需的資料後，再存起來。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0" name="圖形 149" descr="篩選">
            <a:extLst>
              <a:ext uri="{FF2B5EF4-FFF2-40B4-BE49-F238E27FC236}">
                <a16:creationId xmlns:a16="http://schemas.microsoft.com/office/drawing/2014/main" id="{7251829F-840A-4F79-9AD9-B439CBEC9B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67744" y="2859822"/>
            <a:ext cx="360000" cy="360000"/>
          </a:xfrm>
          <a:prstGeom prst="rect">
            <a:avLst/>
          </a:prstGeom>
        </p:spPr>
      </p:pic>
      <p:pic>
        <p:nvPicPr>
          <p:cNvPr id="152" name="圖形 151" descr="研究">
            <a:extLst>
              <a:ext uri="{FF2B5EF4-FFF2-40B4-BE49-F238E27FC236}">
                <a16:creationId xmlns:a16="http://schemas.microsoft.com/office/drawing/2014/main" id="{350457AA-37DD-446D-A2CC-62982F759B1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16155" y="2859822"/>
            <a:ext cx="360000" cy="360000"/>
          </a:xfrm>
          <a:prstGeom prst="rect">
            <a:avLst/>
          </a:prstGeom>
        </p:spPr>
      </p:pic>
      <p:pic>
        <p:nvPicPr>
          <p:cNvPr id="154" name="圖形 153" descr="蟲">
            <a:extLst>
              <a:ext uri="{FF2B5EF4-FFF2-40B4-BE49-F238E27FC236}">
                <a16:creationId xmlns:a16="http://schemas.microsoft.com/office/drawing/2014/main" id="{85BE47D5-0348-424F-AEAE-C6FBD707A04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12530" y="284109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 descr="老師">
            <a:extLst>
              <a:ext uri="{FF2B5EF4-FFF2-40B4-BE49-F238E27FC236}">
                <a16:creationId xmlns:a16="http://schemas.microsoft.com/office/drawing/2014/main" id="{6227BA22-8EAE-4B62-A1DA-177B36B35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728" y="2443873"/>
            <a:ext cx="2248705" cy="224870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grpSp>
        <p:nvGrpSpPr>
          <p:cNvPr id="12" name="Group 39">
            <a:extLst>
              <a:ext uri="{FF2B5EF4-FFF2-40B4-BE49-F238E27FC236}">
                <a16:creationId xmlns:a16="http://schemas.microsoft.com/office/drawing/2014/main" id="{CA8FDB8A-D6D9-419A-A8F0-C7F344615E66}"/>
              </a:ext>
            </a:extLst>
          </p:cNvPr>
          <p:cNvGrpSpPr/>
          <p:nvPr/>
        </p:nvGrpSpPr>
        <p:grpSpPr>
          <a:xfrm>
            <a:off x="179512" y="195486"/>
            <a:ext cx="2970858" cy="2571222"/>
            <a:chOff x="3392215" y="1614026"/>
            <a:chExt cx="5407569" cy="497011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0E23588-A443-4BDA-893E-A8E0259BD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FD7B5B6-56F0-4C5F-94B5-15BD6D8A5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E59DCB1-D96B-42A1-A8F4-6A848A2AB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C625F3C-7082-4076-A253-FBD9F3B01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55EC8C8-D447-461A-8F72-0562E8A69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DB7612-7F9B-4361-9D77-85A6F4F9C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BFB89CD-DF45-46F8-9A98-39AD13CB9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1943AAF-6AF6-470F-B341-2118FB2E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360979-A1AE-44B7-B011-B7534843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92657F2-6AF0-42DB-B315-C0623A0B8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E78904E-358C-4B62-970B-176D107F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51D702-1C0D-4E68-8D6C-CB1DEF8B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71B1D59-16BA-484A-AB2A-0B9BB4B7D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9D0E4DF-9D08-4E92-B425-09AC217B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578A2D8-D478-428C-A6C5-D2F3CA3E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0B5C633-5BAD-4EE6-B5BF-996913EE2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96C4AF64-0CF3-4639-B517-E01ED188E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DEE92B6-F343-4AA7-A62B-296A4219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2413BC59-E586-4847-9FD7-6D93430B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0422291-3DD5-4852-A6CC-D126B8C5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19465AE0-D89B-4FA5-8F72-358D6A06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924E498-6EA4-4D6D-BE31-B85EF570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1FDE4765-2F8B-42E7-933A-68D5F431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083D38A2-4B7D-4582-BF65-E3BACD3A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4FD85EA7-0AB1-4425-94F1-BE2B8343C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190C46E3-F4F8-4979-8097-D8CDFA3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CC2B7B7-0CED-45AD-B79A-00B603AAD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7F41828-5D0B-421A-9034-08030FAB3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1" name="Picture 38">
              <a:extLst>
                <a:ext uri="{FF2B5EF4-FFF2-40B4-BE49-F238E27FC236}">
                  <a16:creationId xmlns:a16="http://schemas.microsoft.com/office/drawing/2014/main" id="{8825F252-A33F-4C56-BBD6-B12176A6D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9">
              <a:extLst>
                <a:ext uri="{FF2B5EF4-FFF2-40B4-BE49-F238E27FC236}">
                  <a16:creationId xmlns:a16="http://schemas.microsoft.com/office/drawing/2014/main" id="{666ECD1E-499C-41D2-85E5-C2DE32911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1377D04-6410-4396-B469-5FFA990A8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0C3F233-988C-4E96-A988-3E6D6DADA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E23880B-CCF5-4666-B0A9-8F70E4072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5C418574-93FD-47D6-AA5D-AE67E524EC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B8B7F8BA-7BDA-4EB8-A882-D0E15D609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EB3F93A5-6185-4EB9-8E11-9D3F833FF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0" name="Picture 60">
              <a:extLst>
                <a:ext uri="{FF2B5EF4-FFF2-40B4-BE49-F238E27FC236}">
                  <a16:creationId xmlns:a16="http://schemas.microsoft.com/office/drawing/2014/main" id="{545154C4-B410-4CF7-A95C-49A7FC122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785C6F81-B415-405D-98C3-CCDF7B599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60808DF8-73ED-4C5F-9420-5D5813E3A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CB311EB7-AA39-41DC-A75A-1ECCEFA3A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74">
              <a:extLst>
                <a:ext uri="{FF2B5EF4-FFF2-40B4-BE49-F238E27FC236}">
                  <a16:creationId xmlns:a16="http://schemas.microsoft.com/office/drawing/2014/main" id="{89F75C45-5D38-49B7-8F86-1322D422D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76">
              <a:extLst>
                <a:ext uri="{FF2B5EF4-FFF2-40B4-BE49-F238E27FC236}">
                  <a16:creationId xmlns:a16="http://schemas.microsoft.com/office/drawing/2014/main" id="{4547CABB-0DB6-4407-94E3-987D1381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79">
              <a:extLst>
                <a:ext uri="{FF2B5EF4-FFF2-40B4-BE49-F238E27FC236}">
                  <a16:creationId xmlns:a16="http://schemas.microsoft.com/office/drawing/2014/main" id="{F2B74B34-8140-401F-9218-40809CB74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59D32853-785F-4491-84C8-11FDB0EC0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6D02443-EE31-45B6-B786-BAC0DF2D3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19721F1D-4412-48C0-9BE4-63117C77794F}"/>
              </a:ext>
            </a:extLst>
          </p:cNvPr>
          <p:cNvSpPr/>
          <p:nvPr/>
        </p:nvSpPr>
        <p:spPr>
          <a:xfrm>
            <a:off x="3601908" y="428901"/>
            <a:ext cx="4891864" cy="336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分析</a:t>
            </a:r>
          </a:p>
        </p:txBody>
      </p:sp>
      <p:pic>
        <p:nvPicPr>
          <p:cNvPr id="3" name="圖片 2" descr="一張含有 地圖 的圖片&#10;&#10;自動產生的描述">
            <a:extLst>
              <a:ext uri="{FF2B5EF4-FFF2-40B4-BE49-F238E27FC236}">
                <a16:creationId xmlns:a16="http://schemas.microsoft.com/office/drawing/2014/main" id="{72404BB3-54DF-46D8-92EA-35EBBCDD1C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95" y="961862"/>
            <a:ext cx="5783377" cy="32531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849F137-EDB5-4061-87E9-45C703D3C07F}"/>
              </a:ext>
            </a:extLst>
          </p:cNvPr>
          <p:cNvSpPr txBox="1"/>
          <p:nvPr/>
        </p:nvSpPr>
        <p:spPr>
          <a:xfrm>
            <a:off x="714130" y="3147814"/>
            <a:ext cx="16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2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多項式回歸</a:t>
            </a:r>
          </a:p>
        </p:txBody>
      </p:sp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692FC26D-C66A-42BE-A788-091540F1F21F}"/>
              </a:ext>
            </a:extLst>
          </p:cNvPr>
          <p:cNvSpPr/>
          <p:nvPr/>
        </p:nvSpPr>
        <p:spPr>
          <a:xfrm>
            <a:off x="3761794" y="3147814"/>
            <a:ext cx="514431" cy="576922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8A335357-F9B0-4C4D-AB45-4BEA749C9149}"/>
              </a:ext>
            </a:extLst>
          </p:cNvPr>
          <p:cNvSpPr/>
          <p:nvPr/>
        </p:nvSpPr>
        <p:spPr>
          <a:xfrm>
            <a:off x="2786119" y="3267164"/>
            <a:ext cx="894277" cy="3382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7A6122D-D63C-4254-AAC6-52B8270745ED}"/>
              </a:ext>
            </a:extLst>
          </p:cNvPr>
          <p:cNvSpPr txBox="1"/>
          <p:nvPr/>
        </p:nvSpPr>
        <p:spPr>
          <a:xfrm>
            <a:off x="2700306" y="2932475"/>
            <a:ext cx="113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92 C 0.00573 -0.05957 0.01111 -0.11636 0.01719 -0.17315 C 0.04462 -0.13241 0.0408 -0.19846 0.05174 -0.21574 C 0.05278 -0.24475 0.05434 -0.27376 0.05573 -0.30247 L 0.06927 -0.03796 C 0.07639 -0.0892 0.08386 -0.14012 0.09098 -0.19136 C 0.0974 -0.23611 0.10226 -0.25648 0.12292 -0.20247 C 0.13542 -0.21204 0.14202 -0.33055 0.16615 -0.24846 C 0.17257 -0.25401 0.17466 -0.37407 0.18611 -0.26389 C 0.17952 -0.3716 0.23316 -0.29722 0.25677 -0.30679 C 0.2823 -0.23981 0.27275 -0.15864 0.28073 -0.08457 C 0.2948 -0.27531 0.30695 -0.04506 0.32049 -0.02562 C 0.32605 -0.13426 0.36563 -0.15926 0.36858 -0.10926 C 0.37761 -0.12099 0.41667 -0.36605 0.42379 -0.13858 C 0.42309 -0.29074 0.45677 -0.17099 0.46233 -0.1608 C 0.46424 -0.10062 0.46684 -0.04012 0.46927 0.02747 C 0.47118 -0.00679 0.47327 -0.03518 0.47518 -0.06327 " pathEditMode="relative" rAng="0" ptsTypes="AAAAAAAAAAAAAAAAA">
                                      <p:cBhvr>
                                        <p:cTn id="89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" grpId="0"/>
      <p:bldP spid="11" grpId="0" animBg="1"/>
      <p:bldP spid="11" grpId="1" animBg="1"/>
      <p:bldP spid="62" grpId="0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grpSp>
        <p:nvGrpSpPr>
          <p:cNvPr id="12" name="Group 39">
            <a:extLst>
              <a:ext uri="{FF2B5EF4-FFF2-40B4-BE49-F238E27FC236}">
                <a16:creationId xmlns:a16="http://schemas.microsoft.com/office/drawing/2014/main" id="{CA8FDB8A-D6D9-419A-A8F0-C7F344615E66}"/>
              </a:ext>
            </a:extLst>
          </p:cNvPr>
          <p:cNvGrpSpPr/>
          <p:nvPr/>
        </p:nvGrpSpPr>
        <p:grpSpPr>
          <a:xfrm>
            <a:off x="179512" y="195486"/>
            <a:ext cx="2970858" cy="2571222"/>
            <a:chOff x="3392215" y="1614026"/>
            <a:chExt cx="5407569" cy="497011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0E23588-A443-4BDA-893E-A8E0259BD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FD7B5B6-56F0-4C5F-94B5-15BD6D8A5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E59DCB1-D96B-42A1-A8F4-6A848A2AB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C625F3C-7082-4076-A253-FBD9F3B01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55EC8C8-D447-461A-8F72-0562E8A69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DB7612-7F9B-4361-9D77-85A6F4F9C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BFB89CD-DF45-46F8-9A98-39AD13CB9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1943AAF-6AF6-470F-B341-2118FB2E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360979-A1AE-44B7-B011-B7534843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92657F2-6AF0-42DB-B315-C0623A0B8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E78904E-358C-4B62-970B-176D107F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51D702-1C0D-4E68-8D6C-CB1DEF8B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71B1D59-16BA-484A-AB2A-0B9BB4B7D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9D0E4DF-9D08-4E92-B425-09AC217B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578A2D8-D478-428C-A6C5-D2F3CA3E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0B5C633-5BAD-4EE6-B5BF-996913EE2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96C4AF64-0CF3-4639-B517-E01ED188E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DEE92B6-F343-4AA7-A62B-296A4219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2413BC59-E586-4847-9FD7-6D93430B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0422291-3DD5-4852-A6CC-D126B8C5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19465AE0-D89B-4FA5-8F72-358D6A06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924E498-6EA4-4D6D-BE31-B85EF570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1FDE4765-2F8B-42E7-933A-68D5F431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083D38A2-4B7D-4582-BF65-E3BACD3A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4FD85EA7-0AB1-4425-94F1-BE2B8343C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190C46E3-F4F8-4979-8097-D8CDFA3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CC2B7B7-0CED-45AD-B79A-00B603AAD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7F41828-5D0B-421A-9034-08030FAB3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1" name="Picture 38">
              <a:extLst>
                <a:ext uri="{FF2B5EF4-FFF2-40B4-BE49-F238E27FC236}">
                  <a16:creationId xmlns:a16="http://schemas.microsoft.com/office/drawing/2014/main" id="{8825F252-A33F-4C56-BBD6-B12176A6D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9">
              <a:extLst>
                <a:ext uri="{FF2B5EF4-FFF2-40B4-BE49-F238E27FC236}">
                  <a16:creationId xmlns:a16="http://schemas.microsoft.com/office/drawing/2014/main" id="{666ECD1E-499C-41D2-85E5-C2DE32911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1377D04-6410-4396-B469-5FFA990A8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0C3F233-988C-4E96-A988-3E6D6DADA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E23880B-CCF5-4666-B0A9-8F70E4072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5C418574-93FD-47D6-AA5D-AE67E524EC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B8B7F8BA-7BDA-4EB8-A882-D0E15D609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EB3F93A5-6185-4EB9-8E11-9D3F833FF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0" name="Picture 60">
              <a:extLst>
                <a:ext uri="{FF2B5EF4-FFF2-40B4-BE49-F238E27FC236}">
                  <a16:creationId xmlns:a16="http://schemas.microsoft.com/office/drawing/2014/main" id="{545154C4-B410-4CF7-A95C-49A7FC122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785C6F81-B415-405D-98C3-CCDF7B599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60808DF8-73ED-4C5F-9420-5D5813E3A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CB311EB7-AA39-41DC-A75A-1ECCEFA3A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74">
              <a:extLst>
                <a:ext uri="{FF2B5EF4-FFF2-40B4-BE49-F238E27FC236}">
                  <a16:creationId xmlns:a16="http://schemas.microsoft.com/office/drawing/2014/main" id="{89F75C45-5D38-49B7-8F86-1322D422D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76">
              <a:extLst>
                <a:ext uri="{FF2B5EF4-FFF2-40B4-BE49-F238E27FC236}">
                  <a16:creationId xmlns:a16="http://schemas.microsoft.com/office/drawing/2014/main" id="{4547CABB-0DB6-4407-94E3-987D1381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79">
              <a:extLst>
                <a:ext uri="{FF2B5EF4-FFF2-40B4-BE49-F238E27FC236}">
                  <a16:creationId xmlns:a16="http://schemas.microsoft.com/office/drawing/2014/main" id="{F2B74B34-8140-401F-9218-40809CB74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59D32853-785F-4491-84C8-11FDB0EC0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6D02443-EE31-45B6-B786-BAC0DF2D3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19721F1D-4412-48C0-9BE4-63117C77794F}"/>
              </a:ext>
            </a:extLst>
          </p:cNvPr>
          <p:cNvSpPr/>
          <p:nvPr/>
        </p:nvSpPr>
        <p:spPr>
          <a:xfrm>
            <a:off x="3601908" y="428901"/>
            <a:ext cx="4891864" cy="336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756AD6F-5FE6-4158-8D5A-35D1BD49B1C0}"/>
              </a:ext>
            </a:extLst>
          </p:cNvPr>
          <p:cNvGrpSpPr/>
          <p:nvPr/>
        </p:nvGrpSpPr>
        <p:grpSpPr>
          <a:xfrm>
            <a:off x="3511715" y="1201167"/>
            <a:ext cx="2913009" cy="3182776"/>
            <a:chOff x="3511715" y="1201167"/>
            <a:chExt cx="2913009" cy="3182776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FD7C4D0-186F-480A-8C2B-BB82E307866E}"/>
                </a:ext>
              </a:extLst>
            </p:cNvPr>
            <p:cNvSpPr/>
            <p:nvPr/>
          </p:nvSpPr>
          <p:spPr>
            <a:xfrm>
              <a:off x="3511715" y="1217256"/>
              <a:ext cx="2913009" cy="31666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C0817977-BE77-4D34-843B-54C6224E7E8E}"/>
                </a:ext>
              </a:extLst>
            </p:cNvPr>
            <p:cNvGrpSpPr/>
            <p:nvPr/>
          </p:nvGrpSpPr>
          <p:grpSpPr>
            <a:xfrm>
              <a:off x="3661935" y="1735439"/>
              <a:ext cx="2635989" cy="293543"/>
              <a:chOff x="4956759" y="2139702"/>
              <a:chExt cx="2635989" cy="293543"/>
            </a:xfrm>
          </p:grpSpPr>
          <p:sp>
            <p:nvSpPr>
              <p:cNvPr id="117" name="流程圖: 替代程序 116">
                <a:extLst>
                  <a:ext uri="{FF2B5EF4-FFF2-40B4-BE49-F238E27FC236}">
                    <a16:creationId xmlns:a16="http://schemas.microsoft.com/office/drawing/2014/main" id="{E7620A77-3C95-4A7F-84D1-D18FB39D6176}"/>
                  </a:ext>
                </a:extLst>
              </p:cNvPr>
              <p:cNvSpPr/>
              <p:nvPr/>
            </p:nvSpPr>
            <p:spPr>
              <a:xfrm>
                <a:off x="4956759" y="214624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流程圖: 替代程序 117">
                <a:extLst>
                  <a:ext uri="{FF2B5EF4-FFF2-40B4-BE49-F238E27FC236}">
                    <a16:creationId xmlns:a16="http://schemas.microsoft.com/office/drawing/2014/main" id="{354900E4-5C51-4BC6-971B-ADC0A46632A2}"/>
                  </a:ext>
                </a:extLst>
              </p:cNvPr>
              <p:cNvSpPr/>
              <p:nvPr/>
            </p:nvSpPr>
            <p:spPr>
              <a:xfrm>
                <a:off x="5497964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流程圖: 替代程序 118">
                <a:extLst>
                  <a:ext uri="{FF2B5EF4-FFF2-40B4-BE49-F238E27FC236}">
                    <a16:creationId xmlns:a16="http://schemas.microsoft.com/office/drawing/2014/main" id="{0F34EE1A-5375-4A45-B3E5-D44875AB9237}"/>
                  </a:ext>
                </a:extLst>
              </p:cNvPr>
              <p:cNvSpPr/>
              <p:nvPr/>
            </p:nvSpPr>
            <p:spPr>
              <a:xfrm>
                <a:off x="6034277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流程圖: 接點 119">
                <a:extLst>
                  <a:ext uri="{FF2B5EF4-FFF2-40B4-BE49-F238E27FC236}">
                    <a16:creationId xmlns:a16="http://schemas.microsoft.com/office/drawing/2014/main" id="{56445725-7A4C-4C3D-85D8-5DBCFFA36D07}"/>
                  </a:ext>
                </a:extLst>
              </p:cNvPr>
              <p:cNvSpPr/>
              <p:nvPr/>
            </p:nvSpPr>
            <p:spPr>
              <a:xfrm>
                <a:off x="6590420" y="226493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流程圖: 接點 120">
                <a:extLst>
                  <a:ext uri="{FF2B5EF4-FFF2-40B4-BE49-F238E27FC236}">
                    <a16:creationId xmlns:a16="http://schemas.microsoft.com/office/drawing/2014/main" id="{68E61063-6354-4A9D-B900-A1202D6FD5D5}"/>
                  </a:ext>
                </a:extLst>
              </p:cNvPr>
              <p:cNvSpPr/>
              <p:nvPr/>
            </p:nvSpPr>
            <p:spPr>
              <a:xfrm>
                <a:off x="6763383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流程圖: 接點 121">
                <a:extLst>
                  <a:ext uri="{FF2B5EF4-FFF2-40B4-BE49-F238E27FC236}">
                    <a16:creationId xmlns:a16="http://schemas.microsoft.com/office/drawing/2014/main" id="{2C7DBC78-2C95-4278-B26B-66E2B9512818}"/>
                  </a:ext>
                </a:extLst>
              </p:cNvPr>
              <p:cNvSpPr/>
              <p:nvPr/>
            </p:nvSpPr>
            <p:spPr>
              <a:xfrm>
                <a:off x="6936346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流程圖: 替代程序 122">
                <a:extLst>
                  <a:ext uri="{FF2B5EF4-FFF2-40B4-BE49-F238E27FC236}">
                    <a16:creationId xmlns:a16="http://schemas.microsoft.com/office/drawing/2014/main" id="{98FFB9A7-200A-4AF5-913E-446D53304E08}"/>
                  </a:ext>
                </a:extLst>
              </p:cNvPr>
              <p:cNvSpPr/>
              <p:nvPr/>
            </p:nvSpPr>
            <p:spPr>
              <a:xfrm>
                <a:off x="7165380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5027347-D00E-411E-BF96-CDAEF3DE0666}"/>
                </a:ext>
              </a:extLst>
            </p:cNvPr>
            <p:cNvGrpSpPr/>
            <p:nvPr/>
          </p:nvGrpSpPr>
          <p:grpSpPr>
            <a:xfrm>
              <a:off x="3661935" y="2181563"/>
              <a:ext cx="2635989" cy="293543"/>
              <a:chOff x="4956759" y="2139702"/>
              <a:chExt cx="2635989" cy="293543"/>
            </a:xfrm>
          </p:grpSpPr>
          <p:sp>
            <p:nvSpPr>
              <p:cNvPr id="110" name="流程圖: 替代程序 109">
                <a:extLst>
                  <a:ext uri="{FF2B5EF4-FFF2-40B4-BE49-F238E27FC236}">
                    <a16:creationId xmlns:a16="http://schemas.microsoft.com/office/drawing/2014/main" id="{F0CD9D10-8239-458A-819F-823AC8BE1877}"/>
                  </a:ext>
                </a:extLst>
              </p:cNvPr>
              <p:cNvSpPr/>
              <p:nvPr/>
            </p:nvSpPr>
            <p:spPr>
              <a:xfrm>
                <a:off x="4956759" y="214624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流程圖: 替代程序 110">
                <a:extLst>
                  <a:ext uri="{FF2B5EF4-FFF2-40B4-BE49-F238E27FC236}">
                    <a16:creationId xmlns:a16="http://schemas.microsoft.com/office/drawing/2014/main" id="{292219BC-CF6A-4581-83B0-468017BC6E0A}"/>
                  </a:ext>
                </a:extLst>
              </p:cNvPr>
              <p:cNvSpPr/>
              <p:nvPr/>
            </p:nvSpPr>
            <p:spPr>
              <a:xfrm>
                <a:off x="5497964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流程圖: 替代程序 111">
                <a:extLst>
                  <a:ext uri="{FF2B5EF4-FFF2-40B4-BE49-F238E27FC236}">
                    <a16:creationId xmlns:a16="http://schemas.microsoft.com/office/drawing/2014/main" id="{8695DB60-41DC-44EF-A238-F18DCE11DA9E}"/>
                  </a:ext>
                </a:extLst>
              </p:cNvPr>
              <p:cNvSpPr/>
              <p:nvPr/>
            </p:nvSpPr>
            <p:spPr>
              <a:xfrm>
                <a:off x="6034277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E2379080-18A0-4779-B3E0-B48E4F136CD9}"/>
                  </a:ext>
                </a:extLst>
              </p:cNvPr>
              <p:cNvSpPr/>
              <p:nvPr/>
            </p:nvSpPr>
            <p:spPr>
              <a:xfrm>
                <a:off x="6590420" y="226493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E238D1E6-6875-4C38-920C-5ACDCC35F4A3}"/>
                  </a:ext>
                </a:extLst>
              </p:cNvPr>
              <p:cNvSpPr/>
              <p:nvPr/>
            </p:nvSpPr>
            <p:spPr>
              <a:xfrm>
                <a:off x="6763383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FA11FF1F-A36D-4AC9-A764-51C77A75FF81}"/>
                  </a:ext>
                </a:extLst>
              </p:cNvPr>
              <p:cNvSpPr/>
              <p:nvPr/>
            </p:nvSpPr>
            <p:spPr>
              <a:xfrm>
                <a:off x="6936346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流程圖: 替代程序 115">
                <a:extLst>
                  <a:ext uri="{FF2B5EF4-FFF2-40B4-BE49-F238E27FC236}">
                    <a16:creationId xmlns:a16="http://schemas.microsoft.com/office/drawing/2014/main" id="{5C51FDA3-F03E-4EF5-B720-5E22F4920C7F}"/>
                  </a:ext>
                </a:extLst>
              </p:cNvPr>
              <p:cNvSpPr/>
              <p:nvPr/>
            </p:nvSpPr>
            <p:spPr>
              <a:xfrm>
                <a:off x="7165380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3368A3E9-CF43-4387-91F4-B3698B2DAA0C}"/>
                </a:ext>
              </a:extLst>
            </p:cNvPr>
            <p:cNvGrpSpPr/>
            <p:nvPr/>
          </p:nvGrpSpPr>
          <p:grpSpPr>
            <a:xfrm>
              <a:off x="3657301" y="2621147"/>
              <a:ext cx="2635989" cy="293543"/>
              <a:chOff x="4956759" y="2139702"/>
              <a:chExt cx="2635989" cy="293543"/>
            </a:xfrm>
          </p:grpSpPr>
          <p:sp>
            <p:nvSpPr>
              <p:cNvPr id="103" name="流程圖: 替代程序 102">
                <a:extLst>
                  <a:ext uri="{FF2B5EF4-FFF2-40B4-BE49-F238E27FC236}">
                    <a16:creationId xmlns:a16="http://schemas.microsoft.com/office/drawing/2014/main" id="{0F9DA751-77CC-4AF2-8900-6AF50231A529}"/>
                  </a:ext>
                </a:extLst>
              </p:cNvPr>
              <p:cNvSpPr/>
              <p:nvPr/>
            </p:nvSpPr>
            <p:spPr>
              <a:xfrm>
                <a:off x="4956759" y="214624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流程圖: 替代程序 103">
                <a:extLst>
                  <a:ext uri="{FF2B5EF4-FFF2-40B4-BE49-F238E27FC236}">
                    <a16:creationId xmlns:a16="http://schemas.microsoft.com/office/drawing/2014/main" id="{D85F3F7D-DFC2-4600-B7DD-F0D5F17550E7}"/>
                  </a:ext>
                </a:extLst>
              </p:cNvPr>
              <p:cNvSpPr/>
              <p:nvPr/>
            </p:nvSpPr>
            <p:spPr>
              <a:xfrm>
                <a:off x="5497964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流程圖: 替代程序 104">
                <a:extLst>
                  <a:ext uri="{FF2B5EF4-FFF2-40B4-BE49-F238E27FC236}">
                    <a16:creationId xmlns:a16="http://schemas.microsoft.com/office/drawing/2014/main" id="{B2E09B9F-8149-4877-ABAB-C30987F96A46}"/>
                  </a:ext>
                </a:extLst>
              </p:cNvPr>
              <p:cNvSpPr/>
              <p:nvPr/>
            </p:nvSpPr>
            <p:spPr>
              <a:xfrm>
                <a:off x="6034277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流程圖: 接點 105">
                <a:extLst>
                  <a:ext uri="{FF2B5EF4-FFF2-40B4-BE49-F238E27FC236}">
                    <a16:creationId xmlns:a16="http://schemas.microsoft.com/office/drawing/2014/main" id="{D1226751-E580-4CF2-BB07-671D98984AE1}"/>
                  </a:ext>
                </a:extLst>
              </p:cNvPr>
              <p:cNvSpPr/>
              <p:nvPr/>
            </p:nvSpPr>
            <p:spPr>
              <a:xfrm>
                <a:off x="6590420" y="226493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流程圖: 接點 106">
                <a:extLst>
                  <a:ext uri="{FF2B5EF4-FFF2-40B4-BE49-F238E27FC236}">
                    <a16:creationId xmlns:a16="http://schemas.microsoft.com/office/drawing/2014/main" id="{3925F1C7-4908-4C58-94A5-7E4087D531E3}"/>
                  </a:ext>
                </a:extLst>
              </p:cNvPr>
              <p:cNvSpPr/>
              <p:nvPr/>
            </p:nvSpPr>
            <p:spPr>
              <a:xfrm>
                <a:off x="6763383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流程圖: 接點 107">
                <a:extLst>
                  <a:ext uri="{FF2B5EF4-FFF2-40B4-BE49-F238E27FC236}">
                    <a16:creationId xmlns:a16="http://schemas.microsoft.com/office/drawing/2014/main" id="{1BCD18F9-AD4F-4C40-9908-EBE3DB616DCC}"/>
                  </a:ext>
                </a:extLst>
              </p:cNvPr>
              <p:cNvSpPr/>
              <p:nvPr/>
            </p:nvSpPr>
            <p:spPr>
              <a:xfrm>
                <a:off x="6936346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流程圖: 替代程序 108">
                <a:extLst>
                  <a:ext uri="{FF2B5EF4-FFF2-40B4-BE49-F238E27FC236}">
                    <a16:creationId xmlns:a16="http://schemas.microsoft.com/office/drawing/2014/main" id="{AFFC65BE-1A41-439E-B6EE-3F6EAECF8AA4}"/>
                  </a:ext>
                </a:extLst>
              </p:cNvPr>
              <p:cNvSpPr/>
              <p:nvPr/>
            </p:nvSpPr>
            <p:spPr>
              <a:xfrm>
                <a:off x="7165380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E9FF3BEA-05EE-4CD6-A011-BFD7855E25CB}"/>
                </a:ext>
              </a:extLst>
            </p:cNvPr>
            <p:cNvGrpSpPr/>
            <p:nvPr/>
          </p:nvGrpSpPr>
          <p:grpSpPr>
            <a:xfrm>
              <a:off x="3653529" y="3506855"/>
              <a:ext cx="2635989" cy="293543"/>
              <a:chOff x="4956759" y="2139702"/>
              <a:chExt cx="2635989" cy="293543"/>
            </a:xfrm>
          </p:grpSpPr>
          <p:sp>
            <p:nvSpPr>
              <p:cNvPr id="84" name="流程圖: 替代程序 83">
                <a:extLst>
                  <a:ext uri="{FF2B5EF4-FFF2-40B4-BE49-F238E27FC236}">
                    <a16:creationId xmlns:a16="http://schemas.microsoft.com/office/drawing/2014/main" id="{663AD206-D617-4C0F-8B19-0B411270A68E}"/>
                  </a:ext>
                </a:extLst>
              </p:cNvPr>
              <p:cNvSpPr/>
              <p:nvPr/>
            </p:nvSpPr>
            <p:spPr>
              <a:xfrm>
                <a:off x="4956759" y="214624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流程圖: 替代程序 89">
                <a:extLst>
                  <a:ext uri="{FF2B5EF4-FFF2-40B4-BE49-F238E27FC236}">
                    <a16:creationId xmlns:a16="http://schemas.microsoft.com/office/drawing/2014/main" id="{E601AD60-8A12-4C1A-AD80-8D7BC9C4BFE8}"/>
                  </a:ext>
                </a:extLst>
              </p:cNvPr>
              <p:cNvSpPr/>
              <p:nvPr/>
            </p:nvSpPr>
            <p:spPr>
              <a:xfrm>
                <a:off x="5497964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流程圖: 替代程序 90">
                <a:extLst>
                  <a:ext uri="{FF2B5EF4-FFF2-40B4-BE49-F238E27FC236}">
                    <a16:creationId xmlns:a16="http://schemas.microsoft.com/office/drawing/2014/main" id="{32AB1B48-BF0F-4EF0-884B-DB049C53E4C8}"/>
                  </a:ext>
                </a:extLst>
              </p:cNvPr>
              <p:cNvSpPr/>
              <p:nvPr/>
            </p:nvSpPr>
            <p:spPr>
              <a:xfrm>
                <a:off x="6034277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流程圖: 接點 91">
                <a:extLst>
                  <a:ext uri="{FF2B5EF4-FFF2-40B4-BE49-F238E27FC236}">
                    <a16:creationId xmlns:a16="http://schemas.microsoft.com/office/drawing/2014/main" id="{DD0D0764-5291-42A0-8BAD-7738B8C6DDF6}"/>
                  </a:ext>
                </a:extLst>
              </p:cNvPr>
              <p:cNvSpPr/>
              <p:nvPr/>
            </p:nvSpPr>
            <p:spPr>
              <a:xfrm>
                <a:off x="6590420" y="226493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流程圖: 接點 92">
                <a:extLst>
                  <a:ext uri="{FF2B5EF4-FFF2-40B4-BE49-F238E27FC236}">
                    <a16:creationId xmlns:a16="http://schemas.microsoft.com/office/drawing/2014/main" id="{C8495AE5-EEB7-451C-89FF-B51944145322}"/>
                  </a:ext>
                </a:extLst>
              </p:cNvPr>
              <p:cNvSpPr/>
              <p:nvPr/>
            </p:nvSpPr>
            <p:spPr>
              <a:xfrm>
                <a:off x="6763383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流程圖: 接點 93">
                <a:extLst>
                  <a:ext uri="{FF2B5EF4-FFF2-40B4-BE49-F238E27FC236}">
                    <a16:creationId xmlns:a16="http://schemas.microsoft.com/office/drawing/2014/main" id="{03BE77D2-125A-4289-8A1C-A8029C65ABA8}"/>
                  </a:ext>
                </a:extLst>
              </p:cNvPr>
              <p:cNvSpPr/>
              <p:nvPr/>
            </p:nvSpPr>
            <p:spPr>
              <a:xfrm>
                <a:off x="6936346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流程圖: 替代程序 94">
                <a:extLst>
                  <a:ext uri="{FF2B5EF4-FFF2-40B4-BE49-F238E27FC236}">
                    <a16:creationId xmlns:a16="http://schemas.microsoft.com/office/drawing/2014/main" id="{0F4F35AE-EF92-4846-B067-56F159F75FBE}"/>
                  </a:ext>
                </a:extLst>
              </p:cNvPr>
              <p:cNvSpPr/>
              <p:nvPr/>
            </p:nvSpPr>
            <p:spPr>
              <a:xfrm>
                <a:off x="7165380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FFF55311-9F61-455C-A77B-8BF78BE7D4AB}"/>
                </a:ext>
              </a:extLst>
            </p:cNvPr>
            <p:cNvGrpSpPr/>
            <p:nvPr/>
          </p:nvGrpSpPr>
          <p:grpSpPr>
            <a:xfrm>
              <a:off x="3653529" y="3952979"/>
              <a:ext cx="2635989" cy="293543"/>
              <a:chOff x="4956759" y="2139702"/>
              <a:chExt cx="2635989" cy="293543"/>
            </a:xfrm>
          </p:grpSpPr>
          <p:sp>
            <p:nvSpPr>
              <p:cNvPr id="77" name="流程圖: 替代程序 76">
                <a:extLst>
                  <a:ext uri="{FF2B5EF4-FFF2-40B4-BE49-F238E27FC236}">
                    <a16:creationId xmlns:a16="http://schemas.microsoft.com/office/drawing/2014/main" id="{61BA1D0C-DD3A-460A-B412-F54D601ACCE9}"/>
                  </a:ext>
                </a:extLst>
              </p:cNvPr>
              <p:cNvSpPr/>
              <p:nvPr/>
            </p:nvSpPr>
            <p:spPr>
              <a:xfrm>
                <a:off x="4956759" y="214624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流程圖: 替代程序 77">
                <a:extLst>
                  <a:ext uri="{FF2B5EF4-FFF2-40B4-BE49-F238E27FC236}">
                    <a16:creationId xmlns:a16="http://schemas.microsoft.com/office/drawing/2014/main" id="{79FA2421-2175-409C-B2CD-4DB08CE44A91}"/>
                  </a:ext>
                </a:extLst>
              </p:cNvPr>
              <p:cNvSpPr/>
              <p:nvPr/>
            </p:nvSpPr>
            <p:spPr>
              <a:xfrm>
                <a:off x="5497964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流程圖: 替代程序 78">
                <a:extLst>
                  <a:ext uri="{FF2B5EF4-FFF2-40B4-BE49-F238E27FC236}">
                    <a16:creationId xmlns:a16="http://schemas.microsoft.com/office/drawing/2014/main" id="{F5445421-E27D-40A1-9475-E5BF1CF50BA1}"/>
                  </a:ext>
                </a:extLst>
              </p:cNvPr>
              <p:cNvSpPr/>
              <p:nvPr/>
            </p:nvSpPr>
            <p:spPr>
              <a:xfrm>
                <a:off x="6034277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流程圖: 接點 79">
                <a:extLst>
                  <a:ext uri="{FF2B5EF4-FFF2-40B4-BE49-F238E27FC236}">
                    <a16:creationId xmlns:a16="http://schemas.microsoft.com/office/drawing/2014/main" id="{A23FBC85-5E9D-4974-BA3F-DC582F543E7E}"/>
                  </a:ext>
                </a:extLst>
              </p:cNvPr>
              <p:cNvSpPr/>
              <p:nvPr/>
            </p:nvSpPr>
            <p:spPr>
              <a:xfrm>
                <a:off x="6590420" y="226493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流程圖: 接點 80">
                <a:extLst>
                  <a:ext uri="{FF2B5EF4-FFF2-40B4-BE49-F238E27FC236}">
                    <a16:creationId xmlns:a16="http://schemas.microsoft.com/office/drawing/2014/main" id="{73583C72-6891-4BBB-8AE6-845FC65B924A}"/>
                  </a:ext>
                </a:extLst>
              </p:cNvPr>
              <p:cNvSpPr/>
              <p:nvPr/>
            </p:nvSpPr>
            <p:spPr>
              <a:xfrm>
                <a:off x="6763383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流程圖: 接點 81">
                <a:extLst>
                  <a:ext uri="{FF2B5EF4-FFF2-40B4-BE49-F238E27FC236}">
                    <a16:creationId xmlns:a16="http://schemas.microsoft.com/office/drawing/2014/main" id="{ED70B8E6-1144-4521-8D2D-47C360AE8130}"/>
                  </a:ext>
                </a:extLst>
              </p:cNvPr>
              <p:cNvSpPr/>
              <p:nvPr/>
            </p:nvSpPr>
            <p:spPr>
              <a:xfrm>
                <a:off x="6936346" y="2259822"/>
                <a:ext cx="72008" cy="8176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流程圖: 替代程序 82">
                <a:extLst>
                  <a:ext uri="{FF2B5EF4-FFF2-40B4-BE49-F238E27FC236}">
                    <a16:creationId xmlns:a16="http://schemas.microsoft.com/office/drawing/2014/main" id="{BCBC1421-ECB0-4A14-8D73-EADD2C159F4A}"/>
                  </a:ext>
                </a:extLst>
              </p:cNvPr>
              <p:cNvSpPr/>
              <p:nvPr/>
            </p:nvSpPr>
            <p:spPr>
              <a:xfrm>
                <a:off x="7165380" y="2139702"/>
                <a:ext cx="427368" cy="287003"/>
              </a:xfrm>
              <a:prstGeom prst="flowChartAlternateProcess">
                <a:avLst/>
              </a:prstGeom>
              <a:solidFill>
                <a:srgbClr val="F2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A86D69B0-19BF-4205-AB4A-75F85FC6DEBC}"/>
                </a:ext>
              </a:extLst>
            </p:cNvPr>
            <p:cNvSpPr txBox="1"/>
            <p:nvPr/>
          </p:nvSpPr>
          <p:spPr>
            <a:xfrm>
              <a:off x="4027672" y="1201167"/>
              <a:ext cx="188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</a:t>
              </a:r>
              <a:endPara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7" name="流程圖: 接點 136">
              <a:extLst>
                <a:ext uri="{FF2B5EF4-FFF2-40B4-BE49-F238E27FC236}">
                  <a16:creationId xmlns:a16="http://schemas.microsoft.com/office/drawing/2014/main" id="{356D82B6-B0E4-4F37-9440-2BC7067BD9AB}"/>
                </a:ext>
              </a:extLst>
            </p:cNvPr>
            <p:cNvSpPr/>
            <p:nvPr/>
          </p:nvSpPr>
          <p:spPr>
            <a:xfrm rot="5400000">
              <a:off x="4936916" y="299892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8" name="流程圖: 接點 137">
              <a:extLst>
                <a:ext uri="{FF2B5EF4-FFF2-40B4-BE49-F238E27FC236}">
                  <a16:creationId xmlns:a16="http://schemas.microsoft.com/office/drawing/2014/main" id="{1443C889-CDB4-4946-B331-4B5CC9382C49}"/>
                </a:ext>
              </a:extLst>
            </p:cNvPr>
            <p:cNvSpPr/>
            <p:nvPr/>
          </p:nvSpPr>
          <p:spPr>
            <a:xfrm rot="5400000">
              <a:off x="4942026" y="3171885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接點 138">
              <a:extLst>
                <a:ext uri="{FF2B5EF4-FFF2-40B4-BE49-F238E27FC236}">
                  <a16:creationId xmlns:a16="http://schemas.microsoft.com/office/drawing/2014/main" id="{7BCB5E29-9D6A-4061-A9C5-B3F52AA54CA2}"/>
                </a:ext>
              </a:extLst>
            </p:cNvPr>
            <p:cNvSpPr/>
            <p:nvPr/>
          </p:nvSpPr>
          <p:spPr>
            <a:xfrm rot="5400000">
              <a:off x="4942026" y="3344848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980EA67-0853-460A-8991-947C286EF127}"/>
              </a:ext>
            </a:extLst>
          </p:cNvPr>
          <p:cNvGrpSpPr/>
          <p:nvPr/>
        </p:nvGrpSpPr>
        <p:grpSpPr>
          <a:xfrm>
            <a:off x="6444207" y="1205263"/>
            <a:ext cx="1881095" cy="3165337"/>
            <a:chOff x="6444207" y="1205263"/>
            <a:chExt cx="1881095" cy="3165337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C4176CF-C4B2-440C-8E6F-22DD8AA00B54}"/>
                </a:ext>
              </a:extLst>
            </p:cNvPr>
            <p:cNvSpPr/>
            <p:nvPr/>
          </p:nvSpPr>
          <p:spPr>
            <a:xfrm>
              <a:off x="6525680" y="1217256"/>
              <a:ext cx="1799622" cy="31533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" name="流程圖: 替代程序 125">
              <a:extLst>
                <a:ext uri="{FF2B5EF4-FFF2-40B4-BE49-F238E27FC236}">
                  <a16:creationId xmlns:a16="http://schemas.microsoft.com/office/drawing/2014/main" id="{C10229F5-C933-45E7-86E3-3738EF152403}"/>
                </a:ext>
              </a:extLst>
            </p:cNvPr>
            <p:cNvSpPr/>
            <p:nvPr/>
          </p:nvSpPr>
          <p:spPr>
            <a:xfrm>
              <a:off x="6671772" y="1735439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流程圖: 替代程序 126">
              <a:extLst>
                <a:ext uri="{FF2B5EF4-FFF2-40B4-BE49-F238E27FC236}">
                  <a16:creationId xmlns:a16="http://schemas.microsoft.com/office/drawing/2014/main" id="{304ED98A-6D27-49E6-8507-8E1A71C1BBA1}"/>
                </a:ext>
              </a:extLst>
            </p:cNvPr>
            <p:cNvSpPr/>
            <p:nvPr/>
          </p:nvSpPr>
          <p:spPr>
            <a:xfrm>
              <a:off x="6680782" y="2169083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流程圖: 替代程序 127">
              <a:extLst>
                <a:ext uri="{FF2B5EF4-FFF2-40B4-BE49-F238E27FC236}">
                  <a16:creationId xmlns:a16="http://schemas.microsoft.com/office/drawing/2014/main" id="{45390E71-8780-45D9-AFCC-0A0AE45F3DCC}"/>
                </a:ext>
              </a:extLst>
            </p:cNvPr>
            <p:cNvSpPr/>
            <p:nvPr/>
          </p:nvSpPr>
          <p:spPr>
            <a:xfrm>
              <a:off x="6671772" y="2632816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流程圖: 替代程序 129">
              <a:extLst>
                <a:ext uri="{FF2B5EF4-FFF2-40B4-BE49-F238E27FC236}">
                  <a16:creationId xmlns:a16="http://schemas.microsoft.com/office/drawing/2014/main" id="{3EAC4F94-33F4-41A1-B0B5-463823A88AC3}"/>
                </a:ext>
              </a:extLst>
            </p:cNvPr>
            <p:cNvSpPr/>
            <p:nvPr/>
          </p:nvSpPr>
          <p:spPr>
            <a:xfrm>
              <a:off x="6683920" y="3513395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流程圖: 替代程序 130">
              <a:extLst>
                <a:ext uri="{FF2B5EF4-FFF2-40B4-BE49-F238E27FC236}">
                  <a16:creationId xmlns:a16="http://schemas.microsoft.com/office/drawing/2014/main" id="{44EA773E-56B4-4B65-BF86-2509E0CC231B}"/>
                </a:ext>
              </a:extLst>
            </p:cNvPr>
            <p:cNvSpPr/>
            <p:nvPr/>
          </p:nvSpPr>
          <p:spPr>
            <a:xfrm>
              <a:off x="6692930" y="3947039"/>
              <a:ext cx="1507438" cy="287003"/>
            </a:xfrm>
            <a:prstGeom prst="flowChartAlternateProcess">
              <a:avLst/>
            </a:prstGeom>
            <a:solidFill>
              <a:srgbClr val="0075B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47CF3C11-8BA3-41CB-9C66-0824FF35D5CA}"/>
                </a:ext>
              </a:extLst>
            </p:cNvPr>
            <p:cNvSpPr txBox="1"/>
            <p:nvPr/>
          </p:nvSpPr>
          <p:spPr>
            <a:xfrm>
              <a:off x="6444207" y="1205263"/>
              <a:ext cx="188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</a:t>
              </a:r>
              <a:endPara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0" name="流程圖: 接點 139">
              <a:extLst>
                <a:ext uri="{FF2B5EF4-FFF2-40B4-BE49-F238E27FC236}">
                  <a16:creationId xmlns:a16="http://schemas.microsoft.com/office/drawing/2014/main" id="{06B09084-1369-409F-B89B-87B1B03E7732}"/>
                </a:ext>
              </a:extLst>
            </p:cNvPr>
            <p:cNvSpPr/>
            <p:nvPr/>
          </p:nvSpPr>
          <p:spPr>
            <a:xfrm rot="5400000">
              <a:off x="7442334" y="2998922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" name="流程圖: 接點 140">
              <a:extLst>
                <a:ext uri="{FF2B5EF4-FFF2-40B4-BE49-F238E27FC236}">
                  <a16:creationId xmlns:a16="http://schemas.microsoft.com/office/drawing/2014/main" id="{28A6CA9B-5D51-4117-B21C-2CEED255F565}"/>
                </a:ext>
              </a:extLst>
            </p:cNvPr>
            <p:cNvSpPr/>
            <p:nvPr/>
          </p:nvSpPr>
          <p:spPr>
            <a:xfrm rot="5400000">
              <a:off x="7447444" y="3171885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流程圖: 接點 141">
              <a:extLst>
                <a:ext uri="{FF2B5EF4-FFF2-40B4-BE49-F238E27FC236}">
                  <a16:creationId xmlns:a16="http://schemas.microsoft.com/office/drawing/2014/main" id="{F55CC650-B4BF-4808-BEBE-9A8BEF18007C}"/>
                </a:ext>
              </a:extLst>
            </p:cNvPr>
            <p:cNvSpPr/>
            <p:nvPr/>
          </p:nvSpPr>
          <p:spPr>
            <a:xfrm rot="5400000">
              <a:off x="7447444" y="3344848"/>
              <a:ext cx="72008" cy="81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02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824B50A-EAC8-4CAB-A39B-F683529E255D}"/>
              </a:ext>
            </a:extLst>
          </p:cNvPr>
          <p:cNvSpPr>
            <a:spLocks/>
          </p:cNvSpPr>
          <p:nvPr/>
        </p:nvSpPr>
        <p:spPr bwMode="auto">
          <a:xfrm>
            <a:off x="5953933" y="3363836"/>
            <a:ext cx="1743456" cy="0"/>
          </a:xfrm>
          <a:custGeom>
            <a:avLst/>
            <a:gdLst>
              <a:gd name="T0" fmla="*/ 1984 w 1984"/>
              <a:gd name="T1" fmla="*/ 0 w 1984"/>
              <a:gd name="T2" fmla="*/ 1984 w 198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84">
                <a:moveTo>
                  <a:pt x="1984" y="0"/>
                </a:moveTo>
                <a:lnTo>
                  <a:pt x="0" y="0"/>
                </a:lnTo>
                <a:lnTo>
                  <a:pt x="198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A41608F-BD1E-40FC-AAA4-C6ACC13C8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3933" y="3363836"/>
            <a:ext cx="1743456" cy="0"/>
          </a:xfrm>
          <a:prstGeom prst="lin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20D24943-CC01-4352-99F7-1CD9BADE146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17911" y="1419558"/>
            <a:ext cx="0" cy="12962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2ED40A5F-7F88-4DFA-A21F-8CA95BAB935E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1904189" y="1347614"/>
            <a:ext cx="5898" cy="13729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2">
            <a:extLst>
              <a:ext uri="{FF2B5EF4-FFF2-40B4-BE49-F238E27FC236}">
                <a16:creationId xmlns:a16="http://schemas.microsoft.com/office/drawing/2014/main" id="{2B9A1A63-F052-4CBA-961E-38034CC208CD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3744641" y="1347614"/>
            <a:ext cx="10132" cy="138131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3">
            <a:extLst>
              <a:ext uri="{FF2B5EF4-FFF2-40B4-BE49-F238E27FC236}">
                <a16:creationId xmlns:a16="http://schemas.microsoft.com/office/drawing/2014/main" id="{BF481630-A7B0-4056-8FBD-24ECEABF8D10}"/>
              </a:ext>
            </a:extLst>
          </p:cNvPr>
          <p:cNvCxnSpPr>
            <a:cxnSpLocks/>
            <a:stCxn id="19" idx="3"/>
          </p:cNvCxnSpPr>
          <p:nvPr/>
        </p:nvCxnSpPr>
        <p:spPr>
          <a:xfrm flipH="1" flipV="1">
            <a:off x="5580113" y="1275606"/>
            <a:ext cx="19304" cy="145332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3">
            <a:extLst>
              <a:ext uri="{FF2B5EF4-FFF2-40B4-BE49-F238E27FC236}">
                <a16:creationId xmlns:a16="http://schemas.microsoft.com/office/drawing/2014/main" id="{A8F0DA62-F1E7-4AA3-98CF-8C0FE7A8E5FF}"/>
              </a:ext>
            </a:extLst>
          </p:cNvPr>
          <p:cNvSpPr>
            <a:spLocks/>
          </p:cNvSpPr>
          <p:nvPr/>
        </p:nvSpPr>
        <p:spPr bwMode="auto">
          <a:xfrm>
            <a:off x="5599417" y="2728932"/>
            <a:ext cx="1728000" cy="576000"/>
          </a:xfrm>
          <a:custGeom>
            <a:avLst/>
            <a:gdLst>
              <a:gd name="T0" fmla="*/ 1984 w 2303"/>
              <a:gd name="T1" fmla="*/ 732 h 732"/>
              <a:gd name="T2" fmla="*/ 0 w 2303"/>
              <a:gd name="T3" fmla="*/ 732 h 732"/>
              <a:gd name="T4" fmla="*/ 321 w 2303"/>
              <a:gd name="T5" fmla="*/ 366 h 732"/>
              <a:gd name="T6" fmla="*/ 0 w 2303"/>
              <a:gd name="T7" fmla="*/ 0 h 732"/>
              <a:gd name="T8" fmla="*/ 1984 w 2303"/>
              <a:gd name="T9" fmla="*/ 0 h 732"/>
              <a:gd name="T10" fmla="*/ 2303 w 2303"/>
              <a:gd name="T11" fmla="*/ 366 h 732"/>
              <a:gd name="T12" fmla="*/ 1984 w 2303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3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3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E62E758-0469-4B86-AA71-C5D2211DC06B}"/>
              </a:ext>
            </a:extLst>
          </p:cNvPr>
          <p:cNvSpPr txBox="1"/>
          <p:nvPr/>
        </p:nvSpPr>
        <p:spPr>
          <a:xfrm>
            <a:off x="6390178" y="28724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B128DBFF-DEC2-40A5-810A-49B6F5122DA4}"/>
              </a:ext>
            </a:extLst>
          </p:cNvPr>
          <p:cNvSpPr>
            <a:spLocks/>
          </p:cNvSpPr>
          <p:nvPr/>
        </p:nvSpPr>
        <p:spPr bwMode="auto">
          <a:xfrm>
            <a:off x="3754773" y="2728932"/>
            <a:ext cx="1728000" cy="576000"/>
          </a:xfrm>
          <a:custGeom>
            <a:avLst/>
            <a:gdLst>
              <a:gd name="T0" fmla="*/ 1985 w 2306"/>
              <a:gd name="T1" fmla="*/ 732 h 732"/>
              <a:gd name="T2" fmla="*/ 0 w 2306"/>
              <a:gd name="T3" fmla="*/ 732 h 732"/>
              <a:gd name="T4" fmla="*/ 322 w 2306"/>
              <a:gd name="T5" fmla="*/ 366 h 732"/>
              <a:gd name="T6" fmla="*/ 0 w 2306"/>
              <a:gd name="T7" fmla="*/ 0 h 732"/>
              <a:gd name="T8" fmla="*/ 1985 w 2306"/>
              <a:gd name="T9" fmla="*/ 0 h 732"/>
              <a:gd name="T10" fmla="*/ 2306 w 2306"/>
              <a:gd name="T11" fmla="*/ 366 h 732"/>
              <a:gd name="T12" fmla="*/ 1985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5" y="732"/>
                </a:moveTo>
                <a:lnTo>
                  <a:pt x="0" y="732"/>
                </a:lnTo>
                <a:lnTo>
                  <a:pt x="322" y="366"/>
                </a:lnTo>
                <a:lnTo>
                  <a:pt x="0" y="0"/>
                </a:lnTo>
                <a:lnTo>
                  <a:pt x="1985" y="0"/>
                </a:lnTo>
                <a:lnTo>
                  <a:pt x="2306" y="366"/>
                </a:lnTo>
                <a:lnTo>
                  <a:pt x="1985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8E5B383A-7F0F-4CCB-8C9F-B79C65C79F89}"/>
              </a:ext>
            </a:extLst>
          </p:cNvPr>
          <p:cNvSpPr txBox="1"/>
          <p:nvPr/>
        </p:nvSpPr>
        <p:spPr>
          <a:xfrm>
            <a:off x="4392059" y="28734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分析、訓練</a:t>
            </a:r>
            <a:endParaRPr lang="zh-CN" altLang="en-US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7FE753D1-4B78-4F3E-8E4D-23508AA793F8}"/>
              </a:ext>
            </a:extLst>
          </p:cNvPr>
          <p:cNvSpPr>
            <a:spLocks/>
          </p:cNvSpPr>
          <p:nvPr/>
        </p:nvSpPr>
        <p:spPr bwMode="auto">
          <a:xfrm>
            <a:off x="1910087" y="2720586"/>
            <a:ext cx="1728000" cy="576000"/>
          </a:xfrm>
          <a:custGeom>
            <a:avLst/>
            <a:gdLst>
              <a:gd name="T0" fmla="*/ 1984 w 2305"/>
              <a:gd name="T1" fmla="*/ 732 h 732"/>
              <a:gd name="T2" fmla="*/ 0 w 2305"/>
              <a:gd name="T3" fmla="*/ 732 h 732"/>
              <a:gd name="T4" fmla="*/ 321 w 2305"/>
              <a:gd name="T5" fmla="*/ 366 h 732"/>
              <a:gd name="T6" fmla="*/ 0 w 2305"/>
              <a:gd name="T7" fmla="*/ 0 h 732"/>
              <a:gd name="T8" fmla="*/ 1984 w 2305"/>
              <a:gd name="T9" fmla="*/ 0 h 732"/>
              <a:gd name="T10" fmla="*/ 2305 w 2305"/>
              <a:gd name="T11" fmla="*/ 366 h 732"/>
              <a:gd name="T12" fmla="*/ 1984 w 2305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5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B54C0A45-D5E0-484C-8FDB-DF1273F613A0}"/>
              </a:ext>
            </a:extLst>
          </p:cNvPr>
          <p:cNvSpPr txBox="1"/>
          <p:nvPr/>
        </p:nvSpPr>
        <p:spPr>
          <a:xfrm>
            <a:off x="2624810" y="2870022"/>
            <a:ext cx="723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E5189130-4255-4D77-89A3-30AC54BB442E}"/>
              </a:ext>
            </a:extLst>
          </p:cNvPr>
          <p:cNvSpPr>
            <a:spLocks/>
          </p:cNvSpPr>
          <p:nvPr/>
        </p:nvSpPr>
        <p:spPr bwMode="auto">
          <a:xfrm>
            <a:off x="117911" y="2715830"/>
            <a:ext cx="1728000" cy="576000"/>
          </a:xfrm>
          <a:custGeom>
            <a:avLst/>
            <a:gdLst>
              <a:gd name="T0" fmla="*/ 1984 w 2306"/>
              <a:gd name="T1" fmla="*/ 732 h 732"/>
              <a:gd name="T2" fmla="*/ 0 w 2306"/>
              <a:gd name="T3" fmla="*/ 732 h 732"/>
              <a:gd name="T4" fmla="*/ 321 w 2306"/>
              <a:gd name="T5" fmla="*/ 366 h 732"/>
              <a:gd name="T6" fmla="*/ 0 w 2306"/>
              <a:gd name="T7" fmla="*/ 0 h 732"/>
              <a:gd name="T8" fmla="*/ 1984 w 2306"/>
              <a:gd name="T9" fmla="*/ 0 h 732"/>
              <a:gd name="T10" fmla="*/ 2306 w 2306"/>
              <a:gd name="T11" fmla="*/ 366 h 732"/>
              <a:gd name="T12" fmla="*/ 1984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6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extBox 72">
            <a:extLst>
              <a:ext uri="{FF2B5EF4-FFF2-40B4-BE49-F238E27FC236}">
                <a16:creationId xmlns:a16="http://schemas.microsoft.com/office/drawing/2014/main" id="{0ADB994D-5D3B-4D2E-91CD-4AB7EEFCFF3B}"/>
              </a:ext>
            </a:extLst>
          </p:cNvPr>
          <p:cNvSpPr txBox="1"/>
          <p:nvPr/>
        </p:nvSpPr>
        <p:spPr>
          <a:xfrm>
            <a:off x="830873" y="2859822"/>
            <a:ext cx="64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爬蟲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1">
            <a:extLst>
              <a:ext uri="{FF2B5EF4-FFF2-40B4-BE49-F238E27FC236}">
                <a16:creationId xmlns:a16="http://schemas.microsoft.com/office/drawing/2014/main" id="{7F2355A9-CEB3-4E45-92A7-963D12A6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840" y="1491630"/>
            <a:ext cx="1632017" cy="106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以測試分最好的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timestep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將最後一筆資料取出，並與最後一筆測試資料合併，再剔除第一筆資料以符合模型的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shape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，這樣就可以開始預測，而預測的最後一筆資料即為我們要的下一次油價。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1">
            <a:extLst>
              <a:ext uri="{FF2B5EF4-FFF2-40B4-BE49-F238E27FC236}">
                <a16:creationId xmlns:a16="http://schemas.microsoft.com/office/drawing/2014/main" id="{ADFAD59E-391B-4BD3-8828-4E2E6B956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427" y="1709401"/>
            <a:ext cx="1632017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利用線性回歸的方式做訓練與測試。另外，會使用迴圈找出測試分數最好的模型來當最後的模型。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1">
            <a:extLst>
              <a:ext uri="{FF2B5EF4-FFF2-40B4-BE49-F238E27FC236}">
                <a16:creationId xmlns:a16="http://schemas.microsoft.com/office/drawing/2014/main" id="{7F483BEB-0887-4421-A057-83764117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51" y="1709401"/>
            <a:ext cx="1632017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將所有歷史價格以時間序的方式分成資料與標籤，再以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9:1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的比例將其分成訓練資料與測試資料。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1">
            <a:extLst>
              <a:ext uri="{FF2B5EF4-FFF2-40B4-BE49-F238E27FC236}">
                <a16:creationId xmlns:a16="http://schemas.microsoft.com/office/drawing/2014/main" id="{A211DA1A-D1CD-4A79-B998-5DEE815C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9" y="1808204"/>
            <a:ext cx="1632017" cy="50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CPC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網站中爬取國內油氣歷史價格，取出所需的資料後，再存起來。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0" name="圖形 149" descr="篩選">
            <a:extLst>
              <a:ext uri="{FF2B5EF4-FFF2-40B4-BE49-F238E27FC236}">
                <a16:creationId xmlns:a16="http://schemas.microsoft.com/office/drawing/2014/main" id="{7251829F-840A-4F79-9AD9-B439CBEC9B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67744" y="2859822"/>
            <a:ext cx="360000" cy="360000"/>
          </a:xfrm>
          <a:prstGeom prst="rect">
            <a:avLst/>
          </a:prstGeom>
        </p:spPr>
      </p:pic>
      <p:pic>
        <p:nvPicPr>
          <p:cNvPr id="152" name="圖形 151" descr="研究">
            <a:extLst>
              <a:ext uri="{FF2B5EF4-FFF2-40B4-BE49-F238E27FC236}">
                <a16:creationId xmlns:a16="http://schemas.microsoft.com/office/drawing/2014/main" id="{350457AA-37DD-446D-A2CC-62982F759B1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16155" y="2859822"/>
            <a:ext cx="360000" cy="360000"/>
          </a:xfrm>
          <a:prstGeom prst="rect">
            <a:avLst/>
          </a:prstGeom>
        </p:spPr>
      </p:pic>
      <p:pic>
        <p:nvPicPr>
          <p:cNvPr id="154" name="圖形 153" descr="蟲">
            <a:extLst>
              <a:ext uri="{FF2B5EF4-FFF2-40B4-BE49-F238E27FC236}">
                <a16:creationId xmlns:a16="http://schemas.microsoft.com/office/drawing/2014/main" id="{85BE47D5-0348-424F-AEAE-C6FBD707A04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12530" y="2841093"/>
            <a:ext cx="360000" cy="360000"/>
          </a:xfrm>
          <a:prstGeom prst="rect">
            <a:avLst/>
          </a:prstGeom>
        </p:spPr>
      </p:pic>
      <p:pic>
        <p:nvPicPr>
          <p:cNvPr id="156" name="圖形 155" descr="上升趨勢">
            <a:extLst>
              <a:ext uri="{FF2B5EF4-FFF2-40B4-BE49-F238E27FC236}">
                <a16:creationId xmlns:a16="http://schemas.microsoft.com/office/drawing/2014/main" id="{B319EAD7-F488-4967-8421-DF58691743A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05936" y="285982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grpSp>
        <p:nvGrpSpPr>
          <p:cNvPr id="12" name="Group 39">
            <a:extLst>
              <a:ext uri="{FF2B5EF4-FFF2-40B4-BE49-F238E27FC236}">
                <a16:creationId xmlns:a16="http://schemas.microsoft.com/office/drawing/2014/main" id="{CA8FDB8A-D6D9-419A-A8F0-C7F344615E66}"/>
              </a:ext>
            </a:extLst>
          </p:cNvPr>
          <p:cNvGrpSpPr/>
          <p:nvPr/>
        </p:nvGrpSpPr>
        <p:grpSpPr>
          <a:xfrm>
            <a:off x="179512" y="195486"/>
            <a:ext cx="2970858" cy="2571222"/>
            <a:chOff x="3392215" y="1614026"/>
            <a:chExt cx="5407569" cy="497011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0E23588-A443-4BDA-893E-A8E0259BD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FD7B5B6-56F0-4C5F-94B5-15BD6D8A5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E59DCB1-D96B-42A1-A8F4-6A848A2AB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C625F3C-7082-4076-A253-FBD9F3B01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55EC8C8-D447-461A-8F72-0562E8A69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DB7612-7F9B-4361-9D77-85A6F4F9C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BFB89CD-DF45-46F8-9A98-39AD13CB9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1943AAF-6AF6-470F-B341-2118FB2E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360979-A1AE-44B7-B011-B7534843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92657F2-6AF0-42DB-B315-C0623A0B8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E78904E-358C-4B62-970B-176D107F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51D702-1C0D-4E68-8D6C-CB1DEF8B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71B1D59-16BA-484A-AB2A-0B9BB4B7D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9D0E4DF-9D08-4E92-B425-09AC217B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578A2D8-D478-428C-A6C5-D2F3CA3E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0B5C633-5BAD-4EE6-B5BF-996913EE2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96C4AF64-0CF3-4639-B517-E01ED188E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DEE92B6-F343-4AA7-A62B-296A4219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2413BC59-E586-4847-9FD7-6D93430B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0422291-3DD5-4852-A6CC-D126B8C5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19465AE0-D89B-4FA5-8F72-358D6A06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924E498-6EA4-4D6D-BE31-B85EF570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1FDE4765-2F8B-42E7-933A-68D5F431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083D38A2-4B7D-4582-BF65-E3BACD3A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4FD85EA7-0AB1-4425-94F1-BE2B8343C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190C46E3-F4F8-4979-8097-D8CDFA3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CC2B7B7-0CED-45AD-B79A-00B603AAD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7F41828-5D0B-421A-9034-08030FAB3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1" name="Picture 38">
              <a:extLst>
                <a:ext uri="{FF2B5EF4-FFF2-40B4-BE49-F238E27FC236}">
                  <a16:creationId xmlns:a16="http://schemas.microsoft.com/office/drawing/2014/main" id="{8825F252-A33F-4C56-BBD6-B12176A6D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9">
              <a:extLst>
                <a:ext uri="{FF2B5EF4-FFF2-40B4-BE49-F238E27FC236}">
                  <a16:creationId xmlns:a16="http://schemas.microsoft.com/office/drawing/2014/main" id="{666ECD1E-499C-41D2-85E5-C2DE32911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1377D04-6410-4396-B469-5FFA990A8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0C3F233-988C-4E96-A988-3E6D6DADA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E23880B-CCF5-4666-B0A9-8F70E4072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5C418574-93FD-47D6-AA5D-AE67E524EC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B8B7F8BA-7BDA-4EB8-A882-D0E15D609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EB3F93A5-6185-4EB9-8E11-9D3F833FF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0" name="Picture 60">
              <a:extLst>
                <a:ext uri="{FF2B5EF4-FFF2-40B4-BE49-F238E27FC236}">
                  <a16:creationId xmlns:a16="http://schemas.microsoft.com/office/drawing/2014/main" id="{545154C4-B410-4CF7-A95C-49A7FC122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785C6F81-B415-405D-98C3-CCDF7B599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60808DF8-73ED-4C5F-9420-5D5813E3A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CB311EB7-AA39-41DC-A75A-1ECCEFA3A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74">
              <a:extLst>
                <a:ext uri="{FF2B5EF4-FFF2-40B4-BE49-F238E27FC236}">
                  <a16:creationId xmlns:a16="http://schemas.microsoft.com/office/drawing/2014/main" id="{89F75C45-5D38-49B7-8F86-1322D422D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76">
              <a:extLst>
                <a:ext uri="{FF2B5EF4-FFF2-40B4-BE49-F238E27FC236}">
                  <a16:creationId xmlns:a16="http://schemas.microsoft.com/office/drawing/2014/main" id="{4547CABB-0DB6-4407-94E3-987D1381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79">
              <a:extLst>
                <a:ext uri="{FF2B5EF4-FFF2-40B4-BE49-F238E27FC236}">
                  <a16:creationId xmlns:a16="http://schemas.microsoft.com/office/drawing/2014/main" id="{F2B74B34-8140-401F-9218-40809CB74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59D32853-785F-4491-84C8-11FDB0EC0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6D02443-EE31-45B6-B786-BAC0DF2D3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19721F1D-4412-48C0-9BE4-63117C77794F}"/>
              </a:ext>
            </a:extLst>
          </p:cNvPr>
          <p:cNvSpPr/>
          <p:nvPr/>
        </p:nvSpPr>
        <p:spPr>
          <a:xfrm>
            <a:off x="3601908" y="428901"/>
            <a:ext cx="4891864" cy="336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預測</a:t>
            </a:r>
          </a:p>
        </p:txBody>
      </p:sp>
      <p:pic>
        <p:nvPicPr>
          <p:cNvPr id="3" name="圖片 2" descr="一張含有 地圖, 文字 的圖片&#10;&#10;自動產生的描述">
            <a:extLst>
              <a:ext uri="{FF2B5EF4-FFF2-40B4-BE49-F238E27FC236}">
                <a16:creationId xmlns:a16="http://schemas.microsoft.com/office/drawing/2014/main" id="{6311F981-73B3-4839-BE6C-82E4F03FF54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86" y="984274"/>
            <a:ext cx="5968902" cy="3357507"/>
          </a:xfrm>
          <a:prstGeom prst="rect">
            <a:avLst/>
          </a:prstGeom>
        </p:spPr>
      </p:pic>
      <p:pic>
        <p:nvPicPr>
          <p:cNvPr id="65" name="圖片 64" descr="一張含有 地圖, 文字 的圖片&#10;&#10;自動產生的描述">
            <a:extLst>
              <a:ext uri="{FF2B5EF4-FFF2-40B4-BE49-F238E27FC236}">
                <a16:creationId xmlns:a16="http://schemas.microsoft.com/office/drawing/2014/main" id="{DE95B14F-CA4A-48A4-B8B2-537BB56196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37" y="990996"/>
            <a:ext cx="5971200" cy="3358800"/>
          </a:xfrm>
          <a:prstGeom prst="rect">
            <a:avLst/>
          </a:prstGeom>
        </p:spPr>
      </p:pic>
      <p:pic>
        <p:nvPicPr>
          <p:cNvPr id="68" name="圖片 67" descr="一張含有 地圖, 文字 的圖片&#10;&#10;自動產生的描述">
            <a:extLst>
              <a:ext uri="{FF2B5EF4-FFF2-40B4-BE49-F238E27FC236}">
                <a16:creationId xmlns:a16="http://schemas.microsoft.com/office/drawing/2014/main" id="{B2045B79-9516-4860-9BAF-A1443DA9EC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27" y="979878"/>
            <a:ext cx="5971200" cy="3358800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008FE434-9666-4553-8BA9-E0267F919036}"/>
              </a:ext>
            </a:extLst>
          </p:cNvPr>
          <p:cNvPicPr/>
          <p:nvPr/>
        </p:nvPicPr>
        <p:blipFill rotWithShape="1">
          <a:blip r:embed="rId25"/>
          <a:srcRect t="-1" b="2916"/>
          <a:stretch/>
        </p:blipFill>
        <p:spPr bwMode="auto">
          <a:xfrm>
            <a:off x="3734112" y="1982980"/>
            <a:ext cx="4498484" cy="1127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97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824B50A-EAC8-4CAB-A39B-F683529E255D}"/>
              </a:ext>
            </a:extLst>
          </p:cNvPr>
          <p:cNvSpPr>
            <a:spLocks/>
          </p:cNvSpPr>
          <p:nvPr/>
        </p:nvSpPr>
        <p:spPr bwMode="auto">
          <a:xfrm>
            <a:off x="5953933" y="3363836"/>
            <a:ext cx="1743456" cy="0"/>
          </a:xfrm>
          <a:custGeom>
            <a:avLst/>
            <a:gdLst>
              <a:gd name="T0" fmla="*/ 1984 w 1984"/>
              <a:gd name="T1" fmla="*/ 0 w 1984"/>
              <a:gd name="T2" fmla="*/ 1984 w 198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84">
                <a:moveTo>
                  <a:pt x="1984" y="0"/>
                </a:moveTo>
                <a:lnTo>
                  <a:pt x="0" y="0"/>
                </a:lnTo>
                <a:lnTo>
                  <a:pt x="198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A41608F-BD1E-40FC-AAA4-C6ACC13C8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3933" y="3363836"/>
            <a:ext cx="1743456" cy="0"/>
          </a:xfrm>
          <a:prstGeom prst="lin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20D24943-CC01-4352-99F7-1CD9BADE146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17911" y="1419558"/>
            <a:ext cx="0" cy="12962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2ED40A5F-7F88-4DFA-A21F-8CA95BAB935E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1904189" y="1347614"/>
            <a:ext cx="5898" cy="13729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2">
            <a:extLst>
              <a:ext uri="{FF2B5EF4-FFF2-40B4-BE49-F238E27FC236}">
                <a16:creationId xmlns:a16="http://schemas.microsoft.com/office/drawing/2014/main" id="{2B9A1A63-F052-4CBA-961E-38034CC208CD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3744641" y="1347614"/>
            <a:ext cx="10132" cy="138131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3">
            <a:extLst>
              <a:ext uri="{FF2B5EF4-FFF2-40B4-BE49-F238E27FC236}">
                <a16:creationId xmlns:a16="http://schemas.microsoft.com/office/drawing/2014/main" id="{BF481630-A7B0-4056-8FBD-24ECEABF8D10}"/>
              </a:ext>
            </a:extLst>
          </p:cNvPr>
          <p:cNvCxnSpPr>
            <a:cxnSpLocks/>
            <a:stCxn id="19" idx="3"/>
          </p:cNvCxnSpPr>
          <p:nvPr/>
        </p:nvCxnSpPr>
        <p:spPr>
          <a:xfrm flipH="1" flipV="1">
            <a:off x="5580113" y="1275606"/>
            <a:ext cx="19304" cy="145332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3">
            <a:extLst>
              <a:ext uri="{FF2B5EF4-FFF2-40B4-BE49-F238E27FC236}">
                <a16:creationId xmlns:a16="http://schemas.microsoft.com/office/drawing/2014/main" id="{A8F0DA62-F1E7-4AA3-98CF-8C0FE7A8E5FF}"/>
              </a:ext>
            </a:extLst>
          </p:cNvPr>
          <p:cNvSpPr>
            <a:spLocks/>
          </p:cNvSpPr>
          <p:nvPr/>
        </p:nvSpPr>
        <p:spPr bwMode="auto">
          <a:xfrm>
            <a:off x="5599417" y="2728932"/>
            <a:ext cx="1728000" cy="576000"/>
          </a:xfrm>
          <a:custGeom>
            <a:avLst/>
            <a:gdLst>
              <a:gd name="T0" fmla="*/ 1984 w 2303"/>
              <a:gd name="T1" fmla="*/ 732 h 732"/>
              <a:gd name="T2" fmla="*/ 0 w 2303"/>
              <a:gd name="T3" fmla="*/ 732 h 732"/>
              <a:gd name="T4" fmla="*/ 321 w 2303"/>
              <a:gd name="T5" fmla="*/ 366 h 732"/>
              <a:gd name="T6" fmla="*/ 0 w 2303"/>
              <a:gd name="T7" fmla="*/ 0 h 732"/>
              <a:gd name="T8" fmla="*/ 1984 w 2303"/>
              <a:gd name="T9" fmla="*/ 0 h 732"/>
              <a:gd name="T10" fmla="*/ 2303 w 2303"/>
              <a:gd name="T11" fmla="*/ 366 h 732"/>
              <a:gd name="T12" fmla="*/ 1984 w 2303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3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3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E62E758-0469-4B86-AA71-C5D2211DC06B}"/>
              </a:ext>
            </a:extLst>
          </p:cNvPr>
          <p:cNvSpPr txBox="1"/>
          <p:nvPr/>
        </p:nvSpPr>
        <p:spPr>
          <a:xfrm>
            <a:off x="6390178" y="28724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B128DBFF-DEC2-40A5-810A-49B6F5122DA4}"/>
              </a:ext>
            </a:extLst>
          </p:cNvPr>
          <p:cNvSpPr>
            <a:spLocks/>
          </p:cNvSpPr>
          <p:nvPr/>
        </p:nvSpPr>
        <p:spPr bwMode="auto">
          <a:xfrm>
            <a:off x="3754773" y="2728932"/>
            <a:ext cx="1728000" cy="576000"/>
          </a:xfrm>
          <a:custGeom>
            <a:avLst/>
            <a:gdLst>
              <a:gd name="T0" fmla="*/ 1985 w 2306"/>
              <a:gd name="T1" fmla="*/ 732 h 732"/>
              <a:gd name="T2" fmla="*/ 0 w 2306"/>
              <a:gd name="T3" fmla="*/ 732 h 732"/>
              <a:gd name="T4" fmla="*/ 322 w 2306"/>
              <a:gd name="T5" fmla="*/ 366 h 732"/>
              <a:gd name="T6" fmla="*/ 0 w 2306"/>
              <a:gd name="T7" fmla="*/ 0 h 732"/>
              <a:gd name="T8" fmla="*/ 1985 w 2306"/>
              <a:gd name="T9" fmla="*/ 0 h 732"/>
              <a:gd name="T10" fmla="*/ 2306 w 2306"/>
              <a:gd name="T11" fmla="*/ 366 h 732"/>
              <a:gd name="T12" fmla="*/ 1985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5" y="732"/>
                </a:moveTo>
                <a:lnTo>
                  <a:pt x="0" y="732"/>
                </a:lnTo>
                <a:lnTo>
                  <a:pt x="322" y="366"/>
                </a:lnTo>
                <a:lnTo>
                  <a:pt x="0" y="0"/>
                </a:lnTo>
                <a:lnTo>
                  <a:pt x="1985" y="0"/>
                </a:lnTo>
                <a:lnTo>
                  <a:pt x="2306" y="366"/>
                </a:lnTo>
                <a:lnTo>
                  <a:pt x="1985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8E5B383A-7F0F-4CCB-8C9F-B79C65C79F89}"/>
              </a:ext>
            </a:extLst>
          </p:cNvPr>
          <p:cNvSpPr txBox="1"/>
          <p:nvPr/>
        </p:nvSpPr>
        <p:spPr>
          <a:xfrm>
            <a:off x="4392059" y="28734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分析、訓練</a:t>
            </a:r>
            <a:endParaRPr lang="zh-CN" altLang="en-US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7FE753D1-4B78-4F3E-8E4D-23508AA793F8}"/>
              </a:ext>
            </a:extLst>
          </p:cNvPr>
          <p:cNvSpPr>
            <a:spLocks/>
          </p:cNvSpPr>
          <p:nvPr/>
        </p:nvSpPr>
        <p:spPr bwMode="auto">
          <a:xfrm>
            <a:off x="1910087" y="2720586"/>
            <a:ext cx="1728000" cy="576000"/>
          </a:xfrm>
          <a:custGeom>
            <a:avLst/>
            <a:gdLst>
              <a:gd name="T0" fmla="*/ 1984 w 2305"/>
              <a:gd name="T1" fmla="*/ 732 h 732"/>
              <a:gd name="T2" fmla="*/ 0 w 2305"/>
              <a:gd name="T3" fmla="*/ 732 h 732"/>
              <a:gd name="T4" fmla="*/ 321 w 2305"/>
              <a:gd name="T5" fmla="*/ 366 h 732"/>
              <a:gd name="T6" fmla="*/ 0 w 2305"/>
              <a:gd name="T7" fmla="*/ 0 h 732"/>
              <a:gd name="T8" fmla="*/ 1984 w 2305"/>
              <a:gd name="T9" fmla="*/ 0 h 732"/>
              <a:gd name="T10" fmla="*/ 2305 w 2305"/>
              <a:gd name="T11" fmla="*/ 366 h 732"/>
              <a:gd name="T12" fmla="*/ 1984 w 2305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5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B54C0A45-D5E0-484C-8FDB-DF1273F613A0}"/>
              </a:ext>
            </a:extLst>
          </p:cNvPr>
          <p:cNvSpPr txBox="1"/>
          <p:nvPr/>
        </p:nvSpPr>
        <p:spPr>
          <a:xfrm>
            <a:off x="2624810" y="2870022"/>
            <a:ext cx="723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E5189130-4255-4D77-89A3-30AC54BB442E}"/>
              </a:ext>
            </a:extLst>
          </p:cNvPr>
          <p:cNvSpPr>
            <a:spLocks/>
          </p:cNvSpPr>
          <p:nvPr/>
        </p:nvSpPr>
        <p:spPr bwMode="auto">
          <a:xfrm>
            <a:off x="117911" y="2715830"/>
            <a:ext cx="1728000" cy="576000"/>
          </a:xfrm>
          <a:custGeom>
            <a:avLst/>
            <a:gdLst>
              <a:gd name="T0" fmla="*/ 1984 w 2306"/>
              <a:gd name="T1" fmla="*/ 732 h 732"/>
              <a:gd name="T2" fmla="*/ 0 w 2306"/>
              <a:gd name="T3" fmla="*/ 732 h 732"/>
              <a:gd name="T4" fmla="*/ 321 w 2306"/>
              <a:gd name="T5" fmla="*/ 366 h 732"/>
              <a:gd name="T6" fmla="*/ 0 w 2306"/>
              <a:gd name="T7" fmla="*/ 0 h 732"/>
              <a:gd name="T8" fmla="*/ 1984 w 2306"/>
              <a:gd name="T9" fmla="*/ 0 h 732"/>
              <a:gd name="T10" fmla="*/ 2306 w 2306"/>
              <a:gd name="T11" fmla="*/ 366 h 732"/>
              <a:gd name="T12" fmla="*/ 1984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6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extBox 72">
            <a:extLst>
              <a:ext uri="{FF2B5EF4-FFF2-40B4-BE49-F238E27FC236}">
                <a16:creationId xmlns:a16="http://schemas.microsoft.com/office/drawing/2014/main" id="{0ADB994D-5D3B-4D2E-91CD-4AB7EEFCFF3B}"/>
              </a:ext>
            </a:extLst>
          </p:cNvPr>
          <p:cNvSpPr txBox="1"/>
          <p:nvPr/>
        </p:nvSpPr>
        <p:spPr>
          <a:xfrm>
            <a:off x="830873" y="2859822"/>
            <a:ext cx="64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爬蟲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1">
            <a:extLst>
              <a:ext uri="{FF2B5EF4-FFF2-40B4-BE49-F238E27FC236}">
                <a16:creationId xmlns:a16="http://schemas.microsoft.com/office/drawing/2014/main" id="{7F2355A9-CEB3-4E45-92A7-963D12A6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840" y="1491630"/>
            <a:ext cx="1632017" cy="106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以測試分最好的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timestep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將最後一筆資料取出，並與最後一筆測試資料合併，再剔除第一筆資料以符合模型的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shape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，這樣就可以開始預測，而預測的最後一筆資料即為我們要的下一次油價。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1">
            <a:extLst>
              <a:ext uri="{FF2B5EF4-FFF2-40B4-BE49-F238E27FC236}">
                <a16:creationId xmlns:a16="http://schemas.microsoft.com/office/drawing/2014/main" id="{ADFAD59E-391B-4BD3-8828-4E2E6B956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427" y="1709401"/>
            <a:ext cx="1632017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利用線性回歸的方式做訓練與測試。另外，會使用迴圈找出測試分數最好的模型來當最後的模型。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1">
            <a:extLst>
              <a:ext uri="{FF2B5EF4-FFF2-40B4-BE49-F238E27FC236}">
                <a16:creationId xmlns:a16="http://schemas.microsoft.com/office/drawing/2014/main" id="{7F483BEB-0887-4421-A057-83764117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51" y="1709401"/>
            <a:ext cx="1632017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將所有歷史價格以時間序的方式分成資料與標籤，再以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9:1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的比例將其分成訓練資料與測試資料。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1">
            <a:extLst>
              <a:ext uri="{FF2B5EF4-FFF2-40B4-BE49-F238E27FC236}">
                <a16:creationId xmlns:a16="http://schemas.microsoft.com/office/drawing/2014/main" id="{A211DA1A-D1CD-4A79-B998-5DEE815C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9" y="1808204"/>
            <a:ext cx="1632017" cy="50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CPC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網站中爬取國內油氣歷史價格，取出所需的資料後，再存起來。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接连接符 22">
            <a:extLst>
              <a:ext uri="{FF2B5EF4-FFF2-40B4-BE49-F238E27FC236}">
                <a16:creationId xmlns:a16="http://schemas.microsoft.com/office/drawing/2014/main" id="{6DE80C0E-9BFF-4E77-9CE8-AF557929E512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364715" y="1270631"/>
            <a:ext cx="1750" cy="145332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8">
            <a:extLst>
              <a:ext uri="{FF2B5EF4-FFF2-40B4-BE49-F238E27FC236}">
                <a16:creationId xmlns:a16="http://schemas.microsoft.com/office/drawing/2014/main" id="{57EC5230-77F4-40A1-A395-A25AF33B156F}"/>
              </a:ext>
            </a:extLst>
          </p:cNvPr>
          <p:cNvSpPr>
            <a:spLocks/>
          </p:cNvSpPr>
          <p:nvPr/>
        </p:nvSpPr>
        <p:spPr bwMode="auto">
          <a:xfrm>
            <a:off x="7364715" y="2723957"/>
            <a:ext cx="1728000" cy="576000"/>
          </a:xfrm>
          <a:custGeom>
            <a:avLst/>
            <a:gdLst>
              <a:gd name="T0" fmla="*/ 1985 w 2306"/>
              <a:gd name="T1" fmla="*/ 732 h 732"/>
              <a:gd name="T2" fmla="*/ 0 w 2306"/>
              <a:gd name="T3" fmla="*/ 732 h 732"/>
              <a:gd name="T4" fmla="*/ 322 w 2306"/>
              <a:gd name="T5" fmla="*/ 366 h 732"/>
              <a:gd name="T6" fmla="*/ 0 w 2306"/>
              <a:gd name="T7" fmla="*/ 0 h 732"/>
              <a:gd name="T8" fmla="*/ 1985 w 2306"/>
              <a:gd name="T9" fmla="*/ 0 h 732"/>
              <a:gd name="T10" fmla="*/ 2306 w 2306"/>
              <a:gd name="T11" fmla="*/ 366 h 732"/>
              <a:gd name="T12" fmla="*/ 1985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5" y="732"/>
                </a:moveTo>
                <a:lnTo>
                  <a:pt x="0" y="732"/>
                </a:lnTo>
                <a:lnTo>
                  <a:pt x="322" y="366"/>
                </a:lnTo>
                <a:lnTo>
                  <a:pt x="0" y="0"/>
                </a:lnTo>
                <a:lnTo>
                  <a:pt x="1985" y="0"/>
                </a:lnTo>
                <a:lnTo>
                  <a:pt x="2306" y="366"/>
                </a:lnTo>
                <a:lnTo>
                  <a:pt x="1985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2E1EE51F-02E4-492D-AEF7-248AAF819D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69587" y="2791183"/>
            <a:ext cx="199866" cy="441545"/>
            <a:chOff x="4377" y="1861"/>
            <a:chExt cx="183" cy="385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5D0E2BD2-7CBA-4109-A48D-FC5E2D771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967"/>
              <a:ext cx="87" cy="125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6815A2F9-7DC4-4AF8-8D79-40D9D781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952"/>
              <a:ext cx="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29947213-F2AE-41CE-83ED-6D76E7F08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7" y="2106"/>
              <a:ext cx="183" cy="140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2A5E4AD1-CAC7-4D84-8961-480FBA9E2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1967"/>
              <a:ext cx="87" cy="125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8D5714C4-A03A-425F-B5EC-78B2686EE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" y="1952"/>
              <a:ext cx="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C73BE681-9974-474A-B89C-C19E6296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1861"/>
              <a:ext cx="58" cy="91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id="{BB5D1C39-C4A3-469A-A4B1-A69FE9AE542E}"/>
              </a:ext>
            </a:extLst>
          </p:cNvPr>
          <p:cNvSpPr txBox="1"/>
          <p:nvPr/>
        </p:nvSpPr>
        <p:spPr>
          <a:xfrm>
            <a:off x="8017937" y="2867205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架設網頁</a:t>
            </a:r>
            <a:endParaRPr lang="en-US" altLang="zh-TW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1" name="矩形 1">
            <a:extLst>
              <a:ext uri="{FF2B5EF4-FFF2-40B4-BE49-F238E27FC236}">
                <a16:creationId xmlns:a16="http://schemas.microsoft.com/office/drawing/2014/main" id="{8ACBFF17-0DC5-4F87-B23E-351F5B1F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698" y="1629668"/>
            <a:ext cx="1632017" cy="78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Vue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900" kern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Vuetify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等等的框架先建立好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模板，然後利用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將其讀取出來後，把所有資料丟上去，並存成新的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0" name="圖形 149" descr="篩選">
            <a:extLst>
              <a:ext uri="{FF2B5EF4-FFF2-40B4-BE49-F238E27FC236}">
                <a16:creationId xmlns:a16="http://schemas.microsoft.com/office/drawing/2014/main" id="{7251829F-840A-4F79-9AD9-B439CBEC9B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67744" y="2859822"/>
            <a:ext cx="360000" cy="360000"/>
          </a:xfrm>
          <a:prstGeom prst="rect">
            <a:avLst/>
          </a:prstGeom>
        </p:spPr>
      </p:pic>
      <p:pic>
        <p:nvPicPr>
          <p:cNvPr id="152" name="圖形 151" descr="研究">
            <a:extLst>
              <a:ext uri="{FF2B5EF4-FFF2-40B4-BE49-F238E27FC236}">
                <a16:creationId xmlns:a16="http://schemas.microsoft.com/office/drawing/2014/main" id="{350457AA-37DD-446D-A2CC-62982F759B1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16155" y="2859822"/>
            <a:ext cx="360000" cy="360000"/>
          </a:xfrm>
          <a:prstGeom prst="rect">
            <a:avLst/>
          </a:prstGeom>
        </p:spPr>
      </p:pic>
      <p:pic>
        <p:nvPicPr>
          <p:cNvPr id="154" name="圖形 153" descr="蟲">
            <a:extLst>
              <a:ext uri="{FF2B5EF4-FFF2-40B4-BE49-F238E27FC236}">
                <a16:creationId xmlns:a16="http://schemas.microsoft.com/office/drawing/2014/main" id="{85BE47D5-0348-424F-AEAE-C6FBD707A04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12530" y="2841093"/>
            <a:ext cx="360000" cy="360000"/>
          </a:xfrm>
          <a:prstGeom prst="rect">
            <a:avLst/>
          </a:prstGeom>
        </p:spPr>
      </p:pic>
      <p:pic>
        <p:nvPicPr>
          <p:cNvPr id="156" name="圖形 155" descr="上升趨勢">
            <a:extLst>
              <a:ext uri="{FF2B5EF4-FFF2-40B4-BE49-F238E27FC236}">
                <a16:creationId xmlns:a16="http://schemas.microsoft.com/office/drawing/2014/main" id="{B319EAD7-F488-4967-8421-DF58691743A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05936" y="285982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4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96CA9C9-0AC7-41AD-B2DB-D405C4FF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44" y="3265224"/>
            <a:ext cx="2682000" cy="9465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58F34A-1FED-4CDA-AADA-765D4528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45" y="1990375"/>
            <a:ext cx="2682240" cy="12188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81EF34-F41E-4FB4-8DC5-60E87E59E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41" y="1978766"/>
            <a:ext cx="3575657" cy="222426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E6B24DC6-223E-48EF-8794-A41C7E5DBD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3550" y="1264354"/>
            <a:ext cx="5766785" cy="2849470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DAB93263-F198-45BD-ADAC-7AED36844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3551" y="1259964"/>
            <a:ext cx="5766785" cy="2849470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E87147FB-2F06-4192-AE6A-6B6FB4FFDF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133" y="1262073"/>
            <a:ext cx="5766785" cy="2849470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0A7AC090-FFFE-48E1-9054-867AB18E66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944" y="1265466"/>
            <a:ext cx="5763392" cy="2846077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82201A09-057A-466C-8854-BC3A4BE438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0478" y="2593111"/>
            <a:ext cx="1065600" cy="1440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7577BCCC-C329-4DD8-81B5-73AE0B363A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2511" y="2599811"/>
            <a:ext cx="1065600" cy="14400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grpSp>
        <p:nvGrpSpPr>
          <p:cNvPr id="12" name="Group 39">
            <a:extLst>
              <a:ext uri="{FF2B5EF4-FFF2-40B4-BE49-F238E27FC236}">
                <a16:creationId xmlns:a16="http://schemas.microsoft.com/office/drawing/2014/main" id="{CA8FDB8A-D6D9-419A-A8F0-C7F344615E66}"/>
              </a:ext>
            </a:extLst>
          </p:cNvPr>
          <p:cNvGrpSpPr/>
          <p:nvPr/>
        </p:nvGrpSpPr>
        <p:grpSpPr>
          <a:xfrm>
            <a:off x="179512" y="195486"/>
            <a:ext cx="2970858" cy="2571222"/>
            <a:chOff x="3392215" y="1614026"/>
            <a:chExt cx="5407569" cy="497011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0E23588-A443-4BDA-893E-A8E0259BD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FD7B5B6-56F0-4C5F-94B5-15BD6D8A5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E59DCB1-D96B-42A1-A8F4-6A848A2AB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C625F3C-7082-4076-A253-FBD9F3B01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55EC8C8-D447-461A-8F72-0562E8A69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DB7612-7F9B-4361-9D77-85A6F4F9C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BFB89CD-DF45-46F8-9A98-39AD13CB9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1943AAF-6AF6-470F-B341-2118FB2E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360979-A1AE-44B7-B011-B7534843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92657F2-6AF0-42DB-B315-C0623A0B8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E78904E-358C-4B62-970B-176D107F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51D702-1C0D-4E68-8D6C-CB1DEF8B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71B1D59-16BA-484A-AB2A-0B9BB4B7D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9D0E4DF-9D08-4E92-B425-09AC217B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578A2D8-D478-428C-A6C5-D2F3CA3E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0B5C633-5BAD-4EE6-B5BF-996913EE2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96C4AF64-0CF3-4639-B517-E01ED188E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DEE92B6-F343-4AA7-A62B-296A4219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2413BC59-E586-4847-9FD7-6D93430B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0422291-3DD5-4852-A6CC-D126B8C5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19465AE0-D89B-4FA5-8F72-358D6A06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924E498-6EA4-4D6D-BE31-B85EF570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1FDE4765-2F8B-42E7-933A-68D5F431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083D38A2-4B7D-4582-BF65-E3BACD3A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4FD85EA7-0AB1-4425-94F1-BE2B8343C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190C46E3-F4F8-4979-8097-D8CDFA3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CC2B7B7-0CED-45AD-B79A-00B603AAD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7F41828-5D0B-421A-9034-08030FAB3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1" name="Picture 38">
              <a:extLst>
                <a:ext uri="{FF2B5EF4-FFF2-40B4-BE49-F238E27FC236}">
                  <a16:creationId xmlns:a16="http://schemas.microsoft.com/office/drawing/2014/main" id="{8825F252-A33F-4C56-BBD6-B12176A6D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9">
              <a:extLst>
                <a:ext uri="{FF2B5EF4-FFF2-40B4-BE49-F238E27FC236}">
                  <a16:creationId xmlns:a16="http://schemas.microsoft.com/office/drawing/2014/main" id="{666ECD1E-499C-41D2-85E5-C2DE32911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1377D04-6410-4396-B469-5FFA990A8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0C3F233-988C-4E96-A988-3E6D6DADA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E23880B-CCF5-4666-B0A9-8F70E4072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5C418574-93FD-47D6-AA5D-AE67E524EC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B8B7F8BA-7BDA-4EB8-A882-D0E15D609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EB3F93A5-6185-4EB9-8E11-9D3F833FF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0" name="Picture 60">
              <a:extLst>
                <a:ext uri="{FF2B5EF4-FFF2-40B4-BE49-F238E27FC236}">
                  <a16:creationId xmlns:a16="http://schemas.microsoft.com/office/drawing/2014/main" id="{545154C4-B410-4CF7-A95C-49A7FC122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785C6F81-B415-405D-98C3-CCDF7B599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60808DF8-73ED-4C5F-9420-5D5813E3A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CB311EB7-AA39-41DC-A75A-1ECCEFA3A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74">
              <a:extLst>
                <a:ext uri="{FF2B5EF4-FFF2-40B4-BE49-F238E27FC236}">
                  <a16:creationId xmlns:a16="http://schemas.microsoft.com/office/drawing/2014/main" id="{89F75C45-5D38-49B7-8F86-1322D422D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76">
              <a:extLst>
                <a:ext uri="{FF2B5EF4-FFF2-40B4-BE49-F238E27FC236}">
                  <a16:creationId xmlns:a16="http://schemas.microsoft.com/office/drawing/2014/main" id="{4547CABB-0DB6-4407-94E3-987D13814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79">
              <a:extLst>
                <a:ext uri="{FF2B5EF4-FFF2-40B4-BE49-F238E27FC236}">
                  <a16:creationId xmlns:a16="http://schemas.microsoft.com/office/drawing/2014/main" id="{F2B74B34-8140-401F-9218-40809CB74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59D32853-785F-4491-84C8-11FDB0EC0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6D02443-EE31-45B6-B786-BAC0DF2D3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19721F1D-4412-48C0-9BE4-63117C77794F}"/>
              </a:ext>
            </a:extLst>
          </p:cNvPr>
          <p:cNvSpPr/>
          <p:nvPr/>
        </p:nvSpPr>
        <p:spPr>
          <a:xfrm>
            <a:off x="3601908" y="428901"/>
            <a:ext cx="4891864" cy="336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架設網頁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E5308BF7-E7E8-402D-A266-8061BF4973C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92511" y="2591387"/>
            <a:ext cx="1065600" cy="144000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08289AD-6F12-418A-808F-C52AF76CD29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92511" y="2591413"/>
            <a:ext cx="1065600" cy="1440000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6A96CAAC-5E32-4EE2-970A-18F8B7F6FFE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88977" y="2589069"/>
            <a:ext cx="1065600" cy="1440000"/>
          </a:xfrm>
          <a:prstGeom prst="rect">
            <a:avLst/>
          </a:prstGeom>
        </p:spPr>
      </p:pic>
      <p:pic>
        <p:nvPicPr>
          <p:cNvPr id="10" name="圖形 9" descr="方向">
            <a:extLst>
              <a:ext uri="{FF2B5EF4-FFF2-40B4-BE49-F238E27FC236}">
                <a16:creationId xmlns:a16="http://schemas.microsoft.com/office/drawing/2014/main" id="{F408478C-729F-43AF-AF76-0E0B5A40AAD6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75965" y="2711339"/>
            <a:ext cx="367633" cy="367633"/>
          </a:xfrm>
          <a:prstGeom prst="rect">
            <a:avLst/>
          </a:prstGeom>
        </p:spPr>
      </p:pic>
      <p:pic>
        <p:nvPicPr>
          <p:cNvPr id="75" name="圖形 74" descr="方向">
            <a:extLst>
              <a:ext uri="{FF2B5EF4-FFF2-40B4-BE49-F238E27FC236}">
                <a16:creationId xmlns:a16="http://schemas.microsoft.com/office/drawing/2014/main" id="{DD7FED97-BF0D-4667-A54B-3D1757467CE8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71600" y="3075806"/>
            <a:ext cx="367633" cy="367633"/>
          </a:xfrm>
          <a:prstGeom prst="rect">
            <a:avLst/>
          </a:prstGeom>
        </p:spPr>
      </p:pic>
      <p:pic>
        <p:nvPicPr>
          <p:cNvPr id="79" name="圖形 78" descr="方向">
            <a:extLst>
              <a:ext uri="{FF2B5EF4-FFF2-40B4-BE49-F238E27FC236}">
                <a16:creationId xmlns:a16="http://schemas.microsoft.com/office/drawing/2014/main" id="{57E59BFF-995D-4A45-9CE0-2B6C3115C2C8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82997" y="3396178"/>
            <a:ext cx="367633" cy="3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00035 0.0706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97531E-6 L 0.00121 0.0623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34568E-6 L 0.00122 0.0623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091792" y="2211710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</a:t>
              </a:r>
              <a:r>
                <a:rPr lang="en-US" altLang="zh-TW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997526" y="2371985"/>
            <a:ext cx="326140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Arial" panose="020B0604020202020204" pitchFamily="34" charset="0"/>
              </a:rPr>
              <a:t>展示</a:t>
            </a:r>
            <a:endParaRPr lang="zh-CN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6948264" y="2978537"/>
            <a:ext cx="3446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Demo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767" y="915566"/>
            <a:ext cx="3748478" cy="3312368"/>
          </a:xfrm>
          <a:prstGeom prst="rect">
            <a:avLst/>
          </a:prstGeom>
          <a:noFill/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8982648-87A1-4C08-A17E-C5EB74EEDD7B}"/>
              </a:ext>
            </a:extLst>
          </p:cNvPr>
          <p:cNvSpPr txBox="1"/>
          <p:nvPr/>
        </p:nvSpPr>
        <p:spPr>
          <a:xfrm>
            <a:off x="611560" y="134761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134.208.3.147:54147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4274" y="627534"/>
            <a:ext cx="4395931" cy="3888433"/>
          </a:xfrm>
          <a:prstGeom prst="rect">
            <a:avLst/>
          </a:prstGeom>
          <a:noFill/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683568" y="2071853"/>
            <a:ext cx="4572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謝謝大家</a:t>
            </a:r>
            <a:endParaRPr lang="zh-CN" altLang="en-US" cap="all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83568" y="2696021"/>
            <a:ext cx="41044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and watching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090213" y="1200058"/>
            <a:ext cx="510936" cy="512028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rgbClr val="E88D2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090213" y="2390697"/>
            <a:ext cx="510936" cy="512028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1F4B7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090213" y="3571890"/>
            <a:ext cx="510936" cy="512028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rgbClr val="E88D2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0" name="MH_Text_1"/>
          <p:cNvSpPr/>
          <p:nvPr>
            <p:custDataLst>
              <p:tags r:id="rId5"/>
            </p:custDataLst>
          </p:nvPr>
        </p:nvSpPr>
        <p:spPr>
          <a:xfrm>
            <a:off x="5771807" y="1225240"/>
            <a:ext cx="1924316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TW" altLang="en-US" sz="2000" dirty="0">
                <a:solidFill>
                  <a:srgbClr val="0075BF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 panose="020B0604020202020204" pitchFamily="34" charset="0"/>
              </a:rPr>
              <a:t>動機與目的</a:t>
            </a:r>
            <a:endParaRPr lang="en-US" altLang="zh-TW" sz="2000" dirty="0">
              <a:solidFill>
                <a:srgbClr val="0075BF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rgbClr val="0075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and Purpose</a:t>
            </a:r>
            <a:endParaRPr lang="zh-CN" altLang="en-US" sz="1000" dirty="0">
              <a:solidFill>
                <a:srgbClr val="0075B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6"/>
            </p:custDataLst>
          </p:nvPr>
        </p:nvSpPr>
        <p:spPr>
          <a:xfrm>
            <a:off x="5771807" y="2411155"/>
            <a:ext cx="1924316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TW" altLang="en-US" sz="2000" dirty="0">
                <a:solidFill>
                  <a:srgbClr val="0075BF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 panose="020B0604020202020204" pitchFamily="34" charset="0"/>
              </a:rPr>
              <a:t>開發過程</a:t>
            </a:r>
          </a:p>
          <a:p>
            <a:pPr lvl="0"/>
            <a:r>
              <a:rPr lang="en-US" altLang="zh-CN" sz="1000" dirty="0">
                <a:solidFill>
                  <a:srgbClr val="0075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Development Process</a:t>
            </a:r>
            <a:endParaRPr lang="zh-CN" altLang="en-US" sz="1000" dirty="0">
              <a:solidFill>
                <a:srgbClr val="0075B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Text_3"/>
          <p:cNvSpPr/>
          <p:nvPr>
            <p:custDataLst>
              <p:tags r:id="rId7"/>
            </p:custDataLst>
          </p:nvPr>
        </p:nvSpPr>
        <p:spPr>
          <a:xfrm>
            <a:off x="5771807" y="3597072"/>
            <a:ext cx="1924316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TW" altLang="en-US" sz="2000" dirty="0">
                <a:solidFill>
                  <a:srgbClr val="0075BF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 panose="020B0604020202020204" pitchFamily="34" charset="0"/>
              </a:rPr>
              <a:t>展示</a:t>
            </a:r>
            <a:endParaRPr lang="en-US" altLang="zh-TW" sz="2000" dirty="0">
              <a:solidFill>
                <a:srgbClr val="0075BF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  <a:p>
            <a:pPr lvl="0"/>
            <a:r>
              <a:rPr lang="en-US" altLang="zh-TW" sz="1000" dirty="0">
                <a:solidFill>
                  <a:srgbClr val="0075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DEMO</a:t>
            </a:r>
            <a:endParaRPr lang="zh-CN" altLang="en-US" sz="1000" dirty="0">
              <a:solidFill>
                <a:srgbClr val="0075B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11560" y="-92546"/>
            <a:ext cx="3442228" cy="5236047"/>
          </a:xfrm>
          <a:custGeom>
            <a:avLst/>
            <a:gdLst>
              <a:gd name="connsiteX0" fmla="*/ 0 w 4092551"/>
              <a:gd name="connsiteY0" fmla="*/ 0 h 7232650"/>
              <a:gd name="connsiteX1" fmla="*/ 3970644 w 4092551"/>
              <a:gd name="connsiteY1" fmla="*/ 0 h 7232650"/>
              <a:gd name="connsiteX2" fmla="*/ 3901482 w 4092551"/>
              <a:gd name="connsiteY2" fmla="*/ 83956 h 7232650"/>
              <a:gd name="connsiteX3" fmla="*/ 3775778 w 4092551"/>
              <a:gd name="connsiteY3" fmla="*/ 271197 h 7232650"/>
              <a:gd name="connsiteX4" fmla="*/ 3665160 w 4092551"/>
              <a:gd name="connsiteY4" fmla="*/ 462568 h 7232650"/>
              <a:gd name="connsiteX5" fmla="*/ 3577168 w 4092551"/>
              <a:gd name="connsiteY5" fmla="*/ 656692 h 7232650"/>
              <a:gd name="connsiteX6" fmla="*/ 3501746 w 4092551"/>
              <a:gd name="connsiteY6" fmla="*/ 857702 h 7232650"/>
              <a:gd name="connsiteX7" fmla="*/ 3448950 w 4092551"/>
              <a:gd name="connsiteY7" fmla="*/ 1060085 h 7232650"/>
              <a:gd name="connsiteX8" fmla="*/ 3406211 w 4092551"/>
              <a:gd name="connsiteY8" fmla="*/ 1265224 h 7232650"/>
              <a:gd name="connsiteX9" fmla="*/ 3378556 w 4092551"/>
              <a:gd name="connsiteY9" fmla="*/ 1474493 h 7232650"/>
              <a:gd name="connsiteX10" fmla="*/ 3365985 w 4092551"/>
              <a:gd name="connsiteY10" fmla="*/ 1686516 h 7232650"/>
              <a:gd name="connsiteX11" fmla="*/ 3365985 w 4092551"/>
              <a:gd name="connsiteY11" fmla="*/ 1901292 h 7232650"/>
              <a:gd name="connsiteX12" fmla="*/ 3373529 w 4092551"/>
              <a:gd name="connsiteY12" fmla="*/ 2117444 h 7232650"/>
              <a:gd name="connsiteX13" fmla="*/ 3396154 w 4092551"/>
              <a:gd name="connsiteY13" fmla="*/ 2337728 h 7232650"/>
              <a:gd name="connsiteX14" fmla="*/ 3423810 w 4092551"/>
              <a:gd name="connsiteY14" fmla="*/ 2556633 h 7232650"/>
              <a:gd name="connsiteX15" fmla="*/ 3459007 w 4092551"/>
              <a:gd name="connsiteY15" fmla="*/ 2781047 h 7232650"/>
              <a:gd name="connsiteX16" fmla="*/ 3496718 w 4092551"/>
              <a:gd name="connsiteY16" fmla="*/ 3005461 h 7232650"/>
              <a:gd name="connsiteX17" fmla="*/ 3546999 w 4092551"/>
              <a:gd name="connsiteY17" fmla="*/ 3231249 h 7232650"/>
              <a:gd name="connsiteX18" fmla="*/ 3594766 w 4092551"/>
              <a:gd name="connsiteY18" fmla="*/ 3458416 h 7232650"/>
              <a:gd name="connsiteX19" fmla="*/ 3647561 w 4092551"/>
              <a:gd name="connsiteY19" fmla="*/ 3684206 h 7232650"/>
              <a:gd name="connsiteX20" fmla="*/ 3705385 w 4092551"/>
              <a:gd name="connsiteY20" fmla="*/ 3914125 h 7232650"/>
              <a:gd name="connsiteX21" fmla="*/ 3758180 w 4092551"/>
              <a:gd name="connsiteY21" fmla="*/ 4142670 h 7232650"/>
              <a:gd name="connsiteX22" fmla="*/ 3813489 w 4092551"/>
              <a:gd name="connsiteY22" fmla="*/ 4371213 h 7232650"/>
              <a:gd name="connsiteX23" fmla="*/ 3866285 w 4092551"/>
              <a:gd name="connsiteY23" fmla="*/ 4603887 h 7232650"/>
              <a:gd name="connsiteX24" fmla="*/ 3916566 w 4092551"/>
              <a:gd name="connsiteY24" fmla="*/ 4832430 h 7232650"/>
              <a:gd name="connsiteX25" fmla="*/ 3964334 w 4092551"/>
              <a:gd name="connsiteY25" fmla="*/ 5060974 h 7232650"/>
              <a:gd name="connsiteX26" fmla="*/ 4004558 w 4092551"/>
              <a:gd name="connsiteY26" fmla="*/ 5288141 h 7232650"/>
              <a:gd name="connsiteX27" fmla="*/ 4039755 w 4092551"/>
              <a:gd name="connsiteY27" fmla="*/ 5513930 h 7232650"/>
              <a:gd name="connsiteX28" fmla="*/ 4064896 w 4092551"/>
              <a:gd name="connsiteY28" fmla="*/ 5741097 h 7232650"/>
              <a:gd name="connsiteX29" fmla="*/ 4082494 w 4092551"/>
              <a:gd name="connsiteY29" fmla="*/ 5968264 h 7232650"/>
              <a:gd name="connsiteX30" fmla="*/ 4092551 w 4092551"/>
              <a:gd name="connsiteY30" fmla="*/ 6189924 h 7232650"/>
              <a:gd name="connsiteX31" fmla="*/ 4092551 w 4092551"/>
              <a:gd name="connsiteY31" fmla="*/ 6411583 h 7232650"/>
              <a:gd name="connsiteX32" fmla="*/ 4077466 w 4092551"/>
              <a:gd name="connsiteY32" fmla="*/ 6630490 h 7232650"/>
              <a:gd name="connsiteX33" fmla="*/ 4052325 w 4092551"/>
              <a:gd name="connsiteY33" fmla="*/ 6849396 h 7232650"/>
              <a:gd name="connsiteX34" fmla="*/ 4012101 w 4092551"/>
              <a:gd name="connsiteY34" fmla="*/ 7064172 h 7232650"/>
              <a:gd name="connsiteX35" fmla="*/ 3966153 w 4092551"/>
              <a:gd name="connsiteY35" fmla="*/ 7232650 h 7232650"/>
              <a:gd name="connsiteX36" fmla="*/ 3317841 w 4092551"/>
              <a:gd name="connsiteY36" fmla="*/ 7232650 h 7232650"/>
              <a:gd name="connsiteX37" fmla="*/ 3372178 w 4092551"/>
              <a:gd name="connsiteY37" fmla="*/ 7038402 h 7232650"/>
              <a:gd name="connsiteX38" fmla="*/ 3409977 w 4092551"/>
              <a:gd name="connsiteY38" fmla="*/ 6841630 h 7232650"/>
              <a:gd name="connsiteX39" fmla="*/ 3433602 w 4092551"/>
              <a:gd name="connsiteY39" fmla="*/ 6641073 h 7232650"/>
              <a:gd name="connsiteX40" fmla="*/ 3447778 w 4092551"/>
              <a:gd name="connsiteY40" fmla="*/ 6440516 h 7232650"/>
              <a:gd name="connsiteX41" fmla="*/ 3447778 w 4092551"/>
              <a:gd name="connsiteY41" fmla="*/ 6237437 h 7232650"/>
              <a:gd name="connsiteX42" fmla="*/ 3438327 w 4092551"/>
              <a:gd name="connsiteY42" fmla="*/ 6034358 h 7232650"/>
              <a:gd name="connsiteX43" fmla="*/ 3421790 w 4092551"/>
              <a:gd name="connsiteY43" fmla="*/ 5826233 h 7232650"/>
              <a:gd name="connsiteX44" fmla="*/ 3398165 w 4092551"/>
              <a:gd name="connsiteY44" fmla="*/ 5618108 h 7232650"/>
              <a:gd name="connsiteX45" fmla="*/ 3365090 w 4092551"/>
              <a:gd name="connsiteY45" fmla="*/ 5411245 h 7232650"/>
              <a:gd name="connsiteX46" fmla="*/ 3327290 w 4092551"/>
              <a:gd name="connsiteY46" fmla="*/ 5203120 h 7232650"/>
              <a:gd name="connsiteX47" fmla="*/ 3282402 w 4092551"/>
              <a:gd name="connsiteY47" fmla="*/ 4993734 h 7232650"/>
              <a:gd name="connsiteX48" fmla="*/ 3235153 w 4092551"/>
              <a:gd name="connsiteY48" fmla="*/ 4784348 h 7232650"/>
              <a:gd name="connsiteX49" fmla="*/ 3185540 w 4092551"/>
              <a:gd name="connsiteY49" fmla="*/ 4571178 h 7232650"/>
              <a:gd name="connsiteX50" fmla="*/ 3133565 w 4092551"/>
              <a:gd name="connsiteY50" fmla="*/ 4361792 h 7232650"/>
              <a:gd name="connsiteX51" fmla="*/ 3083953 w 4092551"/>
              <a:gd name="connsiteY51" fmla="*/ 4152405 h 7232650"/>
              <a:gd name="connsiteX52" fmla="*/ 3029615 w 4092551"/>
              <a:gd name="connsiteY52" fmla="*/ 3941758 h 7232650"/>
              <a:gd name="connsiteX53" fmla="*/ 2980003 w 4092551"/>
              <a:gd name="connsiteY53" fmla="*/ 3734895 h 7232650"/>
              <a:gd name="connsiteX54" fmla="*/ 2935115 w 4092551"/>
              <a:gd name="connsiteY54" fmla="*/ 3526770 h 7232650"/>
              <a:gd name="connsiteX55" fmla="*/ 2887865 w 4092551"/>
              <a:gd name="connsiteY55" fmla="*/ 3319907 h 7232650"/>
              <a:gd name="connsiteX56" fmla="*/ 2852428 w 4092551"/>
              <a:gd name="connsiteY56" fmla="*/ 3114306 h 7232650"/>
              <a:gd name="connsiteX57" fmla="*/ 2819353 w 4092551"/>
              <a:gd name="connsiteY57" fmla="*/ 2908704 h 7232650"/>
              <a:gd name="connsiteX58" fmla="*/ 2793365 w 4092551"/>
              <a:gd name="connsiteY58" fmla="*/ 2708147 h 7232650"/>
              <a:gd name="connsiteX59" fmla="*/ 2772103 w 4092551"/>
              <a:gd name="connsiteY59" fmla="*/ 2506328 h 7232650"/>
              <a:gd name="connsiteX60" fmla="*/ 2765015 w 4092551"/>
              <a:gd name="connsiteY60" fmla="*/ 2308294 h 7232650"/>
              <a:gd name="connsiteX61" fmla="*/ 2765015 w 4092551"/>
              <a:gd name="connsiteY61" fmla="*/ 2111522 h 7232650"/>
              <a:gd name="connsiteX62" fmla="*/ 2776827 w 4092551"/>
              <a:gd name="connsiteY62" fmla="*/ 1917273 h 7232650"/>
              <a:gd name="connsiteX63" fmla="*/ 2802815 w 4092551"/>
              <a:gd name="connsiteY63" fmla="*/ 1725546 h 7232650"/>
              <a:gd name="connsiteX64" fmla="*/ 2842978 w 4092551"/>
              <a:gd name="connsiteY64" fmla="*/ 1537603 h 7232650"/>
              <a:gd name="connsiteX65" fmla="*/ 2892590 w 4092551"/>
              <a:gd name="connsiteY65" fmla="*/ 1352182 h 7232650"/>
              <a:gd name="connsiteX66" fmla="*/ 2963465 w 4092551"/>
              <a:gd name="connsiteY66" fmla="*/ 1168023 h 7232650"/>
              <a:gd name="connsiteX67" fmla="*/ 3046152 w 4092551"/>
              <a:gd name="connsiteY67" fmla="*/ 990172 h 7232650"/>
              <a:gd name="connsiteX68" fmla="*/ 3150102 w 4092551"/>
              <a:gd name="connsiteY68" fmla="*/ 814841 h 7232650"/>
              <a:gd name="connsiteX69" fmla="*/ 3268228 w 4092551"/>
              <a:gd name="connsiteY69" fmla="*/ 643297 h 7232650"/>
              <a:gd name="connsiteX70" fmla="*/ 3409977 w 4092551"/>
              <a:gd name="connsiteY70" fmla="*/ 475536 h 7232650"/>
              <a:gd name="connsiteX71" fmla="*/ 3570627 w 4092551"/>
              <a:gd name="connsiteY71" fmla="*/ 314081 h 7232650"/>
              <a:gd name="connsiteX72" fmla="*/ 3752540 w 4092551"/>
              <a:gd name="connsiteY72" fmla="*/ 155149 h 7232650"/>
              <a:gd name="connsiteX73" fmla="*/ 3960440 w 4092551"/>
              <a:gd name="connsiteY73" fmla="*/ 2 h 7232650"/>
              <a:gd name="connsiteX74" fmla="*/ 2301446 w 4092551"/>
              <a:gd name="connsiteY74" fmla="*/ 2 h 7232650"/>
              <a:gd name="connsiteX75" fmla="*/ 2301446 w 4092551"/>
              <a:gd name="connsiteY75" fmla="*/ 0 h 7232650"/>
              <a:gd name="connsiteX76" fmla="*/ 0 w 4092551"/>
              <a:gd name="connsiteY76" fmla="*/ 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092551" h="7232650">
                <a:moveTo>
                  <a:pt x="0" y="0"/>
                </a:moveTo>
                <a:lnTo>
                  <a:pt x="3970644" y="0"/>
                </a:lnTo>
                <a:lnTo>
                  <a:pt x="3901482" y="83956"/>
                </a:lnTo>
                <a:lnTo>
                  <a:pt x="3775778" y="271197"/>
                </a:lnTo>
                <a:lnTo>
                  <a:pt x="3665160" y="462568"/>
                </a:lnTo>
                <a:lnTo>
                  <a:pt x="3577168" y="656692"/>
                </a:lnTo>
                <a:lnTo>
                  <a:pt x="3501746" y="857702"/>
                </a:lnTo>
                <a:lnTo>
                  <a:pt x="3448950" y="1060085"/>
                </a:lnTo>
                <a:lnTo>
                  <a:pt x="3406211" y="1265224"/>
                </a:lnTo>
                <a:lnTo>
                  <a:pt x="3378556" y="1474493"/>
                </a:lnTo>
                <a:lnTo>
                  <a:pt x="3365985" y="1686516"/>
                </a:lnTo>
                <a:lnTo>
                  <a:pt x="3365985" y="1901292"/>
                </a:lnTo>
                <a:lnTo>
                  <a:pt x="3373529" y="2117444"/>
                </a:lnTo>
                <a:lnTo>
                  <a:pt x="3396154" y="2337728"/>
                </a:lnTo>
                <a:lnTo>
                  <a:pt x="3423810" y="2556633"/>
                </a:lnTo>
                <a:lnTo>
                  <a:pt x="3459007" y="2781047"/>
                </a:lnTo>
                <a:lnTo>
                  <a:pt x="3496718" y="3005461"/>
                </a:lnTo>
                <a:lnTo>
                  <a:pt x="3546999" y="3231249"/>
                </a:lnTo>
                <a:lnTo>
                  <a:pt x="3594766" y="3458416"/>
                </a:lnTo>
                <a:lnTo>
                  <a:pt x="3647561" y="3684206"/>
                </a:lnTo>
                <a:lnTo>
                  <a:pt x="3705385" y="3914125"/>
                </a:lnTo>
                <a:lnTo>
                  <a:pt x="3758180" y="4142670"/>
                </a:lnTo>
                <a:lnTo>
                  <a:pt x="3813489" y="4371213"/>
                </a:lnTo>
                <a:lnTo>
                  <a:pt x="3866285" y="4603887"/>
                </a:lnTo>
                <a:lnTo>
                  <a:pt x="3916566" y="4832430"/>
                </a:lnTo>
                <a:lnTo>
                  <a:pt x="3964334" y="5060974"/>
                </a:lnTo>
                <a:lnTo>
                  <a:pt x="4004558" y="5288141"/>
                </a:lnTo>
                <a:lnTo>
                  <a:pt x="4039755" y="5513930"/>
                </a:lnTo>
                <a:lnTo>
                  <a:pt x="4064896" y="5741097"/>
                </a:lnTo>
                <a:lnTo>
                  <a:pt x="4082494" y="5968264"/>
                </a:lnTo>
                <a:lnTo>
                  <a:pt x="4092551" y="6189924"/>
                </a:lnTo>
                <a:lnTo>
                  <a:pt x="4092551" y="6411583"/>
                </a:lnTo>
                <a:lnTo>
                  <a:pt x="4077466" y="6630490"/>
                </a:lnTo>
                <a:lnTo>
                  <a:pt x="4052325" y="6849396"/>
                </a:lnTo>
                <a:lnTo>
                  <a:pt x="4012101" y="7064172"/>
                </a:lnTo>
                <a:lnTo>
                  <a:pt x="3966153" y="7232650"/>
                </a:lnTo>
                <a:lnTo>
                  <a:pt x="3317841" y="7232650"/>
                </a:lnTo>
                <a:lnTo>
                  <a:pt x="3372178" y="7038402"/>
                </a:lnTo>
                <a:lnTo>
                  <a:pt x="3409977" y="6841630"/>
                </a:lnTo>
                <a:lnTo>
                  <a:pt x="3433602" y="6641073"/>
                </a:lnTo>
                <a:lnTo>
                  <a:pt x="3447778" y="6440516"/>
                </a:lnTo>
                <a:lnTo>
                  <a:pt x="3447778" y="6237437"/>
                </a:lnTo>
                <a:lnTo>
                  <a:pt x="3438327" y="6034358"/>
                </a:lnTo>
                <a:lnTo>
                  <a:pt x="3421790" y="5826233"/>
                </a:lnTo>
                <a:lnTo>
                  <a:pt x="3398165" y="5618108"/>
                </a:lnTo>
                <a:lnTo>
                  <a:pt x="3365090" y="5411245"/>
                </a:lnTo>
                <a:lnTo>
                  <a:pt x="3327290" y="5203120"/>
                </a:lnTo>
                <a:lnTo>
                  <a:pt x="3282402" y="4993734"/>
                </a:lnTo>
                <a:lnTo>
                  <a:pt x="3235153" y="4784348"/>
                </a:lnTo>
                <a:lnTo>
                  <a:pt x="3185540" y="4571178"/>
                </a:lnTo>
                <a:lnTo>
                  <a:pt x="3133565" y="4361792"/>
                </a:lnTo>
                <a:lnTo>
                  <a:pt x="3083953" y="4152405"/>
                </a:lnTo>
                <a:lnTo>
                  <a:pt x="3029615" y="3941758"/>
                </a:lnTo>
                <a:lnTo>
                  <a:pt x="2980003" y="3734895"/>
                </a:lnTo>
                <a:lnTo>
                  <a:pt x="2935115" y="3526770"/>
                </a:lnTo>
                <a:lnTo>
                  <a:pt x="2887865" y="3319907"/>
                </a:lnTo>
                <a:lnTo>
                  <a:pt x="2852428" y="3114306"/>
                </a:lnTo>
                <a:lnTo>
                  <a:pt x="2819353" y="2908704"/>
                </a:lnTo>
                <a:lnTo>
                  <a:pt x="2793365" y="2708147"/>
                </a:lnTo>
                <a:lnTo>
                  <a:pt x="2772103" y="2506328"/>
                </a:lnTo>
                <a:lnTo>
                  <a:pt x="2765015" y="2308294"/>
                </a:lnTo>
                <a:lnTo>
                  <a:pt x="2765015" y="2111522"/>
                </a:lnTo>
                <a:lnTo>
                  <a:pt x="2776827" y="1917273"/>
                </a:lnTo>
                <a:lnTo>
                  <a:pt x="2802815" y="1725546"/>
                </a:lnTo>
                <a:lnTo>
                  <a:pt x="2842978" y="1537603"/>
                </a:lnTo>
                <a:lnTo>
                  <a:pt x="2892590" y="1352182"/>
                </a:lnTo>
                <a:lnTo>
                  <a:pt x="2963465" y="1168023"/>
                </a:lnTo>
                <a:lnTo>
                  <a:pt x="3046152" y="990172"/>
                </a:lnTo>
                <a:lnTo>
                  <a:pt x="3150102" y="814841"/>
                </a:lnTo>
                <a:lnTo>
                  <a:pt x="3268228" y="643297"/>
                </a:lnTo>
                <a:lnTo>
                  <a:pt x="3409977" y="475536"/>
                </a:lnTo>
                <a:lnTo>
                  <a:pt x="3570627" y="314081"/>
                </a:lnTo>
                <a:lnTo>
                  <a:pt x="3752540" y="155149"/>
                </a:lnTo>
                <a:lnTo>
                  <a:pt x="3960440" y="2"/>
                </a:lnTo>
                <a:lnTo>
                  <a:pt x="2301446" y="2"/>
                </a:lnTo>
                <a:lnTo>
                  <a:pt x="2301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5023" tIns="32511" rIns="65023" bIns="32511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-1" y="0"/>
            <a:ext cx="3650298" cy="5143501"/>
          </a:xfrm>
          <a:custGeom>
            <a:avLst/>
            <a:gdLst>
              <a:gd name="connsiteX0" fmla="*/ 0 w 5137382"/>
              <a:gd name="connsiteY0" fmla="*/ 0 h 7232652"/>
              <a:gd name="connsiteX1" fmla="*/ 3477047 w 5137382"/>
              <a:gd name="connsiteY1" fmla="*/ 0 h 7232652"/>
              <a:gd name="connsiteX2" fmla="*/ 3477047 w 5137382"/>
              <a:gd name="connsiteY2" fmla="*/ 2 h 7232652"/>
              <a:gd name="connsiteX3" fmla="*/ 5137382 w 5137382"/>
              <a:gd name="connsiteY3" fmla="*/ 2 h 7232652"/>
              <a:gd name="connsiteX4" fmla="*/ 4929314 w 5137382"/>
              <a:gd name="connsiteY4" fmla="*/ 155149 h 7232652"/>
              <a:gd name="connsiteX5" fmla="*/ 4747254 w 5137382"/>
              <a:gd name="connsiteY5" fmla="*/ 314081 h 7232652"/>
              <a:gd name="connsiteX6" fmla="*/ 4586474 w 5137382"/>
              <a:gd name="connsiteY6" fmla="*/ 475535 h 7232652"/>
              <a:gd name="connsiteX7" fmla="*/ 4444610 w 5137382"/>
              <a:gd name="connsiteY7" fmla="*/ 643296 h 7232652"/>
              <a:gd name="connsiteX8" fmla="*/ 4326389 w 5137382"/>
              <a:gd name="connsiteY8" fmla="*/ 814841 h 7232652"/>
              <a:gd name="connsiteX9" fmla="*/ 4222355 w 5137382"/>
              <a:gd name="connsiteY9" fmla="*/ 990171 h 7232652"/>
              <a:gd name="connsiteX10" fmla="*/ 4139601 w 5137382"/>
              <a:gd name="connsiteY10" fmla="*/ 1168023 h 7232652"/>
              <a:gd name="connsiteX11" fmla="*/ 4068669 w 5137382"/>
              <a:gd name="connsiteY11" fmla="*/ 1352182 h 7232652"/>
              <a:gd name="connsiteX12" fmla="*/ 4019016 w 5137382"/>
              <a:gd name="connsiteY12" fmla="*/ 1537602 h 7232652"/>
              <a:gd name="connsiteX13" fmla="*/ 3978821 w 5137382"/>
              <a:gd name="connsiteY13" fmla="*/ 1725545 h 7232652"/>
              <a:gd name="connsiteX14" fmla="*/ 3952812 w 5137382"/>
              <a:gd name="connsiteY14" fmla="*/ 1917272 h 7232652"/>
              <a:gd name="connsiteX15" fmla="*/ 3940990 w 5137382"/>
              <a:gd name="connsiteY15" fmla="*/ 2111522 h 7232652"/>
              <a:gd name="connsiteX16" fmla="*/ 3940990 w 5137382"/>
              <a:gd name="connsiteY16" fmla="*/ 2308294 h 7232652"/>
              <a:gd name="connsiteX17" fmla="*/ 3948084 w 5137382"/>
              <a:gd name="connsiteY17" fmla="*/ 2506328 h 7232652"/>
              <a:gd name="connsiteX18" fmla="*/ 3969363 w 5137382"/>
              <a:gd name="connsiteY18" fmla="*/ 2708146 h 7232652"/>
              <a:gd name="connsiteX19" fmla="*/ 3995372 w 5137382"/>
              <a:gd name="connsiteY19" fmla="*/ 2908703 h 7232652"/>
              <a:gd name="connsiteX20" fmla="*/ 4028474 w 5137382"/>
              <a:gd name="connsiteY20" fmla="*/ 3114305 h 7232652"/>
              <a:gd name="connsiteX21" fmla="*/ 4063940 w 5137382"/>
              <a:gd name="connsiteY21" fmla="*/ 3319907 h 7232652"/>
              <a:gd name="connsiteX22" fmla="*/ 4111228 w 5137382"/>
              <a:gd name="connsiteY22" fmla="*/ 3526770 h 7232652"/>
              <a:gd name="connsiteX23" fmla="*/ 4156152 w 5137382"/>
              <a:gd name="connsiteY23" fmla="*/ 3734895 h 7232652"/>
              <a:gd name="connsiteX24" fmla="*/ 4205804 w 5137382"/>
              <a:gd name="connsiteY24" fmla="*/ 3941758 h 7232652"/>
              <a:gd name="connsiteX25" fmla="*/ 4260186 w 5137382"/>
              <a:gd name="connsiteY25" fmla="*/ 4152405 h 7232652"/>
              <a:gd name="connsiteX26" fmla="*/ 4309838 w 5137382"/>
              <a:gd name="connsiteY26" fmla="*/ 4361792 h 7232652"/>
              <a:gd name="connsiteX27" fmla="*/ 4361855 w 5137382"/>
              <a:gd name="connsiteY27" fmla="*/ 4571178 h 7232652"/>
              <a:gd name="connsiteX28" fmla="*/ 4411508 w 5137382"/>
              <a:gd name="connsiteY28" fmla="*/ 4784348 h 7232652"/>
              <a:gd name="connsiteX29" fmla="*/ 4458796 w 5137382"/>
              <a:gd name="connsiteY29" fmla="*/ 4993734 h 7232652"/>
              <a:gd name="connsiteX30" fmla="*/ 4503720 w 5137382"/>
              <a:gd name="connsiteY30" fmla="*/ 5203120 h 7232652"/>
              <a:gd name="connsiteX31" fmla="*/ 4541550 w 5137382"/>
              <a:gd name="connsiteY31" fmla="*/ 5411245 h 7232652"/>
              <a:gd name="connsiteX32" fmla="*/ 4574652 w 5137382"/>
              <a:gd name="connsiteY32" fmla="*/ 5618108 h 7232652"/>
              <a:gd name="connsiteX33" fmla="*/ 4598296 w 5137382"/>
              <a:gd name="connsiteY33" fmla="*/ 5826233 h 7232652"/>
              <a:gd name="connsiteX34" fmla="*/ 4614847 w 5137382"/>
              <a:gd name="connsiteY34" fmla="*/ 6034358 h 7232652"/>
              <a:gd name="connsiteX35" fmla="*/ 4624305 w 5137382"/>
              <a:gd name="connsiteY35" fmla="*/ 6237437 h 7232652"/>
              <a:gd name="connsiteX36" fmla="*/ 4624305 w 5137382"/>
              <a:gd name="connsiteY36" fmla="*/ 6440516 h 7232652"/>
              <a:gd name="connsiteX37" fmla="*/ 4610118 w 5137382"/>
              <a:gd name="connsiteY37" fmla="*/ 6641073 h 7232652"/>
              <a:gd name="connsiteX38" fmla="*/ 4586474 w 5137382"/>
              <a:gd name="connsiteY38" fmla="*/ 6841630 h 7232652"/>
              <a:gd name="connsiteX39" fmla="*/ 4548644 w 5137382"/>
              <a:gd name="connsiteY39" fmla="*/ 7038402 h 7232652"/>
              <a:gd name="connsiteX40" fmla="*/ 4494262 w 5137382"/>
              <a:gd name="connsiteY40" fmla="*/ 7232652 h 7232652"/>
              <a:gd name="connsiteX41" fmla="*/ 3042515 w 5137382"/>
              <a:gd name="connsiteY41" fmla="*/ 7232652 h 7232652"/>
              <a:gd name="connsiteX42" fmla="*/ 3042515 w 5137382"/>
              <a:gd name="connsiteY42" fmla="*/ 7232650 h 7232652"/>
              <a:gd name="connsiteX43" fmla="*/ 0 w 5137382"/>
              <a:gd name="connsiteY43" fmla="*/ 7232650 h 723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137382" h="7232652">
                <a:moveTo>
                  <a:pt x="0" y="0"/>
                </a:moveTo>
                <a:lnTo>
                  <a:pt x="3477047" y="0"/>
                </a:lnTo>
                <a:lnTo>
                  <a:pt x="3477047" y="2"/>
                </a:lnTo>
                <a:lnTo>
                  <a:pt x="5137382" y="2"/>
                </a:lnTo>
                <a:lnTo>
                  <a:pt x="4929314" y="155149"/>
                </a:lnTo>
                <a:lnTo>
                  <a:pt x="4747254" y="314081"/>
                </a:lnTo>
                <a:lnTo>
                  <a:pt x="4586474" y="475535"/>
                </a:lnTo>
                <a:lnTo>
                  <a:pt x="4444610" y="643296"/>
                </a:lnTo>
                <a:lnTo>
                  <a:pt x="4326389" y="814841"/>
                </a:lnTo>
                <a:lnTo>
                  <a:pt x="4222355" y="990171"/>
                </a:lnTo>
                <a:lnTo>
                  <a:pt x="4139601" y="1168023"/>
                </a:lnTo>
                <a:lnTo>
                  <a:pt x="4068669" y="1352182"/>
                </a:lnTo>
                <a:lnTo>
                  <a:pt x="4019016" y="1537602"/>
                </a:lnTo>
                <a:lnTo>
                  <a:pt x="3978821" y="1725545"/>
                </a:lnTo>
                <a:lnTo>
                  <a:pt x="3952812" y="1917272"/>
                </a:lnTo>
                <a:lnTo>
                  <a:pt x="3940990" y="2111522"/>
                </a:lnTo>
                <a:lnTo>
                  <a:pt x="3940990" y="2308294"/>
                </a:lnTo>
                <a:lnTo>
                  <a:pt x="3948084" y="2506328"/>
                </a:lnTo>
                <a:lnTo>
                  <a:pt x="3969363" y="2708146"/>
                </a:lnTo>
                <a:lnTo>
                  <a:pt x="3995372" y="2908703"/>
                </a:lnTo>
                <a:lnTo>
                  <a:pt x="4028474" y="3114305"/>
                </a:lnTo>
                <a:lnTo>
                  <a:pt x="4063940" y="3319907"/>
                </a:lnTo>
                <a:lnTo>
                  <a:pt x="4111228" y="3526770"/>
                </a:lnTo>
                <a:lnTo>
                  <a:pt x="4156152" y="3734895"/>
                </a:lnTo>
                <a:lnTo>
                  <a:pt x="4205804" y="3941758"/>
                </a:lnTo>
                <a:lnTo>
                  <a:pt x="4260186" y="4152405"/>
                </a:lnTo>
                <a:lnTo>
                  <a:pt x="4309838" y="4361792"/>
                </a:lnTo>
                <a:lnTo>
                  <a:pt x="4361855" y="4571178"/>
                </a:lnTo>
                <a:lnTo>
                  <a:pt x="4411508" y="4784348"/>
                </a:lnTo>
                <a:lnTo>
                  <a:pt x="4458796" y="4993734"/>
                </a:lnTo>
                <a:lnTo>
                  <a:pt x="4503720" y="5203120"/>
                </a:lnTo>
                <a:lnTo>
                  <a:pt x="4541550" y="5411245"/>
                </a:lnTo>
                <a:lnTo>
                  <a:pt x="4574652" y="5618108"/>
                </a:lnTo>
                <a:lnTo>
                  <a:pt x="4598296" y="5826233"/>
                </a:lnTo>
                <a:lnTo>
                  <a:pt x="4614847" y="6034358"/>
                </a:lnTo>
                <a:lnTo>
                  <a:pt x="4624305" y="6237437"/>
                </a:lnTo>
                <a:lnTo>
                  <a:pt x="4624305" y="6440516"/>
                </a:lnTo>
                <a:lnTo>
                  <a:pt x="4610118" y="6641073"/>
                </a:lnTo>
                <a:lnTo>
                  <a:pt x="4586474" y="6841630"/>
                </a:lnTo>
                <a:lnTo>
                  <a:pt x="4548644" y="7038402"/>
                </a:lnTo>
                <a:lnTo>
                  <a:pt x="4494262" y="7232652"/>
                </a:lnTo>
                <a:lnTo>
                  <a:pt x="3042515" y="7232652"/>
                </a:lnTo>
                <a:lnTo>
                  <a:pt x="3042515" y="7232650"/>
                </a:lnTo>
                <a:lnTo>
                  <a:pt x="0" y="72326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5" name="MH_Others_1"/>
          <p:cNvSpPr txBox="1"/>
          <p:nvPr>
            <p:custDataLst>
              <p:tags r:id="rId8"/>
            </p:custDataLst>
          </p:nvPr>
        </p:nvSpPr>
        <p:spPr>
          <a:xfrm>
            <a:off x="494986" y="2074005"/>
            <a:ext cx="2043664" cy="723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47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 panose="020B0604020202020204" pitchFamily="34" charset="0"/>
              </a:rPr>
              <a:t>目錄</a:t>
            </a:r>
            <a:endParaRPr lang="zh-CN" altLang="en-US" sz="47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26" name="MH_Others_2"/>
          <p:cNvSpPr txBox="1"/>
          <p:nvPr>
            <p:custDataLst>
              <p:tags r:id="rId9"/>
            </p:custDataLst>
          </p:nvPr>
        </p:nvSpPr>
        <p:spPr>
          <a:xfrm>
            <a:off x="505307" y="2796786"/>
            <a:ext cx="2023020" cy="306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2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4" grpId="0" animBg="1"/>
      <p:bldP spid="16" grpId="0" animBg="1"/>
      <p:bldP spid="20" grpId="0"/>
      <p:bldP spid="21" grpId="0"/>
      <p:bldP spid="22" grpId="0"/>
      <p:bldP spid="19" grpId="0" animBg="1"/>
      <p:bldP spid="24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091792" y="2211710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997526" y="2371985"/>
            <a:ext cx="326140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Arial" panose="020B0604020202020204" pitchFamily="34" charset="0"/>
              </a:rPr>
              <a:t>動機與目的</a:t>
            </a:r>
            <a:endParaRPr lang="zh-CN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6948264" y="2978537"/>
            <a:ext cx="13513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and Purpose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767" y="915566"/>
            <a:ext cx="3748478" cy="331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612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70A0BF37-2BB1-4369-A6FB-176F9CB4A22A}"/>
              </a:ext>
            </a:extLst>
          </p:cNvPr>
          <p:cNvGrpSpPr/>
          <p:nvPr/>
        </p:nvGrpSpPr>
        <p:grpSpPr>
          <a:xfrm>
            <a:off x="1163044" y="1553552"/>
            <a:ext cx="1368152" cy="1656184"/>
            <a:chOff x="539552" y="1779662"/>
            <a:chExt cx="1368152" cy="165618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5F1549-F7DC-41B1-9DAB-9ED188741383}"/>
                </a:ext>
              </a:extLst>
            </p:cNvPr>
            <p:cNvSpPr/>
            <p:nvPr/>
          </p:nvSpPr>
          <p:spPr>
            <a:xfrm>
              <a:off x="539552" y="1779662"/>
              <a:ext cx="1368152" cy="16561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4BB2558E-7DBA-476B-A6EA-99717F9C7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056" y="1923678"/>
              <a:ext cx="1090844" cy="1296144"/>
            </a:xfrm>
            <a:custGeom>
              <a:avLst/>
              <a:gdLst/>
              <a:ahLst/>
              <a:cxnLst>
                <a:cxn ang="0">
                  <a:pos x="610" y="651"/>
                </a:cxn>
                <a:cxn ang="0">
                  <a:pos x="610" y="51"/>
                </a:cxn>
                <a:cxn ang="0">
                  <a:pos x="568" y="9"/>
                </a:cxn>
                <a:cxn ang="0">
                  <a:pos x="303" y="9"/>
                </a:cxn>
                <a:cxn ang="0">
                  <a:pos x="261" y="51"/>
                </a:cxn>
                <a:cxn ang="0">
                  <a:pos x="261" y="262"/>
                </a:cxn>
                <a:cxn ang="0">
                  <a:pos x="181" y="296"/>
                </a:cxn>
                <a:cxn ang="0">
                  <a:pos x="160" y="357"/>
                </a:cxn>
                <a:cxn ang="0">
                  <a:pos x="164" y="528"/>
                </a:cxn>
                <a:cxn ang="0">
                  <a:pos x="164" y="538"/>
                </a:cxn>
                <a:cxn ang="0">
                  <a:pos x="121" y="614"/>
                </a:cxn>
                <a:cxn ang="0">
                  <a:pos x="94" y="605"/>
                </a:cxn>
                <a:cxn ang="0">
                  <a:pos x="72" y="538"/>
                </a:cxn>
                <a:cxn ang="0">
                  <a:pos x="72" y="289"/>
                </a:cxn>
                <a:cxn ang="0">
                  <a:pos x="94" y="248"/>
                </a:cxn>
                <a:cxn ang="0">
                  <a:pos x="129" y="107"/>
                </a:cxn>
                <a:cxn ang="0">
                  <a:pos x="182" y="86"/>
                </a:cxn>
                <a:cxn ang="0">
                  <a:pos x="225" y="43"/>
                </a:cxn>
                <a:cxn ang="0">
                  <a:pos x="182" y="0"/>
                </a:cxn>
                <a:cxn ang="0">
                  <a:pos x="66" y="49"/>
                </a:cxn>
                <a:cxn ang="0">
                  <a:pos x="8" y="255"/>
                </a:cxn>
                <a:cxn ang="0">
                  <a:pos x="29" y="288"/>
                </a:cxn>
                <a:cxn ang="0">
                  <a:pos x="29" y="538"/>
                </a:cxn>
                <a:cxn ang="0">
                  <a:pos x="64" y="636"/>
                </a:cxn>
                <a:cxn ang="0">
                  <a:pos x="118" y="657"/>
                </a:cxn>
                <a:cxn ang="0">
                  <a:pos x="123" y="657"/>
                </a:cxn>
                <a:cxn ang="0">
                  <a:pos x="207" y="536"/>
                </a:cxn>
                <a:cxn ang="0">
                  <a:pos x="207" y="528"/>
                </a:cxn>
                <a:cxn ang="0">
                  <a:pos x="203" y="354"/>
                </a:cxn>
                <a:cxn ang="0">
                  <a:pos x="214" y="325"/>
                </a:cxn>
                <a:cxn ang="0">
                  <a:pos x="261" y="305"/>
                </a:cxn>
                <a:cxn ang="0">
                  <a:pos x="261" y="651"/>
                </a:cxn>
                <a:cxn ang="0">
                  <a:pos x="252" y="651"/>
                </a:cxn>
                <a:cxn ang="0">
                  <a:pos x="219" y="683"/>
                </a:cxn>
                <a:cxn ang="0">
                  <a:pos x="219" y="711"/>
                </a:cxn>
                <a:cxn ang="0">
                  <a:pos x="645" y="711"/>
                </a:cxn>
                <a:cxn ang="0">
                  <a:pos x="645" y="685"/>
                </a:cxn>
                <a:cxn ang="0">
                  <a:pos x="610" y="651"/>
                </a:cxn>
                <a:cxn ang="0">
                  <a:pos x="368" y="443"/>
                </a:cxn>
                <a:cxn ang="0">
                  <a:pos x="344" y="467"/>
                </a:cxn>
                <a:cxn ang="0">
                  <a:pos x="340" y="467"/>
                </a:cxn>
                <a:cxn ang="0">
                  <a:pos x="316" y="443"/>
                </a:cxn>
                <a:cxn ang="0">
                  <a:pos x="316" y="387"/>
                </a:cxn>
                <a:cxn ang="0">
                  <a:pos x="344" y="360"/>
                </a:cxn>
                <a:cxn ang="0">
                  <a:pos x="368" y="384"/>
                </a:cxn>
                <a:cxn ang="0">
                  <a:pos x="368" y="443"/>
                </a:cxn>
                <a:cxn ang="0">
                  <a:pos x="555" y="185"/>
                </a:cxn>
                <a:cxn ang="0">
                  <a:pos x="527" y="213"/>
                </a:cxn>
                <a:cxn ang="0">
                  <a:pos x="344" y="213"/>
                </a:cxn>
                <a:cxn ang="0">
                  <a:pos x="316" y="185"/>
                </a:cxn>
                <a:cxn ang="0">
                  <a:pos x="316" y="89"/>
                </a:cxn>
                <a:cxn ang="0">
                  <a:pos x="344" y="62"/>
                </a:cxn>
                <a:cxn ang="0">
                  <a:pos x="527" y="62"/>
                </a:cxn>
                <a:cxn ang="0">
                  <a:pos x="555" y="89"/>
                </a:cxn>
                <a:cxn ang="0">
                  <a:pos x="555" y="185"/>
                </a:cxn>
                <a:cxn ang="0">
                  <a:pos x="555" y="185"/>
                </a:cxn>
                <a:cxn ang="0">
                  <a:pos x="555" y="185"/>
                </a:cxn>
              </a:cxnLst>
              <a:rect l="0" t="0" r="r" b="b"/>
              <a:pathLst>
                <a:path w="645" h="711">
                  <a:moveTo>
                    <a:pt x="610" y="651"/>
                  </a:moveTo>
                  <a:cubicBezTo>
                    <a:pt x="610" y="51"/>
                    <a:pt x="610" y="51"/>
                    <a:pt x="610" y="51"/>
                  </a:cubicBezTo>
                  <a:cubicBezTo>
                    <a:pt x="610" y="28"/>
                    <a:pt x="591" y="9"/>
                    <a:pt x="568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280" y="9"/>
                    <a:pt x="261" y="28"/>
                    <a:pt x="261" y="51"/>
                  </a:cubicBezTo>
                  <a:cubicBezTo>
                    <a:pt x="261" y="262"/>
                    <a:pt x="261" y="262"/>
                    <a:pt x="261" y="262"/>
                  </a:cubicBezTo>
                  <a:cubicBezTo>
                    <a:pt x="226" y="265"/>
                    <a:pt x="199" y="277"/>
                    <a:pt x="181" y="296"/>
                  </a:cubicBezTo>
                  <a:cubicBezTo>
                    <a:pt x="157" y="324"/>
                    <a:pt x="160" y="355"/>
                    <a:pt x="160" y="357"/>
                  </a:cubicBezTo>
                  <a:cubicBezTo>
                    <a:pt x="160" y="359"/>
                    <a:pt x="164" y="505"/>
                    <a:pt x="164" y="528"/>
                  </a:cubicBezTo>
                  <a:cubicBezTo>
                    <a:pt x="164" y="531"/>
                    <a:pt x="164" y="534"/>
                    <a:pt x="164" y="538"/>
                  </a:cubicBezTo>
                  <a:cubicBezTo>
                    <a:pt x="166" y="585"/>
                    <a:pt x="160" y="612"/>
                    <a:pt x="121" y="614"/>
                  </a:cubicBezTo>
                  <a:cubicBezTo>
                    <a:pt x="109" y="614"/>
                    <a:pt x="101" y="612"/>
                    <a:pt x="94" y="605"/>
                  </a:cubicBezTo>
                  <a:cubicBezTo>
                    <a:pt x="76" y="588"/>
                    <a:pt x="72" y="551"/>
                    <a:pt x="72" y="538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87" y="281"/>
                    <a:pt x="96" y="265"/>
                    <a:pt x="94" y="248"/>
                  </a:cubicBezTo>
                  <a:cubicBezTo>
                    <a:pt x="92" y="223"/>
                    <a:pt x="95" y="144"/>
                    <a:pt x="129" y="107"/>
                  </a:cubicBezTo>
                  <a:cubicBezTo>
                    <a:pt x="142" y="93"/>
                    <a:pt x="159" y="86"/>
                    <a:pt x="182" y="86"/>
                  </a:cubicBezTo>
                  <a:cubicBezTo>
                    <a:pt x="205" y="86"/>
                    <a:pt x="225" y="67"/>
                    <a:pt x="225" y="43"/>
                  </a:cubicBezTo>
                  <a:cubicBezTo>
                    <a:pt x="225" y="19"/>
                    <a:pt x="205" y="0"/>
                    <a:pt x="182" y="0"/>
                  </a:cubicBezTo>
                  <a:cubicBezTo>
                    <a:pt x="135" y="0"/>
                    <a:pt x="95" y="17"/>
                    <a:pt x="66" y="49"/>
                  </a:cubicBezTo>
                  <a:cubicBezTo>
                    <a:pt x="0" y="120"/>
                    <a:pt x="7" y="241"/>
                    <a:pt x="8" y="255"/>
                  </a:cubicBezTo>
                  <a:cubicBezTo>
                    <a:pt x="10" y="269"/>
                    <a:pt x="18" y="281"/>
                    <a:pt x="29" y="288"/>
                  </a:cubicBezTo>
                  <a:cubicBezTo>
                    <a:pt x="29" y="538"/>
                    <a:pt x="29" y="538"/>
                    <a:pt x="29" y="538"/>
                  </a:cubicBezTo>
                  <a:cubicBezTo>
                    <a:pt x="29" y="545"/>
                    <a:pt x="30" y="603"/>
                    <a:pt x="64" y="636"/>
                  </a:cubicBezTo>
                  <a:cubicBezTo>
                    <a:pt x="79" y="650"/>
                    <a:pt x="97" y="657"/>
                    <a:pt x="118" y="657"/>
                  </a:cubicBezTo>
                  <a:cubicBezTo>
                    <a:pt x="120" y="657"/>
                    <a:pt x="121" y="657"/>
                    <a:pt x="123" y="657"/>
                  </a:cubicBezTo>
                  <a:cubicBezTo>
                    <a:pt x="212" y="652"/>
                    <a:pt x="209" y="565"/>
                    <a:pt x="207" y="536"/>
                  </a:cubicBezTo>
                  <a:cubicBezTo>
                    <a:pt x="207" y="533"/>
                    <a:pt x="207" y="530"/>
                    <a:pt x="207" y="528"/>
                  </a:cubicBezTo>
                  <a:cubicBezTo>
                    <a:pt x="207" y="504"/>
                    <a:pt x="203" y="362"/>
                    <a:pt x="203" y="354"/>
                  </a:cubicBezTo>
                  <a:cubicBezTo>
                    <a:pt x="203" y="354"/>
                    <a:pt x="202" y="338"/>
                    <a:pt x="214" y="325"/>
                  </a:cubicBezTo>
                  <a:cubicBezTo>
                    <a:pt x="224" y="314"/>
                    <a:pt x="239" y="308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52" y="651"/>
                    <a:pt x="252" y="651"/>
                    <a:pt x="252" y="651"/>
                  </a:cubicBezTo>
                  <a:cubicBezTo>
                    <a:pt x="233" y="651"/>
                    <a:pt x="219" y="665"/>
                    <a:pt x="219" y="683"/>
                  </a:cubicBezTo>
                  <a:cubicBezTo>
                    <a:pt x="219" y="711"/>
                    <a:pt x="219" y="711"/>
                    <a:pt x="219" y="711"/>
                  </a:cubicBezTo>
                  <a:cubicBezTo>
                    <a:pt x="645" y="711"/>
                    <a:pt x="645" y="711"/>
                    <a:pt x="645" y="711"/>
                  </a:cubicBezTo>
                  <a:cubicBezTo>
                    <a:pt x="645" y="685"/>
                    <a:pt x="645" y="685"/>
                    <a:pt x="645" y="685"/>
                  </a:cubicBezTo>
                  <a:cubicBezTo>
                    <a:pt x="645" y="666"/>
                    <a:pt x="630" y="651"/>
                    <a:pt x="610" y="651"/>
                  </a:cubicBezTo>
                  <a:close/>
                  <a:moveTo>
                    <a:pt x="368" y="443"/>
                  </a:moveTo>
                  <a:cubicBezTo>
                    <a:pt x="368" y="456"/>
                    <a:pt x="357" y="467"/>
                    <a:pt x="344" y="467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27" y="467"/>
                    <a:pt x="316" y="456"/>
                    <a:pt x="316" y="443"/>
                  </a:cubicBezTo>
                  <a:cubicBezTo>
                    <a:pt x="316" y="387"/>
                    <a:pt x="316" y="387"/>
                    <a:pt x="316" y="387"/>
                  </a:cubicBezTo>
                  <a:cubicBezTo>
                    <a:pt x="316" y="372"/>
                    <a:pt x="328" y="360"/>
                    <a:pt x="344" y="360"/>
                  </a:cubicBezTo>
                  <a:cubicBezTo>
                    <a:pt x="357" y="360"/>
                    <a:pt x="368" y="371"/>
                    <a:pt x="368" y="384"/>
                  </a:cubicBezTo>
                  <a:lnTo>
                    <a:pt x="368" y="443"/>
                  </a:lnTo>
                  <a:close/>
                  <a:moveTo>
                    <a:pt x="555" y="185"/>
                  </a:moveTo>
                  <a:cubicBezTo>
                    <a:pt x="555" y="200"/>
                    <a:pt x="542" y="213"/>
                    <a:pt x="527" y="213"/>
                  </a:cubicBezTo>
                  <a:cubicBezTo>
                    <a:pt x="344" y="213"/>
                    <a:pt x="344" y="213"/>
                    <a:pt x="344" y="213"/>
                  </a:cubicBezTo>
                  <a:cubicBezTo>
                    <a:pt x="328" y="213"/>
                    <a:pt x="316" y="200"/>
                    <a:pt x="316" y="185"/>
                  </a:cubicBezTo>
                  <a:cubicBezTo>
                    <a:pt x="316" y="89"/>
                    <a:pt x="316" y="89"/>
                    <a:pt x="316" y="89"/>
                  </a:cubicBezTo>
                  <a:cubicBezTo>
                    <a:pt x="316" y="74"/>
                    <a:pt x="328" y="62"/>
                    <a:pt x="344" y="62"/>
                  </a:cubicBezTo>
                  <a:cubicBezTo>
                    <a:pt x="527" y="62"/>
                    <a:pt x="527" y="62"/>
                    <a:pt x="527" y="62"/>
                  </a:cubicBezTo>
                  <a:cubicBezTo>
                    <a:pt x="542" y="62"/>
                    <a:pt x="555" y="74"/>
                    <a:pt x="555" y="89"/>
                  </a:cubicBezTo>
                  <a:lnTo>
                    <a:pt x="555" y="185"/>
                  </a:lnTo>
                  <a:close/>
                  <a:moveTo>
                    <a:pt x="555" y="185"/>
                  </a:moveTo>
                  <a:cubicBezTo>
                    <a:pt x="555" y="185"/>
                    <a:pt x="555" y="185"/>
                    <a:pt x="555" y="185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0562" tIns="35281" rIns="70562" bIns="3528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8C28C7B-3113-4595-98B9-63C96C5F9A22}"/>
              </a:ext>
            </a:extLst>
          </p:cNvPr>
          <p:cNvSpPr txBox="1"/>
          <p:nvPr/>
        </p:nvSpPr>
        <p:spPr>
          <a:xfrm>
            <a:off x="4078854" y="1270165"/>
            <a:ext cx="381591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無鉛汽油在我們生活中扮演的角色？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57561DA-950E-4FF4-AFA3-9BF265E91367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2531196" y="1454831"/>
            <a:ext cx="1547658" cy="926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A8E3A9D-EA8D-43FF-B252-4C4662B6ED89}"/>
              </a:ext>
            </a:extLst>
          </p:cNvPr>
          <p:cNvSpPr txBox="1"/>
          <p:nvPr/>
        </p:nvSpPr>
        <p:spPr>
          <a:xfrm>
            <a:off x="4061466" y="2196978"/>
            <a:ext cx="381591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價格波動頻率？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2D5DF81-1967-4778-ADB6-350FB7A5B2FD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>
            <a:off x="2531196" y="2381644"/>
            <a:ext cx="153027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ED1222-7B6F-4420-8EBE-C264CF508C6F}"/>
              </a:ext>
            </a:extLst>
          </p:cNvPr>
          <p:cNvSpPr txBox="1"/>
          <p:nvPr/>
        </p:nvSpPr>
        <p:spPr>
          <a:xfrm>
            <a:off x="4078854" y="3123791"/>
            <a:ext cx="381591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我該哪時候把油加滿才能省錢？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59FF0040-2F17-488D-B41A-062042B4F265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>
            <a:off x="2531196" y="2381644"/>
            <a:ext cx="1547658" cy="926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091792" y="2211710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997526" y="2371985"/>
            <a:ext cx="326140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Arial" panose="020B0604020202020204" pitchFamily="34" charset="0"/>
              </a:rPr>
              <a:t>開發過程</a:t>
            </a:r>
            <a:endParaRPr lang="zh-CN" altLang="en-US" sz="4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6948264" y="2978537"/>
            <a:ext cx="122309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Development Process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767" y="915566"/>
            <a:ext cx="3748478" cy="331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60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grpSp>
        <p:nvGrpSpPr>
          <p:cNvPr id="12" name="Group 39">
            <a:extLst>
              <a:ext uri="{FF2B5EF4-FFF2-40B4-BE49-F238E27FC236}">
                <a16:creationId xmlns:a16="http://schemas.microsoft.com/office/drawing/2014/main" id="{7821FF62-9B47-4257-B8AF-F2B6BE0D05FB}"/>
              </a:ext>
            </a:extLst>
          </p:cNvPr>
          <p:cNvGrpSpPr/>
          <p:nvPr/>
        </p:nvGrpSpPr>
        <p:grpSpPr>
          <a:xfrm>
            <a:off x="640486" y="5308054"/>
            <a:ext cx="2981157" cy="4108378"/>
            <a:chOff x="1079495" y="969961"/>
            <a:chExt cx="8877258" cy="1223324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46BEFDD-2D53-495A-94F4-7045BC36A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495" y="4344979"/>
              <a:ext cx="5178400" cy="7846996"/>
            </a:xfrm>
            <a:custGeom>
              <a:avLst/>
              <a:gdLst>
                <a:gd name="T0" fmla="*/ 245 w 245"/>
                <a:gd name="T1" fmla="*/ 0 h 372"/>
                <a:gd name="T2" fmla="*/ 5 w 245"/>
                <a:gd name="T3" fmla="*/ 353 h 372"/>
                <a:gd name="T4" fmla="*/ 14 w 245"/>
                <a:gd name="T5" fmla="*/ 371 h 372"/>
                <a:gd name="T6" fmla="*/ 15 w 245"/>
                <a:gd name="T7" fmla="*/ 372 h 372"/>
                <a:gd name="T8" fmla="*/ 245 w 245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2">
                  <a:moveTo>
                    <a:pt x="245" y="0"/>
                  </a:moveTo>
                  <a:cubicBezTo>
                    <a:pt x="97" y="179"/>
                    <a:pt x="1" y="321"/>
                    <a:pt x="5" y="353"/>
                  </a:cubicBezTo>
                  <a:cubicBezTo>
                    <a:pt x="7" y="358"/>
                    <a:pt x="11" y="366"/>
                    <a:pt x="14" y="371"/>
                  </a:cubicBezTo>
                  <a:cubicBezTo>
                    <a:pt x="15" y="372"/>
                    <a:pt x="15" y="372"/>
                    <a:pt x="15" y="372"/>
                  </a:cubicBezTo>
                  <a:cubicBezTo>
                    <a:pt x="0" y="335"/>
                    <a:pt x="129" y="148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8C646F1-E1CA-415D-BBCF-64AF73CF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268" y="5335578"/>
              <a:ext cx="5178399" cy="7867631"/>
            </a:xfrm>
            <a:custGeom>
              <a:avLst/>
              <a:gdLst>
                <a:gd name="T0" fmla="*/ 245 w 245"/>
                <a:gd name="T1" fmla="*/ 0 h 373"/>
                <a:gd name="T2" fmla="*/ 5 w 245"/>
                <a:gd name="T3" fmla="*/ 353 h 373"/>
                <a:gd name="T4" fmla="*/ 14 w 245"/>
                <a:gd name="T5" fmla="*/ 372 h 373"/>
                <a:gd name="T6" fmla="*/ 15 w 245"/>
                <a:gd name="T7" fmla="*/ 373 h 373"/>
                <a:gd name="T8" fmla="*/ 245 w 245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3">
                  <a:moveTo>
                    <a:pt x="245" y="0"/>
                  </a:moveTo>
                  <a:cubicBezTo>
                    <a:pt x="97" y="180"/>
                    <a:pt x="1" y="322"/>
                    <a:pt x="5" y="353"/>
                  </a:cubicBezTo>
                  <a:cubicBezTo>
                    <a:pt x="7" y="359"/>
                    <a:pt x="11" y="367"/>
                    <a:pt x="14" y="372"/>
                  </a:cubicBezTo>
                  <a:cubicBezTo>
                    <a:pt x="15" y="373"/>
                    <a:pt x="15" y="373"/>
                    <a:pt x="15" y="373"/>
                  </a:cubicBezTo>
                  <a:cubicBezTo>
                    <a:pt x="0" y="335"/>
                    <a:pt x="130" y="149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9B0B00D-5104-46AB-854C-981195A05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4444" y="1011237"/>
              <a:ext cx="5283173" cy="6391260"/>
            </a:xfrm>
            <a:custGeom>
              <a:avLst/>
              <a:gdLst>
                <a:gd name="T0" fmla="*/ 84 w 250"/>
                <a:gd name="T1" fmla="*/ 232 h 303"/>
                <a:gd name="T2" fmla="*/ 79 w 250"/>
                <a:gd name="T3" fmla="*/ 226 h 303"/>
                <a:gd name="T4" fmla="*/ 66 w 250"/>
                <a:gd name="T5" fmla="*/ 218 h 303"/>
                <a:gd name="T6" fmla="*/ 66 w 250"/>
                <a:gd name="T7" fmla="*/ 218 h 303"/>
                <a:gd name="T8" fmla="*/ 132 w 250"/>
                <a:gd name="T9" fmla="*/ 225 h 303"/>
                <a:gd name="T10" fmla="*/ 177 w 250"/>
                <a:gd name="T11" fmla="*/ 217 h 303"/>
                <a:gd name="T12" fmla="*/ 65 w 250"/>
                <a:gd name="T13" fmla="*/ 192 h 303"/>
                <a:gd name="T14" fmla="*/ 65 w 250"/>
                <a:gd name="T15" fmla="*/ 192 h 303"/>
                <a:gd name="T16" fmla="*/ 65 w 250"/>
                <a:gd name="T17" fmla="*/ 190 h 303"/>
                <a:gd name="T18" fmla="*/ 65 w 250"/>
                <a:gd name="T19" fmla="*/ 191 h 303"/>
                <a:gd name="T20" fmla="*/ 67 w 250"/>
                <a:gd name="T21" fmla="*/ 186 h 303"/>
                <a:gd name="T22" fmla="*/ 66 w 250"/>
                <a:gd name="T23" fmla="*/ 187 h 303"/>
                <a:gd name="T24" fmla="*/ 68 w 250"/>
                <a:gd name="T25" fmla="*/ 185 h 303"/>
                <a:gd name="T26" fmla="*/ 68 w 250"/>
                <a:gd name="T27" fmla="*/ 185 h 303"/>
                <a:gd name="T28" fmla="*/ 68 w 250"/>
                <a:gd name="T29" fmla="*/ 184 h 303"/>
                <a:gd name="T30" fmla="*/ 68 w 250"/>
                <a:gd name="T31" fmla="*/ 184 h 303"/>
                <a:gd name="T32" fmla="*/ 69 w 250"/>
                <a:gd name="T33" fmla="*/ 182 h 303"/>
                <a:gd name="T34" fmla="*/ 70 w 250"/>
                <a:gd name="T35" fmla="*/ 180 h 303"/>
                <a:gd name="T36" fmla="*/ 69 w 250"/>
                <a:gd name="T37" fmla="*/ 182 h 303"/>
                <a:gd name="T38" fmla="*/ 70 w 250"/>
                <a:gd name="T39" fmla="*/ 179 h 303"/>
                <a:gd name="T40" fmla="*/ 72 w 250"/>
                <a:gd name="T41" fmla="*/ 177 h 303"/>
                <a:gd name="T42" fmla="*/ 73 w 250"/>
                <a:gd name="T43" fmla="*/ 174 h 303"/>
                <a:gd name="T44" fmla="*/ 73 w 250"/>
                <a:gd name="T45" fmla="*/ 173 h 303"/>
                <a:gd name="T46" fmla="*/ 73 w 250"/>
                <a:gd name="T47" fmla="*/ 173 h 303"/>
                <a:gd name="T48" fmla="*/ 47 w 250"/>
                <a:gd name="T49" fmla="*/ 146 h 303"/>
                <a:gd name="T50" fmla="*/ 47 w 250"/>
                <a:gd name="T51" fmla="*/ 146 h 303"/>
                <a:gd name="T52" fmla="*/ 62 w 250"/>
                <a:gd name="T53" fmla="*/ 133 h 303"/>
                <a:gd name="T54" fmla="*/ 80 w 250"/>
                <a:gd name="T55" fmla="*/ 126 h 303"/>
                <a:gd name="T56" fmla="*/ 80 w 250"/>
                <a:gd name="T57" fmla="*/ 126 h 303"/>
                <a:gd name="T58" fmla="*/ 97 w 250"/>
                <a:gd name="T59" fmla="*/ 128 h 303"/>
                <a:gd name="T60" fmla="*/ 103 w 250"/>
                <a:gd name="T61" fmla="*/ 119 h 303"/>
                <a:gd name="T62" fmla="*/ 103 w 250"/>
                <a:gd name="T63" fmla="*/ 119 h 303"/>
                <a:gd name="T64" fmla="*/ 108 w 250"/>
                <a:gd name="T65" fmla="*/ 110 h 303"/>
                <a:gd name="T66" fmla="*/ 103 w 250"/>
                <a:gd name="T67" fmla="*/ 118 h 303"/>
                <a:gd name="T68" fmla="*/ 128 w 250"/>
                <a:gd name="T69" fmla="*/ 79 h 303"/>
                <a:gd name="T70" fmla="*/ 123 w 250"/>
                <a:gd name="T71" fmla="*/ 87 h 303"/>
                <a:gd name="T72" fmla="*/ 113 w 250"/>
                <a:gd name="T73" fmla="*/ 102 h 303"/>
                <a:gd name="T74" fmla="*/ 133 w 250"/>
                <a:gd name="T75" fmla="*/ 72 h 303"/>
                <a:gd name="T76" fmla="*/ 140 w 250"/>
                <a:gd name="T77" fmla="*/ 62 h 303"/>
                <a:gd name="T78" fmla="*/ 140 w 250"/>
                <a:gd name="T79" fmla="*/ 62 h 303"/>
                <a:gd name="T80" fmla="*/ 161 w 250"/>
                <a:gd name="T81" fmla="*/ 37 h 303"/>
                <a:gd name="T82" fmla="*/ 178 w 250"/>
                <a:gd name="T83" fmla="*/ 22 h 303"/>
                <a:gd name="T84" fmla="*/ 178 w 250"/>
                <a:gd name="T85" fmla="*/ 22 h 303"/>
                <a:gd name="T86" fmla="*/ 181 w 250"/>
                <a:gd name="T87" fmla="*/ 19 h 303"/>
                <a:gd name="T88" fmla="*/ 183 w 250"/>
                <a:gd name="T89" fmla="*/ 18 h 303"/>
                <a:gd name="T90" fmla="*/ 189 w 250"/>
                <a:gd name="T91" fmla="*/ 15 h 303"/>
                <a:gd name="T92" fmla="*/ 207 w 250"/>
                <a:gd name="T93" fmla="*/ 8 h 303"/>
                <a:gd name="T94" fmla="*/ 229 w 250"/>
                <a:gd name="T95" fmla="*/ 3 h 303"/>
                <a:gd name="T96" fmla="*/ 219 w 250"/>
                <a:gd name="T97" fmla="*/ 5 h 303"/>
                <a:gd name="T98" fmla="*/ 228 w 250"/>
                <a:gd name="T99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0" h="303">
                  <a:moveTo>
                    <a:pt x="79" y="226"/>
                  </a:moveTo>
                  <a:cubicBezTo>
                    <a:pt x="77" y="227"/>
                    <a:pt x="77" y="227"/>
                    <a:pt x="77" y="227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79" y="226"/>
                    <a:pt x="79" y="226"/>
                    <a:pt x="79" y="226"/>
                  </a:cubicBezTo>
                  <a:moveTo>
                    <a:pt x="66" y="214"/>
                  </a:moveTo>
                  <a:cubicBezTo>
                    <a:pt x="66" y="214"/>
                    <a:pt x="66" y="214"/>
                    <a:pt x="66" y="214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4"/>
                    <a:pt x="66" y="214"/>
                    <a:pt x="66" y="214"/>
                  </a:cubicBezTo>
                  <a:moveTo>
                    <a:pt x="171" y="194"/>
                  </a:moveTo>
                  <a:cubicBezTo>
                    <a:pt x="156" y="207"/>
                    <a:pt x="142" y="217"/>
                    <a:pt x="132" y="225"/>
                  </a:cubicBezTo>
                  <a:cubicBezTo>
                    <a:pt x="133" y="238"/>
                    <a:pt x="98" y="287"/>
                    <a:pt x="98" y="287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129" y="271"/>
                    <a:pt x="171" y="249"/>
                    <a:pt x="177" y="217"/>
                  </a:cubicBezTo>
                  <a:cubicBezTo>
                    <a:pt x="179" y="205"/>
                    <a:pt x="176" y="198"/>
                    <a:pt x="171" y="194"/>
                  </a:cubicBezTo>
                  <a:moveTo>
                    <a:pt x="65" y="192"/>
                  </a:moveTo>
                  <a:cubicBezTo>
                    <a:pt x="65" y="192"/>
                    <a:pt x="65" y="192"/>
                    <a:pt x="65" y="192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5" y="192"/>
                    <a:pt x="65" y="192"/>
                    <a:pt x="65" y="192"/>
                  </a:cubicBezTo>
                  <a:moveTo>
                    <a:pt x="66" y="188"/>
                  </a:moveTo>
                  <a:cubicBezTo>
                    <a:pt x="66" y="188"/>
                    <a:pt x="66" y="188"/>
                    <a:pt x="66" y="188"/>
                  </a:cubicBezTo>
                  <a:cubicBezTo>
                    <a:pt x="66" y="189"/>
                    <a:pt x="65" y="190"/>
                    <a:pt x="65" y="190"/>
                  </a:cubicBezTo>
                  <a:cubicBezTo>
                    <a:pt x="65" y="190"/>
                    <a:pt x="65" y="190"/>
                    <a:pt x="65" y="190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0"/>
                    <a:pt x="65" y="189"/>
                    <a:pt x="66" y="188"/>
                  </a:cubicBezTo>
                  <a:moveTo>
                    <a:pt x="67" y="186"/>
                  </a:moveTo>
                  <a:cubicBezTo>
                    <a:pt x="67" y="186"/>
                    <a:pt x="67" y="186"/>
                    <a:pt x="67" y="186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6" y="187"/>
                    <a:pt x="66" y="187"/>
                  </a:cubicBezTo>
                  <a:cubicBezTo>
                    <a:pt x="67" y="187"/>
                    <a:pt x="67" y="186"/>
                    <a:pt x="67" y="186"/>
                  </a:cubicBezTo>
                  <a:moveTo>
                    <a:pt x="68" y="185"/>
                  </a:moveTo>
                  <a:cubicBezTo>
                    <a:pt x="68" y="185"/>
                    <a:pt x="68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7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moveTo>
                    <a:pt x="68" y="184"/>
                  </a:move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moveTo>
                    <a:pt x="69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moveTo>
                    <a:pt x="70" y="180"/>
                  </a:moveTo>
                  <a:cubicBezTo>
                    <a:pt x="70" y="180"/>
                    <a:pt x="70" y="180"/>
                    <a:pt x="70" y="180"/>
                  </a:cubicBezTo>
                  <a:cubicBezTo>
                    <a:pt x="70" y="180"/>
                    <a:pt x="70" y="181"/>
                    <a:pt x="69" y="181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70" y="181"/>
                    <a:pt x="70" y="180"/>
                    <a:pt x="70" y="180"/>
                  </a:cubicBezTo>
                  <a:moveTo>
                    <a:pt x="71" y="179"/>
                  </a:moveTo>
                  <a:cubicBezTo>
                    <a:pt x="70" y="179"/>
                    <a:pt x="70" y="179"/>
                    <a:pt x="70" y="179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9"/>
                    <a:pt x="71" y="179"/>
                    <a:pt x="71" y="179"/>
                  </a:cubicBezTo>
                  <a:moveTo>
                    <a:pt x="72" y="177"/>
                  </a:moveTo>
                  <a:cubicBezTo>
                    <a:pt x="71" y="177"/>
                    <a:pt x="71" y="178"/>
                    <a:pt x="71" y="178"/>
                  </a:cubicBezTo>
                  <a:cubicBezTo>
                    <a:pt x="71" y="178"/>
                    <a:pt x="71" y="177"/>
                    <a:pt x="72" y="177"/>
                  </a:cubicBezTo>
                  <a:moveTo>
                    <a:pt x="73" y="174"/>
                  </a:moveTo>
                  <a:cubicBezTo>
                    <a:pt x="73" y="174"/>
                    <a:pt x="73" y="175"/>
                    <a:pt x="72" y="175"/>
                  </a:cubicBezTo>
                  <a:cubicBezTo>
                    <a:pt x="73" y="175"/>
                    <a:pt x="73" y="174"/>
                    <a:pt x="73" y="174"/>
                  </a:cubicBezTo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moveTo>
                    <a:pt x="47" y="146"/>
                  </a:moveTo>
                  <a:cubicBezTo>
                    <a:pt x="31" y="166"/>
                    <a:pt x="18" y="195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8" y="195"/>
                    <a:pt x="31" y="166"/>
                    <a:pt x="47" y="146"/>
                  </a:cubicBezTo>
                  <a:moveTo>
                    <a:pt x="73" y="128"/>
                  </a:moveTo>
                  <a:cubicBezTo>
                    <a:pt x="72" y="128"/>
                    <a:pt x="72" y="128"/>
                    <a:pt x="72" y="128"/>
                  </a:cubicBezTo>
                  <a:cubicBezTo>
                    <a:pt x="68" y="129"/>
                    <a:pt x="65" y="131"/>
                    <a:pt x="62" y="133"/>
                  </a:cubicBezTo>
                  <a:cubicBezTo>
                    <a:pt x="65" y="131"/>
                    <a:pt x="68" y="129"/>
                    <a:pt x="72" y="128"/>
                  </a:cubicBezTo>
                  <a:cubicBezTo>
                    <a:pt x="72" y="128"/>
                    <a:pt x="72" y="128"/>
                    <a:pt x="73" y="128"/>
                  </a:cubicBezTo>
                  <a:moveTo>
                    <a:pt x="80" y="126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9" y="126"/>
                    <a:pt x="80" y="126"/>
                    <a:pt x="80" y="126"/>
                  </a:cubicBezTo>
                  <a:moveTo>
                    <a:pt x="100" y="123"/>
                  </a:moveTo>
                  <a:cubicBezTo>
                    <a:pt x="100" y="124"/>
                    <a:pt x="100" y="124"/>
                    <a:pt x="100" y="124"/>
                  </a:cubicBezTo>
                  <a:cubicBezTo>
                    <a:pt x="99" y="126"/>
                    <a:pt x="98" y="127"/>
                    <a:pt x="97" y="128"/>
                  </a:cubicBezTo>
                  <a:cubicBezTo>
                    <a:pt x="98" y="127"/>
                    <a:pt x="99" y="126"/>
                    <a:pt x="100" y="124"/>
                  </a:cubicBezTo>
                  <a:cubicBezTo>
                    <a:pt x="100" y="124"/>
                    <a:pt x="100" y="124"/>
                    <a:pt x="100" y="123"/>
                  </a:cubicBezTo>
                  <a:moveTo>
                    <a:pt x="103" y="119"/>
                  </a:moveTo>
                  <a:cubicBezTo>
                    <a:pt x="102" y="120"/>
                    <a:pt x="101" y="122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2" y="121"/>
                    <a:pt x="103" y="119"/>
                  </a:cubicBezTo>
                  <a:moveTo>
                    <a:pt x="111" y="106"/>
                  </a:moveTo>
                  <a:cubicBezTo>
                    <a:pt x="110" y="107"/>
                    <a:pt x="109" y="108"/>
                    <a:pt x="108" y="110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07" y="113"/>
                    <a:pt x="105" y="115"/>
                    <a:pt x="10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4"/>
                    <a:pt x="108" y="110"/>
                    <a:pt x="111" y="106"/>
                  </a:cubicBezTo>
                  <a:moveTo>
                    <a:pt x="128" y="79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27" y="81"/>
                    <a:pt x="125" y="83"/>
                    <a:pt x="123" y="86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9"/>
                    <a:pt x="120" y="91"/>
                    <a:pt x="118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6" y="97"/>
                    <a:pt x="115" y="99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8" y="94"/>
                    <a:pt x="123" y="86"/>
                    <a:pt x="128" y="79"/>
                  </a:cubicBezTo>
                  <a:moveTo>
                    <a:pt x="133" y="72"/>
                  </a:moveTo>
                  <a:cubicBezTo>
                    <a:pt x="132" y="73"/>
                    <a:pt x="132" y="74"/>
                    <a:pt x="131" y="75"/>
                  </a:cubicBezTo>
                  <a:cubicBezTo>
                    <a:pt x="132" y="74"/>
                    <a:pt x="132" y="73"/>
                    <a:pt x="133" y="72"/>
                  </a:cubicBezTo>
                  <a:moveTo>
                    <a:pt x="140" y="62"/>
                  </a:moveTo>
                  <a:cubicBezTo>
                    <a:pt x="140" y="62"/>
                    <a:pt x="140" y="63"/>
                    <a:pt x="139" y="63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40" y="63"/>
                    <a:pt x="140" y="62"/>
                  </a:cubicBezTo>
                  <a:moveTo>
                    <a:pt x="161" y="37"/>
                  </a:move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moveTo>
                    <a:pt x="178" y="22"/>
                  </a:moveTo>
                  <a:cubicBezTo>
                    <a:pt x="178" y="22"/>
                    <a:pt x="178" y="22"/>
                    <a:pt x="178" y="22"/>
                  </a:cubicBezTo>
                  <a:cubicBezTo>
                    <a:pt x="176" y="23"/>
                    <a:pt x="174" y="25"/>
                    <a:pt x="172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4" y="25"/>
                    <a:pt x="176" y="23"/>
                    <a:pt x="178" y="22"/>
                  </a:cubicBezTo>
                  <a:moveTo>
                    <a:pt x="181" y="19"/>
                  </a:moveTo>
                  <a:cubicBezTo>
                    <a:pt x="180" y="20"/>
                    <a:pt x="179" y="21"/>
                    <a:pt x="178" y="22"/>
                  </a:cubicBezTo>
                  <a:cubicBezTo>
                    <a:pt x="179" y="21"/>
                    <a:pt x="180" y="20"/>
                    <a:pt x="181" y="19"/>
                  </a:cubicBezTo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7" y="16"/>
                    <a:pt x="185" y="17"/>
                    <a:pt x="183" y="18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5" y="17"/>
                    <a:pt x="187" y="16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moveTo>
                    <a:pt x="208" y="8"/>
                  </a:moveTo>
                  <a:cubicBezTo>
                    <a:pt x="208" y="8"/>
                    <a:pt x="208" y="8"/>
                    <a:pt x="208" y="8"/>
                  </a:cubicBezTo>
                  <a:cubicBezTo>
                    <a:pt x="208" y="8"/>
                    <a:pt x="208" y="8"/>
                    <a:pt x="207" y="8"/>
                  </a:cubicBezTo>
                  <a:cubicBezTo>
                    <a:pt x="208" y="8"/>
                    <a:pt x="208" y="8"/>
                    <a:pt x="208" y="8"/>
                  </a:cubicBezTo>
                  <a:moveTo>
                    <a:pt x="229" y="3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227" y="3"/>
                    <a:pt x="226" y="4"/>
                    <a:pt x="224" y="4"/>
                  </a:cubicBezTo>
                  <a:cubicBezTo>
                    <a:pt x="223" y="4"/>
                    <a:pt x="223" y="4"/>
                    <a:pt x="223" y="4"/>
                  </a:cubicBezTo>
                  <a:cubicBezTo>
                    <a:pt x="222" y="4"/>
                    <a:pt x="221" y="4"/>
                    <a:pt x="219" y="5"/>
                  </a:cubicBezTo>
                  <a:cubicBezTo>
                    <a:pt x="222" y="4"/>
                    <a:pt x="226" y="3"/>
                    <a:pt x="229" y="3"/>
                  </a:cubicBezTo>
                  <a:moveTo>
                    <a:pt x="250" y="0"/>
                  </a:moveTo>
                  <a:cubicBezTo>
                    <a:pt x="244" y="0"/>
                    <a:pt x="236" y="1"/>
                    <a:pt x="228" y="2"/>
                  </a:cubicBezTo>
                  <a:cubicBezTo>
                    <a:pt x="236" y="1"/>
                    <a:pt x="243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8E133C5-8294-43AD-AE29-77044974C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261" y="5462577"/>
              <a:ext cx="0" cy="63501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3DE0E5-E3CB-435F-BC23-260DBC4C0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492" y="5630852"/>
              <a:ext cx="866772" cy="1455736"/>
            </a:xfrm>
            <a:custGeom>
              <a:avLst/>
              <a:gdLst>
                <a:gd name="T0" fmla="*/ 39 w 41"/>
                <a:gd name="T1" fmla="*/ 0 h 69"/>
                <a:gd name="T2" fmla="*/ 31 w 41"/>
                <a:gd name="T3" fmla="*/ 8 h 69"/>
                <a:gd name="T4" fmla="*/ 13 w 41"/>
                <a:gd name="T5" fmla="*/ 33 h 69"/>
                <a:gd name="T6" fmla="*/ 3 w 41"/>
                <a:gd name="T7" fmla="*/ 69 h 69"/>
                <a:gd name="T8" fmla="*/ 5 w 41"/>
                <a:gd name="T9" fmla="*/ 69 h 69"/>
                <a:gd name="T10" fmla="*/ 41 w 41"/>
                <a:gd name="T11" fmla="*/ 1 h 69"/>
                <a:gd name="T12" fmla="*/ 39 w 4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9">
                  <a:moveTo>
                    <a:pt x="39" y="0"/>
                  </a:moveTo>
                  <a:cubicBezTo>
                    <a:pt x="36" y="2"/>
                    <a:pt x="34" y="5"/>
                    <a:pt x="31" y="8"/>
                  </a:cubicBezTo>
                  <a:cubicBezTo>
                    <a:pt x="25" y="16"/>
                    <a:pt x="19" y="24"/>
                    <a:pt x="13" y="33"/>
                  </a:cubicBezTo>
                  <a:cubicBezTo>
                    <a:pt x="0" y="55"/>
                    <a:pt x="3" y="69"/>
                    <a:pt x="3" y="69"/>
                  </a:cubicBezTo>
                  <a:cubicBezTo>
                    <a:pt x="3" y="69"/>
                    <a:pt x="3" y="69"/>
                    <a:pt x="5" y="69"/>
                  </a:cubicBezTo>
                  <a:cubicBezTo>
                    <a:pt x="5" y="66"/>
                    <a:pt x="3" y="37"/>
                    <a:pt x="41" y="1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47D14FC-AED5-4DF6-8E0D-C90417782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127" y="5800714"/>
              <a:ext cx="380999" cy="527050"/>
            </a:xfrm>
            <a:custGeom>
              <a:avLst/>
              <a:gdLst>
                <a:gd name="T0" fmla="*/ 18 w 18"/>
                <a:gd name="T1" fmla="*/ 0 h 25"/>
                <a:gd name="T2" fmla="*/ 0 w 18"/>
                <a:gd name="T3" fmla="*/ 25 h 25"/>
                <a:gd name="T4" fmla="*/ 18 w 1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5">
                  <a:moveTo>
                    <a:pt x="18" y="0"/>
                  </a:moveTo>
                  <a:cubicBezTo>
                    <a:pt x="10" y="9"/>
                    <a:pt x="4" y="17"/>
                    <a:pt x="0" y="25"/>
                  </a:cubicBezTo>
                  <a:cubicBezTo>
                    <a:pt x="6" y="16"/>
                    <a:pt x="12" y="8"/>
                    <a:pt x="18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153C897-1FF8-4C81-89EF-97740F745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487" y="5060939"/>
              <a:ext cx="1098545" cy="992186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D9A2176-E757-47E1-929D-59C1EDFC0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487" y="5060939"/>
              <a:ext cx="1098545" cy="992186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C0B9A26-DC5A-41F9-A459-0B9913BE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487" y="969961"/>
              <a:ext cx="4586266" cy="4999025"/>
            </a:xfrm>
            <a:custGeom>
              <a:avLst/>
              <a:gdLst>
                <a:gd name="T0" fmla="*/ 51 w 217"/>
                <a:gd name="T1" fmla="*/ 237 h 237"/>
                <a:gd name="T2" fmla="*/ 0 w 217"/>
                <a:gd name="T3" fmla="*/ 194 h 237"/>
                <a:gd name="T4" fmla="*/ 124 w 217"/>
                <a:gd name="T5" fmla="*/ 17 h 237"/>
                <a:gd name="T6" fmla="*/ 207 w 217"/>
                <a:gd name="T7" fmla="*/ 1 h 237"/>
                <a:gd name="T8" fmla="*/ 206 w 217"/>
                <a:gd name="T9" fmla="*/ 86 h 237"/>
                <a:gd name="T10" fmla="*/ 51 w 217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37">
                  <a:moveTo>
                    <a:pt x="51" y="237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69" y="45"/>
                    <a:pt x="124" y="17"/>
                  </a:cubicBezTo>
                  <a:cubicBezTo>
                    <a:pt x="156" y="0"/>
                    <a:pt x="207" y="1"/>
                    <a:pt x="207" y="1"/>
                  </a:cubicBezTo>
                  <a:cubicBezTo>
                    <a:pt x="207" y="1"/>
                    <a:pt x="217" y="53"/>
                    <a:pt x="206" y="86"/>
                  </a:cubicBezTo>
                  <a:cubicBezTo>
                    <a:pt x="187" y="138"/>
                    <a:pt x="51" y="237"/>
                    <a:pt x="51" y="237"/>
                  </a:cubicBezTo>
                </a:path>
              </a:pathLst>
            </a:custGeom>
            <a:solidFill>
              <a:srgbClr val="F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4DC8F99-8F68-4E2B-847D-B13A918B8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37" y="1960560"/>
              <a:ext cx="1543043" cy="1519234"/>
            </a:xfrm>
            <a:custGeom>
              <a:avLst/>
              <a:gdLst>
                <a:gd name="T0" fmla="*/ 61 w 73"/>
                <a:gd name="T1" fmla="*/ 57 h 72"/>
                <a:gd name="T2" fmla="*/ 16 w 73"/>
                <a:gd name="T3" fmla="*/ 61 h 72"/>
                <a:gd name="T4" fmla="*/ 12 w 73"/>
                <a:gd name="T5" fmla="*/ 16 h 72"/>
                <a:gd name="T6" fmla="*/ 57 w 73"/>
                <a:gd name="T7" fmla="*/ 12 h 72"/>
                <a:gd name="T8" fmla="*/ 61 w 73"/>
                <a:gd name="T9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61" y="57"/>
                  </a:moveTo>
                  <a:cubicBezTo>
                    <a:pt x="50" y="71"/>
                    <a:pt x="29" y="72"/>
                    <a:pt x="16" y="61"/>
                  </a:cubicBezTo>
                  <a:cubicBezTo>
                    <a:pt x="2" y="49"/>
                    <a:pt x="0" y="29"/>
                    <a:pt x="12" y="16"/>
                  </a:cubicBezTo>
                  <a:cubicBezTo>
                    <a:pt x="23" y="2"/>
                    <a:pt x="44" y="0"/>
                    <a:pt x="57" y="12"/>
                  </a:cubicBezTo>
                  <a:cubicBezTo>
                    <a:pt x="71" y="23"/>
                    <a:pt x="73" y="44"/>
                    <a:pt x="61" y="57"/>
                  </a:cubicBezTo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E45F75-5CF4-42D5-A090-FD0DF22B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0283" y="2085969"/>
              <a:ext cx="1247768" cy="1244598"/>
            </a:xfrm>
            <a:custGeom>
              <a:avLst/>
              <a:gdLst>
                <a:gd name="T0" fmla="*/ 49 w 59"/>
                <a:gd name="T1" fmla="*/ 46 h 59"/>
                <a:gd name="T2" fmla="*/ 13 w 59"/>
                <a:gd name="T3" fmla="*/ 49 h 59"/>
                <a:gd name="T4" fmla="*/ 10 w 59"/>
                <a:gd name="T5" fmla="*/ 13 h 59"/>
                <a:gd name="T6" fmla="*/ 46 w 59"/>
                <a:gd name="T7" fmla="*/ 10 h 59"/>
                <a:gd name="T8" fmla="*/ 49 w 59"/>
                <a:gd name="T9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49" y="46"/>
                  </a:moveTo>
                  <a:cubicBezTo>
                    <a:pt x="40" y="57"/>
                    <a:pt x="24" y="59"/>
                    <a:pt x="13" y="49"/>
                  </a:cubicBezTo>
                  <a:cubicBezTo>
                    <a:pt x="2" y="40"/>
                    <a:pt x="0" y="24"/>
                    <a:pt x="10" y="13"/>
                  </a:cubicBezTo>
                  <a:cubicBezTo>
                    <a:pt x="19" y="2"/>
                    <a:pt x="35" y="0"/>
                    <a:pt x="46" y="10"/>
                  </a:cubicBezTo>
                  <a:cubicBezTo>
                    <a:pt x="57" y="19"/>
                    <a:pt x="59" y="35"/>
                    <a:pt x="49" y="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F1A3F99D-DA5A-4436-909D-FFF63D740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981" y="969961"/>
              <a:ext cx="973133" cy="927098"/>
            </a:xfrm>
            <a:custGeom>
              <a:avLst/>
              <a:gdLst>
                <a:gd name="T0" fmla="*/ 46 w 46"/>
                <a:gd name="T1" fmla="*/ 44 h 44"/>
                <a:gd name="T2" fmla="*/ 42 w 46"/>
                <a:gd name="T3" fmla="*/ 1 h 44"/>
                <a:gd name="T4" fmla="*/ 0 w 46"/>
                <a:gd name="T5" fmla="*/ 4 h 44"/>
                <a:gd name="T6" fmla="*/ 46 w 46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46" y="44"/>
                  </a:moveTo>
                  <a:cubicBezTo>
                    <a:pt x="46" y="21"/>
                    <a:pt x="42" y="1"/>
                    <a:pt x="42" y="1"/>
                  </a:cubicBezTo>
                  <a:cubicBezTo>
                    <a:pt x="42" y="1"/>
                    <a:pt x="22" y="0"/>
                    <a:pt x="0" y="4"/>
                  </a:cubicBezTo>
                  <a:cubicBezTo>
                    <a:pt x="46" y="44"/>
                    <a:pt x="46" y="44"/>
                    <a:pt x="46" y="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A787449-D7AD-4FBF-8ECC-1043B7A5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62" y="3500432"/>
              <a:ext cx="2430451" cy="2405056"/>
            </a:xfrm>
            <a:custGeom>
              <a:avLst/>
              <a:gdLst>
                <a:gd name="T0" fmla="*/ 0 w 115"/>
                <a:gd name="T1" fmla="*/ 69 h 114"/>
                <a:gd name="T2" fmla="*/ 54 w 115"/>
                <a:gd name="T3" fmla="*/ 114 h 114"/>
                <a:gd name="T4" fmla="*/ 115 w 115"/>
                <a:gd name="T5" fmla="*/ 65 h 114"/>
                <a:gd name="T6" fmla="*/ 37 w 115"/>
                <a:gd name="T7" fmla="*/ 0 h 114"/>
                <a:gd name="T8" fmla="*/ 0 w 115"/>
                <a:gd name="T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4">
                  <a:moveTo>
                    <a:pt x="0" y="69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63" y="107"/>
                    <a:pt x="88" y="88"/>
                    <a:pt x="115" y="6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9" y="30"/>
                    <a:pt x="6" y="58"/>
                    <a:pt x="0" y="69"/>
                  </a:cubicBezTo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222BE80-A0C5-49BC-A131-F980F6A24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55" y="3479794"/>
              <a:ext cx="2198677" cy="2171696"/>
            </a:xfrm>
            <a:custGeom>
              <a:avLst/>
              <a:gdLst>
                <a:gd name="T0" fmla="*/ 72 w 104"/>
                <a:gd name="T1" fmla="*/ 71 h 103"/>
                <a:gd name="T2" fmla="*/ 16 w 104"/>
                <a:gd name="T3" fmla="*/ 100 h 103"/>
                <a:gd name="T4" fmla="*/ 0 w 104"/>
                <a:gd name="T5" fmla="*/ 103 h 103"/>
                <a:gd name="T6" fmla="*/ 71 w 104"/>
                <a:gd name="T7" fmla="*/ 11 h 103"/>
                <a:gd name="T8" fmla="*/ 104 w 104"/>
                <a:gd name="T9" fmla="*/ 33 h 103"/>
                <a:gd name="T10" fmla="*/ 72 w 104"/>
                <a:gd name="T11" fmla="*/ 7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72" y="71"/>
                  </a:moveTo>
                  <a:cubicBezTo>
                    <a:pt x="92" y="25"/>
                    <a:pt x="16" y="100"/>
                    <a:pt x="16" y="10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6" y="67"/>
                    <a:pt x="41" y="22"/>
                    <a:pt x="71" y="11"/>
                  </a:cubicBezTo>
                  <a:cubicBezTo>
                    <a:pt x="103" y="0"/>
                    <a:pt x="104" y="33"/>
                    <a:pt x="104" y="33"/>
                  </a:cubicBezTo>
                  <a:cubicBezTo>
                    <a:pt x="72" y="71"/>
                    <a:pt x="72" y="71"/>
                    <a:pt x="72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67FC9B8-BBEA-4E22-8688-E6581AAB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397" y="4913302"/>
              <a:ext cx="1797042" cy="2489195"/>
            </a:xfrm>
            <a:custGeom>
              <a:avLst/>
              <a:gdLst>
                <a:gd name="T0" fmla="*/ 20 w 85"/>
                <a:gd name="T1" fmla="*/ 42 h 118"/>
                <a:gd name="T2" fmla="*/ 1 w 85"/>
                <a:gd name="T3" fmla="*/ 101 h 118"/>
                <a:gd name="T4" fmla="*/ 0 w 85"/>
                <a:gd name="T5" fmla="*/ 118 h 118"/>
                <a:gd name="T6" fmla="*/ 80 w 85"/>
                <a:gd name="T7" fmla="*/ 32 h 118"/>
                <a:gd name="T8" fmla="*/ 52 w 85"/>
                <a:gd name="T9" fmla="*/ 4 h 118"/>
                <a:gd name="T10" fmla="*/ 20 w 85"/>
                <a:gd name="T11" fmla="*/ 4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8">
                  <a:moveTo>
                    <a:pt x="20" y="42"/>
                  </a:moveTo>
                  <a:cubicBezTo>
                    <a:pt x="63" y="14"/>
                    <a:pt x="1" y="101"/>
                    <a:pt x="1" y="10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2" y="86"/>
                    <a:pt x="74" y="64"/>
                    <a:pt x="80" y="32"/>
                  </a:cubicBezTo>
                  <a:cubicBezTo>
                    <a:pt x="85" y="0"/>
                    <a:pt x="52" y="4"/>
                    <a:pt x="52" y="4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B7200D6-36CA-4E1A-86C6-E40E216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15" y="5610214"/>
              <a:ext cx="1416043" cy="1476371"/>
            </a:xfrm>
            <a:custGeom>
              <a:avLst/>
              <a:gdLst>
                <a:gd name="T0" fmla="*/ 41 w 67"/>
                <a:gd name="T1" fmla="*/ 0 h 70"/>
                <a:gd name="T2" fmla="*/ 67 w 67"/>
                <a:gd name="T3" fmla="*/ 22 h 70"/>
                <a:gd name="T4" fmla="*/ 4 w 67"/>
                <a:gd name="T5" fmla="*/ 70 h 70"/>
                <a:gd name="T6" fmla="*/ 41 w 67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0">
                  <a:moveTo>
                    <a:pt x="41" y="0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33" y="67"/>
                    <a:pt x="4" y="70"/>
                    <a:pt x="4" y="70"/>
                  </a:cubicBezTo>
                  <a:cubicBezTo>
                    <a:pt x="4" y="70"/>
                    <a:pt x="0" y="40"/>
                    <a:pt x="4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50741AB-71EB-495B-AF18-59A9E980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989" y="5651487"/>
              <a:ext cx="950909" cy="1055684"/>
            </a:xfrm>
            <a:custGeom>
              <a:avLst/>
              <a:gdLst>
                <a:gd name="T0" fmla="*/ 23 w 45"/>
                <a:gd name="T1" fmla="*/ 0 h 50"/>
                <a:gd name="T2" fmla="*/ 45 w 45"/>
                <a:gd name="T3" fmla="*/ 19 h 50"/>
                <a:gd name="T4" fmla="*/ 0 w 45"/>
                <a:gd name="T5" fmla="*/ 50 h 50"/>
                <a:gd name="T6" fmla="*/ 23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23" y="0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29" y="38"/>
                    <a:pt x="0" y="50"/>
                    <a:pt x="0" y="50"/>
                  </a:cubicBezTo>
                  <a:cubicBezTo>
                    <a:pt x="0" y="50"/>
                    <a:pt x="7" y="16"/>
                    <a:pt x="23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15D421-25F4-4758-83D1-08BBB159A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487" y="5694350"/>
              <a:ext cx="719133" cy="781048"/>
            </a:xfrm>
            <a:custGeom>
              <a:avLst/>
              <a:gdLst>
                <a:gd name="T0" fmla="*/ 16 w 34"/>
                <a:gd name="T1" fmla="*/ 0 h 37"/>
                <a:gd name="T2" fmla="*/ 34 w 34"/>
                <a:gd name="T3" fmla="*/ 15 h 37"/>
                <a:gd name="T4" fmla="*/ 0 w 34"/>
                <a:gd name="T5" fmla="*/ 37 h 37"/>
                <a:gd name="T6" fmla="*/ 16 w 34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7">
                  <a:moveTo>
                    <a:pt x="16" y="0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18" y="34"/>
                    <a:pt x="0" y="37"/>
                    <a:pt x="0" y="37"/>
                  </a:cubicBezTo>
                  <a:cubicBezTo>
                    <a:pt x="0" y="37"/>
                    <a:pt x="1" y="16"/>
                    <a:pt x="16" y="0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2C647A0-1949-41EF-AB47-7F68FF5E8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989" y="1117598"/>
              <a:ext cx="3274996" cy="3943341"/>
            </a:xfrm>
            <a:custGeom>
              <a:avLst/>
              <a:gdLst>
                <a:gd name="T0" fmla="*/ 0 w 155"/>
                <a:gd name="T1" fmla="*/ 187 h 187"/>
                <a:gd name="T2" fmla="*/ 0 w 155"/>
                <a:gd name="T3" fmla="*/ 187 h 187"/>
                <a:gd name="T4" fmla="*/ 1 w 155"/>
                <a:gd name="T5" fmla="*/ 186 h 187"/>
                <a:gd name="T6" fmla="*/ 2 w 155"/>
                <a:gd name="T7" fmla="*/ 183 h 187"/>
                <a:gd name="T8" fmla="*/ 2 w 155"/>
                <a:gd name="T9" fmla="*/ 182 h 187"/>
                <a:gd name="T10" fmla="*/ 3 w 155"/>
                <a:gd name="T11" fmla="*/ 181 h 187"/>
                <a:gd name="T12" fmla="*/ 3 w 155"/>
                <a:gd name="T13" fmla="*/ 180 h 187"/>
                <a:gd name="T14" fmla="*/ 4 w 155"/>
                <a:gd name="T15" fmla="*/ 180 h 187"/>
                <a:gd name="T16" fmla="*/ 4 w 155"/>
                <a:gd name="T17" fmla="*/ 180 h 187"/>
                <a:gd name="T18" fmla="*/ 5 w 155"/>
                <a:gd name="T19" fmla="*/ 177 h 187"/>
                <a:gd name="T20" fmla="*/ 5 w 155"/>
                <a:gd name="T21" fmla="*/ 177 h 187"/>
                <a:gd name="T22" fmla="*/ 5 w 155"/>
                <a:gd name="T23" fmla="*/ 177 h 187"/>
                <a:gd name="T24" fmla="*/ 5 w 155"/>
                <a:gd name="T25" fmla="*/ 177 h 187"/>
                <a:gd name="T26" fmla="*/ 5 w 155"/>
                <a:gd name="T27" fmla="*/ 177 h 187"/>
                <a:gd name="T28" fmla="*/ 7 w 155"/>
                <a:gd name="T29" fmla="*/ 174 h 187"/>
                <a:gd name="T30" fmla="*/ 7 w 155"/>
                <a:gd name="T31" fmla="*/ 173 h 187"/>
                <a:gd name="T32" fmla="*/ 8 w 155"/>
                <a:gd name="T33" fmla="*/ 170 h 187"/>
                <a:gd name="T34" fmla="*/ 8 w 155"/>
                <a:gd name="T35" fmla="*/ 172 h 187"/>
                <a:gd name="T36" fmla="*/ 8 w 155"/>
                <a:gd name="T37" fmla="*/ 171 h 187"/>
                <a:gd name="T38" fmla="*/ 8 w 155"/>
                <a:gd name="T39" fmla="*/ 170 h 187"/>
                <a:gd name="T40" fmla="*/ 9 w 155"/>
                <a:gd name="T41" fmla="*/ 169 h 187"/>
                <a:gd name="T42" fmla="*/ 9 w 155"/>
                <a:gd name="T43" fmla="*/ 169 h 187"/>
                <a:gd name="T44" fmla="*/ 33 w 155"/>
                <a:gd name="T45" fmla="*/ 123 h 187"/>
                <a:gd name="T46" fmla="*/ 33 w 155"/>
                <a:gd name="T47" fmla="*/ 124 h 187"/>
                <a:gd name="T48" fmla="*/ 33 w 155"/>
                <a:gd name="T49" fmla="*/ 123 h 187"/>
                <a:gd name="T50" fmla="*/ 37 w 155"/>
                <a:gd name="T51" fmla="*/ 118 h 187"/>
                <a:gd name="T52" fmla="*/ 36 w 155"/>
                <a:gd name="T53" fmla="*/ 118 h 187"/>
                <a:gd name="T54" fmla="*/ 37 w 155"/>
                <a:gd name="T55" fmla="*/ 118 h 187"/>
                <a:gd name="T56" fmla="*/ 39 w 155"/>
                <a:gd name="T57" fmla="*/ 113 h 187"/>
                <a:gd name="T58" fmla="*/ 39 w 155"/>
                <a:gd name="T59" fmla="*/ 114 h 187"/>
                <a:gd name="T60" fmla="*/ 39 w 155"/>
                <a:gd name="T61" fmla="*/ 113 h 187"/>
                <a:gd name="T62" fmla="*/ 47 w 155"/>
                <a:gd name="T63" fmla="*/ 101 h 187"/>
                <a:gd name="T64" fmla="*/ 49 w 155"/>
                <a:gd name="T65" fmla="*/ 97 h 187"/>
                <a:gd name="T66" fmla="*/ 64 w 155"/>
                <a:gd name="T67" fmla="*/ 74 h 187"/>
                <a:gd name="T68" fmla="*/ 67 w 155"/>
                <a:gd name="T69" fmla="*/ 70 h 187"/>
                <a:gd name="T70" fmla="*/ 69 w 155"/>
                <a:gd name="T71" fmla="*/ 67 h 187"/>
                <a:gd name="T72" fmla="*/ 70 w 155"/>
                <a:gd name="T73" fmla="*/ 65 h 187"/>
                <a:gd name="T74" fmla="*/ 75 w 155"/>
                <a:gd name="T75" fmla="*/ 58 h 187"/>
                <a:gd name="T76" fmla="*/ 76 w 155"/>
                <a:gd name="T77" fmla="*/ 57 h 187"/>
                <a:gd name="T78" fmla="*/ 81 w 155"/>
                <a:gd name="T79" fmla="*/ 51 h 187"/>
                <a:gd name="T80" fmla="*/ 86 w 155"/>
                <a:gd name="T81" fmla="*/ 44 h 187"/>
                <a:gd name="T82" fmla="*/ 92 w 155"/>
                <a:gd name="T83" fmla="*/ 38 h 187"/>
                <a:gd name="T84" fmla="*/ 108 w 155"/>
                <a:gd name="T85" fmla="*/ 21 h 187"/>
                <a:gd name="T86" fmla="*/ 97 w 155"/>
                <a:gd name="T87" fmla="*/ 32 h 187"/>
                <a:gd name="T88" fmla="*/ 103 w 155"/>
                <a:gd name="T89" fmla="*/ 26 h 187"/>
                <a:gd name="T90" fmla="*/ 108 w 155"/>
                <a:gd name="T91" fmla="*/ 21 h 187"/>
                <a:gd name="T92" fmla="*/ 114 w 155"/>
                <a:gd name="T93" fmla="*/ 17 h 187"/>
                <a:gd name="T94" fmla="*/ 114 w 155"/>
                <a:gd name="T95" fmla="*/ 17 h 187"/>
                <a:gd name="T96" fmla="*/ 117 w 155"/>
                <a:gd name="T97" fmla="*/ 14 h 187"/>
                <a:gd name="T98" fmla="*/ 119 w 155"/>
                <a:gd name="T99" fmla="*/ 13 h 187"/>
                <a:gd name="T100" fmla="*/ 125 w 155"/>
                <a:gd name="T101" fmla="*/ 10 h 187"/>
                <a:gd name="T102" fmla="*/ 130 w 155"/>
                <a:gd name="T103" fmla="*/ 8 h 187"/>
                <a:gd name="T104" fmla="*/ 134 w 155"/>
                <a:gd name="T105" fmla="*/ 6 h 187"/>
                <a:gd name="T106" fmla="*/ 139 w 155"/>
                <a:gd name="T107" fmla="*/ 4 h 187"/>
                <a:gd name="T108" fmla="*/ 155 w 155"/>
                <a:gd name="T109" fmla="*/ 0 h 187"/>
                <a:gd name="T110" fmla="*/ 144 w 155"/>
                <a:gd name="T111" fmla="*/ 3 h 187"/>
                <a:gd name="T112" fmla="*/ 150 w 155"/>
                <a:gd name="T113" fmla="*/ 1 h 187"/>
                <a:gd name="T114" fmla="*/ 154 w 155"/>
                <a:gd name="T1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187">
                  <a:moveTo>
                    <a:pt x="1" y="186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186"/>
                    <a:pt x="1" y="186"/>
                    <a:pt x="1" y="186"/>
                  </a:cubicBezTo>
                  <a:moveTo>
                    <a:pt x="2" y="182"/>
                  </a:move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2"/>
                  </a:cubicBezTo>
                  <a:moveTo>
                    <a:pt x="3" y="180"/>
                  </a:moveTo>
                  <a:cubicBezTo>
                    <a:pt x="3" y="180"/>
                    <a:pt x="3" y="181"/>
                    <a:pt x="3" y="181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3" y="180"/>
                    <a:pt x="3" y="180"/>
                    <a:pt x="3" y="180"/>
                  </a:cubicBezTo>
                  <a:moveTo>
                    <a:pt x="4" y="180"/>
                  </a:move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4" y="178"/>
                    <a:pt x="4" y="179"/>
                  </a:cubicBezTo>
                  <a:cubicBezTo>
                    <a:pt x="4" y="178"/>
                    <a:pt x="5" y="178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7" y="173"/>
                  </a:moveTo>
                  <a:cubicBezTo>
                    <a:pt x="7" y="173"/>
                    <a:pt x="7" y="174"/>
                    <a:pt x="7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3"/>
                    <a:pt x="7" y="173"/>
                  </a:cubicBezTo>
                  <a:moveTo>
                    <a:pt x="8" y="170"/>
                  </a:moveTo>
                  <a:cubicBezTo>
                    <a:pt x="8" y="170"/>
                    <a:pt x="8" y="170"/>
                    <a:pt x="8" y="170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2"/>
                    <a:pt x="8" y="172"/>
                  </a:cubicBezTo>
                  <a:cubicBezTo>
                    <a:pt x="8" y="172"/>
                    <a:pt x="8" y="172"/>
                    <a:pt x="8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8" y="170"/>
                    <a:pt x="8" y="170"/>
                    <a:pt x="8" y="170"/>
                  </a:cubicBezTo>
                  <a:moveTo>
                    <a:pt x="9" y="168"/>
                  </a:move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8"/>
                    <a:pt x="9" y="168"/>
                    <a:pt x="9" y="168"/>
                  </a:cubicBezTo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moveTo>
                    <a:pt x="37" y="118"/>
                  </a:move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6" y="118"/>
                    <a:pt x="36" y="118"/>
                  </a:cubicBezTo>
                  <a:cubicBezTo>
                    <a:pt x="36" y="118"/>
                    <a:pt x="36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moveTo>
                    <a:pt x="39" y="113"/>
                  </a:move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4"/>
                    <a:pt x="39" y="114"/>
                  </a:cubicBezTo>
                  <a:cubicBezTo>
                    <a:pt x="39" y="114"/>
                    <a:pt x="39" y="114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moveTo>
                    <a:pt x="49" y="97"/>
                  </a:moveTo>
                  <a:cubicBezTo>
                    <a:pt x="48" y="98"/>
                    <a:pt x="47" y="100"/>
                    <a:pt x="47" y="101"/>
                  </a:cubicBezTo>
                  <a:cubicBezTo>
                    <a:pt x="47" y="100"/>
                    <a:pt x="48" y="99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moveTo>
                    <a:pt x="67" y="70"/>
                  </a:moveTo>
                  <a:cubicBezTo>
                    <a:pt x="66" y="71"/>
                    <a:pt x="65" y="72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6" y="71"/>
                    <a:pt x="67" y="70"/>
                  </a:cubicBezTo>
                  <a:moveTo>
                    <a:pt x="75" y="58"/>
                  </a:moveTo>
                  <a:cubicBezTo>
                    <a:pt x="73" y="61"/>
                    <a:pt x="71" y="64"/>
                    <a:pt x="69" y="67"/>
                  </a:cubicBezTo>
                  <a:cubicBezTo>
                    <a:pt x="69" y="67"/>
                    <a:pt x="69" y="67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2" y="63"/>
                    <a:pt x="73" y="61"/>
                    <a:pt x="75" y="59"/>
                  </a:cubicBezTo>
                  <a:cubicBezTo>
                    <a:pt x="75" y="58"/>
                    <a:pt x="75" y="58"/>
                    <a:pt x="75" y="58"/>
                  </a:cubicBezTo>
                  <a:moveTo>
                    <a:pt x="97" y="32"/>
                  </a:moveTo>
                  <a:cubicBezTo>
                    <a:pt x="90" y="40"/>
                    <a:pt x="83" y="48"/>
                    <a:pt x="76" y="57"/>
                  </a:cubicBezTo>
                  <a:cubicBezTo>
                    <a:pt x="77" y="55"/>
                    <a:pt x="79" y="54"/>
                    <a:pt x="80" y="52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49"/>
                    <a:pt x="84" y="47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8" y="42"/>
                    <a:pt x="90" y="40"/>
                    <a:pt x="91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3" y="36"/>
                    <a:pt x="95" y="34"/>
                    <a:pt x="97" y="32"/>
                  </a:cubicBezTo>
                  <a:moveTo>
                    <a:pt x="108" y="21"/>
                  </a:moveTo>
                  <a:cubicBezTo>
                    <a:pt x="104" y="25"/>
                    <a:pt x="101" y="28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9" y="30"/>
                    <a:pt x="101" y="28"/>
                    <a:pt x="102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5" y="25"/>
                    <a:pt x="106" y="23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moveTo>
                    <a:pt x="119" y="13"/>
                  </a:moveTo>
                  <a:cubicBezTo>
                    <a:pt x="119" y="14"/>
                    <a:pt x="118" y="14"/>
                    <a:pt x="117" y="14"/>
                  </a:cubicBezTo>
                  <a:cubicBezTo>
                    <a:pt x="118" y="14"/>
                    <a:pt x="119" y="14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moveTo>
                    <a:pt x="143" y="3"/>
                  </a:moveTo>
                  <a:cubicBezTo>
                    <a:pt x="137" y="5"/>
                    <a:pt x="131" y="7"/>
                    <a:pt x="125" y="10"/>
                  </a:cubicBezTo>
                  <a:cubicBezTo>
                    <a:pt x="126" y="9"/>
                    <a:pt x="128" y="9"/>
                    <a:pt x="129" y="8"/>
                  </a:cubicBezTo>
                  <a:cubicBezTo>
                    <a:pt x="129" y="8"/>
                    <a:pt x="129" y="8"/>
                    <a:pt x="130" y="8"/>
                  </a:cubicBezTo>
                  <a:cubicBezTo>
                    <a:pt x="131" y="7"/>
                    <a:pt x="132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5" y="5"/>
                    <a:pt x="137" y="5"/>
                    <a:pt x="138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41" y="3"/>
                    <a:pt x="142" y="3"/>
                    <a:pt x="143" y="3"/>
                  </a:cubicBezTo>
                  <a:moveTo>
                    <a:pt x="155" y="0"/>
                  </a:moveTo>
                  <a:cubicBezTo>
                    <a:pt x="152" y="1"/>
                    <a:pt x="148" y="1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5" y="2"/>
                    <a:pt x="147" y="2"/>
                    <a:pt x="149" y="1"/>
                  </a:cubicBezTo>
                  <a:cubicBezTo>
                    <a:pt x="149" y="1"/>
                    <a:pt x="149" y="1"/>
                    <a:pt x="150" y="1"/>
                  </a:cubicBezTo>
                  <a:cubicBezTo>
                    <a:pt x="151" y="1"/>
                    <a:pt x="153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A2217A2-CEF1-4B7C-B1EB-6A7F73AAB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989" y="1011237"/>
              <a:ext cx="3930631" cy="4789477"/>
            </a:xfrm>
            <a:custGeom>
              <a:avLst/>
              <a:gdLst>
                <a:gd name="T0" fmla="*/ 2 w 186"/>
                <a:gd name="T1" fmla="*/ 218 h 227"/>
                <a:gd name="T2" fmla="*/ 7 w 186"/>
                <a:gd name="T3" fmla="*/ 222 h 227"/>
                <a:gd name="T4" fmla="*/ 15 w 186"/>
                <a:gd name="T5" fmla="*/ 226 h 227"/>
                <a:gd name="T6" fmla="*/ 12 w 186"/>
                <a:gd name="T7" fmla="*/ 200 h 227"/>
                <a:gd name="T8" fmla="*/ 12 w 186"/>
                <a:gd name="T9" fmla="*/ 200 h 227"/>
                <a:gd name="T10" fmla="*/ 9 w 186"/>
                <a:gd name="T11" fmla="*/ 173 h 227"/>
                <a:gd name="T12" fmla="*/ 9 w 186"/>
                <a:gd name="T13" fmla="*/ 174 h 227"/>
                <a:gd name="T14" fmla="*/ 8 w 186"/>
                <a:gd name="T15" fmla="*/ 175 h 227"/>
                <a:gd name="T16" fmla="*/ 8 w 186"/>
                <a:gd name="T17" fmla="*/ 177 h 227"/>
                <a:gd name="T18" fmla="*/ 7 w 186"/>
                <a:gd name="T19" fmla="*/ 179 h 227"/>
                <a:gd name="T20" fmla="*/ 5 w 186"/>
                <a:gd name="T21" fmla="*/ 182 h 227"/>
                <a:gd name="T22" fmla="*/ 5 w 186"/>
                <a:gd name="T23" fmla="*/ 182 h 227"/>
                <a:gd name="T24" fmla="*/ 4 w 186"/>
                <a:gd name="T25" fmla="*/ 185 h 227"/>
                <a:gd name="T26" fmla="*/ 4 w 186"/>
                <a:gd name="T27" fmla="*/ 185 h 227"/>
                <a:gd name="T28" fmla="*/ 3 w 186"/>
                <a:gd name="T29" fmla="*/ 186 h 227"/>
                <a:gd name="T30" fmla="*/ 2 w 186"/>
                <a:gd name="T31" fmla="*/ 188 h 227"/>
                <a:gd name="T32" fmla="*/ 0 w 186"/>
                <a:gd name="T33" fmla="*/ 192 h 227"/>
                <a:gd name="T34" fmla="*/ 4 w 186"/>
                <a:gd name="T35" fmla="*/ 208 h 227"/>
                <a:gd name="T36" fmla="*/ 11 w 186"/>
                <a:gd name="T37" fmla="*/ 199 h 227"/>
                <a:gd name="T38" fmla="*/ 11 w 186"/>
                <a:gd name="T39" fmla="*/ 173 h 227"/>
                <a:gd name="T40" fmla="*/ 164 w 186"/>
                <a:gd name="T41" fmla="*/ 2 h 227"/>
                <a:gd name="T42" fmla="*/ 155 w 186"/>
                <a:gd name="T43" fmla="*/ 5 h 227"/>
                <a:gd name="T44" fmla="*/ 150 w 186"/>
                <a:gd name="T45" fmla="*/ 6 h 227"/>
                <a:gd name="T46" fmla="*/ 144 w 186"/>
                <a:gd name="T47" fmla="*/ 8 h 227"/>
                <a:gd name="T48" fmla="*/ 138 w 186"/>
                <a:gd name="T49" fmla="*/ 9 h 227"/>
                <a:gd name="T50" fmla="*/ 130 w 186"/>
                <a:gd name="T51" fmla="*/ 13 h 227"/>
                <a:gd name="T52" fmla="*/ 125 w 186"/>
                <a:gd name="T53" fmla="*/ 15 h 227"/>
                <a:gd name="T54" fmla="*/ 117 w 186"/>
                <a:gd name="T55" fmla="*/ 19 h 227"/>
                <a:gd name="T56" fmla="*/ 114 w 186"/>
                <a:gd name="T57" fmla="*/ 22 h 227"/>
                <a:gd name="T58" fmla="*/ 103 w 186"/>
                <a:gd name="T59" fmla="*/ 31 h 227"/>
                <a:gd name="T60" fmla="*/ 97 w 186"/>
                <a:gd name="T61" fmla="*/ 37 h 227"/>
                <a:gd name="T62" fmla="*/ 91 w 186"/>
                <a:gd name="T63" fmla="*/ 43 h 227"/>
                <a:gd name="T64" fmla="*/ 81 w 186"/>
                <a:gd name="T65" fmla="*/ 56 h 227"/>
                <a:gd name="T66" fmla="*/ 75 w 186"/>
                <a:gd name="T67" fmla="*/ 63 h 227"/>
                <a:gd name="T68" fmla="*/ 69 w 186"/>
                <a:gd name="T69" fmla="*/ 71 h 227"/>
                <a:gd name="T70" fmla="*/ 65 w 186"/>
                <a:gd name="T71" fmla="*/ 78 h 227"/>
                <a:gd name="T72" fmla="*/ 49 w 186"/>
                <a:gd name="T73" fmla="*/ 102 h 227"/>
                <a:gd name="T74" fmla="*/ 39 w 186"/>
                <a:gd name="T75" fmla="*/ 118 h 227"/>
                <a:gd name="T76" fmla="*/ 37 w 186"/>
                <a:gd name="T77" fmla="*/ 123 h 227"/>
                <a:gd name="T78" fmla="*/ 36 w 186"/>
                <a:gd name="T79" fmla="*/ 123 h 227"/>
                <a:gd name="T80" fmla="*/ 33 w 186"/>
                <a:gd name="T81" fmla="*/ 128 h 227"/>
                <a:gd name="T82" fmla="*/ 127 w 186"/>
                <a:gd name="T83" fmla="*/ 15 h 227"/>
                <a:gd name="T84" fmla="*/ 186 w 186"/>
                <a:gd name="T8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227">
                  <a:moveTo>
                    <a:pt x="4" y="211"/>
                  </a:moveTo>
                  <a:cubicBezTo>
                    <a:pt x="3" y="212"/>
                    <a:pt x="3" y="213"/>
                    <a:pt x="2" y="214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4" y="211"/>
                    <a:pt x="4" y="211"/>
                    <a:pt x="4" y="211"/>
                  </a:cubicBezTo>
                  <a:moveTo>
                    <a:pt x="12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2" y="200"/>
                    <a:pt x="12" y="200"/>
                    <a:pt x="12" y="200"/>
                  </a:cubicBezTo>
                  <a:moveTo>
                    <a:pt x="11" y="173"/>
                  </a:moveTo>
                  <a:cubicBezTo>
                    <a:pt x="11" y="173"/>
                    <a:pt x="10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8"/>
                    <a:pt x="7" y="178"/>
                  </a:cubicBezTo>
                  <a:cubicBezTo>
                    <a:pt x="7" y="178"/>
                    <a:pt x="7" y="179"/>
                    <a:pt x="7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6" y="180"/>
                    <a:pt x="6" y="181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3"/>
                    <a:pt x="4" y="183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6"/>
                    <a:pt x="3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89"/>
                    <a:pt x="1" y="190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10"/>
                    <a:pt x="3" y="209"/>
                    <a:pt x="4" y="208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3" y="192"/>
                    <a:pt x="6" y="185"/>
                    <a:pt x="12" y="173"/>
                  </a:cubicBezTo>
                  <a:cubicBezTo>
                    <a:pt x="12" y="173"/>
                    <a:pt x="12" y="173"/>
                    <a:pt x="11" y="173"/>
                  </a:cubicBezTo>
                  <a:moveTo>
                    <a:pt x="186" y="0"/>
                  </a:moveTo>
                  <a:cubicBezTo>
                    <a:pt x="179" y="0"/>
                    <a:pt x="172" y="1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2" y="3"/>
                    <a:pt x="158" y="4"/>
                    <a:pt x="155" y="5"/>
                  </a:cubicBezTo>
                  <a:cubicBezTo>
                    <a:pt x="155" y="5"/>
                    <a:pt x="155" y="5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3" y="5"/>
                    <a:pt x="151" y="6"/>
                    <a:pt x="150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7" y="7"/>
                    <a:pt x="145" y="7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8"/>
                    <a:pt x="144" y="8"/>
                    <a:pt x="143" y="8"/>
                  </a:cubicBezTo>
                  <a:cubicBezTo>
                    <a:pt x="142" y="8"/>
                    <a:pt x="141" y="8"/>
                    <a:pt x="139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5" y="10"/>
                    <a:pt x="134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2" y="11"/>
                    <a:pt x="131" y="12"/>
                    <a:pt x="130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14"/>
                    <a:pt x="126" y="14"/>
                    <a:pt x="125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3" y="16"/>
                    <a:pt x="121" y="17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9"/>
                    <a:pt x="118" y="19"/>
                    <a:pt x="117" y="19"/>
                  </a:cubicBezTo>
                  <a:cubicBezTo>
                    <a:pt x="116" y="20"/>
                    <a:pt x="115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3"/>
                    <a:pt x="110" y="25"/>
                    <a:pt x="108" y="26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6" y="28"/>
                    <a:pt x="105" y="30"/>
                    <a:pt x="103" y="31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99" y="35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39"/>
                    <a:pt x="93" y="41"/>
                    <a:pt x="92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5"/>
                    <a:pt x="88" y="47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2"/>
                    <a:pt x="82" y="54"/>
                    <a:pt x="81" y="56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9"/>
                    <a:pt x="77" y="60"/>
                    <a:pt x="76" y="62"/>
                  </a:cubicBezTo>
                  <a:cubicBezTo>
                    <a:pt x="76" y="63"/>
                    <a:pt x="75" y="63"/>
                    <a:pt x="75" y="6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6"/>
                    <a:pt x="72" y="68"/>
                    <a:pt x="70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4"/>
                    <a:pt x="67" y="75"/>
                  </a:cubicBezTo>
                  <a:cubicBezTo>
                    <a:pt x="66" y="76"/>
                    <a:pt x="65" y="77"/>
                    <a:pt x="65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9" y="86"/>
                    <a:pt x="54" y="94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8" y="104"/>
                    <a:pt x="47" y="105"/>
                    <a:pt x="47" y="106"/>
                  </a:cubicBezTo>
                  <a:cubicBezTo>
                    <a:pt x="44" y="110"/>
                    <a:pt x="42" y="114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21"/>
                    <a:pt x="37" y="122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6"/>
                    <a:pt x="34" y="127"/>
                    <a:pt x="33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4" y="130"/>
                    <a:pt x="34" y="130"/>
                    <a:pt x="35" y="131"/>
                  </a:cubicBezTo>
                  <a:cubicBezTo>
                    <a:pt x="60" y="86"/>
                    <a:pt x="96" y="31"/>
                    <a:pt x="127" y="15"/>
                  </a:cubicBezTo>
                  <a:cubicBezTo>
                    <a:pt x="139" y="9"/>
                    <a:pt x="154" y="5"/>
                    <a:pt x="167" y="3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73" y="1"/>
                    <a:pt x="180" y="0"/>
                    <a:pt x="186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423BBDA-F245-4940-86F3-1F4D1064A2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8261" y="5208576"/>
              <a:ext cx="211137" cy="317499"/>
            </a:xfrm>
            <a:custGeom>
              <a:avLst/>
              <a:gdLst>
                <a:gd name="T0" fmla="*/ 2 w 10"/>
                <a:gd name="T1" fmla="*/ 9 h 15"/>
                <a:gd name="T2" fmla="*/ 0 w 10"/>
                <a:gd name="T3" fmla="*/ 12 h 15"/>
                <a:gd name="T4" fmla="*/ 0 w 10"/>
                <a:gd name="T5" fmla="*/ 15 h 15"/>
                <a:gd name="T6" fmla="*/ 2 w 10"/>
                <a:gd name="T7" fmla="*/ 12 h 15"/>
                <a:gd name="T8" fmla="*/ 2 w 10"/>
                <a:gd name="T9" fmla="*/ 9 h 15"/>
                <a:gd name="T10" fmla="*/ 9 w 10"/>
                <a:gd name="T11" fmla="*/ 0 h 15"/>
                <a:gd name="T12" fmla="*/ 9 w 10"/>
                <a:gd name="T13" fmla="*/ 0 h 15"/>
                <a:gd name="T14" fmla="*/ 10 w 10"/>
                <a:gd name="T15" fmla="*/ 1 h 15"/>
                <a:gd name="T16" fmla="*/ 10 w 10"/>
                <a:gd name="T17" fmla="*/ 1 h 15"/>
                <a:gd name="T18" fmla="*/ 9 w 1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2" y="9"/>
                  </a:moveTo>
                  <a:cubicBezTo>
                    <a:pt x="1" y="10"/>
                    <a:pt x="0" y="11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594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ECB8A01D-C912-4AB2-8433-8750E103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487" y="5060939"/>
              <a:ext cx="485773" cy="717547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13AFD05C-0965-45F8-9AEB-3D3D0E74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487" y="5060939"/>
              <a:ext cx="485773" cy="717547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D795073-2A82-46A6-BEF8-ACFECEE3E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0487" y="1074738"/>
              <a:ext cx="3909992" cy="4408480"/>
            </a:xfrm>
            <a:custGeom>
              <a:avLst/>
              <a:gdLst>
                <a:gd name="T0" fmla="*/ 9 w 185"/>
                <a:gd name="T1" fmla="*/ 170 h 209"/>
                <a:gd name="T2" fmla="*/ 0 w 185"/>
                <a:gd name="T3" fmla="*/ 189 h 209"/>
                <a:gd name="T4" fmla="*/ 8 w 185"/>
                <a:gd name="T5" fmla="*/ 196 h 209"/>
                <a:gd name="T6" fmla="*/ 9 w 185"/>
                <a:gd name="T7" fmla="*/ 197 h 209"/>
                <a:gd name="T8" fmla="*/ 23 w 185"/>
                <a:gd name="T9" fmla="*/ 208 h 209"/>
                <a:gd name="T10" fmla="*/ 23 w 185"/>
                <a:gd name="T11" fmla="*/ 209 h 209"/>
                <a:gd name="T12" fmla="*/ 27 w 185"/>
                <a:gd name="T13" fmla="*/ 205 h 209"/>
                <a:gd name="T14" fmla="*/ 2 w 185"/>
                <a:gd name="T15" fmla="*/ 184 h 209"/>
                <a:gd name="T16" fmla="*/ 9 w 185"/>
                <a:gd name="T17" fmla="*/ 170 h 209"/>
                <a:gd name="T18" fmla="*/ 9 w 185"/>
                <a:gd name="T19" fmla="*/ 170 h 209"/>
                <a:gd name="T20" fmla="*/ 164 w 185"/>
                <a:gd name="T21" fmla="*/ 0 h 209"/>
                <a:gd name="T22" fmla="*/ 124 w 185"/>
                <a:gd name="T23" fmla="*/ 12 h 209"/>
                <a:gd name="T24" fmla="*/ 32 w 185"/>
                <a:gd name="T25" fmla="*/ 128 h 209"/>
                <a:gd name="T26" fmla="*/ 32 w 185"/>
                <a:gd name="T27" fmla="*/ 128 h 209"/>
                <a:gd name="T28" fmla="*/ 39 w 185"/>
                <a:gd name="T29" fmla="*/ 115 h 209"/>
                <a:gd name="T30" fmla="*/ 76 w 185"/>
                <a:gd name="T31" fmla="*/ 146 h 209"/>
                <a:gd name="T32" fmla="*/ 114 w 185"/>
                <a:gd name="T33" fmla="*/ 102 h 209"/>
                <a:gd name="T34" fmla="*/ 112 w 185"/>
                <a:gd name="T35" fmla="*/ 58 h 209"/>
                <a:gd name="T36" fmla="*/ 137 w 185"/>
                <a:gd name="T37" fmla="*/ 46 h 209"/>
                <a:gd name="T38" fmla="*/ 156 w 185"/>
                <a:gd name="T39" fmla="*/ 53 h 209"/>
                <a:gd name="T40" fmla="*/ 185 w 185"/>
                <a:gd name="T41" fmla="*/ 18 h 209"/>
                <a:gd name="T42" fmla="*/ 164 w 185"/>
                <a:gd name="T4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209">
                  <a:moveTo>
                    <a:pt x="9" y="170"/>
                  </a:moveTo>
                  <a:cubicBezTo>
                    <a:pt x="3" y="182"/>
                    <a:pt x="0" y="189"/>
                    <a:pt x="0" y="189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7" y="205"/>
                    <a:pt x="27" y="205"/>
                    <a:pt x="27" y="205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4" y="181"/>
                    <a:pt x="6" y="176"/>
                    <a:pt x="9" y="170"/>
                  </a:cubicBezTo>
                  <a:cubicBezTo>
                    <a:pt x="9" y="170"/>
                    <a:pt x="9" y="170"/>
                    <a:pt x="9" y="170"/>
                  </a:cubicBezTo>
                  <a:moveTo>
                    <a:pt x="164" y="0"/>
                  </a:moveTo>
                  <a:cubicBezTo>
                    <a:pt x="151" y="2"/>
                    <a:pt x="136" y="6"/>
                    <a:pt x="124" y="12"/>
                  </a:cubicBezTo>
                  <a:cubicBezTo>
                    <a:pt x="93" y="28"/>
                    <a:pt x="57" y="83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4" y="123"/>
                    <a:pt x="37" y="119"/>
                    <a:pt x="39" y="115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02" y="90"/>
                    <a:pt x="101" y="71"/>
                    <a:pt x="112" y="58"/>
                  </a:cubicBezTo>
                  <a:cubicBezTo>
                    <a:pt x="118" y="50"/>
                    <a:pt x="127" y="46"/>
                    <a:pt x="137" y="46"/>
                  </a:cubicBezTo>
                  <a:cubicBezTo>
                    <a:pt x="143" y="46"/>
                    <a:pt x="150" y="48"/>
                    <a:pt x="156" y="53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F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F34CF736-37FE-44FE-A741-01D47200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076" y="2044696"/>
              <a:ext cx="1163631" cy="1181097"/>
            </a:xfrm>
            <a:custGeom>
              <a:avLst/>
              <a:gdLst>
                <a:gd name="T0" fmla="*/ 36 w 55"/>
                <a:gd name="T1" fmla="*/ 0 h 56"/>
                <a:gd name="T2" fmla="*/ 11 w 55"/>
                <a:gd name="T3" fmla="*/ 12 h 56"/>
                <a:gd name="T4" fmla="*/ 13 w 55"/>
                <a:gd name="T5" fmla="*/ 56 h 56"/>
                <a:gd name="T6" fmla="*/ 17 w 55"/>
                <a:gd name="T7" fmla="*/ 51 h 56"/>
                <a:gd name="T8" fmla="*/ 16 w 55"/>
                <a:gd name="T9" fmla="*/ 16 h 56"/>
                <a:gd name="T10" fmla="*/ 36 w 55"/>
                <a:gd name="T11" fmla="*/ 7 h 56"/>
                <a:gd name="T12" fmla="*/ 51 w 55"/>
                <a:gd name="T13" fmla="*/ 11 h 56"/>
                <a:gd name="T14" fmla="*/ 55 w 55"/>
                <a:gd name="T15" fmla="*/ 7 h 56"/>
                <a:gd name="T16" fmla="*/ 36 w 5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36" y="0"/>
                  </a:moveTo>
                  <a:cubicBezTo>
                    <a:pt x="26" y="0"/>
                    <a:pt x="17" y="4"/>
                    <a:pt x="11" y="12"/>
                  </a:cubicBezTo>
                  <a:cubicBezTo>
                    <a:pt x="0" y="25"/>
                    <a:pt x="1" y="44"/>
                    <a:pt x="13" y="5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41"/>
                    <a:pt x="7" y="26"/>
                    <a:pt x="16" y="16"/>
                  </a:cubicBezTo>
                  <a:cubicBezTo>
                    <a:pt x="21" y="10"/>
                    <a:pt x="28" y="7"/>
                    <a:pt x="36" y="7"/>
                  </a:cubicBezTo>
                  <a:cubicBezTo>
                    <a:pt x="41" y="7"/>
                    <a:pt x="46" y="8"/>
                    <a:pt x="51" y="11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9" y="2"/>
                    <a:pt x="42" y="0"/>
                    <a:pt x="36" y="0"/>
                  </a:cubicBezTo>
                </a:path>
              </a:pathLst>
            </a:custGeom>
            <a:solidFill>
              <a:srgbClr val="0E3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4D5CE75-61AC-416A-9EC5-BE2FEBDF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02" y="2192333"/>
              <a:ext cx="928683" cy="928685"/>
            </a:xfrm>
            <a:custGeom>
              <a:avLst/>
              <a:gdLst>
                <a:gd name="T0" fmla="*/ 29 w 44"/>
                <a:gd name="T1" fmla="*/ 0 h 44"/>
                <a:gd name="T2" fmla="*/ 9 w 44"/>
                <a:gd name="T3" fmla="*/ 9 h 44"/>
                <a:gd name="T4" fmla="*/ 10 w 44"/>
                <a:gd name="T5" fmla="*/ 44 h 44"/>
                <a:gd name="T6" fmla="*/ 44 w 44"/>
                <a:gd name="T7" fmla="*/ 4 h 44"/>
                <a:gd name="T8" fmla="*/ 29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9" y="0"/>
                  </a:moveTo>
                  <a:cubicBezTo>
                    <a:pt x="21" y="0"/>
                    <a:pt x="14" y="3"/>
                    <a:pt x="9" y="9"/>
                  </a:cubicBezTo>
                  <a:cubicBezTo>
                    <a:pt x="0" y="19"/>
                    <a:pt x="1" y="34"/>
                    <a:pt x="10" y="4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9" y="1"/>
                    <a:pt x="34" y="0"/>
                    <a:pt x="2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AD8C9938-C235-4B25-9557-8E5785DA4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981" y="990599"/>
              <a:ext cx="846133" cy="463549"/>
            </a:xfrm>
            <a:custGeom>
              <a:avLst/>
              <a:gdLst>
                <a:gd name="T0" fmla="*/ 38 w 40"/>
                <a:gd name="T1" fmla="*/ 0 h 22"/>
                <a:gd name="T2" fmla="*/ 19 w 40"/>
                <a:gd name="T3" fmla="*/ 1 h 22"/>
                <a:gd name="T4" fmla="*/ 0 w 40"/>
                <a:gd name="T5" fmla="*/ 3 h 22"/>
                <a:gd name="T6" fmla="*/ 0 w 40"/>
                <a:gd name="T7" fmla="*/ 4 h 22"/>
                <a:gd name="T8" fmla="*/ 21 w 40"/>
                <a:gd name="T9" fmla="*/ 22 h 22"/>
                <a:gd name="T10" fmla="*/ 40 w 40"/>
                <a:gd name="T11" fmla="*/ 0 h 22"/>
                <a:gd name="T12" fmla="*/ 40 w 40"/>
                <a:gd name="T13" fmla="*/ 0 h 22"/>
                <a:gd name="T14" fmla="*/ 38 w 4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2">
                  <a:moveTo>
                    <a:pt x="38" y="0"/>
                  </a:moveTo>
                  <a:cubicBezTo>
                    <a:pt x="35" y="0"/>
                    <a:pt x="28" y="0"/>
                    <a:pt x="19" y="1"/>
                  </a:cubicBezTo>
                  <a:cubicBezTo>
                    <a:pt x="13" y="1"/>
                    <a:pt x="6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EB7D6D3F-B530-4742-B38C-DEFF0C4C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62" y="3500432"/>
              <a:ext cx="1565266" cy="1898647"/>
            </a:xfrm>
            <a:custGeom>
              <a:avLst/>
              <a:gdLst>
                <a:gd name="T0" fmla="*/ 37 w 74"/>
                <a:gd name="T1" fmla="*/ 0 h 90"/>
                <a:gd name="T2" fmla="*/ 30 w 74"/>
                <a:gd name="T3" fmla="*/ 13 h 90"/>
                <a:gd name="T4" fmla="*/ 38 w 74"/>
                <a:gd name="T5" fmla="*/ 32 h 90"/>
                <a:gd name="T6" fmla="*/ 6 w 74"/>
                <a:gd name="T7" fmla="*/ 70 h 90"/>
                <a:gd name="T8" fmla="*/ 7 w 74"/>
                <a:gd name="T9" fmla="*/ 55 h 90"/>
                <a:gd name="T10" fmla="*/ 0 w 74"/>
                <a:gd name="T11" fmla="*/ 69 h 90"/>
                <a:gd name="T12" fmla="*/ 25 w 74"/>
                <a:gd name="T13" fmla="*/ 90 h 90"/>
                <a:gd name="T14" fmla="*/ 74 w 74"/>
                <a:gd name="T15" fmla="*/ 31 h 90"/>
                <a:gd name="T16" fmla="*/ 37 w 74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0">
                  <a:moveTo>
                    <a:pt x="37" y="0"/>
                  </a:moveTo>
                  <a:cubicBezTo>
                    <a:pt x="35" y="4"/>
                    <a:pt x="32" y="8"/>
                    <a:pt x="30" y="13"/>
                  </a:cubicBezTo>
                  <a:cubicBezTo>
                    <a:pt x="37" y="20"/>
                    <a:pt x="38" y="32"/>
                    <a:pt x="38" y="32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0"/>
                    <a:pt x="10" y="56"/>
                    <a:pt x="7" y="55"/>
                  </a:cubicBezTo>
                  <a:cubicBezTo>
                    <a:pt x="4" y="61"/>
                    <a:pt x="2" y="66"/>
                    <a:pt x="0" y="69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08CB4F7C-A0FF-49C2-99E4-B0620600B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4444" y="3668707"/>
              <a:ext cx="1731954" cy="1982783"/>
            </a:xfrm>
            <a:custGeom>
              <a:avLst/>
              <a:gdLst>
                <a:gd name="T0" fmla="*/ 3 w 82"/>
                <a:gd name="T1" fmla="*/ 94 h 94"/>
                <a:gd name="T2" fmla="*/ 0 w 82"/>
                <a:gd name="T3" fmla="*/ 94 h 94"/>
                <a:gd name="T4" fmla="*/ 0 w 82"/>
                <a:gd name="T5" fmla="*/ 94 h 94"/>
                <a:gd name="T6" fmla="*/ 3 w 82"/>
                <a:gd name="T7" fmla="*/ 94 h 94"/>
                <a:gd name="T8" fmla="*/ 3 w 82"/>
                <a:gd name="T9" fmla="*/ 94 h 94"/>
                <a:gd name="T10" fmla="*/ 62 w 82"/>
                <a:gd name="T11" fmla="*/ 7 h 94"/>
                <a:gd name="T12" fmla="*/ 47 w 82"/>
                <a:gd name="T13" fmla="*/ 20 h 94"/>
                <a:gd name="T14" fmla="*/ 62 w 82"/>
                <a:gd name="T15" fmla="*/ 7 h 94"/>
                <a:gd name="T16" fmla="*/ 79 w 82"/>
                <a:gd name="T17" fmla="*/ 0 h 94"/>
                <a:gd name="T18" fmla="*/ 73 w 82"/>
                <a:gd name="T19" fmla="*/ 2 h 94"/>
                <a:gd name="T20" fmla="*/ 76 w 82"/>
                <a:gd name="T21" fmla="*/ 1 h 94"/>
                <a:gd name="T22" fmla="*/ 76 w 82"/>
                <a:gd name="T23" fmla="*/ 1 h 94"/>
                <a:gd name="T24" fmla="*/ 79 w 82"/>
                <a:gd name="T25" fmla="*/ 0 h 94"/>
                <a:gd name="T26" fmla="*/ 82 w 82"/>
                <a:gd name="T27" fmla="*/ 0 h 94"/>
                <a:gd name="T28" fmla="*/ 80 w 82"/>
                <a:gd name="T29" fmla="*/ 0 h 94"/>
                <a:gd name="T30" fmla="*/ 80 w 82"/>
                <a:gd name="T31" fmla="*/ 0 h 94"/>
                <a:gd name="T32" fmla="*/ 82 w 82"/>
                <a:gd name="T33" fmla="*/ 0 h 94"/>
                <a:gd name="T34" fmla="*/ 82 w 82"/>
                <a:gd name="T3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94">
                  <a:moveTo>
                    <a:pt x="3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moveTo>
                    <a:pt x="62" y="7"/>
                  </a:moveTo>
                  <a:cubicBezTo>
                    <a:pt x="57" y="10"/>
                    <a:pt x="52" y="15"/>
                    <a:pt x="47" y="20"/>
                  </a:cubicBezTo>
                  <a:cubicBezTo>
                    <a:pt x="52" y="15"/>
                    <a:pt x="57" y="10"/>
                    <a:pt x="62" y="7"/>
                  </a:cubicBezTo>
                  <a:moveTo>
                    <a:pt x="79" y="0"/>
                  </a:moveTo>
                  <a:cubicBezTo>
                    <a:pt x="77" y="1"/>
                    <a:pt x="75" y="1"/>
                    <a:pt x="73" y="2"/>
                  </a:cubicBezTo>
                  <a:cubicBezTo>
                    <a:pt x="74" y="1"/>
                    <a:pt x="75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41C1F619-9F7D-4590-8B8E-718076CE3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44" y="3668707"/>
              <a:ext cx="1731954" cy="1982783"/>
            </a:xfrm>
            <a:custGeom>
              <a:avLst/>
              <a:gdLst>
                <a:gd name="T0" fmla="*/ 82 w 82"/>
                <a:gd name="T1" fmla="*/ 0 h 94"/>
                <a:gd name="T2" fmla="*/ 80 w 82"/>
                <a:gd name="T3" fmla="*/ 0 h 94"/>
                <a:gd name="T4" fmla="*/ 80 w 82"/>
                <a:gd name="T5" fmla="*/ 0 h 94"/>
                <a:gd name="T6" fmla="*/ 79 w 82"/>
                <a:gd name="T7" fmla="*/ 0 h 94"/>
                <a:gd name="T8" fmla="*/ 76 w 82"/>
                <a:gd name="T9" fmla="*/ 1 h 94"/>
                <a:gd name="T10" fmla="*/ 76 w 82"/>
                <a:gd name="T11" fmla="*/ 1 h 94"/>
                <a:gd name="T12" fmla="*/ 73 w 82"/>
                <a:gd name="T13" fmla="*/ 2 h 94"/>
                <a:gd name="T14" fmla="*/ 72 w 82"/>
                <a:gd name="T15" fmla="*/ 2 h 94"/>
                <a:gd name="T16" fmla="*/ 62 w 82"/>
                <a:gd name="T17" fmla="*/ 7 h 94"/>
                <a:gd name="T18" fmla="*/ 47 w 82"/>
                <a:gd name="T19" fmla="*/ 20 h 94"/>
                <a:gd name="T20" fmla="*/ 0 w 82"/>
                <a:gd name="T21" fmla="*/ 94 h 94"/>
                <a:gd name="T22" fmla="*/ 3 w 82"/>
                <a:gd name="T23" fmla="*/ 94 h 94"/>
                <a:gd name="T24" fmla="*/ 74 w 82"/>
                <a:gd name="T25" fmla="*/ 2 h 94"/>
                <a:gd name="T26" fmla="*/ 82 w 82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94"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1"/>
                    <a:pt x="74" y="1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8" y="3"/>
                    <a:pt x="65" y="5"/>
                    <a:pt x="62" y="7"/>
                  </a:cubicBezTo>
                  <a:cubicBezTo>
                    <a:pt x="57" y="10"/>
                    <a:pt x="52" y="15"/>
                    <a:pt x="47" y="20"/>
                  </a:cubicBezTo>
                  <a:cubicBezTo>
                    <a:pt x="31" y="40"/>
                    <a:pt x="18" y="69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29" y="57"/>
                    <a:pt x="44" y="12"/>
                    <a:pt x="74" y="2"/>
                  </a:cubicBezTo>
                  <a:cubicBezTo>
                    <a:pt x="77" y="1"/>
                    <a:pt x="80" y="0"/>
                    <a:pt x="82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06716BC5-71A5-470C-9A67-E521B9CE7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55" y="3668707"/>
              <a:ext cx="2198678" cy="1982783"/>
            </a:xfrm>
            <a:custGeom>
              <a:avLst/>
              <a:gdLst>
                <a:gd name="T0" fmla="*/ 80 w 104"/>
                <a:gd name="T1" fmla="*/ 0 h 94"/>
                <a:gd name="T2" fmla="*/ 79 w 104"/>
                <a:gd name="T3" fmla="*/ 0 h 94"/>
                <a:gd name="T4" fmla="*/ 79 w 104"/>
                <a:gd name="T5" fmla="*/ 0 h 94"/>
                <a:gd name="T6" fmla="*/ 71 w 104"/>
                <a:gd name="T7" fmla="*/ 2 h 94"/>
                <a:gd name="T8" fmla="*/ 0 w 104"/>
                <a:gd name="T9" fmla="*/ 94 h 94"/>
                <a:gd name="T10" fmla="*/ 0 w 104"/>
                <a:gd name="T11" fmla="*/ 94 h 94"/>
                <a:gd name="T12" fmla="*/ 13 w 104"/>
                <a:gd name="T13" fmla="*/ 91 h 94"/>
                <a:gd name="T14" fmla="*/ 70 w 104"/>
                <a:gd name="T15" fmla="*/ 47 h 94"/>
                <a:gd name="T16" fmla="*/ 70 w 104"/>
                <a:gd name="T17" fmla="*/ 47 h 94"/>
                <a:gd name="T18" fmla="*/ 72 w 104"/>
                <a:gd name="T19" fmla="*/ 47 h 94"/>
                <a:gd name="T20" fmla="*/ 73 w 104"/>
                <a:gd name="T21" fmla="*/ 47 h 94"/>
                <a:gd name="T22" fmla="*/ 73 w 104"/>
                <a:gd name="T23" fmla="*/ 47 h 94"/>
                <a:gd name="T24" fmla="*/ 72 w 104"/>
                <a:gd name="T25" fmla="*/ 62 h 94"/>
                <a:gd name="T26" fmla="*/ 104 w 104"/>
                <a:gd name="T27" fmla="*/ 24 h 94"/>
                <a:gd name="T28" fmla="*/ 96 w 104"/>
                <a:gd name="T29" fmla="*/ 5 h 94"/>
                <a:gd name="T30" fmla="*/ 96 w 104"/>
                <a:gd name="T31" fmla="*/ 5 h 94"/>
                <a:gd name="T32" fmla="*/ 94 w 104"/>
                <a:gd name="T33" fmla="*/ 3 h 94"/>
                <a:gd name="T34" fmla="*/ 94 w 104"/>
                <a:gd name="T35" fmla="*/ 3 h 94"/>
                <a:gd name="T36" fmla="*/ 94 w 104"/>
                <a:gd name="T37" fmla="*/ 3 h 94"/>
                <a:gd name="T38" fmla="*/ 93 w 104"/>
                <a:gd name="T39" fmla="*/ 5 h 94"/>
                <a:gd name="T40" fmla="*/ 80 w 10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94">
                  <a:moveTo>
                    <a:pt x="80" y="0"/>
                  </a:move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4" y="1"/>
                    <a:pt x="71" y="2"/>
                  </a:cubicBezTo>
                  <a:cubicBezTo>
                    <a:pt x="41" y="12"/>
                    <a:pt x="26" y="5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91"/>
                    <a:pt x="58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6" y="48"/>
                    <a:pt x="76" y="52"/>
                    <a:pt x="72" y="6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3" y="12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4"/>
                    <a:pt x="95" y="4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ubicBezTo>
                    <a:pt x="90" y="2"/>
                    <a:pt x="86" y="0"/>
                    <a:pt x="80" y="0"/>
                  </a:cubicBezTo>
                </a:path>
              </a:pathLst>
            </a:custGeom>
            <a:solidFill>
              <a:srgbClr val="F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C2A5E6C-13C7-4ACC-82D3-87DBDD0A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490" y="5610214"/>
              <a:ext cx="84137" cy="84139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4 w 4"/>
                <a:gd name="T9" fmla="*/ 4 h 4"/>
                <a:gd name="T10" fmla="*/ 4 w 4"/>
                <a:gd name="T11" fmla="*/ 4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A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E8AC9F83-E00A-4B88-BFDC-44B4D2E28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74" y="5651481"/>
              <a:ext cx="42862" cy="4286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8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C47C1F45-1D63-467B-B6CA-2349EFA3F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651" y="5694362"/>
              <a:ext cx="127000" cy="106364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0 w 6"/>
                <a:gd name="T7" fmla="*/ 0 h 5"/>
                <a:gd name="T8" fmla="*/ 6 w 6"/>
                <a:gd name="T9" fmla="*/ 5 h 5"/>
                <a:gd name="T10" fmla="*/ 6 w 6"/>
                <a:gd name="T11" fmla="*/ 5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4" name="雲朵形 83">
            <a:extLst>
              <a:ext uri="{FF2B5EF4-FFF2-40B4-BE49-F238E27FC236}">
                <a16:creationId xmlns:a16="http://schemas.microsoft.com/office/drawing/2014/main" id="{03286525-7CC1-4D7B-966C-E50896EE7C7E}"/>
              </a:ext>
            </a:extLst>
          </p:cNvPr>
          <p:cNvSpPr/>
          <p:nvPr/>
        </p:nvSpPr>
        <p:spPr>
          <a:xfrm>
            <a:off x="6012160" y="738757"/>
            <a:ext cx="1919868" cy="576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</a:p>
        </p:txBody>
      </p:sp>
      <p:sp>
        <p:nvSpPr>
          <p:cNvPr id="90" name="雲朵形 89">
            <a:extLst>
              <a:ext uri="{FF2B5EF4-FFF2-40B4-BE49-F238E27FC236}">
                <a16:creationId xmlns:a16="http://schemas.microsoft.com/office/drawing/2014/main" id="{7A1F3A42-C461-4570-98FA-B20C4587208E}"/>
              </a:ext>
            </a:extLst>
          </p:cNvPr>
          <p:cNvSpPr/>
          <p:nvPr/>
        </p:nvSpPr>
        <p:spPr>
          <a:xfrm>
            <a:off x="861244" y="1616947"/>
            <a:ext cx="1810596" cy="6803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框架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雲朵形 94">
            <a:extLst>
              <a:ext uri="{FF2B5EF4-FFF2-40B4-BE49-F238E27FC236}">
                <a16:creationId xmlns:a16="http://schemas.microsoft.com/office/drawing/2014/main" id="{A6146073-7066-4719-9CAE-662332A2F717}"/>
              </a:ext>
            </a:extLst>
          </p:cNvPr>
          <p:cNvSpPr/>
          <p:nvPr/>
        </p:nvSpPr>
        <p:spPr>
          <a:xfrm>
            <a:off x="1663982" y="2400331"/>
            <a:ext cx="1147407" cy="6184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雲朵形 95">
            <a:extLst>
              <a:ext uri="{FF2B5EF4-FFF2-40B4-BE49-F238E27FC236}">
                <a16:creationId xmlns:a16="http://schemas.microsoft.com/office/drawing/2014/main" id="{131DEF46-88C5-4D3A-BBE7-E7160570EFD2}"/>
              </a:ext>
            </a:extLst>
          </p:cNvPr>
          <p:cNvSpPr/>
          <p:nvPr/>
        </p:nvSpPr>
        <p:spPr>
          <a:xfrm>
            <a:off x="487022" y="3015314"/>
            <a:ext cx="1246913" cy="6184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Vuetify.js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雲朵形 96">
            <a:extLst>
              <a:ext uri="{FF2B5EF4-FFF2-40B4-BE49-F238E27FC236}">
                <a16:creationId xmlns:a16="http://schemas.microsoft.com/office/drawing/2014/main" id="{604B6062-E791-472D-B369-BD26E830D5EE}"/>
              </a:ext>
            </a:extLst>
          </p:cNvPr>
          <p:cNvSpPr/>
          <p:nvPr/>
        </p:nvSpPr>
        <p:spPr>
          <a:xfrm>
            <a:off x="1190478" y="3691518"/>
            <a:ext cx="1270892" cy="6184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Chart.js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雲朵形 97">
            <a:extLst>
              <a:ext uri="{FF2B5EF4-FFF2-40B4-BE49-F238E27FC236}">
                <a16:creationId xmlns:a16="http://schemas.microsoft.com/office/drawing/2014/main" id="{49302CD1-E94A-46DF-BC0E-82FB3C77CED4}"/>
              </a:ext>
            </a:extLst>
          </p:cNvPr>
          <p:cNvSpPr/>
          <p:nvPr/>
        </p:nvSpPr>
        <p:spPr>
          <a:xfrm>
            <a:off x="5534294" y="1845610"/>
            <a:ext cx="1437800" cy="576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雲朵形 101">
            <a:extLst>
              <a:ext uri="{FF2B5EF4-FFF2-40B4-BE49-F238E27FC236}">
                <a16:creationId xmlns:a16="http://schemas.microsoft.com/office/drawing/2014/main" id="{231D75A9-70AC-44BD-A3C3-07E1192C22EB}"/>
              </a:ext>
            </a:extLst>
          </p:cNvPr>
          <p:cNvSpPr/>
          <p:nvPr/>
        </p:nvSpPr>
        <p:spPr>
          <a:xfrm>
            <a:off x="7241017" y="2138164"/>
            <a:ext cx="1363431" cy="6184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雲朵形 102">
            <a:extLst>
              <a:ext uri="{FF2B5EF4-FFF2-40B4-BE49-F238E27FC236}">
                <a16:creationId xmlns:a16="http://schemas.microsoft.com/office/drawing/2014/main" id="{D3F3FDEA-F074-452B-B5EA-94BF20C6619F}"/>
              </a:ext>
            </a:extLst>
          </p:cNvPr>
          <p:cNvSpPr/>
          <p:nvPr/>
        </p:nvSpPr>
        <p:spPr>
          <a:xfrm>
            <a:off x="5824687" y="2928419"/>
            <a:ext cx="1147407" cy="6184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雲朵形 103">
            <a:extLst>
              <a:ext uri="{FF2B5EF4-FFF2-40B4-BE49-F238E27FC236}">
                <a16:creationId xmlns:a16="http://schemas.microsoft.com/office/drawing/2014/main" id="{60CF45C7-4552-464B-A4E4-9B796AFEA818}"/>
              </a:ext>
            </a:extLst>
          </p:cNvPr>
          <p:cNvSpPr/>
          <p:nvPr/>
        </p:nvSpPr>
        <p:spPr>
          <a:xfrm>
            <a:off x="7017029" y="3515606"/>
            <a:ext cx="1147407" cy="6184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987617-1EF4-4EED-96BC-F2EDE7886591}"/>
              </a:ext>
            </a:extLst>
          </p:cNvPr>
          <p:cNvGrpSpPr/>
          <p:nvPr/>
        </p:nvGrpSpPr>
        <p:grpSpPr>
          <a:xfrm>
            <a:off x="149673" y="142998"/>
            <a:ext cx="1085810" cy="1085810"/>
            <a:chOff x="149673" y="142998"/>
            <a:chExt cx="1085810" cy="1085810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954FD5BC-0650-47A9-8980-8B1DE55AF538}"/>
                </a:ext>
              </a:extLst>
            </p:cNvPr>
            <p:cNvSpPr/>
            <p:nvPr/>
          </p:nvSpPr>
          <p:spPr>
            <a:xfrm>
              <a:off x="277208" y="262775"/>
              <a:ext cx="816436" cy="80540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07" name="圖形 104" descr="地球 (亞州)">
              <a:extLst>
                <a:ext uri="{FF2B5EF4-FFF2-40B4-BE49-F238E27FC236}">
                  <a16:creationId xmlns:a16="http://schemas.microsoft.com/office/drawing/2014/main" id="{8FFBE9CD-BF88-40C9-BA35-C2123A7064A6}"/>
                </a:ext>
              </a:extLst>
            </p:cNvPr>
            <p:cNvGrpSpPr/>
            <p:nvPr/>
          </p:nvGrpSpPr>
          <p:grpSpPr>
            <a:xfrm>
              <a:off x="149673" y="142998"/>
              <a:ext cx="1085810" cy="1085810"/>
              <a:chOff x="149673" y="142998"/>
              <a:chExt cx="1085810" cy="1085810"/>
            </a:xfrm>
          </p:grpSpPr>
          <p:sp>
            <p:nvSpPr>
              <p:cNvPr id="108" name="手繪多邊形: 圖案 107">
                <a:extLst>
                  <a:ext uri="{FF2B5EF4-FFF2-40B4-BE49-F238E27FC236}">
                    <a16:creationId xmlns:a16="http://schemas.microsoft.com/office/drawing/2014/main" id="{1BBBFC87-1DE2-4CFA-B3F9-6F8B024A49D5}"/>
                  </a:ext>
                </a:extLst>
              </p:cNvPr>
              <p:cNvSpPr/>
              <p:nvPr/>
            </p:nvSpPr>
            <p:spPr>
              <a:xfrm>
                <a:off x="905771" y="541241"/>
                <a:ext cx="67863" cy="79174"/>
              </a:xfrm>
              <a:custGeom>
                <a:avLst/>
                <a:gdLst>
                  <a:gd name="connsiteX0" fmla="*/ 11773 w 67863"/>
                  <a:gd name="connsiteY0" fmla="*/ 81210 h 79173"/>
                  <a:gd name="connsiteX1" fmla="*/ 68325 w 67863"/>
                  <a:gd name="connsiteY1" fmla="*/ 2036 h 79173"/>
                  <a:gd name="connsiteX2" fmla="*/ 57015 w 67863"/>
                  <a:gd name="connsiteY2" fmla="*/ 2036 h 79173"/>
                  <a:gd name="connsiteX3" fmla="*/ 462 w 67863"/>
                  <a:gd name="connsiteY3" fmla="*/ 69899 h 79173"/>
                  <a:gd name="connsiteX4" fmla="*/ 11773 w 67863"/>
                  <a:gd name="connsiteY4" fmla="*/ 81210 h 7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63" h="79173">
                    <a:moveTo>
                      <a:pt x="11773" y="81210"/>
                    </a:moveTo>
                    <a:cubicBezTo>
                      <a:pt x="42424" y="60511"/>
                      <a:pt x="77600" y="37325"/>
                      <a:pt x="68325" y="2036"/>
                    </a:cubicBezTo>
                    <a:cubicBezTo>
                      <a:pt x="67647" y="-679"/>
                      <a:pt x="57693" y="-679"/>
                      <a:pt x="57015" y="2036"/>
                    </a:cubicBezTo>
                    <a:cubicBezTo>
                      <a:pt x="52378" y="21829"/>
                      <a:pt x="47627" y="39700"/>
                      <a:pt x="462" y="69899"/>
                    </a:cubicBezTo>
                    <a:cubicBezTo>
                      <a:pt x="-2252" y="71596"/>
                      <a:pt x="7701" y="83924"/>
                      <a:pt x="11773" y="81210"/>
                    </a:cubicBezTo>
                    <a:close/>
                  </a:path>
                </a:pathLst>
              </a:custGeom>
              <a:solidFill>
                <a:srgbClr val="00B050"/>
              </a:solidFill>
              <a:ln w="112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9" name="手繪多邊形: 圖案 108">
                <a:extLst>
                  <a:ext uri="{FF2B5EF4-FFF2-40B4-BE49-F238E27FC236}">
                    <a16:creationId xmlns:a16="http://schemas.microsoft.com/office/drawing/2014/main" id="{5A73B357-BC91-4C98-956F-F5237BC110DC}"/>
                  </a:ext>
                </a:extLst>
              </p:cNvPr>
              <p:cNvSpPr/>
              <p:nvPr/>
            </p:nvSpPr>
            <p:spPr>
              <a:xfrm>
                <a:off x="777450" y="793449"/>
                <a:ext cx="67863" cy="67863"/>
              </a:xfrm>
              <a:custGeom>
                <a:avLst/>
                <a:gdLst>
                  <a:gd name="connsiteX0" fmla="*/ 4481 w 67863"/>
                  <a:gd name="connsiteY0" fmla="*/ 38812 h 67863"/>
                  <a:gd name="connsiteX1" fmla="*/ 33888 w 67863"/>
                  <a:gd name="connsiteY1" fmla="*/ 22751 h 67863"/>
                  <a:gd name="connsiteX2" fmla="*/ 50854 w 67863"/>
                  <a:gd name="connsiteY2" fmla="*/ 1487 h 67863"/>
                  <a:gd name="connsiteX3" fmla="*/ 57075 w 67863"/>
                  <a:gd name="connsiteY3" fmla="*/ 17 h 67863"/>
                  <a:gd name="connsiteX4" fmla="*/ 60920 w 67863"/>
                  <a:gd name="connsiteY4" fmla="*/ 3749 h 67863"/>
                  <a:gd name="connsiteX5" fmla="*/ 71326 w 67863"/>
                  <a:gd name="connsiteY5" fmla="*/ 11327 h 67863"/>
                  <a:gd name="connsiteX6" fmla="*/ 70421 w 67863"/>
                  <a:gd name="connsiteY6" fmla="*/ 14155 h 67863"/>
                  <a:gd name="connsiteX7" fmla="*/ 70421 w 67863"/>
                  <a:gd name="connsiteY7" fmla="*/ 14155 h 67863"/>
                  <a:gd name="connsiteX8" fmla="*/ 65671 w 67863"/>
                  <a:gd name="connsiteY8" fmla="*/ 15173 h 67863"/>
                  <a:gd name="connsiteX9" fmla="*/ 66575 w 67863"/>
                  <a:gd name="connsiteY9" fmla="*/ 18905 h 67863"/>
                  <a:gd name="connsiteX10" fmla="*/ 56170 w 67863"/>
                  <a:gd name="connsiteY10" fmla="*/ 26483 h 67863"/>
                  <a:gd name="connsiteX11" fmla="*/ 60920 w 67863"/>
                  <a:gd name="connsiteY11" fmla="*/ 32139 h 67863"/>
                  <a:gd name="connsiteX12" fmla="*/ 68498 w 67863"/>
                  <a:gd name="connsiteY12" fmla="*/ 41640 h 67863"/>
                  <a:gd name="connsiteX13" fmla="*/ 57188 w 67863"/>
                  <a:gd name="connsiteY13" fmla="*/ 53968 h 67863"/>
                  <a:gd name="connsiteX14" fmla="*/ 51532 w 67863"/>
                  <a:gd name="connsiteY14" fmla="*/ 66297 h 67863"/>
                  <a:gd name="connsiteX15" fmla="*/ 48705 w 67863"/>
                  <a:gd name="connsiteY15" fmla="*/ 76702 h 67863"/>
                  <a:gd name="connsiteX16" fmla="*/ 40222 w 67863"/>
                  <a:gd name="connsiteY16" fmla="*/ 77720 h 67863"/>
                  <a:gd name="connsiteX17" fmla="*/ 8326 w 67863"/>
                  <a:gd name="connsiteY17" fmla="*/ 73422 h 67863"/>
                  <a:gd name="connsiteX18" fmla="*/ 7308 w 67863"/>
                  <a:gd name="connsiteY18" fmla="*/ 63921 h 67863"/>
                  <a:gd name="connsiteX19" fmla="*/ 2105 w 67863"/>
                  <a:gd name="connsiteY19" fmla="*/ 59623 h 67863"/>
                  <a:gd name="connsiteX20" fmla="*/ 4481 w 67863"/>
                  <a:gd name="connsiteY20" fmla="*/ 38812 h 6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7863" h="67863">
                    <a:moveTo>
                      <a:pt x="4481" y="38812"/>
                    </a:moveTo>
                    <a:cubicBezTo>
                      <a:pt x="7195" y="36550"/>
                      <a:pt x="31513" y="27501"/>
                      <a:pt x="33888" y="22751"/>
                    </a:cubicBezTo>
                    <a:cubicBezTo>
                      <a:pt x="38018" y="14570"/>
                      <a:pt x="43794" y="7330"/>
                      <a:pt x="50854" y="1487"/>
                    </a:cubicBezTo>
                    <a:cubicBezTo>
                      <a:pt x="52743" y="409"/>
                      <a:pt x="54903" y="-102"/>
                      <a:pt x="57075" y="17"/>
                    </a:cubicBezTo>
                    <a:lnTo>
                      <a:pt x="60920" y="3749"/>
                    </a:lnTo>
                    <a:cubicBezTo>
                      <a:pt x="64541" y="6059"/>
                      <a:pt x="68016" y="8590"/>
                      <a:pt x="71326" y="11327"/>
                    </a:cubicBezTo>
                    <a:cubicBezTo>
                      <a:pt x="72457" y="12798"/>
                      <a:pt x="70421" y="14155"/>
                      <a:pt x="70421" y="14155"/>
                    </a:cubicBezTo>
                    <a:lnTo>
                      <a:pt x="70421" y="14155"/>
                    </a:lnTo>
                    <a:lnTo>
                      <a:pt x="65671" y="15173"/>
                    </a:lnTo>
                    <a:cubicBezTo>
                      <a:pt x="66047" y="16398"/>
                      <a:pt x="66349" y="17644"/>
                      <a:pt x="66575" y="18905"/>
                    </a:cubicBezTo>
                    <a:cubicBezTo>
                      <a:pt x="66575" y="21394"/>
                      <a:pt x="56170" y="26483"/>
                      <a:pt x="56170" y="26483"/>
                    </a:cubicBezTo>
                    <a:lnTo>
                      <a:pt x="60920" y="32139"/>
                    </a:lnTo>
                    <a:cubicBezTo>
                      <a:pt x="60920" y="32139"/>
                      <a:pt x="73136" y="33948"/>
                      <a:pt x="68498" y="41640"/>
                    </a:cubicBezTo>
                    <a:lnTo>
                      <a:pt x="57188" y="53968"/>
                    </a:lnTo>
                    <a:lnTo>
                      <a:pt x="51532" y="66297"/>
                    </a:lnTo>
                    <a:cubicBezTo>
                      <a:pt x="51532" y="66297"/>
                      <a:pt x="51532" y="74892"/>
                      <a:pt x="48705" y="76702"/>
                    </a:cubicBezTo>
                    <a:cubicBezTo>
                      <a:pt x="45877" y="78512"/>
                      <a:pt x="44859" y="75797"/>
                      <a:pt x="40222" y="77720"/>
                    </a:cubicBezTo>
                    <a:cubicBezTo>
                      <a:pt x="29398" y="79022"/>
                      <a:pt x="18420" y="77543"/>
                      <a:pt x="8326" y="73422"/>
                    </a:cubicBezTo>
                    <a:cubicBezTo>
                      <a:pt x="7255" y="70377"/>
                      <a:pt x="6906" y="67124"/>
                      <a:pt x="7308" y="63921"/>
                    </a:cubicBezTo>
                    <a:cubicBezTo>
                      <a:pt x="7308" y="63921"/>
                      <a:pt x="5046" y="63921"/>
                      <a:pt x="2105" y="59623"/>
                    </a:cubicBezTo>
                    <a:cubicBezTo>
                      <a:pt x="-1405" y="52848"/>
                      <a:pt x="-467" y="44622"/>
                      <a:pt x="4481" y="38812"/>
                    </a:cubicBezTo>
                    <a:close/>
                  </a:path>
                </a:pathLst>
              </a:custGeom>
              <a:solidFill>
                <a:srgbClr val="00B050"/>
              </a:solidFill>
              <a:ln w="112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10" name="手繪多邊形: 圖案 109">
                <a:extLst>
                  <a:ext uri="{FF2B5EF4-FFF2-40B4-BE49-F238E27FC236}">
                    <a16:creationId xmlns:a16="http://schemas.microsoft.com/office/drawing/2014/main" id="{C160D17B-0341-4546-9E2A-901FBC68DFCA}"/>
                  </a:ext>
                </a:extLst>
              </p:cNvPr>
              <p:cNvSpPr/>
              <p:nvPr/>
            </p:nvSpPr>
            <p:spPr>
              <a:xfrm>
                <a:off x="673149" y="811210"/>
                <a:ext cx="79174" cy="67863"/>
              </a:xfrm>
              <a:custGeom>
                <a:avLst/>
                <a:gdLst>
                  <a:gd name="connsiteX0" fmla="*/ 65236 w 79173"/>
                  <a:gd name="connsiteY0" fmla="*/ 72288 h 67863"/>
                  <a:gd name="connsiteX1" fmla="*/ 36734 w 79173"/>
                  <a:gd name="connsiteY1" fmla="*/ 42880 h 67863"/>
                  <a:gd name="connsiteX2" fmla="*/ 30174 w 79173"/>
                  <a:gd name="connsiteY2" fmla="*/ 37225 h 67863"/>
                  <a:gd name="connsiteX3" fmla="*/ 9249 w 79173"/>
                  <a:gd name="connsiteY3" fmla="*/ 11550 h 67863"/>
                  <a:gd name="connsiteX4" fmla="*/ 1671 w 79173"/>
                  <a:gd name="connsiteY4" fmla="*/ 3972 h 67863"/>
                  <a:gd name="connsiteX5" fmla="*/ 766 w 79173"/>
                  <a:gd name="connsiteY5" fmla="*/ 240 h 67863"/>
                  <a:gd name="connsiteX6" fmla="*/ 17845 w 79173"/>
                  <a:gd name="connsiteY6" fmla="*/ 2162 h 67863"/>
                  <a:gd name="connsiteX7" fmla="*/ 41484 w 79173"/>
                  <a:gd name="connsiteY7" fmla="*/ 23879 h 67863"/>
                  <a:gd name="connsiteX8" fmla="*/ 49062 w 79173"/>
                  <a:gd name="connsiteY8" fmla="*/ 23879 h 67863"/>
                  <a:gd name="connsiteX9" fmla="*/ 59468 w 79173"/>
                  <a:gd name="connsiteY9" fmla="*/ 34284 h 67863"/>
                  <a:gd name="connsiteX10" fmla="*/ 65236 w 79173"/>
                  <a:gd name="connsiteY10" fmla="*/ 37225 h 67863"/>
                  <a:gd name="connsiteX11" fmla="*/ 68969 w 79173"/>
                  <a:gd name="connsiteY11" fmla="*/ 45708 h 67863"/>
                  <a:gd name="connsiteX12" fmla="*/ 77565 w 79173"/>
                  <a:gd name="connsiteY12" fmla="*/ 54191 h 67863"/>
                  <a:gd name="connsiteX13" fmla="*/ 81297 w 79173"/>
                  <a:gd name="connsiteY13" fmla="*/ 58941 h 67863"/>
                  <a:gd name="connsiteX14" fmla="*/ 79374 w 79173"/>
                  <a:gd name="connsiteY14" fmla="*/ 67537 h 67863"/>
                  <a:gd name="connsiteX15" fmla="*/ 79374 w 79173"/>
                  <a:gd name="connsiteY15" fmla="*/ 77943 h 67863"/>
                  <a:gd name="connsiteX16" fmla="*/ 65236 w 79173"/>
                  <a:gd name="connsiteY16" fmla="*/ 72288 h 6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173" h="67863">
                    <a:moveTo>
                      <a:pt x="65236" y="72288"/>
                    </a:moveTo>
                    <a:cubicBezTo>
                      <a:pt x="54777" y="63462"/>
                      <a:pt x="45228" y="53611"/>
                      <a:pt x="36734" y="42880"/>
                    </a:cubicBezTo>
                    <a:lnTo>
                      <a:pt x="30174" y="37225"/>
                    </a:lnTo>
                    <a:lnTo>
                      <a:pt x="9249" y="11550"/>
                    </a:lnTo>
                    <a:lnTo>
                      <a:pt x="1671" y="3972"/>
                    </a:lnTo>
                    <a:cubicBezTo>
                      <a:pt x="1671" y="3972"/>
                      <a:pt x="-1383" y="1144"/>
                      <a:pt x="766" y="240"/>
                    </a:cubicBezTo>
                    <a:cubicBezTo>
                      <a:pt x="6531" y="-404"/>
                      <a:pt x="12367" y="253"/>
                      <a:pt x="17845" y="2162"/>
                    </a:cubicBezTo>
                    <a:cubicBezTo>
                      <a:pt x="21125" y="3746"/>
                      <a:pt x="38430" y="23992"/>
                      <a:pt x="41484" y="23879"/>
                    </a:cubicBezTo>
                    <a:cubicBezTo>
                      <a:pt x="44538" y="23765"/>
                      <a:pt x="46574" y="22521"/>
                      <a:pt x="49062" y="23879"/>
                    </a:cubicBezTo>
                    <a:cubicBezTo>
                      <a:pt x="52814" y="27052"/>
                      <a:pt x="56294" y="30533"/>
                      <a:pt x="59468" y="34284"/>
                    </a:cubicBezTo>
                    <a:cubicBezTo>
                      <a:pt x="61503" y="35026"/>
                      <a:pt x="63440" y="36015"/>
                      <a:pt x="65236" y="37225"/>
                    </a:cubicBezTo>
                    <a:cubicBezTo>
                      <a:pt x="66944" y="39825"/>
                      <a:pt x="68205" y="42693"/>
                      <a:pt x="68969" y="45708"/>
                    </a:cubicBezTo>
                    <a:cubicBezTo>
                      <a:pt x="71059" y="49225"/>
                      <a:pt x="74020" y="52147"/>
                      <a:pt x="77565" y="54191"/>
                    </a:cubicBezTo>
                    <a:cubicBezTo>
                      <a:pt x="84351" y="58941"/>
                      <a:pt x="81297" y="58941"/>
                      <a:pt x="81297" y="58941"/>
                    </a:cubicBezTo>
                    <a:lnTo>
                      <a:pt x="79374" y="67537"/>
                    </a:lnTo>
                    <a:cubicBezTo>
                      <a:pt x="79374" y="67537"/>
                      <a:pt x="81410" y="76020"/>
                      <a:pt x="79374" y="77943"/>
                    </a:cubicBezTo>
                    <a:cubicBezTo>
                      <a:pt x="77338" y="79866"/>
                      <a:pt x="75303" y="78961"/>
                      <a:pt x="65236" y="72288"/>
                    </a:cubicBezTo>
                    <a:close/>
                  </a:path>
                </a:pathLst>
              </a:custGeom>
              <a:solidFill>
                <a:srgbClr val="00B050"/>
              </a:solidFill>
              <a:ln w="112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11" name="手繪多邊形: 圖案 110">
                <a:extLst>
                  <a:ext uri="{FF2B5EF4-FFF2-40B4-BE49-F238E27FC236}">
                    <a16:creationId xmlns:a16="http://schemas.microsoft.com/office/drawing/2014/main" id="{8CB994D9-E54C-4D92-BD69-29B9721EB0A3}"/>
                  </a:ext>
                </a:extLst>
              </p:cNvPr>
              <p:cNvSpPr/>
              <p:nvPr/>
            </p:nvSpPr>
            <p:spPr>
              <a:xfrm>
                <a:off x="259385" y="244793"/>
                <a:ext cx="848289" cy="859600"/>
              </a:xfrm>
              <a:custGeom>
                <a:avLst/>
                <a:gdLst>
                  <a:gd name="connsiteX0" fmla="*/ 429800 w 848289"/>
                  <a:gd name="connsiteY0" fmla="*/ 0 h 859599"/>
                  <a:gd name="connsiteX1" fmla="*/ 0 w 848289"/>
                  <a:gd name="connsiteY1" fmla="*/ 429800 h 859599"/>
                  <a:gd name="connsiteX2" fmla="*/ 429800 w 848289"/>
                  <a:gd name="connsiteY2" fmla="*/ 859600 h 859599"/>
                  <a:gd name="connsiteX3" fmla="*/ 859600 w 848289"/>
                  <a:gd name="connsiteY3" fmla="*/ 429800 h 859599"/>
                  <a:gd name="connsiteX4" fmla="*/ 429800 w 848289"/>
                  <a:gd name="connsiteY4" fmla="*/ 0 h 859599"/>
                  <a:gd name="connsiteX5" fmla="*/ 635991 w 848289"/>
                  <a:gd name="connsiteY5" fmla="*/ 105414 h 859599"/>
                  <a:gd name="connsiteX6" fmla="*/ 634294 w 848289"/>
                  <a:gd name="connsiteY6" fmla="*/ 115480 h 859599"/>
                  <a:gd name="connsiteX7" fmla="*/ 589052 w 848289"/>
                  <a:gd name="connsiteY7" fmla="*/ 115480 h 859599"/>
                  <a:gd name="connsiteX8" fmla="*/ 521189 w 848289"/>
                  <a:gd name="connsiteY8" fmla="*/ 126791 h 859599"/>
                  <a:gd name="connsiteX9" fmla="*/ 487257 w 848289"/>
                  <a:gd name="connsiteY9" fmla="*/ 138101 h 859599"/>
                  <a:gd name="connsiteX10" fmla="*/ 475947 w 848289"/>
                  <a:gd name="connsiteY10" fmla="*/ 115480 h 859599"/>
                  <a:gd name="connsiteX11" fmla="*/ 340220 w 848289"/>
                  <a:gd name="connsiteY11" fmla="*/ 126791 h 859599"/>
                  <a:gd name="connsiteX12" fmla="*/ 264101 w 848289"/>
                  <a:gd name="connsiteY12" fmla="*/ 139459 h 859599"/>
                  <a:gd name="connsiteX13" fmla="*/ 238426 w 848289"/>
                  <a:gd name="connsiteY13" fmla="*/ 126791 h 859599"/>
                  <a:gd name="connsiteX14" fmla="*/ 227115 w 848289"/>
                  <a:gd name="connsiteY14" fmla="*/ 104170 h 859599"/>
                  <a:gd name="connsiteX15" fmla="*/ 226437 w 848289"/>
                  <a:gd name="connsiteY15" fmla="*/ 103604 h 859599"/>
                  <a:gd name="connsiteX16" fmla="*/ 635991 w 848289"/>
                  <a:gd name="connsiteY16" fmla="*/ 105414 h 859599"/>
                  <a:gd name="connsiteX17" fmla="*/ 679197 w 848289"/>
                  <a:gd name="connsiteY17" fmla="*/ 137423 h 859599"/>
                  <a:gd name="connsiteX18" fmla="*/ 722999 w 848289"/>
                  <a:gd name="connsiteY18" fmla="*/ 678218 h 859599"/>
                  <a:gd name="connsiteX19" fmla="*/ 718331 w 848289"/>
                  <a:gd name="connsiteY19" fmla="*/ 683608 h 859599"/>
                  <a:gd name="connsiteX20" fmla="*/ 716069 w 848289"/>
                  <a:gd name="connsiteY20" fmla="*/ 682138 h 859599"/>
                  <a:gd name="connsiteX21" fmla="*/ 717879 w 848289"/>
                  <a:gd name="connsiteY21" fmla="*/ 677387 h 859599"/>
                  <a:gd name="connsiteX22" fmla="*/ 722177 w 848289"/>
                  <a:gd name="connsiteY22" fmla="*/ 675012 h 859599"/>
                  <a:gd name="connsiteX23" fmla="*/ 723195 w 848289"/>
                  <a:gd name="connsiteY23" fmla="*/ 663136 h 859599"/>
                  <a:gd name="connsiteX24" fmla="*/ 721272 w 848289"/>
                  <a:gd name="connsiteY24" fmla="*/ 658385 h 859599"/>
                  <a:gd name="connsiteX25" fmla="*/ 717426 w 848289"/>
                  <a:gd name="connsiteY25" fmla="*/ 643456 h 859599"/>
                  <a:gd name="connsiteX26" fmla="*/ 717426 w 848289"/>
                  <a:gd name="connsiteY26" fmla="*/ 640062 h 859599"/>
                  <a:gd name="connsiteX27" fmla="*/ 710753 w 848289"/>
                  <a:gd name="connsiteY27" fmla="*/ 648772 h 859599"/>
                  <a:gd name="connsiteX28" fmla="*/ 706342 w 848289"/>
                  <a:gd name="connsiteY28" fmla="*/ 665511 h 859599"/>
                  <a:gd name="connsiteX29" fmla="*/ 693335 w 848289"/>
                  <a:gd name="connsiteY29" fmla="*/ 685191 h 859599"/>
                  <a:gd name="connsiteX30" fmla="*/ 674220 w 848289"/>
                  <a:gd name="connsiteY30" fmla="*/ 660761 h 859599"/>
                  <a:gd name="connsiteX31" fmla="*/ 675125 w 848289"/>
                  <a:gd name="connsiteY31" fmla="*/ 658838 h 859599"/>
                  <a:gd name="connsiteX32" fmla="*/ 681007 w 848289"/>
                  <a:gd name="connsiteY32" fmla="*/ 654992 h 859599"/>
                  <a:gd name="connsiteX33" fmla="*/ 686209 w 848289"/>
                  <a:gd name="connsiteY33" fmla="*/ 650468 h 859599"/>
                  <a:gd name="connsiteX34" fmla="*/ 683721 w 848289"/>
                  <a:gd name="connsiteY34" fmla="*/ 646509 h 859599"/>
                  <a:gd name="connsiteX35" fmla="*/ 679875 w 848289"/>
                  <a:gd name="connsiteY35" fmla="*/ 647527 h 859599"/>
                  <a:gd name="connsiteX36" fmla="*/ 677048 w 848289"/>
                  <a:gd name="connsiteY36" fmla="*/ 645152 h 859599"/>
                  <a:gd name="connsiteX37" fmla="*/ 665737 w 848289"/>
                  <a:gd name="connsiteY37" fmla="*/ 641193 h 859599"/>
                  <a:gd name="connsiteX38" fmla="*/ 661665 w 848289"/>
                  <a:gd name="connsiteY38" fmla="*/ 641193 h 859599"/>
                  <a:gd name="connsiteX39" fmla="*/ 658725 w 848289"/>
                  <a:gd name="connsiteY39" fmla="*/ 648319 h 859599"/>
                  <a:gd name="connsiteX40" fmla="*/ 651825 w 848289"/>
                  <a:gd name="connsiteY40" fmla="*/ 656236 h 859599"/>
                  <a:gd name="connsiteX41" fmla="*/ 624001 w 848289"/>
                  <a:gd name="connsiteY41" fmla="*/ 673315 h 859599"/>
                  <a:gd name="connsiteX42" fmla="*/ 614161 w 848289"/>
                  <a:gd name="connsiteY42" fmla="*/ 678631 h 859599"/>
                  <a:gd name="connsiteX43" fmla="*/ 601720 w 848289"/>
                  <a:gd name="connsiteY43" fmla="*/ 689942 h 859599"/>
                  <a:gd name="connsiteX44" fmla="*/ 557496 w 848289"/>
                  <a:gd name="connsiteY44" fmla="*/ 718218 h 859599"/>
                  <a:gd name="connsiteX45" fmla="*/ 546185 w 848289"/>
                  <a:gd name="connsiteY45" fmla="*/ 720254 h 859599"/>
                  <a:gd name="connsiteX46" fmla="*/ 532386 w 848289"/>
                  <a:gd name="connsiteY46" fmla="*/ 746494 h 859599"/>
                  <a:gd name="connsiteX47" fmla="*/ 524582 w 848289"/>
                  <a:gd name="connsiteY47" fmla="*/ 756221 h 859599"/>
                  <a:gd name="connsiteX48" fmla="*/ 529332 w 848289"/>
                  <a:gd name="connsiteY48" fmla="*/ 775562 h 859599"/>
                  <a:gd name="connsiteX49" fmla="*/ 529332 w 848289"/>
                  <a:gd name="connsiteY49" fmla="*/ 782688 h 859599"/>
                  <a:gd name="connsiteX50" fmla="*/ 525487 w 848289"/>
                  <a:gd name="connsiteY50" fmla="*/ 785516 h 859599"/>
                  <a:gd name="connsiteX51" fmla="*/ 525487 w 848289"/>
                  <a:gd name="connsiteY51" fmla="*/ 787439 h 859599"/>
                  <a:gd name="connsiteX52" fmla="*/ 533291 w 848289"/>
                  <a:gd name="connsiteY52" fmla="*/ 790266 h 859599"/>
                  <a:gd name="connsiteX53" fmla="*/ 536910 w 848289"/>
                  <a:gd name="connsiteY53" fmla="*/ 778390 h 859599"/>
                  <a:gd name="connsiteX54" fmla="*/ 543471 w 848289"/>
                  <a:gd name="connsiteY54" fmla="*/ 775676 h 859599"/>
                  <a:gd name="connsiteX55" fmla="*/ 561341 w 848289"/>
                  <a:gd name="connsiteY55" fmla="*/ 773300 h 859599"/>
                  <a:gd name="connsiteX56" fmla="*/ 587921 w 848289"/>
                  <a:gd name="connsiteY56" fmla="*/ 776128 h 859599"/>
                  <a:gd name="connsiteX57" fmla="*/ 599231 w 848289"/>
                  <a:gd name="connsiteY57" fmla="*/ 774545 h 859599"/>
                  <a:gd name="connsiteX58" fmla="*/ 84564 w 848289"/>
                  <a:gd name="connsiteY58" fmla="*/ 598798 h 859599"/>
                  <a:gd name="connsiteX59" fmla="*/ 47052 w 848289"/>
                  <a:gd name="connsiteY59" fmla="*/ 466898 h 859599"/>
                  <a:gd name="connsiteX60" fmla="*/ 167170 w 848289"/>
                  <a:gd name="connsiteY60" fmla="*/ 432062 h 859599"/>
                  <a:gd name="connsiteX61" fmla="*/ 154162 w 848289"/>
                  <a:gd name="connsiteY61" fmla="*/ 403446 h 859599"/>
                  <a:gd name="connsiteX62" fmla="*/ 223609 w 848289"/>
                  <a:gd name="connsiteY62" fmla="*/ 414757 h 859599"/>
                  <a:gd name="connsiteX63" fmla="*/ 230735 w 848289"/>
                  <a:gd name="connsiteY63" fmla="*/ 437378 h 859599"/>
                  <a:gd name="connsiteX64" fmla="*/ 256862 w 848289"/>
                  <a:gd name="connsiteY64" fmla="*/ 502300 h 859599"/>
                  <a:gd name="connsiteX65" fmla="*/ 284799 w 848289"/>
                  <a:gd name="connsiteY65" fmla="*/ 542792 h 859599"/>
                  <a:gd name="connsiteX66" fmla="*/ 294752 w 848289"/>
                  <a:gd name="connsiteY66" fmla="*/ 510331 h 859599"/>
                  <a:gd name="connsiteX67" fmla="*/ 300747 w 848289"/>
                  <a:gd name="connsiteY67" fmla="*/ 486692 h 859599"/>
                  <a:gd name="connsiteX68" fmla="*/ 351983 w 848289"/>
                  <a:gd name="connsiteY68" fmla="*/ 455362 h 859599"/>
                  <a:gd name="connsiteX69" fmla="*/ 373134 w 848289"/>
                  <a:gd name="connsiteY69" fmla="*/ 435568 h 859599"/>
                  <a:gd name="connsiteX70" fmla="*/ 390779 w 848289"/>
                  <a:gd name="connsiteY70" fmla="*/ 453439 h 859599"/>
                  <a:gd name="connsiteX71" fmla="*/ 406953 w 848289"/>
                  <a:gd name="connsiteY71" fmla="*/ 475268 h 859599"/>
                  <a:gd name="connsiteX72" fmla="*/ 413626 w 848289"/>
                  <a:gd name="connsiteY72" fmla="*/ 498681 h 859599"/>
                  <a:gd name="connsiteX73" fmla="*/ 420412 w 848289"/>
                  <a:gd name="connsiteY73" fmla="*/ 497097 h 859599"/>
                  <a:gd name="connsiteX74" fmla="*/ 451516 w 848289"/>
                  <a:gd name="connsiteY74" fmla="*/ 578872 h 859599"/>
                  <a:gd name="connsiteX75" fmla="*/ 485448 w 848289"/>
                  <a:gd name="connsiteY75" fmla="*/ 598440 h 859599"/>
                  <a:gd name="connsiteX76" fmla="*/ 452308 w 848289"/>
                  <a:gd name="connsiteY76" fmla="*/ 512140 h 859599"/>
                  <a:gd name="connsiteX77" fmla="*/ 481715 w 848289"/>
                  <a:gd name="connsiteY77" fmla="*/ 527410 h 859599"/>
                  <a:gd name="connsiteX78" fmla="*/ 512706 w 848289"/>
                  <a:gd name="connsiteY78" fmla="*/ 527410 h 859599"/>
                  <a:gd name="connsiteX79" fmla="*/ 500038 w 848289"/>
                  <a:gd name="connsiteY79" fmla="*/ 479679 h 859599"/>
                  <a:gd name="connsiteX80" fmla="*/ 509200 w 848289"/>
                  <a:gd name="connsiteY80" fmla="*/ 449593 h 859599"/>
                  <a:gd name="connsiteX81" fmla="*/ 524356 w 848289"/>
                  <a:gd name="connsiteY81" fmla="*/ 461582 h 859599"/>
                  <a:gd name="connsiteX82" fmla="*/ 561341 w 848289"/>
                  <a:gd name="connsiteY82" fmla="*/ 437265 h 859599"/>
                  <a:gd name="connsiteX83" fmla="*/ 594481 w 848289"/>
                  <a:gd name="connsiteY83" fmla="*/ 394624 h 859599"/>
                  <a:gd name="connsiteX84" fmla="*/ 571860 w 848289"/>
                  <a:gd name="connsiteY84" fmla="*/ 353454 h 859599"/>
                  <a:gd name="connsiteX85" fmla="*/ 602851 w 848289"/>
                  <a:gd name="connsiteY85" fmla="*/ 328005 h 859599"/>
                  <a:gd name="connsiteX86" fmla="*/ 617102 w 848289"/>
                  <a:gd name="connsiteY86" fmla="*/ 358883 h 859599"/>
                  <a:gd name="connsiteX87" fmla="*/ 628413 w 848289"/>
                  <a:gd name="connsiteY87" fmla="*/ 336262 h 859599"/>
                  <a:gd name="connsiteX88" fmla="*/ 617102 w 848289"/>
                  <a:gd name="connsiteY88" fmla="*/ 313641 h 859599"/>
                  <a:gd name="connsiteX89" fmla="*/ 662344 w 848289"/>
                  <a:gd name="connsiteY89" fmla="*/ 268399 h 859599"/>
                  <a:gd name="connsiteX90" fmla="*/ 651034 w 848289"/>
                  <a:gd name="connsiteY90" fmla="*/ 220781 h 859599"/>
                  <a:gd name="connsiteX91" fmla="*/ 611334 w 848289"/>
                  <a:gd name="connsiteY91" fmla="*/ 214561 h 859599"/>
                  <a:gd name="connsiteX92" fmla="*/ 624001 w 848289"/>
                  <a:gd name="connsiteY92" fmla="*/ 183909 h 859599"/>
                  <a:gd name="connsiteX93" fmla="*/ 651599 w 848289"/>
                  <a:gd name="connsiteY93" fmla="*/ 177914 h 859599"/>
                  <a:gd name="connsiteX94" fmla="*/ 662910 w 848289"/>
                  <a:gd name="connsiteY94" fmla="*/ 166604 h 859599"/>
                  <a:gd name="connsiteX95" fmla="*/ 673542 w 848289"/>
                  <a:gd name="connsiteY95" fmla="*/ 185719 h 859599"/>
                  <a:gd name="connsiteX96" fmla="*/ 679875 w 848289"/>
                  <a:gd name="connsiteY96" fmla="*/ 160949 h 859599"/>
                  <a:gd name="connsiteX97" fmla="*/ 679875 w 848289"/>
                  <a:gd name="connsiteY97" fmla="*/ 141155 h 85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848289" h="859599">
                    <a:moveTo>
                      <a:pt x="429800" y="0"/>
                    </a:moveTo>
                    <a:cubicBezTo>
                      <a:pt x="192428" y="0"/>
                      <a:pt x="0" y="192428"/>
                      <a:pt x="0" y="429800"/>
                    </a:cubicBezTo>
                    <a:cubicBezTo>
                      <a:pt x="0" y="667171"/>
                      <a:pt x="192428" y="859600"/>
                      <a:pt x="429800" y="859600"/>
                    </a:cubicBezTo>
                    <a:cubicBezTo>
                      <a:pt x="667171" y="859600"/>
                      <a:pt x="859600" y="667171"/>
                      <a:pt x="859600" y="429800"/>
                    </a:cubicBezTo>
                    <a:cubicBezTo>
                      <a:pt x="859600" y="192428"/>
                      <a:pt x="667171" y="0"/>
                      <a:pt x="429800" y="0"/>
                    </a:cubicBezTo>
                    <a:close/>
                    <a:moveTo>
                      <a:pt x="635991" y="105414"/>
                    </a:moveTo>
                    <a:cubicBezTo>
                      <a:pt x="634407" y="106771"/>
                      <a:pt x="634294" y="109599"/>
                      <a:pt x="634294" y="115480"/>
                    </a:cubicBezTo>
                    <a:cubicBezTo>
                      <a:pt x="634294" y="126791"/>
                      <a:pt x="611673" y="115480"/>
                      <a:pt x="589052" y="115480"/>
                    </a:cubicBezTo>
                    <a:cubicBezTo>
                      <a:pt x="566431" y="115480"/>
                      <a:pt x="532499" y="126791"/>
                      <a:pt x="521189" y="126791"/>
                    </a:cubicBezTo>
                    <a:cubicBezTo>
                      <a:pt x="509878" y="126791"/>
                      <a:pt x="498568" y="138101"/>
                      <a:pt x="487257" y="138101"/>
                    </a:cubicBezTo>
                    <a:cubicBezTo>
                      <a:pt x="475947" y="138101"/>
                      <a:pt x="485448" y="121701"/>
                      <a:pt x="475947" y="115480"/>
                    </a:cubicBezTo>
                    <a:cubicBezTo>
                      <a:pt x="417584" y="76912"/>
                      <a:pt x="351531" y="138101"/>
                      <a:pt x="340220" y="126791"/>
                    </a:cubicBezTo>
                    <a:cubicBezTo>
                      <a:pt x="328910" y="115480"/>
                      <a:pt x="283668" y="138101"/>
                      <a:pt x="264101" y="139459"/>
                    </a:cubicBezTo>
                    <a:cubicBezTo>
                      <a:pt x="244533" y="140816"/>
                      <a:pt x="227115" y="138101"/>
                      <a:pt x="238426" y="126791"/>
                    </a:cubicBezTo>
                    <a:cubicBezTo>
                      <a:pt x="249736" y="115480"/>
                      <a:pt x="238426" y="115480"/>
                      <a:pt x="227115" y="104170"/>
                    </a:cubicBezTo>
                    <a:lnTo>
                      <a:pt x="226437" y="103604"/>
                    </a:lnTo>
                    <a:cubicBezTo>
                      <a:pt x="351870" y="25140"/>
                      <a:pt x="511256" y="25843"/>
                      <a:pt x="635991" y="105414"/>
                    </a:cubicBezTo>
                    <a:close/>
                    <a:moveTo>
                      <a:pt x="679197" y="137423"/>
                    </a:moveTo>
                    <a:cubicBezTo>
                      <a:pt x="840630" y="274664"/>
                      <a:pt x="860241" y="516787"/>
                      <a:pt x="722999" y="678218"/>
                    </a:cubicBezTo>
                    <a:cubicBezTo>
                      <a:pt x="721460" y="680029"/>
                      <a:pt x="719904" y="681827"/>
                      <a:pt x="718331" y="683608"/>
                    </a:cubicBezTo>
                    <a:cubicBezTo>
                      <a:pt x="716408" y="684626"/>
                      <a:pt x="716295" y="683608"/>
                      <a:pt x="716069" y="682138"/>
                    </a:cubicBezTo>
                    <a:cubicBezTo>
                      <a:pt x="715843" y="680667"/>
                      <a:pt x="716069" y="677387"/>
                      <a:pt x="717879" y="677387"/>
                    </a:cubicBezTo>
                    <a:cubicBezTo>
                      <a:pt x="719688" y="677387"/>
                      <a:pt x="721951" y="676256"/>
                      <a:pt x="722177" y="675012"/>
                    </a:cubicBezTo>
                    <a:cubicBezTo>
                      <a:pt x="722403" y="673768"/>
                      <a:pt x="722855" y="663701"/>
                      <a:pt x="723195" y="663136"/>
                    </a:cubicBezTo>
                    <a:cubicBezTo>
                      <a:pt x="723534" y="662570"/>
                      <a:pt x="721498" y="658951"/>
                      <a:pt x="721272" y="658385"/>
                    </a:cubicBezTo>
                    <a:cubicBezTo>
                      <a:pt x="719562" y="653529"/>
                      <a:pt x="718275" y="648534"/>
                      <a:pt x="717426" y="643456"/>
                    </a:cubicBezTo>
                    <a:cubicBezTo>
                      <a:pt x="717426" y="641533"/>
                      <a:pt x="717426" y="639949"/>
                      <a:pt x="717426" y="640062"/>
                    </a:cubicBezTo>
                    <a:cubicBezTo>
                      <a:pt x="714762" y="642599"/>
                      <a:pt x="712510" y="645538"/>
                      <a:pt x="710753" y="648772"/>
                    </a:cubicBezTo>
                    <a:cubicBezTo>
                      <a:pt x="708830" y="653861"/>
                      <a:pt x="708039" y="659177"/>
                      <a:pt x="706342" y="665511"/>
                    </a:cubicBezTo>
                    <a:cubicBezTo>
                      <a:pt x="705331" y="673747"/>
                      <a:pt x="700516" y="681033"/>
                      <a:pt x="693335" y="685191"/>
                    </a:cubicBezTo>
                    <a:cubicBezTo>
                      <a:pt x="686662" y="688245"/>
                      <a:pt x="674220" y="661552"/>
                      <a:pt x="674220" y="660761"/>
                    </a:cubicBezTo>
                    <a:cubicBezTo>
                      <a:pt x="674234" y="660020"/>
                      <a:pt x="674563" y="659321"/>
                      <a:pt x="675125" y="658838"/>
                    </a:cubicBezTo>
                    <a:cubicBezTo>
                      <a:pt x="677156" y="657668"/>
                      <a:pt x="679120" y="656385"/>
                      <a:pt x="681007" y="654992"/>
                    </a:cubicBezTo>
                    <a:cubicBezTo>
                      <a:pt x="682924" y="653709"/>
                      <a:pt x="684672" y="652188"/>
                      <a:pt x="686209" y="650468"/>
                    </a:cubicBezTo>
                    <a:cubicBezTo>
                      <a:pt x="686209" y="648545"/>
                      <a:pt x="684739" y="645718"/>
                      <a:pt x="683721" y="646509"/>
                    </a:cubicBezTo>
                    <a:cubicBezTo>
                      <a:pt x="682609" y="647312"/>
                      <a:pt x="681240" y="647676"/>
                      <a:pt x="679875" y="647527"/>
                    </a:cubicBezTo>
                    <a:cubicBezTo>
                      <a:pt x="678698" y="647067"/>
                      <a:pt x="677705" y="646232"/>
                      <a:pt x="677048" y="645152"/>
                    </a:cubicBezTo>
                    <a:cubicBezTo>
                      <a:pt x="673419" y="643459"/>
                      <a:pt x="669630" y="642132"/>
                      <a:pt x="665737" y="641193"/>
                    </a:cubicBezTo>
                    <a:cubicBezTo>
                      <a:pt x="664041" y="641193"/>
                      <a:pt x="662910" y="640062"/>
                      <a:pt x="661665" y="641193"/>
                    </a:cubicBezTo>
                    <a:cubicBezTo>
                      <a:pt x="660421" y="642325"/>
                      <a:pt x="658725" y="648319"/>
                      <a:pt x="658725" y="648319"/>
                    </a:cubicBezTo>
                    <a:cubicBezTo>
                      <a:pt x="658725" y="648319"/>
                      <a:pt x="651825" y="656236"/>
                      <a:pt x="651825" y="656236"/>
                    </a:cubicBezTo>
                    <a:cubicBezTo>
                      <a:pt x="651825" y="656236"/>
                      <a:pt x="629204" y="674107"/>
                      <a:pt x="624001" y="673315"/>
                    </a:cubicBezTo>
                    <a:cubicBezTo>
                      <a:pt x="618799" y="672524"/>
                      <a:pt x="614161" y="678631"/>
                      <a:pt x="614161" y="678631"/>
                    </a:cubicBezTo>
                    <a:cubicBezTo>
                      <a:pt x="610881" y="679310"/>
                      <a:pt x="602851" y="689037"/>
                      <a:pt x="601720" y="689942"/>
                    </a:cubicBezTo>
                    <a:cubicBezTo>
                      <a:pt x="600589" y="690847"/>
                      <a:pt x="564961" y="714486"/>
                      <a:pt x="557496" y="718218"/>
                    </a:cubicBezTo>
                    <a:cubicBezTo>
                      <a:pt x="553989" y="719915"/>
                      <a:pt x="547203" y="719123"/>
                      <a:pt x="546185" y="720254"/>
                    </a:cubicBezTo>
                    <a:cubicBezTo>
                      <a:pt x="539646" y="727835"/>
                      <a:pt x="534927" y="736810"/>
                      <a:pt x="532386" y="746494"/>
                    </a:cubicBezTo>
                    <a:cubicBezTo>
                      <a:pt x="532386" y="749888"/>
                      <a:pt x="525261" y="751471"/>
                      <a:pt x="524582" y="756221"/>
                    </a:cubicBezTo>
                    <a:cubicBezTo>
                      <a:pt x="523451" y="763799"/>
                      <a:pt x="529332" y="771943"/>
                      <a:pt x="529332" y="775562"/>
                    </a:cubicBezTo>
                    <a:cubicBezTo>
                      <a:pt x="529582" y="777931"/>
                      <a:pt x="529582" y="780320"/>
                      <a:pt x="529332" y="782688"/>
                    </a:cubicBezTo>
                    <a:cubicBezTo>
                      <a:pt x="529332" y="782688"/>
                      <a:pt x="525713" y="784724"/>
                      <a:pt x="525487" y="785516"/>
                    </a:cubicBezTo>
                    <a:cubicBezTo>
                      <a:pt x="525118" y="786104"/>
                      <a:pt x="525118" y="786850"/>
                      <a:pt x="525487" y="787439"/>
                    </a:cubicBezTo>
                    <a:cubicBezTo>
                      <a:pt x="527997" y="788618"/>
                      <a:pt x="530608" y="789565"/>
                      <a:pt x="533291" y="790266"/>
                    </a:cubicBezTo>
                    <a:cubicBezTo>
                      <a:pt x="536119" y="790266"/>
                      <a:pt x="537250" y="784724"/>
                      <a:pt x="536910" y="778390"/>
                    </a:cubicBezTo>
                    <a:lnTo>
                      <a:pt x="543471" y="775676"/>
                    </a:lnTo>
                    <a:cubicBezTo>
                      <a:pt x="548841" y="772442"/>
                      <a:pt x="555313" y="771581"/>
                      <a:pt x="561341" y="773300"/>
                    </a:cubicBezTo>
                    <a:cubicBezTo>
                      <a:pt x="580117" y="776467"/>
                      <a:pt x="582718" y="777938"/>
                      <a:pt x="587921" y="776128"/>
                    </a:cubicBezTo>
                    <a:cubicBezTo>
                      <a:pt x="591632" y="775238"/>
                      <a:pt x="595419" y="774707"/>
                      <a:pt x="599231" y="774545"/>
                    </a:cubicBezTo>
                    <a:cubicBezTo>
                      <a:pt x="408579" y="868135"/>
                      <a:pt x="178154" y="789451"/>
                      <a:pt x="84564" y="598798"/>
                    </a:cubicBezTo>
                    <a:cubicBezTo>
                      <a:pt x="64258" y="557435"/>
                      <a:pt x="51552" y="512757"/>
                      <a:pt x="47052" y="466898"/>
                    </a:cubicBezTo>
                    <a:cubicBezTo>
                      <a:pt x="72614" y="474816"/>
                      <a:pt x="121475" y="471083"/>
                      <a:pt x="167170" y="432062"/>
                    </a:cubicBezTo>
                    <a:cubicBezTo>
                      <a:pt x="181986" y="419394"/>
                      <a:pt x="165925" y="412495"/>
                      <a:pt x="154162" y="403446"/>
                    </a:cubicBezTo>
                    <a:cubicBezTo>
                      <a:pt x="142399" y="394398"/>
                      <a:pt x="211846" y="407970"/>
                      <a:pt x="223609" y="414757"/>
                    </a:cubicBezTo>
                    <a:cubicBezTo>
                      <a:pt x="235372" y="421543"/>
                      <a:pt x="229830" y="433645"/>
                      <a:pt x="230735" y="437378"/>
                    </a:cubicBezTo>
                    <a:cubicBezTo>
                      <a:pt x="237977" y="459580"/>
                      <a:pt x="246705" y="481271"/>
                      <a:pt x="256862" y="502300"/>
                    </a:cubicBezTo>
                    <a:cubicBezTo>
                      <a:pt x="273149" y="536232"/>
                      <a:pt x="278465" y="546411"/>
                      <a:pt x="284799" y="542792"/>
                    </a:cubicBezTo>
                    <a:cubicBezTo>
                      <a:pt x="293319" y="534306"/>
                      <a:pt x="297050" y="522133"/>
                      <a:pt x="294752" y="510331"/>
                    </a:cubicBezTo>
                    <a:cubicBezTo>
                      <a:pt x="292942" y="495966"/>
                      <a:pt x="292942" y="482394"/>
                      <a:pt x="300747" y="486692"/>
                    </a:cubicBezTo>
                    <a:cubicBezTo>
                      <a:pt x="308551" y="490990"/>
                      <a:pt x="337958" y="466220"/>
                      <a:pt x="351983" y="455362"/>
                    </a:cubicBezTo>
                    <a:cubicBezTo>
                      <a:pt x="366008" y="444503"/>
                      <a:pt x="366800" y="447331"/>
                      <a:pt x="373134" y="435568"/>
                    </a:cubicBezTo>
                    <a:cubicBezTo>
                      <a:pt x="379468" y="423805"/>
                      <a:pt x="376753" y="437378"/>
                      <a:pt x="390779" y="453439"/>
                    </a:cubicBezTo>
                    <a:cubicBezTo>
                      <a:pt x="404804" y="469500"/>
                      <a:pt x="409215" y="470744"/>
                      <a:pt x="406953" y="475268"/>
                    </a:cubicBezTo>
                    <a:cubicBezTo>
                      <a:pt x="404690" y="479792"/>
                      <a:pt x="401976" y="494157"/>
                      <a:pt x="413626" y="498681"/>
                    </a:cubicBezTo>
                    <a:cubicBezTo>
                      <a:pt x="415987" y="499734"/>
                      <a:pt x="418761" y="499087"/>
                      <a:pt x="420412" y="497097"/>
                    </a:cubicBezTo>
                    <a:cubicBezTo>
                      <a:pt x="418716" y="515873"/>
                      <a:pt x="422674" y="545280"/>
                      <a:pt x="451516" y="578872"/>
                    </a:cubicBezTo>
                    <a:cubicBezTo>
                      <a:pt x="463844" y="593237"/>
                      <a:pt x="480358" y="602285"/>
                      <a:pt x="485448" y="598440"/>
                    </a:cubicBezTo>
                    <a:cubicBezTo>
                      <a:pt x="490537" y="594594"/>
                      <a:pt x="445069" y="530577"/>
                      <a:pt x="452308" y="512140"/>
                    </a:cubicBezTo>
                    <a:cubicBezTo>
                      <a:pt x="459546" y="493704"/>
                      <a:pt x="466672" y="518474"/>
                      <a:pt x="481715" y="527410"/>
                    </a:cubicBezTo>
                    <a:cubicBezTo>
                      <a:pt x="496758" y="536345"/>
                      <a:pt x="493026" y="540982"/>
                      <a:pt x="512706" y="527410"/>
                    </a:cubicBezTo>
                    <a:cubicBezTo>
                      <a:pt x="532386" y="513837"/>
                      <a:pt x="515420" y="494948"/>
                      <a:pt x="500038" y="479679"/>
                    </a:cubicBezTo>
                    <a:cubicBezTo>
                      <a:pt x="484656" y="464410"/>
                      <a:pt x="497324" y="458868"/>
                      <a:pt x="509200" y="449593"/>
                    </a:cubicBezTo>
                    <a:cubicBezTo>
                      <a:pt x="521076" y="440319"/>
                      <a:pt x="516325" y="460904"/>
                      <a:pt x="524356" y="461582"/>
                    </a:cubicBezTo>
                    <a:cubicBezTo>
                      <a:pt x="532386" y="462261"/>
                      <a:pt x="541548" y="441789"/>
                      <a:pt x="561341" y="437265"/>
                    </a:cubicBezTo>
                    <a:cubicBezTo>
                      <a:pt x="581135" y="432741"/>
                      <a:pt x="586564" y="410233"/>
                      <a:pt x="594481" y="394624"/>
                    </a:cubicBezTo>
                    <a:cubicBezTo>
                      <a:pt x="602398" y="379016"/>
                      <a:pt x="584754" y="369741"/>
                      <a:pt x="571860" y="353454"/>
                    </a:cubicBezTo>
                    <a:cubicBezTo>
                      <a:pt x="558966" y="337167"/>
                      <a:pt x="597535" y="316695"/>
                      <a:pt x="602851" y="328005"/>
                    </a:cubicBezTo>
                    <a:cubicBezTo>
                      <a:pt x="608167" y="339316"/>
                      <a:pt x="605452" y="350626"/>
                      <a:pt x="617102" y="358883"/>
                    </a:cubicBezTo>
                    <a:cubicBezTo>
                      <a:pt x="628752" y="367140"/>
                      <a:pt x="633276" y="344292"/>
                      <a:pt x="628413" y="336262"/>
                    </a:cubicBezTo>
                    <a:cubicBezTo>
                      <a:pt x="623549" y="328231"/>
                      <a:pt x="617102" y="336262"/>
                      <a:pt x="617102" y="313641"/>
                    </a:cubicBezTo>
                    <a:cubicBezTo>
                      <a:pt x="617102" y="291020"/>
                      <a:pt x="651034" y="268399"/>
                      <a:pt x="662344" y="268399"/>
                    </a:cubicBezTo>
                    <a:cubicBezTo>
                      <a:pt x="673655" y="268399"/>
                      <a:pt x="662344" y="234467"/>
                      <a:pt x="651034" y="220781"/>
                    </a:cubicBezTo>
                    <a:cubicBezTo>
                      <a:pt x="639723" y="207096"/>
                      <a:pt x="617102" y="211846"/>
                      <a:pt x="611334" y="214561"/>
                    </a:cubicBezTo>
                    <a:cubicBezTo>
                      <a:pt x="605565" y="217275"/>
                      <a:pt x="617668" y="200536"/>
                      <a:pt x="624001" y="183909"/>
                    </a:cubicBezTo>
                    <a:cubicBezTo>
                      <a:pt x="630335" y="167283"/>
                      <a:pt x="651599" y="177914"/>
                      <a:pt x="651599" y="177914"/>
                    </a:cubicBezTo>
                    <a:lnTo>
                      <a:pt x="662910" y="166604"/>
                    </a:lnTo>
                    <a:cubicBezTo>
                      <a:pt x="662910" y="166604"/>
                      <a:pt x="668226" y="184927"/>
                      <a:pt x="673542" y="185719"/>
                    </a:cubicBezTo>
                    <a:cubicBezTo>
                      <a:pt x="678858" y="186510"/>
                      <a:pt x="679875" y="172259"/>
                      <a:pt x="679875" y="160949"/>
                    </a:cubicBezTo>
                    <a:lnTo>
                      <a:pt x="679875" y="141155"/>
                    </a:lnTo>
                    <a:close/>
                  </a:path>
                </a:pathLst>
              </a:custGeom>
              <a:solidFill>
                <a:srgbClr val="00B050"/>
              </a:solidFill>
              <a:ln w="112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12" name="手繪多邊形: 圖案 111">
                <a:extLst>
                  <a:ext uri="{FF2B5EF4-FFF2-40B4-BE49-F238E27FC236}">
                    <a16:creationId xmlns:a16="http://schemas.microsoft.com/office/drawing/2014/main" id="{1F7AE3F3-85B3-466E-9EA0-4B2B9588F614}"/>
                  </a:ext>
                </a:extLst>
              </p:cNvPr>
              <p:cNvSpPr/>
              <p:nvPr/>
            </p:nvSpPr>
            <p:spPr>
              <a:xfrm>
                <a:off x="926345" y="796168"/>
                <a:ext cx="90484" cy="45242"/>
              </a:xfrm>
              <a:custGeom>
                <a:avLst/>
                <a:gdLst>
                  <a:gd name="connsiteX0" fmla="*/ 587 w 90484"/>
                  <a:gd name="connsiteY0" fmla="*/ 12680 h 45242"/>
                  <a:gd name="connsiteX1" fmla="*/ 28863 w 90484"/>
                  <a:gd name="connsiteY1" fmla="*/ 50344 h 45242"/>
                  <a:gd name="connsiteX2" fmla="*/ 43001 w 90484"/>
                  <a:gd name="connsiteY2" fmla="*/ 53738 h 45242"/>
                  <a:gd name="connsiteX3" fmla="*/ 57139 w 90484"/>
                  <a:gd name="connsiteY3" fmla="*/ 46612 h 45242"/>
                  <a:gd name="connsiteX4" fmla="*/ 76141 w 90484"/>
                  <a:gd name="connsiteY4" fmla="*/ 52946 h 45242"/>
                  <a:gd name="connsiteX5" fmla="*/ 90487 w 90484"/>
                  <a:gd name="connsiteY5" fmla="*/ 45871 h 45242"/>
                  <a:gd name="connsiteX6" fmla="*/ 91071 w 90484"/>
                  <a:gd name="connsiteY6" fmla="*/ 41635 h 45242"/>
                  <a:gd name="connsiteX7" fmla="*/ 91071 w 90484"/>
                  <a:gd name="connsiteY7" fmla="*/ 41635 h 45242"/>
                  <a:gd name="connsiteX8" fmla="*/ 85529 w 90484"/>
                  <a:gd name="connsiteY8" fmla="*/ 31908 h 45242"/>
                  <a:gd name="connsiteX9" fmla="*/ 37685 w 90484"/>
                  <a:gd name="connsiteY9" fmla="*/ 2840 h 45242"/>
                  <a:gd name="connsiteX10" fmla="*/ 31804 w 90484"/>
                  <a:gd name="connsiteY10" fmla="*/ 1257 h 45242"/>
                  <a:gd name="connsiteX11" fmla="*/ 1039 w 90484"/>
                  <a:gd name="connsiteY11" fmla="*/ 1257 h 45242"/>
                  <a:gd name="connsiteX12" fmla="*/ 587 w 90484"/>
                  <a:gd name="connsiteY12" fmla="*/ 12680 h 4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0484" h="45242">
                    <a:moveTo>
                      <a:pt x="587" y="12680"/>
                    </a:moveTo>
                    <a:lnTo>
                      <a:pt x="28863" y="50344"/>
                    </a:lnTo>
                    <a:cubicBezTo>
                      <a:pt x="32128" y="54755"/>
                      <a:pt x="38089" y="56186"/>
                      <a:pt x="43001" y="53738"/>
                    </a:cubicBezTo>
                    <a:lnTo>
                      <a:pt x="57139" y="46612"/>
                    </a:lnTo>
                    <a:lnTo>
                      <a:pt x="76141" y="52946"/>
                    </a:lnTo>
                    <a:cubicBezTo>
                      <a:pt x="82056" y="54953"/>
                      <a:pt x="88478" y="51785"/>
                      <a:pt x="90487" y="45871"/>
                    </a:cubicBezTo>
                    <a:cubicBezTo>
                      <a:pt x="90949" y="44509"/>
                      <a:pt x="91147" y="43072"/>
                      <a:pt x="91071" y="41635"/>
                    </a:cubicBezTo>
                    <a:lnTo>
                      <a:pt x="91071" y="41635"/>
                    </a:lnTo>
                    <a:cubicBezTo>
                      <a:pt x="91070" y="37642"/>
                      <a:pt x="88964" y="33945"/>
                      <a:pt x="85529" y="31908"/>
                    </a:cubicBezTo>
                    <a:lnTo>
                      <a:pt x="37685" y="2840"/>
                    </a:lnTo>
                    <a:cubicBezTo>
                      <a:pt x="35891" y="1820"/>
                      <a:pt x="33867" y="1275"/>
                      <a:pt x="31804" y="1257"/>
                    </a:cubicBezTo>
                    <a:cubicBezTo>
                      <a:pt x="31804" y="1257"/>
                      <a:pt x="3075" y="-1571"/>
                      <a:pt x="1039" y="1257"/>
                    </a:cubicBezTo>
                    <a:cubicBezTo>
                      <a:pt x="-997" y="4084"/>
                      <a:pt x="587" y="12680"/>
                      <a:pt x="587" y="12680"/>
                    </a:cubicBezTo>
                    <a:close/>
                  </a:path>
                </a:pathLst>
              </a:custGeom>
              <a:solidFill>
                <a:srgbClr val="00B050"/>
              </a:solidFill>
              <a:ln w="112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2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092 C 0.02222 0.01204 0.00798 -0.29012 0.03454 -0.34537 C 0.05868 -0.39599 0.1085 -0.54413 0.12309 -0.61913 C 0.13906 -0.69413 0.14166 -0.72778 0.15607 -0.73642 C 0.17882 -0.74876 0.18298 -0.8892 0.20642 -0.90062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449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20D24943-CC01-4352-99F7-1CD9BADE146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17911" y="1419558"/>
            <a:ext cx="0" cy="12962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6">
            <a:extLst>
              <a:ext uri="{FF2B5EF4-FFF2-40B4-BE49-F238E27FC236}">
                <a16:creationId xmlns:a16="http://schemas.microsoft.com/office/drawing/2014/main" id="{E5189130-4255-4D77-89A3-30AC54BB442E}"/>
              </a:ext>
            </a:extLst>
          </p:cNvPr>
          <p:cNvSpPr>
            <a:spLocks/>
          </p:cNvSpPr>
          <p:nvPr/>
        </p:nvSpPr>
        <p:spPr bwMode="auto">
          <a:xfrm>
            <a:off x="117911" y="2715830"/>
            <a:ext cx="1728000" cy="576000"/>
          </a:xfrm>
          <a:custGeom>
            <a:avLst/>
            <a:gdLst>
              <a:gd name="T0" fmla="*/ 1984 w 2306"/>
              <a:gd name="T1" fmla="*/ 732 h 732"/>
              <a:gd name="T2" fmla="*/ 0 w 2306"/>
              <a:gd name="T3" fmla="*/ 732 h 732"/>
              <a:gd name="T4" fmla="*/ 321 w 2306"/>
              <a:gd name="T5" fmla="*/ 366 h 732"/>
              <a:gd name="T6" fmla="*/ 0 w 2306"/>
              <a:gd name="T7" fmla="*/ 0 h 732"/>
              <a:gd name="T8" fmla="*/ 1984 w 2306"/>
              <a:gd name="T9" fmla="*/ 0 h 732"/>
              <a:gd name="T10" fmla="*/ 2306 w 2306"/>
              <a:gd name="T11" fmla="*/ 366 h 732"/>
              <a:gd name="T12" fmla="*/ 1984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6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extBox 72">
            <a:extLst>
              <a:ext uri="{FF2B5EF4-FFF2-40B4-BE49-F238E27FC236}">
                <a16:creationId xmlns:a16="http://schemas.microsoft.com/office/drawing/2014/main" id="{0ADB994D-5D3B-4D2E-91CD-4AB7EEFCFF3B}"/>
              </a:ext>
            </a:extLst>
          </p:cNvPr>
          <p:cNvSpPr txBox="1"/>
          <p:nvPr/>
        </p:nvSpPr>
        <p:spPr>
          <a:xfrm>
            <a:off x="830873" y="2859822"/>
            <a:ext cx="64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爬蟲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1">
            <a:extLst>
              <a:ext uri="{FF2B5EF4-FFF2-40B4-BE49-F238E27FC236}">
                <a16:creationId xmlns:a16="http://schemas.microsoft.com/office/drawing/2014/main" id="{A211DA1A-D1CD-4A79-B998-5DEE815C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9" y="1808204"/>
            <a:ext cx="1632017" cy="50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CPC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網站中爬取國內油氣歷史價格，取出所需的資料後，再存起來。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4" name="圖形 153" descr="蟲">
            <a:extLst>
              <a:ext uri="{FF2B5EF4-FFF2-40B4-BE49-F238E27FC236}">
                <a16:creationId xmlns:a16="http://schemas.microsoft.com/office/drawing/2014/main" id="{85BE47D5-0348-424F-AEAE-C6FBD707A04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2530" y="284109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39">
            <a:extLst>
              <a:ext uri="{FF2B5EF4-FFF2-40B4-BE49-F238E27FC236}">
                <a16:creationId xmlns:a16="http://schemas.microsoft.com/office/drawing/2014/main" id="{A1A24E27-583F-44F4-AE04-4EEAB6460A76}"/>
              </a:ext>
            </a:extLst>
          </p:cNvPr>
          <p:cNvGrpSpPr/>
          <p:nvPr/>
        </p:nvGrpSpPr>
        <p:grpSpPr>
          <a:xfrm>
            <a:off x="179512" y="195486"/>
            <a:ext cx="2970858" cy="2571222"/>
            <a:chOff x="3392215" y="1614026"/>
            <a:chExt cx="5407569" cy="497011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A41D02B-BB7C-440F-BB76-197F135DF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1F43FB6-0E7B-4BA6-B25B-044ABFEAA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CB07C9-785C-49D6-B659-E249CE0CB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455B532-EBB5-4F64-A5A9-FE5D652CD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F54387D-1F9F-4C7B-A39B-5DC9A224C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F038AC9-D395-470E-B443-5C2754AD2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94DAA8A-D352-4294-87D0-C6393D867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E55C1A2-EC36-43B4-B8BC-7FE0C88F0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E4A9A70-BD1C-4C26-B72C-D39FEC692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0FF8BFE-ADC9-4C38-81F1-B2C0080DC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96F012C-2E69-478D-B07E-E042E1397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61F57F5-7DF4-41E4-9AC6-2085AE2CC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E0CFDE4-0E62-45F1-BC5D-CBED60BDB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6E5BEAD-1B3F-4792-8AA9-C7E02B5DE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60CEC68-6761-4C65-AB50-DA3890B1E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8D1A97A-0507-4341-9206-09A5F7207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329097-684B-441C-A63A-3A0F0069E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DCE592D1-4D4F-49BC-8738-1C5E8478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78DAE7C-2CF2-4DF8-BF58-5341BAFA9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8658040-E760-49F2-A3DB-19D94EE7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46B37588-0529-4157-9FCD-12561FEAF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41648B13-48FB-4FF4-B0F7-689D86D4D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8F48CCE3-9CD5-40C2-A951-E596EEA3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7377E659-9F4E-4965-8D79-6D9814552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A0CD777B-AC3A-46FC-B684-E074BBE35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9C5298A7-119C-4708-851B-A313BD0B3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13031BF8-D65F-48C0-A510-19F812224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0DBD3A4-87A9-42DA-A46C-09F50947D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1" name="Picture 38">
              <a:extLst>
                <a:ext uri="{FF2B5EF4-FFF2-40B4-BE49-F238E27FC236}">
                  <a16:creationId xmlns:a16="http://schemas.microsoft.com/office/drawing/2014/main" id="{A3B50E06-4E26-467A-93A8-3B83C3D82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9">
              <a:extLst>
                <a:ext uri="{FF2B5EF4-FFF2-40B4-BE49-F238E27FC236}">
                  <a16:creationId xmlns:a16="http://schemas.microsoft.com/office/drawing/2014/main" id="{55305939-68E2-4896-A939-B361D5F30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5F340AE-72D6-4753-8CA5-784250B49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0BE70FCB-A381-407C-B298-0112F2C83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EF18AA5-FF15-4282-A2D4-03E6DEF36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C5CDDB62-7D7C-4430-98D8-B5E2B743D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79B97B7-BC51-4741-AC19-840F294B3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EF03BC4-F501-416D-8104-E96A81117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0" name="Picture 60">
              <a:extLst>
                <a:ext uri="{FF2B5EF4-FFF2-40B4-BE49-F238E27FC236}">
                  <a16:creationId xmlns:a16="http://schemas.microsoft.com/office/drawing/2014/main" id="{7C12A6E8-E8B7-4D95-BA60-F52060B7B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0BDEF33F-2CFD-434B-B9C9-9BCF4D8D7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9109B223-6CED-4F20-ABC1-AA48656F7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559ACEB7-42BA-4911-A41B-AC206A63B2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74">
              <a:extLst>
                <a:ext uri="{FF2B5EF4-FFF2-40B4-BE49-F238E27FC236}">
                  <a16:creationId xmlns:a16="http://schemas.microsoft.com/office/drawing/2014/main" id="{1B529354-2E3F-4D23-9473-D48DD8131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76">
              <a:extLst>
                <a:ext uri="{FF2B5EF4-FFF2-40B4-BE49-F238E27FC236}">
                  <a16:creationId xmlns:a16="http://schemas.microsoft.com/office/drawing/2014/main" id="{3829C5BC-A601-40F7-BEEC-5687C3B98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79">
              <a:extLst>
                <a:ext uri="{FF2B5EF4-FFF2-40B4-BE49-F238E27FC236}">
                  <a16:creationId xmlns:a16="http://schemas.microsoft.com/office/drawing/2014/main" id="{50CC8FF8-41D3-4461-ADCA-184736B2B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FA78F5A9-06FB-4152-885B-2C2A115A2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B71C375-8ADD-4687-AF37-2C1283CCF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D15875EB-309F-42BD-B8AC-65DB8D7BF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62"/>
          <a:stretch/>
        </p:blipFill>
        <p:spPr>
          <a:xfrm>
            <a:off x="1875614" y="1043598"/>
            <a:ext cx="6693595" cy="335518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AE53365E-C2D8-46F8-B4F5-BA81985B3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00017"/>
            <a:ext cx="9144000" cy="2343465"/>
          </a:xfrm>
          <a:prstGeom prst="rect">
            <a:avLst/>
          </a:prstGeom>
        </p:spPr>
      </p:pic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867B7224-0EDE-4C56-B1C2-DE0637596CE8}"/>
              </a:ext>
            </a:extLst>
          </p:cNvPr>
          <p:cNvSpPr/>
          <p:nvPr/>
        </p:nvSpPr>
        <p:spPr>
          <a:xfrm>
            <a:off x="6882440" y="2083055"/>
            <a:ext cx="2215258" cy="2159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348723-4756-4159-A2F3-492CE0C28FAC}"/>
              </a:ext>
            </a:extLst>
          </p:cNvPr>
          <p:cNvSpPr/>
          <p:nvPr/>
        </p:nvSpPr>
        <p:spPr>
          <a:xfrm>
            <a:off x="3601908" y="428901"/>
            <a:ext cx="4891864" cy="336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爬蟲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AF895989-50D7-4EB4-BA17-E4D8A2F4441F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76224" r="56300"/>
          <a:stretch/>
        </p:blipFill>
        <p:spPr>
          <a:xfrm>
            <a:off x="2737726" y="1522872"/>
            <a:ext cx="6359972" cy="1756560"/>
          </a:xfrm>
          <a:prstGeom prst="rect">
            <a:avLst/>
          </a:prstGeom>
        </p:spPr>
      </p:pic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8169012B-7549-4DDD-89AD-4F23AAFF8FFF}"/>
              </a:ext>
            </a:extLst>
          </p:cNvPr>
          <p:cNvSpPr/>
          <p:nvPr/>
        </p:nvSpPr>
        <p:spPr>
          <a:xfrm>
            <a:off x="2786434" y="3003798"/>
            <a:ext cx="2361629" cy="275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A2CA91DE-D415-4293-8B7B-E5DBAE976FD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03910" y="794889"/>
            <a:ext cx="3893684" cy="1980000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AB21A2CC-A287-49B8-8D19-F82243D3EDA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75969" y="2618537"/>
            <a:ext cx="3749565" cy="1980000"/>
          </a:xfrm>
          <a:prstGeom prst="rect">
            <a:avLst/>
          </a:prstGeom>
        </p:spPr>
      </p:pic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6F4CB800-89FD-4FF8-B713-C559AC87CBEE}"/>
              </a:ext>
            </a:extLst>
          </p:cNvPr>
          <p:cNvSpPr/>
          <p:nvPr/>
        </p:nvSpPr>
        <p:spPr>
          <a:xfrm>
            <a:off x="4863791" y="1479200"/>
            <a:ext cx="1868450" cy="246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4939FF5A-C42F-469F-B15C-639A5532ACFE}"/>
              </a:ext>
            </a:extLst>
          </p:cNvPr>
          <p:cNvSpPr/>
          <p:nvPr/>
        </p:nvSpPr>
        <p:spPr>
          <a:xfrm>
            <a:off x="4923150" y="3320896"/>
            <a:ext cx="1868450" cy="246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4B7207D3-B162-456E-8D69-0B3182460445}"/>
              </a:ext>
            </a:extLst>
          </p:cNvPr>
          <p:cNvSpPr/>
          <p:nvPr/>
        </p:nvSpPr>
        <p:spPr>
          <a:xfrm>
            <a:off x="4866884" y="1024116"/>
            <a:ext cx="2081379" cy="2261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3CFE9715-B14E-4B23-8F96-3943A48D4F9A}"/>
              </a:ext>
            </a:extLst>
          </p:cNvPr>
          <p:cNvSpPr/>
          <p:nvPr/>
        </p:nvSpPr>
        <p:spPr>
          <a:xfrm>
            <a:off x="4939496" y="2882233"/>
            <a:ext cx="2081379" cy="2261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D72EC949-06E5-4940-A7A9-F00802951EDE}"/>
              </a:ext>
            </a:extLst>
          </p:cNvPr>
          <p:cNvSpPr/>
          <p:nvPr/>
        </p:nvSpPr>
        <p:spPr>
          <a:xfrm>
            <a:off x="4877022" y="1945192"/>
            <a:ext cx="2215258" cy="21590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563FCB19-7652-4187-918D-36D5A8C84B7F}"/>
              </a:ext>
            </a:extLst>
          </p:cNvPr>
          <p:cNvSpPr/>
          <p:nvPr/>
        </p:nvSpPr>
        <p:spPr>
          <a:xfrm>
            <a:off x="4940211" y="3794317"/>
            <a:ext cx="2215258" cy="21590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EBCBFA2A-ACC7-4339-ADF3-81C675752AC6}"/>
              </a:ext>
            </a:extLst>
          </p:cNvPr>
          <p:cNvSpPr/>
          <p:nvPr/>
        </p:nvSpPr>
        <p:spPr>
          <a:xfrm>
            <a:off x="4877021" y="2412399"/>
            <a:ext cx="2215258" cy="21590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13D83890-93A7-4C2C-AD60-FE26CD59D50D}"/>
              </a:ext>
            </a:extLst>
          </p:cNvPr>
          <p:cNvSpPr/>
          <p:nvPr/>
        </p:nvSpPr>
        <p:spPr>
          <a:xfrm>
            <a:off x="4928870" y="4271176"/>
            <a:ext cx="2215258" cy="21590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5240D7A-2158-490C-8D6A-249962FD3C42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b="84718"/>
          <a:stretch/>
        </p:blipFill>
        <p:spPr>
          <a:xfrm>
            <a:off x="288887" y="2067695"/>
            <a:ext cx="8667560" cy="1451328"/>
          </a:xfrm>
          <a:prstGeom prst="rect">
            <a:avLst/>
          </a:prstGeom>
        </p:spPr>
      </p:pic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15DEAB03-5855-4809-9EF9-18E4380D6464}"/>
              </a:ext>
            </a:extLst>
          </p:cNvPr>
          <p:cNvSpPr/>
          <p:nvPr/>
        </p:nvSpPr>
        <p:spPr>
          <a:xfrm>
            <a:off x="318689" y="2571750"/>
            <a:ext cx="8637757" cy="2043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583CE026-2639-4C13-8845-E61F6903F599}"/>
              </a:ext>
            </a:extLst>
          </p:cNvPr>
          <p:cNvSpPr/>
          <p:nvPr/>
        </p:nvSpPr>
        <p:spPr>
          <a:xfrm>
            <a:off x="326731" y="2943435"/>
            <a:ext cx="8637757" cy="354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8062148-FD3C-48E7-9A4A-10311B5230A1}"/>
              </a:ext>
            </a:extLst>
          </p:cNvPr>
          <p:cNvSpPr/>
          <p:nvPr/>
        </p:nvSpPr>
        <p:spPr>
          <a:xfrm>
            <a:off x="864914" y="2082754"/>
            <a:ext cx="1488364" cy="142405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8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11" grpId="0" animBg="1"/>
      <p:bldP spid="64" grpId="0" animBg="1"/>
      <p:bldP spid="64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5" grpId="0" animBg="1"/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2C6D16C-4DA3-4433-A5B5-D5BC77AA6FD9}"/>
              </a:ext>
            </a:extLst>
          </p:cNvPr>
          <p:cNvSpPr/>
          <p:nvPr/>
        </p:nvSpPr>
        <p:spPr>
          <a:xfrm>
            <a:off x="179512" y="195486"/>
            <a:ext cx="1728192" cy="3723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D282AF4-2236-4FDC-86ED-7EB3C92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500" y1="35417" x2="37500" y2="35417"/>
                        <a14:foregroundMark x1="72917" y1="37500" x2="7500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24" y="4564781"/>
            <a:ext cx="576064" cy="576064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7EE04B8-4ECB-42E9-8C6C-E2D65E77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83" y1="56250" x2="27083" y2="56250"/>
                        <a14:foregroundMark x1="77083" y1="62500" x2="77083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4248" y="4564781"/>
            <a:ext cx="576063" cy="57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326A3B6F-D67A-464E-92B8-76651E5D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9167" y1="66667" x2="79167" y2="66667"/>
                        <a14:foregroundMark x1="31250" y1="31250" x2="31250" y2="31250"/>
                        <a14:foregroundMark x1="29167" y1="68750" x2="29167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144" y="4564780"/>
            <a:ext cx="576063" cy="57606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B9EF5587-0306-4F5E-B89A-AA8AE9549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5000" y1="60417" x2="25000" y2="60417"/>
                        <a14:foregroundMark x1="77083" y1="66667" x2="77083" y2="66667"/>
                        <a14:foregroundMark x1="8333" y1="54167" x2="8333" y2="54167"/>
                        <a14:foregroundMark x1="89583" y1="56250" x2="89583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380" y="4567436"/>
            <a:ext cx="576064" cy="576064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B2375B42-5A70-4F0F-93DE-ECC2E729F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33" b="89583" l="6250" r="89583">
                        <a14:foregroundMark x1="89583" y1="52083" x2="89583" y2="52083"/>
                        <a14:foregroundMark x1="72917" y1="62500" x2="72917" y2="62500"/>
                        <a14:foregroundMark x1="27083" y1="64583" x2="25000" y2="64583"/>
                        <a14:foregroundMark x1="6250" y1="56250" x2="6250" y2="5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4567436"/>
            <a:ext cx="576064" cy="576064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2326E60-DD13-43C9-8166-74EB12F86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8333" y1="60417" x2="8333" y2="60417"/>
                        <a14:foregroundMark x1="89583" y1="64583" x2="89583" y2="64583"/>
                        <a14:foregroundMark x1="27083" y1="64583" x2="27083" y2="64583"/>
                        <a14:foregroundMark x1="77083" y1="64583" x2="770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512" y="4568847"/>
            <a:ext cx="576064" cy="576064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633DE0A-7B5A-43D0-8EEA-6465398F2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33" b="89583" l="8333" r="91667">
                        <a14:foregroundMark x1="8333" y1="33333" x2="8333" y2="33333"/>
                        <a14:foregroundMark x1="91667" y1="50000" x2="91667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242" y="4591298"/>
            <a:ext cx="576064" cy="576064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B26A6634-3829-4C21-B4D4-FFAE553A70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478" y="4564779"/>
            <a:ext cx="576064" cy="576064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30983D5-1BD4-4968-BEA8-AD49A4F101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250" b="87500" l="6250" r="89583">
                        <a14:foregroundMark x1="75000" y1="68750" x2="75000" y2="68750"/>
                        <a14:foregroundMark x1="22917" y1="68750" x2="22917" y2="68750"/>
                        <a14:foregroundMark x1="6250" y1="64583" x2="6250" y2="64583"/>
                        <a14:foregroundMark x1="89583" y1="64583" x2="89583" y2="6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14" y="4564779"/>
            <a:ext cx="576064" cy="576064"/>
          </a:xfrm>
          <a:prstGeom prst="rect">
            <a:avLst/>
          </a:prstGeom>
        </p:spPr>
      </p:pic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20D24943-CC01-4352-99F7-1CD9BADE146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17911" y="1419558"/>
            <a:ext cx="0" cy="12962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2ED40A5F-7F88-4DFA-A21F-8CA95BAB935E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1904189" y="1347614"/>
            <a:ext cx="5898" cy="13729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7">
            <a:extLst>
              <a:ext uri="{FF2B5EF4-FFF2-40B4-BE49-F238E27FC236}">
                <a16:creationId xmlns:a16="http://schemas.microsoft.com/office/drawing/2014/main" id="{7FE753D1-4B78-4F3E-8E4D-23508AA793F8}"/>
              </a:ext>
            </a:extLst>
          </p:cNvPr>
          <p:cNvSpPr>
            <a:spLocks/>
          </p:cNvSpPr>
          <p:nvPr/>
        </p:nvSpPr>
        <p:spPr bwMode="auto">
          <a:xfrm>
            <a:off x="1910087" y="2720586"/>
            <a:ext cx="1728000" cy="576000"/>
          </a:xfrm>
          <a:custGeom>
            <a:avLst/>
            <a:gdLst>
              <a:gd name="T0" fmla="*/ 1984 w 2305"/>
              <a:gd name="T1" fmla="*/ 732 h 732"/>
              <a:gd name="T2" fmla="*/ 0 w 2305"/>
              <a:gd name="T3" fmla="*/ 732 h 732"/>
              <a:gd name="T4" fmla="*/ 321 w 2305"/>
              <a:gd name="T5" fmla="*/ 366 h 732"/>
              <a:gd name="T6" fmla="*/ 0 w 2305"/>
              <a:gd name="T7" fmla="*/ 0 h 732"/>
              <a:gd name="T8" fmla="*/ 1984 w 2305"/>
              <a:gd name="T9" fmla="*/ 0 h 732"/>
              <a:gd name="T10" fmla="*/ 2305 w 2305"/>
              <a:gd name="T11" fmla="*/ 366 h 732"/>
              <a:gd name="T12" fmla="*/ 1984 w 2305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5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B54C0A45-D5E0-484C-8FDB-DF1273F613A0}"/>
              </a:ext>
            </a:extLst>
          </p:cNvPr>
          <p:cNvSpPr txBox="1"/>
          <p:nvPr/>
        </p:nvSpPr>
        <p:spPr>
          <a:xfrm>
            <a:off x="2624810" y="2870022"/>
            <a:ext cx="723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E5189130-4255-4D77-89A3-30AC54BB442E}"/>
              </a:ext>
            </a:extLst>
          </p:cNvPr>
          <p:cNvSpPr>
            <a:spLocks/>
          </p:cNvSpPr>
          <p:nvPr/>
        </p:nvSpPr>
        <p:spPr bwMode="auto">
          <a:xfrm>
            <a:off x="117911" y="2715830"/>
            <a:ext cx="1728000" cy="576000"/>
          </a:xfrm>
          <a:custGeom>
            <a:avLst/>
            <a:gdLst>
              <a:gd name="T0" fmla="*/ 1984 w 2306"/>
              <a:gd name="T1" fmla="*/ 732 h 732"/>
              <a:gd name="T2" fmla="*/ 0 w 2306"/>
              <a:gd name="T3" fmla="*/ 732 h 732"/>
              <a:gd name="T4" fmla="*/ 321 w 2306"/>
              <a:gd name="T5" fmla="*/ 366 h 732"/>
              <a:gd name="T6" fmla="*/ 0 w 2306"/>
              <a:gd name="T7" fmla="*/ 0 h 732"/>
              <a:gd name="T8" fmla="*/ 1984 w 2306"/>
              <a:gd name="T9" fmla="*/ 0 h 732"/>
              <a:gd name="T10" fmla="*/ 2306 w 2306"/>
              <a:gd name="T11" fmla="*/ 366 h 732"/>
              <a:gd name="T12" fmla="*/ 1984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6" y="366"/>
                </a:lnTo>
                <a:lnTo>
                  <a:pt x="1984" y="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extBox 72">
            <a:extLst>
              <a:ext uri="{FF2B5EF4-FFF2-40B4-BE49-F238E27FC236}">
                <a16:creationId xmlns:a16="http://schemas.microsoft.com/office/drawing/2014/main" id="{0ADB994D-5D3B-4D2E-91CD-4AB7EEFCFF3B}"/>
              </a:ext>
            </a:extLst>
          </p:cNvPr>
          <p:cNvSpPr txBox="1"/>
          <p:nvPr/>
        </p:nvSpPr>
        <p:spPr>
          <a:xfrm>
            <a:off x="830873" y="2859822"/>
            <a:ext cx="64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爬蟲</a:t>
            </a:r>
            <a:endParaRPr lang="zh-CN" altLang="en-US" sz="14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1">
            <a:extLst>
              <a:ext uri="{FF2B5EF4-FFF2-40B4-BE49-F238E27FC236}">
                <a16:creationId xmlns:a16="http://schemas.microsoft.com/office/drawing/2014/main" id="{7F483BEB-0887-4421-A057-83764117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51" y="1709401"/>
            <a:ext cx="1632017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將所有歷史價格以時間序的方式分成資料與標籤，再以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9:1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的比例將其分成訓練資料與測試資料。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1">
            <a:extLst>
              <a:ext uri="{FF2B5EF4-FFF2-40B4-BE49-F238E27FC236}">
                <a16:creationId xmlns:a16="http://schemas.microsoft.com/office/drawing/2014/main" id="{A211DA1A-D1CD-4A79-B998-5DEE815C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9" y="1808204"/>
            <a:ext cx="1632017" cy="50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/>
          <a:p>
            <a:pPr algn="just">
              <a:defRPr/>
            </a:pP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CPC</a:t>
            </a:r>
            <a:r>
              <a:rPr lang="zh-TW" altLang="en-US" sz="900" kern="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網站中爬取國內油氣歷史價格，取出所需的資料後，再存起來。</a:t>
            </a:r>
            <a:endParaRPr lang="zh-CN" altLang="en-US" sz="900" kern="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0" name="圖形 149" descr="篩選">
            <a:extLst>
              <a:ext uri="{FF2B5EF4-FFF2-40B4-BE49-F238E27FC236}">
                <a16:creationId xmlns:a16="http://schemas.microsoft.com/office/drawing/2014/main" id="{7251829F-840A-4F79-9AD9-B439CBEC9B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67744" y="2859822"/>
            <a:ext cx="360000" cy="360000"/>
          </a:xfrm>
          <a:prstGeom prst="rect">
            <a:avLst/>
          </a:prstGeom>
        </p:spPr>
      </p:pic>
      <p:pic>
        <p:nvPicPr>
          <p:cNvPr id="154" name="圖形 153" descr="蟲">
            <a:extLst>
              <a:ext uri="{FF2B5EF4-FFF2-40B4-BE49-F238E27FC236}">
                <a16:creationId xmlns:a16="http://schemas.microsoft.com/office/drawing/2014/main" id="{85BE47D5-0348-424F-AEAE-C6FBD707A04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2530" y="284109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/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1096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1F4B70"/>
      </a:accent1>
      <a:accent2>
        <a:srgbClr val="E88D22"/>
      </a:accent2>
      <a:accent3>
        <a:srgbClr val="1F4B70"/>
      </a:accent3>
      <a:accent4>
        <a:srgbClr val="E88D22"/>
      </a:accent4>
      <a:accent5>
        <a:srgbClr val="1F4B70"/>
      </a:accent5>
      <a:accent6>
        <a:srgbClr val="E88D22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607</Words>
  <Application>Microsoft Office PowerPoint</Application>
  <PresentationFormat>如螢幕大小 (16:9)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微软雅黑</vt:lpstr>
      <vt:lpstr>標楷體</vt:lpstr>
      <vt:lpstr>Arial</vt:lpstr>
      <vt:lpstr>Calibri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葉士誠</cp:lastModifiedBy>
  <cp:revision>522</cp:revision>
  <dcterms:created xsi:type="dcterms:W3CDTF">2014-11-09T01:07:25Z</dcterms:created>
  <dcterms:modified xsi:type="dcterms:W3CDTF">2020-06-17T09:14:44Z</dcterms:modified>
</cp:coreProperties>
</file>