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Karnchang" charset="1" panose="00000000000000000000"/>
      <p:regular r:id="rId38"/>
    </p:embeddedFont>
    <p:embeddedFont>
      <p:font typeface="Karnchang Bold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8150"/>
            <a:ext cx="12238440" cy="1921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30"/>
              </a:lnSpc>
            </a:pPr>
            <a:r>
              <a:rPr lang="en-US" sz="8736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Machine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08882"/>
            <a:ext cx="9725747" cy="394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TUGAS</a:t>
            </a:r>
          </a:p>
          <a:p>
            <a:pPr algn="l">
              <a:lnSpc>
                <a:spcPts val="12509"/>
              </a:lnSpc>
            </a:pPr>
            <a:r>
              <a:rPr lang="en-US" sz="1359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UTS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518617"/>
            <a:ext cx="764434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Telkom University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30956"/>
            <a:ext cx="7035819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Terryanda naufaldo Arhaby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1103213107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7" id="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6062745" y="2875961"/>
            <a:ext cx="6162510" cy="5818694"/>
          </a:xfrm>
          <a:custGeom>
            <a:avLst/>
            <a:gdLst/>
            <a:ahLst/>
            <a:cxnLst/>
            <a:rect r="r" b="b" t="t" l="l"/>
            <a:pathLst>
              <a:path h="5818694" w="6162510">
                <a:moveTo>
                  <a:pt x="0" y="0"/>
                </a:moveTo>
                <a:lnTo>
                  <a:pt x="6162510" y="0"/>
                </a:lnTo>
                <a:lnTo>
                  <a:pt x="6162510" y="5818695"/>
                </a:lnTo>
                <a:lnTo>
                  <a:pt x="0" y="5818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1" r="0" b="-751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712532" y="2882697"/>
            <a:ext cx="8862936" cy="5805223"/>
          </a:xfrm>
          <a:custGeom>
            <a:avLst/>
            <a:gdLst/>
            <a:ahLst/>
            <a:cxnLst/>
            <a:rect r="r" b="b" t="t" l="l"/>
            <a:pathLst>
              <a:path h="5805223" w="8862936">
                <a:moveTo>
                  <a:pt x="0" y="0"/>
                </a:moveTo>
                <a:lnTo>
                  <a:pt x="8862936" y="0"/>
                </a:lnTo>
                <a:lnTo>
                  <a:pt x="8862936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685383" y="2887207"/>
            <a:ext cx="8917234" cy="5796202"/>
          </a:xfrm>
          <a:custGeom>
            <a:avLst/>
            <a:gdLst/>
            <a:ahLst/>
            <a:cxnLst/>
            <a:rect r="r" b="b" t="t" l="l"/>
            <a:pathLst>
              <a:path h="5796202" w="8917234">
                <a:moveTo>
                  <a:pt x="0" y="0"/>
                </a:moveTo>
                <a:lnTo>
                  <a:pt x="8917234" y="0"/>
                </a:lnTo>
                <a:lnTo>
                  <a:pt x="8917234" y="5796202"/>
                </a:lnTo>
                <a:lnTo>
                  <a:pt x="0" y="5796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3493371" y="2861108"/>
            <a:ext cx="11301259" cy="5848402"/>
          </a:xfrm>
          <a:custGeom>
            <a:avLst/>
            <a:gdLst/>
            <a:ahLst/>
            <a:cxnLst/>
            <a:rect r="r" b="b" t="t" l="l"/>
            <a:pathLst>
              <a:path h="5848402" w="11301259">
                <a:moveTo>
                  <a:pt x="0" y="0"/>
                </a:moveTo>
                <a:lnTo>
                  <a:pt x="11301258" y="0"/>
                </a:lnTo>
                <a:lnTo>
                  <a:pt x="11301258" y="5848401"/>
                </a:lnTo>
                <a:lnTo>
                  <a:pt x="0" y="5848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284606" y="2589701"/>
            <a:ext cx="7718789" cy="6020655"/>
          </a:xfrm>
          <a:custGeom>
            <a:avLst/>
            <a:gdLst/>
            <a:ahLst/>
            <a:cxnLst/>
            <a:rect r="r" b="b" t="t" l="l"/>
            <a:pathLst>
              <a:path h="6020655" w="7718789">
                <a:moveTo>
                  <a:pt x="0" y="0"/>
                </a:moveTo>
                <a:lnTo>
                  <a:pt x="7718788" y="0"/>
                </a:lnTo>
                <a:lnTo>
                  <a:pt x="7718788" y="6020655"/>
                </a:lnTo>
                <a:lnTo>
                  <a:pt x="0" y="602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3493371" y="2925628"/>
            <a:ext cx="11301259" cy="4435744"/>
          </a:xfrm>
          <a:custGeom>
            <a:avLst/>
            <a:gdLst/>
            <a:ahLst/>
            <a:cxnLst/>
            <a:rect r="r" b="b" t="t" l="l"/>
            <a:pathLst>
              <a:path h="4435744" w="11301259">
                <a:moveTo>
                  <a:pt x="0" y="0"/>
                </a:moveTo>
                <a:lnTo>
                  <a:pt x="11301258" y="0"/>
                </a:lnTo>
                <a:lnTo>
                  <a:pt x="11301258" y="4435744"/>
                </a:lnTo>
                <a:lnTo>
                  <a:pt x="0" y="4435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379085" y="2754551"/>
            <a:ext cx="7529831" cy="6061514"/>
          </a:xfrm>
          <a:custGeom>
            <a:avLst/>
            <a:gdLst/>
            <a:ahLst/>
            <a:cxnLst/>
            <a:rect r="r" b="b" t="t" l="l"/>
            <a:pathLst>
              <a:path h="6061514" w="7529831">
                <a:moveTo>
                  <a:pt x="0" y="0"/>
                </a:moveTo>
                <a:lnTo>
                  <a:pt x="7529830" y="0"/>
                </a:lnTo>
                <a:lnTo>
                  <a:pt x="7529830" y="6061514"/>
                </a:lnTo>
                <a:lnTo>
                  <a:pt x="0" y="6061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859646" y="2636434"/>
            <a:ext cx="6568708" cy="6297748"/>
          </a:xfrm>
          <a:custGeom>
            <a:avLst/>
            <a:gdLst/>
            <a:ahLst/>
            <a:cxnLst/>
            <a:rect r="r" b="b" t="t" l="l"/>
            <a:pathLst>
              <a:path h="6297748" w="6568708">
                <a:moveTo>
                  <a:pt x="0" y="0"/>
                </a:moveTo>
                <a:lnTo>
                  <a:pt x="6568708" y="0"/>
                </a:lnTo>
                <a:lnTo>
                  <a:pt x="6568708" y="6297749"/>
                </a:lnTo>
                <a:lnTo>
                  <a:pt x="0" y="6297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697488" y="2679139"/>
            <a:ext cx="6893024" cy="6212338"/>
          </a:xfrm>
          <a:custGeom>
            <a:avLst/>
            <a:gdLst/>
            <a:ahLst/>
            <a:cxnLst/>
            <a:rect r="r" b="b" t="t" l="l"/>
            <a:pathLst>
              <a:path h="6212338" w="6893024">
                <a:moveTo>
                  <a:pt x="0" y="0"/>
                </a:moveTo>
                <a:lnTo>
                  <a:pt x="6893024" y="0"/>
                </a:lnTo>
                <a:lnTo>
                  <a:pt x="6893024" y="6212338"/>
                </a:lnTo>
                <a:lnTo>
                  <a:pt x="0" y="621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597217" y="2704041"/>
            <a:ext cx="7093565" cy="6162535"/>
          </a:xfrm>
          <a:custGeom>
            <a:avLst/>
            <a:gdLst/>
            <a:ahLst/>
            <a:cxnLst/>
            <a:rect r="r" b="b" t="t" l="l"/>
            <a:pathLst>
              <a:path h="6162535" w="7093565">
                <a:moveTo>
                  <a:pt x="0" y="0"/>
                </a:moveTo>
                <a:lnTo>
                  <a:pt x="7093566" y="0"/>
                </a:lnTo>
                <a:lnTo>
                  <a:pt x="7093566" y="6162535"/>
                </a:lnTo>
                <a:lnTo>
                  <a:pt x="0" y="6162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356829" y="3451396"/>
            <a:ext cx="15574343" cy="4302412"/>
          </a:xfrm>
          <a:custGeom>
            <a:avLst/>
            <a:gdLst/>
            <a:ahLst/>
            <a:cxnLst/>
            <a:rect r="r" b="b" t="t" l="l"/>
            <a:pathLst>
              <a:path h="4302412" w="15574343">
                <a:moveTo>
                  <a:pt x="0" y="0"/>
                </a:moveTo>
                <a:lnTo>
                  <a:pt x="15574342" y="0"/>
                </a:lnTo>
                <a:lnTo>
                  <a:pt x="15574342" y="4302412"/>
                </a:lnTo>
                <a:lnTo>
                  <a:pt x="0" y="430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02004"/>
            <a:ext cx="13169015" cy="190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110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LOAD DATASET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3493371" y="2910551"/>
            <a:ext cx="11301259" cy="5749515"/>
          </a:xfrm>
          <a:custGeom>
            <a:avLst/>
            <a:gdLst/>
            <a:ahLst/>
            <a:cxnLst/>
            <a:rect r="r" b="b" t="t" l="l"/>
            <a:pathLst>
              <a:path h="5749515" w="11301259">
                <a:moveTo>
                  <a:pt x="0" y="0"/>
                </a:moveTo>
                <a:lnTo>
                  <a:pt x="11301258" y="0"/>
                </a:lnTo>
                <a:lnTo>
                  <a:pt x="11301258" y="5749515"/>
                </a:lnTo>
                <a:lnTo>
                  <a:pt x="0" y="574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LOAD DATASET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3517107" y="2964423"/>
            <a:ext cx="11253786" cy="2179077"/>
          </a:xfrm>
          <a:custGeom>
            <a:avLst/>
            <a:gdLst/>
            <a:ahLst/>
            <a:cxnLst/>
            <a:rect r="r" b="b" t="t" l="l"/>
            <a:pathLst>
              <a:path h="2179077" w="11253786">
                <a:moveTo>
                  <a:pt x="0" y="0"/>
                </a:moveTo>
                <a:lnTo>
                  <a:pt x="11253786" y="0"/>
                </a:lnTo>
                <a:lnTo>
                  <a:pt x="11253786" y="2179077"/>
                </a:lnTo>
                <a:lnTo>
                  <a:pt x="0" y="217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MEMBUAT DELIMITER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6564990" y="2621077"/>
            <a:ext cx="5158019" cy="6328462"/>
          </a:xfrm>
          <a:custGeom>
            <a:avLst/>
            <a:gdLst/>
            <a:ahLst/>
            <a:cxnLst/>
            <a:rect r="r" b="b" t="t" l="l"/>
            <a:pathLst>
              <a:path h="6328462" w="5158019">
                <a:moveTo>
                  <a:pt x="0" y="0"/>
                </a:moveTo>
                <a:lnTo>
                  <a:pt x="5158020" y="0"/>
                </a:lnTo>
                <a:lnTo>
                  <a:pt x="5158020" y="6328462"/>
                </a:lnTo>
                <a:lnTo>
                  <a:pt x="0" y="6328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MEMBUAT DELIMITER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921585" y="2619286"/>
            <a:ext cx="6444830" cy="6332045"/>
          </a:xfrm>
          <a:custGeom>
            <a:avLst/>
            <a:gdLst/>
            <a:ahLst/>
            <a:cxnLst/>
            <a:rect r="r" b="b" t="t" l="l"/>
            <a:pathLst>
              <a:path h="6332045" w="6444830">
                <a:moveTo>
                  <a:pt x="0" y="0"/>
                </a:moveTo>
                <a:lnTo>
                  <a:pt x="6444830" y="0"/>
                </a:lnTo>
                <a:lnTo>
                  <a:pt x="6444830" y="6332045"/>
                </a:lnTo>
                <a:lnTo>
                  <a:pt x="0" y="6332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172577" y="2484246"/>
            <a:ext cx="9942846" cy="5642565"/>
          </a:xfrm>
          <a:custGeom>
            <a:avLst/>
            <a:gdLst/>
            <a:ahLst/>
            <a:cxnLst/>
            <a:rect r="r" b="b" t="t" l="l"/>
            <a:pathLst>
              <a:path h="5642565" w="9942846">
                <a:moveTo>
                  <a:pt x="0" y="0"/>
                </a:moveTo>
                <a:lnTo>
                  <a:pt x="9942846" y="0"/>
                </a:lnTo>
                <a:lnTo>
                  <a:pt x="9942846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540330" y="2717684"/>
            <a:ext cx="7207340" cy="6135249"/>
          </a:xfrm>
          <a:custGeom>
            <a:avLst/>
            <a:gdLst/>
            <a:ahLst/>
            <a:cxnLst/>
            <a:rect r="r" b="b" t="t" l="l"/>
            <a:pathLst>
              <a:path h="6135249" w="7207340">
                <a:moveTo>
                  <a:pt x="0" y="0"/>
                </a:moveTo>
                <a:lnTo>
                  <a:pt x="7207340" y="0"/>
                </a:lnTo>
                <a:lnTo>
                  <a:pt x="7207340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198924" y="2960434"/>
            <a:ext cx="9890153" cy="5649750"/>
          </a:xfrm>
          <a:custGeom>
            <a:avLst/>
            <a:gdLst/>
            <a:ahLst/>
            <a:cxnLst/>
            <a:rect r="r" b="b" t="t" l="l"/>
            <a:pathLst>
              <a:path h="5649750" w="9890153">
                <a:moveTo>
                  <a:pt x="0" y="0"/>
                </a:moveTo>
                <a:lnTo>
                  <a:pt x="9890152" y="0"/>
                </a:lnTo>
                <a:lnTo>
                  <a:pt x="9890152" y="5649749"/>
                </a:lnTo>
                <a:lnTo>
                  <a:pt x="0" y="5649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785222" y="2870375"/>
            <a:ext cx="8717556" cy="5829866"/>
          </a:xfrm>
          <a:custGeom>
            <a:avLst/>
            <a:gdLst/>
            <a:ahLst/>
            <a:cxnLst/>
            <a:rect r="r" b="b" t="t" l="l"/>
            <a:pathLst>
              <a:path h="5829866" w="8717556">
                <a:moveTo>
                  <a:pt x="0" y="0"/>
                </a:moveTo>
                <a:lnTo>
                  <a:pt x="8717556" y="0"/>
                </a:lnTo>
                <a:lnTo>
                  <a:pt x="8717556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725961" y="2880448"/>
            <a:ext cx="8836078" cy="5809722"/>
          </a:xfrm>
          <a:custGeom>
            <a:avLst/>
            <a:gdLst/>
            <a:ahLst/>
            <a:cxnLst/>
            <a:rect r="r" b="b" t="t" l="l"/>
            <a:pathLst>
              <a:path h="5809722" w="8836078">
                <a:moveTo>
                  <a:pt x="0" y="0"/>
                </a:moveTo>
                <a:lnTo>
                  <a:pt x="8836078" y="0"/>
                </a:lnTo>
                <a:lnTo>
                  <a:pt x="8836078" y="5809721"/>
                </a:lnTo>
                <a:lnTo>
                  <a:pt x="0" y="5809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573096" y="2709868"/>
            <a:ext cx="7141807" cy="6150881"/>
          </a:xfrm>
          <a:custGeom>
            <a:avLst/>
            <a:gdLst/>
            <a:ahLst/>
            <a:cxnLst/>
            <a:rect r="r" b="b" t="t" l="l"/>
            <a:pathLst>
              <a:path h="6150881" w="7141807">
                <a:moveTo>
                  <a:pt x="0" y="0"/>
                </a:moveTo>
                <a:lnTo>
                  <a:pt x="7141808" y="0"/>
                </a:lnTo>
                <a:lnTo>
                  <a:pt x="7141808" y="6150881"/>
                </a:lnTo>
                <a:lnTo>
                  <a:pt x="0" y="6150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530505" y="2907640"/>
            <a:ext cx="7242207" cy="6123452"/>
          </a:xfrm>
          <a:custGeom>
            <a:avLst/>
            <a:gdLst/>
            <a:ahLst/>
            <a:cxnLst/>
            <a:rect r="r" b="b" t="t" l="l"/>
            <a:pathLst>
              <a:path h="6123452" w="7242207">
                <a:moveTo>
                  <a:pt x="0" y="0"/>
                </a:moveTo>
                <a:lnTo>
                  <a:pt x="7242207" y="0"/>
                </a:lnTo>
                <a:lnTo>
                  <a:pt x="7242207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59154"/>
            <a:ext cx="13169015" cy="153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8"/>
              </a:lnSpc>
            </a:pPr>
            <a:r>
              <a:rPr lang="en-US" b="true" sz="89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MENAMBAHKAN KOLOM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518825" y="2684836"/>
            <a:ext cx="6010146" cy="6200945"/>
          </a:xfrm>
          <a:custGeom>
            <a:avLst/>
            <a:gdLst/>
            <a:ahLst/>
            <a:cxnLst/>
            <a:rect r="r" b="b" t="t" l="l"/>
            <a:pathLst>
              <a:path h="6200945" w="6010146">
                <a:moveTo>
                  <a:pt x="0" y="0"/>
                </a:moveTo>
                <a:lnTo>
                  <a:pt x="6010147" y="0"/>
                </a:lnTo>
                <a:lnTo>
                  <a:pt x="6010147" y="6200945"/>
                </a:lnTo>
                <a:lnTo>
                  <a:pt x="0" y="620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171584" y="2684836"/>
            <a:ext cx="4640579" cy="6401534"/>
          </a:xfrm>
          <a:custGeom>
            <a:avLst/>
            <a:gdLst/>
            <a:ahLst/>
            <a:cxnLst/>
            <a:rect r="r" b="b" t="t" l="l"/>
            <a:pathLst>
              <a:path h="6401534" w="4640579">
                <a:moveTo>
                  <a:pt x="0" y="0"/>
                </a:moveTo>
                <a:lnTo>
                  <a:pt x="4640580" y="0"/>
                </a:lnTo>
                <a:lnTo>
                  <a:pt x="4640580" y="6401534"/>
                </a:lnTo>
                <a:lnTo>
                  <a:pt x="0" y="6401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" t="0" r="-35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178341" y="2606829"/>
            <a:ext cx="2757331" cy="6356958"/>
          </a:xfrm>
          <a:custGeom>
            <a:avLst/>
            <a:gdLst/>
            <a:ahLst/>
            <a:cxnLst/>
            <a:rect r="r" b="b" t="t" l="l"/>
            <a:pathLst>
              <a:path h="6356958" w="2757331">
                <a:moveTo>
                  <a:pt x="0" y="0"/>
                </a:moveTo>
                <a:lnTo>
                  <a:pt x="2757331" y="0"/>
                </a:lnTo>
                <a:lnTo>
                  <a:pt x="275733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371519" y="2606829"/>
            <a:ext cx="2749384" cy="6356958"/>
          </a:xfrm>
          <a:custGeom>
            <a:avLst/>
            <a:gdLst/>
            <a:ahLst/>
            <a:cxnLst/>
            <a:rect r="r" b="b" t="t" l="l"/>
            <a:pathLst>
              <a:path h="6356958" w="2749384">
                <a:moveTo>
                  <a:pt x="0" y="0"/>
                </a:moveTo>
                <a:lnTo>
                  <a:pt x="2749384" y="0"/>
                </a:lnTo>
                <a:lnTo>
                  <a:pt x="274938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PIPELINE DAN TUNING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032038" y="2811643"/>
            <a:ext cx="14223925" cy="260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17411" y="5548722"/>
            <a:ext cx="10453178" cy="921776"/>
            <a:chOff x="0" y="0"/>
            <a:chExt cx="13937571" cy="122903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53848" y="0"/>
              <a:ext cx="13629875" cy="1229035"/>
              <a:chOff x="0" y="0"/>
              <a:chExt cx="1833526" cy="16533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833526" cy="165333"/>
              </a:xfrm>
              <a:custGeom>
                <a:avLst/>
                <a:gdLst/>
                <a:ahLst/>
                <a:cxnLst/>
                <a:rect r="r" b="b" t="t" l="l"/>
                <a:pathLst>
                  <a:path h="165333" w="1833526">
                    <a:moveTo>
                      <a:pt x="16681" y="0"/>
                    </a:moveTo>
                    <a:lnTo>
                      <a:pt x="1816845" y="0"/>
                    </a:lnTo>
                    <a:cubicBezTo>
                      <a:pt x="1821269" y="0"/>
                      <a:pt x="1825512" y="1757"/>
                      <a:pt x="1828640" y="4886"/>
                    </a:cubicBezTo>
                    <a:cubicBezTo>
                      <a:pt x="1831769" y="8014"/>
                      <a:pt x="1833526" y="12257"/>
                      <a:pt x="1833526" y="16681"/>
                    </a:cubicBezTo>
                    <a:lnTo>
                      <a:pt x="1833526" y="148652"/>
                    </a:lnTo>
                    <a:cubicBezTo>
                      <a:pt x="1833526" y="157865"/>
                      <a:pt x="1826058" y="165333"/>
                      <a:pt x="1816845" y="165333"/>
                    </a:cubicBezTo>
                    <a:lnTo>
                      <a:pt x="16681" y="165333"/>
                    </a:lnTo>
                    <a:cubicBezTo>
                      <a:pt x="7468" y="165333"/>
                      <a:pt x="0" y="157865"/>
                      <a:pt x="0" y="148652"/>
                    </a:cubicBezTo>
                    <a:lnTo>
                      <a:pt x="0" y="16681"/>
                    </a:lnTo>
                    <a:cubicBezTo>
                      <a:pt x="0" y="7468"/>
                      <a:pt x="7468" y="0"/>
                      <a:pt x="16681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833526" cy="203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239620"/>
              <a:ext cx="13937571" cy="546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036" spc="122">
                  <a:solidFill>
                    <a:srgbClr val="FFFFFF"/>
                  </a:solidFill>
                  <a:latin typeface="Karnchang"/>
                  <a:ea typeface="Karnchang"/>
                  <a:cs typeface="Karnchang"/>
                  <a:sym typeface="Karnchang"/>
                </a:rPr>
                <a:t>Terryanda Naufaldo Arhaby |  Telkom University | Machine Learning | 2024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3493371" y="3598879"/>
            <a:ext cx="11301259" cy="3545770"/>
          </a:xfrm>
          <a:custGeom>
            <a:avLst/>
            <a:gdLst/>
            <a:ahLst/>
            <a:cxnLst/>
            <a:rect r="r" b="b" t="t" l="l"/>
            <a:pathLst>
              <a:path h="3545770" w="11301259">
                <a:moveTo>
                  <a:pt x="0" y="0"/>
                </a:moveTo>
                <a:lnTo>
                  <a:pt x="11301258" y="0"/>
                </a:lnTo>
                <a:lnTo>
                  <a:pt x="11301258" y="3545770"/>
                </a:lnTo>
                <a:lnTo>
                  <a:pt x="0" y="3545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2368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INFO DATASET + DATA SAMPLING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7430027" y="3243435"/>
            <a:ext cx="3427946" cy="6234948"/>
          </a:xfrm>
          <a:custGeom>
            <a:avLst/>
            <a:gdLst/>
            <a:ahLst/>
            <a:cxnLst/>
            <a:rect r="r" b="b" t="t" l="l"/>
            <a:pathLst>
              <a:path h="6234948" w="3427946">
                <a:moveTo>
                  <a:pt x="0" y="0"/>
                </a:moveTo>
                <a:lnTo>
                  <a:pt x="3427946" y="0"/>
                </a:lnTo>
                <a:lnTo>
                  <a:pt x="3427946" y="6234948"/>
                </a:lnTo>
                <a:lnTo>
                  <a:pt x="0" y="6234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2368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INFO DATASET + DATA SAMPLING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937437" y="2614820"/>
            <a:ext cx="6413125" cy="6340978"/>
          </a:xfrm>
          <a:custGeom>
            <a:avLst/>
            <a:gdLst/>
            <a:ahLst/>
            <a:cxnLst/>
            <a:rect r="r" b="b" t="t" l="l"/>
            <a:pathLst>
              <a:path h="6340978" w="6413125">
                <a:moveTo>
                  <a:pt x="0" y="0"/>
                </a:moveTo>
                <a:lnTo>
                  <a:pt x="6413126" y="0"/>
                </a:lnTo>
                <a:lnTo>
                  <a:pt x="6413126" y="6340977"/>
                </a:lnTo>
                <a:lnTo>
                  <a:pt x="0" y="6340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317336" y="2484246"/>
            <a:ext cx="6413125" cy="6340978"/>
          </a:xfrm>
          <a:custGeom>
            <a:avLst/>
            <a:gdLst/>
            <a:ahLst/>
            <a:cxnLst/>
            <a:rect r="r" b="b" t="t" l="l"/>
            <a:pathLst>
              <a:path h="6340978" w="6413125">
                <a:moveTo>
                  <a:pt x="0" y="0"/>
                </a:moveTo>
                <a:lnTo>
                  <a:pt x="6413125" y="0"/>
                </a:lnTo>
                <a:lnTo>
                  <a:pt x="6413125" y="6340978"/>
                </a:lnTo>
                <a:lnTo>
                  <a:pt x="0" y="6340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030695" y="2736463"/>
            <a:ext cx="8678877" cy="5836545"/>
          </a:xfrm>
          <a:custGeom>
            <a:avLst/>
            <a:gdLst/>
            <a:ahLst/>
            <a:cxnLst/>
            <a:rect r="r" b="b" t="t" l="l"/>
            <a:pathLst>
              <a:path h="5836545" w="8678877">
                <a:moveTo>
                  <a:pt x="0" y="0"/>
                </a:moveTo>
                <a:lnTo>
                  <a:pt x="8678877" y="0"/>
                </a:lnTo>
                <a:lnTo>
                  <a:pt x="8678877" y="5836545"/>
                </a:lnTo>
                <a:lnTo>
                  <a:pt x="0" y="5836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940441" y="2642320"/>
            <a:ext cx="8407117" cy="5884982"/>
          </a:xfrm>
          <a:custGeom>
            <a:avLst/>
            <a:gdLst/>
            <a:ahLst/>
            <a:cxnLst/>
            <a:rect r="r" b="b" t="t" l="l"/>
            <a:pathLst>
              <a:path h="5884982" w="8407117">
                <a:moveTo>
                  <a:pt x="0" y="0"/>
                </a:moveTo>
                <a:lnTo>
                  <a:pt x="8407118" y="0"/>
                </a:lnTo>
                <a:lnTo>
                  <a:pt x="8407118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686257" y="2681984"/>
            <a:ext cx="6915486" cy="6206649"/>
          </a:xfrm>
          <a:custGeom>
            <a:avLst/>
            <a:gdLst/>
            <a:ahLst/>
            <a:cxnLst/>
            <a:rect r="r" b="b" t="t" l="l"/>
            <a:pathLst>
              <a:path h="6206649" w="6915486">
                <a:moveTo>
                  <a:pt x="0" y="0"/>
                </a:moveTo>
                <a:lnTo>
                  <a:pt x="6915486" y="0"/>
                </a:lnTo>
                <a:lnTo>
                  <a:pt x="6915486" y="6206649"/>
                </a:lnTo>
                <a:lnTo>
                  <a:pt x="0" y="6206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559493" y="1068679"/>
            <a:ext cx="13169015" cy="141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4"/>
              </a:lnSpc>
            </a:pPr>
            <a:r>
              <a:rPr lang="en-US" b="true" sz="82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DAGW5f2j1QA</dc:identifier>
  <dcterms:modified xsi:type="dcterms:W3CDTF">2011-08-01T06:04:30Z</dcterms:modified>
  <cp:revision>1</cp:revision>
  <dc:title>Hitam abu-abu minimalis geometris seminar proposal presentasi</dc:title>
</cp:coreProperties>
</file>