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4" r:id="rId10"/>
    <p:sldId id="266" r:id="rId11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ucida Bright" panose="02040602050505020304" pitchFamily="18" charset="0"/>
      <p:regular r:id="rId17"/>
      <p:bold r:id="rId18"/>
      <p:italic r:id="rId19"/>
      <p:boldItalic r:id="rId20"/>
    </p:embeddedFont>
    <p:embeddedFont>
      <p:font typeface="Lucida Sans" panose="020B06020305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B23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6391" autoAdjust="0"/>
  </p:normalViewPr>
  <p:slideViewPr>
    <p:cSldViewPr>
      <p:cViewPr varScale="1">
        <p:scale>
          <a:sx n="114" d="100"/>
          <a:sy n="114" d="100"/>
        </p:scale>
        <p:origin x="14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5A0E8CD-E9F0-4330-9A41-9F5E8D775063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F618E73-E2D5-4A42-9A8C-1E77B70EF8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8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With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762000"/>
            <a:ext cx="7772400" cy="1219200"/>
          </a:xfrm>
        </p:spPr>
        <p:txBody>
          <a:bodyPr>
            <a:normAutofit/>
          </a:bodyPr>
          <a:lstStyle>
            <a:lvl1pPr algn="ctr">
              <a:defRPr sz="3600" b="1" cap="small" baseline="0">
                <a:solidFill>
                  <a:srgbClr val="BE2B23"/>
                </a:solidFill>
                <a:latin typeface="Lucida Bright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057400"/>
            <a:ext cx="7772400" cy="106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0">
                <a:solidFill>
                  <a:schemeClr val="tx1"/>
                </a:solidFill>
                <a:latin typeface="Lucida Bright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Enter Subtitle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4038600" y="5925312"/>
            <a:ext cx="5105400" cy="93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E2B23"/>
              </a:buClr>
              <a:buSzTx/>
              <a:buFont typeface="Arial" pitchFamily="34" charset="0"/>
              <a:buNone/>
              <a:tabLst/>
              <a:defRPr/>
            </a:pPr>
            <a:fld id="{995EF0A0-EE91-48E4-856E-220C8C5F09A7}" type="datetime4"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Lucida Bright" pitchFamily="18" charset="0"/>
                <a:ea typeface="+mn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E2B23"/>
                </a:buClr>
                <a:buSzTx/>
                <a:buFont typeface="Arial" pitchFamily="34" charset="0"/>
                <a:buNone/>
                <a:tabLst/>
                <a:defRPr/>
              </a:pPr>
              <a:t>January 20, 2020</a:t>
            </a:fld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ucida Bright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4" name="Picture 13" descr="Wisconsin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777240" cy="1238395"/>
          </a:xfrm>
          <a:prstGeom prst="rect">
            <a:avLst/>
          </a:prstGeom>
          <a:effectLst/>
        </p:spPr>
      </p:pic>
      <p:pic>
        <p:nvPicPr>
          <p:cNvPr id="10" name="Picture 9" descr="ep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0970" y="5919028"/>
            <a:ext cx="3897630" cy="8382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43000" y="35814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pitchFamily="18" charset="0"/>
                <a:ea typeface="+mn-ea"/>
                <a:cs typeface="Times New Roman" pitchFamily="18" charset="0"/>
              </a:rPr>
              <a:t>by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4114800"/>
            <a:ext cx="7772400" cy="1066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Lucida Bright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Author(s)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14400"/>
            <a:ext cx="82296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86600" y="6340475"/>
            <a:ext cx="1447800" cy="365125"/>
          </a:xfrm>
        </p:spPr>
        <p:txBody>
          <a:bodyPr/>
          <a:lstStyle>
            <a:lvl1pPr>
              <a:defRPr>
                <a:latin typeface="Lucida Bright" pitchFamily="18" charset="0"/>
              </a:defRPr>
            </a:lvl1pPr>
          </a:lstStyle>
          <a:p>
            <a:fld id="{137A9077-1E92-4251-BC9C-AE3B9E09C50C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Bright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40475"/>
            <a:ext cx="685800" cy="365125"/>
          </a:xfrm>
        </p:spPr>
        <p:txBody>
          <a:bodyPr/>
          <a:lstStyle>
            <a:lvl1pPr>
              <a:defRPr>
                <a:latin typeface="Lucida Bright" pitchFamily="18" charset="0"/>
              </a:defRPr>
            </a:lvl1pPr>
          </a:lstStyle>
          <a:p>
            <a:fld id="{A4AD5904-FC10-4C91-8DAE-0C40262586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cida Bright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35B6-48B0-41CF-977A-4EDB84185AAE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04-FC10-4C91-8DAE-0C4026258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33600"/>
            <a:ext cx="7772400" cy="1362075"/>
          </a:xfrm>
        </p:spPr>
        <p:txBody>
          <a:bodyPr anchor="ctr"/>
          <a:lstStyle>
            <a:lvl1pPr algn="ctr">
              <a:defRPr sz="4000"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29013"/>
            <a:ext cx="77724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00">
                <a:solidFill>
                  <a:schemeClr val="tx1">
                    <a:tint val="75000"/>
                  </a:schemeClr>
                </a:solidFill>
                <a:latin typeface="Lucida Bright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Bright" pitchFamily="18" charset="0"/>
              </a:defRPr>
            </a:lvl1pPr>
          </a:lstStyle>
          <a:p>
            <a:fld id="{1394DED4-A97B-4638-B8F6-A87F57DCB750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Bright" pitchFamily="18" charset="0"/>
              </a:defRPr>
            </a:lvl1pPr>
          </a:lstStyle>
          <a:p>
            <a:fld id="{A4AD5904-FC10-4C91-8DAE-0C40262586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B366-B78F-4B5D-B2EC-641D7B578535}" type="datetime1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04-FC10-4C91-8DAE-0C4026258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52400"/>
            <a:ext cx="5690235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Lucida Bright" pitchFamily="18" charset="0"/>
                <a:cs typeface="Times New Roman" pitchFamily="18" charset="0"/>
              </a:defRPr>
            </a:lvl1pPr>
          </a:lstStyle>
          <a:p>
            <a:fld id="{1394DED4-A97B-4638-B8F6-A87F57DCB750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Lucida Bright" pitchFamily="18" charset="0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2460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Lucida Bright" pitchFamily="18" charset="0"/>
                <a:cs typeface="Times New Roman" pitchFamily="18" charset="0"/>
              </a:defRPr>
            </a:lvl1pPr>
          </a:lstStyle>
          <a:p>
            <a:fld id="{A4AD5904-FC10-4C91-8DAE-0C40262586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38100" cap="rnd">
            <a:solidFill>
              <a:srgbClr val="C02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38100" cap="rnd">
            <a:solidFill>
              <a:srgbClr val="C02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WisconsinLogo.gi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8534400" y="5888736"/>
            <a:ext cx="548640" cy="874161"/>
          </a:xfrm>
          <a:prstGeom prst="rect">
            <a:avLst/>
          </a:prstGeom>
        </p:spPr>
      </p:pic>
      <p:pic>
        <p:nvPicPr>
          <p:cNvPr id="16" name="Picture 15" descr="ep.gi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055995" y="152400"/>
            <a:ext cx="3011805" cy="647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5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500" b="1" kern="1200" baseline="0">
          <a:solidFill>
            <a:srgbClr val="BE2B23"/>
          </a:solidFill>
          <a:latin typeface="Lucida Bright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E2B23"/>
        </a:buClr>
        <a:buFont typeface="Arial" pitchFamily="34" charset="0"/>
        <a:buChar char="•"/>
        <a:defRPr sz="2400" kern="1200" baseline="0">
          <a:solidFill>
            <a:schemeClr val="tx1"/>
          </a:solidFill>
          <a:latin typeface="Lucida Sans" pitchFamily="34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E2B23"/>
        </a:buClr>
        <a:buFont typeface="Arial" pitchFamily="34" charset="0"/>
        <a:buChar char="–"/>
        <a:defRPr sz="2400" kern="1200" baseline="0">
          <a:solidFill>
            <a:schemeClr val="tx1"/>
          </a:solidFill>
          <a:latin typeface="Lucida Sans" pitchFamily="34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E2B23"/>
        </a:buClr>
        <a:buFont typeface="Wingdings" pitchFamily="2" charset="2"/>
        <a:buChar char="§"/>
        <a:defRPr sz="2400" kern="1200" baseline="0">
          <a:solidFill>
            <a:schemeClr val="tx1"/>
          </a:solidFill>
          <a:latin typeface="Lucida Sans" pitchFamily="34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E2B23"/>
        </a:buClr>
        <a:buFont typeface="Arial" pitchFamily="34" charset="0"/>
        <a:buChar char="•"/>
        <a:defRPr sz="2400" kern="1200" baseline="0">
          <a:solidFill>
            <a:schemeClr val="tx1"/>
          </a:solidFill>
          <a:latin typeface="Lucida Sans" pitchFamily="34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E2B23"/>
        </a:buClr>
        <a:buFont typeface="Times New Roman" pitchFamily="18" charset="0"/>
        <a:buChar char="–"/>
        <a:defRPr sz="2400" kern="1200" baseline="0">
          <a:solidFill>
            <a:schemeClr val="tx1"/>
          </a:solidFill>
          <a:latin typeface="Lucida Sans" pitchFamily="34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066800" y="375059"/>
            <a:ext cx="7772400" cy="1219200"/>
          </a:xfrm>
        </p:spPr>
        <p:txBody>
          <a:bodyPr/>
          <a:lstStyle/>
          <a:p>
            <a:r>
              <a:rPr lang="en-US" dirty="0"/>
              <a:t>CHF OF ATF MATERIALS PREDICTION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143000" y="1524000"/>
            <a:ext cx="7772400" cy="1066800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Tensorflow</a:t>
            </a:r>
            <a:r>
              <a:rPr lang="en-US" dirty="0"/>
              <a:t> with Deep Machine Learning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43000" y="4114800"/>
            <a:ext cx="7772400" cy="1295400"/>
          </a:xfrm>
        </p:spPr>
        <p:txBody>
          <a:bodyPr>
            <a:normAutofit/>
          </a:bodyPr>
          <a:lstStyle/>
          <a:p>
            <a:r>
              <a:rPr lang="en-US" dirty="0"/>
              <a:t>Jun Wang, Emilio Lewis Gutierrez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43000" y="1752600"/>
            <a:ext cx="7772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D0B2-C95C-4072-B658-4DDA5072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BRASS Data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0B75C5-2E3F-46E5-94A1-0D1722684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900081"/>
              </p:ext>
            </p:extLst>
          </p:nvPr>
        </p:nvGraphicFramePr>
        <p:xfrm>
          <a:off x="228600" y="1600200"/>
          <a:ext cx="8382000" cy="41148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790584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72193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259307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462052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36939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24640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87009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643016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759853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643250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25240454"/>
                    </a:ext>
                  </a:extLst>
                </a:gridCol>
              </a:tblGrid>
              <a:tr h="21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Thickness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Surface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Package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Oxidized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8108362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0.05''_Brass_1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Un-polished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0.299333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24.44767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9.642016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575.6864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972319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0.063''_Brass_1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1.6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Un-polished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0.299333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24.44767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9.642016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629.9868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4799912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0.02''_Brass_1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0.508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Un-polished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0.299333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24.44767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9.642016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620.3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1249749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0.05''_Brass_2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Un-polished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0.299333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24.44767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9.642016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624.1421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4635786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0.063''_Brass_2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Un-polished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0.299333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24.44767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9.642016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655.95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229491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0.063''_Brass_3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Un-polished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0.299333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24.44767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9.642016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650.8201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2735293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0.02''_Brass_2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0.508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Un-polished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0.299333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24.44767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9.642016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671.8594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202367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0.02''_Brass_3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0.508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Un-polished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0.299333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24.44767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9.642016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615.9993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4705720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0.02''_Brass_4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0.508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Un-polished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0.299333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24.44767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9.642016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568.712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524190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0.05''_Brass_3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Un-polished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0.299333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24.44767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9.642016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624.5236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210978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DB897-5D5B-4FDD-94C4-2FCB1503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077-1E92-4251-BC9C-AE3B9E09C50C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37802-83AC-4EAF-B3B7-0A8ABEBF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0016-14AD-4B81-B7F0-5A262665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04-FC10-4C91-8DAE-0C402625861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D125-0E10-42CF-947E-A81B31BF10E4}"/>
              </a:ext>
            </a:extLst>
          </p:cNvPr>
          <p:cNvSpPr txBox="1"/>
          <p:nvPr/>
        </p:nvSpPr>
        <p:spPr>
          <a:xfrm>
            <a:off x="3048000" y="5843074"/>
            <a:ext cx="280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seems not perfect</a:t>
            </a:r>
          </a:p>
        </p:txBody>
      </p:sp>
    </p:spTree>
    <p:extLst>
      <p:ext uri="{BB962C8B-B14F-4D97-AF65-F5344CB8AC3E}">
        <p14:creationId xmlns:p14="http://schemas.microsoft.com/office/powerpoint/2010/main" val="147904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573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Neural Network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Lasso Regression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077-1E92-4251-BC9C-AE3B9E09C50C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04-FC10-4C91-8DAE-0C402625861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4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63E7-72C2-41AA-BBE8-CAF1D58A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Pre-analysis</a:t>
            </a:r>
          </a:p>
        </p:txBody>
      </p:sp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6B7754F-DDDF-435B-B575-21F3648E2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1474708"/>
            <a:ext cx="8229600" cy="42133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C08AE-1B0C-4470-B7DF-247726E0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077-1E92-4251-BC9C-AE3B9E09C50C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3769-C43C-4442-933F-A848C317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AB78-4704-4EC6-A51A-74BEC92C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04-FC10-4C91-8DAE-0C402625861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57D3-6AE0-4A09-B522-A260B279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CHF  VS. Package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4803E2-69BD-4132-919B-4897DB7BD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905000"/>
            <a:ext cx="6417972" cy="3505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1F294-11FD-4631-8326-73859B25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077-1E92-4251-BC9C-AE3B9E09C50C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5B8D-8CC8-4541-8D49-21BBDF03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6E6A-36EA-4931-AE3B-1514DD66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04-FC10-4C91-8DAE-0C40262586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D72D5-D4B4-4057-AF26-719C0844C61F}"/>
              </a:ext>
            </a:extLst>
          </p:cNvPr>
          <p:cNvSpPr txBox="1"/>
          <p:nvPr/>
        </p:nvSpPr>
        <p:spPr>
          <a:xfrm>
            <a:off x="5776912" y="542837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B5BFE-8A7D-4407-BCB6-19822ED09FEB}"/>
              </a:ext>
            </a:extLst>
          </p:cNvPr>
          <p:cNvSpPr txBox="1"/>
          <p:nvPr/>
        </p:nvSpPr>
        <p:spPr>
          <a:xfrm>
            <a:off x="342900" y="2209800"/>
            <a:ext cx="1358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Package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A1C0D-D29F-4D82-876E-BEE723D08B50}"/>
              </a:ext>
            </a:extLst>
          </p:cNvPr>
          <p:cNvSpPr txBox="1"/>
          <p:nvPr/>
        </p:nvSpPr>
        <p:spPr>
          <a:xfrm>
            <a:off x="685800" y="1148626"/>
            <a:ext cx="755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Package = ( Density * Thermal C * Specific H ) ^ 0.5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DAD28-895A-4473-86D9-5FF737A5494B}"/>
              </a:ext>
            </a:extLst>
          </p:cNvPr>
          <p:cNvSpPr txBox="1"/>
          <p:nvPr/>
        </p:nvSpPr>
        <p:spPr>
          <a:xfrm>
            <a:off x="685800" y="5791200"/>
            <a:ext cx="623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hard to summary the relationship between Package and CHF</a:t>
            </a:r>
          </a:p>
        </p:txBody>
      </p:sp>
    </p:spTree>
    <p:extLst>
      <p:ext uri="{BB962C8B-B14F-4D97-AF65-F5344CB8AC3E}">
        <p14:creationId xmlns:p14="http://schemas.microsoft.com/office/powerpoint/2010/main" val="311427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63E7-72C2-41AA-BBE8-CAF1D58A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4F85674-55CA-467D-A3FC-356947C5C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39" y="1386835"/>
            <a:ext cx="5852172" cy="43891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C08AE-1B0C-4470-B7DF-247726E0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077-1E92-4251-BC9C-AE3B9E09C50C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3769-C43C-4442-933F-A848C317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AB78-4704-4EC6-A51A-74BEC92C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04-FC10-4C91-8DAE-0C402625861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F2BB9-C9F8-4879-B016-94C737F2F90B}"/>
              </a:ext>
            </a:extLst>
          </p:cNvPr>
          <p:cNvSpPr txBox="1"/>
          <p:nvPr/>
        </p:nvSpPr>
        <p:spPr>
          <a:xfrm>
            <a:off x="1676400" y="58674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good</a:t>
            </a:r>
          </a:p>
        </p:txBody>
      </p:sp>
    </p:spTree>
    <p:extLst>
      <p:ext uri="{BB962C8B-B14F-4D97-AF65-F5344CB8AC3E}">
        <p14:creationId xmlns:p14="http://schemas.microsoft.com/office/powerpoint/2010/main" val="359473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BA47-4B4E-408F-A39A-770523D9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C6712A55-7980-4F52-800A-78B6A51B4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39" y="1386835"/>
            <a:ext cx="5852172" cy="43891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53D4-CE31-428F-B9A9-7F0A0F5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077-1E92-4251-BC9C-AE3B9E09C50C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6569-30EB-4FD2-94B4-E484F6C7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78E9-D1F5-4A69-A02D-C67B4268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04-FC10-4C91-8DAE-0C402625861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C3836-1197-4B6C-AAB4-3604E8D3E2CA}"/>
              </a:ext>
            </a:extLst>
          </p:cNvPr>
          <p:cNvSpPr txBox="1"/>
          <p:nvPr/>
        </p:nvSpPr>
        <p:spPr>
          <a:xfrm>
            <a:off x="1676400" y="58674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good</a:t>
            </a:r>
          </a:p>
        </p:txBody>
      </p:sp>
    </p:spTree>
    <p:extLst>
      <p:ext uri="{BB962C8B-B14F-4D97-AF65-F5344CB8AC3E}">
        <p14:creationId xmlns:p14="http://schemas.microsoft.com/office/powerpoint/2010/main" val="404806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18C6-F644-48FE-ACAE-DA443150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1177-37E6-4D09-80EE-CA6041D7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2667000"/>
            <a:ext cx="8229600" cy="3581400"/>
          </a:xfrm>
        </p:spPr>
        <p:txBody>
          <a:bodyPr/>
          <a:lstStyle/>
          <a:p>
            <a:r>
              <a:rPr lang="en-US" dirty="0"/>
              <a:t>Select some Specific Data to improve predict 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5D7C-50A7-4C85-BEF7-A6979994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077-1E92-4251-BC9C-AE3B9E09C50C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FC5F-543A-4636-A7A4-0EE70F3E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2634-A5B7-49CD-9EF4-EC3FCB38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04-FC10-4C91-8DAE-0C402625861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9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9D23-3348-44D8-B4B8-513F7E27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5690235" cy="716280"/>
          </a:xfrm>
        </p:spPr>
        <p:txBody>
          <a:bodyPr/>
          <a:lstStyle/>
          <a:p>
            <a:r>
              <a:rPr lang="en-US" dirty="0"/>
              <a:t>Zircaloy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2F85D-ADA3-4CB0-8BC0-A4C324D5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077-1E92-4251-BC9C-AE3B9E09C50C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F5EE-B3FE-4695-BC77-0803A89C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4266-2ACA-4A4A-A9C5-5096020B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04-FC10-4C91-8DAE-0C402625861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E09BBD52-B759-4540-A035-3513EE5AD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54471"/>
            <a:ext cx="5852172" cy="4389129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5CE7C26-1C69-48FA-9987-1C9BBA84E2C3}"/>
              </a:ext>
            </a:extLst>
          </p:cNvPr>
          <p:cNvSpPr txBox="1">
            <a:spLocks/>
          </p:cNvSpPr>
          <p:nvPr/>
        </p:nvSpPr>
        <p:spPr>
          <a:xfrm>
            <a:off x="365760" y="152400"/>
            <a:ext cx="5690235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rgbClr val="BE2B23"/>
                </a:solidFill>
                <a:latin typeface="Lucida Bright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Neural Network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74A6A-729B-43D7-BFA4-41C18C3B6254}"/>
              </a:ext>
            </a:extLst>
          </p:cNvPr>
          <p:cNvSpPr txBox="1"/>
          <p:nvPr/>
        </p:nvSpPr>
        <p:spPr>
          <a:xfrm>
            <a:off x="685800" y="5791200"/>
            <a:ext cx="22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improved a lot</a:t>
            </a:r>
          </a:p>
        </p:txBody>
      </p:sp>
    </p:spTree>
    <p:extLst>
      <p:ext uri="{BB962C8B-B14F-4D97-AF65-F5344CB8AC3E}">
        <p14:creationId xmlns:p14="http://schemas.microsoft.com/office/powerpoint/2010/main" val="45783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A863-5259-45CB-A596-C5011DA5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" y="1028695"/>
            <a:ext cx="5690235" cy="716280"/>
          </a:xfrm>
        </p:spPr>
        <p:txBody>
          <a:bodyPr/>
          <a:lstStyle/>
          <a:p>
            <a:r>
              <a:rPr lang="en-US" dirty="0"/>
              <a:t>Zircaloy unpolished only</a:t>
            </a: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EE7FE1-2D0C-4FC3-9DDF-913D10F65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73523"/>
            <a:ext cx="5852172" cy="43891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CFD4-3F27-4254-9CF0-D62679D3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077-1E92-4251-BC9C-AE3B9E09C50C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7FE2-7A26-4B65-933C-2EABF202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EEC80-2DAD-4460-975F-B2526D20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04-FC10-4C91-8DAE-0C402625861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317A9A-4C19-44C8-A0B0-E3F354A81602}"/>
              </a:ext>
            </a:extLst>
          </p:cNvPr>
          <p:cNvSpPr txBox="1">
            <a:spLocks/>
          </p:cNvSpPr>
          <p:nvPr/>
        </p:nvSpPr>
        <p:spPr>
          <a:xfrm>
            <a:off x="365760" y="152400"/>
            <a:ext cx="5690235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rgbClr val="BE2B23"/>
                </a:solidFill>
                <a:latin typeface="Lucida Bright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Neural Network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126C0-33F5-454E-9CA9-139423C39077}"/>
              </a:ext>
            </a:extLst>
          </p:cNvPr>
          <p:cNvSpPr txBox="1"/>
          <p:nvPr/>
        </p:nvSpPr>
        <p:spPr>
          <a:xfrm>
            <a:off x="685800" y="5791200"/>
            <a:ext cx="22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improved a lot</a:t>
            </a:r>
          </a:p>
        </p:txBody>
      </p:sp>
    </p:spTree>
    <p:extLst>
      <p:ext uri="{BB962C8B-B14F-4D97-AF65-F5344CB8AC3E}">
        <p14:creationId xmlns:p14="http://schemas.microsoft.com/office/powerpoint/2010/main" val="88566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275</Words>
  <Application>Microsoft Office PowerPoint</Application>
  <PresentationFormat>On-screen Show (4:3)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Lucida Sans</vt:lpstr>
      <vt:lpstr>Times New Roman</vt:lpstr>
      <vt:lpstr>Calibri</vt:lpstr>
      <vt:lpstr>Arial</vt:lpstr>
      <vt:lpstr>Wingdings</vt:lpstr>
      <vt:lpstr>Lucida Bright</vt:lpstr>
      <vt:lpstr>Office Theme</vt:lpstr>
      <vt:lpstr>CHF OF ATF MATERIALS PREDICTION</vt:lpstr>
      <vt:lpstr>CONTENT</vt:lpstr>
      <vt:lpstr>Data Pre-analysis</vt:lpstr>
      <vt:lpstr>CHF  VS. Package</vt:lpstr>
      <vt:lpstr>Neural Network</vt:lpstr>
      <vt:lpstr>Lasso Regression</vt:lpstr>
      <vt:lpstr>Specific Data</vt:lpstr>
      <vt:lpstr>Zircaloy Only</vt:lpstr>
      <vt:lpstr>Zircaloy unpolished only</vt:lpstr>
      <vt:lpstr>BRASS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Haskin</dc:creator>
  <cp:lastModifiedBy>Jun</cp:lastModifiedBy>
  <cp:revision>312</cp:revision>
  <dcterms:created xsi:type="dcterms:W3CDTF">2009-07-28T14:51:58Z</dcterms:created>
  <dcterms:modified xsi:type="dcterms:W3CDTF">2020-01-20T13:48:18Z</dcterms:modified>
</cp:coreProperties>
</file>