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DD2FC-5936-4447-9D9C-FC9ECEEA4CF8}" type="datetimeFigureOut">
              <a:rPr lang="pt-PT" smtClean="0"/>
              <a:t>17-04-2015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097B2-8109-4834-97CE-BD525EBEB1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819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097B2-8109-4834-97CE-BD525EBEB184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090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0B69-10E7-4D25-801B-DA05BC92E0CB}" type="datetimeFigureOut">
              <a:rPr lang="pt-PT" smtClean="0"/>
              <a:t>17-04-2015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CEB-71A7-421D-B154-9367F1FD0A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715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0B69-10E7-4D25-801B-DA05BC92E0CB}" type="datetimeFigureOut">
              <a:rPr lang="pt-PT" smtClean="0"/>
              <a:t>17-04-2015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CEB-71A7-421D-B154-9367F1FD0A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201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0B69-10E7-4D25-801B-DA05BC92E0CB}" type="datetimeFigureOut">
              <a:rPr lang="pt-PT" smtClean="0"/>
              <a:t>17-04-2015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CEB-71A7-421D-B154-9367F1FD0A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593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0B69-10E7-4D25-801B-DA05BC92E0CB}" type="datetimeFigureOut">
              <a:rPr lang="pt-PT" smtClean="0"/>
              <a:t>17-04-2015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CEB-71A7-421D-B154-9367F1FD0A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998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0B69-10E7-4D25-801B-DA05BC92E0CB}" type="datetimeFigureOut">
              <a:rPr lang="pt-PT" smtClean="0"/>
              <a:t>17-04-2015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CEB-71A7-421D-B154-9367F1FD0A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892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0B69-10E7-4D25-801B-DA05BC92E0CB}" type="datetimeFigureOut">
              <a:rPr lang="pt-PT" smtClean="0"/>
              <a:t>17-04-2015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CEB-71A7-421D-B154-9367F1FD0A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637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0B69-10E7-4D25-801B-DA05BC92E0CB}" type="datetimeFigureOut">
              <a:rPr lang="pt-PT" smtClean="0"/>
              <a:t>17-04-2015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CEB-71A7-421D-B154-9367F1FD0A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968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0B69-10E7-4D25-801B-DA05BC92E0CB}" type="datetimeFigureOut">
              <a:rPr lang="pt-PT" smtClean="0"/>
              <a:t>17-04-2015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CEB-71A7-421D-B154-9367F1FD0A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68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0B69-10E7-4D25-801B-DA05BC92E0CB}" type="datetimeFigureOut">
              <a:rPr lang="pt-PT" smtClean="0"/>
              <a:t>17-04-2015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CEB-71A7-421D-B154-9367F1FD0A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988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0B69-10E7-4D25-801B-DA05BC92E0CB}" type="datetimeFigureOut">
              <a:rPr lang="pt-PT" smtClean="0"/>
              <a:t>17-04-2015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CEB-71A7-421D-B154-9367F1FD0A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525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0B69-10E7-4D25-801B-DA05BC92E0CB}" type="datetimeFigureOut">
              <a:rPr lang="pt-PT" smtClean="0"/>
              <a:t>17-04-2015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CEB-71A7-421D-B154-9367F1FD0A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741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B0B69-10E7-4D25-801B-DA05BC92E0CB}" type="datetimeFigureOut">
              <a:rPr lang="pt-PT" smtClean="0"/>
              <a:t>17-04-2015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EACEB-71A7-421D-B154-9367F1FD0A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872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362" y="604837"/>
            <a:ext cx="8677275" cy="564832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41881" y="2227219"/>
            <a:ext cx="3559765" cy="264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43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Ecrã Panorâmico</PresentationFormat>
  <Paragraphs>1</Paragraphs>
  <Slides>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Romeu</dc:creator>
  <cp:lastModifiedBy>Romeu</cp:lastModifiedBy>
  <cp:revision>2</cp:revision>
  <dcterms:created xsi:type="dcterms:W3CDTF">2015-04-17T15:22:19Z</dcterms:created>
  <dcterms:modified xsi:type="dcterms:W3CDTF">2015-04-17T15:27:47Z</dcterms:modified>
</cp:coreProperties>
</file>