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50" y="3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Recovery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System security certified practitioner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Handling</a:t>
            </a:r>
          </a:p>
          <a:p>
            <a:r>
              <a:rPr lang="en-US" dirty="0"/>
              <a:t>Forensic Investigations</a:t>
            </a:r>
          </a:p>
          <a:p>
            <a:r>
              <a:rPr lang="en-US" dirty="0"/>
              <a:t>Business Continuity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</TotalTime>
  <Words>112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Incident Response and Recovery</vt:lpstr>
      <vt:lpstr>Scope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Keiran Wyllie</dc:creator>
  <cp:lastModifiedBy>Keiran Wyllie</cp:lastModifiedBy>
  <cp:revision>2</cp:revision>
  <dcterms:created xsi:type="dcterms:W3CDTF">2020-06-15T23:25:37Z</dcterms:created>
  <dcterms:modified xsi:type="dcterms:W3CDTF">2020-06-15T23:28:08Z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