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50" y="3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Keiran Wyllie</dc:creator>
  <cp:lastModifiedBy>Keiran Wyllie</cp:lastModifiedBy>
  <cp:revision>1</cp:revision>
  <dcterms:created xsi:type="dcterms:W3CDTF">2020-06-15T23:25:37Z</dcterms:created>
  <dcterms:modified xsi:type="dcterms:W3CDTF">2020-06-15T23:26:02Z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