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9"/>
  </p:notesMasterIdLst>
  <p:sldIdLst>
    <p:sldId id="256" r:id="rId2"/>
    <p:sldId id="260" r:id="rId3"/>
    <p:sldId id="258" r:id="rId4"/>
    <p:sldId id="521" r:id="rId5"/>
    <p:sldId id="522" r:id="rId6"/>
    <p:sldId id="527" r:id="rId7"/>
    <p:sldId id="524" r:id="rId8"/>
    <p:sldId id="523" r:id="rId9"/>
    <p:sldId id="525" r:id="rId10"/>
    <p:sldId id="520" r:id="rId11"/>
    <p:sldId id="275" r:id="rId12"/>
    <p:sldId id="284" r:id="rId13"/>
    <p:sldId id="267" r:id="rId14"/>
    <p:sldId id="259" r:id="rId15"/>
    <p:sldId id="283" r:id="rId16"/>
    <p:sldId id="28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C973C-5EE7-4186-AAAF-ECC04F2E594A}" v="1197" dt="2023-10-20T07:57:07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4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750"/>
    </p:cViewPr>
  </p:sorterViewPr>
  <p:notesViewPr>
    <p:cSldViewPr>
      <p:cViewPr varScale="1">
        <p:scale>
          <a:sx n="38" d="100"/>
          <a:sy n="38" d="100"/>
        </p:scale>
        <p:origin x="-220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iqat Aderinoye-Abdulwahab" userId="83cca7b5740bb3c7" providerId="LiveId" clId="{9E0C973C-5EE7-4186-AAAF-ECC04F2E594A}"/>
    <pc:docChg chg="undo custSel addSld delSld modSld">
      <pc:chgData name="Sidiqat Aderinoye-Abdulwahab" userId="83cca7b5740bb3c7" providerId="LiveId" clId="{9E0C973C-5EE7-4186-AAAF-ECC04F2E594A}" dt="2023-10-20T08:15:48.903" v="3844" actId="27636"/>
      <pc:docMkLst>
        <pc:docMk/>
      </pc:docMkLst>
      <pc:sldChg chg="modSp mod">
        <pc:chgData name="Sidiqat Aderinoye-Abdulwahab" userId="83cca7b5740bb3c7" providerId="LiveId" clId="{9E0C973C-5EE7-4186-AAAF-ECC04F2E594A}" dt="2023-10-16T08:14:42.073" v="1" actId="1076"/>
        <pc:sldMkLst>
          <pc:docMk/>
          <pc:sldMk cId="2328174414" sldId="256"/>
        </pc:sldMkLst>
        <pc:spChg chg="mod">
          <ac:chgData name="Sidiqat Aderinoye-Abdulwahab" userId="83cca7b5740bb3c7" providerId="LiveId" clId="{9E0C973C-5EE7-4186-AAAF-ECC04F2E594A}" dt="2023-10-16T08:14:42.073" v="1" actId="1076"/>
          <ac:spMkLst>
            <pc:docMk/>
            <pc:sldMk cId="2328174414" sldId="256"/>
            <ac:spMk id="2" creationId="{00000000-0000-0000-0000-000000000000}"/>
          </ac:spMkLst>
        </pc:spChg>
      </pc:sldChg>
      <pc:sldChg chg="modSp mod">
        <pc:chgData name="Sidiqat Aderinoye-Abdulwahab" userId="83cca7b5740bb3c7" providerId="LiveId" clId="{9E0C973C-5EE7-4186-AAAF-ECC04F2E594A}" dt="2023-10-20T08:15:48.903" v="3844" actId="27636"/>
        <pc:sldMkLst>
          <pc:docMk/>
          <pc:sldMk cId="1022528829" sldId="258"/>
        </pc:sldMkLst>
        <pc:spChg chg="mod">
          <ac:chgData name="Sidiqat Aderinoye-Abdulwahab" userId="83cca7b5740bb3c7" providerId="LiveId" clId="{9E0C973C-5EE7-4186-AAAF-ECC04F2E594A}" dt="2023-10-20T08:14:04.293" v="3805" actId="14100"/>
          <ac:spMkLst>
            <pc:docMk/>
            <pc:sldMk cId="1022528829" sldId="258"/>
            <ac:spMk id="2" creationId="{00000000-0000-0000-0000-000000000000}"/>
          </ac:spMkLst>
        </pc:spChg>
        <pc:spChg chg="mod">
          <ac:chgData name="Sidiqat Aderinoye-Abdulwahab" userId="83cca7b5740bb3c7" providerId="LiveId" clId="{9E0C973C-5EE7-4186-AAAF-ECC04F2E594A}" dt="2023-10-20T08:15:48.903" v="3844" actId="27636"/>
          <ac:spMkLst>
            <pc:docMk/>
            <pc:sldMk cId="1022528829" sldId="258"/>
            <ac:spMk id="3" creationId="{00000000-0000-0000-0000-000000000000}"/>
          </ac:spMkLst>
        </pc:spChg>
      </pc:sldChg>
      <pc:sldChg chg="add del">
        <pc:chgData name="Sidiqat Aderinoye-Abdulwahab" userId="83cca7b5740bb3c7" providerId="LiveId" clId="{9E0C973C-5EE7-4186-AAAF-ECC04F2E594A}" dt="2023-10-17T19:24:56.790" v="1734" actId="2696"/>
        <pc:sldMkLst>
          <pc:docMk/>
          <pc:sldMk cId="1567817207" sldId="258"/>
        </pc:sldMkLst>
      </pc:sldChg>
      <pc:sldChg chg="modSp mod">
        <pc:chgData name="Sidiqat Aderinoye-Abdulwahab" userId="83cca7b5740bb3c7" providerId="LiveId" clId="{9E0C973C-5EE7-4186-AAAF-ECC04F2E594A}" dt="2023-10-17T20:42:46.867" v="2637" actId="20577"/>
        <pc:sldMkLst>
          <pc:docMk/>
          <pc:sldMk cId="381150217" sldId="259"/>
        </pc:sldMkLst>
        <pc:spChg chg="mod">
          <ac:chgData name="Sidiqat Aderinoye-Abdulwahab" userId="83cca7b5740bb3c7" providerId="LiveId" clId="{9E0C973C-5EE7-4186-AAAF-ECC04F2E594A}" dt="2023-10-17T20:37:31.184" v="2420" actId="20577"/>
          <ac:spMkLst>
            <pc:docMk/>
            <pc:sldMk cId="381150217" sldId="259"/>
            <ac:spMk id="2" creationId="{00000000-0000-0000-0000-000000000000}"/>
          </ac:spMkLst>
        </pc:spChg>
        <pc:spChg chg="mod">
          <ac:chgData name="Sidiqat Aderinoye-Abdulwahab" userId="83cca7b5740bb3c7" providerId="LiveId" clId="{9E0C973C-5EE7-4186-AAAF-ECC04F2E594A}" dt="2023-10-17T20:42:46.867" v="2637" actId="20577"/>
          <ac:spMkLst>
            <pc:docMk/>
            <pc:sldMk cId="381150217" sldId="259"/>
            <ac:spMk id="3" creationId="{00000000-0000-0000-0000-000000000000}"/>
          </ac:spMkLst>
        </pc:spChg>
      </pc:sldChg>
      <pc:sldChg chg="addSp delSp modSp mod">
        <pc:chgData name="Sidiqat Aderinoye-Abdulwahab" userId="83cca7b5740bb3c7" providerId="LiveId" clId="{9E0C973C-5EE7-4186-AAAF-ECC04F2E594A}" dt="2023-10-16T08:23:31.232" v="640" actId="22"/>
        <pc:sldMkLst>
          <pc:docMk/>
          <pc:sldMk cId="3461945842" sldId="260"/>
        </pc:sldMkLst>
        <pc:spChg chg="mod">
          <ac:chgData name="Sidiqat Aderinoye-Abdulwahab" userId="83cca7b5740bb3c7" providerId="LiveId" clId="{9E0C973C-5EE7-4186-AAAF-ECC04F2E594A}" dt="2023-10-16T08:22:45.365" v="638" actId="20577"/>
          <ac:spMkLst>
            <pc:docMk/>
            <pc:sldMk cId="3461945842" sldId="260"/>
            <ac:spMk id="3" creationId="{00000000-0000-0000-0000-000000000000}"/>
          </ac:spMkLst>
        </pc:spChg>
        <pc:spChg chg="add del">
          <ac:chgData name="Sidiqat Aderinoye-Abdulwahab" userId="83cca7b5740bb3c7" providerId="LiveId" clId="{9E0C973C-5EE7-4186-AAAF-ECC04F2E594A}" dt="2023-10-16T08:23:31.232" v="640" actId="22"/>
          <ac:spMkLst>
            <pc:docMk/>
            <pc:sldMk cId="3461945842" sldId="260"/>
            <ac:spMk id="4" creationId="{C412853C-300C-4EAD-C101-36C48E03E1C6}"/>
          </ac:spMkLst>
        </pc:spChg>
      </pc:sldChg>
      <pc:sldChg chg="del">
        <pc:chgData name="Sidiqat Aderinoye-Abdulwahab" userId="83cca7b5740bb3c7" providerId="LiveId" clId="{9E0C973C-5EE7-4186-AAAF-ECC04F2E594A}" dt="2023-10-17T19:55:49.811" v="1867" actId="47"/>
        <pc:sldMkLst>
          <pc:docMk/>
          <pc:sldMk cId="1867063807" sldId="261"/>
        </pc:sldMkLst>
      </pc:sldChg>
      <pc:sldChg chg="del">
        <pc:chgData name="Sidiqat Aderinoye-Abdulwahab" userId="83cca7b5740bb3c7" providerId="LiveId" clId="{9E0C973C-5EE7-4186-AAAF-ECC04F2E594A}" dt="2023-10-17T19:56:00.064" v="1869" actId="47"/>
        <pc:sldMkLst>
          <pc:docMk/>
          <pc:sldMk cId="1626813898" sldId="262"/>
        </pc:sldMkLst>
      </pc:sldChg>
      <pc:sldChg chg="modSp mod">
        <pc:chgData name="Sidiqat Aderinoye-Abdulwahab" userId="83cca7b5740bb3c7" providerId="LiveId" clId="{9E0C973C-5EE7-4186-AAAF-ECC04F2E594A}" dt="2023-10-20T08:06:29.603" v="3551" actId="27636"/>
        <pc:sldMkLst>
          <pc:docMk/>
          <pc:sldMk cId="2214980346" sldId="266"/>
        </pc:sldMkLst>
        <pc:spChg chg="mod">
          <ac:chgData name="Sidiqat Aderinoye-Abdulwahab" userId="83cca7b5740bb3c7" providerId="LiveId" clId="{9E0C973C-5EE7-4186-AAAF-ECC04F2E594A}" dt="2023-10-20T08:06:29.603" v="3551" actId="27636"/>
          <ac:spMkLst>
            <pc:docMk/>
            <pc:sldMk cId="2214980346" sldId="266"/>
            <ac:spMk id="3" creationId="{00000000-0000-0000-0000-000000000000}"/>
          </ac:spMkLst>
        </pc:spChg>
      </pc:sldChg>
      <pc:sldChg chg="delSp modSp add mod setBg delDesignElem">
        <pc:chgData name="Sidiqat Aderinoye-Abdulwahab" userId="83cca7b5740bb3c7" providerId="LiveId" clId="{9E0C973C-5EE7-4186-AAAF-ECC04F2E594A}" dt="2023-10-20T08:07:10.766" v="3558" actId="20577"/>
        <pc:sldMkLst>
          <pc:docMk/>
          <pc:sldMk cId="448435471" sldId="267"/>
        </pc:sldMkLst>
        <pc:spChg chg="mod">
          <ac:chgData name="Sidiqat Aderinoye-Abdulwahab" userId="83cca7b5740bb3c7" providerId="LiveId" clId="{9E0C973C-5EE7-4186-AAAF-ECC04F2E594A}" dt="2023-10-20T07:46:29.481" v="3058" actId="113"/>
          <ac:spMkLst>
            <pc:docMk/>
            <pc:sldMk cId="448435471" sldId="267"/>
            <ac:spMk id="2" creationId="{00000000-0000-0000-0000-000000000000}"/>
          </ac:spMkLst>
        </pc:spChg>
        <pc:spChg chg="mod">
          <ac:chgData name="Sidiqat Aderinoye-Abdulwahab" userId="83cca7b5740bb3c7" providerId="LiveId" clId="{9E0C973C-5EE7-4186-AAAF-ECC04F2E594A}" dt="2023-10-20T08:07:10.766" v="3558" actId="20577"/>
          <ac:spMkLst>
            <pc:docMk/>
            <pc:sldMk cId="448435471" sldId="267"/>
            <ac:spMk id="3" creationId="{00000000-0000-0000-0000-000000000000}"/>
          </ac:spMkLst>
        </pc:spChg>
        <pc:spChg chg="del">
          <ac:chgData name="Sidiqat Aderinoye-Abdulwahab" userId="83cca7b5740bb3c7" providerId="LiveId" clId="{9E0C973C-5EE7-4186-AAAF-ECC04F2E594A}" dt="2023-10-17T20:50:14.284" v="2987"/>
          <ac:spMkLst>
            <pc:docMk/>
            <pc:sldMk cId="448435471" sldId="267"/>
            <ac:spMk id="9" creationId="{35C3D674-3D59-4E93-80CA-0C0A9095E816}"/>
          </ac:spMkLst>
        </pc:spChg>
        <pc:spChg chg="del">
          <ac:chgData name="Sidiqat Aderinoye-Abdulwahab" userId="83cca7b5740bb3c7" providerId="LiveId" clId="{9E0C973C-5EE7-4186-AAAF-ECC04F2E594A}" dt="2023-10-17T20:50:14.284" v="2987"/>
          <ac:spMkLst>
            <pc:docMk/>
            <pc:sldMk cId="448435471" sldId="267"/>
            <ac:spMk id="13" creationId="{EF2A81E1-BCBE-426B-8C09-33274E69409D}"/>
          </ac:spMkLst>
        </pc:spChg>
        <pc:picChg chg="mod">
          <ac:chgData name="Sidiqat Aderinoye-Abdulwahab" userId="83cca7b5740bb3c7" providerId="LiveId" clId="{9E0C973C-5EE7-4186-AAAF-ECC04F2E594A}" dt="2023-10-20T08:06:48.808" v="3552" actId="1076"/>
          <ac:picMkLst>
            <pc:docMk/>
            <pc:sldMk cId="448435471" sldId="267"/>
            <ac:picMk id="4" creationId="{830BB06E-A9BB-D28B-069C-8E2C3A9F1EC6}"/>
          </ac:picMkLst>
        </pc:picChg>
        <pc:picChg chg="del">
          <ac:chgData name="Sidiqat Aderinoye-Abdulwahab" userId="83cca7b5740bb3c7" providerId="LiveId" clId="{9E0C973C-5EE7-4186-AAAF-ECC04F2E594A}" dt="2023-10-17T20:50:14.284" v="2987"/>
          <ac:picMkLst>
            <pc:docMk/>
            <pc:sldMk cId="448435471" sldId="267"/>
            <ac:picMk id="15" creationId="{39D1DDD4-5BB3-45BA-B9B3-06B62299AD79}"/>
          </ac:picMkLst>
        </pc:picChg>
        <pc:cxnChg chg="del">
          <ac:chgData name="Sidiqat Aderinoye-Abdulwahab" userId="83cca7b5740bb3c7" providerId="LiveId" clId="{9E0C973C-5EE7-4186-AAAF-ECC04F2E594A}" dt="2023-10-17T20:50:14.284" v="2987"/>
          <ac:cxnSpMkLst>
            <pc:docMk/>
            <pc:sldMk cId="448435471" sldId="267"/>
            <ac:cxnSpMk id="11" creationId="{C884B8F8-FDC9-498B-9960-5D7260AFCB03}"/>
          </ac:cxnSpMkLst>
        </pc:cxnChg>
        <pc:cxnChg chg="del">
          <ac:chgData name="Sidiqat Aderinoye-Abdulwahab" userId="83cca7b5740bb3c7" providerId="LiveId" clId="{9E0C973C-5EE7-4186-AAAF-ECC04F2E594A}" dt="2023-10-17T20:50:14.284" v="2987"/>
          <ac:cxnSpMkLst>
            <pc:docMk/>
            <pc:sldMk cId="448435471" sldId="267"/>
            <ac:cxnSpMk id="17" creationId="{A24DAE64-2302-42EA-8239-F2F0775CA5AD}"/>
          </ac:cxnSpMkLst>
        </pc:cxnChg>
      </pc:sldChg>
      <pc:sldChg chg="addSp modSp del mod setBg">
        <pc:chgData name="Sidiqat Aderinoye-Abdulwahab" userId="83cca7b5740bb3c7" providerId="LiveId" clId="{9E0C973C-5EE7-4186-AAAF-ECC04F2E594A}" dt="2023-10-17T20:50:02.370" v="2985" actId="2696"/>
        <pc:sldMkLst>
          <pc:docMk/>
          <pc:sldMk cId="3677380352" sldId="267"/>
        </pc:sldMkLst>
        <pc:spChg chg="mod">
          <ac:chgData name="Sidiqat Aderinoye-Abdulwahab" userId="83cca7b5740bb3c7" providerId="LiveId" clId="{9E0C973C-5EE7-4186-AAAF-ECC04F2E594A}" dt="2023-10-17T20:24:52.620" v="1968"/>
          <ac:spMkLst>
            <pc:docMk/>
            <pc:sldMk cId="3677380352" sldId="267"/>
            <ac:spMk id="2" creationId="{00000000-0000-0000-0000-000000000000}"/>
          </ac:spMkLst>
        </pc:spChg>
        <pc:spChg chg="mod">
          <ac:chgData name="Sidiqat Aderinoye-Abdulwahab" userId="83cca7b5740bb3c7" providerId="LiveId" clId="{9E0C973C-5EE7-4186-AAAF-ECC04F2E594A}" dt="2023-10-17T20:36:37.032" v="2357" actId="20577"/>
          <ac:spMkLst>
            <pc:docMk/>
            <pc:sldMk cId="3677380352" sldId="267"/>
            <ac:spMk id="3" creationId="{00000000-0000-0000-0000-000000000000}"/>
          </ac:spMkLst>
        </pc:spChg>
        <pc:spChg chg="add">
          <ac:chgData name="Sidiqat Aderinoye-Abdulwahab" userId="83cca7b5740bb3c7" providerId="LiveId" clId="{9E0C973C-5EE7-4186-AAAF-ECC04F2E594A}" dt="2023-10-16T08:26:06.945" v="643" actId="26606"/>
          <ac:spMkLst>
            <pc:docMk/>
            <pc:sldMk cId="3677380352" sldId="267"/>
            <ac:spMk id="9" creationId="{35C3D674-3D59-4E93-80CA-0C0A9095E816}"/>
          </ac:spMkLst>
        </pc:spChg>
        <pc:spChg chg="add">
          <ac:chgData name="Sidiqat Aderinoye-Abdulwahab" userId="83cca7b5740bb3c7" providerId="LiveId" clId="{9E0C973C-5EE7-4186-AAAF-ECC04F2E594A}" dt="2023-10-16T08:26:06.945" v="643" actId="26606"/>
          <ac:spMkLst>
            <pc:docMk/>
            <pc:sldMk cId="3677380352" sldId="267"/>
            <ac:spMk id="13" creationId="{EF2A81E1-BCBE-426B-8C09-33274E69409D}"/>
          </ac:spMkLst>
        </pc:spChg>
        <pc:picChg chg="add mod">
          <ac:chgData name="Sidiqat Aderinoye-Abdulwahab" userId="83cca7b5740bb3c7" providerId="LiveId" clId="{9E0C973C-5EE7-4186-AAAF-ECC04F2E594A}" dt="2023-10-16T08:26:06.945" v="643" actId="26606"/>
          <ac:picMkLst>
            <pc:docMk/>
            <pc:sldMk cId="3677380352" sldId="267"/>
            <ac:picMk id="4" creationId="{830BB06E-A9BB-D28B-069C-8E2C3A9F1EC6}"/>
          </ac:picMkLst>
        </pc:picChg>
        <pc:picChg chg="add">
          <ac:chgData name="Sidiqat Aderinoye-Abdulwahab" userId="83cca7b5740bb3c7" providerId="LiveId" clId="{9E0C973C-5EE7-4186-AAAF-ECC04F2E594A}" dt="2023-10-16T08:26:06.945" v="643" actId="26606"/>
          <ac:picMkLst>
            <pc:docMk/>
            <pc:sldMk cId="3677380352" sldId="267"/>
            <ac:picMk id="15" creationId="{39D1DDD4-5BB3-45BA-B9B3-06B62299AD79}"/>
          </ac:picMkLst>
        </pc:picChg>
        <pc:cxnChg chg="add">
          <ac:chgData name="Sidiqat Aderinoye-Abdulwahab" userId="83cca7b5740bb3c7" providerId="LiveId" clId="{9E0C973C-5EE7-4186-AAAF-ECC04F2E594A}" dt="2023-10-16T08:26:06.945" v="643" actId="26606"/>
          <ac:cxnSpMkLst>
            <pc:docMk/>
            <pc:sldMk cId="3677380352" sldId="267"/>
            <ac:cxnSpMk id="11" creationId="{C884B8F8-FDC9-498B-9960-5D7260AFCB03}"/>
          </ac:cxnSpMkLst>
        </pc:cxnChg>
        <pc:cxnChg chg="add">
          <ac:chgData name="Sidiqat Aderinoye-Abdulwahab" userId="83cca7b5740bb3c7" providerId="LiveId" clId="{9E0C973C-5EE7-4186-AAAF-ECC04F2E594A}" dt="2023-10-16T08:26:06.945" v="643" actId="26606"/>
          <ac:cxnSpMkLst>
            <pc:docMk/>
            <pc:sldMk cId="3677380352" sldId="267"/>
            <ac:cxnSpMk id="17" creationId="{A24DAE64-2302-42EA-8239-F2F0775CA5AD}"/>
          </ac:cxnSpMkLst>
        </pc:cxnChg>
      </pc:sldChg>
      <pc:sldChg chg="del">
        <pc:chgData name="Sidiqat Aderinoye-Abdulwahab" userId="83cca7b5740bb3c7" providerId="LiveId" clId="{9E0C973C-5EE7-4186-AAAF-ECC04F2E594A}" dt="2023-10-17T19:56:05.569" v="1871" actId="47"/>
        <pc:sldMkLst>
          <pc:docMk/>
          <pc:sldMk cId="3844947996" sldId="271"/>
        </pc:sldMkLst>
      </pc:sldChg>
      <pc:sldChg chg="del">
        <pc:chgData name="Sidiqat Aderinoye-Abdulwahab" userId="83cca7b5740bb3c7" providerId="LiveId" clId="{9E0C973C-5EE7-4186-AAAF-ECC04F2E594A}" dt="2023-10-17T20:50:25.169" v="2988" actId="47"/>
        <pc:sldMkLst>
          <pc:docMk/>
          <pc:sldMk cId="3798126096" sldId="272"/>
        </pc:sldMkLst>
      </pc:sldChg>
      <pc:sldChg chg="del">
        <pc:chgData name="Sidiqat Aderinoye-Abdulwahab" userId="83cca7b5740bb3c7" providerId="LiveId" clId="{9E0C973C-5EE7-4186-AAAF-ECC04F2E594A}" dt="2023-10-17T19:55:43.433" v="1866" actId="47"/>
        <pc:sldMkLst>
          <pc:docMk/>
          <pc:sldMk cId="3625607039" sldId="273"/>
        </pc:sldMkLst>
      </pc:sldChg>
      <pc:sldChg chg="delSp modSp add mod modTransition">
        <pc:chgData name="Sidiqat Aderinoye-Abdulwahab" userId="83cca7b5740bb3c7" providerId="LiveId" clId="{9E0C973C-5EE7-4186-AAAF-ECC04F2E594A}" dt="2023-10-16T09:15:02.376" v="1286" actId="478"/>
        <pc:sldMkLst>
          <pc:docMk/>
          <pc:sldMk cId="0" sldId="275"/>
        </pc:sldMkLst>
        <pc:spChg chg="mod">
          <ac:chgData name="Sidiqat Aderinoye-Abdulwahab" userId="83cca7b5740bb3c7" providerId="LiveId" clId="{9E0C973C-5EE7-4186-AAAF-ECC04F2E594A}" dt="2023-10-16T09:11:43.233" v="947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Sidiqat Aderinoye-Abdulwahab" userId="83cca7b5740bb3c7" providerId="LiveId" clId="{9E0C973C-5EE7-4186-AAAF-ECC04F2E594A}" dt="2023-10-16T09:09:07.548" v="943" actId="20577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Sidiqat Aderinoye-Abdulwahab" userId="83cca7b5740bb3c7" providerId="LiveId" clId="{9E0C973C-5EE7-4186-AAAF-ECC04F2E594A}" dt="2023-10-16T09:15:02.376" v="1286" actId="478"/>
          <ac:spMkLst>
            <pc:docMk/>
            <pc:sldMk cId="0" sldId="275"/>
            <ac:spMk id="8" creationId="{00000000-0000-0000-0000-000000000000}"/>
          </ac:spMkLst>
        </pc:spChg>
        <pc:graphicFrameChg chg="mod">
          <ac:chgData name="Sidiqat Aderinoye-Abdulwahab" userId="83cca7b5740bb3c7" providerId="LiveId" clId="{9E0C973C-5EE7-4186-AAAF-ECC04F2E594A}" dt="2023-10-16T09:14:53.626" v="1284" actId="20577"/>
          <ac:graphicFrameMkLst>
            <pc:docMk/>
            <pc:sldMk cId="0" sldId="275"/>
            <ac:graphicFrameMk id="6" creationId="{00000000-0000-0000-0000-000000000000}"/>
          </ac:graphicFrameMkLst>
        </pc:graphicFrameChg>
      </pc:sldChg>
      <pc:sldChg chg="del">
        <pc:chgData name="Sidiqat Aderinoye-Abdulwahab" userId="83cca7b5740bb3c7" providerId="LiveId" clId="{9E0C973C-5EE7-4186-AAAF-ECC04F2E594A}" dt="2023-10-17T20:50:39.685" v="2989" actId="47"/>
        <pc:sldMkLst>
          <pc:docMk/>
          <pc:sldMk cId="2479375802" sldId="279"/>
        </pc:sldMkLst>
      </pc:sldChg>
      <pc:sldChg chg="del">
        <pc:chgData name="Sidiqat Aderinoye-Abdulwahab" userId="83cca7b5740bb3c7" providerId="LiveId" clId="{9E0C973C-5EE7-4186-AAAF-ECC04F2E594A}" dt="2023-10-17T19:56:02.756" v="1870" actId="47"/>
        <pc:sldMkLst>
          <pc:docMk/>
          <pc:sldMk cId="4232164892" sldId="280"/>
        </pc:sldMkLst>
      </pc:sldChg>
      <pc:sldChg chg="del">
        <pc:chgData name="Sidiqat Aderinoye-Abdulwahab" userId="83cca7b5740bb3c7" providerId="LiveId" clId="{9E0C973C-5EE7-4186-AAAF-ECC04F2E594A}" dt="2023-10-17T19:55:57.394" v="1868" actId="47"/>
        <pc:sldMkLst>
          <pc:docMk/>
          <pc:sldMk cId="1233269148" sldId="282"/>
        </pc:sldMkLst>
      </pc:sldChg>
      <pc:sldChg chg="modSp mod">
        <pc:chgData name="Sidiqat Aderinoye-Abdulwahab" userId="83cca7b5740bb3c7" providerId="LiveId" clId="{9E0C973C-5EE7-4186-AAAF-ECC04F2E594A}" dt="2023-10-20T08:05:44.525" v="3510" actId="20577"/>
        <pc:sldMkLst>
          <pc:docMk/>
          <pc:sldMk cId="3866728522" sldId="283"/>
        </pc:sldMkLst>
        <pc:spChg chg="mod">
          <ac:chgData name="Sidiqat Aderinoye-Abdulwahab" userId="83cca7b5740bb3c7" providerId="LiveId" clId="{9E0C973C-5EE7-4186-AAAF-ECC04F2E594A}" dt="2023-10-20T08:05:06.810" v="3506" actId="255"/>
          <ac:spMkLst>
            <pc:docMk/>
            <pc:sldMk cId="3866728522" sldId="283"/>
            <ac:spMk id="2" creationId="{0B607DA2-6AEA-4D82-80AC-92808B070B67}"/>
          </ac:spMkLst>
        </pc:spChg>
        <pc:spChg chg="mod">
          <ac:chgData name="Sidiqat Aderinoye-Abdulwahab" userId="83cca7b5740bb3c7" providerId="LiveId" clId="{9E0C973C-5EE7-4186-AAAF-ECC04F2E594A}" dt="2023-10-20T08:05:44.525" v="3510" actId="20577"/>
          <ac:spMkLst>
            <pc:docMk/>
            <pc:sldMk cId="3866728522" sldId="283"/>
            <ac:spMk id="3" creationId="{1FB2E5C0-8249-4227-8520-DAF47D8E21E7}"/>
          </ac:spMkLst>
        </pc:spChg>
      </pc:sldChg>
      <pc:sldChg chg="modSp mod">
        <pc:chgData name="Sidiqat Aderinoye-Abdulwahab" userId="83cca7b5740bb3c7" providerId="LiveId" clId="{9E0C973C-5EE7-4186-AAAF-ECC04F2E594A}" dt="2023-10-20T07:46:09.270" v="3051" actId="20577"/>
        <pc:sldMkLst>
          <pc:docMk/>
          <pc:sldMk cId="1023777587" sldId="284"/>
        </pc:sldMkLst>
        <pc:spChg chg="mod">
          <ac:chgData name="Sidiqat Aderinoye-Abdulwahab" userId="83cca7b5740bb3c7" providerId="LiveId" clId="{9E0C973C-5EE7-4186-AAAF-ECC04F2E594A}" dt="2023-10-20T07:44:52.782" v="2999" actId="20577"/>
          <ac:spMkLst>
            <pc:docMk/>
            <pc:sldMk cId="1023777587" sldId="284"/>
            <ac:spMk id="2" creationId="{00000000-0000-0000-0000-000000000000}"/>
          </ac:spMkLst>
        </pc:spChg>
        <pc:spChg chg="mod">
          <ac:chgData name="Sidiqat Aderinoye-Abdulwahab" userId="83cca7b5740bb3c7" providerId="LiveId" clId="{9E0C973C-5EE7-4186-AAAF-ECC04F2E594A}" dt="2023-10-20T07:46:09.270" v="3051" actId="20577"/>
          <ac:spMkLst>
            <pc:docMk/>
            <pc:sldMk cId="1023777587" sldId="284"/>
            <ac:spMk id="3" creationId="{00000000-0000-0000-0000-000000000000}"/>
          </ac:spMkLst>
        </pc:spChg>
      </pc:sldChg>
      <pc:sldChg chg="del">
        <pc:chgData name="Sidiqat Aderinoye-Abdulwahab" userId="83cca7b5740bb3c7" providerId="LiveId" clId="{9E0C973C-5EE7-4186-AAAF-ECC04F2E594A}" dt="2023-10-17T19:55:38.504" v="1865" actId="47"/>
        <pc:sldMkLst>
          <pc:docMk/>
          <pc:sldMk cId="2353241389" sldId="285"/>
        </pc:sldMkLst>
      </pc:sldChg>
      <pc:sldChg chg="del">
        <pc:chgData name="Sidiqat Aderinoye-Abdulwahab" userId="83cca7b5740bb3c7" providerId="LiveId" clId="{9E0C973C-5EE7-4186-AAAF-ECC04F2E594A}" dt="2023-10-16T08:39:17.047" v="646" actId="47"/>
        <pc:sldMkLst>
          <pc:docMk/>
          <pc:sldMk cId="1965841319" sldId="286"/>
        </pc:sldMkLst>
      </pc:sldChg>
      <pc:sldChg chg="modSp add del mod modTransition">
        <pc:chgData name="Sidiqat Aderinoye-Abdulwahab" userId="83cca7b5740bb3c7" providerId="LiveId" clId="{9E0C973C-5EE7-4186-AAAF-ECC04F2E594A}" dt="2023-10-20T07:57:07.987" v="3314" actId="20577"/>
        <pc:sldMkLst>
          <pc:docMk/>
          <pc:sldMk cId="0" sldId="287"/>
        </pc:sldMkLst>
        <pc:spChg chg="mod">
          <ac:chgData name="Sidiqat Aderinoye-Abdulwahab" userId="83cca7b5740bb3c7" providerId="LiveId" clId="{9E0C973C-5EE7-4186-AAAF-ECC04F2E594A}" dt="2023-10-20T07:53:30.191" v="3247" actId="14100"/>
          <ac:spMkLst>
            <pc:docMk/>
            <pc:sldMk cId="0" sldId="287"/>
            <ac:spMk id="4" creationId="{00000000-0000-0000-0000-000000000000}"/>
          </ac:spMkLst>
        </pc:spChg>
        <pc:graphicFrameChg chg="mod">
          <ac:chgData name="Sidiqat Aderinoye-Abdulwahab" userId="83cca7b5740bb3c7" providerId="LiveId" clId="{9E0C973C-5EE7-4186-AAAF-ECC04F2E594A}" dt="2023-10-20T07:57:07.987" v="3314" actId="20577"/>
          <ac:graphicFrameMkLst>
            <pc:docMk/>
            <pc:sldMk cId="0" sldId="287"/>
            <ac:graphicFrameMk id="3" creationId="{00000000-0000-0000-0000-000000000000}"/>
          </ac:graphicFrameMkLst>
        </pc:graphicFrameChg>
      </pc:sldChg>
      <pc:sldChg chg="modSp add del mod">
        <pc:chgData name="Sidiqat Aderinoye-Abdulwahab" userId="83cca7b5740bb3c7" providerId="LiveId" clId="{9E0C973C-5EE7-4186-AAAF-ECC04F2E594A}" dt="2023-10-17T19:22:45.220" v="1733" actId="2696"/>
        <pc:sldMkLst>
          <pc:docMk/>
          <pc:sldMk cId="2851588135" sldId="520"/>
        </pc:sldMkLst>
        <pc:spChg chg="mod">
          <ac:chgData name="Sidiqat Aderinoye-Abdulwahab" userId="83cca7b5740bb3c7" providerId="LiveId" clId="{9E0C973C-5EE7-4186-AAAF-ECC04F2E594A}" dt="2023-10-16T09:16:52.578" v="1288" actId="27636"/>
          <ac:spMkLst>
            <pc:docMk/>
            <pc:sldMk cId="2851588135" sldId="520"/>
            <ac:spMk id="2" creationId="{7AC40207-B217-4CED-B165-148B9D5EF83D}"/>
          </ac:spMkLst>
        </pc:spChg>
        <pc:graphicFrameChg chg="mod">
          <ac:chgData name="Sidiqat Aderinoye-Abdulwahab" userId="83cca7b5740bb3c7" providerId="LiveId" clId="{9E0C973C-5EE7-4186-AAAF-ECC04F2E594A}" dt="2023-10-17T19:21:06.850" v="1732" actId="20577"/>
          <ac:graphicFrameMkLst>
            <pc:docMk/>
            <pc:sldMk cId="2851588135" sldId="520"/>
            <ac:graphicFrameMk id="5" creationId="{9A739089-36A0-4C8B-AA06-31AD57B339FD}"/>
          </ac:graphicFrameMkLst>
        </pc:graphicFrameChg>
      </pc:sldChg>
      <pc:sldChg chg="modSp add">
        <pc:chgData name="Sidiqat Aderinoye-Abdulwahab" userId="83cca7b5740bb3c7" providerId="LiveId" clId="{9E0C973C-5EE7-4186-AAAF-ECC04F2E594A}" dt="2023-10-17T19:58:30.069" v="1879" actId="20577"/>
        <pc:sldMkLst>
          <pc:docMk/>
          <pc:sldMk cId="2179915265" sldId="521"/>
        </pc:sldMkLst>
        <pc:graphicFrameChg chg="mod">
          <ac:chgData name="Sidiqat Aderinoye-Abdulwahab" userId="83cca7b5740bb3c7" providerId="LiveId" clId="{9E0C973C-5EE7-4186-AAAF-ECC04F2E594A}" dt="2023-10-17T19:58:30.069" v="1879" actId="20577"/>
          <ac:graphicFrameMkLst>
            <pc:docMk/>
            <pc:sldMk cId="2179915265" sldId="521"/>
            <ac:graphicFrameMk id="5" creationId="{9A739089-36A0-4C8B-AA06-31AD57B339FD}"/>
          </ac:graphicFrameMkLst>
        </pc:graphicFrameChg>
      </pc:sldChg>
      <pc:sldChg chg="modSp add">
        <pc:chgData name="Sidiqat Aderinoye-Abdulwahab" userId="83cca7b5740bb3c7" providerId="LiveId" clId="{9E0C973C-5EE7-4186-AAAF-ECC04F2E594A}" dt="2023-10-17T19:31:38.816" v="1804" actId="255"/>
        <pc:sldMkLst>
          <pc:docMk/>
          <pc:sldMk cId="1320437806" sldId="522"/>
        </pc:sldMkLst>
        <pc:graphicFrameChg chg="mod">
          <ac:chgData name="Sidiqat Aderinoye-Abdulwahab" userId="83cca7b5740bb3c7" providerId="LiveId" clId="{9E0C973C-5EE7-4186-AAAF-ECC04F2E594A}" dt="2023-10-17T19:31:38.816" v="1804" actId="255"/>
          <ac:graphicFrameMkLst>
            <pc:docMk/>
            <pc:sldMk cId="1320437806" sldId="522"/>
            <ac:graphicFrameMk id="5" creationId="{9A739089-36A0-4C8B-AA06-31AD57B339FD}"/>
          </ac:graphicFrameMkLst>
        </pc:graphicFrameChg>
      </pc:sldChg>
      <pc:sldChg chg="modSp add">
        <pc:chgData name="Sidiqat Aderinoye-Abdulwahab" userId="83cca7b5740bb3c7" providerId="LiveId" clId="{9E0C973C-5EE7-4186-AAAF-ECC04F2E594A}" dt="2023-10-17T19:46:10.776" v="1864" actId="255"/>
        <pc:sldMkLst>
          <pc:docMk/>
          <pc:sldMk cId="954925366" sldId="523"/>
        </pc:sldMkLst>
        <pc:graphicFrameChg chg="mod">
          <ac:chgData name="Sidiqat Aderinoye-Abdulwahab" userId="83cca7b5740bb3c7" providerId="LiveId" clId="{9E0C973C-5EE7-4186-AAAF-ECC04F2E594A}" dt="2023-10-17T19:46:10.776" v="1864" actId="255"/>
          <ac:graphicFrameMkLst>
            <pc:docMk/>
            <pc:sldMk cId="954925366" sldId="523"/>
            <ac:graphicFrameMk id="5" creationId="{9A739089-36A0-4C8B-AA06-31AD57B339FD}"/>
          </ac:graphicFrameMkLst>
        </pc:graphicFrameChg>
      </pc:sldChg>
      <pc:sldChg chg="addSp delSp modSp add del mod">
        <pc:chgData name="Sidiqat Aderinoye-Abdulwahab" userId="83cca7b5740bb3c7" providerId="LiveId" clId="{9E0C973C-5EE7-4186-AAAF-ECC04F2E594A}" dt="2023-10-17T19:38:29.987" v="1806" actId="2696"/>
        <pc:sldMkLst>
          <pc:docMk/>
          <pc:sldMk cId="4014960362" sldId="523"/>
        </pc:sldMkLst>
        <pc:spChg chg="add del">
          <ac:chgData name="Sidiqat Aderinoye-Abdulwahab" userId="83cca7b5740bb3c7" providerId="LiveId" clId="{9E0C973C-5EE7-4186-AAAF-ECC04F2E594A}" dt="2023-10-16T10:09:15.892" v="1506" actId="22"/>
          <ac:spMkLst>
            <pc:docMk/>
            <pc:sldMk cId="4014960362" sldId="523"/>
            <ac:spMk id="4" creationId="{22EA54DC-51F6-C7C6-205F-9317093E3A08}"/>
          </ac:spMkLst>
        </pc:spChg>
        <pc:graphicFrameChg chg="mod">
          <ac:chgData name="Sidiqat Aderinoye-Abdulwahab" userId="83cca7b5740bb3c7" providerId="LiveId" clId="{9E0C973C-5EE7-4186-AAAF-ECC04F2E594A}" dt="2023-10-17T19:32:25.320" v="1805" actId="255"/>
          <ac:graphicFrameMkLst>
            <pc:docMk/>
            <pc:sldMk cId="4014960362" sldId="523"/>
            <ac:graphicFrameMk id="5" creationId="{9A739089-36A0-4C8B-AA06-31AD57B339FD}"/>
          </ac:graphicFrameMkLst>
        </pc:graphicFrameChg>
      </pc:sldChg>
      <pc:sldChg chg="modSp add mod">
        <pc:chgData name="Sidiqat Aderinoye-Abdulwahab" userId="83cca7b5740bb3c7" providerId="LiveId" clId="{9E0C973C-5EE7-4186-AAAF-ECC04F2E594A}" dt="2023-10-20T07:44:23.972" v="2992" actId="1036"/>
        <pc:sldMkLst>
          <pc:docMk/>
          <pc:sldMk cId="372196913" sldId="524"/>
        </pc:sldMkLst>
        <pc:graphicFrameChg chg="mod">
          <ac:chgData name="Sidiqat Aderinoye-Abdulwahab" userId="83cca7b5740bb3c7" providerId="LiveId" clId="{9E0C973C-5EE7-4186-AAAF-ECC04F2E594A}" dt="2023-10-20T07:44:23.972" v="2992" actId="1036"/>
          <ac:graphicFrameMkLst>
            <pc:docMk/>
            <pc:sldMk cId="372196913" sldId="524"/>
            <ac:graphicFrameMk id="5" creationId="{9A739089-36A0-4C8B-AA06-31AD57B339FD}"/>
          </ac:graphicFrameMkLst>
        </pc:graphicFrameChg>
      </pc:sldChg>
      <pc:sldChg chg="modSp add">
        <pc:chgData name="Sidiqat Aderinoye-Abdulwahab" userId="83cca7b5740bb3c7" providerId="LiveId" clId="{9E0C973C-5EE7-4186-AAAF-ECC04F2E594A}" dt="2023-10-17T19:57:26.681" v="1873" actId="20577"/>
        <pc:sldMkLst>
          <pc:docMk/>
          <pc:sldMk cId="3068492893" sldId="525"/>
        </pc:sldMkLst>
        <pc:graphicFrameChg chg="mod">
          <ac:chgData name="Sidiqat Aderinoye-Abdulwahab" userId="83cca7b5740bb3c7" providerId="LiveId" clId="{9E0C973C-5EE7-4186-AAAF-ECC04F2E594A}" dt="2023-10-17T19:57:26.681" v="1873" actId="20577"/>
          <ac:graphicFrameMkLst>
            <pc:docMk/>
            <pc:sldMk cId="3068492893" sldId="525"/>
            <ac:graphicFrameMk id="5" creationId="{9A739089-36A0-4C8B-AA06-31AD57B339FD}"/>
          </ac:graphicFrameMkLst>
        </pc:graphicFrameChg>
      </pc:sldChg>
      <pc:sldChg chg="modSp add del mod">
        <pc:chgData name="Sidiqat Aderinoye-Abdulwahab" userId="83cca7b5740bb3c7" providerId="LiveId" clId="{9E0C973C-5EE7-4186-AAAF-ECC04F2E594A}" dt="2023-10-17T19:58:50.251" v="1880" actId="47"/>
        <pc:sldMkLst>
          <pc:docMk/>
          <pc:sldMk cId="1093663900" sldId="526"/>
        </pc:sldMkLst>
        <pc:spChg chg="mod">
          <ac:chgData name="Sidiqat Aderinoye-Abdulwahab" userId="83cca7b5740bb3c7" providerId="LiveId" clId="{9E0C973C-5EE7-4186-AAAF-ECC04F2E594A}" dt="2023-10-17T10:10:33.710" v="1674" actId="20577"/>
          <ac:spMkLst>
            <pc:docMk/>
            <pc:sldMk cId="1093663900" sldId="526"/>
            <ac:spMk id="3" creationId="{00000000-0000-0000-0000-000000000000}"/>
          </ac:spMkLst>
        </pc:spChg>
      </pc:sldChg>
      <pc:sldChg chg="modSp add">
        <pc:chgData name="Sidiqat Aderinoye-Abdulwahab" userId="83cca7b5740bb3c7" providerId="LiveId" clId="{9E0C973C-5EE7-4186-AAAF-ECC04F2E594A}" dt="2023-10-17T19:44:36.380" v="1863" actId="20577"/>
        <pc:sldMkLst>
          <pc:docMk/>
          <pc:sldMk cId="3041235393" sldId="527"/>
        </pc:sldMkLst>
        <pc:graphicFrameChg chg="mod">
          <ac:chgData name="Sidiqat Aderinoye-Abdulwahab" userId="83cca7b5740bb3c7" providerId="LiveId" clId="{9E0C973C-5EE7-4186-AAAF-ECC04F2E594A}" dt="2023-10-17T19:44:36.380" v="1863" actId="20577"/>
          <ac:graphicFrameMkLst>
            <pc:docMk/>
            <pc:sldMk cId="3041235393" sldId="527"/>
            <ac:graphicFrameMk id="5" creationId="{9A739089-36A0-4C8B-AA06-31AD57B339F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8DE2A-6C8E-4E01-9B9F-0DF2EEC1D66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G"/>
        </a:p>
      </dgm:t>
    </dgm:pt>
    <dgm:pt modelId="{F8069218-1CAE-401B-9E5A-6B45B42054D7}">
      <dgm:prSet custT="1"/>
      <dgm:spPr/>
      <dgm:t>
        <a:bodyPr/>
        <a:lstStyle/>
        <a:p>
          <a:r>
            <a:rPr lang="en-GB" sz="3500" b="1" dirty="0"/>
            <a:t>Hazard</a:t>
          </a:r>
          <a:r>
            <a:rPr lang="en-GB" sz="6200" b="1" dirty="0"/>
            <a:t> </a:t>
          </a:r>
          <a:endParaRPr lang="en-UG" sz="6200" dirty="0"/>
        </a:p>
      </dgm:t>
    </dgm:pt>
    <dgm:pt modelId="{4B7C2999-C5EB-4F63-A43C-73306BFBAC85}" type="parTrans" cxnId="{DDB02E67-C3D1-43B1-8C64-5285216402C3}">
      <dgm:prSet/>
      <dgm:spPr/>
      <dgm:t>
        <a:bodyPr/>
        <a:lstStyle/>
        <a:p>
          <a:endParaRPr lang="en-UG"/>
        </a:p>
      </dgm:t>
    </dgm:pt>
    <dgm:pt modelId="{4512E3AE-586F-48A0-857B-83FB0D17A94A}" type="sibTrans" cxnId="{DDB02E67-C3D1-43B1-8C64-5285216402C3}">
      <dgm:prSet/>
      <dgm:spPr/>
      <dgm:t>
        <a:bodyPr/>
        <a:lstStyle/>
        <a:p>
          <a:endParaRPr lang="en-UG"/>
        </a:p>
      </dgm:t>
    </dgm:pt>
    <dgm:pt modelId="{7DB04F29-17DF-41DF-A260-B64F5C629665}">
      <dgm:prSet custT="1"/>
      <dgm:spPr/>
      <dgm:t>
        <a:bodyPr/>
        <a:lstStyle/>
        <a:p>
          <a:pPr algn="l"/>
          <a:r>
            <a:rPr lang="en-US" sz="2200" dirty="0"/>
            <a:t>extreme geophysical event</a:t>
          </a:r>
        </a:p>
        <a:p>
          <a:pPr algn="l"/>
          <a:endParaRPr lang="en-US" sz="2200" dirty="0">
            <a:latin typeface="Century Gothic" panose="020B0502020202020204" pitchFamily="34" charset="0"/>
          </a:endParaRPr>
        </a:p>
        <a:p>
          <a:pPr algn="l"/>
          <a:r>
            <a:rPr lang="en-US" sz="2200" dirty="0">
              <a:latin typeface="Century Gothic" panose="020B0502020202020204" pitchFamily="34" charset="0"/>
            </a:rPr>
            <a:t>A threat but not the actual event</a:t>
          </a:r>
          <a:endParaRPr lang="en-UG" sz="2200" dirty="0">
            <a:latin typeface="Century Gothic" panose="020B0502020202020204" pitchFamily="34" charset="0"/>
          </a:endParaRPr>
        </a:p>
      </dgm:t>
    </dgm:pt>
    <dgm:pt modelId="{24E9259B-73CC-45C0-A67F-BAA14FDADE50}" type="parTrans" cxnId="{F4DB34C0-A922-4CC3-BDB4-9CAE8B84FD7C}">
      <dgm:prSet/>
      <dgm:spPr/>
      <dgm:t>
        <a:bodyPr/>
        <a:lstStyle/>
        <a:p>
          <a:endParaRPr lang="en-UG"/>
        </a:p>
      </dgm:t>
    </dgm:pt>
    <dgm:pt modelId="{06AA9B3E-3E49-41D2-B452-90FD08D0FDF4}" type="sibTrans" cxnId="{F4DB34C0-A922-4CC3-BDB4-9CAE8B84FD7C}">
      <dgm:prSet/>
      <dgm:spPr/>
      <dgm:t>
        <a:bodyPr/>
        <a:lstStyle/>
        <a:p>
          <a:endParaRPr lang="en-UG"/>
        </a:p>
      </dgm:t>
    </dgm:pt>
    <dgm:pt modelId="{39357F96-E340-4A59-BE1D-290F1384EC3E}" type="pres">
      <dgm:prSet presAssocID="{1E78DE2A-6C8E-4E01-9B9F-0DF2EEC1D66E}" presName="rootnode" presStyleCnt="0">
        <dgm:presLayoutVars>
          <dgm:chMax/>
          <dgm:chPref/>
          <dgm:dir/>
          <dgm:animLvl val="lvl"/>
        </dgm:presLayoutVars>
      </dgm:prSet>
      <dgm:spPr/>
    </dgm:pt>
    <dgm:pt modelId="{03ACED95-A188-45E8-AA03-DCB2766CD7FA}" type="pres">
      <dgm:prSet presAssocID="{F8069218-1CAE-401B-9E5A-6B45B42054D7}" presName="composite" presStyleCnt="0"/>
      <dgm:spPr/>
    </dgm:pt>
    <dgm:pt modelId="{8ACB207D-66A0-4387-847B-FE3244DCD2F5}" type="pres">
      <dgm:prSet presAssocID="{F8069218-1CAE-401B-9E5A-6B45B42054D7}" presName="bentUpArrow1" presStyleLbl="alignImgPlace1" presStyleIdx="0" presStyleCnt="1" custLinFactNeighborX="22390" custLinFactNeighborY="-35035"/>
      <dgm:spPr/>
    </dgm:pt>
    <dgm:pt modelId="{EA181DA4-BF47-4533-948C-2B82716D20A2}" type="pres">
      <dgm:prSet presAssocID="{F8069218-1CAE-401B-9E5A-6B45B42054D7}" presName="ParentText" presStyleLbl="node1" presStyleIdx="0" presStyleCnt="2" custScaleX="157021" custScaleY="86302" custLinFactNeighborX="2169" custLinFactNeighborY="-819">
        <dgm:presLayoutVars>
          <dgm:chMax val="1"/>
          <dgm:chPref val="1"/>
          <dgm:bulletEnabled val="1"/>
        </dgm:presLayoutVars>
      </dgm:prSet>
      <dgm:spPr/>
    </dgm:pt>
    <dgm:pt modelId="{A9323E3B-60B3-4EB2-A2EC-A9C70284F5AD}" type="pres">
      <dgm:prSet presAssocID="{F8069218-1CAE-401B-9E5A-6B45B42054D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C3F6039-F938-498C-B5B7-872940856477}" type="pres">
      <dgm:prSet presAssocID="{4512E3AE-586F-48A0-857B-83FB0D17A94A}" presName="sibTrans" presStyleCnt="0"/>
      <dgm:spPr/>
    </dgm:pt>
    <dgm:pt modelId="{35A7E335-F95D-4E97-842B-481D1FE25DAF}" type="pres">
      <dgm:prSet presAssocID="{7DB04F29-17DF-41DF-A260-B64F5C629665}" presName="composite" presStyleCnt="0"/>
      <dgm:spPr/>
    </dgm:pt>
    <dgm:pt modelId="{B7E845E8-FAB7-45E0-8796-2067008368D6}" type="pres">
      <dgm:prSet presAssocID="{7DB04F29-17DF-41DF-A260-B64F5C629665}" presName="ParentText" presStyleLbl="node1" presStyleIdx="1" presStyleCnt="2" custScaleX="198026" custScaleY="179714" custLinFactNeighborX="-8670" custLinFactNeighborY="-12238">
        <dgm:presLayoutVars>
          <dgm:chMax val="1"/>
          <dgm:chPref val="1"/>
          <dgm:bulletEnabled val="1"/>
        </dgm:presLayoutVars>
      </dgm:prSet>
      <dgm:spPr/>
    </dgm:pt>
  </dgm:ptLst>
  <dgm:cxnLst>
    <dgm:cxn modelId="{8DF4793D-10A2-4232-8EA7-075A9FE0471C}" type="presOf" srcId="{1E78DE2A-6C8E-4E01-9B9F-0DF2EEC1D66E}" destId="{39357F96-E340-4A59-BE1D-290F1384EC3E}" srcOrd="0" destOrd="0" presId="urn:microsoft.com/office/officeart/2005/8/layout/StepDownProcess"/>
    <dgm:cxn modelId="{DDB02E67-C3D1-43B1-8C64-5285216402C3}" srcId="{1E78DE2A-6C8E-4E01-9B9F-0DF2EEC1D66E}" destId="{F8069218-1CAE-401B-9E5A-6B45B42054D7}" srcOrd="0" destOrd="0" parTransId="{4B7C2999-C5EB-4F63-A43C-73306BFBAC85}" sibTransId="{4512E3AE-586F-48A0-857B-83FB0D17A94A}"/>
    <dgm:cxn modelId="{8C7A66BA-392C-4051-9258-B834909C87BB}" type="presOf" srcId="{7DB04F29-17DF-41DF-A260-B64F5C629665}" destId="{B7E845E8-FAB7-45E0-8796-2067008368D6}" srcOrd="0" destOrd="0" presId="urn:microsoft.com/office/officeart/2005/8/layout/StepDownProcess"/>
    <dgm:cxn modelId="{F4DB34C0-A922-4CC3-BDB4-9CAE8B84FD7C}" srcId="{1E78DE2A-6C8E-4E01-9B9F-0DF2EEC1D66E}" destId="{7DB04F29-17DF-41DF-A260-B64F5C629665}" srcOrd="1" destOrd="0" parTransId="{24E9259B-73CC-45C0-A67F-BAA14FDADE50}" sibTransId="{06AA9B3E-3E49-41D2-B452-90FD08D0FDF4}"/>
    <dgm:cxn modelId="{3326EBF6-124D-49C2-94D7-DC517F6BD0F5}" type="presOf" srcId="{F8069218-1CAE-401B-9E5A-6B45B42054D7}" destId="{EA181DA4-BF47-4533-948C-2B82716D20A2}" srcOrd="0" destOrd="0" presId="urn:microsoft.com/office/officeart/2005/8/layout/StepDownProcess"/>
    <dgm:cxn modelId="{B3633A4F-3A47-4A28-8A47-BFE12A812D09}" type="presParOf" srcId="{39357F96-E340-4A59-BE1D-290F1384EC3E}" destId="{03ACED95-A188-45E8-AA03-DCB2766CD7FA}" srcOrd="0" destOrd="0" presId="urn:microsoft.com/office/officeart/2005/8/layout/StepDownProcess"/>
    <dgm:cxn modelId="{905C3E2C-F475-470D-B221-579B109863FD}" type="presParOf" srcId="{03ACED95-A188-45E8-AA03-DCB2766CD7FA}" destId="{8ACB207D-66A0-4387-847B-FE3244DCD2F5}" srcOrd="0" destOrd="0" presId="urn:microsoft.com/office/officeart/2005/8/layout/StepDownProcess"/>
    <dgm:cxn modelId="{5677AACF-2FA9-4D0E-A850-BF10BBF2AB9E}" type="presParOf" srcId="{03ACED95-A188-45E8-AA03-DCB2766CD7FA}" destId="{EA181DA4-BF47-4533-948C-2B82716D20A2}" srcOrd="1" destOrd="0" presId="urn:microsoft.com/office/officeart/2005/8/layout/StepDownProcess"/>
    <dgm:cxn modelId="{1D21BB28-4176-4B91-A6C0-2F8CFCBA222B}" type="presParOf" srcId="{03ACED95-A188-45E8-AA03-DCB2766CD7FA}" destId="{A9323E3B-60B3-4EB2-A2EC-A9C70284F5AD}" srcOrd="2" destOrd="0" presId="urn:microsoft.com/office/officeart/2005/8/layout/StepDownProcess"/>
    <dgm:cxn modelId="{50D9C072-C844-4298-90DD-89510AFD0069}" type="presParOf" srcId="{39357F96-E340-4A59-BE1D-290F1384EC3E}" destId="{6C3F6039-F938-498C-B5B7-872940856477}" srcOrd="1" destOrd="0" presId="urn:microsoft.com/office/officeart/2005/8/layout/StepDownProcess"/>
    <dgm:cxn modelId="{8741BE4D-B1AF-44AD-AF07-FA14C042D32A}" type="presParOf" srcId="{39357F96-E340-4A59-BE1D-290F1384EC3E}" destId="{35A7E335-F95D-4E97-842B-481D1FE25DAF}" srcOrd="2" destOrd="0" presId="urn:microsoft.com/office/officeart/2005/8/layout/StepDownProcess"/>
    <dgm:cxn modelId="{A4C370CF-097E-4722-8FED-BE25232A72B2}" type="presParOf" srcId="{35A7E335-F95D-4E97-842B-481D1FE25DAF}" destId="{B7E845E8-FAB7-45E0-8796-2067008368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8DE2A-6C8E-4E01-9B9F-0DF2EEC1D66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G"/>
        </a:p>
      </dgm:t>
    </dgm:pt>
    <dgm:pt modelId="{F8069218-1CAE-401B-9E5A-6B45B42054D7}">
      <dgm:prSet custT="1"/>
      <dgm:spPr/>
      <dgm:t>
        <a:bodyPr/>
        <a:lstStyle/>
        <a:p>
          <a:r>
            <a:rPr lang="en-US" sz="3500" dirty="0"/>
            <a:t>Risks</a:t>
          </a:r>
          <a:endParaRPr lang="en-UG" sz="3500" dirty="0"/>
        </a:p>
      </dgm:t>
    </dgm:pt>
    <dgm:pt modelId="{4B7C2999-C5EB-4F63-A43C-73306BFBAC85}" type="parTrans" cxnId="{DDB02E67-C3D1-43B1-8C64-5285216402C3}">
      <dgm:prSet/>
      <dgm:spPr/>
      <dgm:t>
        <a:bodyPr/>
        <a:lstStyle/>
        <a:p>
          <a:endParaRPr lang="en-UG"/>
        </a:p>
      </dgm:t>
    </dgm:pt>
    <dgm:pt modelId="{4512E3AE-586F-48A0-857B-83FB0D17A94A}" type="sibTrans" cxnId="{DDB02E67-C3D1-43B1-8C64-5285216402C3}">
      <dgm:prSet/>
      <dgm:spPr/>
      <dgm:t>
        <a:bodyPr/>
        <a:lstStyle/>
        <a:p>
          <a:endParaRPr lang="en-UG"/>
        </a:p>
      </dgm:t>
    </dgm:pt>
    <dgm:pt modelId="{7DB04F29-17DF-41DF-A260-B64F5C629665}">
      <dgm:prSet custT="1"/>
      <dgm:spPr/>
      <dgm:t>
        <a:bodyPr/>
        <a:lstStyle/>
        <a:p>
          <a:pPr algn="l"/>
          <a:r>
            <a:rPr lang="en-US" sz="2200" dirty="0"/>
            <a:t>…potentially occurring event that can damage wellbeing.</a:t>
          </a:r>
        </a:p>
        <a:p>
          <a:pPr algn="l"/>
          <a:endParaRPr lang="en-US" sz="2200" dirty="0"/>
        </a:p>
        <a:p>
          <a:pPr algn="l"/>
          <a:r>
            <a:rPr lang="en-US" sz="2200" dirty="0"/>
            <a:t>…magnitude or probability of a dangerous occurrence happening.</a:t>
          </a:r>
        </a:p>
        <a:p>
          <a:pPr algn="l"/>
          <a:endParaRPr lang="en-US" sz="2200" dirty="0"/>
        </a:p>
        <a:p>
          <a:pPr algn="l"/>
          <a:r>
            <a:rPr lang="en-US" sz="2200" dirty="0">
              <a:latin typeface="Century Gothic" panose="020B0502020202020204" pitchFamily="34" charset="0"/>
            </a:rPr>
            <a:t>…</a:t>
          </a:r>
          <a:r>
            <a:rPr lang="en-US" sz="2200" dirty="0"/>
            <a:t>(hazard probability) (Vulnerability) or Hazard probability + Vulnerability</a:t>
          </a:r>
          <a:endParaRPr lang="en-UG" sz="2200" dirty="0">
            <a:latin typeface="Century Gothic" panose="020B0502020202020204" pitchFamily="34" charset="0"/>
          </a:endParaRPr>
        </a:p>
      </dgm:t>
    </dgm:pt>
    <dgm:pt modelId="{24E9259B-73CC-45C0-A67F-BAA14FDADE50}" type="parTrans" cxnId="{F4DB34C0-A922-4CC3-BDB4-9CAE8B84FD7C}">
      <dgm:prSet/>
      <dgm:spPr/>
      <dgm:t>
        <a:bodyPr/>
        <a:lstStyle/>
        <a:p>
          <a:endParaRPr lang="en-UG"/>
        </a:p>
      </dgm:t>
    </dgm:pt>
    <dgm:pt modelId="{06AA9B3E-3E49-41D2-B452-90FD08D0FDF4}" type="sibTrans" cxnId="{F4DB34C0-A922-4CC3-BDB4-9CAE8B84FD7C}">
      <dgm:prSet/>
      <dgm:spPr/>
      <dgm:t>
        <a:bodyPr/>
        <a:lstStyle/>
        <a:p>
          <a:endParaRPr lang="en-UG"/>
        </a:p>
      </dgm:t>
    </dgm:pt>
    <dgm:pt modelId="{39357F96-E340-4A59-BE1D-290F1384EC3E}" type="pres">
      <dgm:prSet presAssocID="{1E78DE2A-6C8E-4E01-9B9F-0DF2EEC1D66E}" presName="rootnode" presStyleCnt="0">
        <dgm:presLayoutVars>
          <dgm:chMax/>
          <dgm:chPref/>
          <dgm:dir/>
          <dgm:animLvl val="lvl"/>
        </dgm:presLayoutVars>
      </dgm:prSet>
      <dgm:spPr/>
    </dgm:pt>
    <dgm:pt modelId="{03ACED95-A188-45E8-AA03-DCB2766CD7FA}" type="pres">
      <dgm:prSet presAssocID="{F8069218-1CAE-401B-9E5A-6B45B42054D7}" presName="composite" presStyleCnt="0"/>
      <dgm:spPr/>
    </dgm:pt>
    <dgm:pt modelId="{8ACB207D-66A0-4387-847B-FE3244DCD2F5}" type="pres">
      <dgm:prSet presAssocID="{F8069218-1CAE-401B-9E5A-6B45B42054D7}" presName="bentUpArrow1" presStyleLbl="alignImgPlace1" presStyleIdx="0" presStyleCnt="1" custLinFactNeighborX="22390" custLinFactNeighborY="-35035"/>
      <dgm:spPr/>
    </dgm:pt>
    <dgm:pt modelId="{EA181DA4-BF47-4533-948C-2B82716D20A2}" type="pres">
      <dgm:prSet presAssocID="{F8069218-1CAE-401B-9E5A-6B45B42054D7}" presName="ParentText" presStyleLbl="node1" presStyleIdx="0" presStyleCnt="2" custScaleX="157021" custScaleY="86302" custLinFactNeighborX="2169" custLinFactNeighborY="-819">
        <dgm:presLayoutVars>
          <dgm:chMax val="1"/>
          <dgm:chPref val="1"/>
          <dgm:bulletEnabled val="1"/>
        </dgm:presLayoutVars>
      </dgm:prSet>
      <dgm:spPr/>
    </dgm:pt>
    <dgm:pt modelId="{A9323E3B-60B3-4EB2-A2EC-A9C70284F5AD}" type="pres">
      <dgm:prSet presAssocID="{F8069218-1CAE-401B-9E5A-6B45B42054D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C3F6039-F938-498C-B5B7-872940856477}" type="pres">
      <dgm:prSet presAssocID="{4512E3AE-586F-48A0-857B-83FB0D17A94A}" presName="sibTrans" presStyleCnt="0"/>
      <dgm:spPr/>
    </dgm:pt>
    <dgm:pt modelId="{35A7E335-F95D-4E97-842B-481D1FE25DAF}" type="pres">
      <dgm:prSet presAssocID="{7DB04F29-17DF-41DF-A260-B64F5C629665}" presName="composite" presStyleCnt="0"/>
      <dgm:spPr/>
    </dgm:pt>
    <dgm:pt modelId="{B7E845E8-FAB7-45E0-8796-2067008368D6}" type="pres">
      <dgm:prSet presAssocID="{7DB04F29-17DF-41DF-A260-B64F5C629665}" presName="ParentText" presStyleLbl="node1" presStyleIdx="1" presStyleCnt="2" custScaleX="198026" custScaleY="179714" custLinFactNeighborX="-8670" custLinFactNeighborY="-12238">
        <dgm:presLayoutVars>
          <dgm:chMax val="1"/>
          <dgm:chPref val="1"/>
          <dgm:bulletEnabled val="1"/>
        </dgm:presLayoutVars>
      </dgm:prSet>
      <dgm:spPr/>
    </dgm:pt>
  </dgm:ptLst>
  <dgm:cxnLst>
    <dgm:cxn modelId="{8DF4793D-10A2-4232-8EA7-075A9FE0471C}" type="presOf" srcId="{1E78DE2A-6C8E-4E01-9B9F-0DF2EEC1D66E}" destId="{39357F96-E340-4A59-BE1D-290F1384EC3E}" srcOrd="0" destOrd="0" presId="urn:microsoft.com/office/officeart/2005/8/layout/StepDownProcess"/>
    <dgm:cxn modelId="{DDB02E67-C3D1-43B1-8C64-5285216402C3}" srcId="{1E78DE2A-6C8E-4E01-9B9F-0DF2EEC1D66E}" destId="{F8069218-1CAE-401B-9E5A-6B45B42054D7}" srcOrd="0" destOrd="0" parTransId="{4B7C2999-C5EB-4F63-A43C-73306BFBAC85}" sibTransId="{4512E3AE-586F-48A0-857B-83FB0D17A94A}"/>
    <dgm:cxn modelId="{8C7A66BA-392C-4051-9258-B834909C87BB}" type="presOf" srcId="{7DB04F29-17DF-41DF-A260-B64F5C629665}" destId="{B7E845E8-FAB7-45E0-8796-2067008368D6}" srcOrd="0" destOrd="0" presId="urn:microsoft.com/office/officeart/2005/8/layout/StepDownProcess"/>
    <dgm:cxn modelId="{F4DB34C0-A922-4CC3-BDB4-9CAE8B84FD7C}" srcId="{1E78DE2A-6C8E-4E01-9B9F-0DF2EEC1D66E}" destId="{7DB04F29-17DF-41DF-A260-B64F5C629665}" srcOrd="1" destOrd="0" parTransId="{24E9259B-73CC-45C0-A67F-BAA14FDADE50}" sibTransId="{06AA9B3E-3E49-41D2-B452-90FD08D0FDF4}"/>
    <dgm:cxn modelId="{3326EBF6-124D-49C2-94D7-DC517F6BD0F5}" type="presOf" srcId="{F8069218-1CAE-401B-9E5A-6B45B42054D7}" destId="{EA181DA4-BF47-4533-948C-2B82716D20A2}" srcOrd="0" destOrd="0" presId="urn:microsoft.com/office/officeart/2005/8/layout/StepDownProcess"/>
    <dgm:cxn modelId="{B3633A4F-3A47-4A28-8A47-BFE12A812D09}" type="presParOf" srcId="{39357F96-E340-4A59-BE1D-290F1384EC3E}" destId="{03ACED95-A188-45E8-AA03-DCB2766CD7FA}" srcOrd="0" destOrd="0" presId="urn:microsoft.com/office/officeart/2005/8/layout/StepDownProcess"/>
    <dgm:cxn modelId="{905C3E2C-F475-470D-B221-579B109863FD}" type="presParOf" srcId="{03ACED95-A188-45E8-AA03-DCB2766CD7FA}" destId="{8ACB207D-66A0-4387-847B-FE3244DCD2F5}" srcOrd="0" destOrd="0" presId="urn:microsoft.com/office/officeart/2005/8/layout/StepDownProcess"/>
    <dgm:cxn modelId="{5677AACF-2FA9-4D0E-A850-BF10BBF2AB9E}" type="presParOf" srcId="{03ACED95-A188-45E8-AA03-DCB2766CD7FA}" destId="{EA181DA4-BF47-4533-948C-2B82716D20A2}" srcOrd="1" destOrd="0" presId="urn:microsoft.com/office/officeart/2005/8/layout/StepDownProcess"/>
    <dgm:cxn modelId="{1D21BB28-4176-4B91-A6C0-2F8CFCBA222B}" type="presParOf" srcId="{03ACED95-A188-45E8-AA03-DCB2766CD7FA}" destId="{A9323E3B-60B3-4EB2-A2EC-A9C70284F5AD}" srcOrd="2" destOrd="0" presId="urn:microsoft.com/office/officeart/2005/8/layout/StepDownProcess"/>
    <dgm:cxn modelId="{50D9C072-C844-4298-90DD-89510AFD0069}" type="presParOf" srcId="{39357F96-E340-4A59-BE1D-290F1384EC3E}" destId="{6C3F6039-F938-498C-B5B7-872940856477}" srcOrd="1" destOrd="0" presId="urn:microsoft.com/office/officeart/2005/8/layout/StepDownProcess"/>
    <dgm:cxn modelId="{8741BE4D-B1AF-44AD-AF07-FA14C042D32A}" type="presParOf" srcId="{39357F96-E340-4A59-BE1D-290F1384EC3E}" destId="{35A7E335-F95D-4E97-842B-481D1FE25DAF}" srcOrd="2" destOrd="0" presId="urn:microsoft.com/office/officeart/2005/8/layout/StepDownProcess"/>
    <dgm:cxn modelId="{A4C370CF-097E-4722-8FED-BE25232A72B2}" type="presParOf" srcId="{35A7E335-F95D-4E97-842B-481D1FE25DAF}" destId="{B7E845E8-FAB7-45E0-8796-2067008368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78DE2A-6C8E-4E01-9B9F-0DF2EEC1D66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G"/>
        </a:p>
      </dgm:t>
    </dgm:pt>
    <dgm:pt modelId="{F8069218-1CAE-401B-9E5A-6B45B42054D7}">
      <dgm:prSet custT="1"/>
      <dgm:spPr/>
      <dgm:t>
        <a:bodyPr/>
        <a:lstStyle/>
        <a:p>
          <a:r>
            <a:rPr lang="en-GB" sz="3500" b="1" dirty="0"/>
            <a:t>Disaster</a:t>
          </a:r>
          <a:r>
            <a:rPr lang="en-GB" sz="6200" b="1" dirty="0"/>
            <a:t> </a:t>
          </a:r>
          <a:endParaRPr lang="en-UG" sz="6200" dirty="0"/>
        </a:p>
      </dgm:t>
    </dgm:pt>
    <dgm:pt modelId="{4B7C2999-C5EB-4F63-A43C-73306BFBAC85}" type="parTrans" cxnId="{DDB02E67-C3D1-43B1-8C64-5285216402C3}">
      <dgm:prSet/>
      <dgm:spPr/>
      <dgm:t>
        <a:bodyPr/>
        <a:lstStyle/>
        <a:p>
          <a:endParaRPr lang="en-UG"/>
        </a:p>
      </dgm:t>
    </dgm:pt>
    <dgm:pt modelId="{4512E3AE-586F-48A0-857B-83FB0D17A94A}" type="sibTrans" cxnId="{DDB02E67-C3D1-43B1-8C64-5285216402C3}">
      <dgm:prSet/>
      <dgm:spPr/>
      <dgm:t>
        <a:bodyPr/>
        <a:lstStyle/>
        <a:p>
          <a:endParaRPr lang="en-UG"/>
        </a:p>
      </dgm:t>
    </dgm:pt>
    <dgm:pt modelId="{7DB04F29-17DF-41DF-A260-B64F5C629665}">
      <dgm:prSet custT="1"/>
      <dgm:spPr/>
      <dgm:t>
        <a:bodyPr/>
        <a:lstStyle/>
        <a:p>
          <a:pPr algn="l"/>
          <a:r>
            <a:rPr lang="en-US" sz="2200" dirty="0"/>
            <a:t>…sudden calamity.</a:t>
          </a:r>
        </a:p>
        <a:p>
          <a:pPr algn="l"/>
          <a:endParaRPr lang="en-US" sz="2200" dirty="0"/>
        </a:p>
        <a:p>
          <a:pPr algn="l"/>
          <a:r>
            <a:rPr lang="en-US" sz="2200" dirty="0"/>
            <a:t>…event bringing great damage, loss, and injuries.</a:t>
          </a:r>
        </a:p>
        <a:p>
          <a:pPr algn="l"/>
          <a:endParaRPr lang="en-US" sz="2200" dirty="0"/>
        </a:p>
        <a:p>
          <a:pPr algn="l"/>
          <a:r>
            <a:rPr lang="en-US" sz="2200" dirty="0">
              <a:latin typeface="Century Gothic" panose="020B0502020202020204" pitchFamily="34" charset="0"/>
            </a:rPr>
            <a:t>…examples: </a:t>
          </a:r>
          <a:r>
            <a:rPr lang="en-US" sz="2200" dirty="0"/>
            <a:t>erosion, climate change impact, tornadoes, tsunamis, deaths, car and road accidents, wars.</a:t>
          </a:r>
          <a:endParaRPr lang="en-UG" sz="2200" dirty="0">
            <a:latin typeface="Century Gothic" panose="020B0502020202020204" pitchFamily="34" charset="0"/>
          </a:endParaRPr>
        </a:p>
      </dgm:t>
    </dgm:pt>
    <dgm:pt modelId="{24E9259B-73CC-45C0-A67F-BAA14FDADE50}" type="parTrans" cxnId="{F4DB34C0-A922-4CC3-BDB4-9CAE8B84FD7C}">
      <dgm:prSet/>
      <dgm:spPr/>
      <dgm:t>
        <a:bodyPr/>
        <a:lstStyle/>
        <a:p>
          <a:endParaRPr lang="en-UG"/>
        </a:p>
      </dgm:t>
    </dgm:pt>
    <dgm:pt modelId="{06AA9B3E-3E49-41D2-B452-90FD08D0FDF4}" type="sibTrans" cxnId="{F4DB34C0-A922-4CC3-BDB4-9CAE8B84FD7C}">
      <dgm:prSet/>
      <dgm:spPr/>
      <dgm:t>
        <a:bodyPr/>
        <a:lstStyle/>
        <a:p>
          <a:endParaRPr lang="en-UG"/>
        </a:p>
      </dgm:t>
    </dgm:pt>
    <dgm:pt modelId="{39357F96-E340-4A59-BE1D-290F1384EC3E}" type="pres">
      <dgm:prSet presAssocID="{1E78DE2A-6C8E-4E01-9B9F-0DF2EEC1D66E}" presName="rootnode" presStyleCnt="0">
        <dgm:presLayoutVars>
          <dgm:chMax/>
          <dgm:chPref/>
          <dgm:dir/>
          <dgm:animLvl val="lvl"/>
        </dgm:presLayoutVars>
      </dgm:prSet>
      <dgm:spPr/>
    </dgm:pt>
    <dgm:pt modelId="{03ACED95-A188-45E8-AA03-DCB2766CD7FA}" type="pres">
      <dgm:prSet presAssocID="{F8069218-1CAE-401B-9E5A-6B45B42054D7}" presName="composite" presStyleCnt="0"/>
      <dgm:spPr/>
    </dgm:pt>
    <dgm:pt modelId="{8ACB207D-66A0-4387-847B-FE3244DCD2F5}" type="pres">
      <dgm:prSet presAssocID="{F8069218-1CAE-401B-9E5A-6B45B42054D7}" presName="bentUpArrow1" presStyleLbl="alignImgPlace1" presStyleIdx="0" presStyleCnt="1" custLinFactNeighborX="22390" custLinFactNeighborY="-35035"/>
      <dgm:spPr/>
    </dgm:pt>
    <dgm:pt modelId="{EA181DA4-BF47-4533-948C-2B82716D20A2}" type="pres">
      <dgm:prSet presAssocID="{F8069218-1CAE-401B-9E5A-6B45B42054D7}" presName="ParentText" presStyleLbl="node1" presStyleIdx="0" presStyleCnt="2" custScaleX="157021" custScaleY="86302" custLinFactNeighborX="2169" custLinFactNeighborY="-819">
        <dgm:presLayoutVars>
          <dgm:chMax val="1"/>
          <dgm:chPref val="1"/>
          <dgm:bulletEnabled val="1"/>
        </dgm:presLayoutVars>
      </dgm:prSet>
      <dgm:spPr/>
    </dgm:pt>
    <dgm:pt modelId="{A9323E3B-60B3-4EB2-A2EC-A9C70284F5AD}" type="pres">
      <dgm:prSet presAssocID="{F8069218-1CAE-401B-9E5A-6B45B42054D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C3F6039-F938-498C-B5B7-872940856477}" type="pres">
      <dgm:prSet presAssocID="{4512E3AE-586F-48A0-857B-83FB0D17A94A}" presName="sibTrans" presStyleCnt="0"/>
      <dgm:spPr/>
    </dgm:pt>
    <dgm:pt modelId="{35A7E335-F95D-4E97-842B-481D1FE25DAF}" type="pres">
      <dgm:prSet presAssocID="{7DB04F29-17DF-41DF-A260-B64F5C629665}" presName="composite" presStyleCnt="0"/>
      <dgm:spPr/>
    </dgm:pt>
    <dgm:pt modelId="{B7E845E8-FAB7-45E0-8796-2067008368D6}" type="pres">
      <dgm:prSet presAssocID="{7DB04F29-17DF-41DF-A260-B64F5C629665}" presName="ParentText" presStyleLbl="node1" presStyleIdx="1" presStyleCnt="2" custScaleX="198026" custScaleY="179714" custLinFactNeighborX="-8670" custLinFactNeighborY="-12238">
        <dgm:presLayoutVars>
          <dgm:chMax val="1"/>
          <dgm:chPref val="1"/>
          <dgm:bulletEnabled val="1"/>
        </dgm:presLayoutVars>
      </dgm:prSet>
      <dgm:spPr/>
    </dgm:pt>
  </dgm:ptLst>
  <dgm:cxnLst>
    <dgm:cxn modelId="{8DF4793D-10A2-4232-8EA7-075A9FE0471C}" type="presOf" srcId="{1E78DE2A-6C8E-4E01-9B9F-0DF2EEC1D66E}" destId="{39357F96-E340-4A59-BE1D-290F1384EC3E}" srcOrd="0" destOrd="0" presId="urn:microsoft.com/office/officeart/2005/8/layout/StepDownProcess"/>
    <dgm:cxn modelId="{DDB02E67-C3D1-43B1-8C64-5285216402C3}" srcId="{1E78DE2A-6C8E-4E01-9B9F-0DF2EEC1D66E}" destId="{F8069218-1CAE-401B-9E5A-6B45B42054D7}" srcOrd="0" destOrd="0" parTransId="{4B7C2999-C5EB-4F63-A43C-73306BFBAC85}" sibTransId="{4512E3AE-586F-48A0-857B-83FB0D17A94A}"/>
    <dgm:cxn modelId="{8C7A66BA-392C-4051-9258-B834909C87BB}" type="presOf" srcId="{7DB04F29-17DF-41DF-A260-B64F5C629665}" destId="{B7E845E8-FAB7-45E0-8796-2067008368D6}" srcOrd="0" destOrd="0" presId="urn:microsoft.com/office/officeart/2005/8/layout/StepDownProcess"/>
    <dgm:cxn modelId="{F4DB34C0-A922-4CC3-BDB4-9CAE8B84FD7C}" srcId="{1E78DE2A-6C8E-4E01-9B9F-0DF2EEC1D66E}" destId="{7DB04F29-17DF-41DF-A260-B64F5C629665}" srcOrd="1" destOrd="0" parTransId="{24E9259B-73CC-45C0-A67F-BAA14FDADE50}" sibTransId="{06AA9B3E-3E49-41D2-B452-90FD08D0FDF4}"/>
    <dgm:cxn modelId="{3326EBF6-124D-49C2-94D7-DC517F6BD0F5}" type="presOf" srcId="{F8069218-1CAE-401B-9E5A-6B45B42054D7}" destId="{EA181DA4-BF47-4533-948C-2B82716D20A2}" srcOrd="0" destOrd="0" presId="urn:microsoft.com/office/officeart/2005/8/layout/StepDownProcess"/>
    <dgm:cxn modelId="{B3633A4F-3A47-4A28-8A47-BFE12A812D09}" type="presParOf" srcId="{39357F96-E340-4A59-BE1D-290F1384EC3E}" destId="{03ACED95-A188-45E8-AA03-DCB2766CD7FA}" srcOrd="0" destOrd="0" presId="urn:microsoft.com/office/officeart/2005/8/layout/StepDownProcess"/>
    <dgm:cxn modelId="{905C3E2C-F475-470D-B221-579B109863FD}" type="presParOf" srcId="{03ACED95-A188-45E8-AA03-DCB2766CD7FA}" destId="{8ACB207D-66A0-4387-847B-FE3244DCD2F5}" srcOrd="0" destOrd="0" presId="urn:microsoft.com/office/officeart/2005/8/layout/StepDownProcess"/>
    <dgm:cxn modelId="{5677AACF-2FA9-4D0E-A850-BF10BBF2AB9E}" type="presParOf" srcId="{03ACED95-A188-45E8-AA03-DCB2766CD7FA}" destId="{EA181DA4-BF47-4533-948C-2B82716D20A2}" srcOrd="1" destOrd="0" presId="urn:microsoft.com/office/officeart/2005/8/layout/StepDownProcess"/>
    <dgm:cxn modelId="{1D21BB28-4176-4B91-A6C0-2F8CFCBA222B}" type="presParOf" srcId="{03ACED95-A188-45E8-AA03-DCB2766CD7FA}" destId="{A9323E3B-60B3-4EB2-A2EC-A9C70284F5AD}" srcOrd="2" destOrd="0" presId="urn:microsoft.com/office/officeart/2005/8/layout/StepDownProcess"/>
    <dgm:cxn modelId="{50D9C072-C844-4298-90DD-89510AFD0069}" type="presParOf" srcId="{39357F96-E340-4A59-BE1D-290F1384EC3E}" destId="{6C3F6039-F938-498C-B5B7-872940856477}" srcOrd="1" destOrd="0" presId="urn:microsoft.com/office/officeart/2005/8/layout/StepDownProcess"/>
    <dgm:cxn modelId="{8741BE4D-B1AF-44AD-AF07-FA14C042D32A}" type="presParOf" srcId="{39357F96-E340-4A59-BE1D-290F1384EC3E}" destId="{35A7E335-F95D-4E97-842B-481D1FE25DAF}" srcOrd="2" destOrd="0" presId="urn:microsoft.com/office/officeart/2005/8/layout/StepDownProcess"/>
    <dgm:cxn modelId="{A4C370CF-097E-4722-8FED-BE25232A72B2}" type="presParOf" srcId="{35A7E335-F95D-4E97-842B-481D1FE25DAF}" destId="{B7E845E8-FAB7-45E0-8796-2067008368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78DE2A-6C8E-4E01-9B9F-0DF2EEC1D66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G"/>
        </a:p>
      </dgm:t>
    </dgm:pt>
    <dgm:pt modelId="{F8069218-1CAE-401B-9E5A-6B45B42054D7}">
      <dgm:prSet custT="1"/>
      <dgm:spPr/>
      <dgm:t>
        <a:bodyPr/>
        <a:lstStyle/>
        <a:p>
          <a:r>
            <a:rPr lang="en-GB" sz="3500" b="1" dirty="0"/>
            <a:t>Coping Capacity </a:t>
          </a:r>
          <a:endParaRPr lang="en-UG" sz="3500" dirty="0"/>
        </a:p>
      </dgm:t>
    </dgm:pt>
    <dgm:pt modelId="{4B7C2999-C5EB-4F63-A43C-73306BFBAC85}" type="parTrans" cxnId="{DDB02E67-C3D1-43B1-8C64-5285216402C3}">
      <dgm:prSet/>
      <dgm:spPr/>
      <dgm:t>
        <a:bodyPr/>
        <a:lstStyle/>
        <a:p>
          <a:endParaRPr lang="en-UG"/>
        </a:p>
      </dgm:t>
    </dgm:pt>
    <dgm:pt modelId="{4512E3AE-586F-48A0-857B-83FB0D17A94A}" type="sibTrans" cxnId="{DDB02E67-C3D1-43B1-8C64-5285216402C3}">
      <dgm:prSet/>
      <dgm:spPr/>
      <dgm:t>
        <a:bodyPr/>
        <a:lstStyle/>
        <a:p>
          <a:endParaRPr lang="en-UG"/>
        </a:p>
      </dgm:t>
    </dgm:pt>
    <dgm:pt modelId="{7DB04F29-17DF-41DF-A260-B64F5C629665}">
      <dgm:prSet custT="1"/>
      <dgm:spPr/>
      <dgm:t>
        <a:bodyPr/>
        <a:lstStyle/>
        <a:p>
          <a:pPr algn="l"/>
          <a:r>
            <a:rPr lang="en-US" sz="2200" dirty="0"/>
            <a:t>…ability to respond to or recover from extreme events or shocks.</a:t>
          </a:r>
        </a:p>
        <a:p>
          <a:pPr algn="l"/>
          <a:endParaRPr lang="en-US" sz="2200" dirty="0"/>
        </a:p>
        <a:p>
          <a:pPr algn="l"/>
          <a:r>
            <a:rPr lang="en-US" sz="2200" dirty="0">
              <a:latin typeface="Century Gothic" panose="020B0502020202020204" pitchFamily="34" charset="0"/>
            </a:rPr>
            <a:t>…coping strategies </a:t>
          </a:r>
          <a:r>
            <a:rPr lang="en-US" sz="2200" dirty="0"/>
            <a:t>are deployed to manage adverse conditions, risk or disasters.</a:t>
          </a:r>
          <a:endParaRPr lang="en-US" sz="2200" dirty="0">
            <a:latin typeface="Century Gothic" panose="020B0502020202020204" pitchFamily="34" charset="0"/>
          </a:endParaRPr>
        </a:p>
      </dgm:t>
    </dgm:pt>
    <dgm:pt modelId="{24E9259B-73CC-45C0-A67F-BAA14FDADE50}" type="parTrans" cxnId="{F4DB34C0-A922-4CC3-BDB4-9CAE8B84FD7C}">
      <dgm:prSet/>
      <dgm:spPr/>
      <dgm:t>
        <a:bodyPr/>
        <a:lstStyle/>
        <a:p>
          <a:endParaRPr lang="en-UG"/>
        </a:p>
      </dgm:t>
    </dgm:pt>
    <dgm:pt modelId="{06AA9B3E-3E49-41D2-B452-90FD08D0FDF4}" type="sibTrans" cxnId="{F4DB34C0-A922-4CC3-BDB4-9CAE8B84FD7C}">
      <dgm:prSet/>
      <dgm:spPr/>
      <dgm:t>
        <a:bodyPr/>
        <a:lstStyle/>
        <a:p>
          <a:endParaRPr lang="en-UG"/>
        </a:p>
      </dgm:t>
    </dgm:pt>
    <dgm:pt modelId="{39357F96-E340-4A59-BE1D-290F1384EC3E}" type="pres">
      <dgm:prSet presAssocID="{1E78DE2A-6C8E-4E01-9B9F-0DF2EEC1D66E}" presName="rootnode" presStyleCnt="0">
        <dgm:presLayoutVars>
          <dgm:chMax/>
          <dgm:chPref/>
          <dgm:dir/>
          <dgm:animLvl val="lvl"/>
        </dgm:presLayoutVars>
      </dgm:prSet>
      <dgm:spPr/>
    </dgm:pt>
    <dgm:pt modelId="{03ACED95-A188-45E8-AA03-DCB2766CD7FA}" type="pres">
      <dgm:prSet presAssocID="{F8069218-1CAE-401B-9E5A-6B45B42054D7}" presName="composite" presStyleCnt="0"/>
      <dgm:spPr/>
    </dgm:pt>
    <dgm:pt modelId="{8ACB207D-66A0-4387-847B-FE3244DCD2F5}" type="pres">
      <dgm:prSet presAssocID="{F8069218-1CAE-401B-9E5A-6B45B42054D7}" presName="bentUpArrow1" presStyleLbl="alignImgPlace1" presStyleIdx="0" presStyleCnt="1" custLinFactNeighborX="22390" custLinFactNeighborY="-35035"/>
      <dgm:spPr/>
    </dgm:pt>
    <dgm:pt modelId="{EA181DA4-BF47-4533-948C-2B82716D20A2}" type="pres">
      <dgm:prSet presAssocID="{F8069218-1CAE-401B-9E5A-6B45B42054D7}" presName="ParentText" presStyleLbl="node1" presStyleIdx="0" presStyleCnt="2" custScaleX="157021" custScaleY="86302" custLinFactNeighborX="2169" custLinFactNeighborY="-819">
        <dgm:presLayoutVars>
          <dgm:chMax val="1"/>
          <dgm:chPref val="1"/>
          <dgm:bulletEnabled val="1"/>
        </dgm:presLayoutVars>
      </dgm:prSet>
      <dgm:spPr/>
    </dgm:pt>
    <dgm:pt modelId="{A9323E3B-60B3-4EB2-A2EC-A9C70284F5AD}" type="pres">
      <dgm:prSet presAssocID="{F8069218-1CAE-401B-9E5A-6B45B42054D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C3F6039-F938-498C-B5B7-872940856477}" type="pres">
      <dgm:prSet presAssocID="{4512E3AE-586F-48A0-857B-83FB0D17A94A}" presName="sibTrans" presStyleCnt="0"/>
      <dgm:spPr/>
    </dgm:pt>
    <dgm:pt modelId="{35A7E335-F95D-4E97-842B-481D1FE25DAF}" type="pres">
      <dgm:prSet presAssocID="{7DB04F29-17DF-41DF-A260-B64F5C629665}" presName="composite" presStyleCnt="0"/>
      <dgm:spPr/>
    </dgm:pt>
    <dgm:pt modelId="{B7E845E8-FAB7-45E0-8796-2067008368D6}" type="pres">
      <dgm:prSet presAssocID="{7DB04F29-17DF-41DF-A260-B64F5C629665}" presName="ParentText" presStyleLbl="node1" presStyleIdx="1" presStyleCnt="2" custScaleX="198026" custScaleY="179714" custLinFactNeighborX="-8670" custLinFactNeighborY="-12238">
        <dgm:presLayoutVars>
          <dgm:chMax val="1"/>
          <dgm:chPref val="1"/>
          <dgm:bulletEnabled val="1"/>
        </dgm:presLayoutVars>
      </dgm:prSet>
      <dgm:spPr/>
    </dgm:pt>
  </dgm:ptLst>
  <dgm:cxnLst>
    <dgm:cxn modelId="{8DF4793D-10A2-4232-8EA7-075A9FE0471C}" type="presOf" srcId="{1E78DE2A-6C8E-4E01-9B9F-0DF2EEC1D66E}" destId="{39357F96-E340-4A59-BE1D-290F1384EC3E}" srcOrd="0" destOrd="0" presId="urn:microsoft.com/office/officeart/2005/8/layout/StepDownProcess"/>
    <dgm:cxn modelId="{DDB02E67-C3D1-43B1-8C64-5285216402C3}" srcId="{1E78DE2A-6C8E-4E01-9B9F-0DF2EEC1D66E}" destId="{F8069218-1CAE-401B-9E5A-6B45B42054D7}" srcOrd="0" destOrd="0" parTransId="{4B7C2999-C5EB-4F63-A43C-73306BFBAC85}" sibTransId="{4512E3AE-586F-48A0-857B-83FB0D17A94A}"/>
    <dgm:cxn modelId="{8C7A66BA-392C-4051-9258-B834909C87BB}" type="presOf" srcId="{7DB04F29-17DF-41DF-A260-B64F5C629665}" destId="{B7E845E8-FAB7-45E0-8796-2067008368D6}" srcOrd="0" destOrd="0" presId="urn:microsoft.com/office/officeart/2005/8/layout/StepDownProcess"/>
    <dgm:cxn modelId="{F4DB34C0-A922-4CC3-BDB4-9CAE8B84FD7C}" srcId="{1E78DE2A-6C8E-4E01-9B9F-0DF2EEC1D66E}" destId="{7DB04F29-17DF-41DF-A260-B64F5C629665}" srcOrd="1" destOrd="0" parTransId="{24E9259B-73CC-45C0-A67F-BAA14FDADE50}" sibTransId="{06AA9B3E-3E49-41D2-B452-90FD08D0FDF4}"/>
    <dgm:cxn modelId="{3326EBF6-124D-49C2-94D7-DC517F6BD0F5}" type="presOf" srcId="{F8069218-1CAE-401B-9E5A-6B45B42054D7}" destId="{EA181DA4-BF47-4533-948C-2B82716D20A2}" srcOrd="0" destOrd="0" presId="urn:microsoft.com/office/officeart/2005/8/layout/StepDownProcess"/>
    <dgm:cxn modelId="{B3633A4F-3A47-4A28-8A47-BFE12A812D09}" type="presParOf" srcId="{39357F96-E340-4A59-BE1D-290F1384EC3E}" destId="{03ACED95-A188-45E8-AA03-DCB2766CD7FA}" srcOrd="0" destOrd="0" presId="urn:microsoft.com/office/officeart/2005/8/layout/StepDownProcess"/>
    <dgm:cxn modelId="{905C3E2C-F475-470D-B221-579B109863FD}" type="presParOf" srcId="{03ACED95-A188-45E8-AA03-DCB2766CD7FA}" destId="{8ACB207D-66A0-4387-847B-FE3244DCD2F5}" srcOrd="0" destOrd="0" presId="urn:microsoft.com/office/officeart/2005/8/layout/StepDownProcess"/>
    <dgm:cxn modelId="{5677AACF-2FA9-4D0E-A850-BF10BBF2AB9E}" type="presParOf" srcId="{03ACED95-A188-45E8-AA03-DCB2766CD7FA}" destId="{EA181DA4-BF47-4533-948C-2B82716D20A2}" srcOrd="1" destOrd="0" presId="urn:microsoft.com/office/officeart/2005/8/layout/StepDownProcess"/>
    <dgm:cxn modelId="{1D21BB28-4176-4B91-A6C0-2F8CFCBA222B}" type="presParOf" srcId="{03ACED95-A188-45E8-AA03-DCB2766CD7FA}" destId="{A9323E3B-60B3-4EB2-A2EC-A9C70284F5AD}" srcOrd="2" destOrd="0" presId="urn:microsoft.com/office/officeart/2005/8/layout/StepDownProcess"/>
    <dgm:cxn modelId="{50D9C072-C844-4298-90DD-89510AFD0069}" type="presParOf" srcId="{39357F96-E340-4A59-BE1D-290F1384EC3E}" destId="{6C3F6039-F938-498C-B5B7-872940856477}" srcOrd="1" destOrd="0" presId="urn:microsoft.com/office/officeart/2005/8/layout/StepDownProcess"/>
    <dgm:cxn modelId="{8741BE4D-B1AF-44AD-AF07-FA14C042D32A}" type="presParOf" srcId="{39357F96-E340-4A59-BE1D-290F1384EC3E}" destId="{35A7E335-F95D-4E97-842B-481D1FE25DAF}" srcOrd="2" destOrd="0" presId="urn:microsoft.com/office/officeart/2005/8/layout/StepDownProcess"/>
    <dgm:cxn modelId="{A4C370CF-097E-4722-8FED-BE25232A72B2}" type="presParOf" srcId="{35A7E335-F95D-4E97-842B-481D1FE25DAF}" destId="{B7E845E8-FAB7-45E0-8796-2067008368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78DE2A-6C8E-4E01-9B9F-0DF2EEC1D66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G"/>
        </a:p>
      </dgm:t>
    </dgm:pt>
    <dgm:pt modelId="{F8069218-1CAE-401B-9E5A-6B45B42054D7}">
      <dgm:prSet custT="1"/>
      <dgm:spPr/>
      <dgm:t>
        <a:bodyPr/>
        <a:lstStyle/>
        <a:p>
          <a:r>
            <a:rPr lang="en-GB" sz="3500" b="1" dirty="0"/>
            <a:t>Mitigation </a:t>
          </a:r>
          <a:endParaRPr lang="en-UG" sz="3500" dirty="0"/>
        </a:p>
      </dgm:t>
    </dgm:pt>
    <dgm:pt modelId="{4B7C2999-C5EB-4F63-A43C-73306BFBAC85}" type="parTrans" cxnId="{DDB02E67-C3D1-43B1-8C64-5285216402C3}">
      <dgm:prSet/>
      <dgm:spPr/>
      <dgm:t>
        <a:bodyPr/>
        <a:lstStyle/>
        <a:p>
          <a:endParaRPr lang="en-UG"/>
        </a:p>
      </dgm:t>
    </dgm:pt>
    <dgm:pt modelId="{4512E3AE-586F-48A0-857B-83FB0D17A94A}" type="sibTrans" cxnId="{DDB02E67-C3D1-43B1-8C64-5285216402C3}">
      <dgm:prSet/>
      <dgm:spPr/>
      <dgm:t>
        <a:bodyPr/>
        <a:lstStyle/>
        <a:p>
          <a:endParaRPr lang="en-UG"/>
        </a:p>
      </dgm:t>
    </dgm:pt>
    <dgm:pt modelId="{7DB04F29-17DF-41DF-A260-B64F5C629665}">
      <dgm:prSet custT="1"/>
      <dgm:spPr/>
      <dgm:t>
        <a:bodyPr/>
        <a:lstStyle/>
        <a:p>
          <a:pPr algn="l"/>
          <a:r>
            <a:rPr lang="en-US" sz="2200" dirty="0"/>
            <a:t>…policies and activities that attempt to reduce/ eliminate individual and community vulnerability to damage from future disasters</a:t>
          </a:r>
        </a:p>
        <a:p>
          <a:pPr algn="l"/>
          <a:endParaRPr lang="en-US" sz="2200" dirty="0"/>
        </a:p>
        <a:p>
          <a:pPr algn="l"/>
          <a:r>
            <a:rPr lang="en-US" sz="2200" dirty="0"/>
            <a:t>. …mitigation seeks to treat the hazard to reduce impacts on human or community</a:t>
          </a:r>
          <a:endParaRPr lang="en-UG" sz="2200" dirty="0">
            <a:latin typeface="Century Gothic" panose="020B0502020202020204" pitchFamily="34" charset="0"/>
          </a:endParaRPr>
        </a:p>
      </dgm:t>
    </dgm:pt>
    <dgm:pt modelId="{24E9259B-73CC-45C0-A67F-BAA14FDADE50}" type="parTrans" cxnId="{F4DB34C0-A922-4CC3-BDB4-9CAE8B84FD7C}">
      <dgm:prSet/>
      <dgm:spPr/>
      <dgm:t>
        <a:bodyPr/>
        <a:lstStyle/>
        <a:p>
          <a:endParaRPr lang="en-UG"/>
        </a:p>
      </dgm:t>
    </dgm:pt>
    <dgm:pt modelId="{06AA9B3E-3E49-41D2-B452-90FD08D0FDF4}" type="sibTrans" cxnId="{F4DB34C0-A922-4CC3-BDB4-9CAE8B84FD7C}">
      <dgm:prSet/>
      <dgm:spPr/>
      <dgm:t>
        <a:bodyPr/>
        <a:lstStyle/>
        <a:p>
          <a:endParaRPr lang="en-UG"/>
        </a:p>
      </dgm:t>
    </dgm:pt>
    <dgm:pt modelId="{39357F96-E340-4A59-BE1D-290F1384EC3E}" type="pres">
      <dgm:prSet presAssocID="{1E78DE2A-6C8E-4E01-9B9F-0DF2EEC1D66E}" presName="rootnode" presStyleCnt="0">
        <dgm:presLayoutVars>
          <dgm:chMax/>
          <dgm:chPref/>
          <dgm:dir/>
          <dgm:animLvl val="lvl"/>
        </dgm:presLayoutVars>
      </dgm:prSet>
      <dgm:spPr/>
    </dgm:pt>
    <dgm:pt modelId="{03ACED95-A188-45E8-AA03-DCB2766CD7FA}" type="pres">
      <dgm:prSet presAssocID="{F8069218-1CAE-401B-9E5A-6B45B42054D7}" presName="composite" presStyleCnt="0"/>
      <dgm:spPr/>
    </dgm:pt>
    <dgm:pt modelId="{8ACB207D-66A0-4387-847B-FE3244DCD2F5}" type="pres">
      <dgm:prSet presAssocID="{F8069218-1CAE-401B-9E5A-6B45B42054D7}" presName="bentUpArrow1" presStyleLbl="alignImgPlace1" presStyleIdx="0" presStyleCnt="1" custLinFactNeighborX="22390" custLinFactNeighborY="-35035"/>
      <dgm:spPr/>
    </dgm:pt>
    <dgm:pt modelId="{EA181DA4-BF47-4533-948C-2B82716D20A2}" type="pres">
      <dgm:prSet presAssocID="{F8069218-1CAE-401B-9E5A-6B45B42054D7}" presName="ParentText" presStyleLbl="node1" presStyleIdx="0" presStyleCnt="2" custScaleX="157021" custScaleY="86302" custLinFactNeighborX="2169" custLinFactNeighborY="-819">
        <dgm:presLayoutVars>
          <dgm:chMax val="1"/>
          <dgm:chPref val="1"/>
          <dgm:bulletEnabled val="1"/>
        </dgm:presLayoutVars>
      </dgm:prSet>
      <dgm:spPr/>
    </dgm:pt>
    <dgm:pt modelId="{A9323E3B-60B3-4EB2-A2EC-A9C70284F5AD}" type="pres">
      <dgm:prSet presAssocID="{F8069218-1CAE-401B-9E5A-6B45B42054D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C3F6039-F938-498C-B5B7-872940856477}" type="pres">
      <dgm:prSet presAssocID="{4512E3AE-586F-48A0-857B-83FB0D17A94A}" presName="sibTrans" presStyleCnt="0"/>
      <dgm:spPr/>
    </dgm:pt>
    <dgm:pt modelId="{35A7E335-F95D-4E97-842B-481D1FE25DAF}" type="pres">
      <dgm:prSet presAssocID="{7DB04F29-17DF-41DF-A260-B64F5C629665}" presName="composite" presStyleCnt="0"/>
      <dgm:spPr/>
    </dgm:pt>
    <dgm:pt modelId="{B7E845E8-FAB7-45E0-8796-2067008368D6}" type="pres">
      <dgm:prSet presAssocID="{7DB04F29-17DF-41DF-A260-B64F5C629665}" presName="ParentText" presStyleLbl="node1" presStyleIdx="1" presStyleCnt="2" custScaleX="198026" custScaleY="179714" custLinFactNeighborX="-8670" custLinFactNeighborY="-12238">
        <dgm:presLayoutVars>
          <dgm:chMax val="1"/>
          <dgm:chPref val="1"/>
          <dgm:bulletEnabled val="1"/>
        </dgm:presLayoutVars>
      </dgm:prSet>
      <dgm:spPr/>
    </dgm:pt>
  </dgm:ptLst>
  <dgm:cxnLst>
    <dgm:cxn modelId="{8DF4793D-10A2-4232-8EA7-075A9FE0471C}" type="presOf" srcId="{1E78DE2A-6C8E-4E01-9B9F-0DF2EEC1D66E}" destId="{39357F96-E340-4A59-BE1D-290F1384EC3E}" srcOrd="0" destOrd="0" presId="urn:microsoft.com/office/officeart/2005/8/layout/StepDownProcess"/>
    <dgm:cxn modelId="{DDB02E67-C3D1-43B1-8C64-5285216402C3}" srcId="{1E78DE2A-6C8E-4E01-9B9F-0DF2EEC1D66E}" destId="{F8069218-1CAE-401B-9E5A-6B45B42054D7}" srcOrd="0" destOrd="0" parTransId="{4B7C2999-C5EB-4F63-A43C-73306BFBAC85}" sibTransId="{4512E3AE-586F-48A0-857B-83FB0D17A94A}"/>
    <dgm:cxn modelId="{8C7A66BA-392C-4051-9258-B834909C87BB}" type="presOf" srcId="{7DB04F29-17DF-41DF-A260-B64F5C629665}" destId="{B7E845E8-FAB7-45E0-8796-2067008368D6}" srcOrd="0" destOrd="0" presId="urn:microsoft.com/office/officeart/2005/8/layout/StepDownProcess"/>
    <dgm:cxn modelId="{F4DB34C0-A922-4CC3-BDB4-9CAE8B84FD7C}" srcId="{1E78DE2A-6C8E-4E01-9B9F-0DF2EEC1D66E}" destId="{7DB04F29-17DF-41DF-A260-B64F5C629665}" srcOrd="1" destOrd="0" parTransId="{24E9259B-73CC-45C0-A67F-BAA14FDADE50}" sibTransId="{06AA9B3E-3E49-41D2-B452-90FD08D0FDF4}"/>
    <dgm:cxn modelId="{3326EBF6-124D-49C2-94D7-DC517F6BD0F5}" type="presOf" srcId="{F8069218-1CAE-401B-9E5A-6B45B42054D7}" destId="{EA181DA4-BF47-4533-948C-2B82716D20A2}" srcOrd="0" destOrd="0" presId="urn:microsoft.com/office/officeart/2005/8/layout/StepDownProcess"/>
    <dgm:cxn modelId="{B3633A4F-3A47-4A28-8A47-BFE12A812D09}" type="presParOf" srcId="{39357F96-E340-4A59-BE1D-290F1384EC3E}" destId="{03ACED95-A188-45E8-AA03-DCB2766CD7FA}" srcOrd="0" destOrd="0" presId="urn:microsoft.com/office/officeart/2005/8/layout/StepDownProcess"/>
    <dgm:cxn modelId="{905C3E2C-F475-470D-B221-579B109863FD}" type="presParOf" srcId="{03ACED95-A188-45E8-AA03-DCB2766CD7FA}" destId="{8ACB207D-66A0-4387-847B-FE3244DCD2F5}" srcOrd="0" destOrd="0" presId="urn:microsoft.com/office/officeart/2005/8/layout/StepDownProcess"/>
    <dgm:cxn modelId="{5677AACF-2FA9-4D0E-A850-BF10BBF2AB9E}" type="presParOf" srcId="{03ACED95-A188-45E8-AA03-DCB2766CD7FA}" destId="{EA181DA4-BF47-4533-948C-2B82716D20A2}" srcOrd="1" destOrd="0" presId="urn:microsoft.com/office/officeart/2005/8/layout/StepDownProcess"/>
    <dgm:cxn modelId="{1D21BB28-4176-4B91-A6C0-2F8CFCBA222B}" type="presParOf" srcId="{03ACED95-A188-45E8-AA03-DCB2766CD7FA}" destId="{A9323E3B-60B3-4EB2-A2EC-A9C70284F5AD}" srcOrd="2" destOrd="0" presId="urn:microsoft.com/office/officeart/2005/8/layout/StepDownProcess"/>
    <dgm:cxn modelId="{50D9C072-C844-4298-90DD-89510AFD0069}" type="presParOf" srcId="{39357F96-E340-4A59-BE1D-290F1384EC3E}" destId="{6C3F6039-F938-498C-B5B7-872940856477}" srcOrd="1" destOrd="0" presId="urn:microsoft.com/office/officeart/2005/8/layout/StepDownProcess"/>
    <dgm:cxn modelId="{8741BE4D-B1AF-44AD-AF07-FA14C042D32A}" type="presParOf" srcId="{39357F96-E340-4A59-BE1D-290F1384EC3E}" destId="{35A7E335-F95D-4E97-842B-481D1FE25DAF}" srcOrd="2" destOrd="0" presId="urn:microsoft.com/office/officeart/2005/8/layout/StepDownProcess"/>
    <dgm:cxn modelId="{A4C370CF-097E-4722-8FED-BE25232A72B2}" type="presParOf" srcId="{35A7E335-F95D-4E97-842B-481D1FE25DAF}" destId="{B7E845E8-FAB7-45E0-8796-2067008368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78DE2A-6C8E-4E01-9B9F-0DF2EEC1D66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G"/>
        </a:p>
      </dgm:t>
    </dgm:pt>
    <dgm:pt modelId="{F8069218-1CAE-401B-9E5A-6B45B42054D7}">
      <dgm:prSet custT="1"/>
      <dgm:spPr/>
      <dgm:t>
        <a:bodyPr/>
        <a:lstStyle/>
        <a:p>
          <a:r>
            <a:rPr lang="en-GB" sz="5000" b="1" dirty="0"/>
            <a:t>Resilience</a:t>
          </a:r>
          <a:r>
            <a:rPr lang="en-GB" sz="6200" b="1" dirty="0"/>
            <a:t> </a:t>
          </a:r>
          <a:endParaRPr lang="en-UG" sz="6200" dirty="0"/>
        </a:p>
      </dgm:t>
    </dgm:pt>
    <dgm:pt modelId="{4B7C2999-C5EB-4F63-A43C-73306BFBAC85}" type="parTrans" cxnId="{DDB02E67-C3D1-43B1-8C64-5285216402C3}">
      <dgm:prSet/>
      <dgm:spPr/>
      <dgm:t>
        <a:bodyPr/>
        <a:lstStyle/>
        <a:p>
          <a:endParaRPr lang="en-UG"/>
        </a:p>
      </dgm:t>
    </dgm:pt>
    <dgm:pt modelId="{4512E3AE-586F-48A0-857B-83FB0D17A94A}" type="sibTrans" cxnId="{DDB02E67-C3D1-43B1-8C64-5285216402C3}">
      <dgm:prSet/>
      <dgm:spPr/>
      <dgm:t>
        <a:bodyPr/>
        <a:lstStyle/>
        <a:p>
          <a:endParaRPr lang="en-UG"/>
        </a:p>
      </dgm:t>
    </dgm:pt>
    <dgm:pt modelId="{7DB04F29-17DF-41DF-A260-B64F5C629665}">
      <dgm:prSet custT="1"/>
      <dgm:spPr/>
      <dgm:t>
        <a:bodyPr/>
        <a:lstStyle/>
        <a:p>
          <a:pPr algn="l"/>
          <a:r>
            <a:rPr lang="en-US" sz="2200" dirty="0"/>
            <a:t>…when the disaster no longer has the tendency to impact on their wellbeing</a:t>
          </a:r>
        </a:p>
        <a:p>
          <a:pPr algn="l"/>
          <a:endParaRPr lang="en-US" sz="2200" dirty="0"/>
        </a:p>
        <a:p>
          <a:pPr algn="l"/>
          <a:r>
            <a:rPr lang="en-US" sz="2200" dirty="0"/>
            <a:t>…ability to withstand external social, economic, or political shocks</a:t>
          </a:r>
          <a:endParaRPr lang="en-US" sz="2200" dirty="0">
            <a:latin typeface="Century Gothic" panose="020B0502020202020204" pitchFamily="34" charset="0"/>
          </a:endParaRPr>
        </a:p>
      </dgm:t>
    </dgm:pt>
    <dgm:pt modelId="{24E9259B-73CC-45C0-A67F-BAA14FDADE50}" type="parTrans" cxnId="{F4DB34C0-A922-4CC3-BDB4-9CAE8B84FD7C}">
      <dgm:prSet/>
      <dgm:spPr/>
      <dgm:t>
        <a:bodyPr/>
        <a:lstStyle/>
        <a:p>
          <a:endParaRPr lang="en-UG"/>
        </a:p>
      </dgm:t>
    </dgm:pt>
    <dgm:pt modelId="{06AA9B3E-3E49-41D2-B452-90FD08D0FDF4}" type="sibTrans" cxnId="{F4DB34C0-A922-4CC3-BDB4-9CAE8B84FD7C}">
      <dgm:prSet/>
      <dgm:spPr/>
      <dgm:t>
        <a:bodyPr/>
        <a:lstStyle/>
        <a:p>
          <a:endParaRPr lang="en-UG"/>
        </a:p>
      </dgm:t>
    </dgm:pt>
    <dgm:pt modelId="{39357F96-E340-4A59-BE1D-290F1384EC3E}" type="pres">
      <dgm:prSet presAssocID="{1E78DE2A-6C8E-4E01-9B9F-0DF2EEC1D66E}" presName="rootnode" presStyleCnt="0">
        <dgm:presLayoutVars>
          <dgm:chMax/>
          <dgm:chPref/>
          <dgm:dir/>
          <dgm:animLvl val="lvl"/>
        </dgm:presLayoutVars>
      </dgm:prSet>
      <dgm:spPr/>
    </dgm:pt>
    <dgm:pt modelId="{03ACED95-A188-45E8-AA03-DCB2766CD7FA}" type="pres">
      <dgm:prSet presAssocID="{F8069218-1CAE-401B-9E5A-6B45B42054D7}" presName="composite" presStyleCnt="0"/>
      <dgm:spPr/>
    </dgm:pt>
    <dgm:pt modelId="{8ACB207D-66A0-4387-847B-FE3244DCD2F5}" type="pres">
      <dgm:prSet presAssocID="{F8069218-1CAE-401B-9E5A-6B45B42054D7}" presName="bentUpArrow1" presStyleLbl="alignImgPlace1" presStyleIdx="0" presStyleCnt="1" custLinFactNeighborX="22390" custLinFactNeighborY="-35035"/>
      <dgm:spPr/>
    </dgm:pt>
    <dgm:pt modelId="{EA181DA4-BF47-4533-948C-2B82716D20A2}" type="pres">
      <dgm:prSet presAssocID="{F8069218-1CAE-401B-9E5A-6B45B42054D7}" presName="ParentText" presStyleLbl="node1" presStyleIdx="0" presStyleCnt="2" custScaleX="157021" custScaleY="86302" custLinFactNeighborX="2169" custLinFactNeighborY="-819">
        <dgm:presLayoutVars>
          <dgm:chMax val="1"/>
          <dgm:chPref val="1"/>
          <dgm:bulletEnabled val="1"/>
        </dgm:presLayoutVars>
      </dgm:prSet>
      <dgm:spPr/>
    </dgm:pt>
    <dgm:pt modelId="{A9323E3B-60B3-4EB2-A2EC-A9C70284F5AD}" type="pres">
      <dgm:prSet presAssocID="{F8069218-1CAE-401B-9E5A-6B45B42054D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C3F6039-F938-498C-B5B7-872940856477}" type="pres">
      <dgm:prSet presAssocID="{4512E3AE-586F-48A0-857B-83FB0D17A94A}" presName="sibTrans" presStyleCnt="0"/>
      <dgm:spPr/>
    </dgm:pt>
    <dgm:pt modelId="{35A7E335-F95D-4E97-842B-481D1FE25DAF}" type="pres">
      <dgm:prSet presAssocID="{7DB04F29-17DF-41DF-A260-B64F5C629665}" presName="composite" presStyleCnt="0"/>
      <dgm:spPr/>
    </dgm:pt>
    <dgm:pt modelId="{B7E845E8-FAB7-45E0-8796-2067008368D6}" type="pres">
      <dgm:prSet presAssocID="{7DB04F29-17DF-41DF-A260-B64F5C629665}" presName="ParentText" presStyleLbl="node1" presStyleIdx="1" presStyleCnt="2" custScaleX="198026" custScaleY="179714" custLinFactNeighborX="-8670" custLinFactNeighborY="-12238">
        <dgm:presLayoutVars>
          <dgm:chMax val="1"/>
          <dgm:chPref val="1"/>
          <dgm:bulletEnabled val="1"/>
        </dgm:presLayoutVars>
      </dgm:prSet>
      <dgm:spPr/>
    </dgm:pt>
  </dgm:ptLst>
  <dgm:cxnLst>
    <dgm:cxn modelId="{8DF4793D-10A2-4232-8EA7-075A9FE0471C}" type="presOf" srcId="{1E78DE2A-6C8E-4E01-9B9F-0DF2EEC1D66E}" destId="{39357F96-E340-4A59-BE1D-290F1384EC3E}" srcOrd="0" destOrd="0" presId="urn:microsoft.com/office/officeart/2005/8/layout/StepDownProcess"/>
    <dgm:cxn modelId="{DDB02E67-C3D1-43B1-8C64-5285216402C3}" srcId="{1E78DE2A-6C8E-4E01-9B9F-0DF2EEC1D66E}" destId="{F8069218-1CAE-401B-9E5A-6B45B42054D7}" srcOrd="0" destOrd="0" parTransId="{4B7C2999-C5EB-4F63-A43C-73306BFBAC85}" sibTransId="{4512E3AE-586F-48A0-857B-83FB0D17A94A}"/>
    <dgm:cxn modelId="{8C7A66BA-392C-4051-9258-B834909C87BB}" type="presOf" srcId="{7DB04F29-17DF-41DF-A260-B64F5C629665}" destId="{B7E845E8-FAB7-45E0-8796-2067008368D6}" srcOrd="0" destOrd="0" presId="urn:microsoft.com/office/officeart/2005/8/layout/StepDownProcess"/>
    <dgm:cxn modelId="{F4DB34C0-A922-4CC3-BDB4-9CAE8B84FD7C}" srcId="{1E78DE2A-6C8E-4E01-9B9F-0DF2EEC1D66E}" destId="{7DB04F29-17DF-41DF-A260-B64F5C629665}" srcOrd="1" destOrd="0" parTransId="{24E9259B-73CC-45C0-A67F-BAA14FDADE50}" sibTransId="{06AA9B3E-3E49-41D2-B452-90FD08D0FDF4}"/>
    <dgm:cxn modelId="{3326EBF6-124D-49C2-94D7-DC517F6BD0F5}" type="presOf" srcId="{F8069218-1CAE-401B-9E5A-6B45B42054D7}" destId="{EA181DA4-BF47-4533-948C-2B82716D20A2}" srcOrd="0" destOrd="0" presId="urn:microsoft.com/office/officeart/2005/8/layout/StepDownProcess"/>
    <dgm:cxn modelId="{B3633A4F-3A47-4A28-8A47-BFE12A812D09}" type="presParOf" srcId="{39357F96-E340-4A59-BE1D-290F1384EC3E}" destId="{03ACED95-A188-45E8-AA03-DCB2766CD7FA}" srcOrd="0" destOrd="0" presId="urn:microsoft.com/office/officeart/2005/8/layout/StepDownProcess"/>
    <dgm:cxn modelId="{905C3E2C-F475-470D-B221-579B109863FD}" type="presParOf" srcId="{03ACED95-A188-45E8-AA03-DCB2766CD7FA}" destId="{8ACB207D-66A0-4387-847B-FE3244DCD2F5}" srcOrd="0" destOrd="0" presId="urn:microsoft.com/office/officeart/2005/8/layout/StepDownProcess"/>
    <dgm:cxn modelId="{5677AACF-2FA9-4D0E-A850-BF10BBF2AB9E}" type="presParOf" srcId="{03ACED95-A188-45E8-AA03-DCB2766CD7FA}" destId="{EA181DA4-BF47-4533-948C-2B82716D20A2}" srcOrd="1" destOrd="0" presId="urn:microsoft.com/office/officeart/2005/8/layout/StepDownProcess"/>
    <dgm:cxn modelId="{1D21BB28-4176-4B91-A6C0-2F8CFCBA222B}" type="presParOf" srcId="{03ACED95-A188-45E8-AA03-DCB2766CD7FA}" destId="{A9323E3B-60B3-4EB2-A2EC-A9C70284F5AD}" srcOrd="2" destOrd="0" presId="urn:microsoft.com/office/officeart/2005/8/layout/StepDownProcess"/>
    <dgm:cxn modelId="{50D9C072-C844-4298-90DD-89510AFD0069}" type="presParOf" srcId="{39357F96-E340-4A59-BE1D-290F1384EC3E}" destId="{6C3F6039-F938-498C-B5B7-872940856477}" srcOrd="1" destOrd="0" presId="urn:microsoft.com/office/officeart/2005/8/layout/StepDownProcess"/>
    <dgm:cxn modelId="{8741BE4D-B1AF-44AD-AF07-FA14C042D32A}" type="presParOf" srcId="{39357F96-E340-4A59-BE1D-290F1384EC3E}" destId="{35A7E335-F95D-4E97-842B-481D1FE25DAF}" srcOrd="2" destOrd="0" presId="urn:microsoft.com/office/officeart/2005/8/layout/StepDownProcess"/>
    <dgm:cxn modelId="{A4C370CF-097E-4722-8FED-BE25232A72B2}" type="presParOf" srcId="{35A7E335-F95D-4E97-842B-481D1FE25DAF}" destId="{B7E845E8-FAB7-45E0-8796-2067008368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78DE2A-6C8E-4E01-9B9F-0DF2EEC1D66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G"/>
        </a:p>
      </dgm:t>
    </dgm:pt>
    <dgm:pt modelId="{F8069218-1CAE-401B-9E5A-6B45B42054D7}">
      <dgm:prSet custT="1"/>
      <dgm:spPr/>
      <dgm:t>
        <a:bodyPr/>
        <a:lstStyle/>
        <a:p>
          <a:r>
            <a:rPr lang="en-GB" sz="4000" b="1" dirty="0"/>
            <a:t>Climate shocks</a:t>
          </a:r>
          <a:r>
            <a:rPr lang="en-GB" sz="6200" b="1" dirty="0"/>
            <a:t> </a:t>
          </a:r>
          <a:endParaRPr lang="en-UG" sz="6200" dirty="0"/>
        </a:p>
      </dgm:t>
    </dgm:pt>
    <dgm:pt modelId="{4B7C2999-C5EB-4F63-A43C-73306BFBAC85}" type="parTrans" cxnId="{DDB02E67-C3D1-43B1-8C64-5285216402C3}">
      <dgm:prSet/>
      <dgm:spPr/>
      <dgm:t>
        <a:bodyPr/>
        <a:lstStyle/>
        <a:p>
          <a:endParaRPr lang="en-UG"/>
        </a:p>
      </dgm:t>
    </dgm:pt>
    <dgm:pt modelId="{4512E3AE-586F-48A0-857B-83FB0D17A94A}" type="sibTrans" cxnId="{DDB02E67-C3D1-43B1-8C64-5285216402C3}">
      <dgm:prSet/>
      <dgm:spPr/>
      <dgm:t>
        <a:bodyPr/>
        <a:lstStyle/>
        <a:p>
          <a:endParaRPr lang="en-UG"/>
        </a:p>
      </dgm:t>
    </dgm:pt>
    <dgm:pt modelId="{7DB04F29-17DF-41DF-A260-B64F5C629665}">
      <dgm:prSet custT="1"/>
      <dgm:spPr/>
      <dgm:t>
        <a:bodyPr/>
        <a:lstStyle/>
        <a:p>
          <a:pPr algn="l"/>
          <a:r>
            <a:rPr lang="en-US" sz="2000" dirty="0"/>
            <a:t>…unexpectedness, size, high damage due to concentration on persons with high vulnerability and low resilience.</a:t>
          </a:r>
        </a:p>
        <a:p>
          <a:pPr algn="l"/>
          <a:endParaRPr lang="en-US" sz="2000" dirty="0"/>
        </a:p>
        <a:p>
          <a:pPr algn="l"/>
          <a:r>
            <a:rPr lang="en-US" sz="2000" dirty="0"/>
            <a:t>…realizations of highly unexpected events.</a:t>
          </a:r>
        </a:p>
        <a:p>
          <a:pPr algn="l"/>
          <a:endParaRPr lang="en-US" sz="2000" dirty="0"/>
        </a:p>
        <a:p>
          <a:pPr algn="l"/>
          <a:r>
            <a:rPr lang="en-US" sz="2000" dirty="0"/>
            <a:t>…events that outstrip the capacity of a society to cope.</a:t>
          </a:r>
          <a:endParaRPr lang="en-UG" sz="2000" dirty="0">
            <a:latin typeface="Century Gothic" panose="020B0502020202020204" pitchFamily="34" charset="0"/>
          </a:endParaRPr>
        </a:p>
      </dgm:t>
    </dgm:pt>
    <dgm:pt modelId="{24E9259B-73CC-45C0-A67F-BAA14FDADE50}" type="parTrans" cxnId="{F4DB34C0-A922-4CC3-BDB4-9CAE8B84FD7C}">
      <dgm:prSet/>
      <dgm:spPr/>
      <dgm:t>
        <a:bodyPr/>
        <a:lstStyle/>
        <a:p>
          <a:endParaRPr lang="en-UG"/>
        </a:p>
      </dgm:t>
    </dgm:pt>
    <dgm:pt modelId="{06AA9B3E-3E49-41D2-B452-90FD08D0FDF4}" type="sibTrans" cxnId="{F4DB34C0-A922-4CC3-BDB4-9CAE8B84FD7C}">
      <dgm:prSet/>
      <dgm:spPr/>
      <dgm:t>
        <a:bodyPr/>
        <a:lstStyle/>
        <a:p>
          <a:endParaRPr lang="en-UG"/>
        </a:p>
      </dgm:t>
    </dgm:pt>
    <dgm:pt modelId="{39357F96-E340-4A59-BE1D-290F1384EC3E}" type="pres">
      <dgm:prSet presAssocID="{1E78DE2A-6C8E-4E01-9B9F-0DF2EEC1D66E}" presName="rootnode" presStyleCnt="0">
        <dgm:presLayoutVars>
          <dgm:chMax/>
          <dgm:chPref/>
          <dgm:dir/>
          <dgm:animLvl val="lvl"/>
        </dgm:presLayoutVars>
      </dgm:prSet>
      <dgm:spPr/>
    </dgm:pt>
    <dgm:pt modelId="{03ACED95-A188-45E8-AA03-DCB2766CD7FA}" type="pres">
      <dgm:prSet presAssocID="{F8069218-1CAE-401B-9E5A-6B45B42054D7}" presName="composite" presStyleCnt="0"/>
      <dgm:spPr/>
    </dgm:pt>
    <dgm:pt modelId="{8ACB207D-66A0-4387-847B-FE3244DCD2F5}" type="pres">
      <dgm:prSet presAssocID="{F8069218-1CAE-401B-9E5A-6B45B42054D7}" presName="bentUpArrow1" presStyleLbl="alignImgPlace1" presStyleIdx="0" presStyleCnt="1" custLinFactNeighborX="22390" custLinFactNeighborY="-35035"/>
      <dgm:spPr/>
    </dgm:pt>
    <dgm:pt modelId="{EA181DA4-BF47-4533-948C-2B82716D20A2}" type="pres">
      <dgm:prSet presAssocID="{F8069218-1CAE-401B-9E5A-6B45B42054D7}" presName="ParentText" presStyleLbl="node1" presStyleIdx="0" presStyleCnt="2" custScaleX="157021" custScaleY="86302" custLinFactNeighborX="2169" custLinFactNeighborY="-819">
        <dgm:presLayoutVars>
          <dgm:chMax val="1"/>
          <dgm:chPref val="1"/>
          <dgm:bulletEnabled val="1"/>
        </dgm:presLayoutVars>
      </dgm:prSet>
      <dgm:spPr/>
    </dgm:pt>
    <dgm:pt modelId="{A9323E3B-60B3-4EB2-A2EC-A9C70284F5AD}" type="pres">
      <dgm:prSet presAssocID="{F8069218-1CAE-401B-9E5A-6B45B42054D7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C3F6039-F938-498C-B5B7-872940856477}" type="pres">
      <dgm:prSet presAssocID="{4512E3AE-586F-48A0-857B-83FB0D17A94A}" presName="sibTrans" presStyleCnt="0"/>
      <dgm:spPr/>
    </dgm:pt>
    <dgm:pt modelId="{35A7E335-F95D-4E97-842B-481D1FE25DAF}" type="pres">
      <dgm:prSet presAssocID="{7DB04F29-17DF-41DF-A260-B64F5C629665}" presName="composite" presStyleCnt="0"/>
      <dgm:spPr/>
    </dgm:pt>
    <dgm:pt modelId="{B7E845E8-FAB7-45E0-8796-2067008368D6}" type="pres">
      <dgm:prSet presAssocID="{7DB04F29-17DF-41DF-A260-B64F5C629665}" presName="ParentText" presStyleLbl="node1" presStyleIdx="1" presStyleCnt="2" custScaleX="198026" custScaleY="179714" custLinFactNeighborX="-8670" custLinFactNeighborY="-12238">
        <dgm:presLayoutVars>
          <dgm:chMax val="1"/>
          <dgm:chPref val="1"/>
          <dgm:bulletEnabled val="1"/>
        </dgm:presLayoutVars>
      </dgm:prSet>
      <dgm:spPr/>
    </dgm:pt>
  </dgm:ptLst>
  <dgm:cxnLst>
    <dgm:cxn modelId="{8DF4793D-10A2-4232-8EA7-075A9FE0471C}" type="presOf" srcId="{1E78DE2A-6C8E-4E01-9B9F-0DF2EEC1D66E}" destId="{39357F96-E340-4A59-BE1D-290F1384EC3E}" srcOrd="0" destOrd="0" presId="urn:microsoft.com/office/officeart/2005/8/layout/StepDownProcess"/>
    <dgm:cxn modelId="{DDB02E67-C3D1-43B1-8C64-5285216402C3}" srcId="{1E78DE2A-6C8E-4E01-9B9F-0DF2EEC1D66E}" destId="{F8069218-1CAE-401B-9E5A-6B45B42054D7}" srcOrd="0" destOrd="0" parTransId="{4B7C2999-C5EB-4F63-A43C-73306BFBAC85}" sibTransId="{4512E3AE-586F-48A0-857B-83FB0D17A94A}"/>
    <dgm:cxn modelId="{8C7A66BA-392C-4051-9258-B834909C87BB}" type="presOf" srcId="{7DB04F29-17DF-41DF-A260-B64F5C629665}" destId="{B7E845E8-FAB7-45E0-8796-2067008368D6}" srcOrd="0" destOrd="0" presId="urn:microsoft.com/office/officeart/2005/8/layout/StepDownProcess"/>
    <dgm:cxn modelId="{F4DB34C0-A922-4CC3-BDB4-9CAE8B84FD7C}" srcId="{1E78DE2A-6C8E-4E01-9B9F-0DF2EEC1D66E}" destId="{7DB04F29-17DF-41DF-A260-B64F5C629665}" srcOrd="1" destOrd="0" parTransId="{24E9259B-73CC-45C0-A67F-BAA14FDADE50}" sibTransId="{06AA9B3E-3E49-41D2-B452-90FD08D0FDF4}"/>
    <dgm:cxn modelId="{3326EBF6-124D-49C2-94D7-DC517F6BD0F5}" type="presOf" srcId="{F8069218-1CAE-401B-9E5A-6B45B42054D7}" destId="{EA181DA4-BF47-4533-948C-2B82716D20A2}" srcOrd="0" destOrd="0" presId="urn:microsoft.com/office/officeart/2005/8/layout/StepDownProcess"/>
    <dgm:cxn modelId="{B3633A4F-3A47-4A28-8A47-BFE12A812D09}" type="presParOf" srcId="{39357F96-E340-4A59-BE1D-290F1384EC3E}" destId="{03ACED95-A188-45E8-AA03-DCB2766CD7FA}" srcOrd="0" destOrd="0" presId="urn:microsoft.com/office/officeart/2005/8/layout/StepDownProcess"/>
    <dgm:cxn modelId="{905C3E2C-F475-470D-B221-579B109863FD}" type="presParOf" srcId="{03ACED95-A188-45E8-AA03-DCB2766CD7FA}" destId="{8ACB207D-66A0-4387-847B-FE3244DCD2F5}" srcOrd="0" destOrd="0" presId="urn:microsoft.com/office/officeart/2005/8/layout/StepDownProcess"/>
    <dgm:cxn modelId="{5677AACF-2FA9-4D0E-A850-BF10BBF2AB9E}" type="presParOf" srcId="{03ACED95-A188-45E8-AA03-DCB2766CD7FA}" destId="{EA181DA4-BF47-4533-948C-2B82716D20A2}" srcOrd="1" destOrd="0" presId="urn:microsoft.com/office/officeart/2005/8/layout/StepDownProcess"/>
    <dgm:cxn modelId="{1D21BB28-4176-4B91-A6C0-2F8CFCBA222B}" type="presParOf" srcId="{03ACED95-A188-45E8-AA03-DCB2766CD7FA}" destId="{A9323E3B-60B3-4EB2-A2EC-A9C70284F5AD}" srcOrd="2" destOrd="0" presId="urn:microsoft.com/office/officeart/2005/8/layout/StepDownProcess"/>
    <dgm:cxn modelId="{50D9C072-C844-4298-90DD-89510AFD0069}" type="presParOf" srcId="{39357F96-E340-4A59-BE1D-290F1384EC3E}" destId="{6C3F6039-F938-498C-B5B7-872940856477}" srcOrd="1" destOrd="0" presId="urn:microsoft.com/office/officeart/2005/8/layout/StepDownProcess"/>
    <dgm:cxn modelId="{8741BE4D-B1AF-44AD-AF07-FA14C042D32A}" type="presParOf" srcId="{39357F96-E340-4A59-BE1D-290F1384EC3E}" destId="{35A7E335-F95D-4E97-842B-481D1FE25DAF}" srcOrd="2" destOrd="0" presId="urn:microsoft.com/office/officeart/2005/8/layout/StepDownProcess"/>
    <dgm:cxn modelId="{A4C370CF-097E-4722-8FED-BE25232A72B2}" type="presParOf" srcId="{35A7E335-F95D-4E97-842B-481D1FE25DAF}" destId="{B7E845E8-FAB7-45E0-8796-2067008368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2E80CF-3E99-4E5E-92AB-13F5A6646F3E}" type="doc">
      <dgm:prSet loTypeId="urn:microsoft.com/office/officeart/2005/8/layout/hList6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7B1B25-2580-4A21-AF31-F31170C20389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1. </a:t>
          </a:r>
          <a:r>
            <a: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High temperatures</a:t>
          </a:r>
          <a:endParaRPr lang="en-US" sz="2000" b="0" dirty="0">
            <a:solidFill>
              <a:schemeClr val="tx1"/>
            </a:solidFill>
            <a:effectLst/>
            <a:latin typeface="+mn-lt"/>
          </a:endParaRPr>
        </a:p>
      </dgm:t>
    </dgm:pt>
    <dgm:pt modelId="{1A4310C0-2A5F-48C6-A547-9E165B1CF49D}" type="parTrans" cxnId="{1F0FDF30-9995-4497-9042-7DFFCB7549D8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8B62D4DB-9EF1-4BC1-9569-7F5A2D33E870}" type="sibTrans" cxnId="{1F0FDF30-9995-4497-9042-7DFFCB7549D8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FE098A15-7B73-4AE2-89F6-2E57822F207A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3. </a:t>
          </a:r>
        </a:p>
        <a:p>
          <a:pPr algn="l"/>
          <a:r>
            <a:rPr lang="en-US" sz="2000" dirty="0">
              <a:solidFill>
                <a:schemeClr val="tx1"/>
              </a:solidFill>
            </a:rPr>
            <a:t>Long spells of drought</a:t>
          </a:r>
          <a:endParaRPr lang="en-US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48CA376B-7EB9-44CD-A79E-66E125BCF903}" type="parTrans" cxnId="{E3C23B74-55D7-4D4F-9897-25D18281F14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DF06BA22-8B33-43BC-B37B-811E006FECE4}" type="sibTrans" cxnId="{E3C23B74-55D7-4D4F-9897-25D18281F14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68F7CECD-E1CF-4F3D-B416-23E410D5347D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2000" b="1" dirty="0">
              <a:solidFill>
                <a:srgbClr val="002060"/>
              </a:solidFill>
              <a:effectLst/>
              <a:latin typeface="+mn-lt"/>
            </a:rPr>
            <a:t>2. </a:t>
          </a:r>
        </a:p>
        <a:p>
          <a:pPr algn="l"/>
          <a:r>
            <a:rPr lang="en-US" sz="2000" dirty="0">
              <a:solidFill>
                <a:schemeClr val="tx1"/>
              </a:solidFill>
            </a:rPr>
            <a:t>Extended dry seasons</a:t>
          </a:r>
          <a:endParaRPr lang="en-US" sz="2000" b="1" dirty="0">
            <a:solidFill>
              <a:schemeClr val="tx1"/>
            </a:solidFill>
            <a:effectLst/>
            <a:latin typeface="+mn-lt"/>
          </a:endParaRPr>
        </a:p>
      </dgm:t>
    </dgm:pt>
    <dgm:pt modelId="{85127E51-2BFA-470F-BAEA-FBE55D2D83CC}" type="parTrans" cxnId="{6A15D1F4-3757-474B-BBB8-30EF5ED362DB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72A7F0C3-BA27-4687-9EDB-AEB88890C845}" type="sibTrans" cxnId="{6A15D1F4-3757-474B-BBB8-30EF5ED362DB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4592FA0F-3D8D-42F4-A754-B257FD343C8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4. </a:t>
          </a:r>
        </a:p>
        <a:p>
          <a:pPr algn="l"/>
          <a:r>
            <a:rPr lang="en-US" sz="2000" dirty="0">
              <a:solidFill>
                <a:schemeClr val="tx1"/>
              </a:solidFill>
            </a:rPr>
            <a:t>Re-sowing of seeds</a:t>
          </a:r>
          <a:endParaRPr lang="en-US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75B3180-38AA-4044-85BA-6C81F05B7D55}" type="parTrans" cxnId="{69103295-1A1E-42A2-AC0B-0C7D496D8967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441B2EB0-DD6A-4028-B821-DE512FC02455}" type="sibTrans" cxnId="{69103295-1A1E-42A2-AC0B-0C7D496D8967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B554DCEE-399E-4375-B344-8B531A53B39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5. </a:t>
          </a:r>
        </a:p>
        <a:p>
          <a:pPr algn="l"/>
          <a:r>
            <a:rPr lang="en-US" sz="2000" dirty="0">
              <a:solidFill>
                <a:schemeClr val="tx1"/>
              </a:solidFill>
            </a:rPr>
            <a:t>Erosions, flooding, landslides</a:t>
          </a:r>
          <a:endParaRPr lang="en-US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E0CEDE6-5DA1-42E1-ADC7-2B67B0375BE4}" type="parTrans" cxnId="{969F73DC-57AB-433E-9DC0-028517A8DCA3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A0A41232-6914-4ADD-A65A-2927B06C25C5}" type="sibTrans" cxnId="{969F73DC-57AB-433E-9DC0-028517A8DCA3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002744B5-997E-489A-9E91-D78C6C61938C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US" sz="2000" b="1" dirty="0">
              <a:solidFill>
                <a:srgbClr val="002060"/>
              </a:solidFill>
              <a:latin typeface="+mn-lt"/>
            </a:rPr>
            <a:t>6. </a:t>
          </a:r>
        </a:p>
        <a:p>
          <a:pPr algn="l"/>
          <a:r>
            <a:rPr lang="en-US" sz="2000" dirty="0">
              <a:solidFill>
                <a:schemeClr val="tx1"/>
              </a:solidFill>
            </a:rPr>
            <a:t>Health problems due to emissions</a:t>
          </a:r>
          <a:endParaRPr lang="en-US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63C731F2-95EA-4B01-92B0-C953D2290943}" type="parTrans" cxnId="{9F7740EC-BA86-4C43-B6B9-BAAE1E219013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1D41E753-26EF-4579-BF6F-972689C47F11}" type="sibTrans" cxnId="{9F7740EC-BA86-4C43-B6B9-BAAE1E219013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+mn-lt"/>
          </a:endParaRPr>
        </a:p>
      </dgm:t>
    </dgm:pt>
    <dgm:pt modelId="{3608D009-375F-4985-AABD-2BE10DB74FAB}" type="pres">
      <dgm:prSet presAssocID="{682E80CF-3E99-4E5E-92AB-13F5A6646F3E}" presName="Name0" presStyleCnt="0">
        <dgm:presLayoutVars>
          <dgm:dir/>
          <dgm:resizeHandles val="exact"/>
        </dgm:presLayoutVars>
      </dgm:prSet>
      <dgm:spPr/>
    </dgm:pt>
    <dgm:pt modelId="{A86ADDAF-4010-4852-BD63-C04D1DFD203C}" type="pres">
      <dgm:prSet presAssocID="{CE7B1B25-2580-4A21-AF31-F31170C20389}" presName="node" presStyleLbl="node1" presStyleIdx="0" presStyleCnt="6">
        <dgm:presLayoutVars>
          <dgm:bulletEnabled val="1"/>
        </dgm:presLayoutVars>
      </dgm:prSet>
      <dgm:spPr/>
    </dgm:pt>
    <dgm:pt modelId="{F4268FC9-2668-4E16-8810-8EB507E69719}" type="pres">
      <dgm:prSet presAssocID="{8B62D4DB-9EF1-4BC1-9569-7F5A2D33E870}" presName="sibTrans" presStyleCnt="0"/>
      <dgm:spPr/>
    </dgm:pt>
    <dgm:pt modelId="{691AC75A-5A09-4389-9F03-2FFA71593565}" type="pres">
      <dgm:prSet presAssocID="{68F7CECD-E1CF-4F3D-B416-23E410D5347D}" presName="node" presStyleLbl="node1" presStyleIdx="1" presStyleCnt="6">
        <dgm:presLayoutVars>
          <dgm:bulletEnabled val="1"/>
        </dgm:presLayoutVars>
      </dgm:prSet>
      <dgm:spPr/>
    </dgm:pt>
    <dgm:pt modelId="{3431A766-423B-407E-9B2B-A665E2F578DF}" type="pres">
      <dgm:prSet presAssocID="{72A7F0C3-BA27-4687-9EDB-AEB88890C845}" presName="sibTrans" presStyleCnt="0"/>
      <dgm:spPr/>
    </dgm:pt>
    <dgm:pt modelId="{62D7B75B-3B53-42E2-B59A-FC1D7DCE9DBD}" type="pres">
      <dgm:prSet presAssocID="{FE098A15-7B73-4AE2-89F6-2E57822F207A}" presName="node" presStyleLbl="node1" presStyleIdx="2" presStyleCnt="6">
        <dgm:presLayoutVars>
          <dgm:bulletEnabled val="1"/>
        </dgm:presLayoutVars>
      </dgm:prSet>
      <dgm:spPr/>
    </dgm:pt>
    <dgm:pt modelId="{090FF311-2B05-4806-A0D0-74585A395ED0}" type="pres">
      <dgm:prSet presAssocID="{DF06BA22-8B33-43BC-B37B-811E006FECE4}" presName="sibTrans" presStyleCnt="0"/>
      <dgm:spPr/>
    </dgm:pt>
    <dgm:pt modelId="{844DA416-AB05-4941-AB2A-DC628F079FFA}" type="pres">
      <dgm:prSet presAssocID="{4592FA0F-3D8D-42F4-A754-B257FD343C8E}" presName="node" presStyleLbl="node1" presStyleIdx="3" presStyleCnt="6">
        <dgm:presLayoutVars>
          <dgm:bulletEnabled val="1"/>
        </dgm:presLayoutVars>
      </dgm:prSet>
      <dgm:spPr/>
    </dgm:pt>
    <dgm:pt modelId="{1F5BCDA8-6343-46BD-8A5C-4AC08C01D335}" type="pres">
      <dgm:prSet presAssocID="{441B2EB0-DD6A-4028-B821-DE512FC02455}" presName="sibTrans" presStyleCnt="0"/>
      <dgm:spPr/>
    </dgm:pt>
    <dgm:pt modelId="{3AE9D92F-DA8F-450C-AB22-7AE61D407EFD}" type="pres">
      <dgm:prSet presAssocID="{B554DCEE-399E-4375-B344-8B531A53B39E}" presName="node" presStyleLbl="node1" presStyleIdx="4" presStyleCnt="6" custScaleX="108874">
        <dgm:presLayoutVars>
          <dgm:bulletEnabled val="1"/>
        </dgm:presLayoutVars>
      </dgm:prSet>
      <dgm:spPr/>
    </dgm:pt>
    <dgm:pt modelId="{EFF6E332-6286-4996-942C-2C52F53A392F}" type="pres">
      <dgm:prSet presAssocID="{A0A41232-6914-4ADD-A65A-2927B06C25C5}" presName="sibTrans" presStyleCnt="0"/>
      <dgm:spPr/>
    </dgm:pt>
    <dgm:pt modelId="{C4A4DA65-9854-4315-AE62-E317665C2133}" type="pres">
      <dgm:prSet presAssocID="{002744B5-997E-489A-9E91-D78C6C61938C}" presName="node" presStyleLbl="node1" presStyleIdx="5" presStyleCnt="6">
        <dgm:presLayoutVars>
          <dgm:bulletEnabled val="1"/>
        </dgm:presLayoutVars>
      </dgm:prSet>
      <dgm:spPr/>
    </dgm:pt>
  </dgm:ptLst>
  <dgm:cxnLst>
    <dgm:cxn modelId="{97335310-10BE-4EA1-8D01-9183E58FDF39}" type="presOf" srcId="{B554DCEE-399E-4375-B344-8B531A53B39E}" destId="{3AE9D92F-DA8F-450C-AB22-7AE61D407EFD}" srcOrd="0" destOrd="0" presId="urn:microsoft.com/office/officeart/2005/8/layout/hList6"/>
    <dgm:cxn modelId="{1B104F2E-2F34-418C-B540-DDD6BE478CDF}" type="presOf" srcId="{CE7B1B25-2580-4A21-AF31-F31170C20389}" destId="{A86ADDAF-4010-4852-BD63-C04D1DFD203C}" srcOrd="0" destOrd="0" presId="urn:microsoft.com/office/officeart/2005/8/layout/hList6"/>
    <dgm:cxn modelId="{1F0FDF30-9995-4497-9042-7DFFCB7549D8}" srcId="{682E80CF-3E99-4E5E-92AB-13F5A6646F3E}" destId="{CE7B1B25-2580-4A21-AF31-F31170C20389}" srcOrd="0" destOrd="0" parTransId="{1A4310C0-2A5F-48C6-A547-9E165B1CF49D}" sibTransId="{8B62D4DB-9EF1-4BC1-9569-7F5A2D33E870}"/>
    <dgm:cxn modelId="{ED71A04D-C6CE-4386-88DD-8F0B306983F3}" type="presOf" srcId="{FE098A15-7B73-4AE2-89F6-2E57822F207A}" destId="{62D7B75B-3B53-42E2-B59A-FC1D7DCE9DBD}" srcOrd="0" destOrd="0" presId="urn:microsoft.com/office/officeart/2005/8/layout/hList6"/>
    <dgm:cxn modelId="{E3C23B74-55D7-4D4F-9897-25D18281F14D}" srcId="{682E80CF-3E99-4E5E-92AB-13F5A6646F3E}" destId="{FE098A15-7B73-4AE2-89F6-2E57822F207A}" srcOrd="2" destOrd="0" parTransId="{48CA376B-7EB9-44CD-A79E-66E125BCF903}" sibTransId="{DF06BA22-8B33-43BC-B37B-811E006FECE4}"/>
    <dgm:cxn modelId="{3CE40056-BFA3-457B-88C9-78988BC812C9}" type="presOf" srcId="{4592FA0F-3D8D-42F4-A754-B257FD343C8E}" destId="{844DA416-AB05-4941-AB2A-DC628F079FFA}" srcOrd="0" destOrd="0" presId="urn:microsoft.com/office/officeart/2005/8/layout/hList6"/>
    <dgm:cxn modelId="{714E167A-35D2-4C25-BC17-6B3FCFFF8FE8}" type="presOf" srcId="{68F7CECD-E1CF-4F3D-B416-23E410D5347D}" destId="{691AC75A-5A09-4389-9F03-2FFA71593565}" srcOrd="0" destOrd="0" presId="urn:microsoft.com/office/officeart/2005/8/layout/hList6"/>
    <dgm:cxn modelId="{368ED793-CA5B-40F0-A1CA-C8802C37B8AE}" type="presOf" srcId="{002744B5-997E-489A-9E91-D78C6C61938C}" destId="{C4A4DA65-9854-4315-AE62-E317665C2133}" srcOrd="0" destOrd="0" presId="urn:microsoft.com/office/officeart/2005/8/layout/hList6"/>
    <dgm:cxn modelId="{69103295-1A1E-42A2-AC0B-0C7D496D8967}" srcId="{682E80CF-3E99-4E5E-92AB-13F5A6646F3E}" destId="{4592FA0F-3D8D-42F4-A754-B257FD343C8E}" srcOrd="3" destOrd="0" parTransId="{875B3180-38AA-4044-85BA-6C81F05B7D55}" sibTransId="{441B2EB0-DD6A-4028-B821-DE512FC02455}"/>
    <dgm:cxn modelId="{969F73DC-57AB-433E-9DC0-028517A8DCA3}" srcId="{682E80CF-3E99-4E5E-92AB-13F5A6646F3E}" destId="{B554DCEE-399E-4375-B344-8B531A53B39E}" srcOrd="4" destOrd="0" parTransId="{5E0CEDE6-5DA1-42E1-ADC7-2B67B0375BE4}" sibTransId="{A0A41232-6914-4ADD-A65A-2927B06C25C5}"/>
    <dgm:cxn modelId="{9F7740EC-BA86-4C43-B6B9-BAAE1E219013}" srcId="{682E80CF-3E99-4E5E-92AB-13F5A6646F3E}" destId="{002744B5-997E-489A-9E91-D78C6C61938C}" srcOrd="5" destOrd="0" parTransId="{63C731F2-95EA-4B01-92B0-C953D2290943}" sibTransId="{1D41E753-26EF-4579-BF6F-972689C47F11}"/>
    <dgm:cxn modelId="{6A15D1F4-3757-474B-BBB8-30EF5ED362DB}" srcId="{682E80CF-3E99-4E5E-92AB-13F5A6646F3E}" destId="{68F7CECD-E1CF-4F3D-B416-23E410D5347D}" srcOrd="1" destOrd="0" parTransId="{85127E51-2BFA-470F-BAEA-FBE55D2D83CC}" sibTransId="{72A7F0C3-BA27-4687-9EDB-AEB88890C845}"/>
    <dgm:cxn modelId="{A65ADCFF-1BAD-4C22-9DE7-0064AEC545FE}" type="presOf" srcId="{682E80CF-3E99-4E5E-92AB-13F5A6646F3E}" destId="{3608D009-375F-4985-AABD-2BE10DB74FAB}" srcOrd="0" destOrd="0" presId="urn:microsoft.com/office/officeart/2005/8/layout/hList6"/>
    <dgm:cxn modelId="{3D1E5DFE-C9B9-49E4-898B-DC2E4AD581DC}" type="presParOf" srcId="{3608D009-375F-4985-AABD-2BE10DB74FAB}" destId="{A86ADDAF-4010-4852-BD63-C04D1DFD203C}" srcOrd="0" destOrd="0" presId="urn:microsoft.com/office/officeart/2005/8/layout/hList6"/>
    <dgm:cxn modelId="{FA055DFA-066F-40C9-9632-50B2C19E1F15}" type="presParOf" srcId="{3608D009-375F-4985-AABD-2BE10DB74FAB}" destId="{F4268FC9-2668-4E16-8810-8EB507E69719}" srcOrd="1" destOrd="0" presId="urn:microsoft.com/office/officeart/2005/8/layout/hList6"/>
    <dgm:cxn modelId="{82517B72-E903-48F1-B2AD-92D7427B696F}" type="presParOf" srcId="{3608D009-375F-4985-AABD-2BE10DB74FAB}" destId="{691AC75A-5A09-4389-9F03-2FFA71593565}" srcOrd="2" destOrd="0" presId="urn:microsoft.com/office/officeart/2005/8/layout/hList6"/>
    <dgm:cxn modelId="{6C1E8471-6556-481E-8646-56002297D01E}" type="presParOf" srcId="{3608D009-375F-4985-AABD-2BE10DB74FAB}" destId="{3431A766-423B-407E-9B2B-A665E2F578DF}" srcOrd="3" destOrd="0" presId="urn:microsoft.com/office/officeart/2005/8/layout/hList6"/>
    <dgm:cxn modelId="{B1AE2C85-2E5F-49C3-BFAA-5EB233A0E232}" type="presParOf" srcId="{3608D009-375F-4985-AABD-2BE10DB74FAB}" destId="{62D7B75B-3B53-42E2-B59A-FC1D7DCE9DBD}" srcOrd="4" destOrd="0" presId="urn:microsoft.com/office/officeart/2005/8/layout/hList6"/>
    <dgm:cxn modelId="{DBCE5C91-6471-4F5D-9492-04E464E199DA}" type="presParOf" srcId="{3608D009-375F-4985-AABD-2BE10DB74FAB}" destId="{090FF311-2B05-4806-A0D0-74585A395ED0}" srcOrd="5" destOrd="0" presId="urn:microsoft.com/office/officeart/2005/8/layout/hList6"/>
    <dgm:cxn modelId="{B9A129F1-8B0D-4C51-B7F1-02841A4F29BF}" type="presParOf" srcId="{3608D009-375F-4985-AABD-2BE10DB74FAB}" destId="{844DA416-AB05-4941-AB2A-DC628F079FFA}" srcOrd="6" destOrd="0" presId="urn:microsoft.com/office/officeart/2005/8/layout/hList6"/>
    <dgm:cxn modelId="{1E53AF73-8F8D-4E03-8D07-138B4C14D496}" type="presParOf" srcId="{3608D009-375F-4985-AABD-2BE10DB74FAB}" destId="{1F5BCDA8-6343-46BD-8A5C-4AC08C01D335}" srcOrd="7" destOrd="0" presId="urn:microsoft.com/office/officeart/2005/8/layout/hList6"/>
    <dgm:cxn modelId="{BE5C8868-C47F-4C25-823C-A17EF5AFE570}" type="presParOf" srcId="{3608D009-375F-4985-AABD-2BE10DB74FAB}" destId="{3AE9D92F-DA8F-450C-AB22-7AE61D407EFD}" srcOrd="8" destOrd="0" presId="urn:microsoft.com/office/officeart/2005/8/layout/hList6"/>
    <dgm:cxn modelId="{9B2B4E10-08CF-4A6B-B4BC-4B30DC23810B}" type="presParOf" srcId="{3608D009-375F-4985-AABD-2BE10DB74FAB}" destId="{EFF6E332-6286-4996-942C-2C52F53A392F}" srcOrd="9" destOrd="0" presId="urn:microsoft.com/office/officeart/2005/8/layout/hList6"/>
    <dgm:cxn modelId="{D59FD108-A085-48E3-B460-CFF969DA2ED5}" type="presParOf" srcId="{3608D009-375F-4985-AABD-2BE10DB74FAB}" destId="{C4A4DA65-9854-4315-AE62-E317665C2133}" srcOrd="1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2E80CF-3E99-4E5E-92AB-13F5A6646F3E}" type="doc">
      <dgm:prSet loTypeId="urn:microsoft.com/office/officeart/2005/8/layout/h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7B1B25-2580-4A21-AF31-F31170C20389}">
      <dgm:prSet phldrT="[Text]" custT="1"/>
      <dgm:spPr>
        <a:solidFill>
          <a:srgbClr val="996633"/>
        </a:solidFill>
      </dgm:spPr>
      <dgm:t>
        <a:bodyPr/>
        <a:lstStyle/>
        <a:p>
          <a:pPr algn="ctr"/>
          <a:r>
            <a:rPr lang="en-US" sz="1900" dirty="0"/>
            <a:t>Improve agricultural extension services and training programs to better serve women farmers </a:t>
          </a:r>
          <a:endParaRPr lang="en-US" sz="1900" b="1" i="1" dirty="0">
            <a:solidFill>
              <a:schemeClr val="tx1"/>
            </a:solidFill>
            <a:effectLst/>
            <a:latin typeface="+mn-lt"/>
          </a:endParaRPr>
        </a:p>
      </dgm:t>
    </dgm:pt>
    <dgm:pt modelId="{1A4310C0-2A5F-48C6-A547-9E165B1CF49D}" type="parTrans" cxnId="{1F0FDF30-9995-4497-9042-7DFFCB7549D8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+mn-lt"/>
          </a:endParaRPr>
        </a:p>
      </dgm:t>
    </dgm:pt>
    <dgm:pt modelId="{8B62D4DB-9EF1-4BC1-9569-7F5A2D33E870}" type="sibTrans" cxnId="{1F0FDF30-9995-4497-9042-7DFFCB7549D8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+mn-lt"/>
          </a:endParaRPr>
        </a:p>
      </dgm:t>
    </dgm:pt>
    <dgm:pt modelId="{FE098A15-7B73-4AE2-89F6-2E57822F207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sz="1900" dirty="0"/>
            <a:t>Concerted effort from women, government, and other stakeholders to remove the barriers that prevent women from adopting gender and climate smart practices</a:t>
          </a:r>
          <a:endParaRPr lang="en-US" sz="1900" b="1" i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48CA376B-7EB9-44CD-A79E-66E125BCF903}" type="parTrans" cxnId="{E3C23B74-55D7-4D4F-9897-25D18281F14D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+mn-lt"/>
          </a:endParaRPr>
        </a:p>
      </dgm:t>
    </dgm:pt>
    <dgm:pt modelId="{DF06BA22-8B33-43BC-B37B-811E006FECE4}" type="sibTrans" cxnId="{E3C23B74-55D7-4D4F-9897-25D18281F14D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+mn-lt"/>
          </a:endParaRPr>
        </a:p>
      </dgm:t>
    </dgm:pt>
    <dgm:pt modelId="{68F7CECD-E1CF-4F3D-B416-23E410D5347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n-US" sz="1900" dirty="0"/>
            <a:t>Government should design policies that will boost capacity to listen to women, engage them, and support their actions</a:t>
          </a:r>
          <a:endParaRPr lang="en-US" sz="1900" b="1" i="1" dirty="0">
            <a:solidFill>
              <a:srgbClr val="002060"/>
            </a:solidFill>
            <a:effectLst/>
            <a:latin typeface="+mn-lt"/>
          </a:endParaRPr>
        </a:p>
      </dgm:t>
    </dgm:pt>
    <dgm:pt modelId="{85127E51-2BFA-470F-BAEA-FBE55D2D83CC}" type="parTrans" cxnId="{6A15D1F4-3757-474B-BBB8-30EF5ED362DB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+mn-lt"/>
          </a:endParaRPr>
        </a:p>
      </dgm:t>
    </dgm:pt>
    <dgm:pt modelId="{72A7F0C3-BA27-4687-9EDB-AEB88890C845}" type="sibTrans" cxnId="{6A15D1F4-3757-474B-BBB8-30EF5ED362DB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+mn-lt"/>
          </a:endParaRPr>
        </a:p>
      </dgm:t>
    </dgm:pt>
    <dgm:pt modelId="{4592FA0F-3D8D-42F4-A754-B257FD343C8E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algn="ctr"/>
          <a:r>
            <a:rPr lang="en-US" sz="1800" dirty="0"/>
            <a:t>Decision-making capacities of women will be enhanced to collectively boost their resilience to climate shocks</a:t>
          </a:r>
          <a:endParaRPr lang="en-US" sz="1800" b="1" i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75B3180-38AA-4044-85BA-6C81F05B7D55}" type="parTrans" cxnId="{69103295-1A1E-42A2-AC0B-0C7D496D8967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+mn-lt"/>
          </a:endParaRPr>
        </a:p>
      </dgm:t>
    </dgm:pt>
    <dgm:pt modelId="{441B2EB0-DD6A-4028-B821-DE512FC02455}" type="sibTrans" cxnId="{69103295-1A1E-42A2-AC0B-0C7D496D8967}">
      <dgm:prSet/>
      <dgm:spPr/>
      <dgm:t>
        <a:bodyPr/>
        <a:lstStyle/>
        <a:p>
          <a:endParaRPr lang="en-US" sz="1900">
            <a:solidFill>
              <a:schemeClr val="tx1"/>
            </a:solidFill>
            <a:latin typeface="+mn-lt"/>
          </a:endParaRPr>
        </a:p>
      </dgm:t>
    </dgm:pt>
    <dgm:pt modelId="{D09703E4-2831-4B09-91AB-9367932A7054}" type="pres">
      <dgm:prSet presAssocID="{682E80CF-3E99-4E5E-92AB-13F5A6646F3E}" presName="Name0" presStyleCnt="0">
        <dgm:presLayoutVars>
          <dgm:dir/>
          <dgm:animLvl val="lvl"/>
          <dgm:resizeHandles val="exact"/>
        </dgm:presLayoutVars>
      </dgm:prSet>
      <dgm:spPr/>
    </dgm:pt>
    <dgm:pt modelId="{97902234-F6D6-45BC-AEEE-FDC13D426E62}" type="pres">
      <dgm:prSet presAssocID="{682E80CF-3E99-4E5E-92AB-13F5A6646F3E}" presName="tSp" presStyleCnt="0"/>
      <dgm:spPr/>
    </dgm:pt>
    <dgm:pt modelId="{E1620461-BC22-4888-8073-E62159BCEC1B}" type="pres">
      <dgm:prSet presAssocID="{682E80CF-3E99-4E5E-92AB-13F5A6646F3E}" presName="bSp" presStyleCnt="0"/>
      <dgm:spPr/>
    </dgm:pt>
    <dgm:pt modelId="{E31F4D74-8A15-4415-8A39-212D92C55869}" type="pres">
      <dgm:prSet presAssocID="{682E80CF-3E99-4E5E-92AB-13F5A6646F3E}" presName="process" presStyleCnt="0"/>
      <dgm:spPr/>
    </dgm:pt>
    <dgm:pt modelId="{4689646E-2288-4370-A230-E7BAA5A74C7B}" type="pres">
      <dgm:prSet presAssocID="{CE7B1B25-2580-4A21-AF31-F31170C20389}" presName="composite1" presStyleCnt="0"/>
      <dgm:spPr/>
    </dgm:pt>
    <dgm:pt modelId="{59E7AC8E-2149-441A-BDD7-761F6B6F89B3}" type="pres">
      <dgm:prSet presAssocID="{CE7B1B25-2580-4A21-AF31-F31170C20389}" presName="dummyNode1" presStyleLbl="node1" presStyleIdx="0" presStyleCnt="4"/>
      <dgm:spPr/>
    </dgm:pt>
    <dgm:pt modelId="{65EFA880-0044-4B4B-B8AA-A9337E4A4A58}" type="pres">
      <dgm:prSet presAssocID="{CE7B1B25-2580-4A21-AF31-F31170C20389}" presName="childNode1" presStyleLbl="bgAcc1" presStyleIdx="0" presStyleCnt="4">
        <dgm:presLayoutVars>
          <dgm:bulletEnabled val="1"/>
        </dgm:presLayoutVars>
      </dgm:prSet>
      <dgm:spPr/>
    </dgm:pt>
    <dgm:pt modelId="{5A992FE2-40BD-49D8-8A49-FCC6CF99C303}" type="pres">
      <dgm:prSet presAssocID="{CE7B1B25-2580-4A21-AF31-F31170C20389}" presName="childNode1tx" presStyleLbl="bgAcc1" presStyleIdx="0" presStyleCnt="4">
        <dgm:presLayoutVars>
          <dgm:bulletEnabled val="1"/>
        </dgm:presLayoutVars>
      </dgm:prSet>
      <dgm:spPr/>
    </dgm:pt>
    <dgm:pt modelId="{DBC79C8E-99A5-47B7-BA5A-0542F7F6F47A}" type="pres">
      <dgm:prSet presAssocID="{CE7B1B25-2580-4A21-AF31-F31170C20389}" presName="parentNode1" presStyleLbl="node1" presStyleIdx="0" presStyleCnt="4" custScaleX="118560" custScaleY="460916" custLinFactNeighborX="310" custLinFactNeighborY="-99634">
        <dgm:presLayoutVars>
          <dgm:chMax val="1"/>
          <dgm:bulletEnabled val="1"/>
        </dgm:presLayoutVars>
      </dgm:prSet>
      <dgm:spPr/>
    </dgm:pt>
    <dgm:pt modelId="{1AC4F22C-A1B6-4105-9DF6-D35602854B0E}" type="pres">
      <dgm:prSet presAssocID="{CE7B1B25-2580-4A21-AF31-F31170C20389}" presName="connSite1" presStyleCnt="0"/>
      <dgm:spPr/>
    </dgm:pt>
    <dgm:pt modelId="{96197820-8411-4AEE-9F71-F94471AD30F5}" type="pres">
      <dgm:prSet presAssocID="{8B62D4DB-9EF1-4BC1-9569-7F5A2D33E870}" presName="Name9" presStyleLbl="sibTrans2D1" presStyleIdx="0" presStyleCnt="3"/>
      <dgm:spPr/>
    </dgm:pt>
    <dgm:pt modelId="{A424CB8A-C78B-443D-8B81-879232FF3EA5}" type="pres">
      <dgm:prSet presAssocID="{68F7CECD-E1CF-4F3D-B416-23E410D5347D}" presName="composite2" presStyleCnt="0"/>
      <dgm:spPr/>
    </dgm:pt>
    <dgm:pt modelId="{E89D3108-EA04-4A28-92C5-D4D0944285F3}" type="pres">
      <dgm:prSet presAssocID="{68F7CECD-E1CF-4F3D-B416-23E410D5347D}" presName="dummyNode2" presStyleLbl="node1" presStyleIdx="0" presStyleCnt="4"/>
      <dgm:spPr/>
    </dgm:pt>
    <dgm:pt modelId="{571CD4CD-7257-4E48-A6F0-62E38491F8FD}" type="pres">
      <dgm:prSet presAssocID="{68F7CECD-E1CF-4F3D-B416-23E410D5347D}" presName="childNode2" presStyleLbl="bgAcc1" presStyleIdx="1" presStyleCnt="4">
        <dgm:presLayoutVars>
          <dgm:bulletEnabled val="1"/>
        </dgm:presLayoutVars>
      </dgm:prSet>
      <dgm:spPr/>
    </dgm:pt>
    <dgm:pt modelId="{830948C3-CEC0-472E-A6DD-E78426B93B7F}" type="pres">
      <dgm:prSet presAssocID="{68F7CECD-E1CF-4F3D-B416-23E410D5347D}" presName="childNode2tx" presStyleLbl="bgAcc1" presStyleIdx="1" presStyleCnt="4">
        <dgm:presLayoutVars>
          <dgm:bulletEnabled val="1"/>
        </dgm:presLayoutVars>
      </dgm:prSet>
      <dgm:spPr/>
    </dgm:pt>
    <dgm:pt modelId="{E5B9CE0D-C934-4F74-B03E-4BBBD11DAD0D}" type="pres">
      <dgm:prSet presAssocID="{68F7CECD-E1CF-4F3D-B416-23E410D5347D}" presName="parentNode2" presStyleLbl="node1" presStyleIdx="1" presStyleCnt="4" custScaleX="129244" custScaleY="507544" custLinFactNeighborX="-164" custLinFactNeighborY="33511">
        <dgm:presLayoutVars>
          <dgm:chMax val="0"/>
          <dgm:bulletEnabled val="1"/>
        </dgm:presLayoutVars>
      </dgm:prSet>
      <dgm:spPr/>
    </dgm:pt>
    <dgm:pt modelId="{0EFC662A-3C13-4DDE-A366-45BDCADC2016}" type="pres">
      <dgm:prSet presAssocID="{68F7CECD-E1CF-4F3D-B416-23E410D5347D}" presName="connSite2" presStyleCnt="0"/>
      <dgm:spPr/>
    </dgm:pt>
    <dgm:pt modelId="{8B3ABCBE-687B-498D-9780-E2891A6D16CC}" type="pres">
      <dgm:prSet presAssocID="{72A7F0C3-BA27-4687-9EDB-AEB88890C845}" presName="Name18" presStyleLbl="sibTrans2D1" presStyleIdx="1" presStyleCnt="3"/>
      <dgm:spPr/>
    </dgm:pt>
    <dgm:pt modelId="{D9C4C229-1B3F-4728-9859-9B2005651317}" type="pres">
      <dgm:prSet presAssocID="{FE098A15-7B73-4AE2-89F6-2E57822F207A}" presName="composite1" presStyleCnt="0"/>
      <dgm:spPr/>
    </dgm:pt>
    <dgm:pt modelId="{65F7B315-E3B7-4610-BC74-B87F024C91DE}" type="pres">
      <dgm:prSet presAssocID="{FE098A15-7B73-4AE2-89F6-2E57822F207A}" presName="dummyNode1" presStyleLbl="node1" presStyleIdx="1" presStyleCnt="4"/>
      <dgm:spPr/>
    </dgm:pt>
    <dgm:pt modelId="{65343CD8-FFD9-4739-9BC4-126E02A6C36F}" type="pres">
      <dgm:prSet presAssocID="{FE098A15-7B73-4AE2-89F6-2E57822F207A}" presName="childNode1" presStyleLbl="bgAcc1" presStyleIdx="2" presStyleCnt="4">
        <dgm:presLayoutVars>
          <dgm:bulletEnabled val="1"/>
        </dgm:presLayoutVars>
      </dgm:prSet>
      <dgm:spPr/>
    </dgm:pt>
    <dgm:pt modelId="{9010266B-850B-4995-B2C7-2EA8A2D03CD8}" type="pres">
      <dgm:prSet presAssocID="{FE098A15-7B73-4AE2-89F6-2E57822F207A}" presName="childNode1tx" presStyleLbl="bgAcc1" presStyleIdx="2" presStyleCnt="4">
        <dgm:presLayoutVars>
          <dgm:bulletEnabled val="1"/>
        </dgm:presLayoutVars>
      </dgm:prSet>
      <dgm:spPr/>
    </dgm:pt>
    <dgm:pt modelId="{3062AACA-99D0-4534-9FD2-1E1BCA1283D7}" type="pres">
      <dgm:prSet presAssocID="{FE098A15-7B73-4AE2-89F6-2E57822F207A}" presName="parentNode1" presStyleLbl="node1" presStyleIdx="2" presStyleCnt="4" custScaleX="124703" custScaleY="625161" custLinFactNeighborX="114" custLinFactNeighborY="-1762">
        <dgm:presLayoutVars>
          <dgm:chMax val="1"/>
          <dgm:bulletEnabled val="1"/>
        </dgm:presLayoutVars>
      </dgm:prSet>
      <dgm:spPr/>
    </dgm:pt>
    <dgm:pt modelId="{0536A935-DA59-4306-A87B-C28F9AF3C093}" type="pres">
      <dgm:prSet presAssocID="{FE098A15-7B73-4AE2-89F6-2E57822F207A}" presName="connSite1" presStyleCnt="0"/>
      <dgm:spPr/>
    </dgm:pt>
    <dgm:pt modelId="{6EA5AB1E-C692-4D6A-806B-53252F5227E6}" type="pres">
      <dgm:prSet presAssocID="{DF06BA22-8B33-43BC-B37B-811E006FECE4}" presName="Name9" presStyleLbl="sibTrans2D1" presStyleIdx="2" presStyleCnt="3"/>
      <dgm:spPr/>
    </dgm:pt>
    <dgm:pt modelId="{37429D2A-53E8-4DF4-AF9C-B7BC786D13BF}" type="pres">
      <dgm:prSet presAssocID="{4592FA0F-3D8D-42F4-A754-B257FD343C8E}" presName="composite2" presStyleCnt="0"/>
      <dgm:spPr/>
    </dgm:pt>
    <dgm:pt modelId="{749C0195-8FA5-484C-A146-387B8A4559BB}" type="pres">
      <dgm:prSet presAssocID="{4592FA0F-3D8D-42F4-A754-B257FD343C8E}" presName="dummyNode2" presStyleLbl="node1" presStyleIdx="2" presStyleCnt="4"/>
      <dgm:spPr/>
    </dgm:pt>
    <dgm:pt modelId="{FDCCBB27-6E60-4219-B604-FB7EA07CF99C}" type="pres">
      <dgm:prSet presAssocID="{4592FA0F-3D8D-42F4-A754-B257FD343C8E}" presName="childNode2" presStyleLbl="bgAcc1" presStyleIdx="3" presStyleCnt="4">
        <dgm:presLayoutVars>
          <dgm:bulletEnabled val="1"/>
        </dgm:presLayoutVars>
      </dgm:prSet>
      <dgm:spPr/>
    </dgm:pt>
    <dgm:pt modelId="{463E9B5E-9BC8-482B-BE01-04B9DADC2E1E}" type="pres">
      <dgm:prSet presAssocID="{4592FA0F-3D8D-42F4-A754-B257FD343C8E}" presName="childNode2tx" presStyleLbl="bgAcc1" presStyleIdx="3" presStyleCnt="4">
        <dgm:presLayoutVars>
          <dgm:bulletEnabled val="1"/>
        </dgm:presLayoutVars>
      </dgm:prSet>
      <dgm:spPr/>
    </dgm:pt>
    <dgm:pt modelId="{E689780E-72AF-4A17-847F-FE1EE7B08AD1}" type="pres">
      <dgm:prSet presAssocID="{4592FA0F-3D8D-42F4-A754-B257FD343C8E}" presName="parentNode2" presStyleLbl="node1" presStyleIdx="3" presStyleCnt="4" custScaleX="121951" custScaleY="637411">
        <dgm:presLayoutVars>
          <dgm:chMax val="0"/>
          <dgm:bulletEnabled val="1"/>
        </dgm:presLayoutVars>
      </dgm:prSet>
      <dgm:spPr/>
    </dgm:pt>
    <dgm:pt modelId="{15A2EB5D-3C92-4F35-A7AA-92D85A296FC0}" type="pres">
      <dgm:prSet presAssocID="{4592FA0F-3D8D-42F4-A754-B257FD343C8E}" presName="connSite2" presStyleCnt="0"/>
      <dgm:spPr/>
    </dgm:pt>
  </dgm:ptLst>
  <dgm:cxnLst>
    <dgm:cxn modelId="{B440D115-347E-48ED-81E9-97DB8CC4994C}" type="presOf" srcId="{72A7F0C3-BA27-4687-9EDB-AEB88890C845}" destId="{8B3ABCBE-687B-498D-9780-E2891A6D16CC}" srcOrd="0" destOrd="0" presId="urn:microsoft.com/office/officeart/2005/8/layout/hProcess4"/>
    <dgm:cxn modelId="{5EAD452A-3A86-4259-9EF7-BC6514F0C443}" type="presOf" srcId="{CE7B1B25-2580-4A21-AF31-F31170C20389}" destId="{DBC79C8E-99A5-47B7-BA5A-0542F7F6F47A}" srcOrd="0" destOrd="0" presId="urn:microsoft.com/office/officeart/2005/8/layout/hProcess4"/>
    <dgm:cxn modelId="{1F0FDF30-9995-4497-9042-7DFFCB7549D8}" srcId="{682E80CF-3E99-4E5E-92AB-13F5A6646F3E}" destId="{CE7B1B25-2580-4A21-AF31-F31170C20389}" srcOrd="0" destOrd="0" parTransId="{1A4310C0-2A5F-48C6-A547-9E165B1CF49D}" sibTransId="{8B62D4DB-9EF1-4BC1-9569-7F5A2D33E870}"/>
    <dgm:cxn modelId="{400A853B-6372-418F-90CC-7672D4E1486A}" type="presOf" srcId="{8B62D4DB-9EF1-4BC1-9569-7F5A2D33E870}" destId="{96197820-8411-4AEE-9F71-F94471AD30F5}" srcOrd="0" destOrd="0" presId="urn:microsoft.com/office/officeart/2005/8/layout/hProcess4"/>
    <dgm:cxn modelId="{74C4E743-392C-435A-85F0-544EF49A3B75}" type="presOf" srcId="{DF06BA22-8B33-43BC-B37B-811E006FECE4}" destId="{6EA5AB1E-C692-4D6A-806B-53252F5227E6}" srcOrd="0" destOrd="0" presId="urn:microsoft.com/office/officeart/2005/8/layout/hProcess4"/>
    <dgm:cxn modelId="{E3C23B74-55D7-4D4F-9897-25D18281F14D}" srcId="{682E80CF-3E99-4E5E-92AB-13F5A6646F3E}" destId="{FE098A15-7B73-4AE2-89F6-2E57822F207A}" srcOrd="2" destOrd="0" parTransId="{48CA376B-7EB9-44CD-A79E-66E125BCF903}" sibTransId="{DF06BA22-8B33-43BC-B37B-811E006FECE4}"/>
    <dgm:cxn modelId="{56BAAA8F-8FE0-47BB-A944-232F19F7B718}" type="presOf" srcId="{FE098A15-7B73-4AE2-89F6-2E57822F207A}" destId="{3062AACA-99D0-4534-9FD2-1E1BCA1283D7}" srcOrd="0" destOrd="0" presId="urn:microsoft.com/office/officeart/2005/8/layout/hProcess4"/>
    <dgm:cxn modelId="{69103295-1A1E-42A2-AC0B-0C7D496D8967}" srcId="{682E80CF-3E99-4E5E-92AB-13F5A6646F3E}" destId="{4592FA0F-3D8D-42F4-A754-B257FD343C8E}" srcOrd="3" destOrd="0" parTransId="{875B3180-38AA-4044-85BA-6C81F05B7D55}" sibTransId="{441B2EB0-DD6A-4028-B821-DE512FC02455}"/>
    <dgm:cxn modelId="{9BCE71B9-481B-40BF-8EC6-E868E9D42C4E}" type="presOf" srcId="{4592FA0F-3D8D-42F4-A754-B257FD343C8E}" destId="{E689780E-72AF-4A17-847F-FE1EE7B08AD1}" srcOrd="0" destOrd="0" presId="urn:microsoft.com/office/officeart/2005/8/layout/hProcess4"/>
    <dgm:cxn modelId="{6F660BE8-0699-46F8-A4A6-2E1DC3616FEC}" type="presOf" srcId="{682E80CF-3E99-4E5E-92AB-13F5A6646F3E}" destId="{D09703E4-2831-4B09-91AB-9367932A7054}" srcOrd="0" destOrd="0" presId="urn:microsoft.com/office/officeart/2005/8/layout/hProcess4"/>
    <dgm:cxn modelId="{CAE1F9F3-6D1E-4A48-940A-D74475608F1A}" type="presOf" srcId="{68F7CECD-E1CF-4F3D-B416-23E410D5347D}" destId="{E5B9CE0D-C934-4F74-B03E-4BBBD11DAD0D}" srcOrd="0" destOrd="0" presId="urn:microsoft.com/office/officeart/2005/8/layout/hProcess4"/>
    <dgm:cxn modelId="{6A15D1F4-3757-474B-BBB8-30EF5ED362DB}" srcId="{682E80CF-3E99-4E5E-92AB-13F5A6646F3E}" destId="{68F7CECD-E1CF-4F3D-B416-23E410D5347D}" srcOrd="1" destOrd="0" parTransId="{85127E51-2BFA-470F-BAEA-FBE55D2D83CC}" sibTransId="{72A7F0C3-BA27-4687-9EDB-AEB88890C845}"/>
    <dgm:cxn modelId="{E5374293-5852-42AF-BEE7-259FDE46246D}" type="presParOf" srcId="{D09703E4-2831-4B09-91AB-9367932A7054}" destId="{97902234-F6D6-45BC-AEEE-FDC13D426E62}" srcOrd="0" destOrd="0" presId="urn:microsoft.com/office/officeart/2005/8/layout/hProcess4"/>
    <dgm:cxn modelId="{4A8F3D2B-9AF4-4F55-8BB4-53481058EC5F}" type="presParOf" srcId="{D09703E4-2831-4B09-91AB-9367932A7054}" destId="{E1620461-BC22-4888-8073-E62159BCEC1B}" srcOrd="1" destOrd="0" presId="urn:microsoft.com/office/officeart/2005/8/layout/hProcess4"/>
    <dgm:cxn modelId="{4316E31A-CDFC-4334-B3AB-CDFC5061C933}" type="presParOf" srcId="{D09703E4-2831-4B09-91AB-9367932A7054}" destId="{E31F4D74-8A15-4415-8A39-212D92C55869}" srcOrd="2" destOrd="0" presId="urn:microsoft.com/office/officeart/2005/8/layout/hProcess4"/>
    <dgm:cxn modelId="{B4B255BB-83AA-4F3F-BB93-2242B24DB7BF}" type="presParOf" srcId="{E31F4D74-8A15-4415-8A39-212D92C55869}" destId="{4689646E-2288-4370-A230-E7BAA5A74C7B}" srcOrd="0" destOrd="0" presId="urn:microsoft.com/office/officeart/2005/8/layout/hProcess4"/>
    <dgm:cxn modelId="{006F2C0B-765B-4B93-A970-53DB475303BB}" type="presParOf" srcId="{4689646E-2288-4370-A230-E7BAA5A74C7B}" destId="{59E7AC8E-2149-441A-BDD7-761F6B6F89B3}" srcOrd="0" destOrd="0" presId="urn:microsoft.com/office/officeart/2005/8/layout/hProcess4"/>
    <dgm:cxn modelId="{1E135B35-8B49-4C36-BA12-19CE51B12BF7}" type="presParOf" srcId="{4689646E-2288-4370-A230-E7BAA5A74C7B}" destId="{65EFA880-0044-4B4B-B8AA-A9337E4A4A58}" srcOrd="1" destOrd="0" presId="urn:microsoft.com/office/officeart/2005/8/layout/hProcess4"/>
    <dgm:cxn modelId="{E66CE94F-33F1-46FC-92F0-6B318E11A349}" type="presParOf" srcId="{4689646E-2288-4370-A230-E7BAA5A74C7B}" destId="{5A992FE2-40BD-49D8-8A49-FCC6CF99C303}" srcOrd="2" destOrd="0" presId="urn:microsoft.com/office/officeart/2005/8/layout/hProcess4"/>
    <dgm:cxn modelId="{1F66AFE4-9C26-4388-88A7-7D5B96D3E15E}" type="presParOf" srcId="{4689646E-2288-4370-A230-E7BAA5A74C7B}" destId="{DBC79C8E-99A5-47B7-BA5A-0542F7F6F47A}" srcOrd="3" destOrd="0" presId="urn:microsoft.com/office/officeart/2005/8/layout/hProcess4"/>
    <dgm:cxn modelId="{C8317AFD-DCEA-482C-A65F-E16C70886155}" type="presParOf" srcId="{4689646E-2288-4370-A230-E7BAA5A74C7B}" destId="{1AC4F22C-A1B6-4105-9DF6-D35602854B0E}" srcOrd="4" destOrd="0" presId="urn:microsoft.com/office/officeart/2005/8/layout/hProcess4"/>
    <dgm:cxn modelId="{49015566-2B13-43AE-AE15-D292CEABFDC3}" type="presParOf" srcId="{E31F4D74-8A15-4415-8A39-212D92C55869}" destId="{96197820-8411-4AEE-9F71-F94471AD30F5}" srcOrd="1" destOrd="0" presId="urn:microsoft.com/office/officeart/2005/8/layout/hProcess4"/>
    <dgm:cxn modelId="{2BFCE37F-4AF5-47FE-9AAB-6562EB15CF05}" type="presParOf" srcId="{E31F4D74-8A15-4415-8A39-212D92C55869}" destId="{A424CB8A-C78B-443D-8B81-879232FF3EA5}" srcOrd="2" destOrd="0" presId="urn:microsoft.com/office/officeart/2005/8/layout/hProcess4"/>
    <dgm:cxn modelId="{B5C192CF-2C53-49DC-805D-B770F424CF6E}" type="presParOf" srcId="{A424CB8A-C78B-443D-8B81-879232FF3EA5}" destId="{E89D3108-EA04-4A28-92C5-D4D0944285F3}" srcOrd="0" destOrd="0" presId="urn:microsoft.com/office/officeart/2005/8/layout/hProcess4"/>
    <dgm:cxn modelId="{44B8054D-7224-4B6B-9202-C4202153E4C8}" type="presParOf" srcId="{A424CB8A-C78B-443D-8B81-879232FF3EA5}" destId="{571CD4CD-7257-4E48-A6F0-62E38491F8FD}" srcOrd="1" destOrd="0" presId="urn:microsoft.com/office/officeart/2005/8/layout/hProcess4"/>
    <dgm:cxn modelId="{674F7EFA-6070-43BC-9888-0C0151C7BF47}" type="presParOf" srcId="{A424CB8A-C78B-443D-8B81-879232FF3EA5}" destId="{830948C3-CEC0-472E-A6DD-E78426B93B7F}" srcOrd="2" destOrd="0" presId="urn:microsoft.com/office/officeart/2005/8/layout/hProcess4"/>
    <dgm:cxn modelId="{CA550BBE-A676-44A9-8DBB-A4FF8ACBE450}" type="presParOf" srcId="{A424CB8A-C78B-443D-8B81-879232FF3EA5}" destId="{E5B9CE0D-C934-4F74-B03E-4BBBD11DAD0D}" srcOrd="3" destOrd="0" presId="urn:microsoft.com/office/officeart/2005/8/layout/hProcess4"/>
    <dgm:cxn modelId="{50CFCAF7-EF69-4090-AE80-EE21F05C1CE5}" type="presParOf" srcId="{A424CB8A-C78B-443D-8B81-879232FF3EA5}" destId="{0EFC662A-3C13-4DDE-A366-45BDCADC2016}" srcOrd="4" destOrd="0" presId="urn:microsoft.com/office/officeart/2005/8/layout/hProcess4"/>
    <dgm:cxn modelId="{51244784-1473-4D8B-911C-73D8AB46B380}" type="presParOf" srcId="{E31F4D74-8A15-4415-8A39-212D92C55869}" destId="{8B3ABCBE-687B-498D-9780-E2891A6D16CC}" srcOrd="3" destOrd="0" presId="urn:microsoft.com/office/officeart/2005/8/layout/hProcess4"/>
    <dgm:cxn modelId="{244FC814-5DF7-4811-B417-40A50C7B9B1F}" type="presParOf" srcId="{E31F4D74-8A15-4415-8A39-212D92C55869}" destId="{D9C4C229-1B3F-4728-9859-9B2005651317}" srcOrd="4" destOrd="0" presId="urn:microsoft.com/office/officeart/2005/8/layout/hProcess4"/>
    <dgm:cxn modelId="{9871435A-015E-45F2-BB18-632248DC9974}" type="presParOf" srcId="{D9C4C229-1B3F-4728-9859-9B2005651317}" destId="{65F7B315-E3B7-4610-BC74-B87F024C91DE}" srcOrd="0" destOrd="0" presId="urn:microsoft.com/office/officeart/2005/8/layout/hProcess4"/>
    <dgm:cxn modelId="{EE7C4DA0-5496-472A-885C-A3FBCCF94C7E}" type="presParOf" srcId="{D9C4C229-1B3F-4728-9859-9B2005651317}" destId="{65343CD8-FFD9-4739-9BC4-126E02A6C36F}" srcOrd="1" destOrd="0" presId="urn:microsoft.com/office/officeart/2005/8/layout/hProcess4"/>
    <dgm:cxn modelId="{7FF1D4AD-4F96-401B-BB58-C0B5A0DD91B1}" type="presParOf" srcId="{D9C4C229-1B3F-4728-9859-9B2005651317}" destId="{9010266B-850B-4995-B2C7-2EA8A2D03CD8}" srcOrd="2" destOrd="0" presId="urn:microsoft.com/office/officeart/2005/8/layout/hProcess4"/>
    <dgm:cxn modelId="{A970ED4C-4195-44BC-A0A7-C20223004DA3}" type="presParOf" srcId="{D9C4C229-1B3F-4728-9859-9B2005651317}" destId="{3062AACA-99D0-4534-9FD2-1E1BCA1283D7}" srcOrd="3" destOrd="0" presId="urn:microsoft.com/office/officeart/2005/8/layout/hProcess4"/>
    <dgm:cxn modelId="{3F789A8C-AD86-4B1C-AF3B-455D2AF4447A}" type="presParOf" srcId="{D9C4C229-1B3F-4728-9859-9B2005651317}" destId="{0536A935-DA59-4306-A87B-C28F9AF3C093}" srcOrd="4" destOrd="0" presId="urn:microsoft.com/office/officeart/2005/8/layout/hProcess4"/>
    <dgm:cxn modelId="{A311BAC6-7723-4BB1-B5BD-79007E28EDED}" type="presParOf" srcId="{E31F4D74-8A15-4415-8A39-212D92C55869}" destId="{6EA5AB1E-C692-4D6A-806B-53252F5227E6}" srcOrd="5" destOrd="0" presId="urn:microsoft.com/office/officeart/2005/8/layout/hProcess4"/>
    <dgm:cxn modelId="{CFF55732-0765-44FB-AD32-B344F74A3CB4}" type="presParOf" srcId="{E31F4D74-8A15-4415-8A39-212D92C55869}" destId="{37429D2A-53E8-4DF4-AF9C-B7BC786D13BF}" srcOrd="6" destOrd="0" presId="urn:microsoft.com/office/officeart/2005/8/layout/hProcess4"/>
    <dgm:cxn modelId="{11CAEF86-9077-4419-937F-C7B05ED6F439}" type="presParOf" srcId="{37429D2A-53E8-4DF4-AF9C-B7BC786D13BF}" destId="{749C0195-8FA5-484C-A146-387B8A4559BB}" srcOrd="0" destOrd="0" presId="urn:microsoft.com/office/officeart/2005/8/layout/hProcess4"/>
    <dgm:cxn modelId="{FB70A1B0-194F-4C4D-BA47-98CC4ADB6368}" type="presParOf" srcId="{37429D2A-53E8-4DF4-AF9C-B7BC786D13BF}" destId="{FDCCBB27-6E60-4219-B604-FB7EA07CF99C}" srcOrd="1" destOrd="0" presId="urn:microsoft.com/office/officeart/2005/8/layout/hProcess4"/>
    <dgm:cxn modelId="{10232402-99B2-4872-A8B4-3CCBFE840304}" type="presParOf" srcId="{37429D2A-53E8-4DF4-AF9C-B7BC786D13BF}" destId="{463E9B5E-9BC8-482B-BE01-04B9DADC2E1E}" srcOrd="2" destOrd="0" presId="urn:microsoft.com/office/officeart/2005/8/layout/hProcess4"/>
    <dgm:cxn modelId="{31E34C27-89D4-4196-B52C-E033E3518CB0}" type="presParOf" srcId="{37429D2A-53E8-4DF4-AF9C-B7BC786D13BF}" destId="{E689780E-72AF-4A17-847F-FE1EE7B08AD1}" srcOrd="3" destOrd="0" presId="urn:microsoft.com/office/officeart/2005/8/layout/hProcess4"/>
    <dgm:cxn modelId="{76B472DF-6C3C-40F4-92E3-4B650D2875A5}" type="presParOf" srcId="{37429D2A-53E8-4DF4-AF9C-B7BC786D13BF}" destId="{15A2EB5D-3C92-4F35-A7AA-92D85A296FC0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B207D-66A0-4387-847B-FE3244DCD2F5}">
      <dsp:nvSpPr>
        <dsp:cNvPr id="0" name=""/>
        <dsp:cNvSpPr/>
      </dsp:nvSpPr>
      <dsp:spPr>
        <a:xfrm rot="5400000">
          <a:off x="1578819" y="1255689"/>
          <a:ext cx="1579126" cy="1797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1DA4-BF47-4533-948C-2B82716D20A2}">
      <dsp:nvSpPr>
        <dsp:cNvPr id="0" name=""/>
        <dsp:cNvSpPr/>
      </dsp:nvSpPr>
      <dsp:spPr>
        <a:xfrm>
          <a:off x="57682" y="170645"/>
          <a:ext cx="4174120" cy="1605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Hazard</a:t>
          </a:r>
          <a:r>
            <a:rPr lang="en-GB" sz="6200" b="1" kern="1200" dirty="0"/>
            <a:t> </a:t>
          </a:r>
          <a:endParaRPr lang="en-UG" sz="6200" kern="1200" dirty="0"/>
        </a:p>
      </dsp:txBody>
      <dsp:txXfrm>
        <a:off x="136087" y="249050"/>
        <a:ext cx="4017310" cy="1449043"/>
      </dsp:txXfrm>
    </dsp:sp>
    <dsp:sp modelId="{A9323E3B-60B3-4EB2-A2EC-A9C70284F5AD}">
      <dsp:nvSpPr>
        <dsp:cNvPr id="0" name=""/>
        <dsp:cNvSpPr/>
      </dsp:nvSpPr>
      <dsp:spPr>
        <a:xfrm>
          <a:off x="3416243" y="235906"/>
          <a:ext cx="1933408" cy="150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845E8-FAB7-45E0-8796-2067008368D6}">
      <dsp:nvSpPr>
        <dsp:cNvPr id="0" name=""/>
        <dsp:cNvSpPr/>
      </dsp:nvSpPr>
      <dsp:spPr>
        <a:xfrm>
          <a:off x="2337369" y="1920948"/>
          <a:ext cx="5264164" cy="3344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extreme geophysical event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Century Gothic" panose="020B0502020202020204" pitchFamily="34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 pitchFamily="34" charset="0"/>
            </a:rPr>
            <a:t>A threat but not the actual event</a:t>
          </a:r>
          <a:endParaRPr lang="en-UG" sz="2200" kern="1200" dirty="0">
            <a:latin typeface="Century Gothic" panose="020B0502020202020204" pitchFamily="34" charset="0"/>
          </a:endParaRPr>
        </a:p>
      </dsp:txBody>
      <dsp:txXfrm>
        <a:off x="2500639" y="2084218"/>
        <a:ext cx="4937624" cy="3017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B207D-66A0-4387-847B-FE3244DCD2F5}">
      <dsp:nvSpPr>
        <dsp:cNvPr id="0" name=""/>
        <dsp:cNvSpPr/>
      </dsp:nvSpPr>
      <dsp:spPr>
        <a:xfrm rot="5400000">
          <a:off x="1578819" y="1255689"/>
          <a:ext cx="1579126" cy="1797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1DA4-BF47-4533-948C-2B82716D20A2}">
      <dsp:nvSpPr>
        <dsp:cNvPr id="0" name=""/>
        <dsp:cNvSpPr/>
      </dsp:nvSpPr>
      <dsp:spPr>
        <a:xfrm>
          <a:off x="57682" y="170645"/>
          <a:ext cx="4174120" cy="1605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Risks</a:t>
          </a:r>
          <a:endParaRPr lang="en-UG" sz="3500" kern="1200" dirty="0"/>
        </a:p>
      </dsp:txBody>
      <dsp:txXfrm>
        <a:off x="136087" y="249050"/>
        <a:ext cx="4017310" cy="1449043"/>
      </dsp:txXfrm>
    </dsp:sp>
    <dsp:sp modelId="{A9323E3B-60B3-4EB2-A2EC-A9C70284F5AD}">
      <dsp:nvSpPr>
        <dsp:cNvPr id="0" name=""/>
        <dsp:cNvSpPr/>
      </dsp:nvSpPr>
      <dsp:spPr>
        <a:xfrm>
          <a:off x="3416243" y="235906"/>
          <a:ext cx="1933408" cy="150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845E8-FAB7-45E0-8796-2067008368D6}">
      <dsp:nvSpPr>
        <dsp:cNvPr id="0" name=""/>
        <dsp:cNvSpPr/>
      </dsp:nvSpPr>
      <dsp:spPr>
        <a:xfrm>
          <a:off x="2337369" y="1920948"/>
          <a:ext cx="5264164" cy="3344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…potentially occurring event that can damage wellbeing.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…magnitude or probability of a dangerous occurrence happening.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 pitchFamily="34" charset="0"/>
            </a:rPr>
            <a:t>…</a:t>
          </a:r>
          <a:r>
            <a:rPr lang="en-US" sz="2200" kern="1200" dirty="0"/>
            <a:t>(hazard probability) (Vulnerability) or Hazard probability + Vulnerability</a:t>
          </a:r>
          <a:endParaRPr lang="en-UG" sz="2200" kern="1200" dirty="0">
            <a:latin typeface="Century Gothic" panose="020B0502020202020204" pitchFamily="34" charset="0"/>
          </a:endParaRPr>
        </a:p>
      </dsp:txBody>
      <dsp:txXfrm>
        <a:off x="2500639" y="2084218"/>
        <a:ext cx="4937624" cy="3017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B207D-66A0-4387-847B-FE3244DCD2F5}">
      <dsp:nvSpPr>
        <dsp:cNvPr id="0" name=""/>
        <dsp:cNvSpPr/>
      </dsp:nvSpPr>
      <dsp:spPr>
        <a:xfrm rot="5400000">
          <a:off x="1578819" y="1255689"/>
          <a:ext cx="1579126" cy="1797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1DA4-BF47-4533-948C-2B82716D20A2}">
      <dsp:nvSpPr>
        <dsp:cNvPr id="0" name=""/>
        <dsp:cNvSpPr/>
      </dsp:nvSpPr>
      <dsp:spPr>
        <a:xfrm>
          <a:off x="57682" y="170645"/>
          <a:ext cx="4174120" cy="1605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Disaster</a:t>
          </a:r>
          <a:r>
            <a:rPr lang="en-GB" sz="6200" b="1" kern="1200" dirty="0"/>
            <a:t> </a:t>
          </a:r>
          <a:endParaRPr lang="en-UG" sz="6200" kern="1200" dirty="0"/>
        </a:p>
      </dsp:txBody>
      <dsp:txXfrm>
        <a:off x="136087" y="249050"/>
        <a:ext cx="4017310" cy="1449043"/>
      </dsp:txXfrm>
    </dsp:sp>
    <dsp:sp modelId="{A9323E3B-60B3-4EB2-A2EC-A9C70284F5AD}">
      <dsp:nvSpPr>
        <dsp:cNvPr id="0" name=""/>
        <dsp:cNvSpPr/>
      </dsp:nvSpPr>
      <dsp:spPr>
        <a:xfrm>
          <a:off x="3416243" y="235906"/>
          <a:ext cx="1933408" cy="150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845E8-FAB7-45E0-8796-2067008368D6}">
      <dsp:nvSpPr>
        <dsp:cNvPr id="0" name=""/>
        <dsp:cNvSpPr/>
      </dsp:nvSpPr>
      <dsp:spPr>
        <a:xfrm>
          <a:off x="2337369" y="1920948"/>
          <a:ext cx="5264164" cy="3344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…sudden calamity.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…event bringing great damage, loss, and injuries.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 pitchFamily="34" charset="0"/>
            </a:rPr>
            <a:t>…examples: </a:t>
          </a:r>
          <a:r>
            <a:rPr lang="en-US" sz="2200" kern="1200" dirty="0"/>
            <a:t>erosion, climate change impact, tornadoes, tsunamis, deaths, car and road accidents, wars.</a:t>
          </a:r>
          <a:endParaRPr lang="en-UG" sz="2200" kern="1200" dirty="0">
            <a:latin typeface="Century Gothic" panose="020B0502020202020204" pitchFamily="34" charset="0"/>
          </a:endParaRPr>
        </a:p>
      </dsp:txBody>
      <dsp:txXfrm>
        <a:off x="2500639" y="2084218"/>
        <a:ext cx="4937624" cy="3017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B207D-66A0-4387-847B-FE3244DCD2F5}">
      <dsp:nvSpPr>
        <dsp:cNvPr id="0" name=""/>
        <dsp:cNvSpPr/>
      </dsp:nvSpPr>
      <dsp:spPr>
        <a:xfrm rot="5400000">
          <a:off x="1578819" y="1255689"/>
          <a:ext cx="1579126" cy="1797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1DA4-BF47-4533-948C-2B82716D20A2}">
      <dsp:nvSpPr>
        <dsp:cNvPr id="0" name=""/>
        <dsp:cNvSpPr/>
      </dsp:nvSpPr>
      <dsp:spPr>
        <a:xfrm>
          <a:off x="57682" y="170645"/>
          <a:ext cx="4174120" cy="1605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Coping Capacity </a:t>
          </a:r>
          <a:endParaRPr lang="en-UG" sz="3500" kern="1200" dirty="0"/>
        </a:p>
      </dsp:txBody>
      <dsp:txXfrm>
        <a:off x="136087" y="249050"/>
        <a:ext cx="4017310" cy="1449043"/>
      </dsp:txXfrm>
    </dsp:sp>
    <dsp:sp modelId="{A9323E3B-60B3-4EB2-A2EC-A9C70284F5AD}">
      <dsp:nvSpPr>
        <dsp:cNvPr id="0" name=""/>
        <dsp:cNvSpPr/>
      </dsp:nvSpPr>
      <dsp:spPr>
        <a:xfrm>
          <a:off x="3416243" y="235906"/>
          <a:ext cx="1933408" cy="150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845E8-FAB7-45E0-8796-2067008368D6}">
      <dsp:nvSpPr>
        <dsp:cNvPr id="0" name=""/>
        <dsp:cNvSpPr/>
      </dsp:nvSpPr>
      <dsp:spPr>
        <a:xfrm>
          <a:off x="2337369" y="1920948"/>
          <a:ext cx="5264164" cy="3344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…ability to respond to or recover from extreme events or shocks.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 pitchFamily="34" charset="0"/>
            </a:rPr>
            <a:t>…coping strategies </a:t>
          </a:r>
          <a:r>
            <a:rPr lang="en-US" sz="2200" kern="1200" dirty="0"/>
            <a:t>are deployed to manage adverse conditions, risk or disasters.</a:t>
          </a:r>
          <a:endParaRPr lang="en-US" sz="2200" kern="1200" dirty="0">
            <a:latin typeface="Century Gothic" panose="020B0502020202020204" pitchFamily="34" charset="0"/>
          </a:endParaRPr>
        </a:p>
      </dsp:txBody>
      <dsp:txXfrm>
        <a:off x="2500639" y="2084218"/>
        <a:ext cx="4937624" cy="3017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B207D-66A0-4387-847B-FE3244DCD2F5}">
      <dsp:nvSpPr>
        <dsp:cNvPr id="0" name=""/>
        <dsp:cNvSpPr/>
      </dsp:nvSpPr>
      <dsp:spPr>
        <a:xfrm rot="5400000">
          <a:off x="1578819" y="1255689"/>
          <a:ext cx="1579126" cy="1797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1DA4-BF47-4533-948C-2B82716D20A2}">
      <dsp:nvSpPr>
        <dsp:cNvPr id="0" name=""/>
        <dsp:cNvSpPr/>
      </dsp:nvSpPr>
      <dsp:spPr>
        <a:xfrm>
          <a:off x="57682" y="170645"/>
          <a:ext cx="4174120" cy="1605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Mitigation </a:t>
          </a:r>
          <a:endParaRPr lang="en-UG" sz="3500" kern="1200" dirty="0"/>
        </a:p>
      </dsp:txBody>
      <dsp:txXfrm>
        <a:off x="136087" y="249050"/>
        <a:ext cx="4017310" cy="1449043"/>
      </dsp:txXfrm>
    </dsp:sp>
    <dsp:sp modelId="{A9323E3B-60B3-4EB2-A2EC-A9C70284F5AD}">
      <dsp:nvSpPr>
        <dsp:cNvPr id="0" name=""/>
        <dsp:cNvSpPr/>
      </dsp:nvSpPr>
      <dsp:spPr>
        <a:xfrm>
          <a:off x="3416243" y="235906"/>
          <a:ext cx="1933408" cy="150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845E8-FAB7-45E0-8796-2067008368D6}">
      <dsp:nvSpPr>
        <dsp:cNvPr id="0" name=""/>
        <dsp:cNvSpPr/>
      </dsp:nvSpPr>
      <dsp:spPr>
        <a:xfrm>
          <a:off x="2337369" y="1920948"/>
          <a:ext cx="5264164" cy="3344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…policies and activities that attempt to reduce/ eliminate individual and community vulnerability to damage from future disasters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. …mitigation seeks to treat the hazard to reduce impacts on human or community</a:t>
          </a:r>
          <a:endParaRPr lang="en-UG" sz="2200" kern="1200" dirty="0">
            <a:latin typeface="Century Gothic" panose="020B0502020202020204" pitchFamily="34" charset="0"/>
          </a:endParaRPr>
        </a:p>
      </dsp:txBody>
      <dsp:txXfrm>
        <a:off x="2500639" y="2084218"/>
        <a:ext cx="4937624" cy="3017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B207D-66A0-4387-847B-FE3244DCD2F5}">
      <dsp:nvSpPr>
        <dsp:cNvPr id="0" name=""/>
        <dsp:cNvSpPr/>
      </dsp:nvSpPr>
      <dsp:spPr>
        <a:xfrm rot="5400000">
          <a:off x="1578819" y="1255689"/>
          <a:ext cx="1579126" cy="1797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1DA4-BF47-4533-948C-2B82716D20A2}">
      <dsp:nvSpPr>
        <dsp:cNvPr id="0" name=""/>
        <dsp:cNvSpPr/>
      </dsp:nvSpPr>
      <dsp:spPr>
        <a:xfrm>
          <a:off x="57682" y="170645"/>
          <a:ext cx="4174120" cy="1605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b="1" kern="1200" dirty="0"/>
            <a:t>Resilience</a:t>
          </a:r>
          <a:r>
            <a:rPr lang="en-GB" sz="6200" b="1" kern="1200" dirty="0"/>
            <a:t> </a:t>
          </a:r>
          <a:endParaRPr lang="en-UG" sz="6200" kern="1200" dirty="0"/>
        </a:p>
      </dsp:txBody>
      <dsp:txXfrm>
        <a:off x="136087" y="249050"/>
        <a:ext cx="4017310" cy="1449043"/>
      </dsp:txXfrm>
    </dsp:sp>
    <dsp:sp modelId="{A9323E3B-60B3-4EB2-A2EC-A9C70284F5AD}">
      <dsp:nvSpPr>
        <dsp:cNvPr id="0" name=""/>
        <dsp:cNvSpPr/>
      </dsp:nvSpPr>
      <dsp:spPr>
        <a:xfrm>
          <a:off x="3416243" y="235906"/>
          <a:ext cx="1933408" cy="150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845E8-FAB7-45E0-8796-2067008368D6}">
      <dsp:nvSpPr>
        <dsp:cNvPr id="0" name=""/>
        <dsp:cNvSpPr/>
      </dsp:nvSpPr>
      <dsp:spPr>
        <a:xfrm>
          <a:off x="2337369" y="1920948"/>
          <a:ext cx="5264164" cy="3344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…when the disaster no longer has the tendency to impact on their wellbeing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…ability to withstand external social, economic, or political shocks</a:t>
          </a:r>
          <a:endParaRPr lang="en-US" sz="2200" kern="1200" dirty="0">
            <a:latin typeface="Century Gothic" panose="020B0502020202020204" pitchFamily="34" charset="0"/>
          </a:endParaRPr>
        </a:p>
      </dsp:txBody>
      <dsp:txXfrm>
        <a:off x="2500639" y="2084218"/>
        <a:ext cx="4937624" cy="30174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B207D-66A0-4387-847B-FE3244DCD2F5}">
      <dsp:nvSpPr>
        <dsp:cNvPr id="0" name=""/>
        <dsp:cNvSpPr/>
      </dsp:nvSpPr>
      <dsp:spPr>
        <a:xfrm rot="5400000">
          <a:off x="1578819" y="1255689"/>
          <a:ext cx="1579126" cy="17977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1DA4-BF47-4533-948C-2B82716D20A2}">
      <dsp:nvSpPr>
        <dsp:cNvPr id="0" name=""/>
        <dsp:cNvSpPr/>
      </dsp:nvSpPr>
      <dsp:spPr>
        <a:xfrm>
          <a:off x="57682" y="170645"/>
          <a:ext cx="4174120" cy="1605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Climate shocks</a:t>
          </a:r>
          <a:r>
            <a:rPr lang="en-GB" sz="6200" b="1" kern="1200" dirty="0"/>
            <a:t> </a:t>
          </a:r>
          <a:endParaRPr lang="en-UG" sz="6200" kern="1200" dirty="0"/>
        </a:p>
      </dsp:txBody>
      <dsp:txXfrm>
        <a:off x="136087" y="249050"/>
        <a:ext cx="4017310" cy="1449043"/>
      </dsp:txXfrm>
    </dsp:sp>
    <dsp:sp modelId="{A9323E3B-60B3-4EB2-A2EC-A9C70284F5AD}">
      <dsp:nvSpPr>
        <dsp:cNvPr id="0" name=""/>
        <dsp:cNvSpPr/>
      </dsp:nvSpPr>
      <dsp:spPr>
        <a:xfrm>
          <a:off x="3416243" y="235906"/>
          <a:ext cx="1933408" cy="150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845E8-FAB7-45E0-8796-2067008368D6}">
      <dsp:nvSpPr>
        <dsp:cNvPr id="0" name=""/>
        <dsp:cNvSpPr/>
      </dsp:nvSpPr>
      <dsp:spPr>
        <a:xfrm>
          <a:off x="2337369" y="1920948"/>
          <a:ext cx="5264164" cy="3344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…unexpectedness, size, high damage due to concentration on persons with high vulnerability and low resilience.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…realizations of highly unexpected events.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…events that outstrip the capacity of a society to cope.</a:t>
          </a:r>
          <a:endParaRPr lang="en-UG" sz="2000" kern="1200" dirty="0">
            <a:latin typeface="Century Gothic" panose="020B0502020202020204" pitchFamily="34" charset="0"/>
          </a:endParaRPr>
        </a:p>
      </dsp:txBody>
      <dsp:txXfrm>
        <a:off x="2500639" y="2084218"/>
        <a:ext cx="4937624" cy="30174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ADDAF-4010-4852-BD63-C04D1DFD203C}">
      <dsp:nvSpPr>
        <dsp:cNvPr id="0" name=""/>
        <dsp:cNvSpPr/>
      </dsp:nvSpPr>
      <dsp:spPr>
        <a:xfrm rot="16200000">
          <a:off x="-766643" y="771420"/>
          <a:ext cx="2901118" cy="1358276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1. </a:t>
          </a:r>
          <a:r>
            <a:rPr lang="en-US" sz="20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High temperatures</a:t>
          </a:r>
          <a:endParaRPr lang="en-US" sz="2000" b="0" kern="1200" dirty="0">
            <a:solidFill>
              <a:schemeClr val="tx1"/>
            </a:solidFill>
            <a:effectLst/>
            <a:latin typeface="+mn-lt"/>
          </a:endParaRPr>
        </a:p>
      </dsp:txBody>
      <dsp:txXfrm rot="5400000">
        <a:off x="4778" y="580223"/>
        <a:ext cx="1358276" cy="1740670"/>
      </dsp:txXfrm>
    </dsp:sp>
    <dsp:sp modelId="{691AC75A-5A09-4389-9F03-2FFA71593565}">
      <dsp:nvSpPr>
        <dsp:cNvPr id="0" name=""/>
        <dsp:cNvSpPr/>
      </dsp:nvSpPr>
      <dsp:spPr>
        <a:xfrm rot="16200000">
          <a:off x="693503" y="771420"/>
          <a:ext cx="2901118" cy="1358276"/>
        </a:xfrm>
        <a:prstGeom prst="flowChartManualOperation">
          <a:avLst/>
        </a:prstGeom>
        <a:solidFill>
          <a:schemeClr val="accent5">
            <a:lumMod val="60000"/>
            <a:lumOff val="4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  <a:effectLst/>
              <a:latin typeface="+mn-lt"/>
            </a:rPr>
            <a:t>2.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Extended dry seasons</a:t>
          </a:r>
          <a:endParaRPr lang="en-US" sz="2000" b="1" kern="1200" dirty="0">
            <a:solidFill>
              <a:schemeClr val="tx1"/>
            </a:solidFill>
            <a:effectLst/>
            <a:latin typeface="+mn-lt"/>
          </a:endParaRPr>
        </a:p>
      </dsp:txBody>
      <dsp:txXfrm rot="5400000">
        <a:off x="1464924" y="580223"/>
        <a:ext cx="1358276" cy="1740670"/>
      </dsp:txXfrm>
    </dsp:sp>
    <dsp:sp modelId="{62D7B75B-3B53-42E2-B59A-FC1D7DCE9DBD}">
      <dsp:nvSpPr>
        <dsp:cNvPr id="0" name=""/>
        <dsp:cNvSpPr/>
      </dsp:nvSpPr>
      <dsp:spPr>
        <a:xfrm rot="16200000">
          <a:off x="2153651" y="771420"/>
          <a:ext cx="2901118" cy="1358276"/>
        </a:xfrm>
        <a:prstGeom prst="flowChartManualOperation">
          <a:avLst/>
        </a:prstGeom>
        <a:solidFill>
          <a:schemeClr val="accent4">
            <a:lumMod val="60000"/>
            <a:lumOff val="4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3.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Long spells of drought</a:t>
          </a:r>
          <a:endParaRPr lang="en-US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 rot="5400000">
        <a:off x="2925072" y="580223"/>
        <a:ext cx="1358276" cy="1740670"/>
      </dsp:txXfrm>
    </dsp:sp>
    <dsp:sp modelId="{844DA416-AB05-4941-AB2A-DC628F079FFA}">
      <dsp:nvSpPr>
        <dsp:cNvPr id="0" name=""/>
        <dsp:cNvSpPr/>
      </dsp:nvSpPr>
      <dsp:spPr>
        <a:xfrm rot="16200000">
          <a:off x="3613798" y="771420"/>
          <a:ext cx="2901118" cy="1358276"/>
        </a:xfrm>
        <a:prstGeom prst="flowChartManualOperation">
          <a:avLst/>
        </a:prstGeom>
        <a:solidFill>
          <a:schemeClr val="accent1">
            <a:lumMod val="60000"/>
            <a:lumOff val="4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4.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Re-sowing of seeds</a:t>
          </a:r>
          <a:endParaRPr lang="en-US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 rot="5400000">
        <a:off x="4385219" y="580223"/>
        <a:ext cx="1358276" cy="1740670"/>
      </dsp:txXfrm>
    </dsp:sp>
    <dsp:sp modelId="{3AE9D92F-DA8F-450C-AB22-7AE61D407EFD}">
      <dsp:nvSpPr>
        <dsp:cNvPr id="0" name=""/>
        <dsp:cNvSpPr/>
      </dsp:nvSpPr>
      <dsp:spPr>
        <a:xfrm rot="16200000">
          <a:off x="5134212" y="711153"/>
          <a:ext cx="2901118" cy="1478810"/>
        </a:xfrm>
        <a:prstGeom prst="flowChartManualOperation">
          <a:avLst/>
        </a:prstGeom>
        <a:solidFill>
          <a:schemeClr val="accent1">
            <a:lumMod val="40000"/>
            <a:lumOff val="6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5.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Erosions, flooding, landslides</a:t>
          </a:r>
          <a:endParaRPr lang="en-US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 rot="5400000">
        <a:off x="5845366" y="580223"/>
        <a:ext cx="1478810" cy="1740670"/>
      </dsp:txXfrm>
    </dsp:sp>
    <dsp:sp modelId="{C4A4DA65-9854-4315-AE62-E317665C2133}">
      <dsp:nvSpPr>
        <dsp:cNvPr id="0" name=""/>
        <dsp:cNvSpPr/>
      </dsp:nvSpPr>
      <dsp:spPr>
        <a:xfrm rot="16200000">
          <a:off x="6654626" y="771420"/>
          <a:ext cx="2901118" cy="1358276"/>
        </a:xfrm>
        <a:prstGeom prst="flowChartManualOperation">
          <a:avLst/>
        </a:prstGeom>
        <a:solidFill>
          <a:schemeClr val="accent1">
            <a:lumMod val="20000"/>
            <a:lumOff val="8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  <a:latin typeface="+mn-lt"/>
            </a:rPr>
            <a:t>6.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Health problems due to emissions</a:t>
          </a:r>
          <a:endParaRPr lang="en-US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 rot="5400000">
        <a:off x="7426047" y="580223"/>
        <a:ext cx="1358276" cy="17406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FA880-0044-4B4B-B8AA-A9337E4A4A58}">
      <dsp:nvSpPr>
        <dsp:cNvPr id="0" name=""/>
        <dsp:cNvSpPr/>
      </dsp:nvSpPr>
      <dsp:spPr>
        <a:xfrm>
          <a:off x="4764" y="842097"/>
          <a:ext cx="1570938" cy="1295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97820-8411-4AEE-9F71-F94471AD30F5}">
      <dsp:nvSpPr>
        <dsp:cNvPr id="0" name=""/>
        <dsp:cNvSpPr/>
      </dsp:nvSpPr>
      <dsp:spPr>
        <a:xfrm>
          <a:off x="983174" y="1708909"/>
          <a:ext cx="2048068" cy="2048068"/>
        </a:xfrm>
        <a:prstGeom prst="leftCircularArrow">
          <a:avLst>
            <a:gd name="adj1" fmla="val 2893"/>
            <a:gd name="adj2" fmla="val 353832"/>
            <a:gd name="adj3" fmla="val 3433069"/>
            <a:gd name="adj4" fmla="val 10328216"/>
            <a:gd name="adj5" fmla="val 337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C79C8E-99A5-47B7-BA5A-0542F7F6F47A}">
      <dsp:nvSpPr>
        <dsp:cNvPr id="0" name=""/>
        <dsp:cNvSpPr/>
      </dsp:nvSpPr>
      <dsp:spPr>
        <a:xfrm>
          <a:off x="228606" y="304798"/>
          <a:ext cx="1655560" cy="2559458"/>
        </a:xfrm>
        <a:prstGeom prst="roundRect">
          <a:avLst>
            <a:gd name="adj" fmla="val 10000"/>
          </a:avLst>
        </a:prstGeom>
        <a:solidFill>
          <a:srgbClr val="996633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agricultural extension services and training programs to better serve women farmers </a:t>
          </a:r>
          <a:endParaRPr lang="en-US" sz="1900" b="1" i="1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77096" y="353288"/>
        <a:ext cx="1558580" cy="2462478"/>
      </dsp:txXfrm>
    </dsp:sp>
    <dsp:sp modelId="{571CD4CD-7257-4E48-A6F0-62E38491F8FD}">
      <dsp:nvSpPr>
        <dsp:cNvPr id="0" name=""/>
        <dsp:cNvSpPr/>
      </dsp:nvSpPr>
      <dsp:spPr>
        <a:xfrm>
          <a:off x="2161977" y="1908908"/>
          <a:ext cx="1570938" cy="1295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ABCBE-687B-498D-9780-E2891A6D16CC}">
      <dsp:nvSpPr>
        <dsp:cNvPr id="0" name=""/>
        <dsp:cNvSpPr/>
      </dsp:nvSpPr>
      <dsp:spPr>
        <a:xfrm>
          <a:off x="3072070" y="-49624"/>
          <a:ext cx="2228560" cy="2228560"/>
        </a:xfrm>
        <a:prstGeom prst="circularArrow">
          <a:avLst>
            <a:gd name="adj1" fmla="val 2659"/>
            <a:gd name="adj2" fmla="val 323399"/>
            <a:gd name="adj3" fmla="val 18994466"/>
            <a:gd name="adj4" fmla="val 12068887"/>
            <a:gd name="adj5" fmla="val 3102"/>
          </a:avLst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B9CE0D-C934-4F74-B03E-4BBBD11DAD0D}">
      <dsp:nvSpPr>
        <dsp:cNvPr id="0" name=""/>
        <dsp:cNvSpPr/>
      </dsp:nvSpPr>
      <dsp:spPr>
        <a:xfrm>
          <a:off x="2304604" y="685803"/>
          <a:ext cx="1804750" cy="281838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Government should design policies that will boost capacity to listen to women, engage them, and support their actions</a:t>
          </a:r>
          <a:endParaRPr lang="en-US" sz="1900" b="1" i="1" kern="1200" dirty="0">
            <a:solidFill>
              <a:srgbClr val="002060"/>
            </a:solidFill>
            <a:effectLst/>
            <a:latin typeface="+mn-lt"/>
          </a:endParaRPr>
        </a:p>
      </dsp:txBody>
      <dsp:txXfrm>
        <a:off x="2357463" y="738662"/>
        <a:ext cx="1699032" cy="2712665"/>
      </dsp:txXfrm>
    </dsp:sp>
    <dsp:sp modelId="{65343CD8-FFD9-4739-9BC4-126E02A6C36F}">
      <dsp:nvSpPr>
        <dsp:cNvPr id="0" name=""/>
        <dsp:cNvSpPr/>
      </dsp:nvSpPr>
      <dsp:spPr>
        <a:xfrm>
          <a:off x="4393785" y="695289"/>
          <a:ext cx="1570938" cy="1295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5AB1E-C692-4D6A-806B-53252F5227E6}">
      <dsp:nvSpPr>
        <dsp:cNvPr id="0" name=""/>
        <dsp:cNvSpPr/>
      </dsp:nvSpPr>
      <dsp:spPr>
        <a:xfrm>
          <a:off x="5211236" y="2201120"/>
          <a:ext cx="1972511" cy="1972511"/>
        </a:xfrm>
        <a:prstGeom prst="leftCircularArrow">
          <a:avLst>
            <a:gd name="adj1" fmla="val 3004"/>
            <a:gd name="adj2" fmla="val 368342"/>
            <a:gd name="adj3" fmla="val 1816165"/>
            <a:gd name="adj4" fmla="val 8696801"/>
            <a:gd name="adj5" fmla="val 3504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2AACA-99D0-4534-9FD2-1E1BCA1283D7}">
      <dsp:nvSpPr>
        <dsp:cNvPr id="0" name=""/>
        <dsp:cNvSpPr/>
      </dsp:nvSpPr>
      <dsp:spPr>
        <a:xfrm>
          <a:off x="4572000" y="245446"/>
          <a:ext cx="1741340" cy="347150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Concerted effort from women, government, and other stakeholders to remove the barriers that prevent women from adopting gender and climate smart practices</a:t>
          </a:r>
          <a:endParaRPr lang="en-US" sz="1900" b="1" i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623002" y="296448"/>
        <a:ext cx="1639336" cy="3369504"/>
      </dsp:txXfrm>
    </dsp:sp>
    <dsp:sp modelId="{FDCCBB27-6E60-4219-B604-FB7EA07CF99C}">
      <dsp:nvSpPr>
        <dsp:cNvPr id="0" name=""/>
        <dsp:cNvSpPr/>
      </dsp:nvSpPr>
      <dsp:spPr>
        <a:xfrm>
          <a:off x="6593888" y="1990985"/>
          <a:ext cx="1570938" cy="1295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9780E-72AF-4A17-847F-FE1EE7B08AD1}">
      <dsp:nvSpPr>
        <dsp:cNvPr id="0" name=""/>
        <dsp:cNvSpPr/>
      </dsp:nvSpPr>
      <dsp:spPr>
        <a:xfrm>
          <a:off x="6789725" y="221219"/>
          <a:ext cx="1702911" cy="3539532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Decision-making capacities of women will be enhanced to collectively boost their resilience to climate shocks</a:t>
          </a:r>
          <a:endParaRPr lang="en-US" sz="1800" b="1" i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839602" y="271096"/>
        <a:ext cx="1603157" cy="3439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850A8-BD3D-441A-B6A6-099B9E55B62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E0018-27E4-44E5-B387-BA932365C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0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54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9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3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8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9CF-1839-4E5E-B5C8-730DB1EAB3AE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991CAE-7D7A-4A65-82DB-DC808DCA4A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diay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979714"/>
            <a:ext cx="7848600" cy="20574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</a:t>
            </a:r>
            <a:r>
              <a:rPr lang="en-US" sz="4000" b="1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HANGING PARADIGMS IN ADDRESSING CLIMATE SHOCK AMONG WOMEN FARMERS</a:t>
            </a:r>
            <a:r>
              <a:rPr lang="en-US" sz="4000" b="1" dirty="0">
                <a:solidFill>
                  <a:srgbClr val="002060"/>
                </a:solidFill>
              </a:rPr>
              <a:t>			</a:t>
            </a:r>
            <a:r>
              <a:rPr lang="en-US" sz="3200" b="1" dirty="0">
                <a:solidFill>
                  <a:schemeClr val="accent2"/>
                </a:solidFill>
              </a:rPr>
              <a:t>				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810000"/>
            <a:ext cx="8839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Sidiqat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ADERINOYE-ABDULWAHAB (PhD)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DEPARTMENT OF AGRICULTURAL EXTENSION AND RURAL DEVELOPMENT, 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FACULTY OF AGRICULTURE, 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UNIVERSITY OF ILORIN, KWARA STATE, NIGERIA</a:t>
            </a:r>
          </a:p>
          <a:p>
            <a:pPr algn="ctr"/>
            <a:r>
              <a:rPr lang="en-US" sz="1600" b="1" dirty="0">
                <a:solidFill>
                  <a:srgbClr val="FA2B5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sidiay@yahoo.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aderinoye.as@unilorin.edu.ng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744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0207-B217-4CED-B165-148B9D5E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159027"/>
            <a:ext cx="7633252" cy="1060173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CA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739089-36A0-4C8B-AA06-31AD57B339FD}"/>
              </a:ext>
            </a:extLst>
          </p:cNvPr>
          <p:cNvGraphicFramePr/>
          <p:nvPr/>
        </p:nvGraphicFramePr>
        <p:xfrm>
          <a:off x="257944" y="304800"/>
          <a:ext cx="7832034" cy="567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52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469" y="1695251"/>
            <a:ext cx="8689063" cy="4588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agriculture sector is one of the major contributors to climate change</a:t>
            </a:r>
            <a:endParaRPr lang="en-US" sz="1500" b="1" dirty="0"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51113"/>
              </p:ext>
            </p:extLst>
          </p:nvPr>
        </p:nvGraphicFramePr>
        <p:xfrm>
          <a:off x="171495" y="2857351"/>
          <a:ext cx="8789101" cy="290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8"/>
          <p:cNvSpPr txBox="1">
            <a:spLocks/>
          </p:cNvSpPr>
          <p:nvPr/>
        </p:nvSpPr>
        <p:spPr>
          <a:xfrm>
            <a:off x="227469" y="1156124"/>
            <a:ext cx="8229600" cy="38643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85983">
              <a:spcBef>
                <a:spcPct val="0"/>
              </a:spcBef>
              <a:defRPr/>
            </a:pPr>
            <a:r>
              <a:rPr lang="en-US" sz="2101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Climate Change Problems facing Women Farmers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571343" cy="10492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Changing paradigms….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066800"/>
            <a:ext cx="860343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In changing paradigms, it is important to:</a:t>
            </a:r>
          </a:p>
          <a:p>
            <a:pPr algn="just"/>
            <a:endParaRPr lang="en-US" sz="2000" dirty="0"/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Listen to women</a:t>
            </a:r>
          </a:p>
          <a:p>
            <a:pPr algn="just"/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 women’s leadership and participation in decision-making</a:t>
            </a:r>
            <a:endParaRPr lang="en-US" sz="1800" b="1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Invest in women’s economic growth</a:t>
            </a:r>
            <a:endParaRPr lang="en-US" sz="1800" b="1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Increase initiatives that support women’s growth and development</a:t>
            </a:r>
            <a:endParaRPr lang="en-US" sz="1800" b="1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Reduce women’s workloads</a:t>
            </a: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Break down the barriers holding rural women back: </a:t>
            </a:r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2000" i="1" dirty="0"/>
              <a:t>ccess, equity and disability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377758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3132383" cy="1049235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methods to change the paradigm for increasing resilience to climate shocks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015732"/>
            <a:ext cx="3962400" cy="347066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  <a:p>
            <a:pPr>
              <a:lnSpc>
                <a:spcPct val="11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Carbon trading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of alternative energy</a:t>
            </a:r>
            <a:endParaRPr lang="en-US" sz="13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Adopting climate smart practices: </a:t>
            </a:r>
            <a:r>
              <a:rPr lang="en-US" sz="1300" dirty="0"/>
              <a:t>grassland intensification, carbon capture, management of manure, biodiversity, use of bioresources.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Adopting gender smart agriculture: 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</a:rPr>
              <a:t>climate finance assistance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effectLst/>
                <a:latin typeface="+mj-lt"/>
                <a:ea typeface="Calibri" panose="020F0502020204030204" pitchFamily="34" charset="0"/>
              </a:rPr>
              <a:t>make productive resources and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</a:rPr>
              <a:t>labour</a:t>
            </a:r>
            <a:r>
              <a:rPr lang="en-US" sz="1700" dirty="0" err="1">
                <a:latin typeface="+mj-lt"/>
                <a:ea typeface="Calibri" panose="020F0502020204030204" pitchFamily="34" charset="0"/>
              </a:rPr>
              <a:t>-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</a:rPr>
              <a:t>saving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</a:rPr>
              <a:t> technologies available across gender roles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effectLst/>
                <a:latin typeface="+mj-lt"/>
                <a:ea typeface="Calibri" panose="020F0502020204030204" pitchFamily="34" charset="0"/>
              </a:rPr>
              <a:t>Design climate information to reach women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effectLst/>
                <a:latin typeface="+mj-lt"/>
                <a:ea typeface="Calibri" panose="020F0502020204030204" pitchFamily="34" charset="0"/>
              </a:rPr>
              <a:t>Collect gender disaggregated data</a:t>
            </a:r>
          </a:p>
          <a:p>
            <a:pPr>
              <a:lnSpc>
                <a:spcPct val="11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NGOs should get involved by taking action</a:t>
            </a: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BB06E-A9BB-D28B-069C-8E2C3A9F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58" y="2015732"/>
            <a:ext cx="3720331" cy="143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3547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34334"/>
            <a:ext cx="6571343" cy="10492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Barriers to adopting climate and gender smart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89848" cy="4572000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sz="2900" dirty="0"/>
          </a:p>
          <a:p>
            <a:pPr algn="just"/>
            <a:r>
              <a:rPr lang="en-US" sz="2900" b="1" dirty="0"/>
              <a:t>Technical barriers: </a:t>
            </a:r>
            <a:r>
              <a:rPr lang="en-US" sz="2800" dirty="0"/>
              <a:t>rocky soils, access to technology, ability to use technology, Internet access, power supply.</a:t>
            </a:r>
          </a:p>
          <a:p>
            <a:pPr algn="just"/>
            <a:endParaRPr lang="en-US" sz="2800" dirty="0"/>
          </a:p>
          <a:p>
            <a:pPr algn="just"/>
            <a:r>
              <a:rPr lang="en-US" sz="2900" b="1" dirty="0"/>
              <a:t>Social barriers: </a:t>
            </a:r>
            <a:r>
              <a:rPr lang="en-US" sz="2900" dirty="0"/>
              <a:t>versatility with the use of computers, Comfortable environment.</a:t>
            </a:r>
          </a:p>
          <a:p>
            <a:pPr algn="just"/>
            <a:endParaRPr lang="en-US" sz="2900" b="1" dirty="0"/>
          </a:p>
          <a:p>
            <a:pPr algn="just"/>
            <a:r>
              <a:rPr lang="en-US" sz="2900" b="1" dirty="0"/>
              <a:t>Institutional barriers: </a:t>
            </a:r>
            <a:r>
              <a:rPr lang="en-US" sz="2900" dirty="0"/>
              <a:t>land tenure system, lack of access to extension.</a:t>
            </a:r>
          </a:p>
          <a:p>
            <a:pPr algn="just"/>
            <a:endParaRPr lang="en-US" sz="2900" b="1" dirty="0"/>
          </a:p>
          <a:p>
            <a:pPr algn="just"/>
            <a:r>
              <a:rPr lang="en-US" sz="2900" b="1" dirty="0"/>
              <a:t>Economic barriers: </a:t>
            </a:r>
            <a:r>
              <a:rPr lang="en-US" sz="2800" dirty="0"/>
              <a:t>cost.</a:t>
            </a:r>
            <a:endParaRPr lang="en-US" sz="2900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DA2-6AEA-4D82-80AC-92808B07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7543800" cy="304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conclusion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E5C0-8249-4227-8520-DAF47D8E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419599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600" dirty="0">
              <a:effectLst/>
              <a:latin typeface="+mj-lt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+mj-lt"/>
                <a:ea typeface="Calibri" panose="020F0502020204030204" pitchFamily="34" charset="0"/>
              </a:rPr>
              <a:t>Rural women are already feeling the effects of climate change in their daily life.</a:t>
            </a:r>
          </a:p>
          <a:p>
            <a:pPr marL="0" indent="0" algn="just">
              <a:buNone/>
            </a:pPr>
            <a:endParaRPr lang="en-US" sz="2600" dirty="0">
              <a:effectLst/>
              <a:latin typeface="+mj-lt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+mj-lt"/>
                <a:ea typeface="Calibri" panose="020F0502020204030204" pitchFamily="34" charset="0"/>
              </a:rPr>
              <a:t>They</a:t>
            </a:r>
            <a:r>
              <a:rPr lang="en-US" sz="2600" dirty="0">
                <a:effectLst/>
                <a:latin typeface="+mj-lt"/>
                <a:ea typeface="Calibri" panose="020F0502020204030204" pitchFamily="34" charset="0"/>
              </a:rPr>
              <a:t> are at greater risk of gender-based violence due to climate disasters.</a:t>
            </a:r>
          </a:p>
          <a:p>
            <a:pPr marL="0" indent="0" algn="just">
              <a:buNone/>
            </a:pPr>
            <a:endParaRPr lang="en-US" sz="2600" dirty="0">
              <a:effectLst/>
              <a:latin typeface="+mj-lt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+mj-lt"/>
                <a:ea typeface="Calibri" panose="020F0502020204030204" pitchFamily="34" charset="0"/>
              </a:rPr>
              <a:t>F</a:t>
            </a:r>
            <a:r>
              <a:rPr lang="en-US" sz="2600" dirty="0">
                <a:effectLst/>
                <a:latin typeface="+mj-lt"/>
                <a:ea typeface="Calibri" panose="020F0502020204030204" pitchFamily="34" charset="0"/>
              </a:rPr>
              <a:t>emale farmers have poor access and control over productive resources d</a:t>
            </a:r>
            <a:r>
              <a:rPr lang="en-US" sz="2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espite playing a significant role in mitigating livelihood vulnerabilities that affect individuals and households around the world.</a:t>
            </a:r>
          </a:p>
          <a:p>
            <a:pPr marL="0" indent="0" algn="just">
              <a:buNone/>
            </a:pPr>
            <a:endParaRPr lang="en-US" sz="2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600" kern="0" dirty="0">
                <a:solidFill>
                  <a:srgbClr val="414141"/>
                </a:solidFill>
                <a:effectLst/>
                <a:latin typeface="+mj-lt"/>
                <a:ea typeface="Times New Roman" panose="02020603050405020304" pitchFamily="18" charset="0"/>
              </a:rPr>
              <a:t>Women are responsible for mitigating livelihood vulnerabilities that affect individuals and households.</a:t>
            </a:r>
          </a:p>
          <a:p>
            <a:pPr marL="0" indent="0" algn="just">
              <a:buNone/>
            </a:pPr>
            <a:endParaRPr lang="en-US" sz="2600" kern="0" dirty="0">
              <a:solidFill>
                <a:srgbClr val="41414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+mj-lt"/>
                <a:ea typeface="Calibri" panose="020F0502020204030204" pitchFamily="34" charset="0"/>
              </a:rPr>
              <a:t>S</a:t>
            </a:r>
            <a:r>
              <a:rPr lang="en-US" sz="2600" dirty="0">
                <a:effectLst/>
                <a:latin typeface="+mj-lt"/>
                <a:ea typeface="Calibri" panose="020F0502020204030204" pitchFamily="34" charset="0"/>
              </a:rPr>
              <a:t>everal opportunities abound for women to mitigate the impact of climate shocks, enhance their decision-making capacity to boost their resilience to climate shocks.</a:t>
            </a:r>
            <a:endParaRPr lang="en-US" sz="2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28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36634"/>
              </p:ext>
            </p:extLst>
          </p:nvPr>
        </p:nvGraphicFramePr>
        <p:xfrm>
          <a:off x="304801" y="1447800"/>
          <a:ext cx="8497402" cy="3981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8"/>
          <p:cNvSpPr txBox="1">
            <a:spLocks/>
          </p:cNvSpPr>
          <p:nvPr/>
        </p:nvSpPr>
        <p:spPr>
          <a:xfrm>
            <a:off x="381000" y="609600"/>
            <a:ext cx="8001000" cy="81862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1" b="1" dirty="0"/>
              <a:t>Recommendation and Implications for theory, policy, and practice</a:t>
            </a:r>
            <a:endParaRPr lang="en-US" sz="2101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800" dirty="0"/>
          </a:p>
          <a:p>
            <a:pPr marL="0" indent="0" algn="ctr">
              <a:buNone/>
            </a:pPr>
            <a:r>
              <a:rPr lang="en-US" sz="3800" b="1" dirty="0">
                <a:solidFill>
                  <a:srgbClr val="FF0000"/>
                </a:solidFill>
              </a:rPr>
              <a:t>Thank you for listening!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aderinoye.as@unilorin.edu.ng </a:t>
            </a:r>
          </a:p>
        </p:txBody>
      </p:sp>
    </p:spTree>
    <p:extLst>
      <p:ext uri="{BB962C8B-B14F-4D97-AF65-F5344CB8AC3E}">
        <p14:creationId xmlns:p14="http://schemas.microsoft.com/office/powerpoint/2010/main" val="2214980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01000" cy="4648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OUTLINE</a:t>
            </a:r>
            <a:endParaRPr lang="en-US" dirty="0"/>
          </a:p>
          <a:p>
            <a:r>
              <a:rPr lang="en-US" dirty="0"/>
              <a:t>Introduction: contextual background to climate change and its impact.</a:t>
            </a:r>
          </a:p>
          <a:p>
            <a:r>
              <a:rPr lang="en-US" dirty="0"/>
              <a:t>Definition of relevant terms: Hazard, Vulnerability, Risk, Disaster, mitigation, and resilience.</a:t>
            </a:r>
          </a:p>
          <a:p>
            <a:r>
              <a:rPr lang="en-US" dirty="0"/>
              <a:t>Climate Shocks.</a:t>
            </a:r>
          </a:p>
          <a:p>
            <a:r>
              <a:rPr lang="en-US" dirty="0"/>
              <a:t>Climate change problems facing women farmers.</a:t>
            </a:r>
          </a:p>
          <a:p>
            <a:r>
              <a:rPr lang="en-US" dirty="0"/>
              <a:t>Changing Paradigms in addressing climate shocks.</a:t>
            </a:r>
          </a:p>
          <a:p>
            <a:r>
              <a:rPr lang="en-US" dirty="0"/>
              <a:t>Other methods to increase resilience</a:t>
            </a:r>
          </a:p>
          <a:p>
            <a:r>
              <a:rPr lang="en-US" dirty="0"/>
              <a:t>Barriers to Adopting Gender and climate Smart Agricultural practices.</a:t>
            </a:r>
          </a:p>
          <a:p>
            <a:pPr algn="just"/>
            <a:r>
              <a:rPr lang="en-US" dirty="0"/>
              <a:t>Summary, Conclusion, and Recommendation.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4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010401" cy="76199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419600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Climate change: 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increase in global average temperature, long-term changes to earth's climate, and its effects on the environment. There is a rapid increase in global average temperature occasioned by humans burning fossil fuels. </a:t>
            </a:r>
            <a: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  <a:t>This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helps to describe global warming. </a:t>
            </a:r>
          </a:p>
          <a:p>
            <a:pPr marL="0" indent="0" algn="just">
              <a:buNone/>
            </a:pPr>
            <a:r>
              <a:rPr lang="en-US" sz="2400" b="0" dirty="0">
                <a:effectLst/>
              </a:rPr>
              <a:t>Climate change impacts: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majority of African farmers practice rain-fed agriculture with worsening situations due to erratic rainfall pattern amidst exacerbating change in climatic condition. </a:t>
            </a:r>
            <a:r>
              <a:rPr lang="en-US" sz="1800" kern="0" dirty="0">
                <a:solidFill>
                  <a:srgbClr val="41414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farmers and the most of women farmers are at risk, adversely impacted and unable to plan adequately for their planting operations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25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0207-B217-4CED-B165-148B9D5E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159027"/>
            <a:ext cx="7633252" cy="1060173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CA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739089-36A0-4C8B-AA06-31AD57B33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74145"/>
              </p:ext>
            </p:extLst>
          </p:nvPr>
        </p:nvGraphicFramePr>
        <p:xfrm>
          <a:off x="257944" y="304800"/>
          <a:ext cx="7832034" cy="567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91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0207-B217-4CED-B165-148B9D5E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159027"/>
            <a:ext cx="7633252" cy="1060173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CA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739089-36A0-4C8B-AA06-31AD57B33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725356"/>
              </p:ext>
            </p:extLst>
          </p:nvPr>
        </p:nvGraphicFramePr>
        <p:xfrm>
          <a:off x="257944" y="304800"/>
          <a:ext cx="7832034" cy="567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43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0207-B217-4CED-B165-148B9D5E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159027"/>
            <a:ext cx="7633252" cy="1060173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CA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739089-36A0-4C8B-AA06-31AD57B33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612495"/>
              </p:ext>
            </p:extLst>
          </p:nvPr>
        </p:nvGraphicFramePr>
        <p:xfrm>
          <a:off x="257944" y="304800"/>
          <a:ext cx="7832034" cy="567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23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0207-B217-4CED-B165-148B9D5E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159027"/>
            <a:ext cx="7633252" cy="1060173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CA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739089-36A0-4C8B-AA06-31AD57B33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97741"/>
              </p:ext>
            </p:extLst>
          </p:nvPr>
        </p:nvGraphicFramePr>
        <p:xfrm>
          <a:off x="257944" y="304800"/>
          <a:ext cx="7832034" cy="567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9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0207-B217-4CED-B165-148B9D5E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159027"/>
            <a:ext cx="7633252" cy="1060173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CA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739089-36A0-4C8B-AA06-31AD57B33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144359"/>
              </p:ext>
            </p:extLst>
          </p:nvPr>
        </p:nvGraphicFramePr>
        <p:xfrm>
          <a:off x="257944" y="304800"/>
          <a:ext cx="7832034" cy="567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92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0207-B217-4CED-B165-148B9D5E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159027"/>
            <a:ext cx="7633252" cy="1060173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GB" sz="2800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br>
              <a:rPr lang="en-CA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739089-36A0-4C8B-AA06-31AD57B33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303831"/>
              </p:ext>
            </p:extLst>
          </p:nvPr>
        </p:nvGraphicFramePr>
        <p:xfrm>
          <a:off x="257944" y="304800"/>
          <a:ext cx="7832034" cy="567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492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13300</TotalTime>
  <Words>882</Words>
  <Application>Microsoft Office PowerPoint</Application>
  <PresentationFormat>On-screen Show 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Gill Sans MT</vt:lpstr>
      <vt:lpstr>Roboto</vt:lpstr>
      <vt:lpstr>Times New Roman</vt:lpstr>
      <vt:lpstr>Gallery</vt:lpstr>
      <vt:lpstr>CHANGING PARADIGMS IN ADDRESSING CLIMATE SHOCK AMONG WOMEN FARMERS       </vt:lpstr>
      <vt:lpstr>PowerPoint Presentation</vt:lpstr>
      <vt:lpstr>Introduction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Changing paradigms….</vt:lpstr>
      <vt:lpstr>methods to change the paradigm for increasing resilience to climate shocks</vt:lpstr>
      <vt:lpstr>Barriers to adopting climate and gender smart practices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THE INFLUENCE OF SOCIO-CULTURAL FACTORS ON PASTORALISTS’ SYSTEM IN KWARA STATE NIGERIA</dc:title>
  <dc:creator>hp</dc:creator>
  <cp:lastModifiedBy>Sidiqat Aderinoye-Abdulwahab</cp:lastModifiedBy>
  <cp:revision>146</cp:revision>
  <dcterms:created xsi:type="dcterms:W3CDTF">2018-05-19T06:03:59Z</dcterms:created>
  <dcterms:modified xsi:type="dcterms:W3CDTF">2023-10-20T08:15:56Z</dcterms:modified>
</cp:coreProperties>
</file>