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14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4F3C-EB59-45B3-8A1D-0C132B750D75}" type="datetimeFigureOut">
              <a:rPr lang="de-DE" smtClean="0"/>
              <a:pPr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78EE-55B2-4835-B194-797D14AAA8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feld 149"/>
          <p:cNvSpPr txBox="1"/>
          <p:nvPr/>
        </p:nvSpPr>
        <p:spPr>
          <a:xfrm>
            <a:off x="4499992" y="3645024"/>
            <a:ext cx="1551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Bestimmung </a:t>
            </a:r>
          </a:p>
          <a:p>
            <a:pPr algn="ctr"/>
            <a:r>
              <a:rPr lang="de-DE" sz="1200" dirty="0" smtClean="0"/>
              <a:t>maximale Auslenkung</a:t>
            </a:r>
            <a:endParaRPr lang="de-DE" sz="2400" dirty="0"/>
          </a:p>
        </p:txBody>
      </p:sp>
      <p:sp>
        <p:nvSpPr>
          <p:cNvPr id="4" name="Abgerundetes Rechteck 3"/>
          <p:cNvSpPr/>
          <p:nvPr/>
        </p:nvSpPr>
        <p:spPr>
          <a:xfrm>
            <a:off x="2123728" y="1988840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Festlegung der </a:t>
            </a:r>
            <a:r>
              <a:rPr lang="de-DE" sz="1600" dirty="0" err="1" smtClean="0">
                <a:solidFill>
                  <a:schemeClr val="bg1"/>
                </a:solidFill>
              </a:rPr>
              <a:t>Reglerparameter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123728" y="188640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Festlegung der Systemparameter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123728" y="2924944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Testen verschiedener Arbeitspunkte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23728" y="3789040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Testen verschiedener Startwerte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123728" y="1124744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Reglerentwurf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 Verbindung mit Pfeil 9"/>
          <p:cNvCxnSpPr>
            <a:stCxn id="5" idx="2"/>
            <a:endCxn id="8" idx="0"/>
          </p:cNvCxnSpPr>
          <p:nvPr/>
        </p:nvCxnSpPr>
        <p:spPr>
          <a:xfrm>
            <a:off x="3131840" y="76470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2"/>
            <a:endCxn id="4" idx="0"/>
          </p:cNvCxnSpPr>
          <p:nvPr/>
        </p:nvCxnSpPr>
        <p:spPr>
          <a:xfrm>
            <a:off x="3131840" y="1700808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2"/>
            <a:endCxn id="6" idx="0"/>
          </p:cNvCxnSpPr>
          <p:nvPr/>
        </p:nvCxnSpPr>
        <p:spPr>
          <a:xfrm>
            <a:off x="3131840" y="256490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2"/>
            <a:endCxn id="7" idx="0"/>
          </p:cNvCxnSpPr>
          <p:nvPr/>
        </p:nvCxnSpPr>
        <p:spPr>
          <a:xfrm>
            <a:off x="3131840" y="3501008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2123728" y="4725144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Evaluierung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6" name="Gerade Verbindung mit Pfeil 25"/>
          <p:cNvCxnSpPr>
            <a:stCxn id="7" idx="2"/>
            <a:endCxn id="25" idx="0"/>
          </p:cNvCxnSpPr>
          <p:nvPr/>
        </p:nvCxnSpPr>
        <p:spPr>
          <a:xfrm>
            <a:off x="3131840" y="436510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25" idx="3"/>
          </p:cNvCxnSpPr>
          <p:nvPr/>
        </p:nvCxnSpPr>
        <p:spPr>
          <a:xfrm>
            <a:off x="4139952" y="5013176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flipV="1">
            <a:off x="6300192" y="476672"/>
            <a:ext cx="0" cy="4536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7" idx="3"/>
          </p:cNvCxnSpPr>
          <p:nvPr/>
        </p:nvCxnSpPr>
        <p:spPr>
          <a:xfrm>
            <a:off x="4139952" y="407707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4" idx="3"/>
          </p:cNvCxnSpPr>
          <p:nvPr/>
        </p:nvCxnSpPr>
        <p:spPr>
          <a:xfrm>
            <a:off x="4139952" y="227687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>
            <a:stCxn id="5" idx="3"/>
          </p:cNvCxnSpPr>
          <p:nvPr/>
        </p:nvCxnSpPr>
        <p:spPr>
          <a:xfrm>
            <a:off x="4139952" y="47667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4716016" y="1844824"/>
            <a:ext cx="114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Optimierung</a:t>
            </a:r>
            <a:br>
              <a:rPr lang="de-DE" sz="1200" dirty="0" smtClean="0"/>
            </a:br>
            <a:r>
              <a:rPr lang="de-DE" sz="1200" dirty="0" smtClean="0"/>
              <a:t>Güteparameter</a:t>
            </a:r>
            <a:endParaRPr lang="de-DE" sz="2800" dirty="0"/>
          </a:p>
        </p:txBody>
      </p:sp>
      <p:sp>
        <p:nvSpPr>
          <p:cNvPr id="175" name="Textfeld 174"/>
          <p:cNvSpPr txBox="1"/>
          <p:nvPr/>
        </p:nvSpPr>
        <p:spPr>
          <a:xfrm>
            <a:off x="4860032" y="188640"/>
            <a:ext cx="74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Variation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Tobias</dc:creator>
  <cp:lastModifiedBy>Tobias</cp:lastModifiedBy>
  <cp:revision>7</cp:revision>
  <dcterms:created xsi:type="dcterms:W3CDTF">2020-10-20T15:02:44Z</dcterms:created>
  <dcterms:modified xsi:type="dcterms:W3CDTF">2020-10-27T16:03:35Z</dcterms:modified>
</cp:coreProperties>
</file>