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4F3C-EB59-45B3-8A1D-0C132B750D75}" type="datetimeFigureOut">
              <a:rPr lang="de-DE" smtClean="0"/>
              <a:t>20.10.2020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78EE-55B2-4835-B194-797D14AAA86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4F3C-EB59-45B3-8A1D-0C132B750D75}" type="datetimeFigureOut">
              <a:rPr lang="de-DE" smtClean="0"/>
              <a:t>20.10.2020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78EE-55B2-4835-B194-797D14AAA86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4F3C-EB59-45B3-8A1D-0C132B750D75}" type="datetimeFigureOut">
              <a:rPr lang="de-DE" smtClean="0"/>
              <a:t>20.10.2020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78EE-55B2-4835-B194-797D14AAA86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4F3C-EB59-45B3-8A1D-0C132B750D75}" type="datetimeFigureOut">
              <a:rPr lang="de-DE" smtClean="0"/>
              <a:t>20.10.2020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78EE-55B2-4835-B194-797D14AAA86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4F3C-EB59-45B3-8A1D-0C132B750D75}" type="datetimeFigureOut">
              <a:rPr lang="de-DE" smtClean="0"/>
              <a:t>20.10.2020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78EE-55B2-4835-B194-797D14AAA86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4F3C-EB59-45B3-8A1D-0C132B750D75}" type="datetimeFigureOut">
              <a:rPr lang="de-DE" smtClean="0"/>
              <a:t>20.10.2020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78EE-55B2-4835-B194-797D14AAA86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4F3C-EB59-45B3-8A1D-0C132B750D75}" type="datetimeFigureOut">
              <a:rPr lang="de-DE" smtClean="0"/>
              <a:t>20.10.2020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78EE-55B2-4835-B194-797D14AAA86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4F3C-EB59-45B3-8A1D-0C132B750D75}" type="datetimeFigureOut">
              <a:rPr lang="de-DE" smtClean="0"/>
              <a:t>20.10.2020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78EE-55B2-4835-B194-797D14AAA86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4F3C-EB59-45B3-8A1D-0C132B750D75}" type="datetimeFigureOut">
              <a:rPr lang="de-DE" smtClean="0"/>
              <a:t>20.10.2020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78EE-55B2-4835-B194-797D14AAA86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4F3C-EB59-45B3-8A1D-0C132B750D75}" type="datetimeFigureOut">
              <a:rPr lang="de-DE" smtClean="0"/>
              <a:t>20.10.2020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78EE-55B2-4835-B194-797D14AAA86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4F3C-EB59-45B3-8A1D-0C132B750D75}" type="datetimeFigureOut">
              <a:rPr lang="de-DE" smtClean="0"/>
              <a:t>20.10.2020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78EE-55B2-4835-B194-797D14AAA86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D4F3C-EB59-45B3-8A1D-0C132B750D75}" type="datetimeFigureOut">
              <a:rPr lang="de-DE" smtClean="0"/>
              <a:t>20.10.2020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678EE-55B2-4835-B194-797D14AAA865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feld 149"/>
          <p:cNvSpPr txBox="1"/>
          <p:nvPr/>
        </p:nvSpPr>
        <p:spPr>
          <a:xfrm>
            <a:off x="4499992" y="3645024"/>
            <a:ext cx="1551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/>
              <a:t>Bestimmung </a:t>
            </a:r>
          </a:p>
          <a:p>
            <a:pPr algn="ctr"/>
            <a:r>
              <a:rPr lang="de-DE" sz="1200" dirty="0" smtClean="0"/>
              <a:t>maximale Auslenkung</a:t>
            </a:r>
            <a:endParaRPr lang="de-DE" sz="2400" dirty="0"/>
          </a:p>
        </p:txBody>
      </p:sp>
      <p:sp>
        <p:nvSpPr>
          <p:cNvPr id="4" name="Abgerundetes Rechteck 3"/>
          <p:cNvSpPr/>
          <p:nvPr/>
        </p:nvSpPr>
        <p:spPr>
          <a:xfrm>
            <a:off x="2123728" y="1988840"/>
            <a:ext cx="201622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Festlegung der </a:t>
            </a:r>
            <a:r>
              <a:rPr lang="de-DE" sz="1600" dirty="0" err="1" smtClean="0">
                <a:solidFill>
                  <a:schemeClr val="tx1"/>
                </a:solidFill>
              </a:rPr>
              <a:t>Reglerparameter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2123728" y="188640"/>
            <a:ext cx="201622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Festlegung der Systemparameter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2123728" y="2924944"/>
            <a:ext cx="201622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Testen verschiedener Arbeitspunkte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2123728" y="3789040"/>
            <a:ext cx="201622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Testen verschiedener Startwerte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2123728" y="1124744"/>
            <a:ext cx="201622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Reglerentwurf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/>
          <p:cNvCxnSpPr>
            <a:stCxn id="5" idx="2"/>
            <a:endCxn id="8" idx="0"/>
          </p:cNvCxnSpPr>
          <p:nvPr/>
        </p:nvCxnSpPr>
        <p:spPr>
          <a:xfrm>
            <a:off x="3131840" y="764704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8" idx="2"/>
            <a:endCxn id="4" idx="0"/>
          </p:cNvCxnSpPr>
          <p:nvPr/>
        </p:nvCxnSpPr>
        <p:spPr>
          <a:xfrm>
            <a:off x="3131840" y="1700808"/>
            <a:ext cx="0" cy="2880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4" idx="2"/>
            <a:endCxn id="6" idx="0"/>
          </p:cNvCxnSpPr>
          <p:nvPr/>
        </p:nvCxnSpPr>
        <p:spPr>
          <a:xfrm>
            <a:off x="3131840" y="2564904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6" idx="2"/>
            <a:endCxn id="7" idx="0"/>
          </p:cNvCxnSpPr>
          <p:nvPr/>
        </p:nvCxnSpPr>
        <p:spPr>
          <a:xfrm>
            <a:off x="3131840" y="3501008"/>
            <a:ext cx="0" cy="2880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bgerundetes Rechteck 24"/>
          <p:cNvSpPr/>
          <p:nvPr/>
        </p:nvSpPr>
        <p:spPr>
          <a:xfrm>
            <a:off x="2123728" y="4725144"/>
            <a:ext cx="201622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Evaluierung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6" name="Gerade Verbindung mit Pfeil 25"/>
          <p:cNvCxnSpPr>
            <a:stCxn id="7" idx="2"/>
            <a:endCxn id="25" idx="0"/>
          </p:cNvCxnSpPr>
          <p:nvPr/>
        </p:nvCxnSpPr>
        <p:spPr>
          <a:xfrm>
            <a:off x="3131840" y="4365104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/>
          <p:cNvCxnSpPr>
            <a:stCxn id="25" idx="3"/>
          </p:cNvCxnSpPr>
          <p:nvPr/>
        </p:nvCxnSpPr>
        <p:spPr>
          <a:xfrm>
            <a:off x="4139952" y="5013176"/>
            <a:ext cx="21602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88"/>
          <p:cNvCxnSpPr/>
          <p:nvPr/>
        </p:nvCxnSpPr>
        <p:spPr>
          <a:xfrm flipV="1">
            <a:off x="6300192" y="476672"/>
            <a:ext cx="0" cy="45365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>
            <a:stCxn id="7" idx="3"/>
          </p:cNvCxnSpPr>
          <p:nvPr/>
        </p:nvCxnSpPr>
        <p:spPr>
          <a:xfrm>
            <a:off x="4139952" y="4077072"/>
            <a:ext cx="2160240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113"/>
          <p:cNvCxnSpPr>
            <a:stCxn id="4" idx="3"/>
          </p:cNvCxnSpPr>
          <p:nvPr/>
        </p:nvCxnSpPr>
        <p:spPr>
          <a:xfrm>
            <a:off x="4139952" y="2276872"/>
            <a:ext cx="2160240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163"/>
          <p:cNvCxnSpPr>
            <a:stCxn id="5" idx="3"/>
          </p:cNvCxnSpPr>
          <p:nvPr/>
        </p:nvCxnSpPr>
        <p:spPr>
          <a:xfrm>
            <a:off x="4139952" y="476672"/>
            <a:ext cx="2160240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feld 172"/>
          <p:cNvSpPr txBox="1"/>
          <p:nvPr/>
        </p:nvSpPr>
        <p:spPr>
          <a:xfrm>
            <a:off x="4716016" y="1844824"/>
            <a:ext cx="1145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/>
              <a:t>Optimierung</a:t>
            </a:r>
            <a:br>
              <a:rPr lang="de-DE" sz="1200" dirty="0" smtClean="0"/>
            </a:br>
            <a:r>
              <a:rPr lang="de-DE" sz="1200" dirty="0" smtClean="0"/>
              <a:t>Güteparameter</a:t>
            </a:r>
            <a:endParaRPr lang="de-DE" sz="2800" dirty="0"/>
          </a:p>
        </p:txBody>
      </p:sp>
      <p:sp>
        <p:nvSpPr>
          <p:cNvPr id="175" name="Textfeld 174"/>
          <p:cNvSpPr txBox="1"/>
          <p:nvPr/>
        </p:nvSpPr>
        <p:spPr>
          <a:xfrm>
            <a:off x="4860032" y="188640"/>
            <a:ext cx="745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/>
              <a:t>Variation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Bildschirmpräsentation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Tobias</dc:creator>
  <cp:lastModifiedBy>Tobias</cp:lastModifiedBy>
  <cp:revision>6</cp:revision>
  <dcterms:created xsi:type="dcterms:W3CDTF">2020-10-20T15:02:44Z</dcterms:created>
  <dcterms:modified xsi:type="dcterms:W3CDTF">2020-10-20T16:01:42Z</dcterms:modified>
</cp:coreProperties>
</file>