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67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81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3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0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A8EC-8BF3-42B7-B88D-F7AB0730DA6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E8255D-46D8-41E3-8F7E-8C28F968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368" y="0"/>
            <a:ext cx="9465733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WOLKITE UNIVERSITY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accent3"/>
                </a:solidFill>
              </a:rPr>
              <a:t>ELECTRICAL AND COMPUTER ENGINEERING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368" y="2641133"/>
            <a:ext cx="7766936" cy="10968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DIGITAL CLOCK</a:t>
            </a:r>
            <a:endParaRPr lang="en-US" sz="6000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700" y="6273225"/>
            <a:ext cx="717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SECTION C GROUP 3 AND 10</a:t>
            </a:r>
            <a:endParaRPr lang="en-US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2" descr="Image result for digital c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451760"/>
            <a:ext cx="4819650" cy="256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103" y="386834"/>
            <a:ext cx="183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hour counter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9640" y="756166"/>
            <a:ext cx="192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0 to 2 counter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36103" y="1125498"/>
            <a:ext cx="377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1 decide the number of flip flops.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6103" y="1494830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2 state diagram and circuit excitation table.</a:t>
            </a:r>
            <a:endParaRPr lang="en-US" dirty="0"/>
          </a:p>
        </p:txBody>
      </p:sp>
      <p:pic>
        <p:nvPicPr>
          <p:cNvPr id="819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40" y="1864162"/>
            <a:ext cx="28987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15925"/>
              </p:ext>
            </p:extLst>
          </p:nvPr>
        </p:nvGraphicFramePr>
        <p:xfrm>
          <a:off x="1221980" y="2885369"/>
          <a:ext cx="3883025" cy="717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125"/>
                <a:gridCol w="1200150"/>
                <a:gridCol w="342900"/>
                <a:gridCol w="342900"/>
                <a:gridCol w="40005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Initial 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Final 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19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03" y="4437102"/>
            <a:ext cx="11049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10" y="4437102"/>
            <a:ext cx="11239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29" y="4432586"/>
            <a:ext cx="11239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79" y="4446627"/>
            <a:ext cx="11525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6503" y="4121103"/>
            <a:ext cx="185499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J1, K1, Jo,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respectively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572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3412" y="3747909"/>
            <a:ext cx="3171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Resolving k map for the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453" y="386834"/>
            <a:ext cx="271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BCD to 7 segment decoder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-222193" y="982980"/>
            <a:ext cx="6659880" cy="45478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68834" y="982980"/>
            <a:ext cx="5717426" cy="45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2552" y="814704"/>
            <a:ext cx="2361248" cy="2131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900" y="355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glitch pulse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43500" y="3606800"/>
            <a:ext cx="4216400" cy="3105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8150" y="323746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to resolve the glitch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0" y="2692400"/>
            <a:ext cx="9563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Thanks</a:t>
            </a:r>
            <a:r>
              <a:rPr lang="en-US" sz="8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8000" dirty="0" smtClean="0">
                <a:solidFill>
                  <a:srgbClr val="FFC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  r</a:t>
            </a:r>
            <a:r>
              <a:rPr lang="en-US" sz="8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8000" dirty="0" smtClean="0">
                <a:solidFill>
                  <a:srgbClr val="C0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watching</a:t>
            </a:r>
            <a:endParaRPr lang="en-US" sz="8000" dirty="0">
              <a:solidFill>
                <a:srgbClr val="C0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4483100" y="3106469"/>
            <a:ext cx="469900" cy="4953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96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MAIN TOPICS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50950" y="1143000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221" y="5333993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Significance of the project</a:t>
            </a:r>
          </a:p>
        </p:txBody>
      </p:sp>
      <p:pic>
        <p:nvPicPr>
          <p:cNvPr id="1028" name="Picture 4" descr="Related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21" y="2512812"/>
            <a:ext cx="2520149" cy="137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29313" y="3827621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extensive range of </a:t>
            </a:r>
            <a:r>
              <a:rPr 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29313" y="2136583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of independent LED matrix digital wall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11500" y="1749121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Feedback of current digital  clocks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29313" y="4161746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Displays only hour and minute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29313" y="4505209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easy to maintain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29313" y="4824515"/>
            <a:ext cx="13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Very costly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9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300" y="571500"/>
            <a:ext cx="703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all working principles of the project</a:t>
            </a:r>
            <a:endParaRPr lang="en-US" dirty="0"/>
          </a:p>
        </p:txBody>
      </p:sp>
      <p:pic>
        <p:nvPicPr>
          <p:cNvPr id="3074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40832"/>
            <a:ext cx="10312400" cy="455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3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700" y="736600"/>
            <a:ext cx="75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 and second counter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900" y="1105932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Decade counter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9748" y="1475264"/>
            <a:ext cx="4767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1 deciding the type and number of flip flops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3060" y="1844596"/>
            <a:ext cx="351807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Features and benefits of HEF4027B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8950" y="2233292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Fully static operation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V, 10 V, and 15 V parametric ratings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Standardized symmetrical output characteristics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Specified from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to +85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Complies with JEDEC standard JESD 13-B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66775" y="4196137"/>
            <a:ext cx="3419475" cy="22440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010150" y="4101281"/>
            <a:ext cx="213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526" y="272534"/>
            <a:ext cx="352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2 Excitation table of JK flip flop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30918"/>
              </p:ext>
            </p:extLst>
          </p:nvPr>
        </p:nvGraphicFramePr>
        <p:xfrm>
          <a:off x="1159986" y="978216"/>
          <a:ext cx="3883025" cy="896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225"/>
                <a:gridCol w="1028700"/>
                <a:gridCol w="971550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Initial 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Next 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9526" y="2166736"/>
            <a:ext cx="465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3 State diagram and circuit excitation table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807"/>
            <a:ext cx="4172474" cy="251599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70" y="2904807"/>
            <a:ext cx="6149340" cy="2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302" y="363974"/>
            <a:ext cx="4464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4 obtain simplified equation using k map</a:t>
            </a:r>
            <a:endParaRPr lang="en-US" dirty="0"/>
          </a:p>
        </p:txBody>
      </p:sp>
      <p:pic>
        <p:nvPicPr>
          <p:cNvPr id="5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36" y="1254441"/>
            <a:ext cx="38481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2" y="3183730"/>
            <a:ext cx="39814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74" y="3195158"/>
            <a:ext cx="40100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49087" y="1552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849087" y="3619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49087" y="5191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49087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2" y="1272385"/>
            <a:ext cx="3895090" cy="15836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5758" y="638889"/>
            <a:ext cx="7157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Karnaugh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 maps of the output J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K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J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K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J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K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J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and K</a:t>
            </a:r>
            <a:r>
              <a:rPr lang="en-US" sz="1050" b="0" i="0" dirty="0" smtClean="0">
                <a:solidFill>
                  <a:srgbClr val="000000"/>
                </a:solidFill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360" y="432554"/>
            <a:ext cx="23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Module 6 (0-5) counter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2253" y="801886"/>
            <a:ext cx="498681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1 Decide the type and the number of flip flops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6260" y="1190582"/>
            <a:ext cx="463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2 state diagram and circuit excitation table</a:t>
            </a:r>
            <a:endParaRPr lang="en-US" dirty="0"/>
          </a:p>
        </p:txBody>
      </p:sp>
      <p:pic>
        <p:nvPicPr>
          <p:cNvPr id="6146" name="Picture 2" descr="23803547761_68e5181014_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88" y="1579278"/>
            <a:ext cx="35877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34495"/>
              </p:ext>
            </p:extLst>
          </p:nvPr>
        </p:nvGraphicFramePr>
        <p:xfrm>
          <a:off x="1236260" y="4049140"/>
          <a:ext cx="4054475" cy="1435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/>
                <a:gridCol w="1200150"/>
                <a:gridCol w="285750"/>
                <a:gridCol w="285750"/>
                <a:gridCol w="285750"/>
                <a:gridCol w="285750"/>
                <a:gridCol w="285750"/>
                <a:gridCol w="28257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Initial 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Final 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23" y="932826"/>
            <a:ext cx="218122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60" y="932826"/>
            <a:ext cx="19812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91713" y="671216"/>
            <a:ext cx="94609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J2 and K2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7240" y="42729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24" y="904250"/>
            <a:ext cx="1971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24" y="904250"/>
            <a:ext cx="20383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944677" y="667733"/>
            <a:ext cx="94609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J1 and K1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246024" y="4352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46" y="3571876"/>
            <a:ext cx="2000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77" y="3571876"/>
            <a:ext cx="20097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181570" y="3319791"/>
            <a:ext cx="9492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Jo and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4390" y="6551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354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Adobe Fangsong Std R</vt:lpstr>
      <vt:lpstr>Times-Roman</vt:lpstr>
      <vt:lpstr>Algerian</vt:lpstr>
      <vt:lpstr>Arial</vt:lpstr>
      <vt:lpstr>Calibri</vt:lpstr>
      <vt:lpstr>Courier New</vt:lpstr>
      <vt:lpstr>Symbol</vt:lpstr>
      <vt:lpstr>Times New Roman</vt:lpstr>
      <vt:lpstr>Trebuchet MS</vt:lpstr>
      <vt:lpstr>Wingdings</vt:lpstr>
      <vt:lpstr>Wingdings 3</vt:lpstr>
      <vt:lpstr>Facet</vt:lpstr>
      <vt:lpstr>WOLKITE UNIVERSITY ELECTRICAL AND COMPUTER ENGINEERING</vt:lpstr>
      <vt:lpstr>MAIN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WOLKITE UNIVERSITY ELECTRICAL AND COMPUTER ENGINEERING</dc:title>
  <dc:creator>Windows User</dc:creator>
  <cp:lastModifiedBy>Windows User</cp:lastModifiedBy>
  <cp:revision>9</cp:revision>
  <dcterms:created xsi:type="dcterms:W3CDTF">2017-01-27T04:22:47Z</dcterms:created>
  <dcterms:modified xsi:type="dcterms:W3CDTF">2017-01-27T06:52:48Z</dcterms:modified>
</cp:coreProperties>
</file>