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1" r:id="rId4"/>
    <p:sldMasterId id="2147484188" r:id="rId5"/>
  </p:sldMasterIdLst>
  <p:notesMasterIdLst>
    <p:notesMasterId r:id="rId67"/>
  </p:notesMasterIdLst>
  <p:handoutMasterIdLst>
    <p:handoutMasterId r:id="rId68"/>
  </p:handoutMasterIdLst>
  <p:sldIdLst>
    <p:sldId id="256" r:id="rId6"/>
    <p:sldId id="537" r:id="rId7"/>
    <p:sldId id="538" r:id="rId8"/>
    <p:sldId id="566" r:id="rId9"/>
    <p:sldId id="567" r:id="rId10"/>
    <p:sldId id="568" r:id="rId11"/>
    <p:sldId id="569" r:id="rId12"/>
    <p:sldId id="574" r:id="rId13"/>
    <p:sldId id="575" r:id="rId14"/>
    <p:sldId id="591" r:id="rId15"/>
    <p:sldId id="593" r:id="rId16"/>
    <p:sldId id="594" r:id="rId17"/>
    <p:sldId id="595" r:id="rId18"/>
    <p:sldId id="598" r:id="rId19"/>
    <p:sldId id="597" r:id="rId20"/>
    <p:sldId id="565" r:id="rId21"/>
    <p:sldId id="539" r:id="rId22"/>
    <p:sldId id="540" r:id="rId23"/>
    <p:sldId id="541" r:id="rId24"/>
    <p:sldId id="542" r:id="rId25"/>
    <p:sldId id="544" r:id="rId26"/>
    <p:sldId id="545" r:id="rId27"/>
    <p:sldId id="546" r:id="rId28"/>
    <p:sldId id="547" r:id="rId29"/>
    <p:sldId id="268" r:id="rId30"/>
    <p:sldId id="270" r:id="rId31"/>
    <p:sldId id="269" r:id="rId32"/>
    <p:sldId id="271" r:id="rId33"/>
    <p:sldId id="274" r:id="rId34"/>
    <p:sldId id="273" r:id="rId35"/>
    <p:sldId id="548" r:id="rId36"/>
    <p:sldId id="275" r:id="rId37"/>
    <p:sldId id="554" r:id="rId38"/>
    <p:sldId id="282" r:id="rId39"/>
    <p:sldId id="556" r:id="rId40"/>
    <p:sldId id="560" r:id="rId41"/>
    <p:sldId id="559" r:id="rId42"/>
    <p:sldId id="561" r:id="rId43"/>
    <p:sldId id="571" r:id="rId44"/>
    <p:sldId id="292" r:id="rId45"/>
    <p:sldId id="294" r:id="rId46"/>
    <p:sldId id="577" r:id="rId47"/>
    <p:sldId id="578" r:id="rId48"/>
    <p:sldId id="580" r:id="rId49"/>
    <p:sldId id="581" r:id="rId50"/>
    <p:sldId id="582" r:id="rId51"/>
    <p:sldId id="583" r:id="rId52"/>
    <p:sldId id="584" r:id="rId53"/>
    <p:sldId id="276" r:id="rId54"/>
    <p:sldId id="278" r:id="rId55"/>
    <p:sldId id="585" r:id="rId56"/>
    <p:sldId id="586" r:id="rId57"/>
    <p:sldId id="587" r:id="rId58"/>
    <p:sldId id="588" r:id="rId59"/>
    <p:sldId id="589" r:id="rId60"/>
    <p:sldId id="590" r:id="rId61"/>
    <p:sldId id="599" r:id="rId62"/>
    <p:sldId id="296" r:id="rId63"/>
    <p:sldId id="295" r:id="rId64"/>
    <p:sldId id="312" r:id="rId65"/>
    <p:sldId id="553" r:id="rId66"/>
  </p:sldIdLst>
  <p:sldSz cx="12192000" cy="6858000"/>
  <p:notesSz cx="6858000" cy="9144000"/>
  <p:defaultTextStyle>
    <a:defPPr>
      <a:defRPr lang="ti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  <p14:sldId id="537"/>
          </p14:sldIdLst>
        </p14:section>
        <p14:section name="Introduction" id="{9DCCB8C9-073E-4C46-A0F4-28FDB538547A}">
          <p14:sldIdLst>
            <p14:sldId id="538"/>
            <p14:sldId id="566"/>
            <p14:sldId id="567"/>
            <p14:sldId id="568"/>
            <p14:sldId id="569"/>
            <p14:sldId id="574"/>
            <p14:sldId id="575"/>
            <p14:sldId id="591"/>
            <p14:sldId id="593"/>
            <p14:sldId id="594"/>
            <p14:sldId id="595"/>
            <p14:sldId id="598"/>
            <p14:sldId id="597"/>
          </p14:sldIdLst>
        </p14:section>
        <p14:section name="Recurrence" id="{01003A69-B953-4B28-84D9-F74D242F1011}">
          <p14:sldIdLst>
            <p14:sldId id="565"/>
            <p14:sldId id="539"/>
            <p14:sldId id="540"/>
            <p14:sldId id="541"/>
            <p14:sldId id="542"/>
            <p14:sldId id="544"/>
            <p14:sldId id="545"/>
            <p14:sldId id="546"/>
            <p14:sldId id="547"/>
            <p14:sldId id="268"/>
            <p14:sldId id="270"/>
            <p14:sldId id="269"/>
            <p14:sldId id="271"/>
            <p14:sldId id="274"/>
            <p14:sldId id="273"/>
            <p14:sldId id="548"/>
            <p14:sldId id="275"/>
            <p14:sldId id="554"/>
            <p14:sldId id="282"/>
            <p14:sldId id="556"/>
            <p14:sldId id="560"/>
            <p14:sldId id="559"/>
            <p14:sldId id="561"/>
            <p14:sldId id="571"/>
            <p14:sldId id="292"/>
            <p14:sldId id="294"/>
            <p14:sldId id="577"/>
            <p14:sldId id="578"/>
            <p14:sldId id="580"/>
            <p14:sldId id="581"/>
            <p14:sldId id="582"/>
            <p14:sldId id="583"/>
            <p14:sldId id="584"/>
            <p14:sldId id="276"/>
            <p14:sldId id="278"/>
            <p14:sldId id="585"/>
            <p14:sldId id="586"/>
            <p14:sldId id="587"/>
            <p14:sldId id="588"/>
            <p14:sldId id="589"/>
            <p14:sldId id="590"/>
            <p14:sldId id="599"/>
            <p14:sldId id="296"/>
            <p14:sldId id="295"/>
            <p14:sldId id="31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Tesfamichael Gebrehiwet" initials="TG" lastIdx="1" clrIdx="2">
    <p:extLst>
      <p:ext uri="{19B8F6BF-5375-455C-9EA6-DF929625EA0E}">
        <p15:presenceInfo xmlns:p15="http://schemas.microsoft.com/office/powerpoint/2012/main" userId="ac7b519a8948ba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8CAB6"/>
    <a:srgbClr val="2405E1"/>
    <a:srgbClr val="D24726"/>
    <a:srgbClr val="F8CFB6"/>
    <a:srgbClr val="FF9B45"/>
    <a:srgbClr val="404040"/>
    <a:srgbClr val="923922"/>
    <a:srgbClr val="D2B4A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00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7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4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8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CA" sz="1200" b="1" dirty="0"/>
                  <a:t>Geometric Series: </a:t>
                </a:r>
                <a:r>
                  <a:rPr lang="en-CA" sz="1200" dirty="0"/>
                  <a:t>Let x </a:t>
                </a:r>
                <a:r>
                  <a:rPr lang="en-CA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1200" dirty="0"/>
                  <a:t>1 be any constant (independent of n), then 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i-ET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CA" sz="1200" b="1" dirty="0"/>
                  <a:t>Geometric Series: </a:t>
                </a:r>
                <a:r>
                  <a:rPr lang="en-CA" sz="1200" dirty="0"/>
                  <a:t>Let x </a:t>
                </a:r>
                <a:r>
                  <a:rPr lang="en-CA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1200" dirty="0"/>
                  <a:t>1 be any constant (independent of n), then for n ≥ 0,</a:t>
                </a:r>
              </a:p>
              <a:p>
                <a:pPr/>
                <a:r>
                  <a:rPr lang="en-US" altLang="ti-ET" sz="1200" b="1" i="0">
                    <a:latin typeface="Cambria Math" panose="02040503050406030204" pitchFamily="18" charset="0"/>
                  </a:rPr>
                  <a:t>∑_(𝒊=𝟎)^𝒏▒𝒙^𝒊 =𝒙+𝒙^𝟐+𝒙^𝟑+ …+𝒙^𝒏=(𝒙^((𝒏+𝟏) )−𝟏)/(𝒙−𝟏)</a:t>
                </a:r>
                <a:endParaRPr lang="ti-ET" baseline="-250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70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CA" sz="1200" b="1" dirty="0"/>
                  <a:t>Geometric Series: </a:t>
                </a:r>
                <a:r>
                  <a:rPr lang="en-CA" sz="1200" dirty="0"/>
                  <a:t>Let x </a:t>
                </a:r>
                <a:r>
                  <a:rPr lang="en-CA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1200" dirty="0"/>
                  <a:t>1 be any constant (independent of n), then 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i-ET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CA" sz="1200" b="1" dirty="0"/>
                  <a:t>Geometric Series: </a:t>
                </a:r>
                <a:r>
                  <a:rPr lang="en-CA" sz="1200" dirty="0"/>
                  <a:t>Let x </a:t>
                </a:r>
                <a:r>
                  <a:rPr lang="en-CA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1200" dirty="0"/>
                  <a:t>1 be any constant (independent of n), then for n ≥ 0,</a:t>
                </a:r>
              </a:p>
              <a:p>
                <a:pPr/>
                <a:r>
                  <a:rPr lang="en-US" altLang="ti-ET" sz="1200" b="1" i="0">
                    <a:latin typeface="Cambria Math" panose="02040503050406030204" pitchFamily="18" charset="0"/>
                  </a:rPr>
                  <a:t>∑_(𝒊=𝟎)^𝒏▒𝒙^𝒊 =𝒙+𝒙^𝟐+𝒙^𝟑+ …+𝒙^𝒏=(𝒙^((𝒏+𝟏) )−𝟏)/(𝒙−𝟏)</a:t>
                </a:r>
                <a:endParaRPr lang="ti-ET" baseline="-250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2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i-ET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3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i-ET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9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i-ET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i-ET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3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7CC-8201-41EC-AC7D-D1C931B1E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21082-5006-4107-963D-5D909F55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E94C-BAB7-4594-91D1-731867E7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BE7B-29E4-4EF3-8CED-C9CE47EF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i-ET"/>
              <a:t>CS 477/677 -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76F5-E739-415B-8AB5-4F79AD39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494A-8857-4722-BEEC-D69B2ADF2F7C}" type="slidenum">
              <a:rPr lang="en-US" altLang="ti-ET" smtClean="0"/>
              <a:pPr/>
              <a:t>‹#›</a:t>
            </a:fld>
            <a:endParaRPr lang="en-US" altLang="ti-ET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5CE68C5-DE75-4340-BCF2-84F58A829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 sz="1800"/>
          </a:p>
        </p:txBody>
      </p:sp>
    </p:spTree>
    <p:extLst>
      <p:ext uri="{BB962C8B-B14F-4D97-AF65-F5344CB8AC3E}">
        <p14:creationId xmlns:p14="http://schemas.microsoft.com/office/powerpoint/2010/main" val="271675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B66A-42AD-49EC-AFC8-3F29401B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88ABA-29EE-4BDA-B0CC-E997DD75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472D-0DD4-4AC3-9EE5-8BFCA726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1FDA-8011-4702-AB72-4C7B3AF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DF87-EF23-46BC-996E-24493046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F89-D587-4FB8-9529-D1DE190F2F64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1940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A3072-33D3-42BF-A424-5B1552AD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6C58-FC1C-442C-9F95-9F7F107F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00D2-90A1-4992-B9E8-C823A350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7901-2641-47E0-B752-8F4DF128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0BAB-3D28-451E-A552-5A55D05A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A0C7-8E31-4064-8A63-5389DBC60C82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3083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62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E9CF-BA1C-4876-8C75-EC1AA52B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583C-E81A-46BA-9D03-FB218090CC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DFE1-2021-429D-8AE5-D4751769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9522-C2C3-436A-8081-C3F005FB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5EAF-497C-4B5E-A5D3-AEBC9A512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32DD4FA1-A0CC-4B82-A47F-ED06C6245D99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01264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D389-9EAD-493F-9A33-5FC15E67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087D-84BC-44CB-9FCA-38ED17B75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53E7-CF23-4854-8461-AF6A0879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EDC0-0232-4073-BC78-3741E819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B240-F859-4B03-B50F-ABC05E84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21617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1586-1180-4CC7-8E8F-2EA8B4A0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C54F-62FB-4AC8-911B-6AA2EF75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5D53-E3AF-4C37-AC51-B10DA1D6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AB62-F5F6-4087-9D39-69CF4F7B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DA4F-F3DB-4C45-9F70-BE44278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3707425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59E7-F1D9-4897-8A05-3BDF9671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BF0D6-F48A-4679-AF93-8EA50485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C737-A0B8-40D3-9D28-56ED5C22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9FFE-E5F4-452C-BC04-A80AD8CD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BECF-3C35-4816-B996-84F78B3A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716243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BB1A-33C7-4683-931E-6AFBF7FD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4142-8DF2-45A7-8029-0DF7FAB05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EAB2F-20E8-4230-9C6B-08BEBA26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DBBB-7442-489F-B9AB-94C51B17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E6387-BC86-46E2-9B5D-48DB4A16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695A1-7CB5-4E7D-BE36-4A246881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66054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BC04-CC4B-4CE5-8056-E85BA45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1C4E-1357-405C-8AA3-4DAE1B91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B137-824E-4E45-845B-E8624872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EB90-864A-41B5-8647-7BE063D2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426C-6596-4D9B-AC17-385EE0A1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762-B80A-431B-9273-1DA230507CC9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390350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E87B-34CC-445A-9F3C-04D7E009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9F91D-CBDC-4B59-B080-09B3D83B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D0491-DDCA-47BB-A946-CF349CB1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511E0-7E9D-4DE4-AE78-87461A787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674CE-82E8-476B-AEEF-B61C24EFD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10B72-BFC2-43BD-B4D6-2BE05AFD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E9896-803A-4B47-82E3-B84537A8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6B9EF-6BB2-4955-953C-C66BD17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111926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5145-9465-4D37-9D94-3497F351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84C02-2B8D-4722-9DAA-DFD90134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D4A1F-84AC-4B59-AF12-D1B02374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6BA14-6B41-4C50-951E-716AAC27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68978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35AC7-9AF3-4550-92F2-8D87DCD8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0C832-3B51-4A34-A82A-49DCF6C4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F8363-EBBA-444E-859D-C7C97D31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765196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B560-34BE-4004-B2CD-CFC5DE8D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717F-4DE1-4225-AA55-72CD9F32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1C655-B22C-4125-9A46-986CEAFF0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8A96-5019-4537-A832-D7F78C8D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1B47-E2E3-43F9-B775-4F8A33F3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748-DC25-43B8-9E89-F98A64CE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129052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A62A-7437-4702-8201-3A85219C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AD873-13EF-4A34-9FB1-2A463B71A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999F-B8DC-4937-A1BC-E934A9A0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C31B-2475-44F8-A897-2B60E432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5DCA-7CB2-4BBF-9653-7F081E82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C3A3D-3C82-4B5E-A2DA-8FBDD3D0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481732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9CAF-312F-4CF9-BB15-C9409210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095DB-97B5-47AE-964F-CBA27930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A1BC-B955-40B0-A9F9-F43FE69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4420-CFC0-41A7-8D28-85D9D00F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07EC-B383-4554-B80D-15261C5D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277067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2E8E3-5122-4A33-857E-8A64EF7A3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A2744-EFE4-4713-803D-C316C14F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E3EF-941E-435D-84A7-0C149C87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2759-9F62-47D9-BD85-778AFA99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DABC-3AF0-4C34-BD78-3025AAE4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2868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76F3-5E2A-4A9A-A69B-55620EE7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DA1B-2234-42C4-A7E7-56BBFA739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1D2D-B1F7-4F11-A035-DB606943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FDB6-6918-4C63-A832-512F9B2F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9F13-3680-42A3-9C02-D63C6A3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D574-C17B-4AEB-8EC9-24F8D7EFB7F7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14692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7089-8DB2-4EEE-BA36-52DD65C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318A-11FB-4E15-BEFB-F25A0C16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2FFF4-739E-436A-8037-CC52B96E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6A13E-A345-4A1F-B310-F145C512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AD79-6F2F-40C4-B018-7CCB14AE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642E-FD63-4CC6-98E1-C85D193E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008-A932-4ABA-8DD2-B621F7E7F098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28499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748-5A73-4E97-B6AF-01D9166F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0B55-4EB5-48E7-8938-6FD09216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DDCF4-8A87-4129-94D3-9E2A27CC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CFE00-7207-4D49-87AC-CFDDC4238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EBBF-6179-4AE4-855B-7199E4B88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14F6E-58A7-452F-943B-00301B4C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2EB70-4FC0-4FB4-ACA4-7CB90783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BB4C2-BF64-4894-8878-B3C89467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7F90-B2B0-4051-A242-9AE5D16E0977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2094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693F-D469-4F0F-A2A7-D43CD554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1709A-0230-49D9-91DE-BE9794B0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87A3-A46B-446D-9247-093FC9D1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902C7-FA52-42AC-A438-573B63D5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5DA2-A91A-4904-A609-A1347A0427C8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92129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75427-EF8A-42FB-8F27-0E4B0BB4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25FDD-DF29-49AD-BC3B-F1445A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C2894-8735-4589-BE91-38381500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894-2928-4354-A1BF-84322CB32E63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82080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0F85-DCC7-476F-B445-D5ABAEE7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D5B9-448A-4FF1-B4CA-4ED3C057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17A37-3B90-4608-B40F-9FCA8D7CB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DCBFA-FA0C-4005-ACE8-4C42DEAD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CAEFF-1D96-4D97-98CD-FAFD9317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3CC6-22E5-4EB9-94A5-0CF852FB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15-055E-425F-BEC1-1F335555D6AA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2255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A87-6DBA-4BC4-A24E-E0BF265F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AAE13-784A-4583-B3F5-FA23CB7A5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72A56-8518-4034-B820-896F678A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1697E-ABE2-40AF-8BAB-120E3BB9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3C77D-633F-4971-8AD6-FCEDF244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1971C-924C-40C2-B98C-96BC6200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45AF-D078-4AD6-ADF5-7361B0AF0451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84108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1E57D-C3B9-4D7E-B214-EE2DFC4E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2" y="169862"/>
            <a:ext cx="11385205" cy="73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2E69D-776E-4D69-BF4F-9BD72B1A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539" y="1064871"/>
            <a:ext cx="11389489" cy="51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B7E5-C239-47FF-A6CD-CBAAD5C1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856C-642D-4CD6-B098-9EED00E5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7358-F8EE-4483-9C6D-8E10174DC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740-29CF-49E4-A197-BB1BAD69B9A9}" type="slidenum">
              <a:rPr lang="en-US" altLang="ti-ET" smtClean="0"/>
              <a:pPr/>
              <a:t>‹#›</a:t>
            </a:fld>
            <a:endParaRPr lang="en-US" altLang="ti-E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7BC94-E622-4544-9B2E-B5F6046D469B}"/>
              </a:ext>
            </a:extLst>
          </p:cNvPr>
          <p:cNvSpPr/>
          <p:nvPr userDrawn="1"/>
        </p:nvSpPr>
        <p:spPr>
          <a:xfrm>
            <a:off x="393540" y="972853"/>
            <a:ext cx="11385206" cy="45719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4770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03CE8-AE97-4BE1-B7F5-3880B1D9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3E85-4D19-44A3-AFC7-46ECCA45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705C-1D4D-408C-AD9D-8CCB86DE1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535B-1C0E-45B0-91C0-23E2E37F3E87}" type="datetimeFigureOut">
              <a:rPr lang="ti-ET" smtClean="0"/>
              <a:t>19/11/2022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A23A-A5C5-42F4-95C5-EE605653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014-D546-40A7-B3C3-AAF6B000A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8483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0.png"/><Relationship Id="rId7" Type="http://schemas.openxmlformats.org/officeDocument/2006/relationships/image" Target="../media/image1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3" Type="http://schemas.openxmlformats.org/officeDocument/2006/relationships/image" Target="../media/image770.png"/><Relationship Id="rId7" Type="http://schemas.openxmlformats.org/officeDocument/2006/relationships/image" Target="../media/image47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14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7.wmf"/><Relationship Id="rId5" Type="http://schemas.openxmlformats.org/officeDocument/2006/relationships/image" Target="../media/image57.png"/><Relationship Id="rId15" Type="http://schemas.openxmlformats.org/officeDocument/2006/relationships/image" Target="../media/image19.wmf"/><Relationship Id="rId23" Type="http://schemas.openxmlformats.org/officeDocument/2006/relationships/image" Target="../media/image950.png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1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23.wmf"/><Relationship Id="rId21" Type="http://schemas.openxmlformats.org/officeDocument/2006/relationships/image" Target="../media/image1060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6.wmf"/><Relationship Id="rId5" Type="http://schemas.openxmlformats.org/officeDocument/2006/relationships/image" Target="../media/image66.pn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30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1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2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5" Type="http://schemas.openxmlformats.org/officeDocument/2006/relationships/image" Target="../media/image1230.png"/><Relationship Id="rId4" Type="http://schemas.openxmlformats.org/officeDocument/2006/relationships/image" Target="../media/image1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50.png"/><Relationship Id="rId26" Type="http://schemas.openxmlformats.org/officeDocument/2006/relationships/image" Target="../media/image430.png"/><Relationship Id="rId3" Type="http://schemas.openxmlformats.org/officeDocument/2006/relationships/image" Target="../media/image136.png"/><Relationship Id="rId21" Type="http://schemas.openxmlformats.org/officeDocument/2006/relationships/image" Target="../media/image380.png"/><Relationship Id="rId7" Type="http://schemas.openxmlformats.org/officeDocument/2006/relationships/image" Target="../media/image140.png"/><Relationship Id="rId12" Type="http://schemas.openxmlformats.org/officeDocument/2006/relationships/image" Target="../media/image290.png"/><Relationship Id="rId17" Type="http://schemas.openxmlformats.org/officeDocument/2006/relationships/image" Target="../media/image340.png"/><Relationship Id="rId25" Type="http://schemas.openxmlformats.org/officeDocument/2006/relationships/image" Target="../media/image45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0.png"/><Relationship Id="rId20" Type="http://schemas.openxmlformats.org/officeDocument/2006/relationships/image" Target="../media/image37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9.png"/><Relationship Id="rId11" Type="http://schemas.openxmlformats.org/officeDocument/2006/relationships/image" Target="../media/image280.png"/><Relationship Id="rId24" Type="http://schemas.openxmlformats.org/officeDocument/2006/relationships/image" Target="../media/image441.png"/><Relationship Id="rId5" Type="http://schemas.openxmlformats.org/officeDocument/2006/relationships/image" Target="../media/image138.png"/><Relationship Id="rId15" Type="http://schemas.openxmlformats.org/officeDocument/2006/relationships/image" Target="../media/image320.png"/><Relationship Id="rId23" Type="http://schemas.openxmlformats.org/officeDocument/2006/relationships/image" Target="../media/image431.png"/><Relationship Id="rId10" Type="http://schemas.openxmlformats.org/officeDocument/2006/relationships/image" Target="../media/image270.png"/><Relationship Id="rId19" Type="http://schemas.openxmlformats.org/officeDocument/2006/relationships/image" Target="../media/image360.png"/><Relationship Id="rId4" Type="http://schemas.openxmlformats.org/officeDocument/2006/relationships/image" Target="../media/image24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Relationship Id="rId22" Type="http://schemas.openxmlformats.org/officeDocument/2006/relationships/image" Target="../media/image390.png"/><Relationship Id="rId27" Type="http://schemas.openxmlformats.org/officeDocument/2006/relationships/image" Target="../media/image4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18" Type="http://schemas.openxmlformats.org/officeDocument/2006/relationships/image" Target="../media/image19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17" Type="http://schemas.openxmlformats.org/officeDocument/2006/relationships/image" Target="../media/image194.png"/><Relationship Id="rId2" Type="http://schemas.openxmlformats.org/officeDocument/2006/relationships/image" Target="../media/image179.png"/><Relationship Id="rId16" Type="http://schemas.openxmlformats.org/officeDocument/2006/relationships/image" Target="../media/image193.png"/><Relationship Id="rId20" Type="http://schemas.openxmlformats.org/officeDocument/2006/relationships/image" Target="../media/image57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5" Type="http://schemas.openxmlformats.org/officeDocument/2006/relationships/image" Target="../media/image192.png"/><Relationship Id="rId10" Type="http://schemas.openxmlformats.org/officeDocument/2006/relationships/image" Target="../media/image187.png"/><Relationship Id="rId19" Type="http://schemas.openxmlformats.org/officeDocument/2006/relationships/image" Target="../media/image196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63.png"/><Relationship Id="rId3" Type="http://schemas.openxmlformats.org/officeDocument/2006/relationships/image" Target="../media/image31.wmf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61.png"/><Relationship Id="rId5" Type="http://schemas.openxmlformats.org/officeDocument/2006/relationships/image" Target="../media/image137.png"/><Relationship Id="rId10" Type="http://schemas.openxmlformats.org/officeDocument/2006/relationships/image" Target="../media/image60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3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34.png"/><Relationship Id="rId7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2.png"/><Relationship Id="rId10" Type="http://schemas.openxmlformats.org/officeDocument/2006/relationships/image" Target="../media/image146.png"/><Relationship Id="rId4" Type="http://schemas.openxmlformats.org/officeDocument/2006/relationships/image" Target="../media/image109.png"/><Relationship Id="rId9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7.png"/><Relationship Id="rId7" Type="http://schemas.openxmlformats.org/officeDocument/2006/relationships/image" Target="../media/image15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7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4.png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0.png"/><Relationship Id="rId7" Type="http://schemas.openxmlformats.org/officeDocument/2006/relationships/image" Target="../media/image164.png"/><Relationship Id="rId12" Type="http://schemas.openxmlformats.org/officeDocument/2006/relationships/image" Target="../media/image37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172.png"/><Relationship Id="rId10" Type="http://schemas.openxmlformats.org/officeDocument/2006/relationships/image" Target="../media/image36.wmf"/><Relationship Id="rId4" Type="http://schemas.openxmlformats.org/officeDocument/2006/relationships/image" Target="../media/image168.png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7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39.wmf"/><Relationship Id="rId7" Type="http://schemas.openxmlformats.org/officeDocument/2006/relationships/image" Target="../media/image197.png"/><Relationship Id="rId12" Type="http://schemas.openxmlformats.org/officeDocument/2006/relationships/oleObject" Target="../embeddings/oleObject3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168.png"/><Relationship Id="rId9" Type="http://schemas.openxmlformats.org/officeDocument/2006/relationships/image" Target="../media/image19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40.wmf"/><Relationship Id="rId7" Type="http://schemas.openxmlformats.org/officeDocument/2006/relationships/image" Target="../media/image164.png"/><Relationship Id="rId12" Type="http://schemas.openxmlformats.org/officeDocument/2006/relationships/oleObject" Target="../embeddings/oleObject3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image" Target="../media/image206.png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41.wmf"/><Relationship Id="rId10" Type="http://schemas.openxmlformats.org/officeDocument/2006/relationships/image" Target="../media/image205.png"/><Relationship Id="rId4" Type="http://schemas.openxmlformats.org/officeDocument/2006/relationships/image" Target="../media/image202.png"/><Relationship Id="rId9" Type="http://schemas.openxmlformats.org/officeDocument/2006/relationships/image" Target="../media/image204.png"/><Relationship Id="rId14" Type="http://schemas.openxmlformats.org/officeDocument/2006/relationships/oleObject" Target="../embeddings/oleObject3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2.wmf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11" Type="http://schemas.openxmlformats.org/officeDocument/2006/relationships/image" Target="../media/image218.png"/><Relationship Id="rId5" Type="http://schemas.openxmlformats.org/officeDocument/2006/relationships/image" Target="../media/image215.png"/><Relationship Id="rId15" Type="http://schemas.openxmlformats.org/officeDocument/2006/relationships/image" Target="../media/image43.wmf"/><Relationship Id="rId10" Type="http://schemas.openxmlformats.org/officeDocument/2006/relationships/image" Target="../media/image164.png"/><Relationship Id="rId4" Type="http://schemas.openxmlformats.org/officeDocument/2006/relationships/image" Target="../media/image202.png"/><Relationship Id="rId9" Type="http://schemas.openxmlformats.org/officeDocument/2006/relationships/image" Target="../media/image217.png"/><Relationship Id="rId14" Type="http://schemas.openxmlformats.org/officeDocument/2006/relationships/oleObject" Target="../embeddings/oleObject3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4.wmf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3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28.png"/><Relationship Id="rId5" Type="http://schemas.openxmlformats.org/officeDocument/2006/relationships/image" Target="../media/image225.png"/><Relationship Id="rId15" Type="http://schemas.openxmlformats.org/officeDocument/2006/relationships/image" Target="../media/image45.wmf"/><Relationship Id="rId10" Type="http://schemas.openxmlformats.org/officeDocument/2006/relationships/image" Target="../media/image164.png"/><Relationship Id="rId4" Type="http://schemas.openxmlformats.org/officeDocument/2006/relationships/image" Target="../media/image202.png"/><Relationship Id="rId9" Type="http://schemas.openxmlformats.org/officeDocument/2006/relationships/image" Target="../media/image227.png"/><Relationship Id="rId14" Type="http://schemas.openxmlformats.org/officeDocument/2006/relationships/oleObject" Target="../embeddings/oleObject4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0.png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4.bin"/><Relationship Id="rId21" Type="http://schemas.openxmlformats.org/officeDocument/2006/relationships/image" Target="../media/image50.wmf"/><Relationship Id="rId7" Type="http://schemas.openxmlformats.org/officeDocument/2006/relationships/image" Target="../media/image1520.png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8.wmf"/><Relationship Id="rId2" Type="http://schemas.openxmlformats.org/officeDocument/2006/relationships/notesSlide" Target="../notesSlides/notesSlide14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Relationship Id="rId11" Type="http://schemas.openxmlformats.org/officeDocument/2006/relationships/image" Target="../media/image161.png"/><Relationship Id="rId5" Type="http://schemas.openxmlformats.org/officeDocument/2006/relationships/image" Target="../media/image1500.png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10" Type="http://schemas.openxmlformats.org/officeDocument/2006/relationships/image" Target="../media/image160.png"/><Relationship Id="rId19" Type="http://schemas.openxmlformats.org/officeDocument/2006/relationships/image" Target="../media/image49.wmf"/><Relationship Id="rId4" Type="http://schemas.openxmlformats.org/officeDocument/2006/relationships/image" Target="../media/image1490.png"/><Relationship Id="rId9" Type="http://schemas.openxmlformats.org/officeDocument/2006/relationships/image" Target="../media/image154.png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5" Type="http://schemas.openxmlformats.org/officeDocument/2006/relationships/image" Target="../media/image751.png"/><Relationship Id="rId4" Type="http://schemas.openxmlformats.org/officeDocument/2006/relationships/image" Target="../media/image7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5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0.png"/><Relationship Id="rId12" Type="http://schemas.openxmlformats.org/officeDocument/2006/relationships/image" Target="../media/image129.png"/><Relationship Id="rId2" Type="http://schemas.openxmlformats.org/officeDocument/2006/relationships/image" Target="../media/image105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17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9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9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1.png"/><Relationship Id="rId10" Type="http://schemas.openxmlformats.org/officeDocument/2006/relationships/image" Target="../media/image811.png"/><Relationship Id="rId4" Type="http://schemas.openxmlformats.org/officeDocument/2006/relationships/image" Target="../media/image210.png"/><Relationship Id="rId9" Type="http://schemas.openxmlformats.org/officeDocument/2006/relationships/image" Target="../media/image7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303588"/>
            <a:ext cx="10001250" cy="1138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</a:rPr>
              <a:t>Recurrences</a:t>
            </a:r>
            <a:endParaRPr lang="en-US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00" dirty="0">
                <a:solidFill>
                  <a:schemeClr val="bg1">
                    <a:lumMod val="85000"/>
                  </a:schemeClr>
                </a:solidFill>
              </a:rPr>
              <a:t>Recursive Equations</a:t>
            </a:r>
            <a:endParaRPr lang="en-US" sz="1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8701-576E-4F90-86FF-987A7048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241324"/>
            <a:ext cx="5265581" cy="732963"/>
          </a:xfrm>
        </p:spPr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FE88-963E-4D5F-AA77-B2637DF2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1295699"/>
            <a:ext cx="3639980" cy="5774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FE1AA0-EC09-478A-ABDA-BC939EC57F5B}"/>
              </a:ext>
            </a:extLst>
          </p:cNvPr>
          <p:cNvSpPr txBox="1">
            <a:spLocks/>
          </p:cNvSpPr>
          <p:nvPr/>
        </p:nvSpPr>
        <p:spPr>
          <a:xfrm>
            <a:off x="393540" y="1909381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17E1C-E3B2-43DD-811C-9A9499656954}"/>
              </a:ext>
            </a:extLst>
          </p:cNvPr>
          <p:cNvSpPr txBox="1">
            <a:spLocks/>
          </p:cNvSpPr>
          <p:nvPr/>
        </p:nvSpPr>
        <p:spPr>
          <a:xfrm>
            <a:off x="393540" y="2486308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log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AB77F9-4640-418F-9D19-1B5C371CA9A9}"/>
              </a:ext>
            </a:extLst>
          </p:cNvPr>
          <p:cNvSpPr txBox="1">
            <a:spLocks/>
          </p:cNvSpPr>
          <p:nvPr/>
        </p:nvSpPr>
        <p:spPr>
          <a:xfrm>
            <a:off x="393540" y="3089887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baseline="30000" dirty="0"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027B86-75AE-4908-A6A1-5723BAAC8849}"/>
              </a:ext>
            </a:extLst>
          </p:cNvPr>
          <p:cNvSpPr txBox="1">
            <a:spLocks/>
          </p:cNvSpPr>
          <p:nvPr/>
        </p:nvSpPr>
        <p:spPr>
          <a:xfrm>
            <a:off x="393540" y="3667140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8A3449-84C1-4C31-89C2-DCE0B4CF7CA7}"/>
              </a:ext>
            </a:extLst>
          </p:cNvPr>
          <p:cNvSpPr txBox="1">
            <a:spLocks/>
          </p:cNvSpPr>
          <p:nvPr/>
        </p:nvSpPr>
        <p:spPr>
          <a:xfrm>
            <a:off x="393540" y="4244393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-100)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13D578-E5D0-4936-B6D2-6DC8CD236FBA}"/>
              </a:ext>
            </a:extLst>
          </p:cNvPr>
          <p:cNvSpPr txBox="1">
            <a:spLocks/>
          </p:cNvSpPr>
          <p:nvPr/>
        </p:nvSpPr>
        <p:spPr>
          <a:xfrm>
            <a:off x="393539" y="4820808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3BFA2F-0E6A-4C9D-9B22-E28C5C4B8E71}"/>
              </a:ext>
            </a:extLst>
          </p:cNvPr>
          <p:cNvSpPr txBox="1">
            <a:spLocks/>
          </p:cNvSpPr>
          <p:nvPr/>
        </p:nvSpPr>
        <p:spPr>
          <a:xfrm>
            <a:off x="3924423" y="1295699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BF0DA-088B-402B-A12D-4520EF1972D0}"/>
              </a:ext>
            </a:extLst>
          </p:cNvPr>
          <p:cNvSpPr txBox="1">
            <a:spLocks/>
          </p:cNvSpPr>
          <p:nvPr/>
        </p:nvSpPr>
        <p:spPr>
          <a:xfrm>
            <a:off x="3924423" y="1909381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88E995C-A329-408D-951C-5F081D2DDD1A}"/>
              </a:ext>
            </a:extLst>
          </p:cNvPr>
          <p:cNvSpPr txBox="1">
            <a:spLocks/>
          </p:cNvSpPr>
          <p:nvPr/>
        </p:nvSpPr>
        <p:spPr>
          <a:xfrm>
            <a:off x="3924423" y="248630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C8601D-20E0-4074-92C2-5FC39D2A5FF4}"/>
              </a:ext>
            </a:extLst>
          </p:cNvPr>
          <p:cNvSpPr txBox="1">
            <a:spLocks/>
          </p:cNvSpPr>
          <p:nvPr/>
        </p:nvSpPr>
        <p:spPr>
          <a:xfrm>
            <a:off x="3924423" y="3089887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C30D1F-8F5D-4227-B443-A76D9626F1E2}"/>
              </a:ext>
            </a:extLst>
          </p:cNvPr>
          <p:cNvSpPr txBox="1">
            <a:spLocks/>
          </p:cNvSpPr>
          <p:nvPr/>
        </p:nvSpPr>
        <p:spPr>
          <a:xfrm>
            <a:off x="3924423" y="3667140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F53C7F-5BAE-4FD5-886E-C6782FB7F4D5}"/>
              </a:ext>
            </a:extLst>
          </p:cNvPr>
          <p:cNvSpPr txBox="1">
            <a:spLocks/>
          </p:cNvSpPr>
          <p:nvPr/>
        </p:nvSpPr>
        <p:spPr>
          <a:xfrm>
            <a:off x="3924423" y="4244393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49052E-EF3D-4BD4-BDCA-9FD55888F6C9}"/>
              </a:ext>
            </a:extLst>
          </p:cNvPr>
          <p:cNvSpPr txBox="1">
            <a:spLocks/>
          </p:cNvSpPr>
          <p:nvPr/>
        </p:nvSpPr>
        <p:spPr>
          <a:xfrm>
            <a:off x="3924423" y="482080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2B1EA3C-8E6E-4070-A828-82F305F32927}"/>
              </a:ext>
            </a:extLst>
          </p:cNvPr>
          <p:cNvSpPr txBox="1">
            <a:spLocks/>
          </p:cNvSpPr>
          <p:nvPr/>
        </p:nvSpPr>
        <p:spPr>
          <a:xfrm>
            <a:off x="393539" y="5315698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8250834-C3B6-47F3-96C6-DB956CBB7E75}"/>
              </a:ext>
            </a:extLst>
          </p:cNvPr>
          <p:cNvSpPr txBox="1">
            <a:spLocks/>
          </p:cNvSpPr>
          <p:nvPr/>
        </p:nvSpPr>
        <p:spPr>
          <a:xfrm>
            <a:off x="3924423" y="531569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O(3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FEA898-29DA-437E-A3EC-850CE6AF0B48}"/>
              </a:ext>
            </a:extLst>
          </p:cNvPr>
          <p:cNvSpPr txBox="1">
            <a:spLocks/>
          </p:cNvSpPr>
          <p:nvPr/>
        </p:nvSpPr>
        <p:spPr>
          <a:xfrm>
            <a:off x="393539" y="5890785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i="1" dirty="0">
              <a:cs typeface="Times New Roman" panose="02020603050405020304" pitchFamily="18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803C734-EDD6-47F4-87BF-15B2E4242BEA}"/>
              </a:ext>
            </a:extLst>
          </p:cNvPr>
          <p:cNvSpPr txBox="1">
            <a:spLocks/>
          </p:cNvSpPr>
          <p:nvPr/>
        </p:nvSpPr>
        <p:spPr>
          <a:xfrm>
            <a:off x="3924423" y="5890785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CB3B21E2-B877-42D0-B2EE-566B9F8BDFA4}"/>
              </a:ext>
            </a:extLst>
          </p:cNvPr>
          <p:cNvSpPr txBox="1">
            <a:spLocks/>
          </p:cNvSpPr>
          <p:nvPr/>
        </p:nvSpPr>
        <p:spPr>
          <a:xfrm>
            <a:off x="5751720" y="536343"/>
            <a:ext cx="6387967" cy="73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Master theorem for decreasing functions.</a:t>
            </a:r>
            <a:endParaRPr lang="ti-ET" sz="2400" b="1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12B65FA-003B-4C95-A0E4-45BE299B351F}"/>
              </a:ext>
            </a:extLst>
          </p:cNvPr>
          <p:cNvSpPr txBox="1">
            <a:spLocks/>
          </p:cNvSpPr>
          <p:nvPr/>
        </p:nvSpPr>
        <p:spPr>
          <a:xfrm>
            <a:off x="393539" y="6415380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i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74F254B-4C7A-4638-9C5E-C92D5565A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4423" y="6415380"/>
                <a:ext cx="1988597" cy="577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ti-ET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74F254B-4C7A-4638-9C5E-C92D5565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423" y="6415380"/>
                <a:ext cx="1988597" cy="577498"/>
              </a:xfrm>
              <a:prstGeom prst="rect">
                <a:avLst/>
              </a:prstGeom>
              <a:blipFill>
                <a:blip r:embed="rId2"/>
                <a:stretch>
                  <a:fillRect l="-6442" t="-14737" b="-1473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38">
                <a:extLst>
                  <a:ext uri="{FF2B5EF4-FFF2-40B4-BE49-F238E27FC236}">
                    <a16:creationId xmlns:a16="http://schemas.microsoft.com/office/drawing/2014/main" id="{C80732CA-7E6C-405A-A8A2-C3933C796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619259"/>
                  </p:ext>
                </p:extLst>
              </p:nvPr>
            </p:nvGraphicFramePr>
            <p:xfrm>
              <a:off x="6106110" y="5797427"/>
              <a:ext cx="2357642" cy="464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817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162825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64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3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513958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38">
                <a:extLst>
                  <a:ext uri="{FF2B5EF4-FFF2-40B4-BE49-F238E27FC236}">
                    <a16:creationId xmlns:a16="http://schemas.microsoft.com/office/drawing/2014/main" id="{C80732CA-7E6C-405A-A8A2-C3933C796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619259"/>
                  </p:ext>
                </p:extLst>
              </p:nvPr>
            </p:nvGraphicFramePr>
            <p:xfrm>
              <a:off x="6106110" y="5797427"/>
              <a:ext cx="2357642" cy="464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817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162825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64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3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  <a:blipFill>
                          <a:blip r:embed="rId3"/>
                          <a:stretch>
                            <a:fillRect l="-104188" t="-9091" r="-2094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9586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38">
                <a:extLst>
                  <a:ext uri="{FF2B5EF4-FFF2-40B4-BE49-F238E27FC236}">
                    <a16:creationId xmlns:a16="http://schemas.microsoft.com/office/drawing/2014/main" id="{D4FA6A7C-847D-44D2-A187-7DDA2F7D96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419866"/>
                  </p:ext>
                </p:extLst>
              </p:nvPr>
            </p:nvGraphicFramePr>
            <p:xfrm>
              <a:off x="6106110" y="4504048"/>
              <a:ext cx="2357642" cy="464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2693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124949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64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2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251306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38">
                <a:extLst>
                  <a:ext uri="{FF2B5EF4-FFF2-40B4-BE49-F238E27FC236}">
                    <a16:creationId xmlns:a16="http://schemas.microsoft.com/office/drawing/2014/main" id="{D4FA6A7C-847D-44D2-A187-7DDA2F7D96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419866"/>
                  </p:ext>
                </p:extLst>
              </p:nvPr>
            </p:nvGraphicFramePr>
            <p:xfrm>
              <a:off x="6106110" y="4504048"/>
              <a:ext cx="2357642" cy="464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2693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124949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64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2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  <a:blipFill>
                          <a:blip r:embed="rId4"/>
                          <a:stretch>
                            <a:fillRect l="-110811" t="-7692" r="-2162" b="-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3067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38">
                <a:extLst>
                  <a:ext uri="{FF2B5EF4-FFF2-40B4-BE49-F238E27FC236}">
                    <a16:creationId xmlns:a16="http://schemas.microsoft.com/office/drawing/2014/main" id="{6FB09633-9DFB-414B-8CAE-B609E947EE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5610"/>
                  </p:ext>
                </p:extLst>
              </p:nvPr>
            </p:nvGraphicFramePr>
            <p:xfrm>
              <a:off x="6106109" y="3193360"/>
              <a:ext cx="235764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7946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099696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395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1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38">
                <a:extLst>
                  <a:ext uri="{FF2B5EF4-FFF2-40B4-BE49-F238E27FC236}">
                    <a16:creationId xmlns:a16="http://schemas.microsoft.com/office/drawing/2014/main" id="{6FB09633-9DFB-414B-8CAE-B609E947EE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5610"/>
                  </p:ext>
                </p:extLst>
              </p:nvPr>
            </p:nvGraphicFramePr>
            <p:xfrm>
              <a:off x="6106109" y="3193360"/>
              <a:ext cx="235764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7946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099696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1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  <a:blipFill>
                          <a:blip r:embed="rId5"/>
                          <a:stretch>
                            <a:fillRect l="-115470" t="-7895" r="-2210" b="-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38">
                <a:extLst>
                  <a:ext uri="{FF2B5EF4-FFF2-40B4-BE49-F238E27FC236}">
                    <a16:creationId xmlns:a16="http://schemas.microsoft.com/office/drawing/2014/main" id="{306B9AF5-0C2F-4BB1-9418-9ECBC65FDC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70795"/>
                  </p:ext>
                </p:extLst>
              </p:nvPr>
            </p:nvGraphicFramePr>
            <p:xfrm>
              <a:off x="8710063" y="2913293"/>
              <a:ext cx="2957218" cy="1078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3410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3083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38">
                <a:extLst>
                  <a:ext uri="{FF2B5EF4-FFF2-40B4-BE49-F238E27FC236}">
                    <a16:creationId xmlns:a16="http://schemas.microsoft.com/office/drawing/2014/main" id="{306B9AF5-0C2F-4BB1-9418-9ECBC65FDC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70795"/>
                  </p:ext>
                </p:extLst>
              </p:nvPr>
            </p:nvGraphicFramePr>
            <p:xfrm>
              <a:off x="8710063" y="2913293"/>
              <a:ext cx="2957218" cy="1078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504254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6"/>
                          <a:stretch>
                            <a:fillRect b="-139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6"/>
                          <a:stretch>
                            <a:fillRect t="-137333" b="-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38">
                <a:extLst>
                  <a:ext uri="{FF2B5EF4-FFF2-40B4-BE49-F238E27FC236}">
                    <a16:creationId xmlns:a16="http://schemas.microsoft.com/office/drawing/2014/main" id="{4E35C5D1-044F-495A-AD01-E14DCFB3D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421489"/>
                  </p:ext>
                </p:extLst>
              </p:nvPr>
            </p:nvGraphicFramePr>
            <p:xfrm>
              <a:off x="8710064" y="4187362"/>
              <a:ext cx="2957218" cy="1078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3410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3083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38">
                <a:extLst>
                  <a:ext uri="{FF2B5EF4-FFF2-40B4-BE49-F238E27FC236}">
                    <a16:creationId xmlns:a16="http://schemas.microsoft.com/office/drawing/2014/main" id="{4E35C5D1-044F-495A-AD01-E14DCFB3D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421489"/>
                  </p:ext>
                </p:extLst>
              </p:nvPr>
            </p:nvGraphicFramePr>
            <p:xfrm>
              <a:off x="8710064" y="4187362"/>
              <a:ext cx="2957218" cy="1078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504254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7"/>
                          <a:stretch>
                            <a:fillRect b="-139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7"/>
                          <a:stretch>
                            <a:fillRect t="-137333" b="-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38">
                <a:extLst>
                  <a:ext uri="{FF2B5EF4-FFF2-40B4-BE49-F238E27FC236}">
                    <a16:creationId xmlns:a16="http://schemas.microsoft.com/office/drawing/2014/main" id="{82149CA0-50D2-42FC-A099-C6056DA44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85415"/>
                  </p:ext>
                </p:extLst>
              </p:nvPr>
            </p:nvGraphicFramePr>
            <p:xfrm>
              <a:off x="8710063" y="5471312"/>
              <a:ext cx="2957218" cy="11253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3410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3083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38">
                <a:extLst>
                  <a:ext uri="{FF2B5EF4-FFF2-40B4-BE49-F238E27FC236}">
                    <a16:creationId xmlns:a16="http://schemas.microsoft.com/office/drawing/2014/main" id="{82149CA0-50D2-42FC-A099-C6056DA44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85415"/>
                  </p:ext>
                </p:extLst>
              </p:nvPr>
            </p:nvGraphicFramePr>
            <p:xfrm>
              <a:off x="8710063" y="5471312"/>
              <a:ext cx="2957218" cy="11253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504254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8"/>
                          <a:stretch>
                            <a:fillRect b="-1240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8"/>
                          <a:stretch>
                            <a:fillRect t="-1240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387C08-4DE4-44F5-9B52-F2DF695BAF09}"/>
              </a:ext>
            </a:extLst>
          </p:cNvPr>
          <p:cNvSpPr/>
          <p:nvPr/>
        </p:nvSpPr>
        <p:spPr>
          <a:xfrm>
            <a:off x="5913020" y="2849182"/>
            <a:ext cx="5885439" cy="1209242"/>
          </a:xfrm>
          <a:prstGeom prst="roundRect">
            <a:avLst>
              <a:gd name="adj" fmla="val 84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sz="120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3E95F40-00C3-4E88-B3AD-983513351048}"/>
              </a:ext>
            </a:extLst>
          </p:cNvPr>
          <p:cNvSpPr/>
          <p:nvPr/>
        </p:nvSpPr>
        <p:spPr>
          <a:xfrm>
            <a:off x="5913020" y="4131196"/>
            <a:ext cx="5885439" cy="1207232"/>
          </a:xfrm>
          <a:prstGeom prst="roundRect">
            <a:avLst>
              <a:gd name="adj" fmla="val 10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sz="12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E3CFA58-294B-4B21-9695-4503FEE4A3BE}"/>
              </a:ext>
            </a:extLst>
          </p:cNvPr>
          <p:cNvSpPr/>
          <p:nvPr/>
        </p:nvSpPr>
        <p:spPr>
          <a:xfrm>
            <a:off x="5913020" y="5405876"/>
            <a:ext cx="5885439" cy="1258232"/>
          </a:xfrm>
          <a:prstGeom prst="roundRect">
            <a:avLst>
              <a:gd name="adj" fmla="val 74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2B3112-A498-4C02-A5F4-984AFCDBA25E}"/>
                  </a:ext>
                </a:extLst>
              </p:cNvPr>
              <p:cNvSpPr txBox="1"/>
              <p:nvPr/>
            </p:nvSpPr>
            <p:spPr>
              <a:xfrm>
                <a:off x="5740144" y="1530544"/>
                <a:ext cx="60583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2B3112-A498-4C02-A5F4-984AFCDBA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44" y="1530544"/>
                <a:ext cx="6058315" cy="461665"/>
              </a:xfrm>
              <a:prstGeom prst="rect">
                <a:avLst/>
              </a:prstGeom>
              <a:blipFill>
                <a:blip r:embed="rId9"/>
                <a:stretch>
                  <a:fillRect l="-403" b="-26316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90A58B-9F9D-483F-B79B-D9A101A49628}"/>
                  </a:ext>
                </a:extLst>
              </p:cNvPr>
              <p:cNvSpPr txBox="1"/>
              <p:nvPr/>
            </p:nvSpPr>
            <p:spPr>
              <a:xfrm>
                <a:off x="5760242" y="2111222"/>
                <a:ext cx="62627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baseline="3000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90A58B-9F9D-483F-B79B-D9A101A49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42" y="2111222"/>
                <a:ext cx="6262708" cy="461665"/>
              </a:xfrm>
              <a:prstGeom prst="rect">
                <a:avLst/>
              </a:prstGeom>
              <a:blipFill>
                <a:blip r:embed="rId10"/>
                <a:stretch>
                  <a:fillRect b="-2763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94FCB71E-8D3F-4D96-A3C8-BD45730319D9}"/>
              </a:ext>
            </a:extLst>
          </p:cNvPr>
          <p:cNvSpPr/>
          <p:nvPr/>
        </p:nvSpPr>
        <p:spPr>
          <a:xfrm>
            <a:off x="5620989" y="0"/>
            <a:ext cx="45719" cy="6858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172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4" grpId="0"/>
      <p:bldP spid="35" grpId="0"/>
      <p:bldP spid="36" grpId="0"/>
      <p:bldP spid="37" grpId="0"/>
      <p:bldP spid="39" grpId="0" animBg="1"/>
      <p:bldP spid="40" grpId="0"/>
      <p:bldP spid="41" grpId="0"/>
      <p:bldP spid="49" grpId="0" animBg="1"/>
      <p:bldP spid="50" grpId="0" animBg="1"/>
      <p:bldP spid="51" grpId="0" animBg="1"/>
      <p:bldP spid="53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1" y="1036948"/>
            <a:ext cx="4146799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   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 Test(n/2);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50518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676677" y="1098373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676677" y="3571300"/>
            <a:ext cx="73831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634940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311078" y="3744601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876389" y="237541"/>
                <a:ext cx="6315611" cy="770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389" y="237541"/>
                <a:ext cx="6315611" cy="77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62221" y="4232462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330766" y="4399674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blipFill>
                <a:blip r:embed="rId4"/>
                <a:stretch>
                  <a:fillRect b="-20482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246E5-EBE9-4F07-AD5F-86A3F8212B4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998705" y="1429244"/>
            <a:ext cx="945653" cy="15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85369-C6D1-4F41-8BF2-D956A632E78E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6440705" y="1705001"/>
            <a:ext cx="0" cy="3696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16B58-74D9-417F-892A-65F903D140B8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6998706" y="3284353"/>
            <a:ext cx="945652" cy="95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62E86E-3B58-423B-860C-EA28C5E1A44C}"/>
              </a:ext>
            </a:extLst>
          </p:cNvPr>
          <p:cNvSpPr/>
          <p:nvPr/>
        </p:nvSpPr>
        <p:spPr>
          <a:xfrm>
            <a:off x="5882705" y="1156645"/>
            <a:ext cx="1116000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10F4B3-823F-474F-966C-3BF6507C8F88}"/>
              </a:ext>
            </a:extLst>
          </p:cNvPr>
          <p:cNvSpPr/>
          <p:nvPr/>
        </p:nvSpPr>
        <p:spPr>
          <a:xfrm>
            <a:off x="7944358" y="1150216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20E1E-3637-4762-B784-569F4CE507B2}"/>
              </a:ext>
            </a:extLst>
          </p:cNvPr>
          <p:cNvSpPr/>
          <p:nvPr/>
        </p:nvSpPr>
        <p:spPr>
          <a:xfrm>
            <a:off x="7944358" y="2078265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FDBB1A-DBED-4E48-8CB4-46F3FD2F75B3}"/>
              </a:ext>
            </a:extLst>
          </p:cNvPr>
          <p:cNvSpPr/>
          <p:nvPr/>
        </p:nvSpPr>
        <p:spPr>
          <a:xfrm>
            <a:off x="5882705" y="2074618"/>
            <a:ext cx="111600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0769C-45EF-4EEA-843B-74C895E9E1DA}"/>
              </a:ext>
            </a:extLst>
          </p:cNvPr>
          <p:cNvSpPr/>
          <p:nvPr/>
        </p:nvSpPr>
        <p:spPr>
          <a:xfrm>
            <a:off x="5882705" y="4126080"/>
            <a:ext cx="1116000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ACF71E-A67D-462D-9210-3DDD84212F20}"/>
              </a:ext>
            </a:extLst>
          </p:cNvPr>
          <p:cNvSpPr/>
          <p:nvPr/>
        </p:nvSpPr>
        <p:spPr>
          <a:xfrm>
            <a:off x="7944358" y="3014858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1B217F-D8FC-49EB-B9BC-C21481866A52}"/>
              </a:ext>
            </a:extLst>
          </p:cNvPr>
          <p:cNvSpPr/>
          <p:nvPr/>
        </p:nvSpPr>
        <p:spPr>
          <a:xfrm>
            <a:off x="5882706" y="3005325"/>
            <a:ext cx="111600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E7696C-28FA-4BA2-827A-330B889E2292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6998705" y="2353646"/>
            <a:ext cx="945653" cy="364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3E5185-D442-46EF-9F78-C534299EC0F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6440705" y="2632673"/>
            <a:ext cx="1" cy="3726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E7C116-770B-4F98-9652-D0D429D8F1EA}"/>
              </a:ext>
            </a:extLst>
          </p:cNvPr>
          <p:cNvGrpSpPr/>
          <p:nvPr/>
        </p:nvGrpSpPr>
        <p:grpSpPr>
          <a:xfrm>
            <a:off x="6393876" y="3631803"/>
            <a:ext cx="104886" cy="380734"/>
            <a:chOff x="617594" y="5373733"/>
            <a:chExt cx="134881" cy="43651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9BD698-A532-46B5-811B-2077CF530249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411343-98C7-4870-9851-DEC3FB63360B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6AE88C-09D5-4C7F-88A9-9D1E123F1B4B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V="1">
            <a:off x="5840451" y="4764311"/>
            <a:ext cx="6278339" cy="4571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30237A7-52B1-469F-8D9A-72843CE397C7}"/>
              </a:ext>
            </a:extLst>
          </p:cNvPr>
          <p:cNvCxnSpPr>
            <a:cxnSpLocks/>
            <a:stCxn id="25" idx="3"/>
            <a:endCxn id="184" idx="1"/>
          </p:cNvCxnSpPr>
          <p:nvPr/>
        </p:nvCxnSpPr>
        <p:spPr>
          <a:xfrm flipV="1">
            <a:off x="6998705" y="4383573"/>
            <a:ext cx="945653" cy="19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DC0035A-D5DC-4F5F-8BDE-52620CA7C564}"/>
              </a:ext>
            </a:extLst>
          </p:cNvPr>
          <p:cNvSpPr/>
          <p:nvPr/>
        </p:nvSpPr>
        <p:spPr>
          <a:xfrm>
            <a:off x="7944358" y="4104545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375AAD4-52E9-4DCD-862F-DAC4B77C5F31}"/>
                  </a:ext>
                </a:extLst>
              </p:cNvPr>
              <p:cNvSpPr txBox="1"/>
              <p:nvPr/>
            </p:nvSpPr>
            <p:spPr>
              <a:xfrm>
                <a:off x="9429583" y="3542998"/>
                <a:ext cx="276241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𝑡𝑜𝑝𝑠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</m:t>
                    </m:r>
                    <m:r>
                      <a:rPr lang="en-US" sz="2400" b="0" i="1" baseline="300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375AAD4-52E9-4DCD-862F-DAC4B77C5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583" y="3542998"/>
                <a:ext cx="2762417" cy="461665"/>
              </a:xfrm>
              <a:prstGeom prst="rect">
                <a:avLst/>
              </a:prstGeom>
              <a:blipFill>
                <a:blip r:embed="rId5"/>
                <a:stretch>
                  <a:fillRect l="-3753" t="-10526" b="-368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D8049-0F84-4C19-BC3D-B590561DFD6F}"/>
                  </a:ext>
                </a:extLst>
              </p:cNvPr>
              <p:cNvSpPr txBox="1"/>
              <p:nvPr/>
            </p:nvSpPr>
            <p:spPr>
              <a:xfrm>
                <a:off x="9429582" y="4110425"/>
                <a:ext cx="2762417" cy="453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D8049-0F84-4C19-BC3D-B590561D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582" y="4110425"/>
                <a:ext cx="2762417" cy="453137"/>
              </a:xfrm>
              <a:prstGeom prst="rect">
                <a:avLst/>
              </a:prstGeom>
              <a:blipFill>
                <a:blip r:embed="rId6"/>
                <a:stretch>
                  <a:fillRect l="-883" b="-26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/>
              <p:nvPr/>
            </p:nvSpPr>
            <p:spPr>
              <a:xfrm>
                <a:off x="5641109" y="4904893"/>
                <a:ext cx="4127923" cy="1321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09" y="4904893"/>
                <a:ext cx="4127923" cy="1321772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B3E4613-C0B9-43F5-9E72-0E56A81E9474}"/>
                  </a:ext>
                </a:extLst>
              </p:cNvPr>
              <p:cNvSpPr txBox="1"/>
              <p:nvPr/>
            </p:nvSpPr>
            <p:spPr>
              <a:xfrm>
                <a:off x="8911926" y="6106778"/>
                <a:ext cx="3206863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B3E4613-C0B9-43F5-9E72-0E56A81E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926" y="6106778"/>
                <a:ext cx="32068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3" grpId="0" animBg="1"/>
      <p:bldP spid="28" grpId="0" animBg="1"/>
      <p:bldP spid="29" grpId="0" animBg="1"/>
      <p:bldP spid="45" grpId="0"/>
      <p:bldP spid="49" grpId="0" animBg="1"/>
      <p:bldP spid="50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" grpId="0" animBg="1"/>
      <p:bldP spid="184" grpId="0" animBg="1"/>
      <p:bldP spid="187" grpId="0" animBg="1"/>
      <p:bldP spid="188" grpId="0" animBg="1"/>
      <p:bldP spid="189" grpId="0" animBg="1"/>
      <p:bldP spid="1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764192" y="237541"/>
                <a:ext cx="6297208" cy="770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92" y="237541"/>
                <a:ext cx="6297208" cy="77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246E5-EBE9-4F07-AD5F-86A3F8212B4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1604871" y="1475542"/>
            <a:ext cx="945653" cy="15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85369-C6D1-4F41-8BF2-D956A632E78E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1046871" y="1751299"/>
            <a:ext cx="0" cy="3696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16B58-74D9-417F-892A-65F903D140B8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604872" y="3330651"/>
            <a:ext cx="945652" cy="95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62E86E-3B58-423B-860C-EA28C5E1A44C}"/>
              </a:ext>
            </a:extLst>
          </p:cNvPr>
          <p:cNvSpPr/>
          <p:nvPr/>
        </p:nvSpPr>
        <p:spPr>
          <a:xfrm>
            <a:off x="488871" y="1202943"/>
            <a:ext cx="1116000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10F4B3-823F-474F-966C-3BF6507C8F88}"/>
              </a:ext>
            </a:extLst>
          </p:cNvPr>
          <p:cNvSpPr/>
          <p:nvPr/>
        </p:nvSpPr>
        <p:spPr>
          <a:xfrm>
            <a:off x="2550524" y="1196514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20E1E-3637-4762-B784-569F4CE507B2}"/>
              </a:ext>
            </a:extLst>
          </p:cNvPr>
          <p:cNvSpPr/>
          <p:nvPr/>
        </p:nvSpPr>
        <p:spPr>
          <a:xfrm>
            <a:off x="2550524" y="2124563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FDBB1A-DBED-4E48-8CB4-46F3FD2F75B3}"/>
              </a:ext>
            </a:extLst>
          </p:cNvPr>
          <p:cNvSpPr/>
          <p:nvPr/>
        </p:nvSpPr>
        <p:spPr>
          <a:xfrm>
            <a:off x="488871" y="2120916"/>
            <a:ext cx="111600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0769C-45EF-4EEA-843B-74C895E9E1DA}"/>
              </a:ext>
            </a:extLst>
          </p:cNvPr>
          <p:cNvSpPr/>
          <p:nvPr/>
        </p:nvSpPr>
        <p:spPr>
          <a:xfrm>
            <a:off x="488871" y="4172378"/>
            <a:ext cx="1116000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ACF71E-A67D-462D-9210-3DDD84212F20}"/>
              </a:ext>
            </a:extLst>
          </p:cNvPr>
          <p:cNvSpPr/>
          <p:nvPr/>
        </p:nvSpPr>
        <p:spPr>
          <a:xfrm>
            <a:off x="2550524" y="3061156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1B217F-D8FC-49EB-B9BC-C21481866A52}"/>
              </a:ext>
            </a:extLst>
          </p:cNvPr>
          <p:cNvSpPr/>
          <p:nvPr/>
        </p:nvSpPr>
        <p:spPr>
          <a:xfrm>
            <a:off x="488872" y="3051623"/>
            <a:ext cx="111600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E7696C-28FA-4BA2-827A-330B889E2292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1604871" y="2399944"/>
            <a:ext cx="945653" cy="364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3E5185-D442-46EF-9F78-C534299EC0F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1046871" y="2678971"/>
            <a:ext cx="1" cy="3726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E7C116-770B-4F98-9652-D0D429D8F1EA}"/>
              </a:ext>
            </a:extLst>
          </p:cNvPr>
          <p:cNvGrpSpPr/>
          <p:nvPr/>
        </p:nvGrpSpPr>
        <p:grpSpPr>
          <a:xfrm>
            <a:off x="1000042" y="3678101"/>
            <a:ext cx="104886" cy="380734"/>
            <a:chOff x="617594" y="5373733"/>
            <a:chExt cx="134881" cy="43651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9BD698-A532-46B5-811B-2077CF530249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411343-98C7-4870-9851-DEC3FB63360B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6AE88C-09D5-4C7F-88A9-9D1E123F1B4B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H="1">
            <a:off x="5636260" y="3202"/>
            <a:ext cx="45719" cy="687269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30237A7-52B1-469F-8D9A-72843CE397C7}"/>
              </a:ext>
            </a:extLst>
          </p:cNvPr>
          <p:cNvCxnSpPr>
            <a:cxnSpLocks/>
            <a:stCxn id="25" idx="3"/>
            <a:endCxn id="184" idx="1"/>
          </p:cNvCxnSpPr>
          <p:nvPr/>
        </p:nvCxnSpPr>
        <p:spPr>
          <a:xfrm flipV="1">
            <a:off x="1604871" y="4429871"/>
            <a:ext cx="945653" cy="19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DC0035A-D5DC-4F5F-8BDE-52620CA7C564}"/>
              </a:ext>
            </a:extLst>
          </p:cNvPr>
          <p:cNvSpPr/>
          <p:nvPr/>
        </p:nvSpPr>
        <p:spPr>
          <a:xfrm>
            <a:off x="2550524" y="4150843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/>
              <p:nvPr/>
            </p:nvSpPr>
            <p:spPr>
              <a:xfrm>
                <a:off x="5809332" y="6076575"/>
                <a:ext cx="3177858" cy="70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32" y="6076575"/>
                <a:ext cx="3177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1">
            <a:extLst>
              <a:ext uri="{FF2B5EF4-FFF2-40B4-BE49-F238E27FC236}">
                <a16:creationId xmlns:a16="http://schemas.microsoft.com/office/drawing/2014/main" id="{35F9C482-DE94-4CB2-B036-D4CB2AB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241324"/>
            <a:ext cx="5265581" cy="732963"/>
          </a:xfrm>
        </p:spPr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4D8CD8-CEE6-48A9-8516-FABA852F49AF}"/>
                  </a:ext>
                </a:extLst>
              </p:cNvPr>
              <p:cNvSpPr txBox="1"/>
              <p:nvPr/>
            </p:nvSpPr>
            <p:spPr>
              <a:xfrm>
                <a:off x="5809332" y="1220929"/>
                <a:ext cx="6027363" cy="1661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box>
                            <m:boxPr>
                              <m:ctrlP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60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nary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4D8CD8-CEE6-48A9-8516-FABA852F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32" y="1220929"/>
                <a:ext cx="6027363" cy="1661224"/>
              </a:xfrm>
              <a:prstGeom prst="rect">
                <a:avLst/>
              </a:prstGeom>
              <a:blipFill>
                <a:blip r:embed="rId5"/>
                <a:stretch>
                  <a:fillRect b="-18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9359-4E8F-4D17-8EF3-411090921CA9}"/>
                  </a:ext>
                </a:extLst>
              </p:cNvPr>
              <p:cNvSpPr txBox="1"/>
              <p:nvPr/>
            </p:nvSpPr>
            <p:spPr>
              <a:xfrm>
                <a:off x="222567" y="5145225"/>
                <a:ext cx="5216238" cy="748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9359-4E8F-4D17-8EF3-411090921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67" y="5145225"/>
                <a:ext cx="5216238" cy="748666"/>
              </a:xfrm>
              <a:prstGeom prst="rect">
                <a:avLst/>
              </a:prstGeom>
              <a:blipFill>
                <a:blip r:embed="rId6"/>
                <a:stretch>
                  <a:fillRect t="-4878" b="-162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artial Circle 7">
            <a:extLst>
              <a:ext uri="{FF2B5EF4-FFF2-40B4-BE49-F238E27FC236}">
                <a16:creationId xmlns:a16="http://schemas.microsoft.com/office/drawing/2014/main" id="{C2E6116E-1B22-483C-91EB-F28381965B0C}"/>
              </a:ext>
            </a:extLst>
          </p:cNvPr>
          <p:cNvSpPr/>
          <p:nvPr/>
        </p:nvSpPr>
        <p:spPr>
          <a:xfrm flipV="1">
            <a:off x="6702568" y="3105624"/>
            <a:ext cx="2851620" cy="2858982"/>
          </a:xfrm>
          <a:prstGeom prst="pie">
            <a:avLst>
              <a:gd name="adj1" fmla="val 0"/>
              <a:gd name="adj2" fmla="val 1078482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659D32-EB06-4DFD-8D9B-5496B6E52D60}"/>
              </a:ext>
            </a:extLst>
          </p:cNvPr>
          <p:cNvSpPr/>
          <p:nvPr/>
        </p:nvSpPr>
        <p:spPr>
          <a:xfrm>
            <a:off x="6697354" y="3105625"/>
            <a:ext cx="2855854" cy="2868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2" name="Partial Circle 41">
            <a:extLst>
              <a:ext uri="{FF2B5EF4-FFF2-40B4-BE49-F238E27FC236}">
                <a16:creationId xmlns:a16="http://schemas.microsoft.com/office/drawing/2014/main" id="{8A86CFEE-0D79-4DBE-AE52-40F59852646D}"/>
              </a:ext>
            </a:extLst>
          </p:cNvPr>
          <p:cNvSpPr/>
          <p:nvPr/>
        </p:nvSpPr>
        <p:spPr>
          <a:xfrm>
            <a:off x="6697356" y="3106433"/>
            <a:ext cx="2870876" cy="2858329"/>
          </a:xfrm>
          <a:prstGeom prst="pie">
            <a:avLst>
              <a:gd name="adj1" fmla="val 5448300"/>
              <a:gd name="adj2" fmla="val 1084478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79377D-471D-4CB5-A072-FFF38D1E2F59}"/>
                  </a:ext>
                </a:extLst>
              </p:cNvPr>
              <p:cNvSpPr txBox="1"/>
              <p:nvPr/>
            </p:nvSpPr>
            <p:spPr>
              <a:xfrm>
                <a:off x="205874" y="5926575"/>
                <a:ext cx="5394473" cy="787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32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79377D-471D-4CB5-A072-FFF38D1E2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4" y="5926575"/>
                <a:ext cx="5394473" cy="787716"/>
              </a:xfrm>
              <a:prstGeom prst="rect">
                <a:avLst/>
              </a:prstGeom>
              <a:blipFill>
                <a:blip r:embed="rId7"/>
                <a:stretch>
                  <a:fillRect b="-155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tial Circle 43">
            <a:extLst>
              <a:ext uri="{FF2B5EF4-FFF2-40B4-BE49-F238E27FC236}">
                <a16:creationId xmlns:a16="http://schemas.microsoft.com/office/drawing/2014/main" id="{C5F1BB59-A323-4302-BBBD-3CD3B409A184}"/>
              </a:ext>
            </a:extLst>
          </p:cNvPr>
          <p:cNvSpPr/>
          <p:nvPr/>
        </p:nvSpPr>
        <p:spPr>
          <a:xfrm>
            <a:off x="6667843" y="3094049"/>
            <a:ext cx="2870876" cy="2871541"/>
          </a:xfrm>
          <a:prstGeom prst="pie">
            <a:avLst>
              <a:gd name="adj1" fmla="val 602057"/>
              <a:gd name="adj2" fmla="val 1202931"/>
            </a:avLst>
          </a:prstGeom>
          <a:solidFill>
            <a:srgbClr val="F8CA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p:sp>
        <p:nvSpPr>
          <p:cNvPr id="46" name="Partial Circle 45">
            <a:extLst>
              <a:ext uri="{FF2B5EF4-FFF2-40B4-BE49-F238E27FC236}">
                <a16:creationId xmlns:a16="http://schemas.microsoft.com/office/drawing/2014/main" id="{EE61D342-7EA6-45C7-B7D9-FA579BD415EC}"/>
              </a:ext>
            </a:extLst>
          </p:cNvPr>
          <p:cNvSpPr/>
          <p:nvPr/>
        </p:nvSpPr>
        <p:spPr>
          <a:xfrm>
            <a:off x="6708923" y="3074883"/>
            <a:ext cx="2837534" cy="2887013"/>
          </a:xfrm>
          <a:prstGeom prst="pie">
            <a:avLst>
              <a:gd name="adj1" fmla="val 2401623"/>
              <a:gd name="adj2" fmla="val 5463276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p:sp>
        <p:nvSpPr>
          <p:cNvPr id="47" name="Partial Circle 46">
            <a:extLst>
              <a:ext uri="{FF2B5EF4-FFF2-40B4-BE49-F238E27FC236}">
                <a16:creationId xmlns:a16="http://schemas.microsoft.com/office/drawing/2014/main" id="{907690DD-9FE3-4C73-B3D8-194F59979890}"/>
              </a:ext>
            </a:extLst>
          </p:cNvPr>
          <p:cNvSpPr/>
          <p:nvPr/>
        </p:nvSpPr>
        <p:spPr>
          <a:xfrm>
            <a:off x="6708350" y="3077199"/>
            <a:ext cx="2837534" cy="2901267"/>
          </a:xfrm>
          <a:prstGeom prst="pie">
            <a:avLst>
              <a:gd name="adj1" fmla="val 1160893"/>
              <a:gd name="adj2" fmla="val 2419841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C94E6B8-8A1A-4783-8784-A2062B03BAE8}"/>
                  </a:ext>
                </a:extLst>
              </p:cNvPr>
              <p:cNvSpPr txBox="1"/>
              <p:nvPr/>
            </p:nvSpPr>
            <p:spPr>
              <a:xfrm>
                <a:off x="9799297" y="3623216"/>
                <a:ext cx="2037397" cy="1661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box>
                            <m:boxPr>
                              <m:ctrlP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60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nary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C94E6B8-8A1A-4783-8784-A2062B03B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97" y="3623216"/>
                <a:ext cx="2037397" cy="1661224"/>
              </a:xfrm>
              <a:prstGeom prst="rect">
                <a:avLst/>
              </a:prstGeom>
              <a:blipFill>
                <a:blip r:embed="rId8"/>
                <a:stretch>
                  <a:fillRect b="-18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2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" grpId="0" animBg="1"/>
      <p:bldP spid="184" grpId="0" animBg="1"/>
      <p:bldP spid="189" grpId="0" animBg="1"/>
      <p:bldP spid="38" grpId="0" animBg="1"/>
      <p:bldP spid="39" grpId="0" animBg="1"/>
      <p:bldP spid="8" grpId="0" animBg="1"/>
      <p:bldP spid="7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863229" y="197723"/>
                <a:ext cx="6297208" cy="1109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36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29" y="197723"/>
                <a:ext cx="6297208" cy="1109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246E5-EBE9-4F07-AD5F-86A3F8212B4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074707" y="1577148"/>
            <a:ext cx="1834339" cy="42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85369-C6D1-4F41-8BF2-D956A632E78E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2516707" y="1855550"/>
            <a:ext cx="1065008" cy="9108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16B58-74D9-417F-892A-65F903D140B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47304" y="4564657"/>
            <a:ext cx="26174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62E86E-3B58-423B-860C-EA28C5E1A44C}"/>
              </a:ext>
            </a:extLst>
          </p:cNvPr>
          <p:cNvSpPr/>
          <p:nvPr/>
        </p:nvSpPr>
        <p:spPr>
          <a:xfrm>
            <a:off x="1958707" y="1307194"/>
            <a:ext cx="1116000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10F4B3-823F-474F-966C-3BF6507C8F88}"/>
              </a:ext>
            </a:extLst>
          </p:cNvPr>
          <p:cNvSpPr/>
          <p:nvPr/>
        </p:nvSpPr>
        <p:spPr>
          <a:xfrm>
            <a:off x="4909046" y="1298120"/>
            <a:ext cx="622793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20E1E-3637-4762-B784-569F4CE507B2}"/>
              </a:ext>
            </a:extLst>
          </p:cNvPr>
          <p:cNvSpPr/>
          <p:nvPr/>
        </p:nvSpPr>
        <p:spPr>
          <a:xfrm>
            <a:off x="4909046" y="2766385"/>
            <a:ext cx="622793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FDBB1A-DBED-4E48-8CB4-46F3FD2F75B3}"/>
              </a:ext>
            </a:extLst>
          </p:cNvPr>
          <p:cNvSpPr/>
          <p:nvPr/>
        </p:nvSpPr>
        <p:spPr>
          <a:xfrm>
            <a:off x="3149599" y="2766385"/>
            <a:ext cx="864231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0769C-45EF-4EEA-843B-74C895E9E1DA}"/>
              </a:ext>
            </a:extLst>
          </p:cNvPr>
          <p:cNvSpPr/>
          <p:nvPr/>
        </p:nvSpPr>
        <p:spPr>
          <a:xfrm>
            <a:off x="2321065" y="5857136"/>
            <a:ext cx="1035495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ACF71E-A67D-462D-9210-3DDD84212F20}"/>
              </a:ext>
            </a:extLst>
          </p:cNvPr>
          <p:cNvSpPr/>
          <p:nvPr/>
        </p:nvSpPr>
        <p:spPr>
          <a:xfrm>
            <a:off x="4909046" y="4285629"/>
            <a:ext cx="622793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1B217F-D8FC-49EB-B9BC-C21481866A52}"/>
              </a:ext>
            </a:extLst>
          </p:cNvPr>
          <p:cNvSpPr/>
          <p:nvPr/>
        </p:nvSpPr>
        <p:spPr>
          <a:xfrm>
            <a:off x="3536309" y="4285629"/>
            <a:ext cx="1035495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E7696C-28FA-4BA2-827A-330B889E229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64424" y="3045413"/>
            <a:ext cx="44462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3E5185-D442-46EF-9F78-C534299EC0F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3581715" y="3324440"/>
            <a:ext cx="472342" cy="9611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E7C116-770B-4F98-9652-D0D429D8F1EA}"/>
              </a:ext>
            </a:extLst>
          </p:cNvPr>
          <p:cNvGrpSpPr/>
          <p:nvPr/>
        </p:nvGrpSpPr>
        <p:grpSpPr>
          <a:xfrm>
            <a:off x="2321065" y="5054940"/>
            <a:ext cx="104886" cy="380734"/>
            <a:chOff x="617594" y="5373733"/>
            <a:chExt cx="134881" cy="43651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9BD698-A532-46B5-811B-2077CF530249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411343-98C7-4870-9851-DEC3FB63360B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6AE88C-09D5-4C7F-88A9-9D1E123F1B4B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H="1">
            <a:off x="5636260" y="3202"/>
            <a:ext cx="45719" cy="687269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30237A7-52B1-469F-8D9A-72843CE397C7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4571804" y="6136164"/>
            <a:ext cx="33724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DC0035A-D5DC-4F5F-8BDE-52620CA7C564}"/>
              </a:ext>
            </a:extLst>
          </p:cNvPr>
          <p:cNvSpPr/>
          <p:nvPr/>
        </p:nvSpPr>
        <p:spPr>
          <a:xfrm>
            <a:off x="4909046" y="5857136"/>
            <a:ext cx="622793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/>
              <p:nvPr/>
            </p:nvSpPr>
            <p:spPr>
              <a:xfrm>
                <a:off x="6095999" y="5947479"/>
                <a:ext cx="5810027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6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947479"/>
                <a:ext cx="58100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1">
            <a:extLst>
              <a:ext uri="{FF2B5EF4-FFF2-40B4-BE49-F238E27FC236}">
                <a16:creationId xmlns:a16="http://schemas.microsoft.com/office/drawing/2014/main" id="{35F9C482-DE94-4CB2-B036-D4CB2AB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241324"/>
            <a:ext cx="5265581" cy="732963"/>
          </a:xfrm>
        </p:spPr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9359-4E8F-4D17-8EF3-411090921CA9}"/>
                  </a:ext>
                </a:extLst>
              </p:cNvPr>
              <p:cNvSpPr txBox="1"/>
              <p:nvPr/>
            </p:nvSpPr>
            <p:spPr>
              <a:xfrm>
                <a:off x="6021508" y="4833082"/>
                <a:ext cx="5884519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3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3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9359-4E8F-4D17-8EF3-411090921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08" y="4833082"/>
                <a:ext cx="5884519" cy="646331"/>
              </a:xfrm>
              <a:prstGeom prst="rect">
                <a:avLst/>
              </a:prstGeom>
              <a:blipFill>
                <a:blip r:embed="rId5"/>
                <a:stretch>
                  <a:fillRect t="-16038" b="-415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F8A3AD-0078-439E-B3B5-A7DE71864368}"/>
              </a:ext>
            </a:extLst>
          </p:cNvPr>
          <p:cNvSpPr/>
          <p:nvPr/>
        </p:nvSpPr>
        <p:spPr>
          <a:xfrm>
            <a:off x="847641" y="2766385"/>
            <a:ext cx="847037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2FCD-2429-4553-B6CF-083AEBD41B4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1271160" y="1855550"/>
            <a:ext cx="1245547" cy="9108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1E032F-4508-44BB-A1C9-CFB70FD451F7}"/>
              </a:ext>
            </a:extLst>
          </p:cNvPr>
          <p:cNvSpPr/>
          <p:nvPr/>
        </p:nvSpPr>
        <p:spPr>
          <a:xfrm>
            <a:off x="2469248" y="4285629"/>
            <a:ext cx="101485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28E298C-90F1-45CA-9F68-3901BF051A95}"/>
              </a:ext>
            </a:extLst>
          </p:cNvPr>
          <p:cNvSpPr/>
          <p:nvPr/>
        </p:nvSpPr>
        <p:spPr>
          <a:xfrm>
            <a:off x="65129" y="4285629"/>
            <a:ext cx="1035495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5036CE-F04A-40A6-8EAC-A8F28E343758}"/>
              </a:ext>
            </a:extLst>
          </p:cNvPr>
          <p:cNvSpPr/>
          <p:nvPr/>
        </p:nvSpPr>
        <p:spPr>
          <a:xfrm>
            <a:off x="1248052" y="4285629"/>
            <a:ext cx="1035495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5AB3BD-1EAB-446C-B073-A84FD22A3101}"/>
              </a:ext>
            </a:extLst>
          </p:cNvPr>
          <p:cNvCxnSpPr>
            <a:cxnSpLocks/>
            <a:stCxn id="40" idx="2"/>
            <a:endCxn id="65" idx="0"/>
          </p:cNvCxnSpPr>
          <p:nvPr/>
        </p:nvCxnSpPr>
        <p:spPr>
          <a:xfrm flipH="1">
            <a:off x="582877" y="3324440"/>
            <a:ext cx="688283" cy="9611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196DF9C-78A7-42A7-B73C-D75E8262AAAE}"/>
              </a:ext>
            </a:extLst>
          </p:cNvPr>
          <p:cNvCxnSpPr>
            <a:cxnSpLocks/>
            <a:stCxn id="24" idx="2"/>
            <a:endCxn id="64" idx="0"/>
          </p:cNvCxnSpPr>
          <p:nvPr/>
        </p:nvCxnSpPr>
        <p:spPr>
          <a:xfrm flipH="1">
            <a:off x="2976673" y="3324440"/>
            <a:ext cx="605042" cy="9611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78C502-2E43-4571-B841-A4A07BDEEDC6}"/>
              </a:ext>
            </a:extLst>
          </p:cNvPr>
          <p:cNvCxnSpPr>
            <a:cxnSpLocks/>
            <a:stCxn id="40" idx="2"/>
            <a:endCxn id="66" idx="0"/>
          </p:cNvCxnSpPr>
          <p:nvPr/>
        </p:nvCxnSpPr>
        <p:spPr>
          <a:xfrm>
            <a:off x="1271160" y="3324440"/>
            <a:ext cx="494640" cy="9611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6155BDD-2442-4C4D-B587-2019288AB1CD}"/>
              </a:ext>
            </a:extLst>
          </p:cNvPr>
          <p:cNvSpPr/>
          <p:nvPr/>
        </p:nvSpPr>
        <p:spPr>
          <a:xfrm>
            <a:off x="1233359" y="5857135"/>
            <a:ext cx="1035495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15094B-9DF1-4A37-8A2D-A0313BA5BD85}"/>
              </a:ext>
            </a:extLst>
          </p:cNvPr>
          <p:cNvCxnSpPr>
            <a:cxnSpLocks/>
          </p:cNvCxnSpPr>
          <p:nvPr/>
        </p:nvCxnSpPr>
        <p:spPr>
          <a:xfrm flipH="1">
            <a:off x="1703535" y="5477782"/>
            <a:ext cx="688283" cy="3372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7A129A3-967B-45DA-8A20-03F8FC8DC48B}"/>
              </a:ext>
            </a:extLst>
          </p:cNvPr>
          <p:cNvCxnSpPr>
            <a:cxnSpLocks/>
          </p:cNvCxnSpPr>
          <p:nvPr/>
        </p:nvCxnSpPr>
        <p:spPr>
          <a:xfrm>
            <a:off x="2391818" y="5477782"/>
            <a:ext cx="494640" cy="3372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A80B793-37A6-4850-B3E7-839C2FEFD676}"/>
              </a:ext>
            </a:extLst>
          </p:cNvPr>
          <p:cNvGrpSpPr/>
          <p:nvPr/>
        </p:nvGrpSpPr>
        <p:grpSpPr>
          <a:xfrm>
            <a:off x="3817886" y="5037123"/>
            <a:ext cx="104886" cy="380734"/>
            <a:chOff x="617594" y="5373733"/>
            <a:chExt cx="134881" cy="43651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94641A-4411-4162-884F-34AB84130994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E3ECC7-B627-4343-AAD3-789FBBAB5BEA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A5F25E-1124-4CCB-933D-50FAD49100A6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789713A-A3EA-4017-9805-C282EC96BFF8}"/>
              </a:ext>
            </a:extLst>
          </p:cNvPr>
          <p:cNvGrpSpPr/>
          <p:nvPr/>
        </p:nvGrpSpPr>
        <p:grpSpPr>
          <a:xfrm>
            <a:off x="558133" y="5096784"/>
            <a:ext cx="104886" cy="380734"/>
            <a:chOff x="617594" y="5373733"/>
            <a:chExt cx="134881" cy="43651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96C3DB2-333B-4E2A-9421-2FF8319B5240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D524633-58D5-4EA2-8BA2-32F64A02EAFC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4C43176-7B30-45F4-9DBF-8D62AE8098E1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E2A59C-7CEE-4C5D-82FF-92782A3B291D}"/>
                  </a:ext>
                </a:extLst>
              </p:cNvPr>
              <p:cNvSpPr txBox="1"/>
              <p:nvPr/>
            </p:nvSpPr>
            <p:spPr>
              <a:xfrm>
                <a:off x="6095999" y="1611514"/>
                <a:ext cx="2788553" cy="830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𝑊h𝑒𝑛</m:t>
                    </m:r>
                    <m:r>
                      <a:rPr lang="en-US" sz="3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3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36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E2A59C-7CEE-4C5D-82FF-92782A3B2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11514"/>
                <a:ext cx="2788553" cy="830677"/>
              </a:xfrm>
              <a:prstGeom prst="rect">
                <a:avLst/>
              </a:prstGeom>
              <a:blipFill>
                <a:blip r:embed="rId6"/>
                <a:stretch>
                  <a:fillRect t="-5109" b="-167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808362A-959D-4755-93BC-C1F4ACA7724D}"/>
                  </a:ext>
                </a:extLst>
              </p:cNvPr>
              <p:cNvSpPr txBox="1"/>
              <p:nvPr/>
            </p:nvSpPr>
            <p:spPr>
              <a:xfrm>
                <a:off x="9286076" y="1656496"/>
                <a:ext cx="2552977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808362A-959D-4755-93BC-C1F4ACA77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76" y="1656496"/>
                <a:ext cx="255297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10432DB-C858-408C-8759-EB424027E75B}"/>
                  </a:ext>
                </a:extLst>
              </p:cNvPr>
              <p:cNvSpPr txBox="1"/>
              <p:nvPr/>
            </p:nvSpPr>
            <p:spPr>
              <a:xfrm>
                <a:off x="6021508" y="2698230"/>
                <a:ext cx="3229552" cy="1661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box>
                            <m:boxPr>
                              <m:ctrlP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box>
                        </m:e>
                      </m:nary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10432DB-C858-408C-8759-EB424027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08" y="2698230"/>
                <a:ext cx="3229552" cy="1661224"/>
              </a:xfrm>
              <a:prstGeom prst="rect">
                <a:avLst/>
              </a:prstGeom>
              <a:blipFill>
                <a:blip r:embed="rId8"/>
                <a:stretch>
                  <a:fillRect b="-18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8CCA8AF-DE5C-4EA1-AEDB-CFF7BCAF9A55}"/>
                  </a:ext>
                </a:extLst>
              </p:cNvPr>
              <p:cNvSpPr txBox="1"/>
              <p:nvPr/>
            </p:nvSpPr>
            <p:spPr>
              <a:xfrm>
                <a:off x="9440956" y="2698230"/>
                <a:ext cx="2112229" cy="1661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8CCA8AF-DE5C-4EA1-AEDB-CFF7BCAF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56" y="2698230"/>
                <a:ext cx="2112229" cy="1661224"/>
              </a:xfrm>
              <a:prstGeom prst="rect">
                <a:avLst/>
              </a:prstGeom>
              <a:blipFill>
                <a:blip r:embed="rId9"/>
                <a:stretch>
                  <a:fillRect b="-18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5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" grpId="0" animBg="1"/>
      <p:bldP spid="184" grpId="0" animBg="1"/>
      <p:bldP spid="189" grpId="0" animBg="1"/>
      <p:bldP spid="39" grpId="0" animBg="1"/>
      <p:bldP spid="40" grpId="0" animBg="1"/>
      <p:bldP spid="64" grpId="0" animBg="1"/>
      <p:bldP spid="65" grpId="0" animBg="1"/>
      <p:bldP spid="66" grpId="0" animBg="1"/>
      <p:bldP spid="8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35F9C482-DE94-4CB2-B036-D4CB2AB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241324"/>
            <a:ext cx="5265581" cy="732963"/>
          </a:xfrm>
        </p:spPr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8F8FA039-E52F-4E82-8559-70426118B7C1}"/>
              </a:ext>
            </a:extLst>
          </p:cNvPr>
          <p:cNvSpPr txBox="1">
            <a:spLocks/>
          </p:cNvSpPr>
          <p:nvPr/>
        </p:nvSpPr>
        <p:spPr>
          <a:xfrm>
            <a:off x="393539" y="1607545"/>
            <a:ext cx="9062433" cy="73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Exercise</a:t>
            </a:r>
            <a:endParaRPr 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itle 1">
                <a:extLst>
                  <a:ext uri="{FF2B5EF4-FFF2-40B4-BE49-F238E27FC236}">
                    <a16:creationId xmlns:a16="http://schemas.microsoft.com/office/drawing/2014/main" id="{19443A6B-0A48-4586-85E5-1D913D314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154" y="4062853"/>
                <a:ext cx="9062433" cy="732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3200" b="1" dirty="0"/>
              </a:p>
            </p:txBody>
          </p:sp>
        </mc:Choice>
        <mc:Fallback xmlns="">
          <p:sp>
            <p:nvSpPr>
              <p:cNvPr id="49" name="Title 1">
                <a:extLst>
                  <a:ext uri="{FF2B5EF4-FFF2-40B4-BE49-F238E27FC236}">
                    <a16:creationId xmlns:a16="http://schemas.microsoft.com/office/drawing/2014/main" id="{19443A6B-0A48-4586-85E5-1D913D314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4" y="4062853"/>
                <a:ext cx="9062433" cy="732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4F8E6CD-D98E-40D6-92CC-F3DB4C49C7B5}"/>
                  </a:ext>
                </a:extLst>
              </p:cNvPr>
              <p:cNvSpPr txBox="1"/>
              <p:nvPr/>
            </p:nvSpPr>
            <p:spPr>
              <a:xfrm>
                <a:off x="714481" y="2671785"/>
                <a:ext cx="8420548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𝐺𝑖𝑣𝑒𝑛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3200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3200" b="0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e>
                                </m:d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4F8E6CD-D98E-40D6-92CC-F3DB4C49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81" y="2671785"/>
                <a:ext cx="8420548" cy="985206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06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E2B6-67EB-49E5-94E9-FD61719F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</a:t>
            </a:r>
            <a:r>
              <a:rPr lang="en-US"/>
              <a:t>for Dividing </a:t>
            </a:r>
            <a:r>
              <a:rPr lang="en-US" dirty="0"/>
              <a:t>F</a:t>
            </a:r>
            <a:r>
              <a:rPr lang="en-US"/>
              <a:t>unctions</a:t>
            </a:r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A10AA3-3074-452E-A32B-6F9AF74477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2870632"/>
                  </p:ext>
                </p:extLst>
              </p:nvPr>
            </p:nvGraphicFramePr>
            <p:xfrm>
              <a:off x="501276" y="2872497"/>
              <a:ext cx="5845735" cy="3202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336">
                      <a:extLst>
                        <a:ext uri="{9D8B030D-6E8A-4147-A177-3AD203B41FA5}">
                          <a16:colId xmlns:a16="http://schemas.microsoft.com/office/drawing/2014/main" val="2214605630"/>
                        </a:ext>
                      </a:extLst>
                    </a:gridCol>
                    <a:gridCol w="1537922">
                      <a:extLst>
                        <a:ext uri="{9D8B030D-6E8A-4147-A177-3AD203B41FA5}">
                          <a16:colId xmlns:a16="http://schemas.microsoft.com/office/drawing/2014/main" val="1673307467"/>
                        </a:ext>
                      </a:extLst>
                    </a:gridCol>
                    <a:gridCol w="1043491">
                      <a:extLst>
                        <a:ext uri="{9D8B030D-6E8A-4147-A177-3AD203B41FA5}">
                          <a16:colId xmlns:a16="http://schemas.microsoft.com/office/drawing/2014/main" val="2305100969"/>
                        </a:ext>
                      </a:extLst>
                    </a:gridCol>
                    <a:gridCol w="2441986">
                      <a:extLst>
                        <a:ext uri="{9D8B030D-6E8A-4147-A177-3AD203B41FA5}">
                          <a16:colId xmlns:a16="http://schemas.microsoft.com/office/drawing/2014/main" val="1358148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Case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073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1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e>
                                      <m:sub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22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&gt;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1" i="0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𝐥𝐨𝐠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155429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e>
                                      <m:sub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22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1" dirty="0"/>
                                  <m:t>k</m:t>
                                </m:r>
                              </m:oMath>
                            </m:oMathPara>
                          </a14:m>
                          <a:endParaRPr lang="en-US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P&gt;-1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unc>
                                          <m:funcPr>
                                            <m:ctrlP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 b="0" i="0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func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62696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P=-1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200" b="1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sz="2200" b="1" i="0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𝐥𝐨𝐠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052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P&lt;-1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06025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3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e>
                                      <m:sub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22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&lt;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1" dirty="0"/>
                                  <m:t>k</m:t>
                                </m:r>
                              </m:oMath>
                            </m:oMathPara>
                          </a14:m>
                          <a:endParaRPr lang="en-US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P&gt;=0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unc>
                                          <m:funcPr>
                                            <m:ctrlP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 b="0" i="0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func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90752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P&lt; 0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d>
                                  <m:d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327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A10AA3-3074-452E-A32B-6F9AF74477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2870632"/>
                  </p:ext>
                </p:extLst>
              </p:nvPr>
            </p:nvGraphicFramePr>
            <p:xfrm>
              <a:off x="501276" y="2872497"/>
              <a:ext cx="5845735" cy="3202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336">
                      <a:extLst>
                        <a:ext uri="{9D8B030D-6E8A-4147-A177-3AD203B41FA5}">
                          <a16:colId xmlns:a16="http://schemas.microsoft.com/office/drawing/2014/main" val="2214605630"/>
                        </a:ext>
                      </a:extLst>
                    </a:gridCol>
                    <a:gridCol w="1537922">
                      <a:extLst>
                        <a:ext uri="{9D8B030D-6E8A-4147-A177-3AD203B41FA5}">
                          <a16:colId xmlns:a16="http://schemas.microsoft.com/office/drawing/2014/main" val="1673307467"/>
                        </a:ext>
                      </a:extLst>
                    </a:gridCol>
                    <a:gridCol w="1043491">
                      <a:extLst>
                        <a:ext uri="{9D8B030D-6E8A-4147-A177-3AD203B41FA5}">
                          <a16:colId xmlns:a16="http://schemas.microsoft.com/office/drawing/2014/main" val="2305100969"/>
                        </a:ext>
                      </a:extLst>
                    </a:gridCol>
                    <a:gridCol w="2441986">
                      <a:extLst>
                        <a:ext uri="{9D8B030D-6E8A-4147-A177-3AD203B41FA5}">
                          <a16:colId xmlns:a16="http://schemas.microsoft.com/office/drawing/2014/main" val="13581481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Case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07324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1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755" t="-108571" r="-226877" b="-5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108571" r="-499" b="-5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55429"/>
                      </a:ext>
                    </a:extLst>
                  </a:tr>
                  <a:tr h="469900">
                    <a:tc rowSpan="3"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755" t="-62931" r="-226877" b="-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P&gt;-1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189610" r="-499" b="-419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626966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P=-1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289610" r="-499" b="-319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05211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P&lt;-1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384615" r="-499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060255"/>
                      </a:ext>
                    </a:extLst>
                  </a:tr>
                  <a:tr h="469900">
                    <a:tc rowSpan="2"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3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755" t="-245455" r="-22687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P&gt;=0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490909" r="-499" b="-1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9075216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P&lt; 0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590909" r="-49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3276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B484C-C66C-4DC1-AF15-73E28B5A23D3}"/>
                  </a:ext>
                </a:extLst>
              </p:cNvPr>
              <p:cNvSpPr txBox="1"/>
              <p:nvPr/>
            </p:nvSpPr>
            <p:spPr>
              <a:xfrm>
                <a:off x="393539" y="1138901"/>
                <a:ext cx="62627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B484C-C66C-4DC1-AF15-73E28B5A2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9" y="1138901"/>
                <a:ext cx="62627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ABA3A5-0F13-4F57-B1C9-CB1076AB5DF5}"/>
                  </a:ext>
                </a:extLst>
              </p:cNvPr>
              <p:cNvSpPr txBox="1"/>
              <p:nvPr/>
            </p:nvSpPr>
            <p:spPr>
              <a:xfrm>
                <a:off x="1385343" y="1675221"/>
                <a:ext cx="8564326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func>
                        </m:e>
                      </m:d>
                      <m:r>
                        <a:rPr lang="en-US" sz="2800" b="1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ABA3A5-0F13-4F57-B1C9-CB1076AB5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43" y="1675221"/>
                <a:ext cx="8564326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0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99" y="1719264"/>
            <a:ext cx="9929567" cy="1100137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A function that is defined with respect to itself on smaller inputs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44FDC40F-2DD8-4DAF-BDEA-033492242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971800"/>
          <a:ext cx="350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203040" progId="Equation.3">
                  <p:embed/>
                </p:oleObj>
              </mc:Choice>
              <mc:Fallback>
                <p:oleObj name="Equation" r:id="rId2" imgW="1218960" imgH="20304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44FDC40F-2DD8-4DAF-BDEA-0334922420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350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D216D41E-0EE4-4B86-9A4F-2AFA56BBE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4064000"/>
          <a:ext cx="3687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203040" progId="Equation.3">
                  <p:embed/>
                </p:oleObj>
              </mc:Choice>
              <mc:Fallback>
                <p:oleObj name="Equation" r:id="rId4" imgW="1282680" imgH="20304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D216D41E-0EE4-4B86-9A4F-2AFA56BBE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064000"/>
                        <a:ext cx="3687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EBFCEDE2-0F29-4128-AE00-83EC2C64F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5133976"/>
          <a:ext cx="36877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228600" progId="Equation.3">
                  <p:embed/>
                </p:oleObj>
              </mc:Choice>
              <mc:Fallback>
                <p:oleObj name="Equation" r:id="rId6" imgW="1282680" imgH="2286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EBFCEDE2-0F29-4128-AE00-83EC2C64F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5133976"/>
                        <a:ext cx="36877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04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7AA9AF0-E335-4F40-8280-52F306DD0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Why are we interested in recurrences?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398EDCB6-2F46-4CF6-8E32-E1A95D361E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17638"/>
                <a:ext cx="10972800" cy="44116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sz="3200" dirty="0">
                    <a:latin typeface="Segoe UI" panose="020B0502040204020203" pitchFamily="34" charset="0"/>
                  </a:rPr>
                  <a:t>Computational cost of divide and conquer algorithms </a:t>
                </a:r>
                <a:endParaRPr 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i="1" dirty="0">
                    <a:latin typeface="Segoe UI" panose="020B0502040204020203" pitchFamily="34" charset="0"/>
                  </a:rPr>
                  <a:t>a</a:t>
                </a:r>
                <a:r>
                  <a:rPr lang="en-US" altLang="ti-ET" sz="2800" dirty="0">
                    <a:latin typeface="Segoe UI" panose="020B0502040204020203" pitchFamily="34" charset="0"/>
                  </a:rPr>
                  <a:t> subproblems of size </a:t>
                </a:r>
                <a:r>
                  <a:rPr lang="en-US" altLang="ti-ET" sz="2800" i="1" dirty="0">
                    <a:latin typeface="Segoe UI" panose="020B0502040204020203" pitchFamily="34" charset="0"/>
                  </a:rPr>
                  <a:t>n/b</a:t>
                </a:r>
                <a:endParaRPr lang="en-US" altLang="ti-ET" sz="2800" dirty="0">
                  <a:latin typeface="Segoe UI" panose="020B0502040204020203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i="1" dirty="0">
                    <a:latin typeface="Segoe UI" panose="020B0502040204020203" pitchFamily="34" charset="0"/>
                  </a:rPr>
                  <a:t>D(n)</a:t>
                </a:r>
                <a:r>
                  <a:rPr lang="en-US" altLang="ti-ET" sz="2800" dirty="0">
                    <a:latin typeface="Segoe UI" panose="020B0502040204020203" pitchFamily="34" charset="0"/>
                  </a:rPr>
                  <a:t> the cost of dividing the data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i="1" dirty="0">
                    <a:latin typeface="Segoe UI" panose="020B0502040204020203" pitchFamily="34" charset="0"/>
                  </a:rPr>
                  <a:t>C(n) </a:t>
                </a:r>
                <a:r>
                  <a:rPr lang="en-US" altLang="ti-ET" sz="2800" dirty="0">
                    <a:latin typeface="Segoe UI" panose="020B0502040204020203" pitchFamily="34" charset="0"/>
                  </a:rPr>
                  <a:t>the cost of recombining the subproblem solutions</a:t>
                </a:r>
                <a:endParaRPr lang="en-US" altLang="ti-ET" sz="2800" i="1" dirty="0">
                  <a:latin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sz="3200" dirty="0">
                    <a:latin typeface="Segoe UI" panose="020B0502040204020203" pitchFamily="34" charset="0"/>
                  </a:rPr>
                  <a:t>In general, the runtimes of most recursive algorithms can be expressed as recurrences</a:t>
                </a:r>
              </a:p>
            </p:txBody>
          </p:sp>
        </mc:Choice>
        <mc:Fallback xmlns="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398EDCB6-2F46-4CF6-8E32-E1A95D361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8"/>
                <a:ext cx="10972800" cy="4411662"/>
              </a:xfrm>
              <a:blipFill>
                <a:blip r:embed="rId2"/>
                <a:stretch>
                  <a:fillRect l="-1111" t="-138" b="-318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116C396-27B4-4228-807A-9D16E396C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489" y="64293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The challenge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D16C7FE-181A-4981-89FE-B00118503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17638"/>
            <a:ext cx="10972800" cy="4713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latin typeface="Segoe UI" panose="020B0502040204020203" pitchFamily="34" charset="0"/>
              </a:rPr>
              <a:t>Recurrences are often easy to define because they mimic the structure of the program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Segoe UI" panose="020B0502040204020203" pitchFamily="34" charset="0"/>
              </a:rPr>
              <a:t>But… they do not directly express the computational cost, i.e. </a:t>
            </a:r>
            <a:r>
              <a:rPr lang="en-US" altLang="ti-ET" i="1" dirty="0">
                <a:latin typeface="Segoe UI" panose="020B0502040204020203" pitchFamily="34" charset="0"/>
              </a:rPr>
              <a:t>n</a:t>
            </a:r>
            <a:r>
              <a:rPr lang="en-US" altLang="ti-ET" dirty="0">
                <a:latin typeface="Segoe UI" panose="020B0502040204020203" pitchFamily="34" charset="0"/>
              </a:rPr>
              <a:t>, </a:t>
            </a:r>
            <a:r>
              <a:rPr lang="en-US" altLang="ti-ET" i="1" dirty="0">
                <a:latin typeface="Segoe UI" panose="020B0502040204020203" pitchFamily="34" charset="0"/>
              </a:rPr>
              <a:t>n</a:t>
            </a:r>
            <a:r>
              <a:rPr lang="en-US" altLang="ti-ET" i="1" baseline="30000" dirty="0">
                <a:latin typeface="Segoe UI" panose="020B0502040204020203" pitchFamily="34" charset="0"/>
              </a:rPr>
              <a:t>2</a:t>
            </a:r>
            <a:r>
              <a:rPr lang="en-US" altLang="ti-ET" i="1" dirty="0">
                <a:latin typeface="Segoe UI" panose="020B0502040204020203" pitchFamily="34" charset="0"/>
              </a:rPr>
              <a:t>, </a:t>
            </a:r>
            <a:r>
              <a:rPr lang="en-US" altLang="ti-ET" dirty="0">
                <a:latin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Segoe UI" panose="020B0502040204020203" pitchFamily="34" charset="0"/>
              </a:rPr>
              <a:t>We want to remove self-recurrence and find a more understandable form for the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B450F0D-0836-49B6-8275-081429BB1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307" y="0"/>
            <a:ext cx="10058400" cy="1295400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Three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5F0BAC05-BC6E-4AC8-A8C6-A260AABB26C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5124" y="1134091"/>
                <a:ext cx="11321447" cy="510148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b="1" dirty="0">
                    <a:latin typeface="Segoe UI" panose="020B0502040204020203" pitchFamily="34" charset="0"/>
                  </a:rPr>
                  <a:t>Iteration</a:t>
                </a:r>
                <a:r>
                  <a:rPr lang="en-US" altLang="ti-ET" sz="2800" dirty="0">
                    <a:latin typeface="Segoe UI" panose="020B0502040204020203" pitchFamily="34" charset="0"/>
                  </a:rPr>
                  <a:t>: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en-US" sz="2800" dirty="0"/>
                  <a:t>Iterate the recurrence until the initial condition is reached.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en-US" sz="2800" dirty="0"/>
                  <a:t>Use back-substitution to express the recurrence in terms of </a:t>
                </a:r>
                <a:r>
                  <a:rPr lang="en-US" altLang="en-US" sz="2800" i="1" dirty="0"/>
                  <a:t>n</a:t>
                </a:r>
                <a:r>
                  <a:rPr lang="en-US" altLang="en-US" sz="2800" dirty="0"/>
                  <a:t> and the initial (boundary) condition.</a:t>
                </a:r>
                <a:endParaRPr lang="en-US" altLang="ti-ET" sz="2800" b="1" dirty="0">
                  <a:latin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b="1" dirty="0">
                    <a:latin typeface="Segoe UI" panose="020B0502040204020203" pitchFamily="34" charset="0"/>
                  </a:rPr>
                  <a:t>Substitution method</a:t>
                </a:r>
                <a:r>
                  <a:rPr lang="en-US" altLang="ti-ET" dirty="0">
                    <a:latin typeface="Segoe UI" panose="020B0502040204020203" pitchFamily="34" charset="0"/>
                  </a:rPr>
                  <a:t>: when we have a good guess of the solution, we prove that it’s correct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ti-ET" b="1" dirty="0">
                    <a:latin typeface="Segoe UI" panose="020B0502040204020203" pitchFamily="34" charset="0"/>
                  </a:rPr>
                  <a:t>Recursion-tree method</a:t>
                </a:r>
                <a:r>
                  <a:rPr lang="en-US" altLang="ti-ET" dirty="0">
                    <a:latin typeface="Segoe UI" panose="020B0502040204020203" pitchFamily="34" charset="0"/>
                  </a:rPr>
                  <a:t>: If we don’t have a good guess of the solution, the recursion tree can help.  Then solve with substitution method.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ti-ET" b="1" dirty="0">
                    <a:latin typeface="Segoe UI" panose="020B0502040204020203" pitchFamily="34" charset="0"/>
                  </a:rPr>
                  <a:t>Master method</a:t>
                </a:r>
                <a:r>
                  <a:rPr lang="en-US" altLang="ti-ET" dirty="0">
                    <a:latin typeface="Segoe UI" panose="020B0502040204020203" pitchFamily="34" charset="0"/>
                  </a:rPr>
                  <a:t>: Provides solutions for recurrences of the form: </a:t>
                </a:r>
                <a14:m>
                  <m:oMath xmlns:m="http://schemas.openxmlformats.org/officeDocument/2006/math"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i-ET" dirty="0"/>
              </a:p>
            </p:txBody>
          </p:sp>
        </mc:Choice>
        <mc:Fallback xmlns=""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5F0BAC05-BC6E-4AC8-A8C6-A260AABB2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124" y="1134091"/>
                <a:ext cx="11321447" cy="5101489"/>
              </a:xfrm>
              <a:blipFill>
                <a:blip r:embed="rId2"/>
                <a:stretch>
                  <a:fillRect l="-700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E696F8-E13A-496E-9835-B08A1174C7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1806032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3. Recurrences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CF9489-4535-4BD5-B3EB-05C2CBB520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55310"/>
            <a:ext cx="9144000" cy="1102489"/>
          </a:xfrm>
        </p:spPr>
        <p:txBody>
          <a:bodyPr>
            <a:normAutofit/>
          </a:bodyPr>
          <a:lstStyle/>
          <a:p>
            <a:r>
              <a:rPr lang="en-US" altLang="ti-ET" sz="4400" b="1" dirty="0"/>
              <a:t>ECEG 5193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720AAFB-F63F-4274-A401-3262672A7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996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>
                <a:extLst>
                  <a:ext uri="{FF2B5EF4-FFF2-40B4-BE49-F238E27FC236}">
                    <a16:creationId xmlns:a16="http://schemas.microsoft.com/office/drawing/2014/main" id="{3C684CF5-DFF0-4D0D-A5B0-BB17BC076CE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91852" y="1661532"/>
                <a:ext cx="9737888" cy="4445774"/>
              </a:xfrm>
            </p:spPr>
            <p:txBody>
              <a:bodyPr/>
              <a:lstStyle/>
              <a:p>
                <a:r>
                  <a:rPr lang="en-US" altLang="ti-ET" dirty="0">
                    <a:latin typeface="Segoe UI" panose="020B0502040204020203" pitchFamily="34" charset="0"/>
                  </a:rPr>
                  <a:t>Guess the form of the solution</a:t>
                </a:r>
              </a:p>
              <a:p>
                <a:r>
                  <a:rPr lang="en-US" altLang="ti-ET" dirty="0">
                    <a:latin typeface="Segoe UI" panose="020B0502040204020203" pitchFamily="34" charset="0"/>
                  </a:rPr>
                  <a:t>Then prove it’s correct by induction</a:t>
                </a:r>
              </a:p>
              <a:p>
                <a:endParaRPr lang="en-US" altLang="ti-ET" dirty="0">
                  <a:latin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altLang="ti-ET" dirty="0">
                    <a:latin typeface="Segoe UI" panose="020B0502040204020203" pitchFamily="34" charset="0"/>
                  </a:rPr>
                  <a:t>    Example: </a:t>
                </a:r>
                <a14:m>
                  <m:oMath xmlns:m="http://schemas.openxmlformats.org/officeDocument/2006/math"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/2)+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ti-ET" dirty="0"/>
              </a:p>
              <a:p>
                <a:pPr marL="0" indent="0">
                  <a:buNone/>
                </a:pPr>
                <a:r>
                  <a:rPr lang="en-US" altLang="ti-ET" dirty="0">
                    <a:latin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altLang="ti-ET" dirty="0">
                    <a:latin typeface="Segoe UI" panose="020B0502040204020203" pitchFamily="34" charset="0"/>
                  </a:rPr>
                  <a:t>Halves the input and does a constant.</a:t>
                </a:r>
              </a:p>
              <a:p>
                <a:pPr marL="0" indent="0">
                  <a:buNone/>
                </a:pPr>
                <a:r>
                  <a:rPr lang="en-US" altLang="ti-ET" dirty="0">
                    <a:solidFill>
                      <a:srgbClr val="2102DA"/>
                    </a:solidFill>
                  </a:rPr>
                  <a:t>Similar to binary search:</a:t>
                </a:r>
              </a:p>
              <a:p>
                <a:pPr marL="0" indent="0">
                  <a:buNone/>
                </a:pPr>
                <a:r>
                  <a:rPr lang="en-US" altLang="ti-ET" sz="2800" dirty="0">
                    <a:solidFill>
                      <a:srgbClr val="2102DA"/>
                    </a:solidFill>
                    <a:latin typeface="Arial" panose="020B0604020202020204" pitchFamily="34" charset="0"/>
                  </a:rPr>
                  <a:t>Guess: O(log</a:t>
                </a:r>
                <a:r>
                  <a:rPr lang="en-US" altLang="ti-ET" sz="2800" baseline="-25000" dirty="0">
                    <a:solidFill>
                      <a:srgbClr val="2102DA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ti-ET" sz="2800" dirty="0">
                    <a:solidFill>
                      <a:srgbClr val="2102DA"/>
                    </a:solidFill>
                    <a:latin typeface="Arial" panose="020B0604020202020204" pitchFamily="34" charset="0"/>
                  </a:rPr>
                  <a:t> n)</a:t>
                </a:r>
                <a:endParaRPr lang="en-US" altLang="ti-ET" dirty="0">
                  <a:solidFill>
                    <a:srgbClr val="2102DA"/>
                  </a:solidFill>
                </a:endParaRPr>
              </a:p>
              <a:p>
                <a:pPr marL="0" indent="0">
                  <a:buNone/>
                </a:pPr>
                <a:endParaRPr lang="en-US" altLang="ti-ET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39" name="Rectangle 3">
                <a:extLst>
                  <a:ext uri="{FF2B5EF4-FFF2-40B4-BE49-F238E27FC236}">
                    <a16:creationId xmlns:a16="http://schemas.microsoft.com/office/drawing/2014/main" id="{3C684CF5-DFF0-4D0D-A5B0-BB17BC076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661532"/>
                <a:ext cx="9737888" cy="4445774"/>
              </a:xfrm>
              <a:blipFill>
                <a:blip r:embed="rId2"/>
                <a:stretch>
                  <a:fillRect l="-1315" t="-246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5">
            <a:extLst>
              <a:ext uri="{FF2B5EF4-FFF2-40B4-BE49-F238E27FC236}">
                <a16:creationId xmlns:a16="http://schemas.microsoft.com/office/drawing/2014/main" id="{75EB90C7-DCA5-401C-9AD1-A2E963D51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833" y="3108325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 dirty="0">
                <a:solidFill>
                  <a:srgbClr val="FF0000"/>
                </a:solidFill>
                <a:latin typeface="Arial" panose="020B0604020202020204" pitchFamily="34" charset="0"/>
              </a:rPr>
              <a:t>Guess?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C0036075-9E3A-41A9-A160-FA1BE9180E3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0132" y="1608883"/>
                <a:ext cx="9390668" cy="4759325"/>
              </a:xfrm>
            </p:spPr>
            <p:txBody>
              <a:bodyPr>
                <a:normAutofit/>
              </a:bodyPr>
              <a:lstStyle/>
              <a:p>
                <a:r>
                  <a:rPr lang="en-US" altLang="ti-ET" sz="2600" dirty="0">
                    <a:latin typeface="Segoe UI" panose="020B0502040204020203" pitchFamily="34" charset="0"/>
                  </a:rPr>
                  <a:t>Assume 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T(k) = O(log</a:t>
                </a:r>
                <a:r>
                  <a:rPr lang="en-US" altLang="ti-ET" sz="26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 k) </a:t>
                </a:r>
                <a:r>
                  <a:rPr lang="en-US" altLang="ti-ET" sz="2600" dirty="0">
                    <a:latin typeface="Segoe UI" panose="020B0502040204020203" pitchFamily="34" charset="0"/>
                  </a:rPr>
                  <a:t> for all 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k &lt; n</a:t>
                </a:r>
              </a:p>
              <a:p>
                <a:r>
                  <a:rPr lang="en-US" altLang="ti-ET" sz="2600" dirty="0">
                    <a:latin typeface="Segoe UI" panose="020B0502040204020203" pitchFamily="34" charset="0"/>
                  </a:rPr>
                  <a:t>Show that 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T(n) = O(log</a:t>
                </a:r>
                <a:r>
                  <a:rPr lang="en-US" altLang="ti-ET" sz="26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 n)</a:t>
                </a:r>
              </a:p>
              <a:p>
                <a:endParaRPr lang="en-US" altLang="ti-ET" sz="2600" i="1" dirty="0">
                  <a:latin typeface="Segoe UI" panose="020B0502040204020203" pitchFamily="34" charset="0"/>
                </a:endParaRPr>
              </a:p>
              <a:p>
                <a:r>
                  <a:rPr lang="en-US" altLang="ti-ET" sz="2600" dirty="0">
                    <a:latin typeface="Segoe UI" panose="020B0502040204020203" pitchFamily="34" charset="0"/>
                  </a:rPr>
                  <a:t>Given that 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T(n/2) = O(log</a:t>
                </a:r>
                <a:r>
                  <a:rPr lang="en-US" altLang="ti-ET" sz="26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 n)</a:t>
                </a:r>
                <a:r>
                  <a:rPr lang="en-US" altLang="ti-ET" sz="2600" dirty="0">
                    <a:latin typeface="Segoe UI" panose="020B0502040204020203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there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exists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positive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constants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ti-E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ti-E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such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that</m:t>
                    </m:r>
                  </m:oMath>
                </a14:m>
                <a:endParaRPr lang="en-US" altLang="ti-ET" sz="2600" i="1" dirty="0">
                  <a:latin typeface="Segoe UI" panose="020B0502040204020203" pitchFamily="34" charset="0"/>
                </a:endParaRPr>
              </a:p>
              <a:p>
                <a:endParaRPr lang="en-US" altLang="ti-ET" sz="2600" i="1" dirty="0">
                  <a:latin typeface="Segoe UI" panose="020B0502040204020203" pitchFamily="34" charset="0"/>
                </a:endParaRPr>
              </a:p>
              <a:p>
                <a:endParaRPr lang="en-US" altLang="ti-ET" sz="2600" i="1" dirty="0">
                  <a:latin typeface="Segoe UI" panose="020B0502040204020203" pitchFamily="34" charset="0"/>
                </a:endParaRPr>
              </a:p>
              <a:p>
                <a:endParaRPr lang="en-US" altLang="ti-ET" sz="2600" dirty="0">
                  <a:latin typeface="Segoe UI" panose="020B0502040204020203" pitchFamily="34" charset="0"/>
                </a:endParaRPr>
              </a:p>
              <a:p>
                <a:r>
                  <a:rPr lang="en-US" altLang="ti-ET" sz="2600" i="1" dirty="0">
                    <a:latin typeface="Segoe UI" panose="020B0502040204020203" pitchFamily="34" charset="0"/>
                  </a:rPr>
                  <a:t>T(n/2) ≤ c log</a:t>
                </a:r>
                <a:r>
                  <a:rPr lang="en-US" altLang="ti-ET" sz="26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(n/2)</a:t>
                </a:r>
                <a:endParaRPr lang="en-US" altLang="ti-ET" sz="26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C0036075-9E3A-41A9-A160-FA1BE9180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132" y="1608883"/>
                <a:ext cx="9390668" cy="4759325"/>
              </a:xfrm>
              <a:blipFill>
                <a:blip r:embed="rId2"/>
                <a:stretch>
                  <a:fillRect l="-1039" t="-192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43E57A76-969A-4A47-9E7C-4F4EC051CAE6}"/>
                  </a:ext>
                </a:extLst>
              </p:cNvPr>
              <p:cNvSpPr txBox="1"/>
              <p:nvPr/>
            </p:nvSpPr>
            <p:spPr bwMode="auto">
              <a:xfrm>
                <a:off x="820132" y="709711"/>
                <a:ext cx="4573671" cy="669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ti-ET" sz="3200" b="1" dirty="0"/>
              </a:p>
            </p:txBody>
          </p:sp>
        </mc:Choice>
        <mc:Fallback xmlns=""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43E57A76-969A-4A47-9E7C-4F4EC051C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132" y="709711"/>
                <a:ext cx="4573671" cy="669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Object 5">
                <a:extLst>
                  <a:ext uri="{FF2B5EF4-FFF2-40B4-BE49-F238E27FC236}">
                    <a16:creationId xmlns:a16="http://schemas.microsoft.com/office/drawing/2014/main" id="{82044A6F-BD00-4FA3-97CD-B2CF6FB09CDE}"/>
                  </a:ext>
                </a:extLst>
              </p:cNvPr>
              <p:cNvSpPr txBox="1"/>
              <p:nvPr/>
            </p:nvSpPr>
            <p:spPr bwMode="auto">
              <a:xfrm>
                <a:off x="1414021" y="4135733"/>
                <a:ext cx="8936609" cy="876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d>
                        <m:dPr>
                          <m:begChr m:val="{"/>
                          <m:endChr m:val="}"/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i-E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ti-E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i-E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ti-E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):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</m:e>
                                  <m:e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&amp;0≤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)≤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𝑐𝑔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for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all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ti-ET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i-ET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ti-ET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17413" name="Object 5">
                <a:extLst>
                  <a:ext uri="{FF2B5EF4-FFF2-40B4-BE49-F238E27FC236}">
                    <a16:creationId xmlns:a16="http://schemas.microsoft.com/office/drawing/2014/main" id="{82044A6F-BD00-4FA3-97CD-B2CF6FB09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4021" y="4135733"/>
                <a:ext cx="8936609" cy="876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AB291137-4F21-4F3A-BE26-E0F91ED598C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03274" y="1264931"/>
                <a:ext cx="9801923" cy="990600"/>
              </a:xfrm>
            </p:spPr>
            <p:txBody>
              <a:bodyPr>
                <a:normAutofit/>
              </a:bodyPr>
              <a:lstStyle/>
              <a:p>
                <a:r>
                  <a:rPr lang="en-US" altLang="ti-ET" sz="2400" dirty="0">
                    <a:latin typeface="Segoe UI" panose="020B0502040204020203" pitchFamily="34" charset="0"/>
                  </a:rPr>
                  <a:t>To prove that </a:t>
                </a:r>
                <a:r>
                  <a:rPr lang="en-US" altLang="ti-ET" sz="2400" i="1" dirty="0">
                    <a:latin typeface="Segoe UI" panose="020B0502040204020203" pitchFamily="34" charset="0"/>
                  </a:rPr>
                  <a:t>T(n) = O(log</a:t>
                </a:r>
                <a:r>
                  <a:rPr lang="en-US" altLang="ti-ET" sz="24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400" i="1" dirty="0">
                    <a:latin typeface="Segoe UI" panose="020B0502040204020203" pitchFamily="34" charset="0"/>
                  </a:rPr>
                  <a:t> n)</a:t>
                </a:r>
                <a:r>
                  <a:rPr lang="en-US" altLang="ti-ET" sz="2400" dirty="0">
                    <a:latin typeface="Segoe UI" panose="020B0502040204020203" pitchFamily="34" charset="0"/>
                  </a:rPr>
                  <a:t> we need to identify the appropriate constants: </a:t>
                </a:r>
                <a14:m>
                  <m:oMath xmlns:m="http://schemas.openxmlformats.org/officeDocument/2006/math"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))=</m:t>
                    </m:r>
                    <m:d>
                      <m:dPr>
                        <m:begChr m:val="{"/>
                        <m:endChr m:val="}"/>
                        <m:ctrlPr>
                          <a:rPr lang="ti-E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i-E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&amp;0≤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𝑐𝑔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for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ti-ET" sz="24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AB291137-4F21-4F3A-BE26-E0F91ED59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274" y="1264931"/>
                <a:ext cx="9801923" cy="990600"/>
              </a:xfrm>
              <a:blipFill>
                <a:blip r:embed="rId2"/>
                <a:stretch>
                  <a:fillRect l="-871" t="-802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Object 4">
                <a:extLst>
                  <a:ext uri="{FF2B5EF4-FFF2-40B4-BE49-F238E27FC236}">
                    <a16:creationId xmlns:a16="http://schemas.microsoft.com/office/drawing/2014/main" id="{8E31EC7B-F9B7-4644-B5EA-8466ED0357F1}"/>
                  </a:ext>
                </a:extLst>
              </p:cNvPr>
              <p:cNvSpPr txBox="1"/>
              <p:nvPr/>
            </p:nvSpPr>
            <p:spPr bwMode="auto">
              <a:xfrm>
                <a:off x="803274" y="279789"/>
                <a:ext cx="9355487" cy="6690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1: 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4000" dirty="0"/>
              </a:p>
            </p:txBody>
          </p:sp>
        </mc:Choice>
        <mc:Fallback xmlns="">
          <p:sp>
            <p:nvSpPr>
              <p:cNvPr id="18436" name="Object 4">
                <a:extLst>
                  <a:ext uri="{FF2B5EF4-FFF2-40B4-BE49-F238E27FC236}">
                    <a16:creationId xmlns:a16="http://schemas.microsoft.com/office/drawing/2014/main" id="{8E31EC7B-F9B7-4644-B5EA-8466ED03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274" y="279789"/>
                <a:ext cx="9355487" cy="669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6809C865-D1BE-4ECA-8A1D-F3D7225F49B8}"/>
                  </a:ext>
                </a:extLst>
              </p:cNvPr>
              <p:cNvSpPr txBox="1"/>
              <p:nvPr/>
            </p:nvSpPr>
            <p:spPr bwMode="auto">
              <a:xfrm>
                <a:off x="1742937" y="2791448"/>
                <a:ext cx="4213225" cy="742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6809C865-D1BE-4ECA-8A1D-F3D7225F4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2937" y="2791448"/>
                <a:ext cx="4213225" cy="742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8" name="Object 6">
                <a:extLst>
                  <a:ext uri="{FF2B5EF4-FFF2-40B4-BE49-F238E27FC236}">
                    <a16:creationId xmlns:a16="http://schemas.microsoft.com/office/drawing/2014/main" id="{55C7DFEE-90B3-4A1A-BDC2-8F2B10E40F84}"/>
                  </a:ext>
                </a:extLst>
              </p:cNvPr>
              <p:cNvSpPr txBox="1"/>
              <p:nvPr/>
            </p:nvSpPr>
            <p:spPr bwMode="auto">
              <a:xfrm>
                <a:off x="2624138" y="3572476"/>
                <a:ext cx="3892550" cy="769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38" name="Object 6">
                <a:extLst>
                  <a:ext uri="{FF2B5EF4-FFF2-40B4-BE49-F238E27FC236}">
                    <a16:creationId xmlns:a16="http://schemas.microsoft.com/office/drawing/2014/main" id="{55C7DFEE-90B3-4A1A-BDC2-8F2B10E4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4138" y="3572476"/>
                <a:ext cx="3892550" cy="769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Object 7">
                <a:extLst>
                  <a:ext uri="{FF2B5EF4-FFF2-40B4-BE49-F238E27FC236}">
                    <a16:creationId xmlns:a16="http://schemas.microsoft.com/office/drawing/2014/main" id="{EBEE08B2-161F-4076-B275-E8469C0148D3}"/>
                  </a:ext>
                </a:extLst>
              </p:cNvPr>
              <p:cNvSpPr txBox="1"/>
              <p:nvPr/>
            </p:nvSpPr>
            <p:spPr bwMode="auto">
              <a:xfrm>
                <a:off x="2606675" y="4360637"/>
                <a:ext cx="5068888" cy="769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39" name="Object 7">
                <a:extLst>
                  <a:ext uri="{FF2B5EF4-FFF2-40B4-BE49-F238E27FC236}">
                    <a16:creationId xmlns:a16="http://schemas.microsoft.com/office/drawing/2014/main" id="{EBEE08B2-161F-4076-B275-E8469C014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6675" y="4360637"/>
                <a:ext cx="5068888" cy="769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0" name="Object 8">
                <a:extLst>
                  <a:ext uri="{FF2B5EF4-FFF2-40B4-BE49-F238E27FC236}">
                    <a16:creationId xmlns:a16="http://schemas.microsoft.com/office/drawing/2014/main" id="{BA9A6BB9-EE58-49AF-A48F-071E1677962D}"/>
                  </a:ext>
                </a:extLst>
              </p:cNvPr>
              <p:cNvSpPr txBox="1"/>
              <p:nvPr/>
            </p:nvSpPr>
            <p:spPr bwMode="auto">
              <a:xfrm>
                <a:off x="2624138" y="5148799"/>
                <a:ext cx="3711575" cy="769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40" name="Object 8">
                <a:extLst>
                  <a:ext uri="{FF2B5EF4-FFF2-40B4-BE49-F238E27FC236}">
                    <a16:creationId xmlns:a16="http://schemas.microsoft.com/office/drawing/2014/main" id="{BA9A6BB9-EE58-49AF-A48F-071E1677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4138" y="5148799"/>
                <a:ext cx="3711575" cy="769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1" name="Object 9">
                <a:extLst>
                  <a:ext uri="{FF2B5EF4-FFF2-40B4-BE49-F238E27FC236}">
                    <a16:creationId xmlns:a16="http://schemas.microsoft.com/office/drawing/2014/main" id="{9FD6F2E6-995D-4E03-A853-A42ABF6D3549}"/>
                  </a:ext>
                </a:extLst>
              </p:cNvPr>
              <p:cNvSpPr txBox="1"/>
              <p:nvPr/>
            </p:nvSpPr>
            <p:spPr bwMode="auto">
              <a:xfrm>
                <a:off x="2606675" y="5949681"/>
                <a:ext cx="2173288" cy="769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41" name="Object 9">
                <a:extLst>
                  <a:ext uri="{FF2B5EF4-FFF2-40B4-BE49-F238E27FC236}">
                    <a16:creationId xmlns:a16="http://schemas.microsoft.com/office/drawing/2014/main" id="{9FD6F2E6-995D-4E03-A853-A42ABF6D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6675" y="5949681"/>
                <a:ext cx="2173288" cy="7699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Text Box 10">
            <a:extLst>
              <a:ext uri="{FF2B5EF4-FFF2-40B4-BE49-F238E27FC236}">
                <a16:creationId xmlns:a16="http://schemas.microsoft.com/office/drawing/2014/main" id="{F56C2A6D-9EE6-4049-AA9A-9BF374542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947" y="5970254"/>
            <a:ext cx="18220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altLang="ti-ET" sz="36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≥ d</a:t>
            </a:r>
            <a:endParaRPr lang="en-US" altLang="ti-ET" sz="3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1251405B-BDDE-4C24-BC2F-02599D9B9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637" y="2231711"/>
            <a:ext cx="889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i.e. some constant </a:t>
            </a:r>
            <a:r>
              <a:rPr lang="en-US" altLang="ti-ET" sz="24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ti-ET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such that </a:t>
            </a:r>
            <a:r>
              <a:rPr lang="en-US" altLang="ti-ET" sz="24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≤ c log</a:t>
            </a:r>
            <a:r>
              <a:rPr lang="en-US" altLang="ti-ET" sz="2400" i="1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ti-ET" sz="24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</a:t>
            </a:r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90F614EE-E202-4211-903B-F0BD314E3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5121693"/>
            <a:ext cx="1822053" cy="69780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 sz="2000">
              <a:solidFill>
                <a:srgbClr val="000000"/>
              </a:solidFill>
            </a:endParaRP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68272F8B-3804-4134-86C1-5A00C5CC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165" y="521181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residual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  <p:bldP spid="18439" grpId="0"/>
      <p:bldP spid="18440" grpId="0"/>
      <p:bldP spid="18441" grpId="0"/>
      <p:bldP spid="18442" grpId="0"/>
      <p:bldP spid="184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FF0F0B7-4CB0-4482-844B-7704F24BA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018" y="127322"/>
            <a:ext cx="10515600" cy="902825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Base case?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F939CBF-F13B-48C0-BD74-C0FA8D035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9432" y="1532652"/>
            <a:ext cx="10735213" cy="26241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For an inductive proof we need to show two things:</a:t>
            </a:r>
          </a:p>
          <a:p>
            <a:pPr lvl="1"/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Assuming it’s true for </a:t>
            </a:r>
            <a:r>
              <a:rPr lang="en-US" altLang="ti-ET" i="1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 &lt; </a:t>
            </a:r>
            <a:r>
              <a:rPr lang="en-US" altLang="ti-ET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 show it’s true for </a:t>
            </a:r>
            <a:r>
              <a:rPr lang="en-US" altLang="ti-ET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lang="en-US" altLang="ti-E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Show that it holds for some base case</a:t>
            </a:r>
          </a:p>
          <a:p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What is the base case in our situation?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432C841B-0621-4503-A24A-7C770AFCCC96}"/>
                  </a:ext>
                </a:extLst>
              </p:cNvPr>
              <p:cNvSpPr txBox="1"/>
              <p:nvPr/>
            </p:nvSpPr>
            <p:spPr bwMode="auto">
              <a:xfrm>
                <a:off x="1449388" y="4089400"/>
                <a:ext cx="7137400" cy="1576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is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small</m:t>
                                </m:r>
                              </m:e>
                            </m:mr>
                            <m:mr>
                              <m:e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/2)+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432C841B-0621-4503-A24A-7C770AFC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388" y="4089400"/>
                <a:ext cx="7137400" cy="1576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22DB880F-6AC7-4C36-8461-785961E3B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1113" y="1174596"/>
            <a:ext cx="9872546" cy="49117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Guess the solution?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At each iteration, does a linear amount of work (i.e. iterate over the data) and reduces the size by one at each step</a:t>
            </a:r>
          </a:p>
          <a:p>
            <a:pPr lvl="1">
              <a:lnSpc>
                <a:spcPct val="150000"/>
              </a:lnSpc>
            </a:pPr>
            <a:r>
              <a:rPr lang="en-US" altLang="ti-ET" sz="2800" i="1" dirty="0">
                <a:latin typeface="Segoe UI" panose="020B0502040204020203" pitchFamily="34" charset="0"/>
              </a:rPr>
              <a:t>O(n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latin typeface="Segoe UI" panose="020B0502040204020203" pitchFamily="34" charset="0"/>
              </a:rPr>
              <a:t>)</a:t>
            </a:r>
            <a:endParaRPr lang="en-US" altLang="ti-ET" sz="28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Assume </a:t>
            </a:r>
            <a:r>
              <a:rPr lang="en-US" altLang="ti-ET" sz="2800" i="1" dirty="0">
                <a:latin typeface="Segoe UI" panose="020B0502040204020203" pitchFamily="34" charset="0"/>
              </a:rPr>
              <a:t>T(k) = O(k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latin typeface="Segoe UI" panose="020B0502040204020203" pitchFamily="34" charset="0"/>
              </a:rPr>
              <a:t>) </a:t>
            </a:r>
            <a:r>
              <a:rPr lang="en-US" altLang="ti-ET" sz="2800" dirty="0">
                <a:latin typeface="Segoe UI" panose="020B0502040204020203" pitchFamily="34" charset="0"/>
              </a:rPr>
              <a:t> for all </a:t>
            </a:r>
            <a:r>
              <a:rPr lang="en-US" altLang="ti-ET" sz="2800" i="1" dirty="0">
                <a:latin typeface="Segoe UI" panose="020B0502040204020203" pitchFamily="34" charset="0"/>
              </a:rPr>
              <a:t>k &lt; n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again, this implies that </a:t>
            </a:r>
            <a:r>
              <a:rPr lang="en-US" altLang="ti-ET" sz="2800" i="1" dirty="0">
                <a:latin typeface="Segoe UI" panose="020B0502040204020203" pitchFamily="34" charset="0"/>
              </a:rPr>
              <a:t>T(n-1) = c(n-1)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Show that </a:t>
            </a:r>
            <a:r>
              <a:rPr lang="en-US" altLang="ti-ET" sz="2800" i="1" dirty="0">
                <a:latin typeface="Segoe UI" panose="020B0502040204020203" pitchFamily="34" charset="0"/>
              </a:rPr>
              <a:t>T(n) = O(n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latin typeface="Segoe UI" panose="020B0502040204020203" pitchFamily="34" charset="0"/>
              </a:rPr>
              <a:t>)</a:t>
            </a:r>
            <a:r>
              <a:rPr lang="en-US" altLang="ti-ET" sz="2800" dirty="0">
                <a:latin typeface="Segoe UI" panose="020B0502040204020203" pitchFamily="34" charset="0"/>
              </a:rPr>
              <a:t>, i.e. </a:t>
            </a:r>
            <a:r>
              <a:rPr lang="en-US" altLang="ti-ET" sz="2800" i="1" dirty="0">
                <a:latin typeface="Segoe UI" panose="020B0502040204020203" pitchFamily="34" charset="0"/>
              </a:rPr>
              <a:t>T(n) ≤ cn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  <a:endParaRPr lang="en-US" altLang="ti-ET" sz="2800" i="1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ti-ET" sz="2800" dirty="0">
              <a:latin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C957DA9A-203E-46D4-B0B6-AD7A244FB831}"/>
                  </a:ext>
                </a:extLst>
              </p:cNvPr>
              <p:cNvSpPr txBox="1"/>
              <p:nvPr/>
            </p:nvSpPr>
            <p:spPr bwMode="auto">
              <a:xfrm>
                <a:off x="620712" y="352077"/>
                <a:ext cx="9259268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2: 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4000" dirty="0"/>
              </a:p>
            </p:txBody>
          </p:sp>
        </mc:Choice>
        <mc:Fallback xmlns="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C957DA9A-203E-46D4-B0B6-AD7A244FB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712" y="352077"/>
                <a:ext cx="9259268" cy="549275"/>
              </a:xfrm>
              <a:prstGeom prst="rect">
                <a:avLst/>
              </a:prstGeom>
              <a:blipFill>
                <a:blip r:embed="rId2"/>
                <a:stretch>
                  <a:fillRect b="-1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06978E3D-0556-4005-8C7F-AA1AAAE58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02511"/>
              </p:ext>
            </p:extLst>
          </p:nvPr>
        </p:nvGraphicFramePr>
        <p:xfrm>
          <a:off x="4760989" y="636175"/>
          <a:ext cx="3945388" cy="69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203040" progId="Equation.3">
                  <p:embed/>
                </p:oleObj>
              </mc:Choice>
              <mc:Fallback>
                <p:oleObj name="Equation" r:id="rId2" imgW="1155600" imgH="20304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06978E3D-0556-4005-8C7F-AA1AAAE58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89" y="636175"/>
                        <a:ext cx="3945388" cy="694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25ED4514-0053-4EC3-819E-0CCF14EF8899}"/>
                  </a:ext>
                </a:extLst>
              </p:cNvPr>
              <p:cNvSpPr txBox="1"/>
              <p:nvPr/>
            </p:nvSpPr>
            <p:spPr bwMode="auto">
              <a:xfrm>
                <a:off x="5522912" y="1257300"/>
                <a:ext cx="3565103" cy="573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25ED4514-0053-4EC3-819E-0CCF14EF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2912" y="1257300"/>
                <a:ext cx="3565103" cy="573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4A4AEC59-343E-471F-9222-176A45F33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37813"/>
              </p:ext>
            </p:extLst>
          </p:nvPr>
        </p:nvGraphicFramePr>
        <p:xfrm>
          <a:off x="5521402" y="1727389"/>
          <a:ext cx="2959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228600" progId="Equation.3">
                  <p:embed/>
                </p:oleObj>
              </mc:Choice>
              <mc:Fallback>
                <p:oleObj name="Equation" r:id="rId6" imgW="1180800" imgH="22860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4A4AEC59-343E-471F-9222-176A45F33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402" y="1727389"/>
                        <a:ext cx="29591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69723076-40D9-43CE-9D43-98570D337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00426"/>
              </p:ext>
            </p:extLst>
          </p:nvPr>
        </p:nvGraphicFramePr>
        <p:xfrm>
          <a:off x="5553153" y="2332225"/>
          <a:ext cx="28940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203040" progId="Equation.3">
                  <p:embed/>
                </p:oleObj>
              </mc:Choice>
              <mc:Fallback>
                <p:oleObj name="Equation" r:id="rId8" imgW="1155600" imgH="20304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69723076-40D9-43CE-9D43-98570D337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153" y="2332225"/>
                        <a:ext cx="28940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CB18AB71-FD5E-42D1-BE85-46CC7C40C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85018"/>
              </p:ext>
            </p:extLst>
          </p:nvPr>
        </p:nvGraphicFramePr>
        <p:xfrm>
          <a:off x="5532516" y="2833875"/>
          <a:ext cx="8905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203040" progId="Equation.3">
                  <p:embed/>
                </p:oleObj>
              </mc:Choice>
              <mc:Fallback>
                <p:oleObj name="Equation" r:id="rId10" imgW="355320" imgH="203040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CB18AB71-FD5E-42D1-BE85-46CC7C40C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516" y="2833875"/>
                        <a:ext cx="8905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>
            <a:extLst>
              <a:ext uri="{FF2B5EF4-FFF2-40B4-BE49-F238E27FC236}">
                <a16:creationId xmlns:a16="http://schemas.microsoft.com/office/drawing/2014/main" id="{3A45ED08-F328-4834-93C9-CAA50CF9E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650" y="3585557"/>
            <a:ext cx="47844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if</a:t>
            </a:r>
          </a:p>
        </p:txBody>
      </p:sp>
      <p:sp>
        <p:nvSpPr>
          <p:cNvPr id="22538" name="Oval 10">
            <a:extLst>
              <a:ext uri="{FF2B5EF4-FFF2-40B4-BE49-F238E27FC236}">
                <a16:creationId xmlns:a16="http://schemas.microsoft.com/office/drawing/2014/main" id="{E2F06527-2A40-4C2C-891E-F28C5C90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02" y="2376675"/>
            <a:ext cx="2209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783CE370-A5F1-4022-9DCD-6FFC0AA9F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1502" y="2376675"/>
            <a:ext cx="14533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FF0000"/>
                </a:solidFill>
                <a:latin typeface="Arial" panose="020B0604020202020204" pitchFamily="34" charset="0"/>
              </a:rPr>
              <a:t>residual</a:t>
            </a:r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13934CBA-DB36-44FA-ABD2-24A89B7A2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28338"/>
              </p:ext>
            </p:extLst>
          </p:nvPr>
        </p:nvGraphicFramePr>
        <p:xfrm>
          <a:off x="6704091" y="3595875"/>
          <a:ext cx="2543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5920" imgH="177480" progId="Equation.3">
                  <p:embed/>
                </p:oleObj>
              </mc:Choice>
              <mc:Fallback>
                <p:oleObj name="Equation" r:id="rId12" imgW="1015920" imgH="177480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13934CBA-DB36-44FA-ABD2-24A89B7A2D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91" y="3595875"/>
                        <a:ext cx="2543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5857E369-91C7-4456-98C8-AA7B40824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35852"/>
              </p:ext>
            </p:extLst>
          </p:nvPr>
        </p:nvGraphicFramePr>
        <p:xfrm>
          <a:off x="7237491" y="4129275"/>
          <a:ext cx="2257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01440" imgH="177480" progId="Equation.3">
                  <p:embed/>
                </p:oleObj>
              </mc:Choice>
              <mc:Fallback>
                <p:oleObj name="Equation" r:id="rId14" imgW="901440" imgH="177480" progId="Equation.3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id="{5857E369-91C7-4456-98C8-AA7B40824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91" y="4129275"/>
                        <a:ext cx="2257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EDECA4BA-D954-4F5E-A4BA-7816A3DAC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95955"/>
              </p:ext>
            </p:extLst>
          </p:nvPr>
        </p:nvGraphicFramePr>
        <p:xfrm>
          <a:off x="7085090" y="4662675"/>
          <a:ext cx="24177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65160" imgH="203040" progId="Equation.3">
                  <p:embed/>
                </p:oleObj>
              </mc:Choice>
              <mc:Fallback>
                <p:oleObj name="Equation" r:id="rId16" imgW="965160" imgH="203040" progId="Equation.3">
                  <p:embed/>
                  <p:pic>
                    <p:nvPicPr>
                      <p:cNvPr id="22542" name="Object 14">
                        <a:extLst>
                          <a:ext uri="{FF2B5EF4-FFF2-40B4-BE49-F238E27FC236}">
                            <a16:creationId xmlns:a16="http://schemas.microsoft.com/office/drawing/2014/main" id="{EDECA4BA-D954-4F5E-A4BA-7816A3DAC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90" y="4662675"/>
                        <a:ext cx="24177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0EB98016-0EBB-47D7-876F-7BFEFE2E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2316"/>
              </p:ext>
            </p:extLst>
          </p:nvPr>
        </p:nvGraphicFramePr>
        <p:xfrm>
          <a:off x="8456691" y="4967476"/>
          <a:ext cx="15890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34680" imgH="393480" progId="Equation.3">
                  <p:embed/>
                </p:oleObj>
              </mc:Choice>
              <mc:Fallback>
                <p:oleObj name="Equation" r:id="rId18" imgW="634680" imgH="393480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0EB98016-0EBB-47D7-876F-7BFEFE2E6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6691" y="4967476"/>
                        <a:ext cx="15890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5239D61B-BBA9-4D29-966E-09BDA31CD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21771"/>
              </p:ext>
            </p:extLst>
          </p:nvPr>
        </p:nvGraphicFramePr>
        <p:xfrm>
          <a:off x="8421766" y="5885051"/>
          <a:ext cx="18113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23600" imgH="393480" progId="Equation.3">
                  <p:embed/>
                </p:oleObj>
              </mc:Choice>
              <mc:Fallback>
                <p:oleObj name="Equation" r:id="rId20" imgW="723600" imgH="393480" progId="Equation.3">
                  <p:embed/>
                  <p:pic>
                    <p:nvPicPr>
                      <p:cNvPr id="22544" name="Object 16">
                        <a:extLst>
                          <a:ext uri="{FF2B5EF4-FFF2-40B4-BE49-F238E27FC236}">
                            <a16:creationId xmlns:a16="http://schemas.microsoft.com/office/drawing/2014/main" id="{5239D61B-BBA9-4D29-966E-09BDA31CD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766" y="5885051"/>
                        <a:ext cx="18113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>
            <a:extLst>
              <a:ext uri="{FF2B5EF4-FFF2-40B4-BE49-F238E27FC236}">
                <a16:creationId xmlns:a16="http://schemas.microsoft.com/office/drawing/2014/main" id="{7A4F9ABC-7D84-4AB9-96EF-9757E3C6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102" y="6034276"/>
            <a:ext cx="30421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2102DA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Which holds for any c ≥1 for n ≥1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B35A9-7C74-485C-AF93-3274B71525AB}"/>
              </a:ext>
            </a:extLst>
          </p:cNvPr>
          <p:cNvSpPr txBox="1"/>
          <p:nvPr/>
        </p:nvSpPr>
        <p:spPr>
          <a:xfrm>
            <a:off x="485753" y="2833875"/>
            <a:ext cx="2592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Guess: O(n</a:t>
            </a:r>
            <a:r>
              <a:rPr lang="en-US" altLang="ti-ET" sz="28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2E7A9-0595-458F-B4D0-FDE7066CB525}"/>
              </a:ext>
            </a:extLst>
          </p:cNvPr>
          <p:cNvSpPr/>
          <p:nvPr/>
        </p:nvSpPr>
        <p:spPr>
          <a:xfrm flipH="1">
            <a:off x="4740930" y="0"/>
            <a:ext cx="457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352417BE-AF49-4B12-A2AB-FDA422DD727E}"/>
                  </a:ext>
                </a:extLst>
              </p:cNvPr>
              <p:cNvSpPr txBox="1"/>
              <p:nvPr/>
            </p:nvSpPr>
            <p:spPr bwMode="auto">
              <a:xfrm>
                <a:off x="473981" y="1268452"/>
                <a:ext cx="4154496" cy="11318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352417BE-AF49-4B12-A2AB-FDA422DD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981" y="1268452"/>
                <a:ext cx="4154496" cy="113184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7" grpId="0"/>
      <p:bldP spid="22539" grpId="0"/>
      <p:bldP spid="225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18CF77B-D5BD-47D1-8799-2A16D41C6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1375" y="1219201"/>
            <a:ext cx="9824223" cy="4911725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Guess the solution?</a:t>
            </a:r>
          </a:p>
          <a:p>
            <a:pPr lvl="1"/>
            <a:r>
              <a:rPr lang="en-US" altLang="ti-ET" dirty="0">
                <a:latin typeface="Segoe UI" panose="020B0502040204020203" pitchFamily="34" charset="0"/>
              </a:rPr>
              <a:t>Recurses into 2 sub-problems that are half the size and performs some operation on all the elements</a:t>
            </a:r>
          </a:p>
          <a:p>
            <a:pPr lvl="1"/>
            <a:r>
              <a:rPr lang="en-US" altLang="ti-ET" i="1" dirty="0">
                <a:latin typeface="Segoe UI" panose="020B0502040204020203" pitchFamily="34" charset="0"/>
              </a:rPr>
              <a:t>O(n </a:t>
            </a:r>
            <a:r>
              <a:rPr lang="en-US" altLang="ti-ET" dirty="0">
                <a:latin typeface="Segoe UI" panose="020B0502040204020203" pitchFamily="34" charset="0"/>
              </a:rPr>
              <a:t>log</a:t>
            </a:r>
            <a:r>
              <a:rPr lang="en-US" altLang="ti-ET" i="1" dirty="0">
                <a:latin typeface="Segoe UI" panose="020B0502040204020203" pitchFamily="34" charset="0"/>
              </a:rPr>
              <a:t> n)</a:t>
            </a:r>
          </a:p>
          <a:p>
            <a:r>
              <a:rPr lang="en-US" altLang="ti-ET" sz="2600" dirty="0">
                <a:latin typeface="Segoe UI" panose="020B0502040204020203" pitchFamily="34" charset="0"/>
              </a:rPr>
              <a:t>What if we guess wrong, e.g. O(</a:t>
            </a:r>
            <a:r>
              <a:rPr lang="en-US" altLang="ti-ET" sz="2600" i="1" dirty="0">
                <a:latin typeface="Segoe UI" panose="020B0502040204020203" pitchFamily="34" charset="0"/>
              </a:rPr>
              <a:t>n</a:t>
            </a:r>
            <a:r>
              <a:rPr lang="en-US" altLang="ti-ET" sz="26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600" dirty="0">
                <a:latin typeface="Segoe UI" panose="020B0502040204020203" pitchFamily="34" charset="0"/>
              </a:rPr>
              <a:t>)?</a:t>
            </a:r>
          </a:p>
          <a:p>
            <a:endParaRPr lang="en-US" altLang="ti-ET" sz="2600" dirty="0">
              <a:latin typeface="Segoe UI" panose="020B0502040204020203" pitchFamily="34" charset="0"/>
            </a:endParaRPr>
          </a:p>
          <a:p>
            <a:r>
              <a:rPr lang="en-US" altLang="ti-ET" sz="2600" dirty="0">
                <a:latin typeface="Segoe UI" panose="020B0502040204020203" pitchFamily="34" charset="0"/>
              </a:rPr>
              <a:t>Assume </a:t>
            </a:r>
            <a:r>
              <a:rPr lang="en-US" altLang="ti-ET" sz="2600" i="1" dirty="0">
                <a:latin typeface="Segoe UI" panose="020B0502040204020203" pitchFamily="34" charset="0"/>
              </a:rPr>
              <a:t>T(k) = O(k</a:t>
            </a:r>
            <a:r>
              <a:rPr lang="en-US" altLang="ti-ET" sz="26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600" i="1" dirty="0">
                <a:latin typeface="Segoe UI" panose="020B0502040204020203" pitchFamily="34" charset="0"/>
              </a:rPr>
              <a:t>) </a:t>
            </a:r>
            <a:r>
              <a:rPr lang="en-US" altLang="ti-ET" sz="2600" dirty="0">
                <a:latin typeface="Segoe UI" panose="020B0502040204020203" pitchFamily="34" charset="0"/>
              </a:rPr>
              <a:t> for all </a:t>
            </a:r>
            <a:r>
              <a:rPr lang="en-US" altLang="ti-ET" sz="2600" i="1" dirty="0">
                <a:latin typeface="Segoe UI" panose="020B0502040204020203" pitchFamily="34" charset="0"/>
              </a:rPr>
              <a:t>k &lt; n</a:t>
            </a:r>
          </a:p>
          <a:p>
            <a:pPr lvl="1"/>
            <a:r>
              <a:rPr lang="en-US" altLang="ti-ET" sz="2200" dirty="0">
                <a:latin typeface="Segoe UI" panose="020B0502040204020203" pitchFamily="34" charset="0"/>
              </a:rPr>
              <a:t>again, this implies that </a:t>
            </a:r>
            <a:r>
              <a:rPr lang="en-US" altLang="ti-ET" sz="2200" i="1" dirty="0">
                <a:latin typeface="Segoe UI" panose="020B0502040204020203" pitchFamily="34" charset="0"/>
              </a:rPr>
              <a:t>T(n/2) = c(n/2)</a:t>
            </a:r>
            <a:r>
              <a:rPr lang="en-US" altLang="ti-ET" sz="2200" i="1" baseline="30000" dirty="0">
                <a:latin typeface="Segoe UI" panose="020B0502040204020203" pitchFamily="34" charset="0"/>
              </a:rPr>
              <a:t>2</a:t>
            </a:r>
          </a:p>
          <a:p>
            <a:r>
              <a:rPr lang="en-US" altLang="ti-ET" sz="2600" dirty="0">
                <a:latin typeface="Segoe UI" panose="020B0502040204020203" pitchFamily="34" charset="0"/>
              </a:rPr>
              <a:t>Show that </a:t>
            </a:r>
            <a:r>
              <a:rPr lang="en-US" altLang="ti-ET" sz="2600" i="1" dirty="0">
                <a:latin typeface="Segoe UI" panose="020B0502040204020203" pitchFamily="34" charset="0"/>
              </a:rPr>
              <a:t>T(n) = O(n</a:t>
            </a:r>
            <a:r>
              <a:rPr lang="en-US" altLang="ti-ET" sz="26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600" i="1" dirty="0">
                <a:latin typeface="Segoe UI" panose="020B0502040204020203" pitchFamily="34" charset="0"/>
              </a:rPr>
              <a:t>)</a:t>
            </a:r>
          </a:p>
          <a:p>
            <a:endParaRPr lang="en-US" altLang="ti-ET" dirty="0">
              <a:latin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Object 3">
                <a:extLst>
                  <a:ext uri="{FF2B5EF4-FFF2-40B4-BE49-F238E27FC236}">
                    <a16:creationId xmlns:a16="http://schemas.microsoft.com/office/drawing/2014/main" id="{F723DD72-572F-45C0-B232-58E66D91ADD3}"/>
                  </a:ext>
                </a:extLst>
              </p:cNvPr>
              <p:cNvSpPr txBox="1"/>
              <p:nvPr/>
            </p:nvSpPr>
            <p:spPr bwMode="auto">
              <a:xfrm>
                <a:off x="446048" y="291866"/>
                <a:ext cx="10069551" cy="8704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3: 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4000" dirty="0"/>
              </a:p>
            </p:txBody>
          </p:sp>
        </mc:Choice>
        <mc:Fallback xmlns="">
          <p:sp>
            <p:nvSpPr>
              <p:cNvPr id="24579" name="Object 3">
                <a:extLst>
                  <a:ext uri="{FF2B5EF4-FFF2-40B4-BE49-F238E27FC236}">
                    <a16:creationId xmlns:a16="http://schemas.microsoft.com/office/drawing/2014/main" id="{F723DD72-572F-45C0-B232-58E66D91A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048" y="291866"/>
                <a:ext cx="10069551" cy="870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E0F5E3DE-E920-415D-8608-D06244B07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133729"/>
              </p:ext>
            </p:extLst>
          </p:nvPr>
        </p:nvGraphicFramePr>
        <p:xfrm>
          <a:off x="4626038" y="814388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203040" progId="Equation.3">
                  <p:embed/>
                </p:oleObj>
              </mc:Choice>
              <mc:Fallback>
                <p:oleObj name="Equation" r:id="rId2" imgW="1218960" imgH="203040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E0F5E3DE-E920-415D-8608-D06244B07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038" y="814388"/>
                        <a:ext cx="3048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560" name="Object 8">
                <a:extLst>
                  <a:ext uri="{FF2B5EF4-FFF2-40B4-BE49-F238E27FC236}">
                    <a16:creationId xmlns:a16="http://schemas.microsoft.com/office/drawing/2014/main" id="{8B763A7D-689B-4649-BFBE-3B75F5266682}"/>
                  </a:ext>
                </a:extLst>
              </p:cNvPr>
              <p:cNvSpPr txBox="1"/>
              <p:nvPr/>
            </p:nvSpPr>
            <p:spPr bwMode="auto">
              <a:xfrm>
                <a:off x="5294242" y="1398588"/>
                <a:ext cx="4479529" cy="571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560" name="Object 8">
                <a:extLst>
                  <a:ext uri="{FF2B5EF4-FFF2-40B4-BE49-F238E27FC236}">
                    <a16:creationId xmlns:a16="http://schemas.microsoft.com/office/drawing/2014/main" id="{8B763A7D-689B-4649-BFBE-3B75F5266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4242" y="1398588"/>
                <a:ext cx="4479529" cy="571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42A53339-4237-46ED-8BF8-697E08C87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68117"/>
              </p:ext>
            </p:extLst>
          </p:nvPr>
        </p:nvGraphicFramePr>
        <p:xfrm>
          <a:off x="5326562" y="1982166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203040" progId="Equation.3">
                  <p:embed/>
                </p:oleObj>
              </mc:Choice>
              <mc:Fallback>
                <p:oleObj name="Equation" r:id="rId6" imgW="838080" imgH="20304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42A53339-4237-46ED-8BF8-697E08C87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562" y="1982166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D163AFC3-9F61-4F24-8AD8-5559D29FB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99298"/>
              </p:ext>
            </p:extLst>
          </p:nvPr>
        </p:nvGraphicFramePr>
        <p:xfrm>
          <a:off x="5358312" y="2591766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203040" progId="Equation.3">
                  <p:embed/>
                </p:oleObj>
              </mc:Choice>
              <mc:Fallback>
                <p:oleObj name="Equation" r:id="rId8" imgW="812520" imgH="203040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D163AFC3-9F61-4F24-8AD8-5559D29FB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312" y="2591766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4688AC72-C785-454A-ABB4-896C07F1F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357488"/>
              </p:ext>
            </p:extLst>
          </p:nvPr>
        </p:nvGraphicFramePr>
        <p:xfrm>
          <a:off x="5383712" y="3201366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120" imgH="228600" progId="Equation.3">
                  <p:embed/>
                </p:oleObj>
              </mc:Choice>
              <mc:Fallback>
                <p:oleObj name="Equation" r:id="rId10" imgW="1257120" imgH="228600" progId="Equation.3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4688AC72-C785-454A-ABB4-896C07F1F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712" y="3201366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>
            <a:extLst>
              <a:ext uri="{FF2B5EF4-FFF2-40B4-BE49-F238E27FC236}">
                <a16:creationId xmlns:a16="http://schemas.microsoft.com/office/drawing/2014/main" id="{68D4F717-1BBB-4206-93B2-D43DCA40E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61374"/>
              </p:ext>
            </p:extLst>
          </p:nvPr>
        </p:nvGraphicFramePr>
        <p:xfrm>
          <a:off x="5402762" y="3804616"/>
          <a:ext cx="88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203040" progId="Equation.3">
                  <p:embed/>
                </p:oleObj>
              </mc:Choice>
              <mc:Fallback>
                <p:oleObj name="Equation" r:id="rId12" imgW="355320" imgH="203040" progId="Equation.3">
                  <p:embed/>
                  <p:pic>
                    <p:nvPicPr>
                      <p:cNvPr id="23565" name="Object 13">
                        <a:extLst>
                          <a:ext uri="{FF2B5EF4-FFF2-40B4-BE49-F238E27FC236}">
                            <a16:creationId xmlns:a16="http://schemas.microsoft.com/office/drawing/2014/main" id="{68D4F717-1BBB-4206-93B2-D43DCA40EB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762" y="3804616"/>
                        <a:ext cx="88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Oval 14">
            <a:extLst>
              <a:ext uri="{FF2B5EF4-FFF2-40B4-BE49-F238E27FC236}">
                <a16:creationId xmlns:a16="http://schemas.microsoft.com/office/drawing/2014/main" id="{052C3CFA-F31A-4A0A-AA10-01BC52F76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62" y="3201366"/>
            <a:ext cx="2362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0733F227-C16E-4A7E-9879-FF52BDD9A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562" y="3277566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residual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02C8DE1D-9165-44CB-A5F3-2E8C681C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162" y="4420566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00"/>
                </a:solidFill>
                <a:latin typeface="Arial" panose="020B0604020202020204" pitchFamily="34" charset="0"/>
              </a:rPr>
              <a:t>if</a:t>
            </a:r>
          </a:p>
        </p:txBody>
      </p:sp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79B339F3-F8E3-40B6-9198-550D00798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26845"/>
              </p:ext>
            </p:extLst>
          </p:nvPr>
        </p:nvGraphicFramePr>
        <p:xfrm>
          <a:off x="6012362" y="4953966"/>
          <a:ext cx="282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30040" imgH="228600" progId="Equation.3">
                  <p:embed/>
                </p:oleObj>
              </mc:Choice>
              <mc:Fallback>
                <p:oleObj name="Equation" r:id="rId14" imgW="1130040" imgH="228600" progId="Equation.3">
                  <p:embed/>
                  <p:pic>
                    <p:nvPicPr>
                      <p:cNvPr id="23569" name="Object 17">
                        <a:extLst>
                          <a:ext uri="{FF2B5EF4-FFF2-40B4-BE49-F238E27FC236}">
                            <a16:creationId xmlns:a16="http://schemas.microsoft.com/office/drawing/2014/main" id="{79B339F3-F8E3-40B6-9198-550D00798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362" y="4953966"/>
                        <a:ext cx="282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8B94CECD-E616-4F95-A6B4-282CD7EC1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17297"/>
              </p:ext>
            </p:extLst>
          </p:nvPr>
        </p:nvGraphicFramePr>
        <p:xfrm>
          <a:off x="6307637" y="5595316"/>
          <a:ext cx="254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5920" imgH="203040" progId="Equation.3">
                  <p:embed/>
                </p:oleObj>
              </mc:Choice>
              <mc:Fallback>
                <p:oleObj name="Equation" r:id="rId16" imgW="1015920" imgH="203040" progId="Equation.3">
                  <p:embed/>
                  <p:pic>
                    <p:nvPicPr>
                      <p:cNvPr id="23571" name="Object 19">
                        <a:extLst>
                          <a:ext uri="{FF2B5EF4-FFF2-40B4-BE49-F238E27FC236}">
                            <a16:creationId xmlns:a16="http://schemas.microsoft.com/office/drawing/2014/main" id="{8B94CECD-E616-4F95-A6B4-282CD7EC1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637" y="5595316"/>
                        <a:ext cx="254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>
            <a:extLst>
              <a:ext uri="{FF2B5EF4-FFF2-40B4-BE49-F238E27FC236}">
                <a16:creationId xmlns:a16="http://schemas.microsoft.com/office/drawing/2014/main" id="{560F1013-E29A-449F-88C8-350A9BA59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04213"/>
              </p:ext>
            </p:extLst>
          </p:nvPr>
        </p:nvGraphicFramePr>
        <p:xfrm>
          <a:off x="7860212" y="6249366"/>
          <a:ext cx="1047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040" imgH="177480" progId="Equation.3">
                  <p:embed/>
                </p:oleObj>
              </mc:Choice>
              <mc:Fallback>
                <p:oleObj name="Equation" r:id="rId18" imgW="419040" imgH="177480" progId="Equation.3">
                  <p:embed/>
                  <p:pic>
                    <p:nvPicPr>
                      <p:cNvPr id="23572" name="Object 20">
                        <a:extLst>
                          <a:ext uri="{FF2B5EF4-FFF2-40B4-BE49-F238E27FC236}">
                            <a16:creationId xmlns:a16="http://schemas.microsoft.com/office/drawing/2014/main" id="{560F1013-E29A-449F-88C8-350A9BA59D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0212" y="6249366"/>
                        <a:ext cx="1047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Line 21">
            <a:extLst>
              <a:ext uri="{FF2B5EF4-FFF2-40B4-BE49-F238E27FC236}">
                <a16:creationId xmlns:a16="http://schemas.microsoft.com/office/drawing/2014/main" id="{7EB1115B-4E7C-40EC-A1AC-6895B246F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98362" y="5881066"/>
            <a:ext cx="1377557" cy="444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D6103888-BE66-4F8D-89F9-3AB5F5F56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9866" y="5525466"/>
            <a:ext cx="12284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 dirty="0">
                <a:solidFill>
                  <a:srgbClr val="FF0000"/>
                </a:solidFill>
                <a:latin typeface="Arial" panose="020B0604020202020204" pitchFamily="34" charset="0"/>
              </a:rPr>
              <a:t>overkill?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1F854-FF19-46B8-8560-4DF2F2DD7C52}"/>
              </a:ext>
            </a:extLst>
          </p:cNvPr>
          <p:cNvSpPr txBox="1"/>
          <p:nvPr/>
        </p:nvSpPr>
        <p:spPr>
          <a:xfrm>
            <a:off x="337038" y="3743980"/>
            <a:ext cx="3543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</a:t>
            </a:r>
            <a:r>
              <a:rPr lang="en-US" altLang="ti-ET" sz="28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1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: O(n</a:t>
            </a:r>
            <a:r>
              <a:rPr lang="en-US" altLang="ti-ET" sz="28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8DE14-E842-404C-9C47-7924A6C6962C}"/>
              </a:ext>
            </a:extLst>
          </p:cNvPr>
          <p:cNvSpPr/>
          <p:nvPr/>
        </p:nvSpPr>
        <p:spPr>
          <a:xfrm flipH="1">
            <a:off x="4472245" y="0"/>
            <a:ext cx="457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FBB4ECCC-74B1-490F-8FF2-58BAB9759AAE}"/>
                  </a:ext>
                </a:extLst>
              </p:cNvPr>
              <p:cNvSpPr txBox="1"/>
              <p:nvPr/>
            </p:nvSpPr>
            <p:spPr bwMode="auto">
              <a:xfrm>
                <a:off x="337884" y="1347166"/>
                <a:ext cx="4157220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sz="3200" b="1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𝒙𝒂𝒎𝒑𝒍𝒆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FBB4ECCC-74B1-490F-8FF2-58BAB975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884" y="1347166"/>
                <a:ext cx="4157220" cy="1143000"/>
              </a:xfrm>
              <a:prstGeom prst="rect">
                <a:avLst/>
              </a:prstGeom>
              <a:blipFill>
                <a:blip r:embed="rId21"/>
                <a:stretch>
                  <a:fillRect l="-3812" t="-74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23567" grpId="0"/>
      <p:bldP spid="23568" grpId="0"/>
      <p:bldP spid="235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4ADCB519-4338-498E-BC35-000129943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68510" y="250825"/>
            <a:ext cx="7102001" cy="1397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ti-ET" sz="2200" dirty="0"/>
              <a:t>Assume </a:t>
            </a:r>
            <a:r>
              <a:rPr lang="en-US" altLang="ti-ET" sz="2200" i="1" dirty="0"/>
              <a:t>T(k) = O(k) </a:t>
            </a:r>
            <a:r>
              <a:rPr lang="en-US" altLang="ti-ET" sz="2200" dirty="0"/>
              <a:t> for all </a:t>
            </a:r>
            <a:r>
              <a:rPr lang="en-US" altLang="ti-ET" sz="2200" i="1" dirty="0"/>
              <a:t>k &lt; n</a:t>
            </a:r>
          </a:p>
          <a:p>
            <a:pPr lvl="1"/>
            <a:r>
              <a:rPr lang="en-US" altLang="ti-ET" sz="2000" dirty="0"/>
              <a:t>again, this implies that </a:t>
            </a:r>
            <a:r>
              <a:rPr lang="en-US" altLang="ti-ET" sz="2000" i="1" dirty="0"/>
              <a:t>T(n/2) </a:t>
            </a:r>
            <a:r>
              <a:rPr lang="en-US" altLang="ti-ET" sz="2000" i="1" dirty="0">
                <a:cs typeface="Arial" panose="020B0604020202020204" pitchFamily="34" charset="0"/>
              </a:rPr>
              <a:t>≤</a:t>
            </a:r>
            <a:r>
              <a:rPr lang="en-US" altLang="ti-ET" sz="2000" i="1" dirty="0"/>
              <a:t> c</a:t>
            </a:r>
            <a:endParaRPr lang="en-US" altLang="ti-ET" sz="2000" i="1" baseline="30000" dirty="0"/>
          </a:p>
          <a:p>
            <a:r>
              <a:rPr lang="en-US" altLang="ti-ET" sz="2200" dirty="0"/>
              <a:t>Show that </a:t>
            </a:r>
            <a:r>
              <a:rPr lang="en-US" altLang="ti-ET" sz="2200" i="1" dirty="0"/>
              <a:t>T(n) = O(n)</a:t>
            </a:r>
            <a:endParaRPr lang="en-US" altLang="ti-ET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372BEBA6-CB47-442D-9B87-851027E33A90}"/>
                  </a:ext>
                </a:extLst>
              </p:cNvPr>
              <p:cNvSpPr txBox="1"/>
              <p:nvPr/>
            </p:nvSpPr>
            <p:spPr bwMode="auto">
              <a:xfrm>
                <a:off x="4727575" y="1800225"/>
                <a:ext cx="4645026" cy="622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372BEBA6-CB47-442D-9B87-851027E33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7575" y="1800225"/>
                <a:ext cx="4645026" cy="622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FD999283-716F-4596-A97F-D25E98F5C015}"/>
              </a:ext>
            </a:extLst>
          </p:cNvPr>
          <p:cNvSpPr/>
          <p:nvPr/>
        </p:nvSpPr>
        <p:spPr>
          <a:xfrm>
            <a:off x="8118088" y="3388673"/>
            <a:ext cx="2759239" cy="1930459"/>
          </a:xfrm>
          <a:prstGeom prst="noSmoking">
            <a:avLst>
              <a:gd name="adj" fmla="val 3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5" name="Object 5">
                <a:extLst>
                  <a:ext uri="{FF2B5EF4-FFF2-40B4-BE49-F238E27FC236}">
                    <a16:creationId xmlns:a16="http://schemas.microsoft.com/office/drawing/2014/main" id="{3804AC8C-354F-4F70-9327-0AAC93063318}"/>
                  </a:ext>
                </a:extLst>
              </p:cNvPr>
              <p:cNvSpPr txBox="1"/>
              <p:nvPr/>
            </p:nvSpPr>
            <p:spPr bwMode="auto">
              <a:xfrm>
                <a:off x="5511690" y="2491561"/>
                <a:ext cx="3860910" cy="6302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5605" name="Object 5">
                <a:extLst>
                  <a:ext uri="{FF2B5EF4-FFF2-40B4-BE49-F238E27FC236}">
                    <a16:creationId xmlns:a16="http://schemas.microsoft.com/office/drawing/2014/main" id="{3804AC8C-354F-4F70-9327-0AAC9306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1690" y="2491561"/>
                <a:ext cx="3860910" cy="630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Object 6">
                <a:extLst>
                  <a:ext uri="{FF2B5EF4-FFF2-40B4-BE49-F238E27FC236}">
                    <a16:creationId xmlns:a16="http://schemas.microsoft.com/office/drawing/2014/main" id="{13C61D78-9BC6-44F3-ACDA-CA633E543443}"/>
                  </a:ext>
                </a:extLst>
              </p:cNvPr>
              <p:cNvSpPr txBox="1"/>
              <p:nvPr/>
            </p:nvSpPr>
            <p:spPr bwMode="auto">
              <a:xfrm>
                <a:off x="5565774" y="3175620"/>
                <a:ext cx="3806825" cy="626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5606" name="Object 6">
                <a:extLst>
                  <a:ext uri="{FF2B5EF4-FFF2-40B4-BE49-F238E27FC236}">
                    <a16:creationId xmlns:a16="http://schemas.microsoft.com/office/drawing/2014/main" id="{13C61D78-9BC6-44F3-ACDA-CA633E543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5774" y="3175620"/>
                <a:ext cx="3806825" cy="626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327E2423-BC53-4833-B7CA-D425466D04F4}"/>
                  </a:ext>
                </a:extLst>
              </p:cNvPr>
              <p:cNvSpPr txBox="1"/>
              <p:nvPr/>
            </p:nvSpPr>
            <p:spPr bwMode="auto">
              <a:xfrm>
                <a:off x="5565775" y="3869393"/>
                <a:ext cx="3806824" cy="6302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327E2423-BC53-4833-B7CA-D425466D0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5775" y="3869393"/>
                <a:ext cx="3806824" cy="6302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9" name="Text Box 9">
            <a:extLst>
              <a:ext uri="{FF2B5EF4-FFF2-40B4-BE49-F238E27FC236}">
                <a16:creationId xmlns:a16="http://schemas.microsoft.com/office/drawing/2014/main" id="{7CED4A6F-7E40-495D-AA2A-BCE4FAF6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339" y="3933525"/>
            <a:ext cx="26388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 of </a:t>
            </a:r>
            <a:r>
              <a:rPr lang="en-US" altLang="ti-ET" sz="24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ti-E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 we can just roll it in?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E4BFD9A1-2963-4369-B01B-553BF27163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7344" y="3771174"/>
            <a:ext cx="1110744" cy="439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875FE-3FC4-4457-8E2D-20F776E8458D}"/>
              </a:ext>
            </a:extLst>
          </p:cNvPr>
          <p:cNvSpPr txBox="1"/>
          <p:nvPr/>
        </p:nvSpPr>
        <p:spPr>
          <a:xfrm>
            <a:off x="333411" y="3717013"/>
            <a:ext cx="3543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</a:t>
            </a:r>
            <a:r>
              <a:rPr lang="en-US" altLang="ti-ET" sz="28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: O(n)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87708-3CC9-409B-A0CF-AE507E6E9FD7}"/>
              </a:ext>
            </a:extLst>
          </p:cNvPr>
          <p:cNvSpPr/>
          <p:nvPr/>
        </p:nvSpPr>
        <p:spPr>
          <a:xfrm flipH="1">
            <a:off x="4322791" y="0"/>
            <a:ext cx="457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AB69C3A8-901A-42EA-B47E-AB5E8A72D71A}"/>
                  </a:ext>
                </a:extLst>
              </p:cNvPr>
              <p:cNvSpPr txBox="1"/>
              <p:nvPr/>
            </p:nvSpPr>
            <p:spPr bwMode="auto">
              <a:xfrm>
                <a:off x="294076" y="1348561"/>
                <a:ext cx="4157220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sz="3200" b="1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𝒙𝒂𝒎𝒑𝒍𝒆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AB69C3A8-901A-42EA-B47E-AB5E8A72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76" y="1348561"/>
                <a:ext cx="4157220" cy="1143000"/>
              </a:xfrm>
              <a:prstGeom prst="rect">
                <a:avLst/>
              </a:prstGeom>
              <a:blipFill>
                <a:blip r:embed="rId6"/>
                <a:stretch>
                  <a:fillRect l="-3812" t="-74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2">
            <a:extLst>
              <a:ext uri="{FF2B5EF4-FFF2-40B4-BE49-F238E27FC236}">
                <a16:creationId xmlns:a16="http://schemas.microsoft.com/office/drawing/2014/main" id="{B4F157EB-0BFE-4F53-A9CE-6B04FA36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96" y="5590828"/>
            <a:ext cx="641530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prove the exact form!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ti-ET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n  ≤  </a:t>
            </a:r>
            <a:r>
              <a:rPr lang="en-US" altLang="ti-ET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ti-ET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707071D-EB20-4134-8523-DD73359C7BF7}"/>
              </a:ext>
            </a:extLst>
          </p:cNvPr>
          <p:cNvSpPr/>
          <p:nvPr/>
        </p:nvSpPr>
        <p:spPr>
          <a:xfrm>
            <a:off x="1788992" y="3219995"/>
            <a:ext cx="2142903" cy="1571190"/>
          </a:xfrm>
          <a:prstGeom prst="mathMultiply">
            <a:avLst>
              <a:gd name="adj1" fmla="val 46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6" grpId="0" animBg="1"/>
      <p:bldP spid="25605" grpId="0"/>
      <p:bldP spid="25606" grpId="0"/>
      <p:bldP spid="25608" grpId="0"/>
      <p:bldP spid="25609" grpId="0"/>
      <p:bldP spid="24" grpId="0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D93D3D7A-0DAB-4912-826A-F64948B4789C}"/>
                  </a:ext>
                </a:extLst>
              </p:cNvPr>
              <p:cNvSpPr txBox="1"/>
              <p:nvPr/>
            </p:nvSpPr>
            <p:spPr bwMode="auto">
              <a:xfrm>
                <a:off x="4664683" y="645979"/>
                <a:ext cx="4416808" cy="76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D93D3D7A-0DAB-4912-826A-F64948B4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4683" y="645979"/>
                <a:ext cx="4416808" cy="763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9AB80555-55FF-4AD6-A398-1ADE908FD1FF}"/>
                  </a:ext>
                </a:extLst>
              </p:cNvPr>
              <p:cNvSpPr txBox="1"/>
              <p:nvPr/>
            </p:nvSpPr>
            <p:spPr bwMode="auto">
              <a:xfrm>
                <a:off x="5576696" y="1756008"/>
                <a:ext cx="4997603" cy="7637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i-ET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9AB80555-55FF-4AD6-A398-1ADE908F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6696" y="1756008"/>
                <a:ext cx="4997603" cy="763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2" name="Object 10">
                <a:extLst>
                  <a:ext uri="{FF2B5EF4-FFF2-40B4-BE49-F238E27FC236}">
                    <a16:creationId xmlns:a16="http://schemas.microsoft.com/office/drawing/2014/main" id="{ACA40951-4E85-4C1E-9EAA-9524E727B46A}"/>
                  </a:ext>
                </a:extLst>
              </p:cNvPr>
              <p:cNvSpPr txBox="1"/>
              <p:nvPr/>
            </p:nvSpPr>
            <p:spPr bwMode="auto">
              <a:xfrm>
                <a:off x="5624553" y="2565556"/>
                <a:ext cx="4949746" cy="843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3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3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82" name="Object 10">
                <a:extLst>
                  <a:ext uri="{FF2B5EF4-FFF2-40B4-BE49-F238E27FC236}">
                    <a16:creationId xmlns:a16="http://schemas.microsoft.com/office/drawing/2014/main" id="{ACA40951-4E85-4C1E-9EAA-9524E727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553" y="2565556"/>
                <a:ext cx="4949746" cy="843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3" name="Object 11">
                <a:extLst>
                  <a:ext uri="{FF2B5EF4-FFF2-40B4-BE49-F238E27FC236}">
                    <a16:creationId xmlns:a16="http://schemas.microsoft.com/office/drawing/2014/main" id="{CCFE1A03-6995-46F8-8874-969967CB07C9}"/>
                  </a:ext>
                </a:extLst>
              </p:cNvPr>
              <p:cNvSpPr txBox="1"/>
              <p:nvPr/>
            </p:nvSpPr>
            <p:spPr bwMode="auto">
              <a:xfrm>
                <a:off x="5624553" y="3365305"/>
                <a:ext cx="4949747" cy="6350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3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83" name="Object 11">
                <a:extLst>
                  <a:ext uri="{FF2B5EF4-FFF2-40B4-BE49-F238E27FC236}">
                    <a16:creationId xmlns:a16="http://schemas.microsoft.com/office/drawing/2014/main" id="{CCFE1A03-6995-46F8-8874-969967CB0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553" y="3365305"/>
                <a:ext cx="4949747" cy="635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4" name="Oval 12">
            <a:extLst>
              <a:ext uri="{FF2B5EF4-FFF2-40B4-BE49-F238E27FC236}">
                <a16:creationId xmlns:a16="http://schemas.microsoft.com/office/drawing/2014/main" id="{4770BD7C-09C3-4F07-A310-AB296684C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53" y="3378044"/>
            <a:ext cx="1851103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B92864DF-D8D6-4A3B-9707-2810DB8B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6" y="4096138"/>
            <a:ext cx="13034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6" name="Object 14">
                <a:extLst>
                  <a:ext uri="{FF2B5EF4-FFF2-40B4-BE49-F238E27FC236}">
                    <a16:creationId xmlns:a16="http://schemas.microsoft.com/office/drawing/2014/main" id="{268B0BA7-ADDA-43E9-97C1-A59E8DD7BB41}"/>
                  </a:ext>
                </a:extLst>
              </p:cNvPr>
              <p:cNvSpPr txBox="1"/>
              <p:nvPr/>
            </p:nvSpPr>
            <p:spPr bwMode="auto">
              <a:xfrm>
                <a:off x="5624553" y="4692958"/>
                <a:ext cx="4949748" cy="539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3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86" name="Object 14">
                <a:extLst>
                  <a:ext uri="{FF2B5EF4-FFF2-40B4-BE49-F238E27FC236}">
                    <a16:creationId xmlns:a16="http://schemas.microsoft.com/office/drawing/2014/main" id="{268B0BA7-ADDA-43E9-97C1-A59E8DD7B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553" y="4692958"/>
                <a:ext cx="4949748" cy="539750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7" name="Text Box 15">
            <a:extLst>
              <a:ext uri="{FF2B5EF4-FFF2-40B4-BE49-F238E27FC236}">
                <a16:creationId xmlns:a16="http://schemas.microsoft.com/office/drawing/2014/main" id="{F2D33640-F747-4629-B7FE-6ACAA9DC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959" y="5414360"/>
            <a:ext cx="29335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ti-ET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ti-E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n, c &gt;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DAD93-82FA-4429-B65F-9A22F1643715}"/>
              </a:ext>
            </a:extLst>
          </p:cNvPr>
          <p:cNvSpPr txBox="1"/>
          <p:nvPr/>
        </p:nvSpPr>
        <p:spPr>
          <a:xfrm>
            <a:off x="366084" y="3738773"/>
            <a:ext cx="4018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</a:t>
            </a:r>
            <a:r>
              <a:rPr lang="en-US" altLang="ti-ET" sz="28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3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: O(n</a:t>
            </a:r>
            <a:r>
              <a:rPr lang="en-US" altLang="ti-ET" sz="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log</a:t>
            </a:r>
            <a:r>
              <a:rPr lang="en-US" altLang="ti-ET" sz="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n)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71B4-299A-47AA-BFF0-8AC7DDA15ADA}"/>
              </a:ext>
            </a:extLst>
          </p:cNvPr>
          <p:cNvSpPr/>
          <p:nvPr/>
        </p:nvSpPr>
        <p:spPr>
          <a:xfrm flipH="1">
            <a:off x="4643639" y="0"/>
            <a:ext cx="457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D8E4DFC3-A299-4822-B96A-5FB9D46E0C17}"/>
                  </a:ext>
                </a:extLst>
              </p:cNvPr>
              <p:cNvSpPr txBox="1"/>
              <p:nvPr/>
            </p:nvSpPr>
            <p:spPr bwMode="auto">
              <a:xfrm>
                <a:off x="278370" y="1376750"/>
                <a:ext cx="4157220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sz="3200" b="1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𝒙𝒂𝒎𝒑𝒍𝒆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D8E4DFC3-A299-4822-B96A-5FB9D46E0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70" y="1376750"/>
                <a:ext cx="4157220" cy="1143000"/>
              </a:xfrm>
              <a:prstGeom prst="rect">
                <a:avLst/>
              </a:prstGeom>
              <a:blipFill>
                <a:blip r:embed="rId7"/>
                <a:stretch>
                  <a:fillRect l="-3959" t="-74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alf Frame 18">
            <a:extLst>
              <a:ext uri="{FF2B5EF4-FFF2-40B4-BE49-F238E27FC236}">
                <a16:creationId xmlns:a16="http://schemas.microsoft.com/office/drawing/2014/main" id="{D9B77500-1F78-4BD8-B45C-7E4D5C439729}"/>
              </a:ext>
            </a:extLst>
          </p:cNvPr>
          <p:cNvSpPr/>
          <p:nvPr/>
        </p:nvSpPr>
        <p:spPr>
          <a:xfrm rot="2798604" flipH="1" flipV="1">
            <a:off x="2124109" y="3897876"/>
            <a:ext cx="724018" cy="2106670"/>
          </a:xfrm>
          <a:prstGeom prst="halfFrame">
            <a:avLst>
              <a:gd name="adj1" fmla="val 13495"/>
              <a:gd name="adj2" fmla="val 1440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/>
      <p:bldP spid="28682" grpId="0"/>
      <p:bldP spid="28685" grpId="0"/>
      <p:bldP spid="28686" grpId="0"/>
      <p:bldP spid="2868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2" y="1036948"/>
            <a:ext cx="4109930" cy="5821052"/>
          </a:xfr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	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	Test(n-1);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Test(3);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4573438" y="1036948"/>
            <a:ext cx="45719" cy="582105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0C98F6-ABCE-4562-8E65-D1D22E8BB009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6260693" y="1597173"/>
            <a:ext cx="927760" cy="50675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500ADA-4AF6-4DFA-8403-025E73F019F8}"/>
              </a:ext>
            </a:extLst>
          </p:cNvPr>
          <p:cNvCxnSpPr>
            <a:cxnSpLocks/>
            <a:stCxn id="82" idx="2"/>
            <a:endCxn id="35" idx="0"/>
          </p:cNvCxnSpPr>
          <p:nvPr/>
        </p:nvCxnSpPr>
        <p:spPr>
          <a:xfrm flipH="1">
            <a:off x="5201502" y="1597173"/>
            <a:ext cx="1059191" cy="50675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C71597-8D32-4D84-A489-EED681DA399C}"/>
              </a:ext>
            </a:extLst>
          </p:cNvPr>
          <p:cNvSpPr/>
          <p:nvPr/>
        </p:nvSpPr>
        <p:spPr>
          <a:xfrm>
            <a:off x="4707278" y="2103930"/>
            <a:ext cx="988447" cy="5580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405E1"/>
                </a:solidFill>
              </a:rPr>
              <a:t>3</a:t>
            </a:r>
            <a:endParaRPr lang="ti-ET" sz="2400" b="1" dirty="0">
              <a:solidFill>
                <a:srgbClr val="2405E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24BA9-AC84-4C2E-9BA0-E707B846CE8B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7188453" y="2661985"/>
            <a:ext cx="1142542" cy="4766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DF3F783-3412-4710-A61B-48151EC2C9DF}"/>
              </a:ext>
            </a:extLst>
          </p:cNvPr>
          <p:cNvCxnSpPr>
            <a:cxnSpLocks/>
            <a:stCxn id="83" idx="2"/>
            <a:endCxn id="67" idx="0"/>
          </p:cNvCxnSpPr>
          <p:nvPr/>
        </p:nvCxnSpPr>
        <p:spPr>
          <a:xfrm flipH="1">
            <a:off x="6207927" y="2661985"/>
            <a:ext cx="980526" cy="4766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416055A-4E54-4281-A09C-16A5837ADB6B}"/>
              </a:ext>
            </a:extLst>
          </p:cNvPr>
          <p:cNvSpPr/>
          <p:nvPr/>
        </p:nvSpPr>
        <p:spPr>
          <a:xfrm>
            <a:off x="5766919" y="3138663"/>
            <a:ext cx="882016" cy="5580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405E1"/>
                </a:solidFill>
              </a:rPr>
              <a:t>2</a:t>
            </a:r>
            <a:endParaRPr lang="ti-ET" sz="2400" b="1" dirty="0">
              <a:solidFill>
                <a:srgbClr val="2405E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2CEEB43-FAE7-4251-8487-D79470F8A313}"/>
              </a:ext>
            </a:extLst>
          </p:cNvPr>
          <p:cNvCxnSpPr>
            <a:cxnSpLocks/>
            <a:stCxn id="84" idx="2"/>
            <a:endCxn id="71" idx="0"/>
          </p:cNvCxnSpPr>
          <p:nvPr/>
        </p:nvCxnSpPr>
        <p:spPr>
          <a:xfrm flipH="1">
            <a:off x="7497248" y="3696718"/>
            <a:ext cx="833747" cy="4704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743C35A-0CAD-4F74-B97C-D35A9EB6C5C1}"/>
              </a:ext>
            </a:extLst>
          </p:cNvPr>
          <p:cNvSpPr/>
          <p:nvPr/>
        </p:nvSpPr>
        <p:spPr>
          <a:xfrm>
            <a:off x="6931742" y="4167189"/>
            <a:ext cx="1131012" cy="5580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405E1"/>
                </a:solidFill>
              </a:rPr>
              <a:t>1</a:t>
            </a:r>
            <a:endParaRPr lang="ti-ET" sz="2400" b="1" dirty="0">
              <a:solidFill>
                <a:srgbClr val="2405E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2F29EBF-77AF-4967-B769-5353DC75A539}"/>
              </a:ext>
            </a:extLst>
          </p:cNvPr>
          <p:cNvSpPr/>
          <p:nvPr/>
        </p:nvSpPr>
        <p:spPr>
          <a:xfrm>
            <a:off x="5635363" y="1048817"/>
            <a:ext cx="1250660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Test(3)</a:t>
            </a:r>
            <a:endParaRPr lang="ti-ET" sz="2400" b="1" dirty="0">
              <a:solidFill>
                <a:schemeClr val="bg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7D63996-CAD7-4460-BA7B-4894870226D1}"/>
              </a:ext>
            </a:extLst>
          </p:cNvPr>
          <p:cNvSpPr/>
          <p:nvPr/>
        </p:nvSpPr>
        <p:spPr>
          <a:xfrm>
            <a:off x="6563123" y="2103930"/>
            <a:ext cx="125066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Test(2)</a:t>
            </a:r>
            <a:endParaRPr lang="ti-ET" sz="2400" b="1" dirty="0">
              <a:solidFill>
                <a:schemeClr val="bg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EA4EA75-6CC6-41BF-82AE-BB885899EC82}"/>
              </a:ext>
            </a:extLst>
          </p:cNvPr>
          <p:cNvSpPr/>
          <p:nvPr/>
        </p:nvSpPr>
        <p:spPr>
          <a:xfrm>
            <a:off x="7687674" y="3138663"/>
            <a:ext cx="1286641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Test(1)</a:t>
            </a:r>
            <a:endParaRPr lang="ti-ET" sz="2400" b="1" dirty="0">
              <a:solidFill>
                <a:schemeClr val="bg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155E121-9318-4756-9D88-2328B0890F9B}"/>
              </a:ext>
            </a:extLst>
          </p:cNvPr>
          <p:cNvSpPr/>
          <p:nvPr/>
        </p:nvSpPr>
        <p:spPr>
          <a:xfrm>
            <a:off x="8659857" y="4167189"/>
            <a:ext cx="1286642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Test(0)</a:t>
            </a:r>
            <a:endParaRPr lang="ti-ET" sz="2400" b="1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33416F-5C6C-42BE-B6B7-69F2BF7C1C5C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8330995" y="3696718"/>
            <a:ext cx="972183" cy="4704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BD05581-9959-485C-9A6A-A37174C6F13A}"/>
              </a:ext>
            </a:extLst>
          </p:cNvPr>
          <p:cNvSpPr/>
          <p:nvPr/>
        </p:nvSpPr>
        <p:spPr>
          <a:xfrm flipH="1">
            <a:off x="5108273" y="2900324"/>
            <a:ext cx="45719" cy="290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C831D5-4D85-46F3-BB7F-AE1CC6AE7FF9}"/>
              </a:ext>
            </a:extLst>
          </p:cNvPr>
          <p:cNvSpPr/>
          <p:nvPr/>
        </p:nvSpPr>
        <p:spPr>
          <a:xfrm>
            <a:off x="6149391" y="3846136"/>
            <a:ext cx="45719" cy="19553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6BDD0-B1D0-4CF2-81CA-DC3DFE17AFEA}"/>
              </a:ext>
            </a:extLst>
          </p:cNvPr>
          <p:cNvSpPr/>
          <p:nvPr/>
        </p:nvSpPr>
        <p:spPr>
          <a:xfrm flipH="1">
            <a:off x="7488103" y="4952096"/>
            <a:ext cx="45719" cy="849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8EAF32-A35C-46A4-91DB-147A129F6339}"/>
              </a:ext>
            </a:extLst>
          </p:cNvPr>
          <p:cNvSpPr/>
          <p:nvPr/>
        </p:nvSpPr>
        <p:spPr>
          <a:xfrm flipH="1" flipV="1">
            <a:off x="7169236" y="1368711"/>
            <a:ext cx="3308807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3E2CCA-FC48-44A2-80A9-5DA2EFB6F296}"/>
              </a:ext>
            </a:extLst>
          </p:cNvPr>
          <p:cNvSpPr/>
          <p:nvPr/>
        </p:nvSpPr>
        <p:spPr>
          <a:xfrm flipH="1" flipV="1">
            <a:off x="8143035" y="2344482"/>
            <a:ext cx="233500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BA3452-228C-41BC-93F4-3ACD2E3AF0DF}"/>
              </a:ext>
            </a:extLst>
          </p:cNvPr>
          <p:cNvSpPr/>
          <p:nvPr/>
        </p:nvSpPr>
        <p:spPr>
          <a:xfrm flipH="1" flipV="1">
            <a:off x="9252558" y="3406140"/>
            <a:ext cx="122548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7973ED-B60A-46B4-84BE-20408B034C12}"/>
              </a:ext>
            </a:extLst>
          </p:cNvPr>
          <p:cNvSpPr/>
          <p:nvPr/>
        </p:nvSpPr>
        <p:spPr>
          <a:xfrm flipH="1">
            <a:off x="10020686" y="4414061"/>
            <a:ext cx="457357" cy="45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E45D5E-239D-4FBE-97EA-B08BD27062D3}"/>
              </a:ext>
            </a:extLst>
          </p:cNvPr>
          <p:cNvSpPr txBox="1"/>
          <p:nvPr/>
        </p:nvSpPr>
        <p:spPr>
          <a:xfrm>
            <a:off x="5356772" y="6287302"/>
            <a:ext cx="1713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b="1" dirty="0">
                <a:solidFill>
                  <a:srgbClr val="2405E1"/>
                </a:solidFill>
                <a:latin typeface="Segoe UI" panose="020B0502040204020203" pitchFamily="34" charset="0"/>
              </a:rPr>
              <a:t>3 – </a:t>
            </a:r>
            <a:r>
              <a:rPr lang="en-US" altLang="ti-ET" sz="2400" b="1" dirty="0" err="1">
                <a:solidFill>
                  <a:srgbClr val="2405E1"/>
                </a:solidFill>
                <a:latin typeface="Segoe UI" panose="020B0502040204020203" pitchFamily="34" charset="0"/>
              </a:rPr>
              <a:t>Printfs</a:t>
            </a:r>
            <a:r>
              <a:rPr lang="en-US" altLang="ti-ET" sz="2400" b="1" dirty="0">
                <a:solidFill>
                  <a:srgbClr val="2405E1"/>
                </a:solidFill>
                <a:latin typeface="Segoe UI" panose="020B0502040204020203" pitchFamily="34" charset="0"/>
              </a:rPr>
              <a:t> </a:t>
            </a:r>
            <a:endParaRPr lang="ti-ET" sz="2400" b="1" dirty="0">
              <a:solidFill>
                <a:srgbClr val="2405E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CD2408-71E6-4FC1-AD73-E1C5B71160CC}"/>
              </a:ext>
            </a:extLst>
          </p:cNvPr>
          <p:cNvSpPr txBox="1"/>
          <p:nvPr/>
        </p:nvSpPr>
        <p:spPr>
          <a:xfrm>
            <a:off x="10666002" y="2431354"/>
            <a:ext cx="1525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rgbClr val="00B050"/>
                </a:solidFill>
                <a:latin typeface="Segoe UI" panose="020B0502040204020203" pitchFamily="34" charset="0"/>
              </a:rPr>
              <a:t>4</a:t>
            </a:r>
          </a:p>
          <a:p>
            <a:pPr algn="ctr"/>
            <a:r>
              <a:rPr lang="en-US" altLang="ti-ET" sz="2400" b="1" dirty="0">
                <a:solidFill>
                  <a:srgbClr val="00B050"/>
                </a:solidFill>
                <a:latin typeface="Segoe UI" panose="020B0502040204020203" pitchFamily="34" charset="0"/>
              </a:rPr>
              <a:t>function</a:t>
            </a:r>
          </a:p>
          <a:p>
            <a:pPr algn="ctr"/>
            <a:r>
              <a:rPr lang="en-US" altLang="ti-ET" sz="2400" b="1" dirty="0">
                <a:solidFill>
                  <a:srgbClr val="00B050"/>
                </a:solidFill>
                <a:latin typeface="Segoe UI" panose="020B0502040204020203" pitchFamily="34" charset="0"/>
              </a:rPr>
              <a:t>calls </a:t>
            </a:r>
            <a:endParaRPr lang="ti-ET" sz="2400" b="1" dirty="0">
              <a:solidFill>
                <a:srgbClr val="00B05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5365354-BED4-40E9-89F8-164F9DB7D43A}"/>
              </a:ext>
            </a:extLst>
          </p:cNvPr>
          <p:cNvSpPr/>
          <p:nvPr/>
        </p:nvSpPr>
        <p:spPr>
          <a:xfrm rot="16200000">
            <a:off x="6084582" y="4661389"/>
            <a:ext cx="352221" cy="2839853"/>
          </a:xfrm>
          <a:prstGeom prst="leftBrace">
            <a:avLst>
              <a:gd name="adj1" fmla="val 59697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B40B369-3FF3-4121-A6FC-9A72C62BA8B5}"/>
              </a:ext>
            </a:extLst>
          </p:cNvPr>
          <p:cNvSpPr/>
          <p:nvPr/>
        </p:nvSpPr>
        <p:spPr>
          <a:xfrm>
            <a:off x="10478043" y="1150070"/>
            <a:ext cx="268241" cy="3802026"/>
          </a:xfrm>
          <a:prstGeom prst="rightBrace">
            <a:avLst>
              <a:gd name="adj1" fmla="val 92676"/>
              <a:gd name="adj2" fmla="val 5074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8FF7BE-D2B9-4D01-B294-9BDA8D6835B5}"/>
              </a:ext>
            </a:extLst>
          </p:cNvPr>
          <p:cNvSpPr txBox="1"/>
          <p:nvPr/>
        </p:nvSpPr>
        <p:spPr>
          <a:xfrm>
            <a:off x="9103773" y="5882148"/>
            <a:ext cx="2748540" cy="5847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ti-ET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ti-ET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i-ET" sz="32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0F2FB7-6D10-457A-8DB8-97808DA23E86}"/>
              </a:ext>
            </a:extLst>
          </p:cNvPr>
          <p:cNvSpPr txBox="1"/>
          <p:nvPr/>
        </p:nvSpPr>
        <p:spPr>
          <a:xfrm>
            <a:off x="7110308" y="6164192"/>
            <a:ext cx="791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</a:t>
            </a:r>
            <a:endParaRPr lang="ti-ET" sz="3200" b="1" i="1" dirty="0">
              <a:solidFill>
                <a:srgbClr val="2405E1"/>
              </a:solidFill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F34E09-4FAE-40D0-80C4-3C6C0C9038F4}"/>
              </a:ext>
            </a:extLst>
          </p:cNvPr>
          <p:cNvSpPr txBox="1"/>
          <p:nvPr/>
        </p:nvSpPr>
        <p:spPr>
          <a:xfrm>
            <a:off x="10674252" y="3952396"/>
            <a:ext cx="1517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i-ET" sz="3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n+1</a:t>
            </a:r>
            <a:endParaRPr lang="ti-ET" sz="3200" b="1" i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7" grpId="0" animBg="1"/>
      <p:bldP spid="71" grpId="0" animBg="1"/>
      <p:bldP spid="82" grpId="0" animBg="1"/>
      <p:bldP spid="83" grpId="0" animBg="1"/>
      <p:bldP spid="84" grpId="0" animBg="1"/>
      <p:bldP spid="85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7" grpId="0"/>
      <p:bldP spid="48" grpId="0"/>
      <p:bldP spid="27" grpId="0" animBg="1"/>
      <p:bldP spid="29" grpId="0" animBg="1"/>
      <p:bldP spid="52" grpId="0" animBg="1"/>
      <p:bldP spid="53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699DA3-99CA-4AF7-AB29-323EAD074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653" y="173620"/>
            <a:ext cx="9168161" cy="816980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Changing</a:t>
            </a:r>
            <a:r>
              <a:rPr lang="en-US" altLang="ti-ET" dirty="0"/>
              <a:t>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>
                <a:extLst>
                  <a:ext uri="{FF2B5EF4-FFF2-40B4-BE49-F238E27FC236}">
                    <a16:creationId xmlns:a16="http://schemas.microsoft.com/office/drawing/2014/main" id="{51AB7056-BD8D-4336-ACD0-A395D22A034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0653" y="2335968"/>
                <a:ext cx="10348332" cy="40982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sz="3200" dirty="0">
                    <a:latin typeface="Segoe UI" panose="020B0502040204020203" pitchFamily="34" charset="0"/>
                  </a:rPr>
                  <a:t>We can do a variable change:  let </a:t>
                </a:r>
                <a:r>
                  <a:rPr lang="en-US" altLang="ti-ET" sz="3200" b="1" i="1" spc="-150" dirty="0">
                    <a:solidFill>
                      <a:srgbClr val="0070C0"/>
                    </a:solidFill>
                    <a:latin typeface="Segoe UI" panose="020B0502040204020203" pitchFamily="34" charset="0"/>
                  </a:rPr>
                  <a:t>m = </a:t>
                </a:r>
                <a:r>
                  <a:rPr lang="en-US" altLang="ti-ET" sz="3200" b="1" spc="-150" dirty="0">
                    <a:solidFill>
                      <a:srgbClr val="0070C0"/>
                    </a:solidFill>
                    <a:latin typeface="Segoe UI" panose="020B0502040204020203" pitchFamily="34" charset="0"/>
                  </a:rPr>
                  <a:t>log </a:t>
                </a:r>
                <a:r>
                  <a:rPr lang="en-US" altLang="ti-ET" sz="3200" b="1" i="1" spc="-150" dirty="0">
                    <a:solidFill>
                      <a:srgbClr val="0070C0"/>
                    </a:solidFill>
                    <a:latin typeface="Segoe UI" panose="020B0502040204020203" pitchFamily="34" charset="0"/>
                  </a:rPr>
                  <a:t>n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m = </a:t>
                </a:r>
                <a:r>
                  <a:rPr lang="en-US" altLang="ti-ET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</a:t>
                </a:r>
                <a:r>
                  <a:rPr lang="en-US" altLang="ti-ET" sz="28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then </a:t>
                </a:r>
                <a:r>
                  <a:rPr lang="en-US" altLang="ti-ET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ti-ET" sz="28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2</a:t>
                </a:r>
                <a:r>
                  <a:rPr lang="en-US" altLang="ti-ET" sz="2800" b="1" i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ti-ET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7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sz="3200" dirty="0">
                    <a:latin typeface="Segoe UI" panose="020B0502040204020203" pitchFamily="34" charset="0"/>
                  </a:rPr>
                  <a:t>Now, let </a:t>
                </a:r>
                <a:r>
                  <a:rPr lang="en-US" altLang="ti-ET" sz="3200" i="1" dirty="0">
                    <a:latin typeface="Segoe UI" panose="020B0502040204020203" pitchFamily="34" charset="0"/>
                  </a:rPr>
                  <a:t>S</a:t>
                </a:r>
                <a:r>
                  <a:rPr lang="en-US" altLang="ti-ET" sz="3200" dirty="0">
                    <a:latin typeface="Segoe UI" panose="020B0502040204020203" pitchFamily="34" charset="0"/>
                  </a:rPr>
                  <a:t>(m) = T(2</a:t>
                </a:r>
                <a:r>
                  <a:rPr lang="en-US" altLang="ti-ET" sz="3200" baseline="30000" dirty="0">
                    <a:latin typeface="Segoe UI" panose="020B0502040204020203" pitchFamily="34" charset="0"/>
                  </a:rPr>
                  <a:t>m</a:t>
                </a:r>
                <a:r>
                  <a:rPr lang="en-US" altLang="ti-ET" sz="3200" dirty="0">
                    <a:latin typeface="Segoe UI" panose="020B0502040204020203" pitchFamily="34" charset="0"/>
                  </a:rPr>
                  <a:t>)</a:t>
                </a:r>
              </a:p>
              <a:p>
                <a:pPr marL="344487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ti-ET" sz="32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2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i-ET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651" name="Rectangle 3">
                <a:extLst>
                  <a:ext uri="{FF2B5EF4-FFF2-40B4-BE49-F238E27FC236}">
                    <a16:creationId xmlns:a16="http://schemas.microsoft.com/office/drawing/2014/main" id="{51AB7056-BD8D-4336-ACD0-A395D22A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653" y="2335968"/>
                <a:ext cx="10348332" cy="4098286"/>
              </a:xfrm>
              <a:blipFill>
                <a:blip r:embed="rId2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Object 5">
                <a:extLst>
                  <a:ext uri="{FF2B5EF4-FFF2-40B4-BE49-F238E27FC236}">
                    <a16:creationId xmlns:a16="http://schemas.microsoft.com/office/drawing/2014/main" id="{5898F44C-2950-4DAC-9A0A-1FB54952CE4F}"/>
                  </a:ext>
                </a:extLst>
              </p:cNvPr>
              <p:cNvSpPr txBox="1"/>
              <p:nvPr/>
            </p:nvSpPr>
            <p:spPr bwMode="auto">
              <a:xfrm>
                <a:off x="536187" y="1443870"/>
                <a:ext cx="10036097" cy="55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200" b="1" i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653" name="Object 5">
                <a:extLst>
                  <a:ext uri="{FF2B5EF4-FFF2-40B4-BE49-F238E27FC236}">
                    <a16:creationId xmlns:a16="http://schemas.microsoft.com/office/drawing/2014/main" id="{5898F44C-2950-4DAC-9A0A-1FB54952C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187" y="1443870"/>
                <a:ext cx="10036097" cy="558800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CD9E98-E6A2-420A-B884-A66FBC389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417" y="93675"/>
            <a:ext cx="10877348" cy="797173"/>
          </a:xfrm>
        </p:spPr>
        <p:txBody>
          <a:bodyPr>
            <a:normAutofit/>
          </a:bodyPr>
          <a:lstStyle/>
          <a:p>
            <a:r>
              <a:rPr lang="en-US" altLang="ti-ET" dirty="0">
                <a:latin typeface="Segoe UI" panose="020B0502040204020203" pitchFamily="34" charset="0"/>
              </a:rPr>
              <a:t>Changing variables: [</a:t>
            </a:r>
            <a:r>
              <a:rPr lang="en-US" altLang="ti-ET" sz="1050" dirty="0">
                <a:latin typeface="Segoe UI" panose="020B0502040204020203" pitchFamily="34" charset="0"/>
              </a:rPr>
              <a:t> </a:t>
            </a:r>
            <a:r>
              <a:rPr lang="en-US" altLang="ti-ET" sz="4000" i="1" spc="-150" dirty="0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 = log n</a:t>
            </a:r>
            <a:r>
              <a:rPr lang="en-US" altLang="ti-ET" sz="1400" i="1" spc="-150" dirty="0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ti-ET" sz="4000" dirty="0">
                <a:latin typeface="Segoe UI" panose="020B0502040204020203" pitchFamily="34" charset="0"/>
              </a:rPr>
              <a:t>]</a:t>
            </a:r>
            <a:endParaRPr lang="en-US" altLang="ti-ET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6" name="Object 4">
                <a:extLst>
                  <a:ext uri="{FF2B5EF4-FFF2-40B4-BE49-F238E27FC236}">
                    <a16:creationId xmlns:a16="http://schemas.microsoft.com/office/drawing/2014/main" id="{6BF60848-2861-4DED-8F4F-CFEB41387C8A}"/>
                  </a:ext>
                </a:extLst>
              </p:cNvPr>
              <p:cNvSpPr txBox="1"/>
              <p:nvPr/>
            </p:nvSpPr>
            <p:spPr bwMode="auto">
              <a:xfrm>
                <a:off x="5393808" y="1430006"/>
                <a:ext cx="5338126" cy="7870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3300" b="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i-ET" sz="33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4756" name="Object 4">
                <a:extLst>
                  <a:ext uri="{FF2B5EF4-FFF2-40B4-BE49-F238E27FC236}">
                    <a16:creationId xmlns:a16="http://schemas.microsoft.com/office/drawing/2014/main" id="{6BF60848-2861-4DED-8F4F-CFEB4138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3808" y="1430006"/>
                <a:ext cx="5338126" cy="787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58" name="Object 6">
                <a:extLst>
                  <a:ext uri="{FF2B5EF4-FFF2-40B4-BE49-F238E27FC236}">
                    <a16:creationId xmlns:a16="http://schemas.microsoft.com/office/drawing/2014/main" id="{22962108-5078-49C5-85DD-3433E1C5DCA7}"/>
                  </a:ext>
                </a:extLst>
              </p:cNvPr>
              <p:cNvSpPr txBox="1"/>
              <p:nvPr/>
            </p:nvSpPr>
            <p:spPr bwMode="auto">
              <a:xfrm>
                <a:off x="5437936" y="3054917"/>
                <a:ext cx="5338126" cy="6268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3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758" name="Object 6">
                <a:extLst>
                  <a:ext uri="{FF2B5EF4-FFF2-40B4-BE49-F238E27FC236}">
                    <a16:creationId xmlns:a16="http://schemas.microsoft.com/office/drawing/2014/main" id="{22962108-5078-49C5-85DD-3433E1C5D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7936" y="3054917"/>
                <a:ext cx="5338126" cy="626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59" name="Object 7">
                <a:extLst>
                  <a:ext uri="{FF2B5EF4-FFF2-40B4-BE49-F238E27FC236}">
                    <a16:creationId xmlns:a16="http://schemas.microsoft.com/office/drawing/2014/main" id="{4B89C336-FFAD-4FC3-8EB8-A7473CECC8AD}"/>
                  </a:ext>
                </a:extLst>
              </p:cNvPr>
              <p:cNvSpPr txBox="1"/>
              <p:nvPr/>
            </p:nvSpPr>
            <p:spPr bwMode="auto">
              <a:xfrm>
                <a:off x="5606698" y="5557099"/>
                <a:ext cx="5823026" cy="584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200" b="1" i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func>
                        <m:func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200" b="1" i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𝐥𝐨𝐠𝐥𝐨𝐠</m:t>
                          </m:r>
                        </m:fName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4759" name="Object 7">
                <a:extLst>
                  <a:ext uri="{FF2B5EF4-FFF2-40B4-BE49-F238E27FC236}">
                    <a16:creationId xmlns:a16="http://schemas.microsoft.com/office/drawing/2014/main" id="{4B89C336-FFAD-4FC3-8EB8-A7473CECC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6698" y="5557099"/>
                <a:ext cx="582302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60" name="Text Box 8">
            <a:extLst>
              <a:ext uri="{FF2B5EF4-FFF2-40B4-BE49-F238E27FC236}">
                <a16:creationId xmlns:a16="http://schemas.microsoft.com/office/drawing/2014/main" id="{8ED9F1EA-40DB-42E2-A936-B1B712EEA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054" y="4211668"/>
            <a:ext cx="449285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3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m = log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399DA-939D-406C-BFB7-C3972FE1658D}"/>
              </a:ext>
            </a:extLst>
          </p:cNvPr>
          <p:cNvSpPr txBox="1"/>
          <p:nvPr/>
        </p:nvSpPr>
        <p:spPr>
          <a:xfrm>
            <a:off x="386080" y="4396099"/>
            <a:ext cx="4018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</a:t>
            </a:r>
            <a:r>
              <a:rPr lang="en-US" altLang="ti-ET" sz="28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3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: O(m</a:t>
            </a:r>
            <a:r>
              <a:rPr lang="en-US" altLang="ti-ET" sz="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log</a:t>
            </a:r>
            <a:r>
              <a:rPr lang="en-US" altLang="ti-ET" sz="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        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m)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265286-8C0F-4BCB-86C7-D2D22DB3F8DD}"/>
              </a:ext>
            </a:extLst>
          </p:cNvPr>
          <p:cNvSpPr/>
          <p:nvPr/>
        </p:nvSpPr>
        <p:spPr>
          <a:xfrm flipH="1">
            <a:off x="5047232" y="1066800"/>
            <a:ext cx="93092" cy="57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FC2AA8C6-BF37-41F9-AACB-28E508EF9080}"/>
                  </a:ext>
                </a:extLst>
              </p:cNvPr>
              <p:cNvSpPr txBox="1"/>
              <p:nvPr/>
            </p:nvSpPr>
            <p:spPr bwMode="auto">
              <a:xfrm>
                <a:off x="386080" y="1417664"/>
                <a:ext cx="4534410" cy="2264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𝒙𝒂𝒎𝒑𝒍𝒆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ti-ET" sz="32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i-ET" sz="32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d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200" b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ti-ET" sz="3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FC2AA8C6-BF37-41F9-AACB-28E508EF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080" y="1417664"/>
                <a:ext cx="4534410" cy="2264054"/>
              </a:xfrm>
              <a:prstGeom prst="rect">
                <a:avLst/>
              </a:prstGeom>
              <a:blipFill>
                <a:blip r:embed="rId5"/>
                <a:stretch>
                  <a:fillRect l="-3495" b="-13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alf Frame 14">
            <a:extLst>
              <a:ext uri="{FF2B5EF4-FFF2-40B4-BE49-F238E27FC236}">
                <a16:creationId xmlns:a16="http://schemas.microsoft.com/office/drawing/2014/main" id="{2C2091DE-B8D3-4D43-98F1-6460050F4818}"/>
              </a:ext>
            </a:extLst>
          </p:cNvPr>
          <p:cNvSpPr/>
          <p:nvPr/>
        </p:nvSpPr>
        <p:spPr>
          <a:xfrm rot="2895944" flipH="1" flipV="1">
            <a:off x="2897742" y="3597156"/>
            <a:ext cx="973521" cy="3397307"/>
          </a:xfrm>
          <a:prstGeom prst="halfFrame">
            <a:avLst>
              <a:gd name="adj1" fmla="val 13495"/>
              <a:gd name="adj2" fmla="val 1440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Previous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AF952CC4-BB6A-4042-950F-FC70D500AE84}"/>
                  </a:ext>
                </a:extLst>
              </p:cNvPr>
              <p:cNvSpPr txBox="1"/>
              <p:nvPr/>
            </p:nvSpPr>
            <p:spPr bwMode="auto">
              <a:xfrm>
                <a:off x="6419470" y="2236140"/>
                <a:ext cx="4312464" cy="807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i-ET" sz="3300" i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i-ET" sz="33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  <m:r>
                        <a:rPr lang="ti-ET" sz="33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AF952CC4-BB6A-4042-950F-FC70D500A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9470" y="2236140"/>
                <a:ext cx="4312464" cy="807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59" grpId="0"/>
      <p:bldP spid="74760" grpId="0"/>
      <p:bldP spid="12" grpId="0"/>
      <p:bldP spid="15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95C0829-C993-418F-B826-06A2973E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4961" y="200015"/>
            <a:ext cx="9980341" cy="919658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>
                <a:extLst>
                  <a:ext uri="{FF2B5EF4-FFF2-40B4-BE49-F238E27FC236}">
                    <a16:creationId xmlns:a16="http://schemas.microsoft.com/office/drawing/2014/main" id="{C8E5F253-2E11-4BBD-A3D7-0CE1C27A43F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6771" y="1795346"/>
                <a:ext cx="9891129" cy="4739269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ti-ET" sz="4000" dirty="0">
                    <a:latin typeface="Segoe UI" panose="020B0502040204020203" pitchFamily="34" charset="0"/>
                  </a:rPr>
                  <a:t>Guessing the answer can be difficult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)=3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/4)+</m:t>
                    </m:r>
                    <m:sSup>
                      <m:sSupPr>
                        <m:ctrlP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>
                    <a:latin typeface="Segoe UI" panose="020B0502040204020203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/3)+2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/3)+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ti-ET" sz="3600" dirty="0"/>
              </a:p>
            </p:txBody>
          </p:sp>
        </mc:Choice>
        <mc:Fallback xmlns="">
          <p:sp>
            <p:nvSpPr>
              <p:cNvPr id="29699" name="Rectangle 3">
                <a:extLst>
                  <a:ext uri="{FF2B5EF4-FFF2-40B4-BE49-F238E27FC236}">
                    <a16:creationId xmlns:a16="http://schemas.microsoft.com/office/drawing/2014/main" id="{C8E5F253-2E11-4BBD-A3D7-0CE1C27A4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771" y="1795346"/>
                <a:ext cx="9891129" cy="4739269"/>
              </a:xfrm>
              <a:blipFill>
                <a:blip r:embed="rId2"/>
                <a:stretch>
                  <a:fillRect l="-215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95C0829-C993-418F-B826-06A2973E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529" y="0"/>
            <a:ext cx="9980341" cy="1472386"/>
          </a:xfrm>
        </p:spPr>
        <p:txBody>
          <a:bodyPr/>
          <a:lstStyle/>
          <a:p>
            <a:r>
              <a:rPr lang="en-US" altLang="ti-ET" sz="4000" dirty="0">
                <a:latin typeface="Segoe UI" panose="020B0502040204020203" pitchFamily="34" charset="0"/>
              </a:rPr>
              <a:t>The Recursion Tree Approach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8E5F253-2E11-4BBD-A3D7-0CE1C27A4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501" y="1672683"/>
            <a:ext cx="10058399" cy="48619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Draw out the cost of the tree at each level of recursion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Sum up the cost of the levels of the tree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Find the cost of each level with respect to the depth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Figure out the depth of the tree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Figure out (or bound) the number of leaves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Verify your answer using the 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10557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/>
              <p:nvPr/>
            </p:nvSpPr>
            <p:spPr bwMode="auto">
              <a:xfrm>
                <a:off x="697584" y="1947434"/>
                <a:ext cx="9054443" cy="860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33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584" y="1947434"/>
                <a:ext cx="9054443" cy="860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02" name="Text Box 14">
            <a:extLst>
              <a:ext uri="{FF2B5EF4-FFF2-40B4-BE49-F238E27FC236}">
                <a16:creationId xmlns:a16="http://schemas.microsoft.com/office/drawing/2014/main" id="{98212911-C890-41D5-A335-1904AC392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839" y="3041399"/>
            <a:ext cx="1336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ti-ET" sz="2800" b="1" i="1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ti-ET" sz="28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4E200C88-B674-4737-A4FB-BD7B8F9E4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589" y="2088886"/>
            <a:ext cx="1424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 b="1" i="1" dirty="0">
                <a:solidFill>
                  <a:srgbClr val="2102D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B165C2-E240-4891-A2E0-3E320DCBD5D4}"/>
              </a:ext>
            </a:extLst>
          </p:cNvPr>
          <p:cNvSpPr/>
          <p:nvPr/>
        </p:nvSpPr>
        <p:spPr>
          <a:xfrm>
            <a:off x="3614527" y="2756367"/>
            <a:ext cx="1080000" cy="10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sz="3200" i="1" baseline="300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393414-5444-4A03-AE90-2BDE9443EA48}"/>
                  </a:ext>
                </a:extLst>
              </p:cNvPr>
              <p:cNvSpPr/>
              <p:nvPr/>
            </p:nvSpPr>
            <p:spPr>
              <a:xfrm>
                <a:off x="1062622" y="4658187"/>
                <a:ext cx="1080000" cy="10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i="1" spc="-3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2400" i="1" spc="-3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i-ET" sz="2400" i="1" spc="-3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pc="-3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pc="-3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i-ET" sz="2400" i="1" spc="-300" baseline="30000" dirty="0">
                  <a:solidFill>
                    <a:schemeClr val="bg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393414-5444-4A03-AE90-2BDE9443E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22" y="4658187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241071-BB82-4228-A6B2-0D816C74FC50}"/>
                  </a:ext>
                </a:extLst>
              </p:cNvPr>
              <p:cNvSpPr/>
              <p:nvPr/>
            </p:nvSpPr>
            <p:spPr>
              <a:xfrm>
                <a:off x="3614527" y="4658187"/>
                <a:ext cx="1080000" cy="10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i-ET" sz="24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i-ET" sz="2400" i="1" baseline="30000" dirty="0">
                  <a:solidFill>
                    <a:schemeClr val="bg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241071-BB82-4228-A6B2-0D816C74F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27" y="4658187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12125C5-5F4E-494C-B485-05D50DF4421E}"/>
                  </a:ext>
                </a:extLst>
              </p:cNvPr>
              <p:cNvSpPr/>
              <p:nvPr/>
            </p:nvSpPr>
            <p:spPr>
              <a:xfrm>
                <a:off x="5977697" y="4658187"/>
                <a:ext cx="1080000" cy="10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i-ET" sz="24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i-ET" sz="2400" i="1" baseline="30000" dirty="0">
                  <a:solidFill>
                    <a:schemeClr val="bg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12125C5-5F4E-494C-B485-05D50DF44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97" y="4658187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1E5759-39C4-4D30-ADBF-6D6F869AC798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4154527" y="3836367"/>
            <a:ext cx="0" cy="8218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3591F4-6E20-4AA7-946C-2FD92F01F513}"/>
              </a:ext>
            </a:extLst>
          </p:cNvPr>
          <p:cNvCxnSpPr>
            <a:cxnSpLocks/>
            <a:stCxn id="4" idx="5"/>
            <a:endCxn id="18" idx="1"/>
          </p:cNvCxnSpPr>
          <p:nvPr/>
        </p:nvCxnSpPr>
        <p:spPr>
          <a:xfrm>
            <a:off x="4536365" y="3678205"/>
            <a:ext cx="1599494" cy="1138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E04815-3395-4B8B-8C8C-D85D4E6B9D78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1984460" y="3678205"/>
            <a:ext cx="1788229" cy="1138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">
            <a:extLst>
              <a:ext uri="{FF2B5EF4-FFF2-40B4-BE49-F238E27FC236}">
                <a16:creationId xmlns:a16="http://schemas.microsoft.com/office/drawing/2014/main" id="{001F5867-1E9A-43EA-A0C8-DDBF206D3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941" y="-12128"/>
            <a:ext cx="9980341" cy="1472386"/>
          </a:xfrm>
        </p:spPr>
        <p:txBody>
          <a:bodyPr/>
          <a:lstStyle/>
          <a:p>
            <a:r>
              <a:rPr lang="en-US" altLang="ti-ET" sz="4000" dirty="0">
                <a:latin typeface="Segoe UI" panose="020B0502040204020203" pitchFamily="34" charset="0"/>
              </a:rPr>
              <a:t>The Recursion Tree Approach</a:t>
            </a:r>
          </a:p>
        </p:txBody>
      </p:sp>
      <p:sp>
        <p:nvSpPr>
          <p:cNvPr id="58" name="Text Box 14">
            <a:extLst>
              <a:ext uri="{FF2B5EF4-FFF2-40B4-BE49-F238E27FC236}">
                <a16:creationId xmlns:a16="http://schemas.microsoft.com/office/drawing/2014/main" id="{6DA2E719-246D-4B48-986B-6C981C87B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187" y="3057281"/>
            <a:ext cx="12653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9" name="Text Box 15">
            <a:extLst>
              <a:ext uri="{FF2B5EF4-FFF2-40B4-BE49-F238E27FC236}">
                <a16:creationId xmlns:a16="http://schemas.microsoft.com/office/drawing/2014/main" id="{7DA16FF2-4BE9-4371-BA8F-844CC682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786" y="2127687"/>
            <a:ext cx="15968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 b="1" i="1" dirty="0">
                <a:solidFill>
                  <a:srgbClr val="2102D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96A6ED30-552D-4038-AE53-834D163504FA}"/>
              </a:ext>
            </a:extLst>
          </p:cNvPr>
          <p:cNvSpPr/>
          <p:nvPr/>
        </p:nvSpPr>
        <p:spPr>
          <a:xfrm>
            <a:off x="6889601" y="1385740"/>
            <a:ext cx="3648299" cy="3459637"/>
          </a:xfrm>
          <a:prstGeom prst="mathPlus">
            <a:avLst>
              <a:gd name="adj1" fmla="val 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4">
                <a:extLst>
                  <a:ext uri="{FF2B5EF4-FFF2-40B4-BE49-F238E27FC236}">
                    <a16:creationId xmlns:a16="http://schemas.microsoft.com/office/drawing/2014/main" id="{1A842C43-F3FD-4ED0-8E17-976EBB93698F}"/>
                  </a:ext>
                </a:extLst>
              </p:cNvPr>
              <p:cNvSpPr txBox="1"/>
              <p:nvPr/>
            </p:nvSpPr>
            <p:spPr bwMode="auto">
              <a:xfrm>
                <a:off x="956377" y="5855500"/>
                <a:ext cx="1186245" cy="860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2" name="Object 4">
                <a:extLst>
                  <a:ext uri="{FF2B5EF4-FFF2-40B4-BE49-F238E27FC236}">
                    <a16:creationId xmlns:a16="http://schemas.microsoft.com/office/drawing/2014/main" id="{1A842C43-F3FD-4ED0-8E17-976EBB93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6377" y="5855500"/>
                <a:ext cx="1186245" cy="860774"/>
              </a:xfrm>
              <a:prstGeom prst="rect">
                <a:avLst/>
              </a:prstGeom>
              <a:blipFill>
                <a:blip r:embed="rId6"/>
                <a:stretch>
                  <a:fillRect b="-99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4">
                <a:extLst>
                  <a:ext uri="{FF2B5EF4-FFF2-40B4-BE49-F238E27FC236}">
                    <a16:creationId xmlns:a16="http://schemas.microsoft.com/office/drawing/2014/main" id="{08AADCFE-52B3-4BD4-B480-F99B7B422887}"/>
                  </a:ext>
                </a:extLst>
              </p:cNvPr>
              <p:cNvSpPr txBox="1"/>
              <p:nvPr/>
            </p:nvSpPr>
            <p:spPr bwMode="auto">
              <a:xfrm>
                <a:off x="3492166" y="5874988"/>
                <a:ext cx="1186245" cy="860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Object 4">
                <a:extLst>
                  <a:ext uri="{FF2B5EF4-FFF2-40B4-BE49-F238E27FC236}">
                    <a16:creationId xmlns:a16="http://schemas.microsoft.com/office/drawing/2014/main" id="{08AADCFE-52B3-4BD4-B480-F99B7B422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2166" y="5874988"/>
                <a:ext cx="1186245" cy="860774"/>
              </a:xfrm>
              <a:prstGeom prst="rect">
                <a:avLst/>
              </a:prstGeom>
              <a:blipFill>
                <a:blip r:embed="rId7"/>
                <a:stretch>
                  <a:fillRect b="-106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4">
                <a:extLst>
                  <a:ext uri="{FF2B5EF4-FFF2-40B4-BE49-F238E27FC236}">
                    <a16:creationId xmlns:a16="http://schemas.microsoft.com/office/drawing/2014/main" id="{543116E7-9391-4903-A5EF-97B221BA8BAB}"/>
                  </a:ext>
                </a:extLst>
              </p:cNvPr>
              <p:cNvSpPr txBox="1"/>
              <p:nvPr/>
            </p:nvSpPr>
            <p:spPr bwMode="auto">
              <a:xfrm>
                <a:off x="6027934" y="5834582"/>
                <a:ext cx="1186245" cy="860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4" name="Object 4">
                <a:extLst>
                  <a:ext uri="{FF2B5EF4-FFF2-40B4-BE49-F238E27FC236}">
                    <a16:creationId xmlns:a16="http://schemas.microsoft.com/office/drawing/2014/main" id="{543116E7-9391-4903-A5EF-97B221BA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7934" y="5834582"/>
                <a:ext cx="1186245" cy="860774"/>
              </a:xfrm>
              <a:prstGeom prst="rect">
                <a:avLst/>
              </a:prstGeom>
              <a:blipFill>
                <a:blip r:embed="rId8"/>
                <a:stretch>
                  <a:fillRect b="-106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Plus Sign 64">
            <a:extLst>
              <a:ext uri="{FF2B5EF4-FFF2-40B4-BE49-F238E27FC236}">
                <a16:creationId xmlns:a16="http://schemas.microsoft.com/office/drawing/2014/main" id="{65FCFEBB-1790-446E-A2EF-73CFF15D4253}"/>
              </a:ext>
            </a:extLst>
          </p:cNvPr>
          <p:cNvSpPr/>
          <p:nvPr/>
        </p:nvSpPr>
        <p:spPr>
          <a:xfrm>
            <a:off x="6895444" y="3876505"/>
            <a:ext cx="3648299" cy="3459637"/>
          </a:xfrm>
          <a:prstGeom prst="mathPlus">
            <a:avLst>
              <a:gd name="adj1" fmla="val 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4">
                <a:extLst>
                  <a:ext uri="{FF2B5EF4-FFF2-40B4-BE49-F238E27FC236}">
                    <a16:creationId xmlns:a16="http://schemas.microsoft.com/office/drawing/2014/main" id="{5D0DF5E2-840D-4B1D-9DB7-D49F9C6202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3750" y="5774143"/>
                <a:ext cx="1265361" cy="827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baseline="300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baseline="300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800" i="1" baseline="300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 Box 14">
                <a:extLst>
                  <a:ext uri="{FF2B5EF4-FFF2-40B4-BE49-F238E27FC236}">
                    <a16:creationId xmlns:a16="http://schemas.microsoft.com/office/drawing/2014/main" id="{5D0DF5E2-840D-4B1D-9DB7-D49F9C62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3750" y="5774143"/>
                <a:ext cx="1265361" cy="827471"/>
              </a:xfrm>
              <a:prstGeom prst="rect">
                <a:avLst/>
              </a:prstGeom>
              <a:blipFill>
                <a:blip r:embed="rId9"/>
                <a:stretch>
                  <a:fillRect t="-22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 Box 14">
            <a:extLst>
              <a:ext uri="{FF2B5EF4-FFF2-40B4-BE49-F238E27FC236}">
                <a16:creationId xmlns:a16="http://schemas.microsoft.com/office/drawing/2014/main" id="{0964D26B-0188-455B-A1A5-B837BF6C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187" y="5874988"/>
            <a:ext cx="12653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2" grpId="0"/>
      <p:bldP spid="37903" grpId="0"/>
      <p:bldP spid="58" grpId="0"/>
      <p:bldP spid="59" grpId="0"/>
      <p:bldP spid="66" grpId="0"/>
      <p:bldP spid="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/>
              <p:nvPr/>
            </p:nvSpPr>
            <p:spPr bwMode="auto">
              <a:xfrm>
                <a:off x="117723" y="2484395"/>
                <a:ext cx="4153335" cy="1423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33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300" b="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3" y="2484395"/>
                <a:ext cx="4153335" cy="1423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2">
            <a:extLst>
              <a:ext uri="{FF2B5EF4-FFF2-40B4-BE49-F238E27FC236}">
                <a16:creationId xmlns:a16="http://schemas.microsoft.com/office/drawing/2014/main" id="{001F5867-1E9A-43EA-A0C8-DDBF206D3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560" y="122238"/>
            <a:ext cx="9980341" cy="1012081"/>
          </a:xfrm>
        </p:spPr>
        <p:txBody>
          <a:bodyPr/>
          <a:lstStyle/>
          <a:p>
            <a:r>
              <a:rPr lang="en-US" altLang="ti-ET" sz="4000" dirty="0">
                <a:latin typeface="Segoe UI" panose="020B0502040204020203" pitchFamily="34" charset="0"/>
              </a:rPr>
              <a:t>The Recursion Tree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FC65E4E-D7F9-47A3-934D-48A8A80702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123930"/>
                  </p:ext>
                </p:extLst>
              </p:nvPr>
            </p:nvGraphicFramePr>
            <p:xfrm>
              <a:off x="4710896" y="1365740"/>
              <a:ext cx="5827005" cy="50848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206">
                      <a:extLst>
                        <a:ext uri="{9D8B030D-6E8A-4147-A177-3AD203B41FA5}">
                          <a16:colId xmlns:a16="http://schemas.microsoft.com/office/drawing/2014/main" val="3524152290"/>
                        </a:ext>
                      </a:extLst>
                    </a:gridCol>
                    <a:gridCol w="2198613">
                      <a:extLst>
                        <a:ext uri="{9D8B030D-6E8A-4147-A177-3AD203B41FA5}">
                          <a16:colId xmlns:a16="http://schemas.microsoft.com/office/drawing/2014/main" val="506209195"/>
                        </a:ext>
                      </a:extLst>
                    </a:gridCol>
                    <a:gridCol w="2466186">
                      <a:extLst>
                        <a:ext uri="{9D8B030D-6E8A-4147-A177-3AD203B41FA5}">
                          <a16:colId xmlns:a16="http://schemas.microsoft.com/office/drawing/2014/main" val="1204556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i-ET" sz="2800" i="1" baseline="300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256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80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baseline="30000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5977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i-ET" sz="28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ti-ET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baseline="3000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800" b="0" i="1" baseline="30000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651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i-ET" sz="28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ti-ET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baseline="3000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800" i="1" baseline="3000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342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i-ET" sz="28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ti-ET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baseline="3000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800" b="0" i="1" baseline="30000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3460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i-ET" sz="28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ti-ET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baseline="3000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800" b="0" i="1" baseline="30000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0019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i-ET" sz="280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9484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FC65E4E-D7F9-47A3-934D-48A8A80702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123930"/>
                  </p:ext>
                </p:extLst>
              </p:nvPr>
            </p:nvGraphicFramePr>
            <p:xfrm>
              <a:off x="4710896" y="1365740"/>
              <a:ext cx="5827005" cy="50848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206">
                      <a:extLst>
                        <a:ext uri="{9D8B030D-6E8A-4147-A177-3AD203B41FA5}">
                          <a16:colId xmlns:a16="http://schemas.microsoft.com/office/drawing/2014/main" val="3524152290"/>
                        </a:ext>
                      </a:extLst>
                    </a:gridCol>
                    <a:gridCol w="2198613">
                      <a:extLst>
                        <a:ext uri="{9D8B030D-6E8A-4147-A177-3AD203B41FA5}">
                          <a16:colId xmlns:a16="http://schemas.microsoft.com/office/drawing/2014/main" val="506209195"/>
                        </a:ext>
                      </a:extLst>
                    </a:gridCol>
                    <a:gridCol w="2466186">
                      <a:extLst>
                        <a:ext uri="{9D8B030D-6E8A-4147-A177-3AD203B41FA5}">
                          <a16:colId xmlns:a16="http://schemas.microsoft.com/office/drawing/2014/main" val="12045564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i-ET" sz="2800" i="1" baseline="300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25624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111765" r="-112742" b="-7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111765" r="-494" b="-78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977523"/>
                      </a:ext>
                    </a:extLst>
                  </a:tr>
                  <a:tr h="882587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124138" r="-11274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124138" r="-494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4651372"/>
                      </a:ext>
                    </a:extLst>
                  </a:tr>
                  <a:tr h="882587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224138" r="-112742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224138" r="-494" b="-2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42976"/>
                      </a:ext>
                    </a:extLst>
                  </a:tr>
                  <a:tr h="882587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324138" r="-112742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324138" r="-494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3460494"/>
                      </a:ext>
                    </a:extLst>
                  </a:tr>
                  <a:tr h="882587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424138" r="-112742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424138" r="-494" b="-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01913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i-ET" sz="280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9484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1493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DEEBE82E-511F-44D1-8000-128C29C2E7E6}"/>
                  </a:ext>
                </a:extLst>
              </p:cNvPr>
              <p:cNvSpPr txBox="1"/>
              <p:nvPr/>
            </p:nvSpPr>
            <p:spPr bwMode="auto">
              <a:xfrm>
                <a:off x="-50734" y="-2787"/>
                <a:ext cx="4438957" cy="678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DEEBE82E-511F-44D1-8000-128C29C2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0734" y="-2787"/>
                <a:ext cx="4438957" cy="678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A44112D-2B17-4DB3-BE91-FA23D7CC2E71}"/>
                  </a:ext>
                </a:extLst>
              </p:cNvPr>
              <p:cNvSpPr/>
              <p:nvPr/>
            </p:nvSpPr>
            <p:spPr>
              <a:xfrm>
                <a:off x="5449287" y="72407"/>
                <a:ext cx="780460" cy="72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i-ET" sz="36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A44112D-2B17-4DB3-BE91-FA23D7CC2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87" y="72407"/>
                <a:ext cx="78046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7AC224-7D80-4834-8604-110E5E60265C}"/>
                  </a:ext>
                </a:extLst>
              </p:cNvPr>
              <p:cNvSpPr/>
              <p:nvPr/>
            </p:nvSpPr>
            <p:spPr>
              <a:xfrm>
                <a:off x="2505636" y="102858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7AC224-7D80-4834-8604-110E5E602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36" y="1028584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54E6D47-7777-47ED-9484-944A81481A44}"/>
                  </a:ext>
                </a:extLst>
              </p:cNvPr>
              <p:cNvSpPr/>
              <p:nvPr/>
            </p:nvSpPr>
            <p:spPr>
              <a:xfrm>
                <a:off x="5481746" y="102858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54E6D47-7777-47ED-9484-944A81481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46" y="1028584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DCFDE4-E84E-40FB-B4BE-13B778EBA568}"/>
                  </a:ext>
                </a:extLst>
              </p:cNvPr>
              <p:cNvSpPr/>
              <p:nvPr/>
            </p:nvSpPr>
            <p:spPr>
              <a:xfrm>
                <a:off x="8372815" y="102858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DCFDE4-E84E-40FB-B4BE-13B778EBA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15" y="1028584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033107-62EB-49CA-A461-EC16D1D3EB67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839517" y="792407"/>
            <a:ext cx="2229" cy="2361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A9246-FBF0-4D9D-8927-6CE4E533AE2C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115451" y="686965"/>
            <a:ext cx="2362806" cy="447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6DD932-4CF8-4F9A-94FF-A5955672C0C0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20194" y="686965"/>
            <a:ext cx="2443389" cy="447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5">
            <a:extLst>
              <a:ext uri="{FF2B5EF4-FFF2-40B4-BE49-F238E27FC236}">
                <a16:creationId xmlns:a16="http://schemas.microsoft.com/office/drawing/2014/main" id="{FB6CA31A-6F71-49C2-95CD-C94377AC7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3150" y="9335"/>
            <a:ext cx="1584809" cy="15696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ti-ET" sz="4000" dirty="0">
              <a:solidFill>
                <a:srgbClr val="2102D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610682-1CDE-412E-8D52-0A1D079A259A}"/>
                  </a:ext>
                </a:extLst>
              </p:cNvPr>
              <p:cNvSpPr/>
              <p:nvPr/>
            </p:nvSpPr>
            <p:spPr>
              <a:xfrm>
                <a:off x="1488720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610682-1CDE-412E-8D52-0A1D079A2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2015412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54631C-A0A7-4685-A474-A5D3F03548D5}"/>
                  </a:ext>
                </a:extLst>
              </p:cNvPr>
              <p:cNvSpPr/>
              <p:nvPr/>
            </p:nvSpPr>
            <p:spPr>
              <a:xfrm>
                <a:off x="2504056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54631C-A0A7-4685-A474-A5D3F0354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056" y="2015412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B6EB584-7931-4E92-86BE-1FA4F3ED55E6}"/>
                  </a:ext>
                </a:extLst>
              </p:cNvPr>
              <p:cNvSpPr/>
              <p:nvPr/>
            </p:nvSpPr>
            <p:spPr>
              <a:xfrm>
                <a:off x="3566322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B6EB584-7931-4E92-86BE-1FA4F3ED5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22" y="2015412"/>
                <a:ext cx="720000" cy="72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4E6522-CF0C-4E53-8849-629ECBB09163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2864056" y="1748584"/>
            <a:ext cx="1580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86B274-52B0-4BC9-B788-DA1D54E69F51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120194" y="1643142"/>
            <a:ext cx="551570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E141D2-D524-4FC1-B742-05347D4EB555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2103278" y="1643142"/>
            <a:ext cx="507800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89E61D-6952-4461-B404-3089D1722465}"/>
                  </a:ext>
                </a:extLst>
              </p:cNvPr>
              <p:cNvSpPr/>
              <p:nvPr/>
            </p:nvSpPr>
            <p:spPr>
              <a:xfrm>
                <a:off x="4500997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89E61D-6952-4461-B404-3089D1722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997" y="2015412"/>
                <a:ext cx="720000" cy="72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5A6716F-62A5-4944-98EB-26AD6F7F6F15}"/>
                  </a:ext>
                </a:extLst>
              </p:cNvPr>
              <p:cNvSpPr/>
              <p:nvPr/>
            </p:nvSpPr>
            <p:spPr>
              <a:xfrm>
                <a:off x="5483753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5A6716F-62A5-4944-98EB-26AD6F7F6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53" y="2015412"/>
                <a:ext cx="720000" cy="72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E044374-2ABA-4276-A490-A7ACCB542701}"/>
                  </a:ext>
                </a:extLst>
              </p:cNvPr>
              <p:cNvSpPr/>
              <p:nvPr/>
            </p:nvSpPr>
            <p:spPr>
              <a:xfrm>
                <a:off x="6531459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E044374-2ABA-4276-A490-A7ACCB542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59" y="2015412"/>
                <a:ext cx="720000" cy="72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E0524C-511F-47C4-8328-4776083E1737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841746" y="1748584"/>
            <a:ext cx="2007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1B385-8607-4111-9A5E-8E823F505D41}"/>
              </a:ext>
            </a:extLst>
          </p:cNvPr>
          <p:cNvCxnSpPr>
            <a:cxnSpLocks/>
            <a:stCxn id="5" idx="5"/>
            <a:endCxn id="20" idx="1"/>
          </p:cNvCxnSpPr>
          <p:nvPr/>
        </p:nvCxnSpPr>
        <p:spPr>
          <a:xfrm>
            <a:off x="6096304" y="1643142"/>
            <a:ext cx="540597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5E7D09-4558-4342-B697-A53486BD5CF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5115555" y="1643142"/>
            <a:ext cx="471633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3C4669-29DC-45B4-9472-F8DE60A20658}"/>
                  </a:ext>
                </a:extLst>
              </p:cNvPr>
              <p:cNvSpPr/>
              <p:nvPr/>
            </p:nvSpPr>
            <p:spPr>
              <a:xfrm>
                <a:off x="7479647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3C4669-29DC-45B4-9472-F8DE60A20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647" y="2015412"/>
                <a:ext cx="720000" cy="72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DB8689C-EDCE-4EAD-A35C-F40AAC68A2C8}"/>
                  </a:ext>
                </a:extLst>
              </p:cNvPr>
              <p:cNvSpPr/>
              <p:nvPr/>
            </p:nvSpPr>
            <p:spPr>
              <a:xfrm>
                <a:off x="8400710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DB8689C-EDCE-4EAD-A35C-F40AAC68A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710" y="2015412"/>
                <a:ext cx="720000" cy="72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40EF48-0128-4B53-988A-055B499436D1}"/>
                  </a:ext>
                </a:extLst>
              </p:cNvPr>
              <p:cNvSpPr/>
              <p:nvPr/>
            </p:nvSpPr>
            <p:spPr>
              <a:xfrm>
                <a:off x="9378139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40EF48-0128-4B53-988A-055B49943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139" y="2015412"/>
                <a:ext cx="720000" cy="72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67F28D-EB34-41F0-ADCF-E0221689F0EF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8732815" y="1748584"/>
            <a:ext cx="27895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A61598-3440-4997-A6FB-D1ED68E29C8B}"/>
              </a:ext>
            </a:extLst>
          </p:cNvPr>
          <p:cNvCxnSpPr>
            <a:cxnSpLocks/>
            <a:stCxn id="6" idx="5"/>
            <a:endCxn id="26" idx="1"/>
          </p:cNvCxnSpPr>
          <p:nvPr/>
        </p:nvCxnSpPr>
        <p:spPr>
          <a:xfrm>
            <a:off x="8987373" y="1643142"/>
            <a:ext cx="496208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A2D115-8CB5-4BEB-B4D9-A4CDAA0D73AE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8094205" y="1643142"/>
            <a:ext cx="384052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90A3DF-F3CA-46AB-929D-E3B0753E3F50}"/>
                  </a:ext>
                </a:extLst>
              </p:cNvPr>
              <p:cNvSpPr txBox="1"/>
              <p:nvPr/>
            </p:nvSpPr>
            <p:spPr>
              <a:xfrm>
                <a:off x="10375529" y="799167"/>
                <a:ext cx="1800000" cy="10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baseline="30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i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90A3DF-F3CA-46AB-929D-E3B0753E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529" y="799167"/>
                <a:ext cx="1800000" cy="10767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982A95-D86D-4F4F-A7C9-5C85CCB10BF7}"/>
                  </a:ext>
                </a:extLst>
              </p:cNvPr>
              <p:cNvSpPr txBox="1"/>
              <p:nvPr/>
            </p:nvSpPr>
            <p:spPr>
              <a:xfrm>
                <a:off x="10375529" y="1859585"/>
                <a:ext cx="1800000" cy="10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baseline="3000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i="1" baseline="300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982A95-D86D-4F4F-A7C9-5C85CCB10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529" y="1859585"/>
                <a:ext cx="1800000" cy="10767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EBC25E8-6C9E-48C7-94D3-587F9B62C649}"/>
                  </a:ext>
                </a:extLst>
              </p:cNvPr>
              <p:cNvSpPr/>
              <p:nvPr/>
            </p:nvSpPr>
            <p:spPr>
              <a:xfrm>
                <a:off x="4796850" y="3497951"/>
                <a:ext cx="720000" cy="72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EBC25E8-6C9E-48C7-94D3-587F9B62C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50" y="3497951"/>
                <a:ext cx="720000" cy="72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6378258-75E4-4972-BD81-39695A5FB391}"/>
                  </a:ext>
                </a:extLst>
              </p:cNvPr>
              <p:cNvSpPr/>
              <p:nvPr/>
            </p:nvSpPr>
            <p:spPr>
              <a:xfrm>
                <a:off x="5532060" y="3497951"/>
                <a:ext cx="720000" cy="72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6378258-75E4-4972-BD81-39695A5FB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060" y="3497951"/>
                <a:ext cx="720000" cy="72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B8794ED-F857-43AE-A6DA-9862F278DAEE}"/>
                  </a:ext>
                </a:extLst>
              </p:cNvPr>
              <p:cNvSpPr/>
              <p:nvPr/>
            </p:nvSpPr>
            <p:spPr>
              <a:xfrm>
                <a:off x="6265138" y="3497951"/>
                <a:ext cx="720000" cy="72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B8794ED-F857-43AE-A6DA-9862F278D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8" y="3497951"/>
                <a:ext cx="720000" cy="72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711E3B-8FB8-4AF7-9B0E-6250D1F04BC5}"/>
              </a:ext>
            </a:extLst>
          </p:cNvPr>
          <p:cNvCxnSpPr>
            <a:cxnSpLocks/>
            <a:stCxn id="19" idx="4"/>
            <a:endCxn id="34" idx="0"/>
          </p:cNvCxnSpPr>
          <p:nvPr/>
        </p:nvCxnSpPr>
        <p:spPr>
          <a:xfrm>
            <a:off x="5843753" y="2735412"/>
            <a:ext cx="48307" cy="7625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92CB9C-3F5B-4721-84AF-8ABE9A816390}"/>
              </a:ext>
            </a:extLst>
          </p:cNvPr>
          <p:cNvCxnSpPr>
            <a:cxnSpLocks/>
            <a:stCxn id="19" idx="4"/>
            <a:endCxn id="35" idx="0"/>
          </p:cNvCxnSpPr>
          <p:nvPr/>
        </p:nvCxnSpPr>
        <p:spPr>
          <a:xfrm>
            <a:off x="5843753" y="2735412"/>
            <a:ext cx="781385" cy="7625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81552C-FFE7-443D-9B80-C6DA958BCE5C}"/>
              </a:ext>
            </a:extLst>
          </p:cNvPr>
          <p:cNvCxnSpPr>
            <a:cxnSpLocks/>
            <a:stCxn id="19" idx="4"/>
            <a:endCxn id="33" idx="0"/>
          </p:cNvCxnSpPr>
          <p:nvPr/>
        </p:nvCxnSpPr>
        <p:spPr>
          <a:xfrm flipH="1">
            <a:off x="5156850" y="2735412"/>
            <a:ext cx="686903" cy="7625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18EB02-41F5-46D1-A6A8-59001D44F84D}"/>
              </a:ext>
            </a:extLst>
          </p:cNvPr>
          <p:cNvGrpSpPr/>
          <p:nvPr/>
        </p:nvGrpSpPr>
        <p:grpSpPr>
          <a:xfrm>
            <a:off x="1395004" y="2620139"/>
            <a:ext cx="822340" cy="720000"/>
            <a:chOff x="1561318" y="3956083"/>
            <a:chExt cx="822340" cy="1143690"/>
          </a:xfrm>
          <a:solidFill>
            <a:srgbClr val="FF0000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0B33F5-6382-40B7-BD87-8D6D44DCE8D0}"/>
                </a:ext>
              </a:extLst>
            </p:cNvPr>
            <p:cNvSpPr/>
            <p:nvPr/>
          </p:nvSpPr>
          <p:spPr>
            <a:xfrm>
              <a:off x="1883757" y="3956083"/>
              <a:ext cx="180000" cy="1799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09A242-D6B6-41AC-A4AB-5EC173F7354A}"/>
                </a:ext>
              </a:extLst>
            </p:cNvPr>
            <p:cNvSpPr/>
            <p:nvPr/>
          </p:nvSpPr>
          <p:spPr>
            <a:xfrm>
              <a:off x="1561318" y="4919772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C95267-35FA-49F7-B20F-6AE5A57C47E4}"/>
                </a:ext>
              </a:extLst>
            </p:cNvPr>
            <p:cNvSpPr/>
            <p:nvPr/>
          </p:nvSpPr>
          <p:spPr>
            <a:xfrm>
              <a:off x="1882177" y="4919772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18902E-6656-4AC2-B1AC-66E8DC771EC2}"/>
                </a:ext>
              </a:extLst>
            </p:cNvPr>
            <p:cNvSpPr/>
            <p:nvPr/>
          </p:nvSpPr>
          <p:spPr>
            <a:xfrm>
              <a:off x="2203658" y="4919774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CC2E7CC-B3B4-4E1A-BA3F-118EFB8F504B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1972177" y="4136084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C86E2B-2565-41CB-AF50-0C4A47060019}"/>
                </a:ext>
              </a:extLst>
            </p:cNvPr>
            <p:cNvCxnSpPr>
              <a:cxnSpLocks/>
              <a:stCxn id="40" idx="5"/>
              <a:endCxn id="43" idx="1"/>
            </p:cNvCxnSpPr>
            <p:nvPr/>
          </p:nvCxnSpPr>
          <p:spPr>
            <a:xfrm>
              <a:off x="2037397" y="4109724"/>
              <a:ext cx="192621" cy="836409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45CC80-5218-4205-BFEB-827F63B5E8E1}"/>
                </a:ext>
              </a:extLst>
            </p:cNvPr>
            <p:cNvCxnSpPr>
              <a:cxnSpLocks/>
              <a:stCxn id="40" idx="3"/>
              <a:endCxn id="41" idx="7"/>
            </p:cNvCxnSpPr>
            <p:nvPr/>
          </p:nvCxnSpPr>
          <p:spPr>
            <a:xfrm flipH="1">
              <a:off x="1714958" y="4109722"/>
              <a:ext cx="195159" cy="836409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08C8EA-03FD-47C2-8493-41E57AF49080}"/>
              </a:ext>
            </a:extLst>
          </p:cNvPr>
          <p:cNvGrpSpPr/>
          <p:nvPr/>
        </p:nvGrpSpPr>
        <p:grpSpPr>
          <a:xfrm>
            <a:off x="2430533" y="26332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FAE3706-94B2-4E94-B02F-ACE8FACCDA2A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20C12D6-54AD-4B90-9E76-2FCB1A39497C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2C1E55E-AA73-412D-BC4F-E92E51174621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50EB6A3-B19C-4DCE-B0FB-1148FF49DF79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D0385D-50D8-457A-8865-5F7AD07704C6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7AE0D76-7B1E-4646-BF9F-CB6D3FB72E1B}"/>
                </a:ext>
              </a:extLst>
            </p:cNvPr>
            <p:cNvCxnSpPr>
              <a:cxnSpLocks/>
              <a:stCxn id="48" idx="5"/>
              <a:endCxn id="51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7753AF-FAE1-441A-BBB4-50F0DB08E06F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CBC0793-CF14-472E-B636-7D6FC4A260D6}"/>
              </a:ext>
            </a:extLst>
          </p:cNvPr>
          <p:cNvGrpSpPr/>
          <p:nvPr/>
        </p:nvGrpSpPr>
        <p:grpSpPr>
          <a:xfrm>
            <a:off x="3472644" y="26332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3F4F72-1743-4482-8F15-6BFE53F30BF5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8FE05D5-C680-4014-9C84-5773E8F5A310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F4A0DC2-ABD9-42D1-9F18-A282C6F7A86E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F8CE5C7-3B6B-4DAE-ADF4-3BDF951867FD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ED74C7-6497-45AF-A8F2-BF97BBFB5975}"/>
                </a:ext>
              </a:extLst>
            </p:cNvPr>
            <p:cNvCxnSpPr>
              <a:cxnSpLocks/>
              <a:stCxn id="56" idx="4"/>
              <a:endCxn id="58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643785-C913-4B4D-AEC8-3C1779112DAA}"/>
                </a:ext>
              </a:extLst>
            </p:cNvPr>
            <p:cNvCxnSpPr>
              <a:cxnSpLocks/>
              <a:stCxn id="56" idx="5"/>
              <a:endCxn id="59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2541094-669F-457A-A7C3-E5B7E9488C4A}"/>
                </a:ext>
              </a:extLst>
            </p:cNvPr>
            <p:cNvCxnSpPr>
              <a:cxnSpLocks/>
              <a:stCxn id="56" idx="3"/>
              <a:endCxn id="57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226A37-4FD5-4881-827D-240848EDB22F}"/>
              </a:ext>
            </a:extLst>
          </p:cNvPr>
          <p:cNvGrpSpPr/>
          <p:nvPr/>
        </p:nvGrpSpPr>
        <p:grpSpPr>
          <a:xfrm>
            <a:off x="7376714" y="26332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434510-0862-4D92-BEEB-E211227711B3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812C1D5-2DE5-4716-9FB3-75659692FCB4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F68E2C-DAF3-436E-92A8-30131FAE9194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10B9BF7-684A-489A-8311-C399E65CB80A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1025F18-8308-4D08-818D-73174917119A}"/>
                </a:ext>
              </a:extLst>
            </p:cNvPr>
            <p:cNvCxnSpPr>
              <a:cxnSpLocks/>
              <a:stCxn id="64" idx="4"/>
              <a:endCxn id="66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4B7715F-EC37-47EE-AE4E-02C65AE24519}"/>
                </a:ext>
              </a:extLst>
            </p:cNvPr>
            <p:cNvCxnSpPr>
              <a:cxnSpLocks/>
              <a:stCxn id="64" idx="5"/>
              <a:endCxn id="67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2E4C041-E9BB-4A8B-840B-DA586182AE2D}"/>
                </a:ext>
              </a:extLst>
            </p:cNvPr>
            <p:cNvCxnSpPr>
              <a:cxnSpLocks/>
              <a:stCxn id="64" idx="3"/>
              <a:endCxn id="65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A96E954-39F5-45B5-8A84-C214550B09E8}"/>
              </a:ext>
            </a:extLst>
          </p:cNvPr>
          <p:cNvGrpSpPr/>
          <p:nvPr/>
        </p:nvGrpSpPr>
        <p:grpSpPr>
          <a:xfrm>
            <a:off x="8349343" y="26332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A1F661-CF93-4FC5-94D2-57232ECC20AD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85F58A6-510B-491B-AD04-E24102268EE4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5F25E1C-42B7-4C99-98A2-FF634D1E1A21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49AC2ED-28AC-4174-A237-372AE7036261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59A2856-2490-48D3-870C-CFB89BA51E0E}"/>
                </a:ext>
              </a:extLst>
            </p:cNvPr>
            <p:cNvCxnSpPr>
              <a:cxnSpLocks/>
              <a:stCxn id="72" idx="4"/>
              <a:endCxn id="74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72992F9-D938-4B4B-898A-4743A81FB7FD}"/>
                </a:ext>
              </a:extLst>
            </p:cNvPr>
            <p:cNvCxnSpPr>
              <a:cxnSpLocks/>
              <a:stCxn id="72" idx="5"/>
              <a:endCxn id="75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1527B7B-4458-4F21-A0E8-2C173C7F741B}"/>
                </a:ext>
              </a:extLst>
            </p:cNvPr>
            <p:cNvCxnSpPr>
              <a:cxnSpLocks/>
              <a:stCxn id="72" idx="3"/>
              <a:endCxn id="73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BD82E9-9862-4F63-BF70-D7BC941794D4}"/>
              </a:ext>
            </a:extLst>
          </p:cNvPr>
          <p:cNvGrpSpPr/>
          <p:nvPr/>
        </p:nvGrpSpPr>
        <p:grpSpPr>
          <a:xfrm>
            <a:off x="9338244" y="26201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DA866B-1A4E-453D-9CC7-84620562E021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E7FD00B-4883-4ABC-9D38-A8531722A14B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45B6E5F-D1CB-442D-990C-EF9DB592BA55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E81D6AC-06B9-4DED-9BF9-55F753129D1A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67657A3-BF23-4023-8021-D2E05849DD94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B5E624B-71AF-4619-8A07-73C74BEF7213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D52709E-66DF-44F1-910B-265002C3C9AD}"/>
                </a:ext>
              </a:extLst>
            </p:cNvPr>
            <p:cNvCxnSpPr>
              <a:cxnSpLocks/>
              <a:stCxn id="80" idx="3"/>
              <a:endCxn id="81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A1092B3-0D8C-430B-A9C6-A47D35082CEF}"/>
              </a:ext>
            </a:extLst>
          </p:cNvPr>
          <p:cNvGrpSpPr/>
          <p:nvPr/>
        </p:nvGrpSpPr>
        <p:grpSpPr>
          <a:xfrm>
            <a:off x="4409356" y="2676799"/>
            <a:ext cx="776040" cy="719999"/>
            <a:chOff x="1561318" y="3956082"/>
            <a:chExt cx="776040" cy="1143688"/>
          </a:xfrm>
          <a:solidFill>
            <a:srgbClr val="FF0000"/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D34622-9C33-4605-B15F-701FAFA60C14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2F1441C-043A-42A1-AEA0-8B6E58FC7576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87F8DF-BF0C-404D-967E-FD0424CA39AA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568132F-0E05-4458-A71D-7930311CC14A}"/>
                </a:ext>
              </a:extLst>
            </p:cNvPr>
            <p:cNvSpPr/>
            <p:nvPr/>
          </p:nvSpPr>
          <p:spPr>
            <a:xfrm>
              <a:off x="215735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3A9073D-6E1A-4870-A8E0-B9E264B12603}"/>
                </a:ext>
              </a:extLst>
            </p:cNvPr>
            <p:cNvCxnSpPr>
              <a:cxnSpLocks/>
              <a:stCxn id="88" idx="4"/>
              <a:endCxn id="90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6923FA7-3DEA-4C20-A948-0BDC65E202C3}"/>
                </a:ext>
              </a:extLst>
            </p:cNvPr>
            <p:cNvCxnSpPr>
              <a:cxnSpLocks/>
              <a:stCxn id="88" idx="5"/>
              <a:endCxn id="91" idx="1"/>
            </p:cNvCxnSpPr>
            <p:nvPr/>
          </p:nvCxnSpPr>
          <p:spPr>
            <a:xfrm>
              <a:off x="2037397" y="4109721"/>
              <a:ext cx="146321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342D1B7-C9B7-4918-88C3-9C7797DC365B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F504908-FC24-4DE4-97C1-D65C823DB357}"/>
              </a:ext>
            </a:extLst>
          </p:cNvPr>
          <p:cNvGrpSpPr/>
          <p:nvPr/>
        </p:nvGrpSpPr>
        <p:grpSpPr>
          <a:xfrm>
            <a:off x="6561437" y="2629970"/>
            <a:ext cx="776040" cy="719999"/>
            <a:chOff x="1607618" y="3956082"/>
            <a:chExt cx="776040" cy="1143688"/>
          </a:xfrm>
          <a:solidFill>
            <a:srgbClr val="FF0000"/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1F3E95B-7CB5-4B36-8271-9A21760911BA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EE65B5F-4D3D-497B-89EC-335A04905EAC}"/>
                </a:ext>
              </a:extLst>
            </p:cNvPr>
            <p:cNvSpPr/>
            <p:nvPr/>
          </p:nvSpPr>
          <p:spPr>
            <a:xfrm>
              <a:off x="160761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AC940A-7E13-4BE6-AAB7-C8CFEE885A3D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01E6EC4-659E-4529-B37F-7EF0EECCBD47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7D335C9-F855-40A3-995F-C1ED8D974BD3}"/>
                </a:ext>
              </a:extLst>
            </p:cNvPr>
            <p:cNvCxnSpPr>
              <a:cxnSpLocks/>
              <a:stCxn id="96" idx="4"/>
              <a:endCxn id="98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2828620-115C-4F3A-93BF-CFF655CB05F2}"/>
                </a:ext>
              </a:extLst>
            </p:cNvPr>
            <p:cNvCxnSpPr>
              <a:cxnSpLocks/>
              <a:stCxn id="96" idx="5"/>
              <a:endCxn id="99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D1C7715-F778-4592-9D80-AFF3D6635A3A}"/>
                </a:ext>
              </a:extLst>
            </p:cNvPr>
            <p:cNvCxnSpPr>
              <a:cxnSpLocks/>
              <a:stCxn id="96" idx="3"/>
              <a:endCxn id="97" idx="7"/>
            </p:cNvCxnSpPr>
            <p:nvPr/>
          </p:nvCxnSpPr>
          <p:spPr>
            <a:xfrm flipH="1">
              <a:off x="1761258" y="4109721"/>
              <a:ext cx="148859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96BA262-D36E-415A-B9AE-165287BDC998}"/>
                  </a:ext>
                </a:extLst>
              </p:cNvPr>
              <p:cNvSpPr txBox="1"/>
              <p:nvPr/>
            </p:nvSpPr>
            <p:spPr>
              <a:xfrm>
                <a:off x="10375528" y="3101721"/>
                <a:ext cx="1800000" cy="10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baseline="3000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i="1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96BA262-D36E-415A-B9AE-165287BD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528" y="3101721"/>
                <a:ext cx="1800000" cy="10767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0C10157-32FB-47AF-BEC7-A2FA1CF71926}"/>
                  </a:ext>
                </a:extLst>
              </p:cNvPr>
              <p:cNvSpPr/>
              <p:nvPr/>
            </p:nvSpPr>
            <p:spPr>
              <a:xfrm>
                <a:off x="3948723" y="4424935"/>
                <a:ext cx="1009377" cy="9049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400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0C10157-32FB-47AF-BEC7-A2FA1CF71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723" y="4424935"/>
                <a:ext cx="1009377" cy="90498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7B51EF5-54AE-43DC-B44B-F0A23FAC5EB8}"/>
                  </a:ext>
                </a:extLst>
              </p:cNvPr>
              <p:cNvSpPr/>
              <p:nvPr/>
            </p:nvSpPr>
            <p:spPr>
              <a:xfrm>
                <a:off x="5384541" y="4424935"/>
                <a:ext cx="1009377" cy="9049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400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7B51EF5-54AE-43DC-B44B-F0A23FAC5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1" y="4424935"/>
                <a:ext cx="1009377" cy="90498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FE09673-1571-4B80-85F5-ABEF12753623}"/>
                  </a:ext>
                </a:extLst>
              </p:cNvPr>
              <p:cNvSpPr/>
              <p:nvPr/>
            </p:nvSpPr>
            <p:spPr>
              <a:xfrm>
                <a:off x="6823837" y="4424935"/>
                <a:ext cx="963736" cy="9049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400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FE09673-1571-4B80-85F5-ABEF12753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37" y="4424935"/>
                <a:ext cx="963736" cy="90498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690363A-9891-4255-88AD-0233B7FC0DF0}"/>
              </a:ext>
            </a:extLst>
          </p:cNvPr>
          <p:cNvCxnSpPr>
            <a:cxnSpLocks/>
            <a:stCxn id="34" idx="4"/>
            <a:endCxn id="105" idx="0"/>
          </p:cNvCxnSpPr>
          <p:nvPr/>
        </p:nvCxnSpPr>
        <p:spPr>
          <a:xfrm flipH="1">
            <a:off x="5889230" y="4217951"/>
            <a:ext cx="2830" cy="2069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EBADECD-C726-4B47-93FB-153FDB5712B4}"/>
              </a:ext>
            </a:extLst>
          </p:cNvPr>
          <p:cNvCxnSpPr>
            <a:cxnSpLocks/>
            <a:stCxn id="34" idx="5"/>
            <a:endCxn id="106" idx="1"/>
          </p:cNvCxnSpPr>
          <p:nvPr/>
        </p:nvCxnSpPr>
        <p:spPr>
          <a:xfrm>
            <a:off x="6146618" y="4112509"/>
            <a:ext cx="818355" cy="4449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144B401-428B-4ED8-BE6C-6F4493BCBA2B}"/>
              </a:ext>
            </a:extLst>
          </p:cNvPr>
          <p:cNvCxnSpPr>
            <a:cxnSpLocks/>
            <a:stCxn id="34" idx="3"/>
            <a:endCxn id="104" idx="7"/>
          </p:cNvCxnSpPr>
          <p:nvPr/>
        </p:nvCxnSpPr>
        <p:spPr>
          <a:xfrm flipH="1">
            <a:off x="4810280" y="4112509"/>
            <a:ext cx="827222" cy="4449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14">
            <a:extLst>
              <a:ext uri="{FF2B5EF4-FFF2-40B4-BE49-F238E27FC236}">
                <a16:creationId xmlns:a16="http://schemas.microsoft.com/office/drawing/2014/main" id="{5D726142-A4FE-4157-A0F4-9BAA8A20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2" y="1182865"/>
            <a:ext cx="855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1" name="Text Box 14">
            <a:extLst>
              <a:ext uri="{FF2B5EF4-FFF2-40B4-BE49-F238E27FC236}">
                <a16:creationId xmlns:a16="http://schemas.microsoft.com/office/drawing/2014/main" id="{D8B5980B-166A-4E84-BD0D-7DE8E117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2" y="2158512"/>
            <a:ext cx="855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2" name="Text Box 14">
            <a:extLst>
              <a:ext uri="{FF2B5EF4-FFF2-40B4-BE49-F238E27FC236}">
                <a16:creationId xmlns:a16="http://schemas.microsoft.com/office/drawing/2014/main" id="{FECAF241-50DC-4C58-919D-FEC0AE595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96" y="3205563"/>
            <a:ext cx="855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3" name="Text Box 14">
            <a:extLst>
              <a:ext uri="{FF2B5EF4-FFF2-40B4-BE49-F238E27FC236}">
                <a16:creationId xmlns:a16="http://schemas.microsoft.com/office/drawing/2014/main" id="{3D0E7CC0-EDA5-4514-A54F-909046138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96" y="4506981"/>
            <a:ext cx="855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endParaRPr lang="en-US" altLang="ti-ET" sz="32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072F382-2840-4F19-BA8B-13D2E08B1FB9}"/>
                  </a:ext>
                </a:extLst>
              </p:cNvPr>
              <p:cNvSpPr txBox="1"/>
              <p:nvPr/>
            </p:nvSpPr>
            <p:spPr>
              <a:xfrm>
                <a:off x="10375528" y="4232495"/>
                <a:ext cx="1800000" cy="1060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i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i="1" baseline="30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072F382-2840-4F19-BA8B-13D2E08B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528" y="4232495"/>
                <a:ext cx="1800000" cy="1060418"/>
              </a:xfrm>
              <a:prstGeom prst="rect">
                <a:avLst/>
              </a:prstGeom>
              <a:blipFill>
                <a:blip r:embed="rId2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061C6375-E534-45A4-A5E9-482302499C8E}"/>
              </a:ext>
            </a:extLst>
          </p:cNvPr>
          <p:cNvSpPr/>
          <p:nvPr/>
        </p:nvSpPr>
        <p:spPr>
          <a:xfrm>
            <a:off x="31734" y="5588931"/>
            <a:ext cx="782106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bject 4">
                <a:extLst>
                  <a:ext uri="{FF2B5EF4-FFF2-40B4-BE49-F238E27FC236}">
                    <a16:creationId xmlns:a16="http://schemas.microsoft.com/office/drawing/2014/main" id="{F89B50A2-D149-45BE-9EB3-5A92013C707E}"/>
                  </a:ext>
                </a:extLst>
              </p:cNvPr>
              <p:cNvSpPr txBox="1"/>
              <p:nvPr/>
            </p:nvSpPr>
            <p:spPr bwMode="auto">
              <a:xfrm>
                <a:off x="291115" y="5656392"/>
                <a:ext cx="4894281" cy="11414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3200" i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2" name="Object 4">
                <a:extLst>
                  <a:ext uri="{FF2B5EF4-FFF2-40B4-BE49-F238E27FC236}">
                    <a16:creationId xmlns:a16="http://schemas.microsoft.com/office/drawing/2014/main" id="{F89B50A2-D149-45BE-9EB3-5A92013C7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15" y="5656392"/>
                <a:ext cx="4894281" cy="114144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3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30" grpId="0"/>
      <p:bldP spid="32" grpId="0"/>
      <p:bldP spid="33" grpId="0" animBg="1"/>
      <p:bldP spid="34" grpId="0" animBg="1"/>
      <p:bldP spid="35" grpId="0" animBg="1"/>
      <p:bldP spid="103" grpId="0"/>
      <p:bldP spid="104" grpId="0" animBg="1"/>
      <p:bldP spid="105" grpId="0" animBg="1"/>
      <p:bldP spid="106" grpId="0" animBg="1"/>
      <p:bldP spid="110" grpId="0"/>
      <p:bldP spid="111" grpId="0"/>
      <p:bldP spid="112" grpId="0"/>
      <p:bldP spid="113" grpId="0"/>
      <p:bldP spid="114" grpId="0"/>
      <p:bldP spid="118" grpId="0" animBg="1"/>
      <p:bldP spid="1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/>
              <p:nvPr/>
            </p:nvSpPr>
            <p:spPr bwMode="auto">
              <a:xfrm>
                <a:off x="377259" y="258790"/>
                <a:ext cx="5718741" cy="678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40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40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40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259" y="258790"/>
                <a:ext cx="5718741" cy="678308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bject 4">
                <a:extLst>
                  <a:ext uri="{FF2B5EF4-FFF2-40B4-BE49-F238E27FC236}">
                    <a16:creationId xmlns:a16="http://schemas.microsoft.com/office/drawing/2014/main" id="{F53BBA11-B74F-4369-9CC5-060DF7A61FF9}"/>
                  </a:ext>
                </a:extLst>
              </p:cNvPr>
              <p:cNvSpPr txBox="1"/>
              <p:nvPr/>
            </p:nvSpPr>
            <p:spPr bwMode="auto">
              <a:xfrm>
                <a:off x="492437" y="1380780"/>
                <a:ext cx="6339160" cy="828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i="1" baseline="30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baseline="300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1" name="Object 4">
                <a:extLst>
                  <a:ext uri="{FF2B5EF4-FFF2-40B4-BE49-F238E27FC236}">
                    <a16:creationId xmlns:a16="http://schemas.microsoft.com/office/drawing/2014/main" id="{F53BBA11-B74F-4369-9CC5-060DF7A6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437" y="1380780"/>
                <a:ext cx="6339160" cy="82834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bject 4">
                <a:extLst>
                  <a:ext uri="{FF2B5EF4-FFF2-40B4-BE49-F238E27FC236}">
                    <a16:creationId xmlns:a16="http://schemas.microsoft.com/office/drawing/2014/main" id="{F4FDF720-C158-4F56-8FC6-BDCFCA9C0465}"/>
                  </a:ext>
                </a:extLst>
              </p:cNvPr>
              <p:cNvSpPr txBox="1"/>
              <p:nvPr/>
            </p:nvSpPr>
            <p:spPr bwMode="auto">
              <a:xfrm>
                <a:off x="5718212" y="2882837"/>
                <a:ext cx="6178527" cy="7603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𝑅𝑒𝑐𝑐𝑢𝑟𝑠𝑖𝑜𝑛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𝑠𝑡𝑜𝑝𝑠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6" name="Object 4">
                <a:extLst>
                  <a:ext uri="{FF2B5EF4-FFF2-40B4-BE49-F238E27FC236}">
                    <a16:creationId xmlns:a16="http://schemas.microsoft.com/office/drawing/2014/main" id="{F4FDF720-C158-4F56-8FC6-BDCFCA9C0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8212" y="2882837"/>
                <a:ext cx="6178527" cy="760382"/>
              </a:xfrm>
              <a:prstGeom prst="rect">
                <a:avLst/>
              </a:prstGeom>
              <a:blipFill>
                <a:blip r:embed="rId4"/>
                <a:stretch>
                  <a:fillRect b="-88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bject 4">
                <a:extLst>
                  <a:ext uri="{FF2B5EF4-FFF2-40B4-BE49-F238E27FC236}">
                    <a16:creationId xmlns:a16="http://schemas.microsoft.com/office/drawing/2014/main" id="{0BD55247-2DFD-49B1-822A-FCA27602A076}"/>
                  </a:ext>
                </a:extLst>
              </p:cNvPr>
              <p:cNvSpPr txBox="1"/>
              <p:nvPr/>
            </p:nvSpPr>
            <p:spPr bwMode="auto">
              <a:xfrm>
                <a:off x="5926405" y="3761146"/>
                <a:ext cx="3535773" cy="8485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ti-ET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i="1" baseline="300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func>
                      <m:r>
                        <a:rPr lang="en-US" sz="2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7" name="Object 4">
                <a:extLst>
                  <a:ext uri="{FF2B5EF4-FFF2-40B4-BE49-F238E27FC236}">
                    <a16:creationId xmlns:a16="http://schemas.microsoft.com/office/drawing/2014/main" id="{0BD55247-2DFD-49B1-822A-FCA27602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6405" y="3761146"/>
                <a:ext cx="3535773" cy="848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bject 4">
                <a:extLst>
                  <a:ext uri="{FF2B5EF4-FFF2-40B4-BE49-F238E27FC236}">
                    <a16:creationId xmlns:a16="http://schemas.microsoft.com/office/drawing/2014/main" id="{F23D122A-D171-4A21-B066-1CA4194FF553}"/>
                  </a:ext>
                </a:extLst>
              </p:cNvPr>
              <p:cNvSpPr txBox="1"/>
              <p:nvPr/>
            </p:nvSpPr>
            <p:spPr bwMode="auto">
              <a:xfrm>
                <a:off x="5937320" y="4609681"/>
                <a:ext cx="3535772" cy="6312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baseline="3000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func>
                      <m:r>
                        <a:rPr lang="en-US" sz="2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8" name="Object 4">
                <a:extLst>
                  <a:ext uri="{FF2B5EF4-FFF2-40B4-BE49-F238E27FC236}">
                    <a16:creationId xmlns:a16="http://schemas.microsoft.com/office/drawing/2014/main" id="{F23D122A-D171-4A21-B066-1CA4194F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320" y="4609681"/>
                <a:ext cx="3535772" cy="6312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bject 4">
                <a:extLst>
                  <a:ext uri="{FF2B5EF4-FFF2-40B4-BE49-F238E27FC236}">
                    <a16:creationId xmlns:a16="http://schemas.microsoft.com/office/drawing/2014/main" id="{1BFA92DC-8AF6-4FCA-A46D-D14670C2538B}"/>
                  </a:ext>
                </a:extLst>
              </p:cNvPr>
              <p:cNvSpPr txBox="1"/>
              <p:nvPr/>
            </p:nvSpPr>
            <p:spPr bwMode="auto">
              <a:xfrm>
                <a:off x="5937320" y="5257298"/>
                <a:ext cx="3535772" cy="6312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US" sz="2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9" name="Object 4">
                <a:extLst>
                  <a:ext uri="{FF2B5EF4-FFF2-40B4-BE49-F238E27FC236}">
                    <a16:creationId xmlns:a16="http://schemas.microsoft.com/office/drawing/2014/main" id="{1BFA92DC-8AF6-4FCA-A46D-D14670C25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320" y="5257298"/>
                <a:ext cx="3535772" cy="631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bject 4">
                <a:extLst>
                  <a:ext uri="{FF2B5EF4-FFF2-40B4-BE49-F238E27FC236}">
                    <a16:creationId xmlns:a16="http://schemas.microsoft.com/office/drawing/2014/main" id="{A61F0C5C-AAE2-4F3B-B62C-68233677B764}"/>
                  </a:ext>
                </a:extLst>
              </p:cNvPr>
              <p:cNvSpPr txBox="1"/>
              <p:nvPr/>
            </p:nvSpPr>
            <p:spPr bwMode="auto">
              <a:xfrm>
                <a:off x="5937320" y="5873609"/>
                <a:ext cx="3535772" cy="10615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6" name="Object 4">
                <a:extLst>
                  <a:ext uri="{FF2B5EF4-FFF2-40B4-BE49-F238E27FC236}">
                    <a16:creationId xmlns:a16="http://schemas.microsoft.com/office/drawing/2014/main" id="{A61F0C5C-AAE2-4F3B-B62C-68233677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320" y="5873609"/>
                <a:ext cx="3535772" cy="10615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285ABA-6C10-4112-96A2-E7F086129085}"/>
              </a:ext>
            </a:extLst>
          </p:cNvPr>
          <p:cNvSpPr/>
          <p:nvPr/>
        </p:nvSpPr>
        <p:spPr>
          <a:xfrm>
            <a:off x="4394795" y="1307806"/>
            <a:ext cx="1288116" cy="1046563"/>
          </a:xfrm>
          <a:prstGeom prst="roundRect">
            <a:avLst>
              <a:gd name="adj" fmla="val 3325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2FFB161-68AC-446E-8FCB-36FA7A82FF82}"/>
              </a:ext>
            </a:extLst>
          </p:cNvPr>
          <p:cNvSpPr/>
          <p:nvPr/>
        </p:nvSpPr>
        <p:spPr>
          <a:xfrm>
            <a:off x="3948544" y="1307806"/>
            <a:ext cx="406639" cy="1046562"/>
          </a:xfrm>
          <a:prstGeom prst="roundRect">
            <a:avLst>
              <a:gd name="adj" fmla="val 44559"/>
            </a:avLst>
          </a:prstGeom>
          <a:noFill/>
          <a:ln w="28575">
            <a:solidFill>
              <a:srgbClr val="240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bject 4">
                <a:extLst>
                  <a:ext uri="{FF2B5EF4-FFF2-40B4-BE49-F238E27FC236}">
                    <a16:creationId xmlns:a16="http://schemas.microsoft.com/office/drawing/2014/main" id="{D5BCAB16-1049-440E-AEA2-74B761596EF4}"/>
                  </a:ext>
                </a:extLst>
              </p:cNvPr>
              <p:cNvSpPr txBox="1"/>
              <p:nvPr/>
            </p:nvSpPr>
            <p:spPr bwMode="auto">
              <a:xfrm>
                <a:off x="6987952" y="1599643"/>
                <a:ext cx="3323761" cy="462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ti-ET" sz="28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Object 4">
                <a:extLst>
                  <a:ext uri="{FF2B5EF4-FFF2-40B4-BE49-F238E27FC236}">
                    <a16:creationId xmlns:a16="http://schemas.microsoft.com/office/drawing/2014/main" id="{D5BCAB16-1049-440E-AEA2-74B761596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7952" y="1599643"/>
                <a:ext cx="3323761" cy="462887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bject 4">
                <a:extLst>
                  <a:ext uri="{FF2B5EF4-FFF2-40B4-BE49-F238E27FC236}">
                    <a16:creationId xmlns:a16="http://schemas.microsoft.com/office/drawing/2014/main" id="{D29E5D2A-792F-42B3-81C2-D237B56B8969}"/>
                  </a:ext>
                </a:extLst>
              </p:cNvPr>
              <p:cNvSpPr txBox="1"/>
              <p:nvPr/>
            </p:nvSpPr>
            <p:spPr bwMode="auto">
              <a:xfrm>
                <a:off x="377259" y="2737595"/>
                <a:ext cx="3827454" cy="462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ti-ET" sz="28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0" name="Object 4">
                <a:extLst>
                  <a:ext uri="{FF2B5EF4-FFF2-40B4-BE49-F238E27FC236}">
                    <a16:creationId xmlns:a16="http://schemas.microsoft.com/office/drawing/2014/main" id="{D29E5D2A-792F-42B3-81C2-D237B56B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259" y="2737595"/>
                <a:ext cx="3827454" cy="462887"/>
              </a:xfrm>
              <a:prstGeom prst="rect">
                <a:avLst/>
              </a:prstGeom>
              <a:blipFill>
                <a:blip r:embed="rId10"/>
                <a:stretch>
                  <a:fillRect r="-14968" b="-92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7F775DD-59C9-4E6B-BD62-B6644E92EFB3}"/>
              </a:ext>
            </a:extLst>
          </p:cNvPr>
          <p:cNvCxnSpPr>
            <a:cxnSpLocks/>
            <a:stCxn id="3" idx="3"/>
            <a:endCxn id="149" idx="1"/>
          </p:cNvCxnSpPr>
          <p:nvPr/>
        </p:nvCxnSpPr>
        <p:spPr>
          <a:xfrm flipV="1">
            <a:off x="5682911" y="1831087"/>
            <a:ext cx="1305041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19A665-D371-491A-B4CB-7CEB846EB417}"/>
              </a:ext>
            </a:extLst>
          </p:cNvPr>
          <p:cNvCxnSpPr>
            <a:cxnSpLocks/>
            <a:stCxn id="148" idx="2"/>
            <a:endCxn id="150" idx="0"/>
          </p:cNvCxnSpPr>
          <p:nvPr/>
        </p:nvCxnSpPr>
        <p:spPr>
          <a:xfrm rot="5400000">
            <a:off x="3029812" y="1615542"/>
            <a:ext cx="383227" cy="1860878"/>
          </a:xfrm>
          <a:prstGeom prst="bentConnector3">
            <a:avLst>
              <a:gd name="adj1" fmla="val 50000"/>
            </a:avLst>
          </a:prstGeom>
          <a:ln w="28575">
            <a:solidFill>
              <a:srgbClr val="2405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bject 4">
                <a:extLst>
                  <a:ext uri="{FF2B5EF4-FFF2-40B4-BE49-F238E27FC236}">
                    <a16:creationId xmlns:a16="http://schemas.microsoft.com/office/drawing/2014/main" id="{04B4A2F7-9117-4A1D-8DA8-266C38BC7221}"/>
                  </a:ext>
                </a:extLst>
              </p:cNvPr>
              <p:cNvSpPr txBox="1"/>
              <p:nvPr/>
            </p:nvSpPr>
            <p:spPr bwMode="auto">
              <a:xfrm>
                <a:off x="377259" y="4425617"/>
                <a:ext cx="3827454" cy="462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9" name="Object 4">
                <a:extLst>
                  <a:ext uri="{FF2B5EF4-FFF2-40B4-BE49-F238E27FC236}">
                    <a16:creationId xmlns:a16="http://schemas.microsoft.com/office/drawing/2014/main" id="{04B4A2F7-9117-4A1D-8DA8-266C38BC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259" y="4425617"/>
                <a:ext cx="3827454" cy="462887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2D123E5-DE0F-4DD3-BF84-B09B9B004C72}"/>
                  </a:ext>
                </a:extLst>
              </p:cNvPr>
              <p:cNvSpPr txBox="1"/>
              <p:nvPr/>
            </p:nvSpPr>
            <p:spPr>
              <a:xfrm>
                <a:off x="1324631" y="5788361"/>
                <a:ext cx="1592189" cy="542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ti-ET" sz="2800" baseline="300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2D123E5-DE0F-4DD3-BF84-B09B9B004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31" y="5788361"/>
                <a:ext cx="1592189" cy="5423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D2B1A2C-3D8C-4D30-AAEB-867CE497E0C2}"/>
                  </a:ext>
                </a:extLst>
              </p:cNvPr>
              <p:cNvSpPr txBox="1"/>
              <p:nvPr/>
            </p:nvSpPr>
            <p:spPr>
              <a:xfrm>
                <a:off x="1286917" y="5265141"/>
                <a:ext cx="12308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800" i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D2B1A2C-3D8C-4D30-AAEB-867CE497E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17" y="5265141"/>
                <a:ext cx="123088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12D6DBE-7B59-4BE5-99DC-77FDAAE40DDD}"/>
              </a:ext>
            </a:extLst>
          </p:cNvPr>
          <p:cNvGrpSpPr/>
          <p:nvPr/>
        </p:nvGrpSpPr>
        <p:grpSpPr>
          <a:xfrm>
            <a:off x="377259" y="2882837"/>
            <a:ext cx="11564458" cy="853512"/>
            <a:chOff x="406488" y="2609862"/>
            <a:chExt cx="11276497" cy="99135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F06C7B-4E63-4C0C-A012-C62CD637D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677" y="2635361"/>
              <a:ext cx="0" cy="965856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04E4CB-6A35-43B1-BD90-35EAED86C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985" y="2609862"/>
              <a:ext cx="6840000" cy="25499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FE5B95-451F-453C-8794-050C32779138}"/>
                </a:ext>
              </a:extLst>
            </p:cNvPr>
            <p:cNvCxnSpPr>
              <a:cxnSpLocks/>
            </p:cNvCxnSpPr>
            <p:nvPr/>
          </p:nvCxnSpPr>
          <p:spPr>
            <a:xfrm>
              <a:off x="406488" y="3594100"/>
              <a:ext cx="4425976" cy="1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A61129-9625-4340-8D7F-48BD8A5AAF1F}"/>
              </a:ext>
            </a:extLst>
          </p:cNvPr>
          <p:cNvGrpSpPr/>
          <p:nvPr/>
        </p:nvGrpSpPr>
        <p:grpSpPr>
          <a:xfrm flipV="1">
            <a:off x="377258" y="3779698"/>
            <a:ext cx="4599855" cy="3078291"/>
            <a:chOff x="3796545" y="4285667"/>
            <a:chExt cx="1090652" cy="218526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7485BFB-7593-460D-A2E6-CEA65E3F5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6956" y="4285667"/>
              <a:ext cx="10241" cy="2184318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F7B134-4CD5-467F-941B-4406E04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3796545" y="6470927"/>
              <a:ext cx="1080776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46" grpId="0"/>
      <p:bldP spid="3" grpId="0" animBg="1"/>
      <p:bldP spid="148" grpId="0" animBg="1"/>
      <p:bldP spid="149" grpId="0"/>
      <p:bldP spid="150" grpId="0"/>
      <p:bldP spid="159" grpId="0"/>
      <p:bldP spid="161" grpId="0"/>
      <p:bldP spid="1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6AB0EC71-3FE4-4167-B1A3-FED263652C9C}"/>
                  </a:ext>
                </a:extLst>
              </p:cNvPr>
              <p:cNvSpPr txBox="1"/>
              <p:nvPr/>
            </p:nvSpPr>
            <p:spPr bwMode="auto">
              <a:xfrm>
                <a:off x="54068" y="80288"/>
                <a:ext cx="4438957" cy="678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6AB0EC71-3FE4-4167-B1A3-FED263652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68" y="80288"/>
                <a:ext cx="4438957" cy="678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5D5B388-0DB1-4F5B-A895-2425BD02FE80}"/>
                  </a:ext>
                </a:extLst>
              </p:cNvPr>
              <p:cNvSpPr/>
              <p:nvPr/>
            </p:nvSpPr>
            <p:spPr>
              <a:xfrm>
                <a:off x="5601197" y="292337"/>
                <a:ext cx="720000" cy="72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i-ET" sz="28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5D5B388-0DB1-4F5B-A895-2425BD02F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97" y="292337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7DBB309-0973-4539-B12B-BA3BD6344FAF}"/>
                  </a:ext>
                </a:extLst>
              </p:cNvPr>
              <p:cNvSpPr/>
              <p:nvPr/>
            </p:nvSpPr>
            <p:spPr>
              <a:xfrm>
                <a:off x="2621362" y="124851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7DBB309-0973-4539-B12B-BA3BD6344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62" y="1248514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0AA819-B62D-434D-BB5B-C4D988AE4FEA}"/>
                  </a:ext>
                </a:extLst>
              </p:cNvPr>
              <p:cNvSpPr/>
              <p:nvPr/>
            </p:nvSpPr>
            <p:spPr>
              <a:xfrm>
                <a:off x="5597472" y="124851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0AA819-B62D-434D-BB5B-C4D988AE4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72" y="1248514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FE0F8F8-864F-4757-9A56-36700C738963}"/>
                  </a:ext>
                </a:extLst>
              </p:cNvPr>
              <p:cNvSpPr/>
              <p:nvPr/>
            </p:nvSpPr>
            <p:spPr>
              <a:xfrm>
                <a:off x="8488541" y="124851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FE0F8F8-864F-4757-9A56-36700C738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41" y="1248514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D53B2-E9CC-46EB-A193-9EB2A2F67BC9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5957472" y="1012337"/>
            <a:ext cx="3725" cy="2361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E86222-A01D-4E41-8B2C-7F9782FD312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215755" y="906895"/>
            <a:ext cx="2378228" cy="447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D2078B-08FB-47C9-B0C8-EE618E92029D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35920" y="906895"/>
            <a:ext cx="2470719" cy="447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1AB3AE1-40C7-4743-BF9C-8323A7099725}"/>
                  </a:ext>
                </a:extLst>
              </p:cNvPr>
              <p:cNvSpPr/>
              <p:nvPr/>
            </p:nvSpPr>
            <p:spPr>
              <a:xfrm>
                <a:off x="1604446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1AB3AE1-40C7-4743-BF9C-8323A7099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46" y="2235342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825909-6A9A-4E78-A1F0-F02662F9E95E}"/>
                  </a:ext>
                </a:extLst>
              </p:cNvPr>
              <p:cNvSpPr/>
              <p:nvPr/>
            </p:nvSpPr>
            <p:spPr>
              <a:xfrm>
                <a:off x="2619782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825909-6A9A-4E78-A1F0-F02662F9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2" y="2235342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16A120-9CB4-4784-AA95-4F200DD8701B}"/>
                  </a:ext>
                </a:extLst>
              </p:cNvPr>
              <p:cNvSpPr/>
              <p:nvPr/>
            </p:nvSpPr>
            <p:spPr>
              <a:xfrm>
                <a:off x="3682048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16A120-9CB4-4784-AA95-4F200DD87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48" y="2235342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4A0C3-9B48-4AB1-BEA3-454DA1E5C809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 flipH="1">
            <a:off x="2979782" y="1968514"/>
            <a:ext cx="1580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8235C-2429-42A7-A9CE-A1F818D79331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3235920" y="1863072"/>
            <a:ext cx="551570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B50580-C276-4410-BE4C-933165A81638}"/>
              </a:ext>
            </a:extLst>
          </p:cNvPr>
          <p:cNvCxnSpPr>
            <a:cxnSpLocks/>
            <a:stCxn id="4" idx="3"/>
            <a:endCxn id="10" idx="7"/>
          </p:cNvCxnSpPr>
          <p:nvPr/>
        </p:nvCxnSpPr>
        <p:spPr>
          <a:xfrm flipH="1">
            <a:off x="2219004" y="1863072"/>
            <a:ext cx="507800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0181A4-D6C5-4A7C-A2C2-CD85A8954A38}"/>
                  </a:ext>
                </a:extLst>
              </p:cNvPr>
              <p:cNvSpPr/>
              <p:nvPr/>
            </p:nvSpPr>
            <p:spPr>
              <a:xfrm>
                <a:off x="4616723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0181A4-D6C5-4A7C-A2C2-CD85A8954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23" y="2235342"/>
                <a:ext cx="720000" cy="72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35D91FB-8F12-48E2-A9C6-0CD62671330E}"/>
                  </a:ext>
                </a:extLst>
              </p:cNvPr>
              <p:cNvSpPr/>
              <p:nvPr/>
            </p:nvSpPr>
            <p:spPr>
              <a:xfrm>
                <a:off x="5599479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35D91FB-8F12-48E2-A9C6-0CD626713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79" y="2235342"/>
                <a:ext cx="720000" cy="720000"/>
              </a:xfrm>
              <a:prstGeom prst="ellipse">
                <a:avLst/>
              </a:prstGeom>
              <a:blipFill>
                <a:blip r:embed="rId11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FCF0FD7-AE50-4AE2-AC7C-C6E5387BF315}"/>
                  </a:ext>
                </a:extLst>
              </p:cNvPr>
              <p:cNvSpPr/>
              <p:nvPr/>
            </p:nvSpPr>
            <p:spPr>
              <a:xfrm>
                <a:off x="6647185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FCF0FD7-AE50-4AE2-AC7C-C6E5387BF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85" y="2235342"/>
                <a:ext cx="720000" cy="72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6DC5A9-613E-4B0B-B02B-32A8B78E8804}"/>
              </a:ext>
            </a:extLst>
          </p:cNvPr>
          <p:cNvCxnSpPr>
            <a:cxnSpLocks/>
            <a:stCxn id="5" idx="4"/>
            <a:endCxn id="17" idx="0"/>
          </p:cNvCxnSpPr>
          <p:nvPr/>
        </p:nvCxnSpPr>
        <p:spPr>
          <a:xfrm>
            <a:off x="5957472" y="1968514"/>
            <a:ext cx="2007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029AC9-6731-41E1-8ECA-25D4DA0C0AC3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6212030" y="1863072"/>
            <a:ext cx="540597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8641BE-5D2C-4E13-AA4B-7A41FFCDE2EB}"/>
              </a:ext>
            </a:extLst>
          </p:cNvPr>
          <p:cNvCxnSpPr>
            <a:cxnSpLocks/>
            <a:stCxn id="5" idx="3"/>
            <a:endCxn id="16" idx="7"/>
          </p:cNvCxnSpPr>
          <p:nvPr/>
        </p:nvCxnSpPr>
        <p:spPr>
          <a:xfrm flipH="1">
            <a:off x="5231281" y="1863072"/>
            <a:ext cx="471633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8A66EEA-E61E-4BD9-A2F5-919283E98FB1}"/>
                  </a:ext>
                </a:extLst>
              </p:cNvPr>
              <p:cNvSpPr/>
              <p:nvPr/>
            </p:nvSpPr>
            <p:spPr>
              <a:xfrm>
                <a:off x="7595373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8A66EEA-E61E-4BD9-A2F5-919283E98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73" y="2235342"/>
                <a:ext cx="720000" cy="72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6919D45-4FC6-4A24-99F5-083F01FBEEB4}"/>
                  </a:ext>
                </a:extLst>
              </p:cNvPr>
              <p:cNvSpPr/>
              <p:nvPr/>
            </p:nvSpPr>
            <p:spPr>
              <a:xfrm>
                <a:off x="8516436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6919D45-4FC6-4A24-99F5-083F01FBE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36" y="2235342"/>
                <a:ext cx="720000" cy="72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EE869B-62AA-4230-84C4-A5B408808DDA}"/>
                  </a:ext>
                </a:extLst>
              </p:cNvPr>
              <p:cNvSpPr/>
              <p:nvPr/>
            </p:nvSpPr>
            <p:spPr>
              <a:xfrm>
                <a:off x="9493865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EE869B-62AA-4230-84C4-A5B408808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865" y="2235342"/>
                <a:ext cx="720000" cy="72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72CCB9-8BB8-4CEA-BA8C-9BA594A8DC36}"/>
              </a:ext>
            </a:extLst>
          </p:cNvPr>
          <p:cNvCxnSpPr>
            <a:cxnSpLocks/>
            <a:stCxn id="6" idx="4"/>
            <a:endCxn id="23" idx="0"/>
          </p:cNvCxnSpPr>
          <p:nvPr/>
        </p:nvCxnSpPr>
        <p:spPr>
          <a:xfrm>
            <a:off x="8848541" y="1968514"/>
            <a:ext cx="27895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10ABE-6D29-4969-9B32-59BB49D52F2C}"/>
              </a:ext>
            </a:extLst>
          </p:cNvPr>
          <p:cNvGrpSpPr/>
          <p:nvPr/>
        </p:nvGrpSpPr>
        <p:grpSpPr>
          <a:xfrm>
            <a:off x="1550480" y="2861475"/>
            <a:ext cx="822340" cy="720000"/>
            <a:chOff x="1561318" y="3956083"/>
            <a:chExt cx="822340" cy="1143690"/>
          </a:xfrm>
          <a:solidFill>
            <a:srgbClr val="00B05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06CE5C-2084-4CAE-BEB6-57F5FAB4D76D}"/>
                </a:ext>
              </a:extLst>
            </p:cNvPr>
            <p:cNvSpPr/>
            <p:nvPr/>
          </p:nvSpPr>
          <p:spPr>
            <a:xfrm>
              <a:off x="1883757" y="3956083"/>
              <a:ext cx="180000" cy="1799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E7F5C0-7863-4EE7-BBDD-0AAC14CFB897}"/>
                </a:ext>
              </a:extLst>
            </p:cNvPr>
            <p:cNvSpPr/>
            <p:nvPr/>
          </p:nvSpPr>
          <p:spPr>
            <a:xfrm>
              <a:off x="1561318" y="4919772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C20FC5A-EEAE-4DB7-A369-019D98E6856B}"/>
                </a:ext>
              </a:extLst>
            </p:cNvPr>
            <p:cNvSpPr/>
            <p:nvPr/>
          </p:nvSpPr>
          <p:spPr>
            <a:xfrm>
              <a:off x="1882177" y="4919772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BB16A7D-73A9-406A-8200-D5ED4EDE70E4}"/>
                </a:ext>
              </a:extLst>
            </p:cNvPr>
            <p:cNvSpPr/>
            <p:nvPr/>
          </p:nvSpPr>
          <p:spPr>
            <a:xfrm>
              <a:off x="2203658" y="4919774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43D0B8-C23C-41FD-9F3D-CAFE69803362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972177" y="4136084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2960B4-330E-4BCF-B95D-51A9FD7C9F3D}"/>
                </a:ext>
              </a:extLst>
            </p:cNvPr>
            <p:cNvCxnSpPr>
              <a:cxnSpLocks/>
              <a:stCxn id="27" idx="5"/>
              <a:endCxn id="30" idx="1"/>
            </p:cNvCxnSpPr>
            <p:nvPr/>
          </p:nvCxnSpPr>
          <p:spPr>
            <a:xfrm>
              <a:off x="2037397" y="4109724"/>
              <a:ext cx="192621" cy="836409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A8B74A-B698-4E6B-9A78-1B07AACF45BB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1714958" y="4109722"/>
              <a:ext cx="195159" cy="836409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7BC0B7-64A9-4812-97C3-22E0C7BBD6A3}"/>
              </a:ext>
            </a:extLst>
          </p:cNvPr>
          <p:cNvGrpSpPr/>
          <p:nvPr/>
        </p:nvGrpSpPr>
        <p:grpSpPr>
          <a:xfrm>
            <a:off x="2523109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9AF94D-944F-4FDE-9752-8C5E0C915D18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8CC3B0-BEB9-44EE-945C-F3245B378D20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197A696-DE87-44FC-8FE8-48EB33818765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33FA1B-A035-44F9-A1C2-18C482ED6628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2833DD-E792-4C64-8259-7592CC3C124E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6EEC28D-64C4-4791-8D79-ED2EED2DB2AF}"/>
                </a:ext>
              </a:extLst>
            </p:cNvPr>
            <p:cNvCxnSpPr>
              <a:cxnSpLocks/>
              <a:stCxn id="35" idx="5"/>
              <a:endCxn id="38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325226-CED9-4F13-A29D-1F377E29180E}"/>
                </a:ext>
              </a:extLst>
            </p:cNvPr>
            <p:cNvCxnSpPr>
              <a:cxnSpLocks/>
              <a:stCxn id="35" idx="3"/>
              <a:endCxn id="36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CA3A86-C968-4A22-959A-C50EEF6ED089}"/>
              </a:ext>
            </a:extLst>
          </p:cNvPr>
          <p:cNvGrpSpPr/>
          <p:nvPr/>
        </p:nvGrpSpPr>
        <p:grpSpPr>
          <a:xfrm>
            <a:off x="3565220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311484-35B4-4554-95F6-61F085572005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AA39BA-F950-443D-8EC3-60EB95F4CE98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6816E0-9E2B-4451-8A9E-773BA3A57AF7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2369A2F-F542-4B62-BD98-B91DE3854224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97CA80A-89D0-4A65-87A4-A16107905021}"/>
                </a:ext>
              </a:extLst>
            </p:cNvPr>
            <p:cNvCxnSpPr>
              <a:cxnSpLocks/>
              <a:stCxn id="43" idx="4"/>
              <a:endCxn id="45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89522B-C9E6-405D-9296-2549D9FCCC59}"/>
                </a:ext>
              </a:extLst>
            </p:cNvPr>
            <p:cNvCxnSpPr>
              <a:cxnSpLocks/>
              <a:stCxn id="43" idx="5"/>
              <a:endCxn id="46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3146BA-87F6-40BB-8175-533F9B7BD74C}"/>
                </a:ext>
              </a:extLst>
            </p:cNvPr>
            <p:cNvCxnSpPr>
              <a:cxnSpLocks/>
              <a:stCxn id="43" idx="3"/>
              <a:endCxn id="44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E649DD-D879-415D-A6E1-75D93558F9B2}"/>
              </a:ext>
            </a:extLst>
          </p:cNvPr>
          <p:cNvGrpSpPr/>
          <p:nvPr/>
        </p:nvGrpSpPr>
        <p:grpSpPr>
          <a:xfrm>
            <a:off x="7469290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1D48BE-6A66-4689-ACC2-D1CC4BBBBB05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AAD756-B275-4B3B-9C84-607505227C23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9287CB-9F8B-4F42-B810-9996E33EBECD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BADE77-B708-41E1-A3EC-D801AC415672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2B4C5DA-4E92-4B25-86E7-B7FBB0D91A90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FABDEA9-1F6E-4589-9DF0-01C66164F7B4}"/>
                </a:ext>
              </a:extLst>
            </p:cNvPr>
            <p:cNvCxnSpPr>
              <a:cxnSpLocks/>
              <a:stCxn id="51" idx="5"/>
              <a:endCxn id="54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0BCB2F-116F-47EE-9A71-120DF56F74F6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F6E95B-42C7-4EAD-95EC-9BA347E233D1}"/>
              </a:ext>
            </a:extLst>
          </p:cNvPr>
          <p:cNvGrpSpPr/>
          <p:nvPr/>
        </p:nvGrpSpPr>
        <p:grpSpPr>
          <a:xfrm>
            <a:off x="8441919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E943CA3-C3B7-4AD3-BDC4-9EA4EF827E2E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6C9623C-BB27-4CE1-9201-2ABA83FA69D8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0E47DC-DF69-4F6D-9F71-7EA70968B59D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7405A61-1A5B-4014-B61A-98C976818783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1CE503-0BF8-46C7-9BC7-08CE2AD9DFDB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C89D23-ED7F-41CD-92E3-230B1EB247BE}"/>
                </a:ext>
              </a:extLst>
            </p:cNvPr>
            <p:cNvCxnSpPr>
              <a:cxnSpLocks/>
              <a:stCxn id="59" idx="5"/>
              <a:endCxn id="62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3570386-EDC3-47D9-A866-B9FA6BB5F7B8}"/>
                </a:ext>
              </a:extLst>
            </p:cNvPr>
            <p:cNvCxnSpPr>
              <a:cxnSpLocks/>
              <a:stCxn id="59" idx="3"/>
              <a:endCxn id="60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B66F51-418B-4846-BAB9-8B04E9036107}"/>
              </a:ext>
            </a:extLst>
          </p:cNvPr>
          <p:cNvGrpSpPr/>
          <p:nvPr/>
        </p:nvGrpSpPr>
        <p:grpSpPr>
          <a:xfrm>
            <a:off x="9484030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A353C8-CDA1-46BF-969F-86BDD76927E3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192C6B5-83B6-480E-9222-322E000C7A63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4D6109F-187A-4E84-A638-C35174819AF0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24B6AA8-6455-4BFA-9C79-20902AF3DD8C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D53D255-0030-4A31-BE74-2320BFD4B143}"/>
                </a:ext>
              </a:extLst>
            </p:cNvPr>
            <p:cNvCxnSpPr>
              <a:cxnSpLocks/>
              <a:stCxn id="67" idx="4"/>
              <a:endCxn id="69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79840E0-00CF-4592-8EB6-31DBC5F3CD52}"/>
                </a:ext>
              </a:extLst>
            </p:cNvPr>
            <p:cNvCxnSpPr>
              <a:cxnSpLocks/>
              <a:stCxn id="67" idx="5"/>
              <a:endCxn id="70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A3E4518-AA44-4F11-82C4-9AEB35BB541A}"/>
                </a:ext>
              </a:extLst>
            </p:cNvPr>
            <p:cNvCxnSpPr>
              <a:cxnSpLocks/>
              <a:stCxn id="67" idx="3"/>
              <a:endCxn id="68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B26748-8D00-4B5F-B199-2B27C92D9296}"/>
              </a:ext>
            </a:extLst>
          </p:cNvPr>
          <p:cNvGrpSpPr/>
          <p:nvPr/>
        </p:nvGrpSpPr>
        <p:grpSpPr>
          <a:xfrm>
            <a:off x="4501932" y="2861475"/>
            <a:ext cx="776040" cy="719999"/>
            <a:chOff x="1561318" y="3956082"/>
            <a:chExt cx="776040" cy="1143688"/>
          </a:xfrm>
          <a:solidFill>
            <a:srgbClr val="00B050"/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2AA94BE-7278-4D5B-ABB7-F585EAEEE0B4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DA1C664-984B-4400-98C2-5BCE52C76387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81F027C-9542-4BC5-8227-166A273EC6B5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775AFB5-4149-4487-A1BD-E3E4230143FE}"/>
                </a:ext>
              </a:extLst>
            </p:cNvPr>
            <p:cNvSpPr/>
            <p:nvPr/>
          </p:nvSpPr>
          <p:spPr>
            <a:xfrm>
              <a:off x="215735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E775F81-01FE-4EF9-94CD-9BB5E0972436}"/>
                </a:ext>
              </a:extLst>
            </p:cNvPr>
            <p:cNvCxnSpPr>
              <a:cxnSpLocks/>
              <a:stCxn id="75" idx="4"/>
              <a:endCxn id="77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3BD03D7-7D2A-4992-8498-3FDB79D93EC5}"/>
                </a:ext>
              </a:extLst>
            </p:cNvPr>
            <p:cNvCxnSpPr>
              <a:cxnSpLocks/>
              <a:stCxn id="75" idx="5"/>
              <a:endCxn id="78" idx="1"/>
            </p:cNvCxnSpPr>
            <p:nvPr/>
          </p:nvCxnSpPr>
          <p:spPr>
            <a:xfrm>
              <a:off x="2037397" y="4109721"/>
              <a:ext cx="146321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150E185-5BCD-4DFF-A1EC-ECAAF4DAB5E1}"/>
                </a:ext>
              </a:extLst>
            </p:cNvPr>
            <p:cNvCxnSpPr>
              <a:cxnSpLocks/>
              <a:stCxn id="75" idx="3"/>
              <a:endCxn id="76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8DB3DA-434F-405D-B946-50BDF3FDC9D3}"/>
              </a:ext>
            </a:extLst>
          </p:cNvPr>
          <p:cNvGrpSpPr/>
          <p:nvPr/>
        </p:nvGrpSpPr>
        <p:grpSpPr>
          <a:xfrm>
            <a:off x="6654013" y="2861475"/>
            <a:ext cx="776040" cy="719999"/>
            <a:chOff x="1607618" y="3956082"/>
            <a:chExt cx="776040" cy="1143688"/>
          </a:xfrm>
          <a:solidFill>
            <a:srgbClr val="00B050"/>
          </a:solidFill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470EF8-BC25-4D02-985A-DF6F25BDA2F3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733226-A06F-44B0-9333-4D0E9046A958}"/>
                </a:ext>
              </a:extLst>
            </p:cNvPr>
            <p:cNvSpPr/>
            <p:nvPr/>
          </p:nvSpPr>
          <p:spPr>
            <a:xfrm>
              <a:off x="160761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CE74278-239B-49AD-8D8F-93D8A3409811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6A8B540-6372-40CE-8394-CEFB7852940C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9024D62-1156-411C-AC23-6AA4ACC7C419}"/>
                </a:ext>
              </a:extLst>
            </p:cNvPr>
            <p:cNvCxnSpPr>
              <a:cxnSpLocks/>
              <a:stCxn id="83" idx="4"/>
              <a:endCxn id="85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C2AAD3C-638D-42BB-924D-9E29B21E1A7D}"/>
                </a:ext>
              </a:extLst>
            </p:cNvPr>
            <p:cNvCxnSpPr>
              <a:cxnSpLocks/>
              <a:stCxn id="83" idx="5"/>
              <a:endCxn id="86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64EBBED-2113-4312-9767-7B506DF8EC8F}"/>
                </a:ext>
              </a:extLst>
            </p:cNvPr>
            <p:cNvCxnSpPr>
              <a:cxnSpLocks/>
              <a:stCxn id="83" idx="3"/>
              <a:endCxn id="84" idx="7"/>
            </p:cNvCxnSpPr>
            <p:nvPr/>
          </p:nvCxnSpPr>
          <p:spPr>
            <a:xfrm flipH="1">
              <a:off x="1761258" y="4109721"/>
              <a:ext cx="148859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1CC8BB-3FD7-4351-996E-C4E471FF0ADC}"/>
              </a:ext>
            </a:extLst>
          </p:cNvPr>
          <p:cNvGrpSpPr/>
          <p:nvPr/>
        </p:nvGrpSpPr>
        <p:grpSpPr>
          <a:xfrm>
            <a:off x="5522007" y="2861475"/>
            <a:ext cx="776040" cy="719999"/>
            <a:chOff x="1561318" y="3956082"/>
            <a:chExt cx="776040" cy="1143688"/>
          </a:xfrm>
          <a:solidFill>
            <a:srgbClr val="00B050"/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F2BDE50-B9E3-45F4-9009-9E838C05E6C8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2890C9B-DF3B-4A49-A0AE-4F37BEA06DCA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3ACFCA7-50F2-44AC-9026-5A60F0062196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C1B559A-3951-42D3-91F6-617476990820}"/>
                </a:ext>
              </a:extLst>
            </p:cNvPr>
            <p:cNvSpPr/>
            <p:nvPr/>
          </p:nvSpPr>
          <p:spPr>
            <a:xfrm>
              <a:off x="215735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5BFAF9C-3DCE-4C39-9E77-8668AE049A0B}"/>
                </a:ext>
              </a:extLst>
            </p:cNvPr>
            <p:cNvCxnSpPr>
              <a:cxnSpLocks/>
              <a:stCxn id="91" idx="4"/>
              <a:endCxn id="93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A73B358-2D8E-4713-84AF-7B812FF7250B}"/>
                </a:ext>
              </a:extLst>
            </p:cNvPr>
            <p:cNvCxnSpPr>
              <a:cxnSpLocks/>
              <a:stCxn id="91" idx="5"/>
              <a:endCxn id="94" idx="1"/>
            </p:cNvCxnSpPr>
            <p:nvPr/>
          </p:nvCxnSpPr>
          <p:spPr>
            <a:xfrm>
              <a:off x="2037397" y="4109721"/>
              <a:ext cx="146321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8FA3729-ACBF-4C44-8CD6-8E82F3853B29}"/>
                </a:ext>
              </a:extLst>
            </p:cNvPr>
            <p:cNvCxnSpPr>
              <a:cxnSpLocks/>
              <a:stCxn id="91" idx="3"/>
              <a:endCxn id="92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5A8664C-087F-4790-94DE-CF32682B47C5}"/>
              </a:ext>
            </a:extLst>
          </p:cNvPr>
          <p:cNvCxnSpPr>
            <a:cxnSpLocks/>
            <a:stCxn id="6" idx="5"/>
            <a:endCxn id="24" idx="1"/>
          </p:cNvCxnSpPr>
          <p:nvPr/>
        </p:nvCxnSpPr>
        <p:spPr>
          <a:xfrm>
            <a:off x="9103099" y="1863072"/>
            <a:ext cx="496208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FB26E7-B0C1-4762-9CE7-9B3D0B4C7DBB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8209931" y="1863072"/>
            <a:ext cx="384052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ECBF99-E8F9-4D94-ABF7-9EA2EF11421C}"/>
              </a:ext>
            </a:extLst>
          </p:cNvPr>
          <p:cNvGrpSpPr/>
          <p:nvPr/>
        </p:nvGrpSpPr>
        <p:grpSpPr>
          <a:xfrm>
            <a:off x="5159549" y="3807694"/>
            <a:ext cx="1444174" cy="2149190"/>
            <a:chOff x="5043823" y="4114934"/>
            <a:chExt cx="1444174" cy="2149190"/>
          </a:xfrm>
          <a:solidFill>
            <a:srgbClr val="00B0F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bject 63">
                  <a:extLst>
                    <a:ext uri="{FF2B5EF4-FFF2-40B4-BE49-F238E27FC236}">
                      <a16:creationId xmlns:a16="http://schemas.microsoft.com/office/drawing/2014/main" id="{F7600FE9-C7D5-4BA4-90AB-5C3DEF3E4512}"/>
                    </a:ext>
                  </a:extLst>
                </p:cNvPr>
                <p:cNvSpPr txBox="1"/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ti-ET" sz="2800" dirty="0"/>
                </a:p>
              </p:txBody>
            </p:sp>
          </mc:Choice>
          <mc:Fallback xmlns="">
            <p:sp>
              <p:nvSpPr>
                <p:cNvPr id="101" name="Object 63">
                  <a:extLst>
                    <a:ext uri="{FF2B5EF4-FFF2-40B4-BE49-F238E27FC236}">
                      <a16:creationId xmlns:a16="http://schemas.microsoft.com/office/drawing/2014/main" id="{F7600FE9-C7D5-4BA4-90AB-5C3DEF3E4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blipFill>
                  <a:blip r:embed="rId16"/>
                  <a:stretch>
                    <a:fillRect l="-1587" r="-11111" b="-1410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C449B16-7D42-443B-86FE-94174862339E}"/>
                </a:ext>
              </a:extLst>
            </p:cNvPr>
            <p:cNvSpPr/>
            <p:nvPr/>
          </p:nvSpPr>
          <p:spPr>
            <a:xfrm>
              <a:off x="5727702" y="4769935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1F6B74D-432F-45AB-A639-F754583BF4D8}"/>
                </a:ext>
              </a:extLst>
            </p:cNvPr>
            <p:cNvSpPr/>
            <p:nvPr/>
          </p:nvSpPr>
          <p:spPr>
            <a:xfrm>
              <a:off x="5043823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666DC2B-233E-404D-84E6-04FEBA8C569B}"/>
                </a:ext>
              </a:extLst>
            </p:cNvPr>
            <p:cNvSpPr/>
            <p:nvPr/>
          </p:nvSpPr>
          <p:spPr>
            <a:xfrm>
              <a:off x="5724351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72A9A8E-23E5-4D30-9B1B-E0B9A2D95524}"/>
                </a:ext>
              </a:extLst>
            </p:cNvPr>
            <p:cNvSpPr/>
            <p:nvPr/>
          </p:nvSpPr>
          <p:spPr>
            <a:xfrm>
              <a:off x="6307997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91B5C5-20E7-42DD-87DC-5590BA2ADB68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 flipH="1">
              <a:off x="5814351" y="4949935"/>
              <a:ext cx="3351" cy="51351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09CD491-B9E0-4CFE-A0A0-D3F1E07C8CEE}"/>
                </a:ext>
              </a:extLst>
            </p:cNvPr>
            <p:cNvCxnSpPr>
              <a:cxnSpLocks/>
              <a:stCxn id="102" idx="5"/>
              <a:endCxn id="105" idx="1"/>
            </p:cNvCxnSpPr>
            <p:nvPr/>
          </p:nvCxnSpPr>
          <p:spPr>
            <a:xfrm>
              <a:off x="5881342" y="4923575"/>
              <a:ext cx="453015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247AE39-1EBE-43BE-90D8-0E8492AAA0D3}"/>
                </a:ext>
              </a:extLst>
            </p:cNvPr>
            <p:cNvCxnSpPr>
              <a:cxnSpLocks/>
              <a:stCxn id="102" idx="3"/>
              <a:endCxn id="103" idx="7"/>
            </p:cNvCxnSpPr>
            <p:nvPr/>
          </p:nvCxnSpPr>
          <p:spPr>
            <a:xfrm flipH="1">
              <a:off x="5197463" y="4923575"/>
              <a:ext cx="556599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F8849EA-DAE1-49D8-9763-AA004624E288}"/>
                </a:ext>
              </a:extLst>
            </p:cNvPr>
            <p:cNvSpPr/>
            <p:nvPr/>
          </p:nvSpPr>
          <p:spPr>
            <a:xfrm>
              <a:off x="5776724" y="411493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6C4F84-B8A4-4B7F-9A8E-992F9C170681}"/>
                </a:ext>
              </a:extLst>
            </p:cNvPr>
            <p:cNvSpPr/>
            <p:nvPr/>
          </p:nvSpPr>
          <p:spPr>
            <a:xfrm>
              <a:off x="5776724" y="4303257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724FD6B-96C6-429E-8C2B-D2AD79BF61E7}"/>
                </a:ext>
              </a:extLst>
            </p:cNvPr>
            <p:cNvSpPr/>
            <p:nvPr/>
          </p:nvSpPr>
          <p:spPr>
            <a:xfrm>
              <a:off x="5776724" y="449150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91C4BB0-719E-4FCB-8F1B-A927AE7BE097}"/>
              </a:ext>
            </a:extLst>
          </p:cNvPr>
          <p:cNvGrpSpPr/>
          <p:nvPr/>
        </p:nvGrpSpPr>
        <p:grpSpPr>
          <a:xfrm>
            <a:off x="874810" y="3807694"/>
            <a:ext cx="1444174" cy="2149190"/>
            <a:chOff x="5043823" y="4114934"/>
            <a:chExt cx="1444174" cy="2149190"/>
          </a:xfrm>
          <a:solidFill>
            <a:srgbClr val="00B0F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bject 63">
                  <a:extLst>
                    <a:ext uri="{FF2B5EF4-FFF2-40B4-BE49-F238E27FC236}">
                      <a16:creationId xmlns:a16="http://schemas.microsoft.com/office/drawing/2014/main" id="{AF6F8D76-2193-4BC9-A6C8-FF9E5DF94E04}"/>
                    </a:ext>
                  </a:extLst>
                </p:cNvPr>
                <p:cNvSpPr txBox="1"/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ti-ET" sz="2800" dirty="0"/>
                </a:p>
              </p:txBody>
            </p:sp>
          </mc:Choice>
          <mc:Fallback xmlns="">
            <p:sp>
              <p:nvSpPr>
                <p:cNvPr id="113" name="Object 63">
                  <a:extLst>
                    <a:ext uri="{FF2B5EF4-FFF2-40B4-BE49-F238E27FC236}">
                      <a16:creationId xmlns:a16="http://schemas.microsoft.com/office/drawing/2014/main" id="{AF6F8D76-2193-4BC9-A6C8-FF9E5DF94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blipFill>
                  <a:blip r:embed="rId17"/>
                  <a:stretch>
                    <a:fillRect l="-1587" r="-11111" b="-1410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62ACA9-E9B5-44BE-A056-192E72F58497}"/>
                </a:ext>
              </a:extLst>
            </p:cNvPr>
            <p:cNvSpPr/>
            <p:nvPr/>
          </p:nvSpPr>
          <p:spPr>
            <a:xfrm>
              <a:off x="5727702" y="4769935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C1785BC-9B40-4BD9-9FB5-7B74867DF904}"/>
                </a:ext>
              </a:extLst>
            </p:cNvPr>
            <p:cNvSpPr/>
            <p:nvPr/>
          </p:nvSpPr>
          <p:spPr>
            <a:xfrm>
              <a:off x="5043823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38ADC3F-AC4E-4DA0-B6C6-C2D660233545}"/>
                </a:ext>
              </a:extLst>
            </p:cNvPr>
            <p:cNvSpPr/>
            <p:nvPr/>
          </p:nvSpPr>
          <p:spPr>
            <a:xfrm>
              <a:off x="5724351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DA26B17-E44F-4718-8A06-4D51F7BBF648}"/>
                </a:ext>
              </a:extLst>
            </p:cNvPr>
            <p:cNvSpPr/>
            <p:nvPr/>
          </p:nvSpPr>
          <p:spPr>
            <a:xfrm>
              <a:off x="6307997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6F5AB05-8A28-42C9-B945-EE172504057C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>
            <a:xfrm flipH="1">
              <a:off x="5814351" y="4949935"/>
              <a:ext cx="3351" cy="51351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5509C1C-6A20-414F-A56A-17DD93D2449F}"/>
                </a:ext>
              </a:extLst>
            </p:cNvPr>
            <p:cNvCxnSpPr>
              <a:cxnSpLocks/>
              <a:stCxn id="114" idx="5"/>
              <a:endCxn id="117" idx="1"/>
            </p:cNvCxnSpPr>
            <p:nvPr/>
          </p:nvCxnSpPr>
          <p:spPr>
            <a:xfrm>
              <a:off x="5881342" y="4923575"/>
              <a:ext cx="453015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6007851-E19C-4497-AE1F-2B6406765293}"/>
                </a:ext>
              </a:extLst>
            </p:cNvPr>
            <p:cNvCxnSpPr>
              <a:cxnSpLocks/>
              <a:stCxn id="114" idx="3"/>
              <a:endCxn id="115" idx="7"/>
            </p:cNvCxnSpPr>
            <p:nvPr/>
          </p:nvCxnSpPr>
          <p:spPr>
            <a:xfrm flipH="1">
              <a:off x="5197463" y="4923575"/>
              <a:ext cx="556599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5611BCF-18A1-4EB0-845C-EC790BFE5AC9}"/>
                </a:ext>
              </a:extLst>
            </p:cNvPr>
            <p:cNvSpPr/>
            <p:nvPr/>
          </p:nvSpPr>
          <p:spPr>
            <a:xfrm>
              <a:off x="5776724" y="411493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F43F898-7F38-4BEF-ACEE-718D142C9284}"/>
                </a:ext>
              </a:extLst>
            </p:cNvPr>
            <p:cNvSpPr/>
            <p:nvPr/>
          </p:nvSpPr>
          <p:spPr>
            <a:xfrm>
              <a:off x="5776724" y="4303257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3732D26-2741-4D3D-953B-70905BE90D78}"/>
                </a:ext>
              </a:extLst>
            </p:cNvPr>
            <p:cNvSpPr/>
            <p:nvPr/>
          </p:nvSpPr>
          <p:spPr>
            <a:xfrm>
              <a:off x="5776724" y="449150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772B46A-7CEE-48F1-9735-3092947E2C81}"/>
              </a:ext>
            </a:extLst>
          </p:cNvPr>
          <p:cNvGrpSpPr/>
          <p:nvPr/>
        </p:nvGrpSpPr>
        <p:grpSpPr>
          <a:xfrm>
            <a:off x="9475954" y="3807694"/>
            <a:ext cx="1444174" cy="2149190"/>
            <a:chOff x="5043823" y="4114934"/>
            <a:chExt cx="1444174" cy="2149190"/>
          </a:xfrm>
          <a:solidFill>
            <a:srgbClr val="00B0F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bject 63">
                  <a:extLst>
                    <a:ext uri="{FF2B5EF4-FFF2-40B4-BE49-F238E27FC236}">
                      <a16:creationId xmlns:a16="http://schemas.microsoft.com/office/drawing/2014/main" id="{5B4E5823-85BA-42CE-8C38-7E2D07312BE3}"/>
                    </a:ext>
                  </a:extLst>
                </p:cNvPr>
                <p:cNvSpPr txBox="1"/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ti-ET" sz="2800" dirty="0"/>
                </a:p>
              </p:txBody>
            </p:sp>
          </mc:Choice>
          <mc:Fallback xmlns="">
            <p:sp>
              <p:nvSpPr>
                <p:cNvPr id="125" name="Object 63">
                  <a:extLst>
                    <a:ext uri="{FF2B5EF4-FFF2-40B4-BE49-F238E27FC236}">
                      <a16:creationId xmlns:a16="http://schemas.microsoft.com/office/drawing/2014/main" id="{5B4E5823-85BA-42CE-8C38-7E2D07312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blipFill>
                  <a:blip r:embed="rId18"/>
                  <a:stretch>
                    <a:fillRect l="-1587" r="-11111" b="-1410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19CADD1-A1EC-46CB-9AB2-4381038F95B4}"/>
                </a:ext>
              </a:extLst>
            </p:cNvPr>
            <p:cNvSpPr/>
            <p:nvPr/>
          </p:nvSpPr>
          <p:spPr>
            <a:xfrm>
              <a:off x="5727702" y="4769935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98C7A9E-A8C8-4199-9889-1BD28B2E596C}"/>
                </a:ext>
              </a:extLst>
            </p:cNvPr>
            <p:cNvSpPr/>
            <p:nvPr/>
          </p:nvSpPr>
          <p:spPr>
            <a:xfrm>
              <a:off x="5043823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C02F61E-C71B-486D-8B00-C0B8A92493B4}"/>
                </a:ext>
              </a:extLst>
            </p:cNvPr>
            <p:cNvSpPr/>
            <p:nvPr/>
          </p:nvSpPr>
          <p:spPr>
            <a:xfrm>
              <a:off x="5724351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54A0CBA-F9BF-47BB-B6A5-92BDB75CD084}"/>
                </a:ext>
              </a:extLst>
            </p:cNvPr>
            <p:cNvSpPr/>
            <p:nvPr/>
          </p:nvSpPr>
          <p:spPr>
            <a:xfrm>
              <a:off x="6307997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C493921-712A-4A0E-AFB7-39B905091005}"/>
                </a:ext>
              </a:extLst>
            </p:cNvPr>
            <p:cNvCxnSpPr>
              <a:cxnSpLocks/>
              <a:stCxn id="126" idx="4"/>
              <a:endCxn id="128" idx="0"/>
            </p:cNvCxnSpPr>
            <p:nvPr/>
          </p:nvCxnSpPr>
          <p:spPr>
            <a:xfrm flipH="1">
              <a:off x="5814351" y="4949935"/>
              <a:ext cx="3351" cy="51351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1D173CD-025C-4510-A470-94523BB97ED8}"/>
                </a:ext>
              </a:extLst>
            </p:cNvPr>
            <p:cNvCxnSpPr>
              <a:cxnSpLocks/>
              <a:stCxn id="126" idx="5"/>
              <a:endCxn id="129" idx="1"/>
            </p:cNvCxnSpPr>
            <p:nvPr/>
          </p:nvCxnSpPr>
          <p:spPr>
            <a:xfrm>
              <a:off x="5881342" y="4923575"/>
              <a:ext cx="453015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8CFC294-99F4-45AA-AE08-78F8EDE9742B}"/>
                </a:ext>
              </a:extLst>
            </p:cNvPr>
            <p:cNvCxnSpPr>
              <a:cxnSpLocks/>
              <a:stCxn id="126" idx="3"/>
              <a:endCxn id="127" idx="7"/>
            </p:cNvCxnSpPr>
            <p:nvPr/>
          </p:nvCxnSpPr>
          <p:spPr>
            <a:xfrm flipH="1">
              <a:off x="5197463" y="4923575"/>
              <a:ext cx="556599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F489F27-24CB-4681-9255-4A69223D79CA}"/>
                </a:ext>
              </a:extLst>
            </p:cNvPr>
            <p:cNvSpPr/>
            <p:nvPr/>
          </p:nvSpPr>
          <p:spPr>
            <a:xfrm>
              <a:off x="5776724" y="411493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5114405-DF96-4622-BE66-4BC56E5E6FCD}"/>
                </a:ext>
              </a:extLst>
            </p:cNvPr>
            <p:cNvSpPr/>
            <p:nvPr/>
          </p:nvSpPr>
          <p:spPr>
            <a:xfrm>
              <a:off x="5776724" y="4303257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5886B1C-3C0C-4144-B791-81B9F0A0DD89}"/>
                </a:ext>
              </a:extLst>
            </p:cNvPr>
            <p:cNvSpPr/>
            <p:nvPr/>
          </p:nvSpPr>
          <p:spPr>
            <a:xfrm>
              <a:off x="5776724" y="449150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E8AD8A8-2EA0-47FD-9DE9-B53C34AA0A07}"/>
              </a:ext>
            </a:extLst>
          </p:cNvPr>
          <p:cNvGrpSpPr/>
          <p:nvPr/>
        </p:nvGrpSpPr>
        <p:grpSpPr>
          <a:xfrm rot="5400000">
            <a:off x="3800688" y="3995979"/>
            <a:ext cx="90000" cy="466570"/>
            <a:chOff x="3251554" y="3936656"/>
            <a:chExt cx="90000" cy="46657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3FF82AD-5AE4-43EB-978B-FEEE51E49702}"/>
                </a:ext>
              </a:extLst>
            </p:cNvPr>
            <p:cNvSpPr/>
            <p:nvPr/>
          </p:nvSpPr>
          <p:spPr>
            <a:xfrm>
              <a:off x="3251554" y="3936656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3461415-1126-4F66-A4F4-611DDAC2F7F0}"/>
                </a:ext>
              </a:extLst>
            </p:cNvPr>
            <p:cNvSpPr/>
            <p:nvPr/>
          </p:nvSpPr>
          <p:spPr>
            <a:xfrm>
              <a:off x="3251554" y="4124979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7FADD5-2280-4344-88A1-D2AEEBB35896}"/>
                </a:ext>
              </a:extLst>
            </p:cNvPr>
            <p:cNvSpPr/>
            <p:nvPr/>
          </p:nvSpPr>
          <p:spPr>
            <a:xfrm>
              <a:off x="3251554" y="4313226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B8CA5B-BAB2-442C-9D54-6B4FA3DF8A34}"/>
              </a:ext>
            </a:extLst>
          </p:cNvPr>
          <p:cNvGrpSpPr/>
          <p:nvPr/>
        </p:nvGrpSpPr>
        <p:grpSpPr>
          <a:xfrm rot="5400000">
            <a:off x="8013345" y="3919997"/>
            <a:ext cx="90000" cy="466570"/>
            <a:chOff x="3251554" y="3936656"/>
            <a:chExt cx="90000" cy="46657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3D4B10-B89B-4966-A884-22F0D1EC1F2E}"/>
                </a:ext>
              </a:extLst>
            </p:cNvPr>
            <p:cNvSpPr/>
            <p:nvPr/>
          </p:nvSpPr>
          <p:spPr>
            <a:xfrm>
              <a:off x="3251554" y="3936656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6592D18-0621-4F36-AB1F-95ADA698FF67}"/>
                </a:ext>
              </a:extLst>
            </p:cNvPr>
            <p:cNvSpPr/>
            <p:nvPr/>
          </p:nvSpPr>
          <p:spPr>
            <a:xfrm>
              <a:off x="3251554" y="4124979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1389E45-1658-4331-B00C-C84CE16C6376}"/>
                </a:ext>
              </a:extLst>
            </p:cNvPr>
            <p:cNvSpPr/>
            <p:nvPr/>
          </p:nvSpPr>
          <p:spPr>
            <a:xfrm>
              <a:off x="3251554" y="4313226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9171F8D-6453-4545-958E-04CF5C59B1B6}"/>
              </a:ext>
            </a:extLst>
          </p:cNvPr>
          <p:cNvSpPr/>
          <p:nvPr/>
        </p:nvSpPr>
        <p:spPr>
          <a:xfrm>
            <a:off x="11272024" y="658733"/>
            <a:ext cx="588107" cy="49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8300054-02F6-4044-AFDB-CD914E92FF1C}"/>
              </a:ext>
            </a:extLst>
          </p:cNvPr>
          <p:cNvSpPr/>
          <p:nvPr/>
        </p:nvSpPr>
        <p:spPr>
          <a:xfrm>
            <a:off x="11296883" y="5369692"/>
            <a:ext cx="588107" cy="49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2492B38-D5BD-41EC-928E-99243F751589}"/>
                  </a:ext>
                </a:extLst>
              </p:cNvPr>
              <p:cNvSpPr/>
              <p:nvPr/>
            </p:nvSpPr>
            <p:spPr>
              <a:xfrm>
                <a:off x="10920128" y="2627453"/>
                <a:ext cx="1303396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2492B38-D5BD-41EC-928E-99243F751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128" y="2627453"/>
                <a:ext cx="1303396" cy="72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74C42F-CC42-4D6F-AC22-97A5434D73E3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11571826" y="3347453"/>
            <a:ext cx="19111" cy="20222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1548E31-351C-4980-9B57-AD605B922FCD}"/>
              </a:ext>
            </a:extLst>
          </p:cNvPr>
          <p:cNvCxnSpPr>
            <a:cxnSpLocks/>
            <a:stCxn id="146" idx="0"/>
            <a:endCxn id="144" idx="2"/>
          </p:cNvCxnSpPr>
          <p:nvPr/>
        </p:nvCxnSpPr>
        <p:spPr>
          <a:xfrm flipH="1" flipV="1">
            <a:off x="11566078" y="708456"/>
            <a:ext cx="5748" cy="19189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A6F4090-6AC9-4FCD-8C84-060D7415B9A7}"/>
                  </a:ext>
                </a:extLst>
              </p:cNvPr>
              <p:cNvSpPr/>
              <p:nvPr/>
            </p:nvSpPr>
            <p:spPr>
              <a:xfrm>
                <a:off x="5002792" y="6098566"/>
                <a:ext cx="2015780" cy="76301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32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ti-ET" sz="3200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A6F4090-6AC9-4FCD-8C84-060D7415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792" y="6098566"/>
                <a:ext cx="2015780" cy="76301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 149">
            <a:extLst>
              <a:ext uri="{FF2B5EF4-FFF2-40B4-BE49-F238E27FC236}">
                <a16:creationId xmlns:a16="http://schemas.microsoft.com/office/drawing/2014/main" id="{FCDEF167-D600-457F-BB97-12FACE3C72C0}"/>
              </a:ext>
            </a:extLst>
          </p:cNvPr>
          <p:cNvSpPr/>
          <p:nvPr/>
        </p:nvSpPr>
        <p:spPr>
          <a:xfrm>
            <a:off x="784395" y="6001029"/>
            <a:ext cx="64252" cy="886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D56E0A9-9A2B-4E0A-931C-245491B57825}"/>
              </a:ext>
            </a:extLst>
          </p:cNvPr>
          <p:cNvSpPr/>
          <p:nvPr/>
        </p:nvSpPr>
        <p:spPr>
          <a:xfrm flipH="1" flipV="1">
            <a:off x="10920129" y="5956884"/>
            <a:ext cx="64242" cy="931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EDF1AAE-57F8-4A4E-9B19-2C4637C90E8D}"/>
              </a:ext>
            </a:extLst>
          </p:cNvPr>
          <p:cNvCxnSpPr>
            <a:cxnSpLocks/>
            <a:stCxn id="149" idx="3"/>
            <a:endCxn id="151" idx="1"/>
          </p:cNvCxnSpPr>
          <p:nvPr/>
        </p:nvCxnSpPr>
        <p:spPr>
          <a:xfrm flipV="1">
            <a:off x="7018572" y="6422448"/>
            <a:ext cx="3965799" cy="576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64E6777-58D4-412A-80A9-9D10EA449568}"/>
              </a:ext>
            </a:extLst>
          </p:cNvPr>
          <p:cNvCxnSpPr>
            <a:cxnSpLocks/>
            <a:stCxn id="149" idx="1"/>
            <a:endCxn id="150" idx="3"/>
          </p:cNvCxnSpPr>
          <p:nvPr/>
        </p:nvCxnSpPr>
        <p:spPr>
          <a:xfrm flipH="1" flipV="1">
            <a:off x="848647" y="6444521"/>
            <a:ext cx="4154145" cy="3555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17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418DFC79-9B43-445B-9895-7E4CED1D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017436"/>
              </p:ext>
            </p:extLst>
          </p:nvPr>
        </p:nvGraphicFramePr>
        <p:xfrm>
          <a:off x="5198956" y="3540969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15640" progId="Equation.3">
                  <p:embed/>
                </p:oleObj>
              </mc:Choice>
              <mc:Fallback>
                <p:oleObj name="Equation" r:id="rId2" imgW="914400" imgH="215640" progId="Equation.3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418DFC79-9B43-445B-9895-7E4CED1DC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956" y="3540969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109" name="Object 5">
                <a:extLst>
                  <a:ext uri="{FF2B5EF4-FFF2-40B4-BE49-F238E27FC236}">
                    <a16:creationId xmlns:a16="http://schemas.microsoft.com/office/drawing/2014/main" id="{14B4431B-91A0-4A7C-A931-73A170964120}"/>
                  </a:ext>
                </a:extLst>
              </p:cNvPr>
              <p:cNvSpPr txBox="1"/>
              <p:nvPr/>
            </p:nvSpPr>
            <p:spPr bwMode="auto">
              <a:xfrm>
                <a:off x="3002550" y="1188293"/>
                <a:ext cx="8884646" cy="804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09" name="Object 5">
                <a:extLst>
                  <a:ext uri="{FF2B5EF4-FFF2-40B4-BE49-F238E27FC236}">
                    <a16:creationId xmlns:a16="http://schemas.microsoft.com/office/drawing/2014/main" id="{14B4431B-91A0-4A7C-A931-73A17096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2550" y="1188293"/>
                <a:ext cx="8884646" cy="804863"/>
              </a:xfrm>
              <a:prstGeom prst="rect">
                <a:avLst/>
              </a:prstGeom>
              <a:blipFill>
                <a:blip r:embed="rId5"/>
                <a:stretch>
                  <a:fillRect b="-174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0" name="Object 6">
                <a:extLst>
                  <a:ext uri="{FF2B5EF4-FFF2-40B4-BE49-F238E27FC236}">
                    <a16:creationId xmlns:a16="http://schemas.microsoft.com/office/drawing/2014/main" id="{AF4B1331-B851-4743-B443-1FDA99085E64}"/>
                  </a:ext>
                </a:extLst>
              </p:cNvPr>
              <p:cNvSpPr txBox="1"/>
              <p:nvPr/>
            </p:nvSpPr>
            <p:spPr bwMode="auto">
              <a:xfrm>
                <a:off x="3673509" y="2222502"/>
                <a:ext cx="5042222" cy="804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0" name="Object 6">
                <a:extLst>
                  <a:ext uri="{FF2B5EF4-FFF2-40B4-BE49-F238E27FC236}">
                    <a16:creationId xmlns:a16="http://schemas.microsoft.com/office/drawing/2014/main" id="{AF4B1331-B851-4743-B443-1FDA9908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3509" y="2222502"/>
                <a:ext cx="5042222" cy="804863"/>
              </a:xfrm>
              <a:prstGeom prst="rect">
                <a:avLst/>
              </a:prstGeom>
              <a:blipFill>
                <a:blip r:embed="rId6"/>
                <a:stretch>
                  <a:fillRect b="-348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3" name="Object 9">
                <a:extLst>
                  <a:ext uri="{FF2B5EF4-FFF2-40B4-BE49-F238E27FC236}">
                    <a16:creationId xmlns:a16="http://schemas.microsoft.com/office/drawing/2014/main" id="{F0E891EB-E3C9-4713-ADB4-473AA961B28C}"/>
                  </a:ext>
                </a:extLst>
              </p:cNvPr>
              <p:cNvSpPr txBox="1"/>
              <p:nvPr/>
            </p:nvSpPr>
            <p:spPr bwMode="auto">
              <a:xfrm>
                <a:off x="314975" y="2933675"/>
                <a:ext cx="2326512" cy="636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3" name="Object 9">
                <a:extLst>
                  <a:ext uri="{FF2B5EF4-FFF2-40B4-BE49-F238E27FC236}">
                    <a16:creationId xmlns:a16="http://schemas.microsoft.com/office/drawing/2014/main" id="{F0E891EB-E3C9-4713-ADB4-473AA961B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975" y="2933675"/>
                <a:ext cx="2326512" cy="636588"/>
              </a:xfrm>
              <a:prstGeom prst="rect">
                <a:avLst/>
              </a:prstGeom>
              <a:blipFill>
                <a:blip r:embed="rId7"/>
                <a:stretch>
                  <a:fillRect b="-638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14" name="Text Box 10">
            <a:extLst>
              <a:ext uri="{FF2B5EF4-FFF2-40B4-BE49-F238E27FC236}">
                <a16:creationId xmlns:a16="http://schemas.microsoft.com/office/drawing/2014/main" id="{D74A30AB-7AC7-4B21-830D-D838BEA96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54" y="4367342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x = 3/16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15" name="Object 11">
                <a:extLst>
                  <a:ext uri="{FF2B5EF4-FFF2-40B4-BE49-F238E27FC236}">
                    <a16:creationId xmlns:a16="http://schemas.microsoft.com/office/drawing/2014/main" id="{E8A88E6F-CB79-411A-8CD6-769CDCD13630}"/>
                  </a:ext>
                </a:extLst>
              </p:cNvPr>
              <p:cNvSpPr txBox="1"/>
              <p:nvPr/>
            </p:nvSpPr>
            <p:spPr bwMode="auto">
              <a:xfrm>
                <a:off x="3675699" y="3429000"/>
                <a:ext cx="5040032" cy="11993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5" name="Object 11">
                <a:extLst>
                  <a:ext uri="{FF2B5EF4-FFF2-40B4-BE49-F238E27FC236}">
                    <a16:creationId xmlns:a16="http://schemas.microsoft.com/office/drawing/2014/main" id="{E8A88E6F-CB79-411A-8CD6-769CDCD13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5699" y="3429000"/>
                <a:ext cx="5040032" cy="1199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6" name="Object 12">
                <a:extLst>
                  <a:ext uri="{FF2B5EF4-FFF2-40B4-BE49-F238E27FC236}">
                    <a16:creationId xmlns:a16="http://schemas.microsoft.com/office/drawing/2014/main" id="{08362F36-9523-416A-8674-16E1BBDE4FBA}"/>
                  </a:ext>
                </a:extLst>
              </p:cNvPr>
              <p:cNvSpPr txBox="1"/>
              <p:nvPr/>
            </p:nvSpPr>
            <p:spPr bwMode="auto">
              <a:xfrm>
                <a:off x="3674112" y="4740280"/>
                <a:ext cx="4394359" cy="10128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1−(3/16)</m:t>
                          </m:r>
                        </m:den>
                      </m:f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6" name="Object 12">
                <a:extLst>
                  <a:ext uri="{FF2B5EF4-FFF2-40B4-BE49-F238E27FC236}">
                    <a16:creationId xmlns:a16="http://schemas.microsoft.com/office/drawing/2014/main" id="{08362F36-9523-416A-8674-16E1BBDE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4112" y="4740280"/>
                <a:ext cx="4394359" cy="10128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17" name="Rectangle 13">
            <a:extLst>
              <a:ext uri="{FF2B5EF4-FFF2-40B4-BE49-F238E27FC236}">
                <a16:creationId xmlns:a16="http://schemas.microsoft.com/office/drawing/2014/main" id="{B98586F7-00EB-4845-AF08-58F2B0B7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21" y="2933675"/>
            <a:ext cx="2529428" cy="12832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18" name="Object 14">
                <a:extLst>
                  <a:ext uri="{FF2B5EF4-FFF2-40B4-BE49-F238E27FC236}">
                    <a16:creationId xmlns:a16="http://schemas.microsoft.com/office/drawing/2014/main" id="{EBD7C068-7F70-48DA-BADA-E7FD0B71EB38}"/>
                  </a:ext>
                </a:extLst>
              </p:cNvPr>
              <p:cNvSpPr txBox="1"/>
              <p:nvPr/>
            </p:nvSpPr>
            <p:spPr bwMode="auto">
              <a:xfrm>
                <a:off x="3674111" y="5967413"/>
                <a:ext cx="4058339" cy="674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8" name="Object 14">
                <a:extLst>
                  <a:ext uri="{FF2B5EF4-FFF2-40B4-BE49-F238E27FC236}">
                    <a16:creationId xmlns:a16="http://schemas.microsoft.com/office/drawing/2014/main" id="{EBD7C068-7F70-48DA-BADA-E7FD0B71E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4111" y="5967413"/>
                <a:ext cx="4058339" cy="674687"/>
              </a:xfrm>
              <a:prstGeom prst="rect">
                <a:avLst/>
              </a:prstGeom>
              <a:blipFill>
                <a:blip r:embed="rId10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EBEFE10B-59B7-4D69-B0C0-3058BBC898E6}"/>
                  </a:ext>
                </a:extLst>
              </p:cNvPr>
              <p:cNvSpPr txBox="1"/>
              <p:nvPr/>
            </p:nvSpPr>
            <p:spPr bwMode="auto">
              <a:xfrm>
                <a:off x="2955310" y="34725"/>
                <a:ext cx="6339160" cy="924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32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 baseline="300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200" i="1" baseline="300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3200" b="0" i="1" baseline="3000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EBEFE10B-59B7-4D69-B0C0-3058BBC8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310" y="34725"/>
                <a:ext cx="6339160" cy="924222"/>
              </a:xfrm>
              <a:prstGeom prst="rect">
                <a:avLst/>
              </a:prstGeom>
              <a:blipFill>
                <a:blip r:embed="rId11"/>
                <a:stretch>
                  <a:fillRect t="-2649" b="-105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0627DE7C-2397-45AD-8910-0B3087B6107B}"/>
              </a:ext>
            </a:extLst>
          </p:cNvPr>
          <p:cNvSpPr txBox="1">
            <a:spLocks noChangeArrowheads="1"/>
          </p:cNvSpPr>
          <p:nvPr/>
        </p:nvSpPr>
        <p:spPr>
          <a:xfrm>
            <a:off x="314975" y="1272970"/>
            <a:ext cx="2350626" cy="104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D8E2ED-060B-44D6-B454-FD53F5EB4383}"/>
              </a:ext>
            </a:extLst>
          </p:cNvPr>
          <p:cNvSpPr/>
          <p:nvPr/>
        </p:nvSpPr>
        <p:spPr>
          <a:xfrm flipH="1">
            <a:off x="2811496" y="0"/>
            <a:ext cx="45719" cy="6729413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A74EC7-9F34-4A0B-8459-AAC69D0AEC2B}"/>
              </a:ext>
            </a:extLst>
          </p:cNvPr>
          <p:cNvGrpSpPr/>
          <p:nvPr/>
        </p:nvGrpSpPr>
        <p:grpSpPr>
          <a:xfrm>
            <a:off x="5335630" y="3994594"/>
            <a:ext cx="6453686" cy="2830403"/>
            <a:chOff x="5477521" y="3209001"/>
            <a:chExt cx="6505358" cy="352041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52D9C3-9DD3-4C5B-98E5-049C045C3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117" y="3209001"/>
              <a:ext cx="0" cy="3520411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B4693D-EC9A-43C5-A728-DF1BCE96B8E7}"/>
                </a:ext>
              </a:extLst>
            </p:cNvPr>
            <p:cNvCxnSpPr>
              <a:cxnSpLocks/>
            </p:cNvCxnSpPr>
            <p:nvPr/>
          </p:nvCxnSpPr>
          <p:spPr>
            <a:xfrm>
              <a:off x="8020721" y="3209001"/>
              <a:ext cx="3962158" cy="4771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961AE0-2282-401F-9D5C-8AA226A585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7521" y="6703472"/>
              <a:ext cx="2537168" cy="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29D812C3-08CE-40C5-BD8F-84277A730372}"/>
                  </a:ext>
                </a:extLst>
              </p:cNvPr>
              <p:cNvSpPr txBox="1"/>
              <p:nvPr/>
            </p:nvSpPr>
            <p:spPr bwMode="auto">
              <a:xfrm>
                <a:off x="8151773" y="4155630"/>
                <a:ext cx="3314373" cy="584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𝑠𝑖𝑛𝑐𝑒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  <m:sup>
                          <m:func>
                            <m:func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29D812C3-08CE-40C5-BD8F-84277A73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1773" y="4155630"/>
                <a:ext cx="3314373" cy="584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9">
                <a:extLst>
                  <a:ext uri="{FF2B5EF4-FFF2-40B4-BE49-F238E27FC236}">
                    <a16:creationId xmlns:a16="http://schemas.microsoft.com/office/drawing/2014/main" id="{C731B093-EF82-43A6-B444-02008FFF228C}"/>
                  </a:ext>
                </a:extLst>
              </p:cNvPr>
              <p:cNvSpPr txBox="1"/>
              <p:nvPr/>
            </p:nvSpPr>
            <p:spPr bwMode="auto">
              <a:xfrm>
                <a:off x="8151773" y="4844631"/>
                <a:ext cx="3788018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i-ET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1" name="Object 9">
                <a:extLst>
                  <a:ext uri="{FF2B5EF4-FFF2-40B4-BE49-F238E27FC236}">
                    <a16:creationId xmlns:a16="http://schemas.microsoft.com/office/drawing/2014/main" id="{C731B093-EF82-43A6-B444-02008FFF2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1773" y="4844631"/>
                <a:ext cx="3788018" cy="889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0">
                <a:extLst>
                  <a:ext uri="{FF2B5EF4-FFF2-40B4-BE49-F238E27FC236}">
                    <a16:creationId xmlns:a16="http://schemas.microsoft.com/office/drawing/2014/main" id="{28B8A762-1D09-40B9-921F-3643C52E2763}"/>
                  </a:ext>
                </a:extLst>
              </p:cNvPr>
              <p:cNvSpPr txBox="1"/>
              <p:nvPr/>
            </p:nvSpPr>
            <p:spPr bwMode="auto">
              <a:xfrm>
                <a:off x="8305280" y="6114624"/>
                <a:ext cx="3114653" cy="541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i-ET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ti-ET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2" name="Object 10">
                <a:extLst>
                  <a:ext uri="{FF2B5EF4-FFF2-40B4-BE49-F238E27FC236}">
                    <a16:creationId xmlns:a16="http://schemas.microsoft.com/office/drawing/2014/main" id="{28B8A762-1D09-40B9-921F-3643C52E2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5280" y="6114624"/>
                <a:ext cx="3114653" cy="541337"/>
              </a:xfrm>
              <a:prstGeom prst="rect">
                <a:avLst/>
              </a:prstGeom>
              <a:blipFill>
                <a:blip r:embed="rId14"/>
                <a:stretch>
                  <a:fillRect l="-391" b="-22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0" grpId="0"/>
      <p:bldP spid="47113" grpId="0"/>
      <p:bldP spid="47114" grpId="0"/>
      <p:bldP spid="47115" grpId="0"/>
      <p:bldP spid="47116" grpId="0"/>
      <p:bldP spid="47117" grpId="0" animBg="1"/>
      <p:bldP spid="47118" grpId="0"/>
      <p:bldP spid="14" grpId="0"/>
      <p:bldP spid="27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ti-ET" sz="4000" dirty="0">
                <a:latin typeface="Segoe UI" panose="020B0502040204020203" pitchFamily="34" charset="0"/>
              </a:rPr>
              <a:t>Recurrence: Iteration.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2" y="1036948"/>
            <a:ext cx="4109930" cy="5821052"/>
          </a:xfr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	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ti-ET" dirty="0">
                <a:latin typeface="Consolas" panose="020B0609020204030204" pitchFamily="49" charset="0"/>
              </a:rPr>
              <a:t>	Test(n-1);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Test(3);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837701" y="1076264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782530" y="1032384"/>
            <a:ext cx="1024930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774556" y="3569487"/>
            <a:ext cx="1024930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T(n-</a:t>
            </a:r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ti-ET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01F73C-8B59-4BA6-BE58-8E6843E57C45}"/>
              </a:ext>
            </a:extLst>
          </p:cNvPr>
          <p:cNvSpPr txBox="1"/>
          <p:nvPr/>
        </p:nvSpPr>
        <p:spPr>
          <a:xfrm>
            <a:off x="4758256" y="2871099"/>
            <a:ext cx="1024930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AF647-A6DA-4B0E-AE31-A0F509074479}"/>
              </a:ext>
            </a:extLst>
          </p:cNvPr>
          <p:cNvSpPr txBox="1"/>
          <p:nvPr/>
        </p:nvSpPr>
        <p:spPr>
          <a:xfrm>
            <a:off x="4770236" y="1930960"/>
            <a:ext cx="1024930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729635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D738B7D-D564-4DC9-BC02-E0D16238664B}"/>
              </a:ext>
            </a:extLst>
          </p:cNvPr>
          <p:cNvSpPr/>
          <p:nvPr/>
        </p:nvSpPr>
        <p:spPr>
          <a:xfrm>
            <a:off x="2347274" y="2138168"/>
            <a:ext cx="2398731" cy="95044"/>
          </a:xfrm>
          <a:prstGeom prst="rightArrow">
            <a:avLst>
              <a:gd name="adj1" fmla="val 50000"/>
              <a:gd name="adj2" fmla="val 39071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E2CD88-9063-4AF9-AA5E-85B5FC0A6D87}"/>
              </a:ext>
            </a:extLst>
          </p:cNvPr>
          <p:cNvSpPr/>
          <p:nvPr/>
        </p:nvSpPr>
        <p:spPr>
          <a:xfrm>
            <a:off x="4287034" y="3103396"/>
            <a:ext cx="437956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3431357" y="3779538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6096939" y="427989"/>
                <a:ext cx="6095061" cy="760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39" y="427989"/>
                <a:ext cx="6095061" cy="760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/>
              <p:nvPr/>
            </p:nvSpPr>
            <p:spPr>
              <a:xfrm>
                <a:off x="5905829" y="1651380"/>
                <a:ext cx="2831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1651380"/>
                <a:ext cx="283118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/>
              <p:nvPr/>
            </p:nvSpPr>
            <p:spPr>
              <a:xfrm>
                <a:off x="5905829" y="2150088"/>
                <a:ext cx="3041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2150088"/>
                <a:ext cx="30411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/>
              <p:nvPr/>
            </p:nvSpPr>
            <p:spPr>
              <a:xfrm>
                <a:off x="9360816" y="1692477"/>
                <a:ext cx="2831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816" y="1692477"/>
                <a:ext cx="2831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/>
              <p:nvPr/>
            </p:nvSpPr>
            <p:spPr>
              <a:xfrm>
                <a:off x="9360816" y="2666680"/>
                <a:ext cx="2831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816" y="2666680"/>
                <a:ext cx="2831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EE81A3-73CE-4182-8FE6-521867660D06}"/>
                  </a:ext>
                </a:extLst>
              </p:cNvPr>
              <p:cNvSpPr txBox="1"/>
              <p:nvPr/>
            </p:nvSpPr>
            <p:spPr>
              <a:xfrm>
                <a:off x="5905829" y="3188608"/>
                <a:ext cx="3041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EE81A3-73CE-4182-8FE6-52186766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3188608"/>
                <a:ext cx="30411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/>
              <p:nvPr/>
            </p:nvSpPr>
            <p:spPr>
              <a:xfrm>
                <a:off x="5905829" y="3687316"/>
                <a:ext cx="2831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3687316"/>
                <a:ext cx="283118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5BA32A-5F65-4EBF-83EB-25AE73F993B5}"/>
                  </a:ext>
                </a:extLst>
              </p:cNvPr>
              <p:cNvSpPr txBox="1"/>
              <p:nvPr/>
            </p:nvSpPr>
            <p:spPr>
              <a:xfrm>
                <a:off x="5905829" y="2635902"/>
                <a:ext cx="2831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5BA32A-5F65-4EBF-83EB-25AE73F9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2635902"/>
                <a:ext cx="283118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3D2684-107A-434A-B0AB-2D8E1EECF01F}"/>
                  </a:ext>
                </a:extLst>
              </p:cNvPr>
              <p:cNvSpPr txBox="1"/>
              <p:nvPr/>
            </p:nvSpPr>
            <p:spPr>
              <a:xfrm>
                <a:off x="9360816" y="3704840"/>
                <a:ext cx="2831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3D2684-107A-434A-B0AB-2D8E1EECF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816" y="3704840"/>
                <a:ext cx="28311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034BAD-D9CF-4CC5-94E7-615D61723109}"/>
                  </a:ext>
                </a:extLst>
              </p:cNvPr>
              <p:cNvSpPr txBox="1"/>
              <p:nvPr/>
            </p:nvSpPr>
            <p:spPr>
              <a:xfrm>
                <a:off x="5905829" y="4251288"/>
                <a:ext cx="3041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034BAD-D9CF-4CC5-94E7-615D6172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4251288"/>
                <a:ext cx="304117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04E41A-3371-4E4B-ACFF-2D934A1A7415}"/>
                  </a:ext>
                </a:extLst>
              </p:cNvPr>
              <p:cNvSpPr txBox="1"/>
              <p:nvPr/>
            </p:nvSpPr>
            <p:spPr>
              <a:xfrm>
                <a:off x="5905829" y="4768316"/>
                <a:ext cx="2831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04E41A-3371-4E4B-ACFF-2D934A1A7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4768316"/>
                <a:ext cx="283118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/>
              <p:nvPr/>
            </p:nvSpPr>
            <p:spPr>
              <a:xfrm>
                <a:off x="5904964" y="5485175"/>
                <a:ext cx="3024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64" y="5485175"/>
                <a:ext cx="3024584" cy="461665"/>
              </a:xfrm>
              <a:prstGeom prst="rect">
                <a:avLst/>
              </a:prstGeom>
              <a:blipFill>
                <a:blip r:embed="rId1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5EFF6C-1A5A-454E-AF78-23FE0B37ED79}"/>
              </a:ext>
            </a:extLst>
          </p:cNvPr>
          <p:cNvSpPr/>
          <p:nvPr/>
        </p:nvSpPr>
        <p:spPr>
          <a:xfrm>
            <a:off x="5921636" y="1583693"/>
            <a:ext cx="2573330" cy="4853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2588F31-9CFE-45D6-A86D-9E80E4E546D8}"/>
              </a:ext>
            </a:extLst>
          </p:cNvPr>
          <p:cNvSpPr/>
          <p:nvPr/>
        </p:nvSpPr>
        <p:spPr>
          <a:xfrm>
            <a:off x="5937935" y="2592157"/>
            <a:ext cx="2573330" cy="4853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8CEFE0A-D7F7-4B08-80CD-56D5BB4B4746}"/>
              </a:ext>
            </a:extLst>
          </p:cNvPr>
          <p:cNvSpPr/>
          <p:nvPr/>
        </p:nvSpPr>
        <p:spPr>
          <a:xfrm>
            <a:off x="5957452" y="3601316"/>
            <a:ext cx="2573330" cy="4853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61C867-DE6E-4486-A3DD-7B0711C48B15}"/>
              </a:ext>
            </a:extLst>
          </p:cNvPr>
          <p:cNvSpPr/>
          <p:nvPr/>
        </p:nvSpPr>
        <p:spPr>
          <a:xfrm>
            <a:off x="5948357" y="4696749"/>
            <a:ext cx="2573330" cy="4853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7B3B85-8D86-4179-B260-8EB2A348A5A8}"/>
              </a:ext>
            </a:extLst>
          </p:cNvPr>
          <p:cNvGrpSpPr/>
          <p:nvPr/>
        </p:nvGrpSpPr>
        <p:grpSpPr>
          <a:xfrm>
            <a:off x="8296103" y="4307803"/>
            <a:ext cx="3789062" cy="2550197"/>
            <a:chOff x="8642239" y="4677488"/>
            <a:chExt cx="3442925" cy="17987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43FFCB-C9F1-490C-956E-A3483F828A75}"/>
                </a:ext>
              </a:extLst>
            </p:cNvPr>
            <p:cNvCxnSpPr/>
            <p:nvPr/>
          </p:nvCxnSpPr>
          <p:spPr>
            <a:xfrm flipV="1">
              <a:off x="8642239" y="4677488"/>
              <a:ext cx="1274759" cy="1798726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078FE4-0E5E-4B3E-AAE8-4175EB0C5240}"/>
                </a:ext>
              </a:extLst>
            </p:cNvPr>
            <p:cNvCxnSpPr>
              <a:cxnSpLocks/>
            </p:cNvCxnSpPr>
            <p:nvPr/>
          </p:nvCxnSpPr>
          <p:spPr>
            <a:xfrm>
              <a:off x="9916998" y="4677488"/>
              <a:ext cx="2168166" cy="0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479697-828F-49E3-BB16-678B5E5F994D}"/>
                  </a:ext>
                </a:extLst>
              </p:cNvPr>
              <p:cNvSpPr txBox="1"/>
              <p:nvPr/>
            </p:nvSpPr>
            <p:spPr>
              <a:xfrm>
                <a:off x="9666067" y="4291559"/>
                <a:ext cx="23716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479697-828F-49E3-BB16-678B5E5F9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067" y="4291559"/>
                <a:ext cx="237160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/>
              <p:nvPr/>
            </p:nvSpPr>
            <p:spPr>
              <a:xfrm>
                <a:off x="9795538" y="4683990"/>
                <a:ext cx="23463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538" y="4683990"/>
                <a:ext cx="234632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/>
              <p:nvPr/>
            </p:nvSpPr>
            <p:spPr>
              <a:xfrm>
                <a:off x="9133762" y="5082346"/>
                <a:ext cx="3024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62" y="5082346"/>
                <a:ext cx="3024584" cy="461665"/>
              </a:xfrm>
              <a:prstGeom prst="rect">
                <a:avLst/>
              </a:prstGeom>
              <a:blipFill>
                <a:blip r:embed="rId16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/>
              <p:nvPr/>
            </p:nvSpPr>
            <p:spPr>
              <a:xfrm>
                <a:off x="9111246" y="5515423"/>
                <a:ext cx="3024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246" y="5515423"/>
                <a:ext cx="3024584" cy="461665"/>
              </a:xfrm>
              <a:prstGeom prst="rect">
                <a:avLst/>
              </a:prstGeom>
              <a:blipFill>
                <a:blip r:embed="rId17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/>
              <p:nvPr/>
            </p:nvSpPr>
            <p:spPr>
              <a:xfrm>
                <a:off x="9122504" y="5907854"/>
                <a:ext cx="3024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04" y="5907854"/>
                <a:ext cx="3024584" cy="461665"/>
              </a:xfrm>
              <a:prstGeom prst="rect">
                <a:avLst/>
              </a:prstGeom>
              <a:blipFill>
                <a:blip r:embed="rId18"/>
                <a:stretch>
                  <a:fillRect l="-40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896201-35A4-4E54-AC86-1326CD609CC2}"/>
                  </a:ext>
                </a:extLst>
              </p:cNvPr>
              <p:cNvSpPr txBox="1"/>
              <p:nvPr/>
            </p:nvSpPr>
            <p:spPr>
              <a:xfrm>
                <a:off x="5957451" y="6366095"/>
                <a:ext cx="2008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896201-35A4-4E54-AC86-1326CD60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51" y="6366095"/>
                <a:ext cx="2008219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AF26EC-857C-4CF8-B6BD-FD4A01193142}"/>
                  </a:ext>
                </a:extLst>
              </p:cNvPr>
              <p:cNvSpPr txBox="1"/>
              <p:nvPr/>
            </p:nvSpPr>
            <p:spPr>
              <a:xfrm>
                <a:off x="5957451" y="5991987"/>
                <a:ext cx="25733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𝑻𝒆𝒓𝒎𝒊𝒏𝒂𝒕𝒆𝒔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𝒘𝒉𝒆𝒏</m:t>
                      </m:r>
                    </m:oMath>
                  </m:oMathPara>
                </a14:m>
                <a:endParaRPr lang="ti-ET" sz="2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AF26EC-857C-4CF8-B6BD-FD4A0119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51" y="5991987"/>
                <a:ext cx="2573332" cy="430887"/>
              </a:xfrm>
              <a:prstGeom prst="rect">
                <a:avLst/>
              </a:prstGeom>
              <a:blipFill>
                <a:blip r:embed="rId20"/>
                <a:stretch>
                  <a:fillRect l="-237" r="-948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/>
              <p:nvPr/>
            </p:nvSpPr>
            <p:spPr>
              <a:xfrm>
                <a:off x="9052830" y="6327008"/>
                <a:ext cx="302458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32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30" y="6327008"/>
                <a:ext cx="3024584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3" grpId="0" animBg="1"/>
      <p:bldP spid="24" grpId="0" animBg="1"/>
      <p:bldP spid="3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3" grpId="0"/>
      <p:bldP spid="34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5" grpId="0" animBg="1"/>
      <p:bldP spid="46" grpId="0" animBg="1"/>
      <p:bldP spid="47" grpId="0" animBg="1"/>
      <p:bldP spid="48" grpId="0" animBg="1"/>
      <p:bldP spid="57" grpId="0"/>
      <p:bldP spid="58" grpId="0"/>
      <p:bldP spid="59" grpId="0"/>
      <p:bldP spid="60" grpId="0"/>
      <p:bldP spid="61" grpId="0"/>
      <p:bldP spid="64" grpId="0"/>
      <p:bldP spid="68" grpId="0"/>
      <p:bldP spid="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6E749F5-FA55-480C-ADA1-728549B23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749" y="249640"/>
            <a:ext cx="7118623" cy="792162"/>
          </a:xfrm>
        </p:spPr>
        <p:txBody>
          <a:bodyPr>
            <a:normAutofit/>
          </a:bodyPr>
          <a:lstStyle/>
          <a:p>
            <a:r>
              <a:rPr lang="en-US" altLang="ti-ET" sz="3500" dirty="0"/>
              <a:t>Verify solution using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Rectangle 4">
                <a:extLst>
                  <a:ext uri="{FF2B5EF4-FFF2-40B4-BE49-F238E27FC236}">
                    <a16:creationId xmlns:a16="http://schemas.microsoft.com/office/drawing/2014/main" id="{DBCD1CA2-2B53-4908-B173-7CE7234FF1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8838" y="2048719"/>
                <a:ext cx="11274323" cy="4467828"/>
              </a:xfrm>
              <a:noFill/>
              <a:ln/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dirty="0"/>
                  <a:t>Assume </a:t>
                </a:r>
                <a:r>
                  <a:rPr lang="en-US" altLang="ti-ET" i="1" dirty="0"/>
                  <a:t>T(k) = O(k</a:t>
                </a:r>
                <a:r>
                  <a:rPr lang="en-US" altLang="ti-ET" i="1" baseline="30000" dirty="0"/>
                  <a:t>2</a:t>
                </a:r>
                <a:r>
                  <a:rPr lang="en-US" altLang="ti-ET" i="1" dirty="0"/>
                  <a:t>) </a:t>
                </a:r>
                <a:r>
                  <a:rPr lang="en-US" altLang="ti-ET" dirty="0"/>
                  <a:t> for all </a:t>
                </a:r>
                <a:r>
                  <a:rPr lang="en-US" altLang="ti-ET" i="1" dirty="0"/>
                  <a:t>k &lt;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ti-ET" dirty="0"/>
                  <a:t>Show that 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en-US" altLang="ti-E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ti-E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ti-E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ti-ET" dirty="0"/>
                  <a:t>Given that 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i-E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ti-E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ti-ET" i="1" dirty="0"/>
                  <a:t>= </a:t>
                </a:r>
                <a:r>
                  <a:rPr lang="en-US" altLang="ti-ET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ti-E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i-E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ti-E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ti-E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ti-ET" dirty="0"/>
                  <a:t>, then  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))=</m:t>
                    </m:r>
                    <m:d>
                      <m:dPr>
                        <m:begChr m:val="{"/>
                        <m:endChr m:val="}"/>
                        <m:ctrlP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i-E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there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exists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positive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constants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and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such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that</m:t>
                                  </m:r>
                                </m:e>
                                <m:e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&amp;0≤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)≤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𝑐𝑔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for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ti-E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ti-E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ti-ET" dirty="0"/>
              </a:p>
              <a:p>
                <a:pPr>
                  <a:lnSpc>
                    <a:spcPct val="150000"/>
                  </a:lnSpc>
                </a:pP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i-E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ti-E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altLang="ti-ET" i="1" dirty="0"/>
                  <a:t> ≤ </a:t>
                </a:r>
                <a:r>
                  <a:rPr lang="en-US" altLang="ti-E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i-E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ti-E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ti-E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ti-ET" i="1" dirty="0"/>
              </a:p>
            </p:txBody>
          </p:sp>
        </mc:Choice>
        <mc:Fallback xmlns="">
          <p:sp>
            <p:nvSpPr>
              <p:cNvPr id="49156" name="Rectangle 4">
                <a:extLst>
                  <a:ext uri="{FF2B5EF4-FFF2-40B4-BE49-F238E27FC236}">
                    <a16:creationId xmlns:a16="http://schemas.microsoft.com/office/drawing/2014/main" id="{DBCD1CA2-2B53-4908-B173-7CE7234FF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838" y="2048719"/>
                <a:ext cx="11274323" cy="4467828"/>
              </a:xfrm>
              <a:blipFill>
                <a:blip r:embed="rId2"/>
                <a:stretch>
                  <a:fillRect l="-811" b="-2183"/>
                </a:stretch>
              </a:blipFill>
              <a:ln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7" name="Object 5">
                <a:extLst>
                  <a:ext uri="{FF2B5EF4-FFF2-40B4-BE49-F238E27FC236}">
                    <a16:creationId xmlns:a16="http://schemas.microsoft.com/office/drawing/2014/main" id="{3338F16F-8A80-4B7A-8C0E-4B36ACB9CAB9}"/>
                  </a:ext>
                </a:extLst>
              </p:cNvPr>
              <p:cNvSpPr txBox="1"/>
              <p:nvPr/>
            </p:nvSpPr>
            <p:spPr bwMode="auto">
              <a:xfrm>
                <a:off x="300749" y="1076527"/>
                <a:ext cx="5168538" cy="792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ti-ET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ti-ET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49157" name="Object 5">
                <a:extLst>
                  <a:ext uri="{FF2B5EF4-FFF2-40B4-BE49-F238E27FC236}">
                    <a16:creationId xmlns:a16="http://schemas.microsoft.com/office/drawing/2014/main" id="{3338F16F-8A80-4B7A-8C0E-4B36ACB9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749" y="1076527"/>
                <a:ext cx="5168538" cy="79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FDFEA72-EEB5-43DB-BE74-C156F3A1D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1464" y="2168422"/>
            <a:ext cx="4112051" cy="1376533"/>
          </a:xfrm>
        </p:spPr>
        <p:txBody>
          <a:bodyPr>
            <a:noAutofit/>
          </a:bodyPr>
          <a:lstStyle/>
          <a:p>
            <a:r>
              <a:rPr lang="en-US" altLang="ti-E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how that T(</a:t>
            </a:r>
            <a:r>
              <a:rPr lang="en-US" altLang="ti-E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ti-E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ti-E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 need to identify the appropriate constants: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4" name="Object 4">
                <a:extLst>
                  <a:ext uri="{FF2B5EF4-FFF2-40B4-BE49-F238E27FC236}">
                    <a16:creationId xmlns:a16="http://schemas.microsoft.com/office/drawing/2014/main" id="{AB74E1C5-F62D-4EC3-9277-0ADC05717DCD}"/>
                  </a:ext>
                </a:extLst>
              </p:cNvPr>
              <p:cNvSpPr txBox="1"/>
              <p:nvPr/>
            </p:nvSpPr>
            <p:spPr bwMode="auto">
              <a:xfrm>
                <a:off x="5902509" y="1465572"/>
                <a:ext cx="5787002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ox>
                        <m:box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ti-ET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1204" name="Object 4">
                <a:extLst>
                  <a:ext uri="{FF2B5EF4-FFF2-40B4-BE49-F238E27FC236}">
                    <a16:creationId xmlns:a16="http://schemas.microsoft.com/office/drawing/2014/main" id="{AB74E1C5-F62D-4EC3-9277-0ADC0571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2509" y="1465572"/>
                <a:ext cx="5787002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05" name="Object 5">
                <a:extLst>
                  <a:ext uri="{FF2B5EF4-FFF2-40B4-BE49-F238E27FC236}">
                    <a16:creationId xmlns:a16="http://schemas.microsoft.com/office/drawing/2014/main" id="{624C9D94-4D28-4382-BE6A-3960CBC27E05}"/>
                  </a:ext>
                </a:extLst>
              </p:cNvPr>
              <p:cNvSpPr txBox="1"/>
              <p:nvPr/>
            </p:nvSpPr>
            <p:spPr bwMode="auto">
              <a:xfrm>
                <a:off x="6947358" y="2549250"/>
                <a:ext cx="4742150" cy="735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ox>
                        <m:box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ti-ET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51205" name="Object 5">
                <a:extLst>
                  <a:ext uri="{FF2B5EF4-FFF2-40B4-BE49-F238E27FC236}">
                    <a16:creationId xmlns:a16="http://schemas.microsoft.com/office/drawing/2014/main" id="{624C9D94-4D28-4382-BE6A-3960CBC27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7358" y="2549250"/>
                <a:ext cx="4742150" cy="735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07" name="Object 7">
                <a:extLst>
                  <a:ext uri="{FF2B5EF4-FFF2-40B4-BE49-F238E27FC236}">
                    <a16:creationId xmlns:a16="http://schemas.microsoft.com/office/drawing/2014/main" id="{A2902723-64AA-4230-9EC7-78BA910C5F92}"/>
                  </a:ext>
                </a:extLst>
              </p:cNvPr>
              <p:cNvSpPr txBox="1"/>
              <p:nvPr/>
            </p:nvSpPr>
            <p:spPr bwMode="auto">
              <a:xfrm>
                <a:off x="6947359" y="4706629"/>
                <a:ext cx="4742149" cy="803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51207" name="Object 7">
                <a:extLst>
                  <a:ext uri="{FF2B5EF4-FFF2-40B4-BE49-F238E27FC236}">
                    <a16:creationId xmlns:a16="http://schemas.microsoft.com/office/drawing/2014/main" id="{A2902723-64AA-4230-9EC7-78BA910C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7359" y="4706629"/>
                <a:ext cx="4742149" cy="803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09" name="Text Box 9">
                <a:extLst>
                  <a:ext uri="{FF2B5EF4-FFF2-40B4-BE49-F238E27FC236}">
                    <a16:creationId xmlns:a16="http://schemas.microsoft.com/office/drawing/2014/main" id="{0582CE97-03B5-4FCA-9C87-FD40B721B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8851" y="5288757"/>
                <a:ext cx="2900148" cy="878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36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ti-ET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ti-ET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ti-ET" sz="3600" dirty="0"/>
              </a:p>
            </p:txBody>
          </p:sp>
        </mc:Choice>
        <mc:Fallback xmlns="">
          <p:sp>
            <p:nvSpPr>
              <p:cNvPr id="51209" name="Text Box 9">
                <a:extLst>
                  <a:ext uri="{FF2B5EF4-FFF2-40B4-BE49-F238E27FC236}">
                    <a16:creationId xmlns:a16="http://schemas.microsoft.com/office/drawing/2014/main" id="{0582CE97-03B5-4FCA-9C87-FD40B721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8851" y="5288757"/>
                <a:ext cx="2900148" cy="878574"/>
              </a:xfrm>
              <a:prstGeom prst="rect">
                <a:avLst/>
              </a:prstGeom>
              <a:blipFill>
                <a:blip r:embed="rId6"/>
                <a:stretch>
                  <a:fillRect l="-6513" b="-1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11" name="Object 11">
                <a:extLst>
                  <a:ext uri="{FF2B5EF4-FFF2-40B4-BE49-F238E27FC236}">
                    <a16:creationId xmlns:a16="http://schemas.microsoft.com/office/drawing/2014/main" id="{34B4CD63-C66C-493A-84ED-344840E6C8E3}"/>
                  </a:ext>
                </a:extLst>
              </p:cNvPr>
              <p:cNvSpPr txBox="1"/>
              <p:nvPr/>
            </p:nvSpPr>
            <p:spPr bwMode="auto">
              <a:xfrm>
                <a:off x="204001" y="3912225"/>
                <a:ext cx="4158713" cy="13765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i-E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i-ET" sz="2400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i-ET" sz="2400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i-ET" sz="2400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i-ET" sz="2400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ti-ET" sz="2400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i-ET" sz="2400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ti-ET" sz="2400" i="1">
                                      <a:solidFill>
                                        <a:srgbClr val="2405E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i-ET" sz="2400" i="1">
                                      <a:solidFill>
                                        <a:srgbClr val="2405E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𝑡h𝑒𝑛</m:t>
                          </m:r>
                        </m:e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such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ti-ET" sz="2400" dirty="0"/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𝑠𝑢𝑐h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e>
                          <m:eqArr>
                            <m:eqArr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&amp;0≤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)≤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𝑐𝑔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a:rPr lang="ti-E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eqAr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1211" name="Object 11">
                <a:extLst>
                  <a:ext uri="{FF2B5EF4-FFF2-40B4-BE49-F238E27FC236}">
                    <a16:creationId xmlns:a16="http://schemas.microsoft.com/office/drawing/2014/main" id="{34B4CD63-C66C-493A-84ED-344840E6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001" y="3912225"/>
                <a:ext cx="4158713" cy="13765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12" name="Text Box 12">
            <a:extLst>
              <a:ext uri="{FF2B5EF4-FFF2-40B4-BE49-F238E27FC236}">
                <a16:creationId xmlns:a16="http://schemas.microsoft.com/office/drawing/2014/main" id="{524F3A07-80FD-49EE-98CB-77B79979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56" y="5589066"/>
            <a:ext cx="42477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+mj-lt"/>
              </a:rPr>
              <a:t>a positive constant </a:t>
            </a:r>
            <a:r>
              <a:rPr lang="en-US" altLang="ti-ET" sz="2400" i="1" dirty="0">
                <a:solidFill>
                  <a:srgbClr val="000000"/>
                </a:solidFill>
                <a:latin typeface="+mj-lt"/>
              </a:rPr>
              <a:t>c</a:t>
            </a:r>
            <a:r>
              <a:rPr lang="en-US" altLang="ti-ET" sz="2400" dirty="0">
                <a:solidFill>
                  <a:srgbClr val="000000"/>
                </a:solidFill>
                <a:latin typeface="+mj-lt"/>
              </a:rPr>
              <a:t> such that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≤ cn</a:t>
            </a:r>
            <a:r>
              <a:rPr lang="en-US" altLang="ti-ET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ti-ET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15" name="Object 15">
            <a:extLst>
              <a:ext uri="{FF2B5EF4-FFF2-40B4-BE49-F238E27FC236}">
                <a16:creationId xmlns:a16="http://schemas.microsoft.com/office/drawing/2014/main" id="{CC719CCC-279C-4E28-A705-EB0634A2C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27130"/>
              </p:ext>
            </p:extLst>
          </p:nvPr>
        </p:nvGraphicFramePr>
        <p:xfrm>
          <a:off x="502489" y="1172343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228600" progId="Equation.3">
                  <p:embed/>
                </p:oleObj>
              </mc:Choice>
              <mc:Fallback>
                <p:oleObj name="Equation" r:id="rId8" imgW="1269720" imgH="228600" progId="Equation.3">
                  <p:embed/>
                  <p:pic>
                    <p:nvPicPr>
                      <p:cNvPr id="51215" name="Object 15">
                        <a:extLst>
                          <a:ext uri="{FF2B5EF4-FFF2-40B4-BE49-F238E27FC236}">
                            <a16:creationId xmlns:a16="http://schemas.microsoft.com/office/drawing/2014/main" id="{CC719CCC-279C-4E28-A705-EB0634A2C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89" y="1172343"/>
                        <a:ext cx="381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16" name="Object 16">
                <a:extLst>
                  <a:ext uri="{FF2B5EF4-FFF2-40B4-BE49-F238E27FC236}">
                    <a16:creationId xmlns:a16="http://schemas.microsoft.com/office/drawing/2014/main" id="{96B5A3A8-9255-4C5D-BDF8-661BF3DA2EFF}"/>
                  </a:ext>
                </a:extLst>
              </p:cNvPr>
              <p:cNvSpPr txBox="1"/>
              <p:nvPr/>
            </p:nvSpPr>
            <p:spPr bwMode="auto">
              <a:xfrm>
                <a:off x="6947358" y="3682140"/>
                <a:ext cx="4742149" cy="73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3/16+</m:t>
                      </m:r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51216" name="Object 16">
                <a:extLst>
                  <a:ext uri="{FF2B5EF4-FFF2-40B4-BE49-F238E27FC236}">
                    <a16:creationId xmlns:a16="http://schemas.microsoft.com/office/drawing/2014/main" id="{96B5A3A8-9255-4C5D-BDF8-661BF3DA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7358" y="3682140"/>
                <a:ext cx="4742149" cy="7334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025F6DB-0BFB-4EEC-BD87-C649BDA40501}"/>
              </a:ext>
            </a:extLst>
          </p:cNvPr>
          <p:cNvSpPr/>
          <p:nvPr/>
        </p:nvSpPr>
        <p:spPr>
          <a:xfrm>
            <a:off x="5198922" y="1055407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4D3809F-8E7C-46A0-BC1F-DC0E819B8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513" y="150532"/>
            <a:ext cx="8900160" cy="792162"/>
          </a:xfrm>
        </p:spPr>
        <p:txBody>
          <a:bodyPr>
            <a:normAutofit/>
          </a:bodyPr>
          <a:lstStyle/>
          <a:p>
            <a:r>
              <a:rPr lang="en-US" altLang="ti-ET" sz="3500" dirty="0"/>
              <a:t>Verify solution using 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  <p:bldP spid="51207" grpId="0"/>
      <p:bldP spid="51209" grpId="0"/>
      <p:bldP spid="512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6C015A54-EA02-4518-8C02-7735ED2A5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Master’s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C8FB991B-FF1E-4DDD-81C2-5AF445359BA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5085" y="1214439"/>
                <a:ext cx="11339518" cy="5418137"/>
              </a:xfrm>
            </p:spPr>
            <p:txBody>
              <a:bodyPr>
                <a:normAutofit/>
              </a:bodyPr>
              <a:lstStyle/>
              <a:p>
                <a:r>
                  <a:rPr lang="en-US" altLang="ti-ET" dirty="0"/>
                  <a:t>“Cookbook” for solving recurrences of the form: </a:t>
                </a:r>
                <a14:m>
                  <m:oMath xmlns:m="http://schemas.openxmlformats.org/officeDocument/2006/math"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ti-E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ti-ET" dirty="0"/>
                  <a:t>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ti-ET" dirty="0"/>
                  <a:t>			where, </a:t>
                </a:r>
                <a:r>
                  <a:rPr lang="en-US" altLang="ti-ET" dirty="0">
                    <a:latin typeface="Comic Sans MS" panose="030F0702030302020204" pitchFamily="66" charset="0"/>
                  </a:rPr>
                  <a:t>a </a:t>
                </a:r>
                <a:r>
                  <a:rPr lang="en-US" altLang="ti-ET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≥ 1</a:t>
                </a:r>
                <a:r>
                  <a:rPr lang="en-US" altLang="ti-ET" dirty="0">
                    <a:cs typeface="Arial" panose="020B0604020202020204" pitchFamily="34" charset="0"/>
                  </a:rPr>
                  <a:t>,</a:t>
                </a:r>
                <a:r>
                  <a:rPr lang="en-US" altLang="ti-ET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 b &gt; 1</a:t>
                </a:r>
                <a:r>
                  <a:rPr lang="en-US" altLang="ti-ET" dirty="0">
                    <a:cs typeface="Arial" panose="020B0604020202020204" pitchFamily="34" charset="0"/>
                  </a:rPr>
                  <a:t>, and </a:t>
                </a:r>
                <a:r>
                  <a:rPr lang="en-US" altLang="ti-ET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f(n) &gt; 0</a:t>
                </a:r>
                <a:r>
                  <a:rPr lang="en-US" altLang="ti-ET" dirty="0">
                    <a:cs typeface="Arial" panose="020B0604020202020204" pitchFamily="34" charset="0"/>
                  </a:rPr>
                  <a:t> </a:t>
                </a:r>
                <a:endParaRPr lang="en-US" altLang="ti-ET" b="1" dirty="0">
                  <a:cs typeface="Arial" panose="020B0604020202020204" pitchFamily="34" charset="0"/>
                </a:endParaRPr>
              </a:p>
              <a:p>
                <a:pPr marL="0">
                  <a:lnSpc>
                    <a:spcPct val="150000"/>
                  </a:lnSpc>
                  <a:buFontTx/>
                  <a:buNone/>
                </a:pPr>
                <a:r>
                  <a:rPr lang="en-US" altLang="ti-ET" b="1" dirty="0">
                    <a:cs typeface="Arial" panose="020B0604020202020204" pitchFamily="34" charset="0"/>
                  </a:rPr>
                  <a:t>Idea:</a:t>
                </a:r>
                <a:r>
                  <a:rPr lang="en-US" altLang="ti-ET" dirty="0">
                    <a:cs typeface="Arial" panose="020B0604020202020204" pitchFamily="34" charset="0"/>
                  </a:rPr>
                  <a:t> </a:t>
                </a:r>
                <a:r>
                  <a:rPr lang="en-US" altLang="ti-ET" sz="32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</a:t>
                </a:r>
                <a:r>
                  <a:rPr lang="en-US" altLang="ti-ET" sz="3200" i="1" dirty="0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</a:t>
                </a:r>
                <a:r>
                  <a:rPr lang="en-US" altLang="ti-ET" sz="3200" i="1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ti-ET" sz="3200" i="1" dirty="0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ti-ET" sz="3200" i="1" dirty="0" err="1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3200" i="1" baseline="30000" dirty="0" err="1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3200" i="1" baseline="-25000" dirty="0" err="1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3200" i="1" baseline="30000" dirty="0" err="1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3200" i="1" baseline="300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ti-ET" i="1" baseline="30000" dirty="0">
                  <a:solidFill>
                    <a:srgbClr val="DD0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f(n)</a:t>
                </a:r>
                <a:r>
                  <a:rPr lang="en-US" altLang="ti-ET" dirty="0">
                    <a:solidFill>
                      <a:srgbClr val="DD011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ti-ET" dirty="0">
                    <a:solidFill>
                      <a:srgbClr val="003399"/>
                    </a:solidFill>
                    <a:cs typeface="Arial" panose="020B0604020202020204" pitchFamily="34" charset="0"/>
                  </a:rPr>
                  <a:t>is asymptotically smaller or larger than </a:t>
                </a:r>
                <a:r>
                  <a:rPr lang="en-US" altLang="ti-ET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dirty="0">
                    <a:solidFill>
                      <a:srgbClr val="003399"/>
                    </a:solidFill>
                    <a:cs typeface="Arial" panose="020B0604020202020204" pitchFamily="34" charset="0"/>
                  </a:rPr>
                  <a:t> by a polynomial factor </a:t>
                </a:r>
                <a:r>
                  <a:rPr lang="en-US" altLang="ti-ET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n</a:t>
                </a:r>
                <a:r>
                  <a:rPr lang="en-US" altLang="ti-ET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  <a:r>
                  <a:rPr lang="en-US" altLang="ti-ET" baseline="30000" dirty="0">
                    <a:solidFill>
                      <a:srgbClr val="003399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en-US" altLang="ti-ET" dirty="0">
                  <a:solidFill>
                    <a:srgbClr val="DD0111"/>
                  </a:solidFill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f(n) </a:t>
                </a:r>
                <a:r>
                  <a:rPr lang="en-US" altLang="ti-ET" dirty="0">
                    <a:solidFill>
                      <a:srgbClr val="003399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is asymptotically equal with </a:t>
                </a:r>
                <a:r>
                  <a:rPr lang="en-US" altLang="ti-ET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endParaRPr lang="en-US" altLang="ti-ET" baseline="30000" dirty="0">
                  <a:solidFill>
                    <a:srgbClr val="DD0111"/>
                  </a:solidFill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C8FB991B-FF1E-4DDD-81C2-5AF445359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5085" y="1214439"/>
                <a:ext cx="11339518" cy="5418137"/>
              </a:xfrm>
              <a:blipFill>
                <a:blip r:embed="rId2"/>
                <a:stretch>
                  <a:fillRect l="-1129" t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5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C309AC53-2364-40FC-A997-831381E4C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Master’s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>
                <a:extLst>
                  <a:ext uri="{FF2B5EF4-FFF2-40B4-BE49-F238E27FC236}">
                    <a16:creationId xmlns:a16="http://schemas.microsoft.com/office/drawing/2014/main" id="{63F374E2-4103-4E1E-954C-5333B7548A3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5083" y="1214438"/>
                <a:ext cx="11374243" cy="5262562"/>
              </a:xfrm>
            </p:spPr>
            <p:txBody>
              <a:bodyPr>
                <a:normAutofit/>
              </a:bodyPr>
              <a:lstStyle/>
              <a:p>
                <a:r>
                  <a:rPr lang="en-US" altLang="ti-ET" sz="2000" dirty="0"/>
                  <a:t>“Cookbook” for solving recurrences of the form: </a:t>
                </a:r>
                <a14:m>
                  <m:oMath xmlns:m="http://schemas.openxmlformats.org/officeDocument/2006/math"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ti-E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i-E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i-E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ti-E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i-ET" sz="2000" dirty="0"/>
              </a:p>
              <a:p>
                <a:pPr>
                  <a:buFontTx/>
                  <a:buNone/>
                </a:pPr>
                <a:r>
                  <a:rPr lang="en-US" altLang="ti-ET" sz="2000" dirty="0"/>
                  <a:t>	</a:t>
                </a:r>
              </a:p>
              <a:p>
                <a:pPr>
                  <a:buFontTx/>
                  <a:buNone/>
                </a:pPr>
                <a:r>
                  <a:rPr lang="en-US" altLang="ti-ET" sz="2000" dirty="0"/>
                  <a:t>			where, </a:t>
                </a:r>
                <a:r>
                  <a:rPr lang="en-US" altLang="ti-ET" sz="2000" dirty="0">
                    <a:latin typeface="Comic Sans MS" panose="030F0702030302020204" pitchFamily="66" charset="0"/>
                  </a:rPr>
                  <a:t>a </a:t>
                </a:r>
                <a:r>
                  <a:rPr lang="en-US" altLang="ti-ET" sz="2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≥ 1</a:t>
                </a:r>
                <a:r>
                  <a:rPr lang="en-US" altLang="ti-ET" sz="2000" dirty="0">
                    <a:cs typeface="Arial" panose="020B0604020202020204" pitchFamily="34" charset="0"/>
                  </a:rPr>
                  <a:t>,</a:t>
                </a:r>
                <a:r>
                  <a:rPr lang="en-US" altLang="ti-ET" sz="2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 b &gt; 1</a:t>
                </a:r>
                <a:r>
                  <a:rPr lang="en-US" altLang="ti-ET" sz="2000" dirty="0">
                    <a:cs typeface="Arial" panose="020B0604020202020204" pitchFamily="34" charset="0"/>
                  </a:rPr>
                  <a:t>, and </a:t>
                </a:r>
                <a:r>
                  <a:rPr lang="en-US" altLang="ti-ET" sz="2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f(n) &gt; 0</a:t>
                </a:r>
                <a:r>
                  <a:rPr lang="en-US" altLang="ti-ET" sz="2000" dirty="0">
                    <a:cs typeface="Arial" panose="020B0604020202020204" pitchFamily="34" charset="0"/>
                  </a:rPr>
                  <a:t> </a:t>
                </a:r>
              </a:p>
              <a:p>
                <a:pPr>
                  <a:buFontTx/>
                  <a:buNone/>
                </a:pPr>
                <a:endParaRPr lang="en-US" altLang="ti-ET" sz="1000" dirty="0"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b="1" dirty="0">
                    <a:cs typeface="Arial" panose="020B0604020202020204" pitchFamily="34" charset="0"/>
                  </a:rPr>
                  <a:t>Case 1:</a:t>
                </a:r>
                <a:r>
                  <a:rPr lang="en-US" altLang="ti-ET" sz="2200" dirty="0">
                    <a:cs typeface="Arial" panose="020B0604020202020204" pitchFamily="34" charset="0"/>
                  </a:rPr>
                  <a:t> if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f(n) = O(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-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)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 </a:t>
                </a:r>
                <a:r>
                  <a:rPr lang="en-US" altLang="ti-ET" sz="2200" dirty="0">
                    <a:cs typeface="Arial" panose="020B0604020202020204" pitchFamily="34" charset="0"/>
                  </a:rPr>
                  <a:t>for some 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 &gt; 0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, then: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T(n) = (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b="1" dirty="0">
                    <a:cs typeface="Arial" panose="020B0604020202020204" pitchFamily="34" charset="0"/>
                    <a:sym typeface="Symbol" panose="05050102010706020507" pitchFamily="18" charset="2"/>
                  </a:rPr>
                  <a:t>Case 2: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if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f(n) = (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then: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T(n) = (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lgn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b="1" dirty="0">
                    <a:cs typeface="Arial" panose="020B0604020202020204" pitchFamily="34" charset="0"/>
                    <a:sym typeface="Symbol" panose="05050102010706020507" pitchFamily="18" charset="2"/>
                  </a:rPr>
                  <a:t>Case 3: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if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f(n) = (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+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for some 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 &gt; 0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, and if 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:r>
                  <a:rPr lang="en-US" altLang="ti-ET" sz="2200" dirty="0" err="1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af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(n/b) ≤ </a:t>
                </a:r>
                <a:r>
                  <a:rPr lang="en-US" altLang="ti-ET" sz="2200" dirty="0" err="1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cf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(n)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for some c &lt; 1 and all sufficiently large n, then: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				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T(n) = (f(n))</a:t>
                </a:r>
              </a:p>
            </p:txBody>
          </p:sp>
        </mc:Choice>
        <mc:Fallback xmlns="">
          <p:sp>
            <p:nvSpPr>
              <p:cNvPr id="230403" name="Rectangle 3">
                <a:extLst>
                  <a:ext uri="{FF2B5EF4-FFF2-40B4-BE49-F238E27FC236}">
                    <a16:creationId xmlns:a16="http://schemas.microsoft.com/office/drawing/2014/main" id="{63F374E2-4103-4E1E-954C-5333B7548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5083" y="1214438"/>
                <a:ext cx="11374243" cy="5262562"/>
              </a:xfrm>
              <a:blipFill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405" name="Group 5">
            <a:extLst>
              <a:ext uri="{FF2B5EF4-FFF2-40B4-BE49-F238E27FC236}">
                <a16:creationId xmlns:a16="http://schemas.microsoft.com/office/drawing/2014/main" id="{7F9A0187-1039-4003-A217-3E62D3333A29}"/>
              </a:ext>
            </a:extLst>
          </p:cNvPr>
          <p:cNvGrpSpPr>
            <a:grpSpLocks/>
          </p:cNvGrpSpPr>
          <p:nvPr/>
        </p:nvGrpSpPr>
        <p:grpSpPr bwMode="auto">
          <a:xfrm>
            <a:off x="875075" y="5193506"/>
            <a:ext cx="2101850" cy="900112"/>
            <a:chOff x="432" y="3456"/>
            <a:chExt cx="1324" cy="567"/>
          </a:xfrm>
        </p:grpSpPr>
        <p:sp>
          <p:nvSpPr>
            <p:cNvPr id="230406" name="Text Box 6">
              <a:extLst>
                <a:ext uri="{FF2B5EF4-FFF2-40B4-BE49-F238E27FC236}">
                  <a16:creationId xmlns:a16="http://schemas.microsoft.com/office/drawing/2014/main" id="{A7735F78-295A-4B62-A1A4-8BFF72A65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92"/>
              <a:ext cx="1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regularity condition</a:t>
              </a:r>
            </a:p>
          </p:txBody>
        </p:sp>
        <p:sp>
          <p:nvSpPr>
            <p:cNvPr id="230407" name="Freeform 7">
              <a:extLst>
                <a:ext uri="{FF2B5EF4-FFF2-40B4-BE49-F238E27FC236}">
                  <a16:creationId xmlns:a16="http://schemas.microsoft.com/office/drawing/2014/main" id="{F09095BB-932B-4684-B9D2-01977ED23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" y="3456"/>
              <a:ext cx="104" cy="336"/>
            </a:xfrm>
            <a:custGeom>
              <a:avLst/>
              <a:gdLst>
                <a:gd name="T0" fmla="*/ 56 w 104"/>
                <a:gd name="T1" fmla="*/ 336 h 336"/>
                <a:gd name="T2" fmla="*/ 56 w 104"/>
                <a:gd name="T3" fmla="*/ 240 h 336"/>
                <a:gd name="T4" fmla="*/ 8 w 104"/>
                <a:gd name="T5" fmla="*/ 144 h 336"/>
                <a:gd name="T6" fmla="*/ 104 w 104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336">
                  <a:moveTo>
                    <a:pt x="56" y="336"/>
                  </a:moveTo>
                  <a:cubicBezTo>
                    <a:pt x="60" y="304"/>
                    <a:pt x="64" y="272"/>
                    <a:pt x="56" y="240"/>
                  </a:cubicBezTo>
                  <a:cubicBezTo>
                    <a:pt x="48" y="208"/>
                    <a:pt x="0" y="184"/>
                    <a:pt x="8" y="144"/>
                  </a:cubicBezTo>
                  <a:cubicBezTo>
                    <a:pt x="16" y="104"/>
                    <a:pt x="60" y="52"/>
                    <a:pt x="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7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C8EE6BC0-F896-4C11-A3BD-C508709D7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C1EA11A3-A3D5-4C55-BB10-7A2A65DFB1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90355" y="1435261"/>
            <a:ext cx="5046562" cy="48560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 = 2, b = 2, log</a:t>
            </a:r>
            <a:r>
              <a:rPr lang="en-US" altLang="ti-ET" sz="35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Compare </a:t>
            </a:r>
            <a:r>
              <a:rPr lang="en-US" altLang="ti-ET" sz="35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35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35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ti-ET" sz="35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ti-ET" sz="35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with </a:t>
            </a:r>
            <a:r>
              <a:rPr lang="en-US" altLang="ti-ET" sz="35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n</a:t>
            </a: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 f(n) = (n) </a:t>
            </a:r>
            <a:b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ti-ET" sz="35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 </a:t>
            </a:r>
            <a:r>
              <a:rPr lang="en-US" altLang="ti-ET" sz="4300" b="1" dirty="0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4300" b="1" i="1" dirty="0" err="1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4300" b="1" dirty="0" err="1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</a:t>
            </a:r>
            <a:r>
              <a:rPr lang="en-US" altLang="ti-ET" sz="4300" b="1" i="1" dirty="0" err="1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4300" b="1" dirty="0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ti-ET" b="1" dirty="0">
              <a:solidFill>
                <a:srgbClr val="DD011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946569-4A6E-4B52-A8C7-EF1C9D0F9F5A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C187A-66ED-4D3D-B5D6-B1F99362907F}"/>
              </a:ext>
            </a:extLst>
          </p:cNvPr>
          <p:cNvSpPr txBox="1"/>
          <p:nvPr/>
        </p:nvSpPr>
        <p:spPr>
          <a:xfrm>
            <a:off x="6647916" y="691218"/>
            <a:ext cx="52282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altLang="ti-ET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2T(n/2) + n</a:t>
            </a:r>
            <a:r>
              <a:rPr lang="en-US" altLang="ti-ET" sz="28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ti-ET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15C79-DBC1-48EF-BA25-81390BA0E09D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C812A-E495-4A12-8465-2BF8D8F32776}"/>
              </a:ext>
            </a:extLst>
          </p:cNvPr>
          <p:cNvSpPr/>
          <p:nvPr/>
        </p:nvSpPr>
        <p:spPr>
          <a:xfrm>
            <a:off x="453444" y="2479226"/>
            <a:ext cx="5865486" cy="1388962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31443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uiExpand="1" build="p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54DDA1AB-EA93-44D6-89F8-1F0D96CC2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5B3C9994-DC1C-4693-8DDE-9518702091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37484" y="1376485"/>
            <a:ext cx="5188948" cy="507682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 = 2, b = 2, log</a:t>
            </a:r>
            <a:r>
              <a:rPr lang="en-US" altLang="ti-ET" baseline="-25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Compare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with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n</a:t>
            </a:r>
            <a:r>
              <a:rPr lang="en-US" altLang="ti-ET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 f(n) = (n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1+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 </a:t>
            </a:r>
            <a:b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Case 3 </a:t>
            </a:r>
            <a:r>
              <a:rPr lang="en-US" altLang="ti-ET" sz="24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verify regularity cond.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 f(n/b) ≤ c f(n)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 2 n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/4 ≤ c n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b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c = ½ 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is a solution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(c&lt;1)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 </a:t>
            </a:r>
            <a:r>
              <a:rPr lang="en-US" altLang="ti-ET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(n</a:t>
            </a:r>
            <a:r>
              <a:rPr lang="en-US" altLang="ti-ET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4ACB8-6C79-450A-BEEC-84EAC68368AA}"/>
              </a:ext>
            </a:extLst>
          </p:cNvPr>
          <p:cNvSpPr txBox="1"/>
          <p:nvPr/>
        </p:nvSpPr>
        <p:spPr>
          <a:xfrm>
            <a:off x="6691994" y="612821"/>
            <a:ext cx="545428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altLang="ti-ET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n</a:t>
            </a:r>
            <a:r>
              <a:rPr lang="en-US" altLang="ti-ET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ti-ET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BF0B90-AB10-499A-8EE9-4E758DD1A6FF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829E9-D6ED-4703-9AA8-CDE949EA4062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F3E80-9959-48DA-BFB7-843C59F418A6}"/>
              </a:ext>
            </a:extLst>
          </p:cNvPr>
          <p:cNvSpPr/>
          <p:nvPr/>
        </p:nvSpPr>
        <p:spPr>
          <a:xfrm>
            <a:off x="409365" y="3926472"/>
            <a:ext cx="5865486" cy="2335432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347514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27D17452-B7EE-4B7C-86EA-5BD4DBC72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Examples (cont.)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CC20517A-FCFD-4EE7-B546-0671A3B74A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79534" y="1214439"/>
            <a:ext cx="4780344" cy="50768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a = 2, b = 2, log</a:t>
            </a:r>
            <a:r>
              <a:rPr lang="en-US" altLang="ti-ET" baseline="-25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Compare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with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n</a:t>
            </a:r>
            <a:r>
              <a:rPr lang="en-US" altLang="ti-ET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1/2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f(n) = O(n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1-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	 </a:t>
            </a:r>
            <a:b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dirty="0">
                <a:cs typeface="Arial" panose="020B0604020202020204" pitchFamily="34" charset="0"/>
                <a:sym typeface="Symbol" panose="05050102010706020507" pitchFamily="18" charset="2"/>
              </a:rPr>
              <a:t>Case 1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 </a:t>
            </a:r>
            <a:r>
              <a:rPr lang="en-US" altLang="ti-ET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500" name="Object 4">
                <a:extLst>
                  <a:ext uri="{FF2B5EF4-FFF2-40B4-BE49-F238E27FC236}">
                    <a16:creationId xmlns:a16="http://schemas.microsoft.com/office/drawing/2014/main" id="{1B7E632D-0442-42EC-807C-C0EAC683237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319600" y="684875"/>
                <a:ext cx="4521301" cy="596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 = 2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/2) +</m:t>
                      </m:r>
                      <m:rad>
                        <m:radPr>
                          <m:degHide m:val="on"/>
                          <m:ctrlPr>
                            <a:rPr lang="ti-E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i-E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234500" name="Object 4">
                <a:extLst>
                  <a:ext uri="{FF2B5EF4-FFF2-40B4-BE49-F238E27FC236}">
                    <a16:creationId xmlns:a16="http://schemas.microsoft.com/office/drawing/2014/main" id="{1B7E632D-0442-42EC-807C-C0EAC6832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319600" y="684875"/>
                <a:ext cx="4521301" cy="596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F2967C3E-6835-4DDE-BFE0-4BDC949608D3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F2648-5639-4A70-9C81-996AE0EF49C0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9D25B5-D694-4C4F-9798-5FC023A85F36}"/>
              </a:ext>
            </a:extLst>
          </p:cNvPr>
          <p:cNvSpPr/>
          <p:nvPr/>
        </p:nvSpPr>
        <p:spPr>
          <a:xfrm>
            <a:off x="409365" y="1161845"/>
            <a:ext cx="5865486" cy="1199390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93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uiExpand="1" build="p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996A7E09-1104-4D28-AC6A-CB62AACA5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823" y="169862"/>
            <a:ext cx="6108460" cy="732963"/>
          </a:xfrm>
        </p:spPr>
        <p:txBody>
          <a:bodyPr/>
          <a:lstStyle/>
          <a:p>
            <a:r>
              <a:rPr lang="en-US" altLang="ti-ET" sz="3600"/>
              <a:t>Examples</a:t>
            </a:r>
            <a:endParaRPr lang="en-US" altLang="ti-ET" sz="3600" dirty="0"/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7A9A1D2C-0E2D-44CD-B983-51AACE1BB7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87099" y="1400537"/>
            <a:ext cx="5300681" cy="5288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latin typeface="Comic Sans MS" panose="030F0702030302020204" pitchFamily="66" charset="0"/>
              </a:rPr>
              <a:t>	</a:t>
            </a: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</a:rPr>
              <a:t>a = 3, b = 4, log</a:t>
            </a:r>
            <a:r>
              <a:rPr lang="en-US" altLang="ti-ET" sz="26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</a:rPr>
              <a:t>3 = 0.793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altLang="ti-ET" sz="2600" dirty="0">
                <a:solidFill>
                  <a:schemeClr val="tx1"/>
                </a:solidFill>
              </a:rPr>
              <a:t>Compare</a:t>
            </a: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i-ET" sz="2600" dirty="0">
                <a:latin typeface="Comic Sans MS" panose="030F0702030302020204" pitchFamily="66" charset="0"/>
              </a:rPr>
              <a:t>n</a:t>
            </a:r>
            <a:r>
              <a:rPr lang="en-US" altLang="ti-ET" sz="2600" baseline="30000" dirty="0">
                <a:latin typeface="Comic Sans MS" panose="030F0702030302020204" pitchFamily="66" charset="0"/>
              </a:rPr>
              <a:t>0.793</a:t>
            </a:r>
            <a:r>
              <a:rPr lang="en-US" altLang="ti-ET" sz="2600" dirty="0">
                <a:solidFill>
                  <a:schemeClr val="tx1"/>
                </a:solidFill>
              </a:rPr>
              <a:t> with</a:t>
            </a:r>
            <a:r>
              <a:rPr lang="en-US" altLang="ti-ET" sz="2600" dirty="0"/>
              <a:t> </a:t>
            </a:r>
            <a:r>
              <a:rPr lang="en-US" altLang="ti-ET" sz="2600" dirty="0">
                <a:latin typeface="Comic Sans MS" panose="030F0702030302020204" pitchFamily="66" charset="0"/>
              </a:rPr>
              <a:t>f(n) = </a:t>
            </a:r>
            <a:r>
              <a:rPr lang="en-US" altLang="ti-ET" sz="2600" dirty="0" err="1">
                <a:latin typeface="Comic Sans MS" panose="030F0702030302020204" pitchFamily="66" charset="0"/>
              </a:rPr>
              <a:t>nlgn</a:t>
            </a:r>
            <a:r>
              <a:rPr lang="en-US" altLang="ti-ET" sz="2600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latin typeface="Comic Sans MS" panose="030F0702030302020204" pitchFamily="66" charset="0"/>
              </a:rPr>
              <a:t>	f(n) = </a:t>
            </a:r>
            <a:r>
              <a:rPr lang="en-US" altLang="ti-ET" sz="2600" dirty="0">
                <a:latin typeface="Comic Sans MS" panose="030F0702030302020204" pitchFamily="66" charset="0"/>
                <a:sym typeface="Symbol" panose="05050102010706020507" pitchFamily="18" charset="2"/>
              </a:rPr>
              <a:t>(n</a:t>
            </a:r>
            <a:r>
              <a:rPr lang="en-US" altLang="ti-ET" sz="26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6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ti-ET" sz="26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3+</a:t>
            </a:r>
            <a:r>
              <a:rPr lang="en-US" altLang="ti-ET" sz="26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i-ET" sz="2600" dirty="0">
                <a:sym typeface="Symbol" panose="05050102010706020507" pitchFamily="18" charset="2"/>
              </a:rPr>
              <a:t>  </a:t>
            </a:r>
            <a:r>
              <a:rPr lang="en-US" altLang="ti-ET" sz="2600" dirty="0">
                <a:cs typeface="Arial" panose="020B0604020202020204" pitchFamily="34" charset="0"/>
                <a:sym typeface="Symbol" panose="05050102010706020507" pitchFamily="18" charset="2"/>
              </a:rPr>
              <a:t>Case 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sz="26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Check regularity condition: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altLang="ti-ET" sz="26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3(n/4)lg(n/4) ≤ (3/4)</a:t>
            </a:r>
            <a:r>
              <a:rPr lang="en-US" altLang="ti-ET" sz="26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nlgn</a:t>
            </a:r>
            <a:r>
              <a:rPr lang="en-US" altLang="ti-ET" sz="26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= c f(n), c=3/4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ti-ET" sz="26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6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nlgn</a:t>
            </a:r>
            <a:r>
              <a:rPr lang="en-US" altLang="ti-ET" sz="26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ti-ET" sz="26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CB36AC-63AF-422B-872F-DC0F5EED1BEB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A2CBA-1E92-46A8-AD12-099348CADD62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7A7A-5AF7-48DD-9B1D-6230DF09C391}"/>
              </a:ext>
            </a:extLst>
          </p:cNvPr>
          <p:cNvSpPr/>
          <p:nvPr/>
        </p:nvSpPr>
        <p:spPr>
          <a:xfrm>
            <a:off x="409365" y="3926472"/>
            <a:ext cx="5865486" cy="2335432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D7A5-032D-4333-B0E4-5F53016ED780}"/>
              </a:ext>
            </a:extLst>
          </p:cNvPr>
          <p:cNvSpPr txBox="1"/>
          <p:nvPr/>
        </p:nvSpPr>
        <p:spPr>
          <a:xfrm>
            <a:off x="7287406" y="717746"/>
            <a:ext cx="450677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altLang="ti-ET" sz="2800" dirty="0">
                <a:latin typeface="Comic Sans MS" panose="030F0702030302020204" pitchFamily="66" charset="0"/>
              </a:rPr>
              <a:t>T(n) = 3T(n/4) + </a:t>
            </a:r>
            <a:r>
              <a:rPr lang="en-US" altLang="ti-ET" sz="2800" dirty="0" err="1">
                <a:latin typeface="Comic Sans MS" panose="030F0702030302020204" pitchFamily="66" charset="0"/>
              </a:rPr>
              <a:t>nlgn</a:t>
            </a:r>
            <a:endParaRPr lang="ti-ET" sz="2800" dirty="0"/>
          </a:p>
        </p:txBody>
      </p:sp>
    </p:spTree>
    <p:extLst>
      <p:ext uri="{BB962C8B-B14F-4D97-AF65-F5344CB8AC3E}">
        <p14:creationId xmlns:p14="http://schemas.microsoft.com/office/powerpoint/2010/main" val="357342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uiExpand="1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F4C6C2BF-C1EA-409C-A5A6-45379CD79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822" y="169862"/>
            <a:ext cx="4637165" cy="732963"/>
          </a:xfrm>
        </p:spPr>
        <p:txBody>
          <a:bodyPr/>
          <a:lstStyle/>
          <a:p>
            <a:r>
              <a:rPr lang="en-US" altLang="ti-ET" sz="3600"/>
              <a:t>Examples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8C6F95C7-CB11-413C-8BF0-05062D633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2001" y="1243548"/>
            <a:ext cx="5288901" cy="5458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 = 2, b = 2, log</a:t>
            </a:r>
            <a:r>
              <a:rPr lang="en-US" altLang="ti-ET" baseline="-25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 = 1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</a:rPr>
              <a:t>Compare </a:t>
            </a:r>
            <a:r>
              <a:rPr lang="en-US" altLang="ti-ET" dirty="0">
                <a:solidFill>
                  <a:srgbClr val="003399"/>
                </a:solidFill>
                <a:latin typeface="Comic Sans MS" panose="030F0702030302020204" pitchFamily="66" charset="0"/>
              </a:rPr>
              <a:t>n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</a:rPr>
              <a:t> with </a:t>
            </a:r>
            <a:r>
              <a:rPr lang="en-US" altLang="ti-ET" dirty="0">
                <a:solidFill>
                  <a:srgbClr val="003399"/>
                </a:solidFill>
                <a:latin typeface="Comic Sans MS" panose="030F0702030302020204" pitchFamily="66" charset="0"/>
              </a:rPr>
              <a:t>f(n) = </a:t>
            </a:r>
            <a:r>
              <a:rPr lang="en-US" altLang="ti-ET" dirty="0" err="1">
                <a:solidFill>
                  <a:srgbClr val="003399"/>
                </a:solidFill>
                <a:latin typeface="Comic Sans MS" panose="030F0702030302020204" pitchFamily="66" charset="0"/>
              </a:rPr>
              <a:t>nlgn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altLang="ti-ET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ti-ET" dirty="0"/>
              <a:t>seems like case 3 should apply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solidFill>
                  <a:schemeClr val="tx1"/>
                </a:solidFill>
              </a:rPr>
              <a:t>f(n) must be </a:t>
            </a:r>
            <a:r>
              <a:rPr lang="en-US" altLang="ti-ET" dirty="0" err="1">
                <a:solidFill>
                  <a:schemeClr val="tx1"/>
                </a:solidFill>
              </a:rPr>
              <a:t>polynomially</a:t>
            </a:r>
            <a:r>
              <a:rPr lang="en-US" altLang="ti-ET" dirty="0">
                <a:solidFill>
                  <a:schemeClr val="tx1"/>
                </a:solidFill>
              </a:rPr>
              <a:t> larger by a factor of n</a:t>
            </a:r>
            <a:r>
              <a:rPr lang="en-US" altLang="ti-ET" baseline="30000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endParaRPr lang="en-US" altLang="ti-ET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ti-ET" dirty="0">
                <a:solidFill>
                  <a:schemeClr val="tx1"/>
                </a:solidFill>
                <a:sym typeface="Symbol" panose="05050102010706020507" pitchFamily="18" charset="2"/>
              </a:rPr>
              <a:t>In this case it is only larger by a factor of </a:t>
            </a:r>
            <a:r>
              <a:rPr lang="en-US" altLang="ti-ET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lgn</a:t>
            </a:r>
            <a:endParaRPr lang="en-US" altLang="ti-ET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9D08B-9644-4B07-8051-6CF789BCB74D}"/>
              </a:ext>
            </a:extLst>
          </p:cNvPr>
          <p:cNvSpPr txBox="1"/>
          <p:nvPr/>
        </p:nvSpPr>
        <p:spPr>
          <a:xfrm>
            <a:off x="7755038" y="641215"/>
            <a:ext cx="408586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altLang="ti-ET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</a:t>
            </a:r>
            <a:r>
              <a:rPr lang="en-US" altLang="ti-ET" sz="2800" i="1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ti-ET" sz="28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</a:t>
            </a:r>
            <a:r>
              <a:rPr lang="en-US" altLang="ti-ET" sz="2800" i="1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ti-ET" sz="28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7ED5F49-F9FC-4CF8-8547-13C9ADA6CD85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D874C-08E0-43E6-B89F-50EB4AA51893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3E72F3-750B-4424-B9BC-20C86443C982}"/>
              </a:ext>
            </a:extLst>
          </p:cNvPr>
          <p:cNvSpPr/>
          <p:nvPr/>
        </p:nvSpPr>
        <p:spPr>
          <a:xfrm>
            <a:off x="409365" y="3926472"/>
            <a:ext cx="5865486" cy="2335432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23112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uiExpand="1" build="p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5089339-461D-464C-AB3B-F2A921C9B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b="1" dirty="0"/>
              <a:t>Master Method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>
                <a:extLst>
                  <a:ext uri="{FF2B5EF4-FFF2-40B4-BE49-F238E27FC236}">
                    <a16:creationId xmlns:a16="http://schemas.microsoft.com/office/drawing/2014/main" id="{EDD3A862-20CB-4550-848F-E3445004023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54062" y="1330798"/>
                <a:ext cx="10181416" cy="8762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ti-ET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𝒂𝑻</m:t>
                    </m:r>
                    <m:d>
                      <m:dPr>
                        <m:ctrlPr>
                          <a:rPr lang="ti-ET" sz="36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ti-ET" sz="3600" b="1" i="1" smtClean="0"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ti-ET" sz="3600" b="1" i="1" smtClean="0">
                                    <a:solidFill>
                                      <a:srgbClr val="0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1" i="1" smtClean="0">
                                    <a:solidFill>
                                      <a:srgbClr val="0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3600" b="1" i="1" smtClean="0">
                                    <a:solidFill>
                                      <a:srgbClr val="0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i-ET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3" name="Rectangle 3">
                <a:extLst>
                  <a:ext uri="{FF2B5EF4-FFF2-40B4-BE49-F238E27FC236}">
                    <a16:creationId xmlns:a16="http://schemas.microsoft.com/office/drawing/2014/main" id="{EDD3A862-20CB-4550-848F-E34450040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062" y="1330798"/>
                <a:ext cx="10181416" cy="876293"/>
              </a:xfrm>
              <a:blipFill>
                <a:blip r:embed="rId2"/>
                <a:stretch>
                  <a:fillRect l="-1916" t="-13194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Object 7">
                <a:extLst>
                  <a:ext uri="{FF2B5EF4-FFF2-40B4-BE49-F238E27FC236}">
                    <a16:creationId xmlns:a16="http://schemas.microsoft.com/office/drawing/2014/main" id="{4DE08429-A368-46D8-9095-C9E3DFB8FC5A}"/>
                  </a:ext>
                </a:extLst>
              </p:cNvPr>
              <p:cNvSpPr txBox="1"/>
              <p:nvPr/>
            </p:nvSpPr>
            <p:spPr bwMode="auto">
              <a:xfrm>
                <a:off x="754062" y="2430885"/>
                <a:ext cx="7428886" cy="877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3200" b="1" i="0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if</m:t>
                      </m:r>
                      <m:r>
                        <m:rPr>
                          <m:nor/>
                        </m:rPr>
                        <a:rPr lang="ti-ET" sz="3200" b="1" i="0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ti-ET" sz="3200" b="1" i="1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3200" b="1" i="1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3200" b="1" i="0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ti-ET" sz="3200" b="1" i="1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3200" b="1" i="1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  <m: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for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then</m:t>
                      </m:r>
                    </m:oMath>
                  </m:oMathPara>
                </a14:m>
                <a:endParaRPr lang="ti-ET" sz="3200" b="1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727" name="Object 7">
                <a:extLst>
                  <a:ext uri="{FF2B5EF4-FFF2-40B4-BE49-F238E27FC236}">
                    <a16:creationId xmlns:a16="http://schemas.microsoft.com/office/drawing/2014/main" id="{4DE08429-A368-46D8-9095-C9E3DFB8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62" y="2430885"/>
                <a:ext cx="7428886" cy="877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8" name="Object 8">
                <a:extLst>
                  <a:ext uri="{FF2B5EF4-FFF2-40B4-BE49-F238E27FC236}">
                    <a16:creationId xmlns:a16="http://schemas.microsoft.com/office/drawing/2014/main" id="{D2514442-42D2-4015-9381-1E4F0764EE15}"/>
                  </a:ext>
                </a:extLst>
              </p:cNvPr>
              <p:cNvSpPr txBox="1"/>
              <p:nvPr/>
            </p:nvSpPr>
            <p:spPr bwMode="auto">
              <a:xfrm>
                <a:off x="754062" y="3681915"/>
                <a:ext cx="5907995" cy="877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3600" b="1" i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if</m:t>
                      </m:r>
                      <m:r>
                        <m:rPr>
                          <m:nor/>
                        </m:rPr>
                        <a:rPr lang="ti-ET" sz="3600" b="1" i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𝜣</m:t>
                      </m:r>
                      <m:d>
                        <m:dPr>
                          <m:ctrlP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i-ET" sz="3600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i-ET" sz="3600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ti-ET" sz="3600" b="1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ti-ET" sz="3600" b="1" i="1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3600" b="1" i="0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ti-ET" sz="3600" b="1" i="1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ti-ET" sz="3600" b="1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600" b="1" i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i-ET" sz="3600" b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then</m:t>
                      </m:r>
                    </m:oMath>
                  </m:oMathPara>
                </a14:m>
                <a:endParaRPr lang="ti-ET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728" name="Object 8">
                <a:extLst>
                  <a:ext uri="{FF2B5EF4-FFF2-40B4-BE49-F238E27FC236}">
                    <a16:creationId xmlns:a16="http://schemas.microsoft.com/office/drawing/2014/main" id="{D2514442-42D2-4015-9381-1E4F0764E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62" y="3681915"/>
                <a:ext cx="5907995" cy="877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9" name="Object 9">
                <a:extLst>
                  <a:ext uri="{FF2B5EF4-FFF2-40B4-BE49-F238E27FC236}">
                    <a16:creationId xmlns:a16="http://schemas.microsoft.com/office/drawing/2014/main" id="{0122940E-C05C-405A-9108-8B5D0A0C11D0}"/>
                  </a:ext>
                </a:extLst>
              </p:cNvPr>
              <p:cNvSpPr txBox="1"/>
              <p:nvPr/>
            </p:nvSpPr>
            <p:spPr bwMode="auto">
              <a:xfrm>
                <a:off x="754061" y="4994437"/>
                <a:ext cx="7428885" cy="1626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3200" b="1" i="0" smtClean="0">
                          <a:solidFill>
                            <a:srgbClr val="FF0000"/>
                          </a:solidFill>
                        </a:rPr>
                        <m:t>if</m:t>
                      </m:r>
                      <m:r>
                        <m:rPr>
                          <m:nor/>
                        </m:rPr>
                        <a:rPr lang="ti-ET" sz="3200" b="1" i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ti-ET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ti-ET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3200" b="1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ti-ET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ti-ET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for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3200" b="1" i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𝒂𝒇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𝒄𝒇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>
                          <a:solidFill>
                            <a:srgbClr val="FF0000"/>
                          </a:solidFill>
                        </a:rPr>
                        <m:t>then</m:t>
                      </m:r>
                    </m:oMath>
                  </m:oMathPara>
                </a14:m>
                <a:endParaRPr lang="ti-ET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29" name="Object 9">
                <a:extLst>
                  <a:ext uri="{FF2B5EF4-FFF2-40B4-BE49-F238E27FC236}">
                    <a16:creationId xmlns:a16="http://schemas.microsoft.com/office/drawing/2014/main" id="{0122940E-C05C-405A-9108-8B5D0A0C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61" y="4994437"/>
                <a:ext cx="7428885" cy="1626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CF78DF6-95B2-4AF7-BB42-1766B6844857}"/>
                  </a:ext>
                </a:extLst>
              </p:cNvPr>
              <p:cNvSpPr txBox="1"/>
              <p:nvPr/>
            </p:nvSpPr>
            <p:spPr bwMode="auto">
              <a:xfrm>
                <a:off x="7805026" y="2455337"/>
                <a:ext cx="3684092" cy="877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ti-ET" sz="3200" b="1" i="1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3200" b="1" i="1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3200" b="1" i="0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ti-ET" sz="3200" b="1" i="1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3200" b="1" i="1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200" b="1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CF78DF6-95B2-4AF7-BB42-1766B684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5026" y="2455337"/>
                <a:ext cx="3684092" cy="877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821F11C0-D045-4B56-BA0A-9CDCE7AE5511}"/>
                  </a:ext>
                </a:extLst>
              </p:cNvPr>
              <p:cNvSpPr txBox="1"/>
              <p:nvPr/>
            </p:nvSpPr>
            <p:spPr bwMode="auto">
              <a:xfrm>
                <a:off x="6326153" y="3712661"/>
                <a:ext cx="5169158" cy="877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ti-ET" sz="3600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3600" b="1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3600" b="1" i="0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ti-ET" sz="3600" b="1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3600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600" b="1" i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821F11C0-D045-4B56-BA0A-9CDCE7AE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6153" y="3712661"/>
                <a:ext cx="5169158" cy="877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5131A-8F13-4358-A5C2-F8F9740757BE}"/>
                  </a:ext>
                </a:extLst>
              </p:cNvPr>
              <p:cNvSpPr txBox="1"/>
              <p:nvPr/>
            </p:nvSpPr>
            <p:spPr>
              <a:xfrm>
                <a:off x="6829395" y="5713928"/>
                <a:ext cx="33209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5131A-8F13-4358-A5C2-F8F97407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95" y="5713928"/>
                <a:ext cx="332091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  <p:bldP spid="30729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2" y="1036948"/>
            <a:ext cx="4109930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 for(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=0;i&lt;</a:t>
            </a:r>
            <a:r>
              <a:rPr lang="en-US" altLang="ti-ET" dirty="0" err="1">
                <a:latin typeface="Consolas" panose="020B0609020204030204" pitchFamily="49" charset="0"/>
              </a:rPr>
              <a:t>n;i</a:t>
            </a:r>
            <a:r>
              <a:rPr lang="en-US" altLang="ti-ET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     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	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60909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782530" y="1098373"/>
            <a:ext cx="93542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792331" y="3922227"/>
            <a:ext cx="93542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i="1" dirty="0"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01F73C-8B59-4BA6-BE58-8E6843E57C45}"/>
              </a:ext>
            </a:extLst>
          </p:cNvPr>
          <p:cNvSpPr txBox="1"/>
          <p:nvPr/>
        </p:nvSpPr>
        <p:spPr>
          <a:xfrm>
            <a:off x="4758256" y="2899380"/>
            <a:ext cx="93542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AF647-A6DA-4B0E-AE31-A0F509074479}"/>
              </a:ext>
            </a:extLst>
          </p:cNvPr>
          <p:cNvSpPr txBox="1"/>
          <p:nvPr/>
        </p:nvSpPr>
        <p:spPr>
          <a:xfrm>
            <a:off x="4770236" y="2044084"/>
            <a:ext cx="93542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738850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D738B7D-D564-4DC9-BC02-E0D16238664B}"/>
              </a:ext>
            </a:extLst>
          </p:cNvPr>
          <p:cNvSpPr/>
          <p:nvPr/>
        </p:nvSpPr>
        <p:spPr>
          <a:xfrm>
            <a:off x="2365049" y="2194730"/>
            <a:ext cx="2398731" cy="95044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E2CD88-9063-4AF9-AA5E-85B5FC0A6D87}"/>
              </a:ext>
            </a:extLst>
          </p:cNvPr>
          <p:cNvSpPr/>
          <p:nvPr/>
        </p:nvSpPr>
        <p:spPr>
          <a:xfrm>
            <a:off x="4325824" y="3065688"/>
            <a:ext cx="437956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411744" y="4072378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913661" y="605193"/>
                <a:ext cx="6278339" cy="760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61" y="605193"/>
                <a:ext cx="6278339" cy="760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/>
              <p:nvPr/>
            </p:nvSpPr>
            <p:spPr>
              <a:xfrm>
                <a:off x="5718790" y="1558821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90" y="1558821"/>
                <a:ext cx="599799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/>
              <p:nvPr/>
            </p:nvSpPr>
            <p:spPr>
              <a:xfrm>
                <a:off x="5718791" y="2304419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91" y="2304419"/>
                <a:ext cx="5997996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/>
              <p:nvPr/>
            </p:nvSpPr>
            <p:spPr>
              <a:xfrm>
                <a:off x="7907481" y="1962643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81" y="1962643"/>
                <a:ext cx="39600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/>
              <p:nvPr/>
            </p:nvSpPr>
            <p:spPr>
              <a:xfrm>
                <a:off x="7907481" y="2763571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81" y="2763571"/>
                <a:ext cx="3960000" cy="369332"/>
              </a:xfrm>
              <a:prstGeom prst="rect">
                <a:avLst/>
              </a:prstGeom>
              <a:blipFill>
                <a:blip r:embed="rId6"/>
                <a:stretch>
                  <a:fillRect r="-46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/>
              <p:nvPr/>
            </p:nvSpPr>
            <p:spPr>
              <a:xfrm>
                <a:off x="5718790" y="3191235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90" y="3191235"/>
                <a:ext cx="599799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3D2684-107A-434A-B0AB-2D8E1EECF01F}"/>
                  </a:ext>
                </a:extLst>
              </p:cNvPr>
              <p:cNvSpPr txBox="1"/>
              <p:nvPr/>
            </p:nvSpPr>
            <p:spPr>
              <a:xfrm>
                <a:off x="7907481" y="3704840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3D2684-107A-434A-B0AB-2D8E1EECF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81" y="3704840"/>
                <a:ext cx="3960000" cy="369332"/>
              </a:xfrm>
              <a:prstGeom prst="rect">
                <a:avLst/>
              </a:prstGeom>
              <a:blipFill>
                <a:blip r:embed="rId8"/>
                <a:stretch>
                  <a:fillRect r="-4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04E41A-3371-4E4B-ACFF-2D934A1A7415}"/>
                  </a:ext>
                </a:extLst>
              </p:cNvPr>
              <p:cNvSpPr txBox="1"/>
              <p:nvPr/>
            </p:nvSpPr>
            <p:spPr>
              <a:xfrm>
                <a:off x="5718790" y="4116735"/>
                <a:ext cx="599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04E41A-3371-4E4B-ACFF-2D934A1A7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90" y="4116735"/>
                <a:ext cx="599799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/>
              <p:nvPr/>
            </p:nvSpPr>
            <p:spPr>
              <a:xfrm>
                <a:off x="5718789" y="4615134"/>
                <a:ext cx="634761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)+…+(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endParaRPr lang="ti-E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89" y="4615134"/>
                <a:ext cx="6347614" cy="369332"/>
              </a:xfrm>
              <a:prstGeom prst="rect">
                <a:avLst/>
              </a:prstGeom>
              <a:blipFill>
                <a:blip r:embed="rId10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5EFF6C-1A5A-454E-AF78-23FE0B37ED79}"/>
              </a:ext>
            </a:extLst>
          </p:cNvPr>
          <p:cNvSpPr/>
          <p:nvPr/>
        </p:nvSpPr>
        <p:spPr>
          <a:xfrm>
            <a:off x="5726622" y="1541475"/>
            <a:ext cx="6347614" cy="42022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2588F31-9CFE-45D6-A86D-9E80E4E546D8}"/>
              </a:ext>
            </a:extLst>
          </p:cNvPr>
          <p:cNvSpPr/>
          <p:nvPr/>
        </p:nvSpPr>
        <p:spPr>
          <a:xfrm>
            <a:off x="5726622" y="2325331"/>
            <a:ext cx="6347614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8CEFE0A-D7F7-4B08-80CD-56D5BB4B4746}"/>
              </a:ext>
            </a:extLst>
          </p:cNvPr>
          <p:cNvSpPr/>
          <p:nvPr/>
        </p:nvSpPr>
        <p:spPr>
          <a:xfrm>
            <a:off x="5726622" y="3190008"/>
            <a:ext cx="6347614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61C867-DE6E-4486-A3DD-7B0711C48B15}"/>
              </a:ext>
            </a:extLst>
          </p:cNvPr>
          <p:cNvSpPr/>
          <p:nvPr/>
        </p:nvSpPr>
        <p:spPr>
          <a:xfrm>
            <a:off x="5726622" y="4125191"/>
            <a:ext cx="6347614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/>
              <p:nvPr/>
            </p:nvSpPr>
            <p:spPr>
              <a:xfrm>
                <a:off x="5823198" y="5752809"/>
                <a:ext cx="9434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98" y="5752809"/>
                <a:ext cx="94343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/>
              <p:nvPr/>
            </p:nvSpPr>
            <p:spPr>
              <a:xfrm>
                <a:off x="8000232" y="5139637"/>
                <a:ext cx="41502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232" y="5139637"/>
                <a:ext cx="415020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/>
              <p:nvPr/>
            </p:nvSpPr>
            <p:spPr>
              <a:xfrm>
                <a:off x="8438187" y="5510740"/>
                <a:ext cx="37122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187" y="5510740"/>
                <a:ext cx="37122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/>
              <p:nvPr/>
            </p:nvSpPr>
            <p:spPr>
              <a:xfrm>
                <a:off x="8438186" y="5895816"/>
                <a:ext cx="37122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186" y="5895816"/>
                <a:ext cx="371224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896201-35A4-4E54-AC86-1326CD609CC2}"/>
                  </a:ext>
                </a:extLst>
              </p:cNvPr>
              <p:cNvSpPr txBox="1"/>
              <p:nvPr/>
            </p:nvSpPr>
            <p:spPr>
              <a:xfrm>
                <a:off x="5713767" y="5405872"/>
                <a:ext cx="15560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896201-35A4-4E54-AC86-1326CD60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67" y="5405872"/>
                <a:ext cx="1556045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AF26EC-857C-4CF8-B6BD-FD4A01193142}"/>
                  </a:ext>
                </a:extLst>
              </p:cNvPr>
              <p:cNvSpPr txBox="1"/>
              <p:nvPr/>
            </p:nvSpPr>
            <p:spPr>
              <a:xfrm>
                <a:off x="5696382" y="5008412"/>
                <a:ext cx="25733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𝑻𝒆𝒓𝒎𝒊𝒏𝒂𝒕𝒆𝒔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𝒘𝒉𝒆𝒏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AF26EC-857C-4CF8-B6BD-FD4A0119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82" y="5008412"/>
                <a:ext cx="25733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/>
              <p:nvPr/>
            </p:nvSpPr>
            <p:spPr>
              <a:xfrm>
                <a:off x="9701292" y="6305352"/>
                <a:ext cx="23376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800" b="1" i="1" baseline="30000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92" y="6305352"/>
                <a:ext cx="233765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97459" y="4801071"/>
            <a:ext cx="1012597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449132" y="4945133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09931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ti-ET" sz="24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0993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B626ED-F3F5-4299-BBAF-4FD7DB545C06}"/>
              </a:ext>
            </a:extLst>
          </p:cNvPr>
          <p:cNvSpPr/>
          <p:nvPr/>
        </p:nvSpPr>
        <p:spPr>
          <a:xfrm>
            <a:off x="3015930" y="6266582"/>
            <a:ext cx="1057306" cy="3888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35C57A-78E5-4761-BCAB-A17DE587D204}"/>
              </a:ext>
            </a:extLst>
          </p:cNvPr>
          <p:cNvGrpSpPr/>
          <p:nvPr/>
        </p:nvGrpSpPr>
        <p:grpSpPr>
          <a:xfrm>
            <a:off x="5726621" y="5049794"/>
            <a:ext cx="6358004" cy="1103125"/>
            <a:chOff x="5768185" y="5049794"/>
            <a:chExt cx="6358004" cy="11031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43FFCB-C9F1-490C-956E-A3483F828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96" y="5080539"/>
              <a:ext cx="21550" cy="1071917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078FE4-0E5E-4B3E-AAE8-4175EB0C5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185" y="5049794"/>
              <a:ext cx="4074004" cy="30745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5436FE-DEB3-48B0-A4AB-C0C448BA9EC5}"/>
                </a:ext>
              </a:extLst>
            </p:cNvPr>
            <p:cNvCxnSpPr>
              <a:cxnSpLocks/>
            </p:cNvCxnSpPr>
            <p:nvPr/>
          </p:nvCxnSpPr>
          <p:spPr>
            <a:xfrm>
              <a:off x="5768185" y="6152918"/>
              <a:ext cx="2274379" cy="1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/>
              <p:nvPr/>
            </p:nvSpPr>
            <p:spPr>
              <a:xfrm>
                <a:off x="5747403" y="6163809"/>
                <a:ext cx="2699835" cy="76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sz="16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i-ET" sz="1400" dirty="0">
                  <a:solidFill>
                    <a:srgbClr val="2405E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03" y="6163809"/>
                <a:ext cx="2699835" cy="7634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3578CB2-00F1-4506-BA53-E8E435BC2598}"/>
              </a:ext>
            </a:extLst>
          </p:cNvPr>
          <p:cNvGrpSpPr/>
          <p:nvPr/>
        </p:nvGrpSpPr>
        <p:grpSpPr>
          <a:xfrm>
            <a:off x="6766632" y="6295035"/>
            <a:ext cx="5393426" cy="541274"/>
            <a:chOff x="5768185" y="5049794"/>
            <a:chExt cx="6358004" cy="110312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578449-AEC3-4B3D-B21A-467FF74C6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96" y="5080539"/>
              <a:ext cx="21550" cy="1071917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196F99-7681-47D0-A906-865AB1A02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185" y="5049794"/>
              <a:ext cx="4074004" cy="30745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8513F67-93FC-421A-BFC4-B1838314599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185" y="6152918"/>
              <a:ext cx="2274379" cy="1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0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23" grpId="0"/>
      <p:bldP spid="24" grpId="0"/>
      <p:bldP spid="3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3" grpId="0"/>
      <p:bldP spid="34" grpId="0"/>
      <p:bldP spid="37" grpId="0"/>
      <p:bldP spid="41" grpId="0"/>
      <p:bldP spid="43" grpId="0"/>
      <p:bldP spid="44" grpId="0" animBg="1"/>
      <p:bldP spid="5" grpId="0" animBg="1"/>
      <p:bldP spid="46" grpId="0" animBg="1"/>
      <p:bldP spid="47" grpId="0" animBg="1"/>
      <p:bldP spid="48" grpId="0" animBg="1"/>
      <p:bldP spid="58" grpId="0"/>
      <p:bldP spid="59" grpId="0"/>
      <p:bldP spid="60" grpId="0"/>
      <p:bldP spid="61" grpId="0"/>
      <p:bldP spid="64" grpId="0"/>
      <p:bldP spid="68" grpId="0"/>
      <p:bldP spid="69" grpId="0"/>
      <p:bldP spid="45" grpId="0"/>
      <p:bldP spid="49" grpId="0" animBg="1"/>
      <p:bldP spid="50" grpId="0" animBg="1"/>
      <p:bldP spid="4" grpId="0" animBg="1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37B8561B-06FA-46DF-B2D5-94143CAAD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574320"/>
              </p:ext>
            </p:extLst>
          </p:nvPr>
        </p:nvGraphicFramePr>
        <p:xfrm>
          <a:off x="409937" y="241801"/>
          <a:ext cx="4495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203040" progId="Equation.3">
                  <p:embed/>
                </p:oleObj>
              </mc:Choice>
              <mc:Fallback>
                <p:oleObj name="Equation" r:id="rId3" imgW="1282680" imgH="20304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37B8561B-06FA-46DF-B2D5-94143CAAD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37" y="241801"/>
                        <a:ext cx="44958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389511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389511"/>
                <a:ext cx="1295400" cy="1373188"/>
              </a:xfrm>
              <a:prstGeom prst="rect">
                <a:avLst/>
              </a:prstGeom>
              <a:blipFill>
                <a:blip r:embed="rId6"/>
                <a:stretch>
                  <a:fillRect l="-9906" t="-4889" b="-12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6">
            <a:extLst>
              <a:ext uri="{FF2B5EF4-FFF2-40B4-BE49-F238E27FC236}">
                <a16:creationId xmlns:a16="http://schemas.microsoft.com/office/drawing/2014/main" id="{1E0C4006-CB01-4A6F-B9B9-B840EC6A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469" y="1380579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704" y="181543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6DC2FB2A-E0F1-4860-99D0-EFE444ED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704" y="223291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37881"/>
              </p:ext>
            </p:extLst>
          </p:nvPr>
        </p:nvGraphicFramePr>
        <p:xfrm>
          <a:off x="8644553" y="1306361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06361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>
            <a:extLst>
              <a:ext uri="{FF2B5EF4-FFF2-40B4-BE49-F238E27FC236}">
                <a16:creationId xmlns:a16="http://schemas.microsoft.com/office/drawing/2014/main" id="{089775A7-65E7-4C06-B45C-B8638C81F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8976"/>
              </p:ext>
            </p:extLst>
          </p:nvPr>
        </p:nvGraphicFramePr>
        <p:xfrm>
          <a:off x="10165932" y="1549233"/>
          <a:ext cx="1638353" cy="129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80" imgH="457200" progId="Equation.3">
                  <p:embed/>
                </p:oleObj>
              </mc:Choice>
              <mc:Fallback>
                <p:oleObj name="Equation" r:id="rId9" imgW="622080" imgH="457200" progId="Equation.3">
                  <p:embed/>
                  <p:pic>
                    <p:nvPicPr>
                      <p:cNvPr id="32780" name="Object 12">
                        <a:extLst>
                          <a:ext uri="{FF2B5EF4-FFF2-40B4-BE49-F238E27FC236}">
                            <a16:creationId xmlns:a16="http://schemas.microsoft.com/office/drawing/2014/main" id="{089775A7-65E7-4C06-B45C-B8638C81F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5932" y="1549233"/>
                        <a:ext cx="1638353" cy="1297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616" y="4539585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1: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DE3730AF-37A0-4898-97DD-122BC4B4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862" y="5729743"/>
            <a:ext cx="25019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baseline="30000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654864" y="1149038"/>
            <a:ext cx="5083692" cy="1740384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87715" y="1186736"/>
            <a:ext cx="5912854" cy="1305740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654863" y="2967638"/>
            <a:ext cx="5174461" cy="45719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774123" y="3452184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𝑪𝒐𝒎𝒑𝒂𝒓𝒆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4123" y="3452184"/>
                <a:ext cx="5019720" cy="5482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8A68DDD2-DE23-4F5A-82D7-50C90917F6FB}"/>
              </a:ext>
            </a:extLst>
          </p:cNvPr>
          <p:cNvSpPr txBox="1"/>
          <p:nvPr/>
        </p:nvSpPr>
        <p:spPr>
          <a:xfrm>
            <a:off x="7269108" y="4906201"/>
            <a:ext cx="3065011" cy="73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(</a:t>
            </a:r>
            <a:r>
              <a:rPr lang="en-US" altLang="ti-ET" sz="3200" b="1" i="1" dirty="0" err="1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3200" b="1" baseline="30000" dirty="0" err="1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3200" b="1" baseline="-25000" dirty="0" err="1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3200" b="1" baseline="30000" dirty="0" err="1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  <p:bldP spid="1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227461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227461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6">
            <a:extLst>
              <a:ext uri="{FF2B5EF4-FFF2-40B4-BE49-F238E27FC236}">
                <a16:creationId xmlns:a16="http://schemas.microsoft.com/office/drawing/2014/main" id="{1E0C4006-CB01-4A6F-B9B9-B840EC6A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781" y="1199132"/>
            <a:ext cx="53436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782" y="163398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6DC2FB2A-E0F1-4860-99D0-EFE444ED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469" y="2070869"/>
            <a:ext cx="68483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4553" y="1306361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06361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666" y="3422771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3: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DE3730AF-37A0-4898-97DD-122BC4B4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666" y="6222678"/>
            <a:ext cx="23647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ti-ET" sz="3200" b="1" i="1" baseline="30000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520820" y="1195338"/>
            <a:ext cx="5217736" cy="1451611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81901" y="4148325"/>
            <a:ext cx="5912854" cy="2275624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20819" y="2700385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65212" y="2803583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𝑪𝒐𝒎𝒑𝒂𝒓𝒆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5212" y="2803583"/>
                <a:ext cx="5019720" cy="548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C80F35C0-0F7D-45DA-837D-0C996FE26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674382"/>
              </p:ext>
            </p:extLst>
          </p:nvPr>
        </p:nvGraphicFramePr>
        <p:xfrm>
          <a:off x="453444" y="150532"/>
          <a:ext cx="41846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93760" imgH="228600" progId="Equation.3">
                  <p:embed/>
                </p:oleObj>
              </mc:Choice>
              <mc:Fallback>
                <p:oleObj name="Equation" r:id="rId9" imgW="1193760" imgH="228600" progId="Equation.3">
                  <p:embed/>
                  <p:pic>
                    <p:nvPicPr>
                      <p:cNvPr id="43" name="Object 2">
                        <a:extLst>
                          <a:ext uri="{FF2B5EF4-FFF2-40B4-BE49-F238E27FC236}">
                            <a16:creationId xmlns:a16="http://schemas.microsoft.com/office/drawing/2014/main" id="{73B73C67-EFF6-43B2-92D1-B16145943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44" y="150532"/>
                        <a:ext cx="41846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E309A1CE-C7C3-4BA2-A626-527B4D17E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312379"/>
              </p:ext>
            </p:extLst>
          </p:nvPr>
        </p:nvGraphicFramePr>
        <p:xfrm>
          <a:off x="10176387" y="1449766"/>
          <a:ext cx="1562168" cy="125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1320" imgH="457200" progId="Equation.3">
                  <p:embed/>
                </p:oleObj>
              </mc:Choice>
              <mc:Fallback>
                <p:oleObj name="Equation" r:id="rId11" imgW="571320" imgH="457200" progId="Equation.3">
                  <p:embed/>
                  <p:pic>
                    <p:nvPicPr>
                      <p:cNvPr id="47" name="Object 8">
                        <a:extLst>
                          <a:ext uri="{FF2B5EF4-FFF2-40B4-BE49-F238E27FC236}">
                            <a16:creationId xmlns:a16="http://schemas.microsoft.com/office/drawing/2014/main" id="{444AA90F-5DA0-4B3C-8BBB-EC8E9BD66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6387" y="1449766"/>
                        <a:ext cx="1562168" cy="125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60B6887-8C31-4D84-8869-AECFEAC1EE99}"/>
              </a:ext>
            </a:extLst>
          </p:cNvPr>
          <p:cNvSpPr txBox="1"/>
          <p:nvPr/>
        </p:nvSpPr>
        <p:spPr>
          <a:xfrm>
            <a:off x="8111704" y="3422718"/>
            <a:ext cx="28289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Check  condition: </a:t>
            </a:r>
            <a:endParaRPr lang="ti-ET" sz="2600" b="1" dirty="0"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9ECCE-7971-40C2-BEBC-D52F26FF4058}"/>
                  </a:ext>
                </a:extLst>
              </p:cNvPr>
              <p:cNvSpPr txBox="1"/>
              <p:nvPr/>
            </p:nvSpPr>
            <p:spPr>
              <a:xfrm>
                <a:off x="8111704" y="4006069"/>
                <a:ext cx="3600000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&lt;1?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9ECCE-7971-40C2-BEBC-D52F26FF4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04" y="4006069"/>
                <a:ext cx="3600000" cy="4754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46ED61C7-E104-4CD1-BED3-03339BF5C541}"/>
                  </a:ext>
                </a:extLst>
              </p:cNvPr>
              <p:cNvSpPr txBox="1"/>
              <p:nvPr/>
            </p:nvSpPr>
            <p:spPr bwMode="auto">
              <a:xfrm>
                <a:off x="8138105" y="4510198"/>
                <a:ext cx="3600450" cy="5234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≤(1/2)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46ED61C7-E104-4CD1-BED3-03339BF5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8105" y="4510198"/>
                <a:ext cx="3600450" cy="523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6B56D7AB-DA4F-4FF4-8A10-2C72E2F1E787}"/>
                  </a:ext>
                </a:extLst>
              </p:cNvPr>
              <p:cNvSpPr txBox="1"/>
              <p:nvPr/>
            </p:nvSpPr>
            <p:spPr bwMode="auto">
              <a:xfrm>
                <a:off x="8138105" y="5097960"/>
                <a:ext cx="3600450" cy="5184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6B56D7AB-DA4F-4FF4-8A10-2C72E2F1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8105" y="5097960"/>
                <a:ext cx="3600450" cy="5184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0">
                <a:extLst>
                  <a:ext uri="{FF2B5EF4-FFF2-40B4-BE49-F238E27FC236}">
                    <a16:creationId xmlns:a16="http://schemas.microsoft.com/office/drawing/2014/main" id="{A18C0C69-6342-45A3-821F-3A8067CD586A}"/>
                  </a:ext>
                </a:extLst>
              </p:cNvPr>
              <p:cNvSpPr txBox="1"/>
              <p:nvPr/>
            </p:nvSpPr>
            <p:spPr bwMode="auto">
              <a:xfrm>
                <a:off x="8228875" y="5656435"/>
                <a:ext cx="3600450" cy="5847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2" name="Object 20">
                <a:extLst>
                  <a:ext uri="{FF2B5EF4-FFF2-40B4-BE49-F238E27FC236}">
                    <a16:creationId xmlns:a16="http://schemas.microsoft.com/office/drawing/2014/main" id="{A18C0C69-6342-45A3-821F-3A8067CD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8875" y="5656435"/>
                <a:ext cx="3600450" cy="5847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3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  <p:bldP spid="25" grpId="0"/>
      <p:bldP spid="29" grpId="0"/>
      <p:bldP spid="30" grpId="0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227461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227461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6">
            <a:extLst>
              <a:ext uri="{FF2B5EF4-FFF2-40B4-BE49-F238E27FC236}">
                <a16:creationId xmlns:a16="http://schemas.microsoft.com/office/drawing/2014/main" id="{1E0C4006-CB01-4A6F-B9B9-B840EC6A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953" y="1218366"/>
            <a:ext cx="44344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691" y="1646054"/>
            <a:ext cx="44344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6DC2FB2A-E0F1-4860-99D0-EFE444ED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691" y="2063541"/>
            <a:ext cx="44344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4553" y="1306361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06361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00" y="4141301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2: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1134" y="5022495"/>
                <a:ext cx="396262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en-US" altLang="ti-ET" sz="3200" b="1" i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ti-ET" sz="3200" b="1" i="1" dirty="0" smtClean="0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ti-ET" sz="3200" b="1" i="1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ti-ET" sz="3200" b="0" i="0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ti-ET" sz="3200" b="1" i="1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1134" y="5022495"/>
                <a:ext cx="3962623" cy="584775"/>
              </a:xfrm>
              <a:prstGeom prst="rect">
                <a:avLst/>
              </a:prstGeom>
              <a:blipFill>
                <a:blip r:embed="rId7"/>
                <a:stretch>
                  <a:fillRect l="-4000" t="-14583" b="-322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520820" y="1195338"/>
            <a:ext cx="5217736" cy="1451611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36573" y="2589981"/>
            <a:ext cx="5912854" cy="1325179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20819" y="2700385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65212" y="3278613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𝑪𝒐𝒎𝒑𝒂𝒓𝒆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5212" y="3278613"/>
                <a:ext cx="5019720" cy="5482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B3D325E8-7575-49D5-A5A8-1D06094EB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76883"/>
              </p:ext>
            </p:extLst>
          </p:nvPr>
        </p:nvGraphicFramePr>
        <p:xfrm>
          <a:off x="381901" y="291646"/>
          <a:ext cx="42735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960" imgH="203040" progId="Equation.3">
                  <p:embed/>
                </p:oleObj>
              </mc:Choice>
              <mc:Fallback>
                <p:oleObj name="Equation" r:id="rId10" imgW="1218960" imgH="203040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8AC4AE2B-BB18-4E36-BEC3-0176ADEBA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01" y="291646"/>
                        <a:ext cx="42735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A6179DEE-082A-43A5-9E0A-B781B24F4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42267"/>
              </p:ext>
            </p:extLst>
          </p:nvPr>
        </p:nvGraphicFramePr>
        <p:xfrm>
          <a:off x="10207669" y="1392291"/>
          <a:ext cx="1562425" cy="119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6880" imgH="457200" progId="Equation.3">
                  <p:embed/>
                </p:oleObj>
              </mc:Choice>
              <mc:Fallback>
                <p:oleObj name="Equation" r:id="rId12" imgW="596880" imgH="457200" progId="Equation.3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92045F5A-D41D-4763-B490-A4EE688B8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69" y="1392291"/>
                        <a:ext cx="1562425" cy="1197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35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099393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099393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6">
            <a:extLst>
              <a:ext uri="{FF2B5EF4-FFF2-40B4-BE49-F238E27FC236}">
                <a16:creationId xmlns:a16="http://schemas.microsoft.com/office/drawing/2014/main" id="{1E0C4006-CB01-4A6F-B9B9-B840EC6A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559" y="1125849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486" y="153763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6DC2FB2A-E0F1-4860-99D0-EFE444ED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486" y="195511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4553" y="1306361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06361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665" y="3191960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3: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DE3730AF-37A0-4898-97DD-122BC4B4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666" y="6222678"/>
            <a:ext cx="23647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520820" y="1084641"/>
            <a:ext cx="5217736" cy="1425760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81901" y="4148325"/>
            <a:ext cx="5912854" cy="2275624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20819" y="2571746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65212" y="2653108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𝑪𝒐𝒎𝒑𝒂𝒓𝒆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5212" y="2653108"/>
                <a:ext cx="5019720" cy="548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60B6887-8C31-4D84-8869-AECFEAC1EE99}"/>
              </a:ext>
            </a:extLst>
          </p:cNvPr>
          <p:cNvSpPr txBox="1"/>
          <p:nvPr/>
        </p:nvSpPr>
        <p:spPr>
          <a:xfrm>
            <a:off x="7954990" y="3188982"/>
            <a:ext cx="28289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Check  condition: </a:t>
            </a:r>
            <a:endParaRPr lang="ti-ET" sz="2600" b="1" dirty="0"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9ECCE-7971-40C2-BEBC-D52F26FF4058}"/>
                  </a:ext>
                </a:extLst>
              </p:cNvPr>
              <p:cNvSpPr txBox="1"/>
              <p:nvPr/>
            </p:nvSpPr>
            <p:spPr>
              <a:xfrm>
                <a:off x="7998106" y="3799929"/>
                <a:ext cx="41938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)!≤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ti-ET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9ECCE-7971-40C2-BEBC-D52F26FF4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06" y="3799929"/>
                <a:ext cx="4193894" cy="461665"/>
              </a:xfrm>
              <a:prstGeom prst="rect">
                <a:avLst/>
              </a:prstGeom>
              <a:blipFill>
                <a:blip r:embed="rId9"/>
                <a:stretch>
                  <a:fillRect l="-581" b="-1973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46ED61C7-E104-4CD1-BED3-03339BF5C541}"/>
                  </a:ext>
                </a:extLst>
              </p:cNvPr>
              <p:cNvSpPr txBox="1"/>
              <p:nvPr/>
            </p:nvSpPr>
            <p:spPr bwMode="auto">
              <a:xfrm>
                <a:off x="8524122" y="4896705"/>
                <a:ext cx="3600450" cy="5234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box>
                        <m:boxPr>
                          <m:ctrlPr>
                            <a:rPr lang="ti-E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ti-E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!&gt;(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/2)!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46ED61C7-E104-4CD1-BED3-03339BF5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4122" y="4896705"/>
                <a:ext cx="3600450" cy="523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6B56D7AB-DA4F-4FF4-8A10-2C72E2F1E787}"/>
                  </a:ext>
                </a:extLst>
              </p:cNvPr>
              <p:cNvSpPr txBox="1"/>
              <p:nvPr/>
            </p:nvSpPr>
            <p:spPr bwMode="auto">
              <a:xfrm>
                <a:off x="7998106" y="5562188"/>
                <a:ext cx="3984932" cy="5184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)!≤(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)!&lt;</m:t>
                      </m:r>
                      <m:box>
                        <m:boxPr>
                          <m:ctrlPr>
                            <a:rPr lang="ti-ET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ti-ET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ti-ET" sz="2400" b="1" dirty="0"/>
              </a:p>
            </p:txBody>
          </p:sp>
        </mc:Choice>
        <mc:Fallback xmlns=""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6B56D7AB-DA4F-4FF4-8A10-2C72E2F1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8106" y="5562188"/>
                <a:ext cx="3984932" cy="5184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D704AA19-33AB-4743-8339-9D9B13784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6865"/>
              </p:ext>
            </p:extLst>
          </p:nvPr>
        </p:nvGraphicFramePr>
        <p:xfrm>
          <a:off x="381901" y="250083"/>
          <a:ext cx="45847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07880" imgH="203040" progId="Equation.3">
                  <p:embed/>
                </p:oleObj>
              </mc:Choice>
              <mc:Fallback>
                <p:oleObj name="Equation" r:id="rId12" imgW="1307880" imgH="203040" progId="Equation.3">
                  <p:embed/>
                  <p:pic>
                    <p:nvPicPr>
                      <p:cNvPr id="54274" name="Object 2">
                        <a:extLst>
                          <a:ext uri="{FF2B5EF4-FFF2-40B4-BE49-F238E27FC236}">
                            <a16:creationId xmlns:a16="http://schemas.microsoft.com/office/drawing/2014/main" id="{E0E58203-B63C-400C-8659-4C8540CE8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01" y="250083"/>
                        <a:ext cx="45847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C7CB46A3-E00E-481F-95BF-58EAE5644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99359"/>
              </p:ext>
            </p:extLst>
          </p:nvPr>
        </p:nvGraphicFramePr>
        <p:xfrm>
          <a:off x="10214555" y="1389625"/>
          <a:ext cx="15240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2080" imgH="457200" progId="Equation.3">
                  <p:embed/>
                </p:oleObj>
              </mc:Choice>
              <mc:Fallback>
                <p:oleObj name="Equation" r:id="rId14" imgW="622080" imgH="457200" progId="Equation.3">
                  <p:embed/>
                  <p:pic>
                    <p:nvPicPr>
                      <p:cNvPr id="54280" name="Object 8">
                        <a:extLst>
                          <a:ext uri="{FF2B5EF4-FFF2-40B4-BE49-F238E27FC236}">
                            <a16:creationId xmlns:a16="http://schemas.microsoft.com/office/drawing/2014/main" id="{1D78D78B-7731-4AD4-B1C7-166B54EFD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4555" y="1389625"/>
                        <a:ext cx="15240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9">
            <a:extLst>
              <a:ext uri="{FF2B5EF4-FFF2-40B4-BE49-F238E27FC236}">
                <a16:creationId xmlns:a16="http://schemas.microsoft.com/office/drawing/2014/main" id="{ABEDE52E-F13F-4C77-8B33-12648F34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122" y="4384526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c = </a:t>
            </a:r>
            <a:r>
              <a:rPr lang="en-US" altLang="ti-ET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ti-E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ti-ET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92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  <p:bldP spid="25" grpId="0"/>
      <p:bldP spid="29" grpId="0"/>
      <p:bldP spid="30" grpId="0"/>
      <p:bldP spid="31" grpId="0"/>
      <p:bldP spid="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099393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099393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1E0C4006-CB01-4A6F-B9B9-B840EC6AF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1628" y="1024394"/>
                <a:ext cx="609600" cy="573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1E0C4006-CB01-4A6F-B9B9-B840EC6A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1628" y="1024394"/>
                <a:ext cx="609600" cy="573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566" y="153763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3566" y="1955119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i-ET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ti-ET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3566" y="1955119"/>
                <a:ext cx="609600" cy="523220"/>
              </a:xfrm>
              <a:prstGeom prst="rect">
                <a:avLst/>
              </a:prstGeom>
              <a:blipFill>
                <a:blip r:embed="rId6"/>
                <a:stretch>
                  <a:fillRect r="-3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90614"/>
              </p:ext>
            </p:extLst>
          </p:nvPr>
        </p:nvGraphicFramePr>
        <p:xfrm>
          <a:off x="8644553" y="1343685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43685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3" y="4209852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1: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0691" y="5179543"/>
                <a:ext cx="3407723" cy="593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en-US" altLang="ti-ET" sz="3200" b="1" i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ti-ET" sz="3200" b="1" i="1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ti-ET" sz="3200" b="1" i="1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0691" y="5179543"/>
                <a:ext cx="3407723" cy="593817"/>
              </a:xfrm>
              <a:prstGeom prst="rect">
                <a:avLst/>
              </a:prstGeom>
              <a:blipFill>
                <a:blip r:embed="rId9"/>
                <a:stretch>
                  <a:fillRect l="-4651" t="-12371" b="-329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558143" y="1084640"/>
            <a:ext cx="5217737" cy="1986099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323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02141" y="1153376"/>
            <a:ext cx="5912854" cy="1173264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06071" y="3170978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𝐶𝑜𝑚𝑝𝑎𝑟𝑒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2A0237CA-F9EE-4879-B301-33AE31857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56588"/>
              </p:ext>
            </p:extLst>
          </p:nvPr>
        </p:nvGraphicFramePr>
        <p:xfrm>
          <a:off x="381901" y="148837"/>
          <a:ext cx="53863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480" imgH="241200" progId="Equation.3">
                  <p:embed/>
                </p:oleObj>
              </mc:Choice>
              <mc:Fallback>
                <p:oleObj name="Equation" r:id="rId12" imgW="1536480" imgH="241200" progId="Equation.3">
                  <p:embed/>
                  <p:pic>
                    <p:nvPicPr>
                      <p:cNvPr id="58370" name="Object 2">
                        <a:extLst>
                          <a:ext uri="{FF2B5EF4-FFF2-40B4-BE49-F238E27FC236}">
                            <a16:creationId xmlns:a16="http://schemas.microsoft.com/office/drawing/2014/main" id="{AB1E93E6-F8BB-4D0E-8E20-066C0FA7B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01" y="148837"/>
                        <a:ext cx="53863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EBEB77ED-F77B-430F-82EF-71F88C5BD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84420"/>
              </p:ext>
            </p:extLst>
          </p:nvPr>
        </p:nvGraphicFramePr>
        <p:xfrm>
          <a:off x="10059576" y="1041758"/>
          <a:ext cx="17113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98400" imgH="711000" progId="Equation.3">
                  <p:embed/>
                </p:oleObj>
              </mc:Choice>
              <mc:Fallback>
                <p:oleObj name="Equation" r:id="rId14" imgW="698400" imgH="711000" progId="Equation.3">
                  <p:embed/>
                  <p:pic>
                    <p:nvPicPr>
                      <p:cNvPr id="58376" name="Object 8">
                        <a:extLst>
                          <a:ext uri="{FF2B5EF4-FFF2-40B4-BE49-F238E27FC236}">
                            <a16:creationId xmlns:a16="http://schemas.microsoft.com/office/drawing/2014/main" id="{685F9772-958F-44BD-95A8-AE41518C5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9576" y="1041758"/>
                        <a:ext cx="1711325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221313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221313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1E0C4006-CB01-4A6F-B9B9-B840EC6AF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4446" y="1142951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1E0C4006-CB01-4A6F-B9B9-B840EC6A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4446" y="1142951"/>
                <a:ext cx="609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566" y="165955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7153" y="2078597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ti-ET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7153" y="2078597"/>
                <a:ext cx="609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262822"/>
              </p:ext>
            </p:extLst>
          </p:nvPr>
        </p:nvGraphicFramePr>
        <p:xfrm>
          <a:off x="8558971" y="1301292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8971" y="1301292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3" y="4209852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1: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0691" y="5179543"/>
                <a:ext cx="3407723" cy="593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en-US" altLang="ti-ET" sz="3200" b="1" i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ti-ET" sz="3200" b="1" i="1" dirty="0" smtClean="0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ti-ET" sz="3200" b="1" i="1" baseline="30000" dirty="0" smtClean="0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0691" y="5179543"/>
                <a:ext cx="3407723" cy="593817"/>
              </a:xfrm>
              <a:prstGeom prst="rect">
                <a:avLst/>
              </a:prstGeom>
              <a:blipFill>
                <a:blip r:embed="rId9"/>
                <a:stretch>
                  <a:fillRect l="-4651" t="-14433" b="-309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455502" y="1084640"/>
            <a:ext cx="5308505" cy="1986099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02141" y="1153376"/>
            <a:ext cx="5912854" cy="1173264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06071" y="3170978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𝐶𝑜𝑚𝑝𝑎𝑟𝑒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baseline="3000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70653D81-02CF-45E5-97A6-31866819D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34380"/>
              </p:ext>
            </p:extLst>
          </p:nvPr>
        </p:nvGraphicFramePr>
        <p:xfrm>
          <a:off x="380365" y="269631"/>
          <a:ext cx="42735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8960" imgH="203040" progId="Equation.3">
                  <p:embed/>
                </p:oleObj>
              </mc:Choice>
              <mc:Fallback>
                <p:oleObj name="Equation" r:id="rId12" imgW="1218960" imgH="203040" progId="Equation.3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id="{80D5D3E9-66E9-44EF-B75E-C751D0A06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" y="269631"/>
                        <a:ext cx="42735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C2C9E368-FD81-4616-B00D-7E015733D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698698"/>
              </p:ext>
            </p:extLst>
          </p:nvPr>
        </p:nvGraphicFramePr>
        <p:xfrm>
          <a:off x="10129965" y="1407183"/>
          <a:ext cx="1751761" cy="134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880" imgH="457200" progId="Equation.3">
                  <p:embed/>
                </p:oleObj>
              </mc:Choice>
              <mc:Fallback>
                <p:oleObj name="Equation" r:id="rId14" imgW="596880" imgH="457200" progId="Equation.3">
                  <p:embed/>
                  <p:pic>
                    <p:nvPicPr>
                      <p:cNvPr id="59400" name="Object 8">
                        <a:extLst>
                          <a:ext uri="{FF2B5EF4-FFF2-40B4-BE49-F238E27FC236}">
                            <a16:creationId xmlns:a16="http://schemas.microsoft.com/office/drawing/2014/main" id="{C771AACC-EF60-4DE9-9868-A71DBB1A0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9965" y="1407183"/>
                        <a:ext cx="1751761" cy="1342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5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3E3B6322-D293-45E6-A4F1-E9B50FFC65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47" y="1820682"/>
                <a:ext cx="1586909" cy="3790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ti-ET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ti-ET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i-E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3E3B6322-D293-45E6-A4F1-E9B50FFC6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" y="1820682"/>
                <a:ext cx="1586909" cy="379003"/>
              </a:xfrm>
              <a:prstGeom prst="rect">
                <a:avLst/>
              </a:prstGeom>
              <a:blipFill>
                <a:blip r:embed="rId4"/>
                <a:stretch>
                  <a:fillRect t="-27419" b="-2903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7CBC944-B3E7-4C78-8D72-4DA65495E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47" y="2878610"/>
                <a:ext cx="1586909" cy="445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7CBC944-B3E7-4C78-8D72-4DA65495E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" y="2878610"/>
                <a:ext cx="1586909" cy="445573"/>
              </a:xfrm>
              <a:prstGeom prst="rect">
                <a:avLst/>
              </a:prstGeom>
              <a:blipFill>
                <a:blip r:embed="rId5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2DA5E6AE-E15F-45A1-8B05-DA6702FA1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47" y="4567782"/>
                <a:ext cx="1586909" cy="577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2DA5E6AE-E15F-45A1-8B05-DA6702FA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" y="4567782"/>
                <a:ext cx="1586909" cy="577498"/>
              </a:xfrm>
              <a:prstGeom prst="rect">
                <a:avLst/>
              </a:prstGeom>
              <a:blipFill>
                <a:blip r:embed="rId6"/>
                <a:stretch>
                  <a:fillRect r="-269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H="1" flipV="1">
            <a:off x="8331058" y="37324"/>
            <a:ext cx="45719" cy="675332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28" name="Rectangle 2">
            <a:extLst>
              <a:ext uri="{FF2B5EF4-FFF2-40B4-BE49-F238E27FC236}">
                <a16:creationId xmlns:a16="http://schemas.microsoft.com/office/drawing/2014/main" id="{B2E724BC-F536-4231-9C8F-C46FD136A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695" y="247256"/>
            <a:ext cx="7937167" cy="643848"/>
          </a:xfrm>
        </p:spPr>
        <p:txBody>
          <a:bodyPr/>
          <a:lstStyle/>
          <a:p>
            <a:r>
              <a:rPr lang="en-US" altLang="ti-ET" sz="3500" b="1" dirty="0"/>
              <a:t>Why does the master method work?</a:t>
            </a:r>
          </a:p>
        </p:txBody>
      </p:sp>
      <p:grpSp>
        <p:nvGrpSpPr>
          <p:cNvPr id="10240" name="Group 10239">
            <a:extLst>
              <a:ext uri="{FF2B5EF4-FFF2-40B4-BE49-F238E27FC236}">
                <a16:creationId xmlns:a16="http://schemas.microsoft.com/office/drawing/2014/main" id="{7523FC92-DF01-4393-84CC-7F23E86E18C0}"/>
              </a:ext>
            </a:extLst>
          </p:cNvPr>
          <p:cNvGrpSpPr/>
          <p:nvPr/>
        </p:nvGrpSpPr>
        <p:grpSpPr>
          <a:xfrm>
            <a:off x="1520902" y="1618027"/>
            <a:ext cx="6703960" cy="5135299"/>
            <a:chOff x="802628" y="1571987"/>
            <a:chExt cx="6703960" cy="513529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F246E5-EBE9-4F07-AD5F-86A3F8212B4E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4220376" y="2120343"/>
              <a:ext cx="3937" cy="61545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D85369-C6D1-4F41-8BF2-D956A632E78E}"/>
                </a:ext>
              </a:extLst>
            </p:cNvPr>
            <p:cNvCxnSpPr>
              <a:cxnSpLocks/>
              <a:stCxn id="19" idx="2"/>
              <a:endCxn id="24" idx="0"/>
            </p:cNvCxnSpPr>
            <p:nvPr/>
          </p:nvCxnSpPr>
          <p:spPr>
            <a:xfrm flipH="1">
              <a:off x="1938876" y="2120343"/>
              <a:ext cx="2285437" cy="61545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B16B58-74D9-417F-892A-65F903D140B8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4220376" y="3293850"/>
              <a:ext cx="710298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EAB74BE-7242-4C7A-8D70-49D637071262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 flipH="1">
              <a:off x="3475401" y="3293850"/>
              <a:ext cx="744975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762E86E-3B58-423B-860C-EA28C5E1A44C}"/>
                </a:ext>
              </a:extLst>
            </p:cNvPr>
            <p:cNvSpPr/>
            <p:nvPr/>
          </p:nvSpPr>
          <p:spPr>
            <a:xfrm>
              <a:off x="3916188" y="1571987"/>
              <a:ext cx="616249" cy="54835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sz="20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E10F4B3-823F-474F-966C-3BF6507C8F88}"/>
                </a:ext>
              </a:extLst>
            </p:cNvPr>
            <p:cNvSpPr/>
            <p:nvPr/>
          </p:nvSpPr>
          <p:spPr>
            <a:xfrm>
              <a:off x="3826111" y="2735795"/>
              <a:ext cx="788529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/b)</a:t>
              </a:r>
              <a:endParaRPr lang="ti-ET" sz="20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1320E1E-3637-4762-B784-569F4CE507B2}"/>
                </a:ext>
              </a:extLst>
            </p:cNvPr>
            <p:cNvSpPr/>
            <p:nvPr/>
          </p:nvSpPr>
          <p:spPr>
            <a:xfrm>
              <a:off x="4590224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FDBB1A-DBED-4E48-8CB4-46F3FD2F75B3}"/>
                </a:ext>
              </a:extLst>
            </p:cNvPr>
            <p:cNvSpPr/>
            <p:nvPr/>
          </p:nvSpPr>
          <p:spPr>
            <a:xfrm>
              <a:off x="1544611" y="2735795"/>
              <a:ext cx="788529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/b)</a:t>
              </a:r>
              <a:endParaRPr lang="ti-ET" sz="20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730769C-45EF-4EEA-843B-74C895E9E1DA}"/>
                </a:ext>
              </a:extLst>
            </p:cNvPr>
            <p:cNvSpPr/>
            <p:nvPr/>
          </p:nvSpPr>
          <p:spPr>
            <a:xfrm>
              <a:off x="3134951" y="4462063"/>
              <a:ext cx="680900" cy="5189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3ACF71E-A67D-462D-9210-3DDD84212F20}"/>
                </a:ext>
              </a:extLst>
            </p:cNvPr>
            <p:cNvSpPr/>
            <p:nvPr/>
          </p:nvSpPr>
          <p:spPr>
            <a:xfrm>
              <a:off x="1584735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61B217F-D8FC-49EB-B9BC-C21481866A52}"/>
                </a:ext>
              </a:extLst>
            </p:cNvPr>
            <p:cNvSpPr/>
            <p:nvPr/>
          </p:nvSpPr>
          <p:spPr>
            <a:xfrm>
              <a:off x="854321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E7696C-28FA-4BA2-827A-330B889E2292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flipH="1">
              <a:off x="1925185" y="3293850"/>
              <a:ext cx="13691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03E5185-D442-46EF-9F78-C534299EC0F9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flipH="1">
              <a:off x="1194771" y="3293850"/>
              <a:ext cx="744105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3945803-4A71-4CEC-A9D6-8079323C1C75}"/>
                </a:ext>
              </a:extLst>
            </p:cNvPr>
            <p:cNvSpPr/>
            <p:nvPr/>
          </p:nvSpPr>
          <p:spPr>
            <a:xfrm>
              <a:off x="802628" y="6547050"/>
              <a:ext cx="6703960" cy="160236"/>
            </a:xfrm>
            <a:prstGeom prst="rect">
              <a:avLst/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9E7C116-770B-4F98-9652-D0D429D8F1EA}"/>
                </a:ext>
              </a:extLst>
            </p:cNvPr>
            <p:cNvGrpSpPr/>
            <p:nvPr/>
          </p:nvGrpSpPr>
          <p:grpSpPr>
            <a:xfrm>
              <a:off x="3337864" y="6034366"/>
              <a:ext cx="72000" cy="252000"/>
              <a:chOff x="617594" y="5373733"/>
              <a:chExt cx="134881" cy="436517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F9BD698-A532-46B5-811B-2077CF530249}"/>
                  </a:ext>
                </a:extLst>
              </p:cNvPr>
              <p:cNvSpPr/>
              <p:nvPr/>
            </p:nvSpPr>
            <p:spPr>
              <a:xfrm>
                <a:off x="617594" y="5373733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4411343-98C7-4870-9851-DEC3FB63360B}"/>
                  </a:ext>
                </a:extLst>
              </p:cNvPr>
              <p:cNvSpPr/>
              <p:nvPr/>
            </p:nvSpPr>
            <p:spPr>
              <a:xfrm>
                <a:off x="617594" y="5534025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46AE88C-09D5-4C7F-88A9-9D1E123F1B4B}"/>
                  </a:ext>
                </a:extLst>
              </p:cNvPr>
              <p:cNvSpPr/>
              <p:nvPr/>
            </p:nvSpPr>
            <p:spPr>
              <a:xfrm>
                <a:off x="617594" y="5683186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8CB02F6-588B-4045-8357-25D6417B267E}"/>
                </a:ext>
              </a:extLst>
            </p:cNvPr>
            <p:cNvCxnSpPr>
              <a:cxnSpLocks/>
              <a:stCxn id="133" idx="2"/>
              <a:endCxn id="134" idx="0"/>
            </p:cNvCxnSpPr>
            <p:nvPr/>
          </p:nvCxnSpPr>
          <p:spPr>
            <a:xfrm>
              <a:off x="6448604" y="3293850"/>
              <a:ext cx="5997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7C12E28-31D3-4C1E-8910-D4802B6F01AA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flipH="1">
              <a:off x="5723179" y="3293850"/>
              <a:ext cx="725425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92268D70-755E-478A-845A-E3E4931CA4F3}"/>
                </a:ext>
              </a:extLst>
            </p:cNvPr>
            <p:cNvSpPr/>
            <p:nvPr/>
          </p:nvSpPr>
          <p:spPr>
            <a:xfrm>
              <a:off x="6054339" y="2735795"/>
              <a:ext cx="788529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/b)</a:t>
              </a:r>
              <a:endParaRPr lang="ti-ET" sz="20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A33DE3A-BB84-43FC-A72F-C50F0A59DDDD}"/>
                </a:ext>
              </a:extLst>
            </p:cNvPr>
            <p:cNvSpPr/>
            <p:nvPr/>
          </p:nvSpPr>
          <p:spPr>
            <a:xfrm>
              <a:off x="6114151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037BA63-D29D-46A4-9928-0D53DE649DB7}"/>
                </a:ext>
              </a:extLst>
            </p:cNvPr>
            <p:cNvSpPr/>
            <p:nvPr/>
          </p:nvSpPr>
          <p:spPr>
            <a:xfrm>
              <a:off x="5382729" y="4462063"/>
              <a:ext cx="680900" cy="5189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5C99971-44CA-4764-8938-0F117215D353}"/>
                </a:ext>
              </a:extLst>
            </p:cNvPr>
            <p:cNvCxnSpPr>
              <a:cxnSpLocks/>
              <a:stCxn id="19" idx="2"/>
              <a:endCxn id="133" idx="0"/>
            </p:cNvCxnSpPr>
            <p:nvPr/>
          </p:nvCxnSpPr>
          <p:spPr>
            <a:xfrm>
              <a:off x="4224313" y="2120343"/>
              <a:ext cx="2224291" cy="61545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EFE3353-417F-455C-A62F-C290511D1C04}"/>
                </a:ext>
              </a:extLst>
            </p:cNvPr>
            <p:cNvGrpSpPr/>
            <p:nvPr/>
          </p:nvGrpSpPr>
          <p:grpSpPr>
            <a:xfrm>
              <a:off x="6015290" y="5997689"/>
              <a:ext cx="72000" cy="252000"/>
              <a:chOff x="617594" y="5373733"/>
              <a:chExt cx="134881" cy="436517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36D9956-D16B-4AFC-9FEB-78D4763DDEF4}"/>
                  </a:ext>
                </a:extLst>
              </p:cNvPr>
              <p:cNvSpPr/>
              <p:nvPr/>
            </p:nvSpPr>
            <p:spPr>
              <a:xfrm>
                <a:off x="617594" y="5373733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9B702C7-093A-4D44-9670-811E197F783A}"/>
                  </a:ext>
                </a:extLst>
              </p:cNvPr>
              <p:cNvSpPr/>
              <p:nvPr/>
            </p:nvSpPr>
            <p:spPr>
              <a:xfrm>
                <a:off x="617594" y="5534025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718A3CCE-65BE-49AA-B46D-D440B07307BE}"/>
                  </a:ext>
                </a:extLst>
              </p:cNvPr>
              <p:cNvSpPr/>
              <p:nvPr/>
            </p:nvSpPr>
            <p:spPr>
              <a:xfrm>
                <a:off x="617594" y="5683186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9C95365A-34B4-48AE-B26A-FC3DC5EB8A27}"/>
                </a:ext>
              </a:extLst>
            </p:cNvPr>
            <p:cNvSpPr/>
            <p:nvPr/>
          </p:nvSpPr>
          <p:spPr>
            <a:xfrm rot="5400000">
              <a:off x="4059677" y="1925901"/>
              <a:ext cx="348868" cy="804356"/>
            </a:xfrm>
            <a:prstGeom prst="arc">
              <a:avLst>
                <a:gd name="adj1" fmla="val 16200000"/>
                <a:gd name="adj2" fmla="val 539012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F2275453-769D-4C42-A6B2-42A17AED9B5C}"/>
                </a:ext>
              </a:extLst>
            </p:cNvPr>
            <p:cNvSpPr/>
            <p:nvPr/>
          </p:nvSpPr>
          <p:spPr>
            <a:xfrm rot="5400000">
              <a:off x="4075632" y="3100664"/>
              <a:ext cx="348868" cy="804356"/>
            </a:xfrm>
            <a:prstGeom prst="arc">
              <a:avLst>
                <a:gd name="adj1" fmla="val 16200000"/>
                <a:gd name="adj2" fmla="val 539012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121DFB8D-CD16-40DF-9712-748DD1224BAE}"/>
                </a:ext>
              </a:extLst>
            </p:cNvPr>
            <p:cNvSpPr/>
            <p:nvPr/>
          </p:nvSpPr>
          <p:spPr>
            <a:xfrm rot="5400000">
              <a:off x="1870844" y="3072125"/>
              <a:ext cx="348868" cy="804356"/>
            </a:xfrm>
            <a:prstGeom prst="arc">
              <a:avLst>
                <a:gd name="adj1" fmla="val 16200000"/>
                <a:gd name="adj2" fmla="val 539012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D72F43AA-4D6E-4CD3-9526-81D39FF6E5B4}"/>
                </a:ext>
              </a:extLst>
            </p:cNvPr>
            <p:cNvSpPr/>
            <p:nvPr/>
          </p:nvSpPr>
          <p:spPr>
            <a:xfrm rot="5400000">
              <a:off x="6319959" y="3050399"/>
              <a:ext cx="348868" cy="804356"/>
            </a:xfrm>
            <a:prstGeom prst="arc">
              <a:avLst>
                <a:gd name="adj1" fmla="val 16200000"/>
                <a:gd name="adj2" fmla="val 539012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D3DC451-B8DE-4E2A-911B-EF2F057EF23D}"/>
                    </a:ext>
                  </a:extLst>
                </p:cNvPr>
                <p:cNvSpPr txBox="1"/>
                <p:nvPr/>
              </p:nvSpPr>
              <p:spPr>
                <a:xfrm>
                  <a:off x="4210202" y="2365056"/>
                  <a:ext cx="5967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i-E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ti-ET" sz="2400" b="1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D3DC451-B8DE-4E2A-911B-EF2F057EF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202" y="2365056"/>
                  <a:ext cx="59678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7C4217D5-41CC-47AD-935B-696787156445}"/>
                </a:ext>
              </a:extLst>
            </p:cNvPr>
            <p:cNvSpPr/>
            <p:nvPr/>
          </p:nvSpPr>
          <p:spPr>
            <a:xfrm>
              <a:off x="3873093" y="4462063"/>
              <a:ext cx="680900" cy="5189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D09F064-7315-473D-AA4B-CBA2D6063F79}"/>
                </a:ext>
              </a:extLst>
            </p:cNvPr>
            <p:cNvSpPr/>
            <p:nvPr/>
          </p:nvSpPr>
          <p:spPr>
            <a:xfrm>
              <a:off x="6825688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4510036-8940-4423-9D48-45D1AF7460FE}"/>
                </a:ext>
              </a:extLst>
            </p:cNvPr>
            <p:cNvSpPr/>
            <p:nvPr/>
          </p:nvSpPr>
          <p:spPr>
            <a:xfrm>
              <a:off x="2311990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388E0DF9-00CC-4261-966C-F09C2D6E462C}"/>
                </a:ext>
              </a:extLst>
            </p:cNvPr>
            <p:cNvCxnSpPr>
              <a:cxnSpLocks/>
              <a:stCxn id="24" idx="2"/>
              <a:endCxn id="206" idx="0"/>
            </p:cNvCxnSpPr>
            <p:nvPr/>
          </p:nvCxnSpPr>
          <p:spPr>
            <a:xfrm>
              <a:off x="1938876" y="3293850"/>
              <a:ext cx="713564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68795EA-86EE-4030-B1A9-1F1FC52FD3ED}"/>
                </a:ext>
              </a:extLst>
            </p:cNvPr>
            <p:cNvCxnSpPr>
              <a:cxnSpLocks/>
              <a:stCxn id="20" idx="2"/>
              <a:endCxn id="195" idx="0"/>
            </p:cNvCxnSpPr>
            <p:nvPr/>
          </p:nvCxnSpPr>
          <p:spPr>
            <a:xfrm flipH="1">
              <a:off x="4213543" y="3293850"/>
              <a:ext cx="6833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B457130C-1B2C-4FA8-B6C5-68A6B1C94695}"/>
                </a:ext>
              </a:extLst>
            </p:cNvPr>
            <p:cNvCxnSpPr>
              <a:cxnSpLocks/>
              <a:stCxn id="133" idx="2"/>
              <a:endCxn id="203" idx="0"/>
            </p:cNvCxnSpPr>
            <p:nvPr/>
          </p:nvCxnSpPr>
          <p:spPr>
            <a:xfrm>
              <a:off x="6448604" y="3293850"/>
              <a:ext cx="717534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AE6CF40-1B82-488F-A5FB-4C796DBA5233}"/>
                    </a:ext>
                  </a:extLst>
                </p:cNvPr>
                <p:cNvSpPr txBox="1"/>
                <p:nvPr/>
              </p:nvSpPr>
              <p:spPr>
                <a:xfrm>
                  <a:off x="4121916" y="3630138"/>
                  <a:ext cx="5967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i-E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ti-ET" sz="2400" b="1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AE6CF40-1B82-488F-A5FB-4C796DBA5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916" y="3630138"/>
                  <a:ext cx="59678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B0CCB85-A4AB-421C-B495-930A8AC7957E}"/>
                    </a:ext>
                  </a:extLst>
                </p:cNvPr>
                <p:cNvSpPr txBox="1"/>
                <p:nvPr/>
              </p:nvSpPr>
              <p:spPr>
                <a:xfrm>
                  <a:off x="1742011" y="3600493"/>
                  <a:ext cx="5967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i-E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ti-ET" sz="2400" b="1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B0CCB85-A4AB-421C-B495-930A8AC79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011" y="3600493"/>
                  <a:ext cx="596787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15467EA-CAFD-4D00-9229-FBA780F6ADC2}"/>
                    </a:ext>
                  </a:extLst>
                </p:cNvPr>
                <p:cNvSpPr txBox="1"/>
                <p:nvPr/>
              </p:nvSpPr>
              <p:spPr>
                <a:xfrm>
                  <a:off x="6362801" y="3600493"/>
                  <a:ext cx="5967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i-E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ti-ET" sz="2400" b="1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15467EA-CAFD-4D00-9229-FBA780F6A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801" y="3600493"/>
                  <a:ext cx="5967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2B9DBD3F-DE13-4C76-8433-EB4AADFDE303}"/>
                </a:ext>
              </a:extLst>
            </p:cNvPr>
            <p:cNvGrpSpPr/>
            <p:nvPr/>
          </p:nvGrpSpPr>
          <p:grpSpPr>
            <a:xfrm>
              <a:off x="3873092" y="4942525"/>
              <a:ext cx="632450" cy="831834"/>
              <a:chOff x="8252202" y="1915065"/>
              <a:chExt cx="733404" cy="83183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724E0D3-F14F-4F16-B343-F25DE01F8D0A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9660F35-233B-4C39-BB06-FC2216843871}"/>
                  </a:ext>
                </a:extLst>
              </p:cNvPr>
              <p:cNvCxnSpPr>
                <a:cxnSpLocks/>
                <a:stCxn id="227" idx="3"/>
                <a:endCxn id="35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C2D79EF-9553-4B50-893B-95104608A638}"/>
                  </a:ext>
                </a:extLst>
              </p:cNvPr>
              <p:cNvCxnSpPr>
                <a:cxnSpLocks/>
                <a:stCxn id="227" idx="5"/>
                <a:endCxn id="33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8F733DC-0A81-4BF3-93F7-5BC000BE32D7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CDE64F7A-B40D-4A38-818B-07E4B110916F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5606089D-D997-499A-9743-BED3D51BB4D5}"/>
                  </a:ext>
                </a:extLst>
              </p:cNvPr>
              <p:cNvCxnSpPr>
                <a:cxnSpLocks/>
                <a:stCxn id="227" idx="4"/>
                <a:endCxn id="231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59074C23-60CD-4DF2-97A9-BF94E51235ED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2A2C5A7-C60B-4907-B20C-2F64EE4CD230}"/>
                </a:ext>
              </a:extLst>
            </p:cNvPr>
            <p:cNvGrpSpPr/>
            <p:nvPr/>
          </p:nvGrpSpPr>
          <p:grpSpPr>
            <a:xfrm>
              <a:off x="4590672" y="4942525"/>
              <a:ext cx="615190" cy="831834"/>
              <a:chOff x="8252202" y="1915065"/>
              <a:chExt cx="733404" cy="831834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1EA0B6B4-F9B2-432B-BB18-66AFDD545310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F4D113A2-CA89-4DBD-91F8-3ED5276C8D48}"/>
                  </a:ext>
                </a:extLst>
              </p:cNvPr>
              <p:cNvCxnSpPr>
                <a:cxnSpLocks/>
                <a:stCxn id="251" idx="3"/>
                <a:endCxn id="248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CE0DA320-6613-4954-9F07-031C6E6F2BC0}"/>
                  </a:ext>
                </a:extLst>
              </p:cNvPr>
              <p:cNvCxnSpPr>
                <a:cxnSpLocks/>
                <a:stCxn id="251" idx="5"/>
                <a:endCxn id="245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0DF8D683-2320-4875-947E-FBDDADEC98BE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: Rounded Corners 248">
                <a:extLst>
                  <a:ext uri="{FF2B5EF4-FFF2-40B4-BE49-F238E27FC236}">
                    <a16:creationId xmlns:a16="http://schemas.microsoft.com/office/drawing/2014/main" id="{6F29400C-3141-47C0-836C-BD347CEE207F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37D7D471-7D0C-4E55-AFE2-6956EF8844C8}"/>
                  </a:ext>
                </a:extLst>
              </p:cNvPr>
              <p:cNvCxnSpPr>
                <a:cxnSpLocks/>
                <a:stCxn id="251" idx="4"/>
                <a:endCxn id="249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5E312497-F521-4576-B303-4E0E9EE9F19B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BB96C91A-FD8A-4D9A-9318-2A08BD1D2728}"/>
                </a:ext>
              </a:extLst>
            </p:cNvPr>
            <p:cNvGrpSpPr/>
            <p:nvPr/>
          </p:nvGrpSpPr>
          <p:grpSpPr>
            <a:xfrm>
              <a:off x="5326144" y="4942525"/>
              <a:ext cx="668395" cy="831834"/>
              <a:chOff x="8252202" y="1915065"/>
              <a:chExt cx="733404" cy="831834"/>
            </a:xfrm>
          </p:grpSpPr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CCA09607-11EE-450C-B1AE-75A91AF3B3DA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88190A77-BE9D-4128-AEDE-C82CBCEF9FAF}"/>
                  </a:ext>
                </a:extLst>
              </p:cNvPr>
              <p:cNvCxnSpPr>
                <a:cxnSpLocks/>
                <a:stCxn id="259" idx="3"/>
                <a:endCxn id="256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43246821-8A7C-4111-AB12-7D9317447861}"/>
                  </a:ext>
                </a:extLst>
              </p:cNvPr>
              <p:cNvCxnSpPr>
                <a:cxnSpLocks/>
                <a:stCxn id="259" idx="5"/>
                <a:endCxn id="253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: Rounded Corners 255">
                <a:extLst>
                  <a:ext uri="{FF2B5EF4-FFF2-40B4-BE49-F238E27FC236}">
                    <a16:creationId xmlns:a16="http://schemas.microsoft.com/office/drawing/2014/main" id="{10E487A6-E482-4466-A9DD-710D92080D02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Rectangle: Rounded Corners 256">
                <a:extLst>
                  <a:ext uri="{FF2B5EF4-FFF2-40B4-BE49-F238E27FC236}">
                    <a16:creationId xmlns:a16="http://schemas.microsoft.com/office/drawing/2014/main" id="{67114667-5BBF-43B1-9914-3FE5758137B4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A6FB21AD-6D1A-44FA-9E1C-5C2AD199345D}"/>
                  </a:ext>
                </a:extLst>
              </p:cNvPr>
              <p:cNvCxnSpPr>
                <a:cxnSpLocks/>
                <a:stCxn id="259" idx="4"/>
                <a:endCxn id="257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32B3AB92-A1D7-4153-AC86-8F16656BE85A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DEDCB23D-A8FC-4A54-861F-2DB55F2A1B7B}"/>
                </a:ext>
              </a:extLst>
            </p:cNvPr>
            <p:cNvGrpSpPr/>
            <p:nvPr/>
          </p:nvGrpSpPr>
          <p:grpSpPr>
            <a:xfrm>
              <a:off x="6145278" y="4942525"/>
              <a:ext cx="583856" cy="831834"/>
              <a:chOff x="8252202" y="1915065"/>
              <a:chExt cx="733404" cy="831834"/>
            </a:xfrm>
          </p:grpSpPr>
          <p:sp>
            <p:nvSpPr>
              <p:cNvPr id="261" name="Rectangle: Rounded Corners 260">
                <a:extLst>
                  <a:ext uri="{FF2B5EF4-FFF2-40B4-BE49-F238E27FC236}">
                    <a16:creationId xmlns:a16="http://schemas.microsoft.com/office/drawing/2014/main" id="{5A21CD5A-7B63-42FC-9A87-95E496C50A84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386E24B6-1EE3-42F3-9CA2-A1AADE2A3BFB}"/>
                  </a:ext>
                </a:extLst>
              </p:cNvPr>
              <p:cNvCxnSpPr>
                <a:cxnSpLocks/>
                <a:stCxn id="267" idx="3"/>
                <a:endCxn id="264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52F9FBCE-3323-4CDB-9C0D-485C3DB88DBD}"/>
                  </a:ext>
                </a:extLst>
              </p:cNvPr>
              <p:cNvCxnSpPr>
                <a:cxnSpLocks/>
                <a:stCxn id="267" idx="5"/>
                <a:endCxn id="261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EF301818-7BF8-4883-8E2A-5D06BD689652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32358469-57C7-411D-B8F1-5CB0F9CF126F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5D561FF0-16A0-4024-9804-401719EE6BCD}"/>
                  </a:ext>
                </a:extLst>
              </p:cNvPr>
              <p:cNvCxnSpPr>
                <a:cxnSpLocks/>
                <a:stCxn id="267" idx="4"/>
                <a:endCxn id="265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3CDB1748-3545-477E-BFA0-3E7A377D5B09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DFC5F99-034D-4CAE-A96E-306DC8A25DF2}"/>
                </a:ext>
              </a:extLst>
            </p:cNvPr>
            <p:cNvGrpSpPr/>
            <p:nvPr/>
          </p:nvGrpSpPr>
          <p:grpSpPr>
            <a:xfrm>
              <a:off x="6845544" y="4942525"/>
              <a:ext cx="623257" cy="831834"/>
              <a:chOff x="8252202" y="1915065"/>
              <a:chExt cx="733404" cy="831834"/>
            </a:xfrm>
          </p:grpSpPr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1F1110D7-9A3B-41A0-8BBF-06C8ED30A3E0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820640C9-C5A5-4A30-8A01-9B68E10362CD}"/>
                  </a:ext>
                </a:extLst>
              </p:cNvPr>
              <p:cNvCxnSpPr>
                <a:cxnSpLocks/>
                <a:stCxn id="275" idx="3"/>
                <a:endCxn id="272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8BEAC60-FD30-4B9A-B99A-1E16FCBEDD91}"/>
                  </a:ext>
                </a:extLst>
              </p:cNvPr>
              <p:cNvCxnSpPr>
                <a:cxnSpLocks/>
                <a:stCxn id="275" idx="5"/>
                <a:endCxn id="269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23F156A6-675D-427B-AAAA-D8180F321924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5E949160-77C2-4D86-AE0E-A499852676DD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B68A394F-0C9A-4F9F-996E-5AF792CB0E77}"/>
                  </a:ext>
                </a:extLst>
              </p:cNvPr>
              <p:cNvCxnSpPr>
                <a:cxnSpLocks/>
                <a:stCxn id="275" idx="4"/>
                <a:endCxn id="273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6D8D3387-C1CF-48BC-8AEB-203243978A46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8C23AC67-E643-444B-A8FF-5E6BD8DE00E1}"/>
                </a:ext>
              </a:extLst>
            </p:cNvPr>
            <p:cNvGrpSpPr/>
            <p:nvPr/>
          </p:nvGrpSpPr>
          <p:grpSpPr>
            <a:xfrm>
              <a:off x="3132463" y="4942525"/>
              <a:ext cx="650475" cy="831834"/>
              <a:chOff x="8252202" y="1915065"/>
              <a:chExt cx="733404" cy="831834"/>
            </a:xfrm>
          </p:grpSpPr>
          <p:sp>
            <p:nvSpPr>
              <p:cNvPr id="277" name="Rectangle: Rounded Corners 276">
                <a:extLst>
                  <a:ext uri="{FF2B5EF4-FFF2-40B4-BE49-F238E27FC236}">
                    <a16:creationId xmlns:a16="http://schemas.microsoft.com/office/drawing/2014/main" id="{5DBFC149-2A51-4FE1-910E-F54E5792949D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7707F6F2-745A-40D0-B1E0-BDBD91D1C078}"/>
                  </a:ext>
                </a:extLst>
              </p:cNvPr>
              <p:cNvCxnSpPr>
                <a:cxnSpLocks/>
                <a:stCxn id="283" idx="3"/>
                <a:endCxn id="280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4F5AD019-56B0-4B66-9274-82C0A9590D96}"/>
                  </a:ext>
                </a:extLst>
              </p:cNvPr>
              <p:cNvCxnSpPr>
                <a:cxnSpLocks/>
                <a:stCxn id="283" idx="5"/>
                <a:endCxn id="277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Rectangle: Rounded Corners 279">
                <a:extLst>
                  <a:ext uri="{FF2B5EF4-FFF2-40B4-BE49-F238E27FC236}">
                    <a16:creationId xmlns:a16="http://schemas.microsoft.com/office/drawing/2014/main" id="{629ACA89-044C-4C7B-9E54-7BED989F4EBB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Rectangle: Rounded Corners 280">
                <a:extLst>
                  <a:ext uri="{FF2B5EF4-FFF2-40B4-BE49-F238E27FC236}">
                    <a16:creationId xmlns:a16="http://schemas.microsoft.com/office/drawing/2014/main" id="{A2249497-2F34-4956-B3B1-9B2348C7B49F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E1AF0A72-C17C-47F6-A943-CB14B6A50308}"/>
                  </a:ext>
                </a:extLst>
              </p:cNvPr>
              <p:cNvCxnSpPr>
                <a:cxnSpLocks/>
                <a:stCxn id="283" idx="4"/>
                <a:endCxn id="281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39C639E5-4455-4F1A-9C80-C03463CD3415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F8801F36-96BB-46B0-9675-2E3D46275398}"/>
                </a:ext>
              </a:extLst>
            </p:cNvPr>
            <p:cNvGrpSpPr/>
            <p:nvPr/>
          </p:nvGrpSpPr>
          <p:grpSpPr>
            <a:xfrm>
              <a:off x="2283560" y="4942525"/>
              <a:ext cx="663215" cy="831834"/>
              <a:chOff x="8252202" y="1915065"/>
              <a:chExt cx="733404" cy="831834"/>
            </a:xfrm>
          </p:grpSpPr>
          <p:sp>
            <p:nvSpPr>
              <p:cNvPr id="285" name="Rectangle: Rounded Corners 284">
                <a:extLst>
                  <a:ext uri="{FF2B5EF4-FFF2-40B4-BE49-F238E27FC236}">
                    <a16:creationId xmlns:a16="http://schemas.microsoft.com/office/drawing/2014/main" id="{44821799-04A5-4642-B1CB-80D35E6FA5C9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907761A0-B172-45BB-9420-A31E66E74424}"/>
                  </a:ext>
                </a:extLst>
              </p:cNvPr>
              <p:cNvCxnSpPr>
                <a:cxnSpLocks/>
                <a:stCxn id="291" idx="3"/>
                <a:endCxn id="288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B438C034-3C2A-421C-A7BB-3B6FE1A21630}"/>
                  </a:ext>
                </a:extLst>
              </p:cNvPr>
              <p:cNvCxnSpPr>
                <a:cxnSpLocks/>
                <a:stCxn id="291" idx="5"/>
                <a:endCxn id="285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5F5E7F53-872D-4ABE-8636-8D4193B19F4F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Rectangle: Rounded Corners 288">
                <a:extLst>
                  <a:ext uri="{FF2B5EF4-FFF2-40B4-BE49-F238E27FC236}">
                    <a16:creationId xmlns:a16="http://schemas.microsoft.com/office/drawing/2014/main" id="{43015722-90CB-4589-B967-B3030A38A1EA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6F3294C4-0FD4-4288-9A73-5B507F6323BF}"/>
                  </a:ext>
                </a:extLst>
              </p:cNvPr>
              <p:cNvCxnSpPr>
                <a:cxnSpLocks/>
                <a:stCxn id="291" idx="4"/>
                <a:endCxn id="289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29D13B9A-51F1-4A3D-9C29-4521BB9D22B6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4D3CF164-17AA-4A8E-A928-B7FB2C4A08AB}"/>
                </a:ext>
              </a:extLst>
            </p:cNvPr>
            <p:cNvGrpSpPr/>
            <p:nvPr/>
          </p:nvGrpSpPr>
          <p:grpSpPr>
            <a:xfrm>
              <a:off x="1603865" y="4942525"/>
              <a:ext cx="663363" cy="831834"/>
              <a:chOff x="8252202" y="1915065"/>
              <a:chExt cx="733404" cy="831834"/>
            </a:xfrm>
          </p:grpSpPr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8E1C0D35-0EA9-4C6B-80F9-EE9B70DB02EE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E28C3E09-E70A-4E2C-B1FF-3CBE67B46753}"/>
                  </a:ext>
                </a:extLst>
              </p:cNvPr>
              <p:cNvCxnSpPr>
                <a:cxnSpLocks/>
                <a:stCxn id="299" idx="3"/>
                <a:endCxn id="296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3C0CC3A8-358F-4951-BE45-0CDEE5838C98}"/>
                  </a:ext>
                </a:extLst>
              </p:cNvPr>
              <p:cNvCxnSpPr>
                <a:cxnSpLocks/>
                <a:stCxn id="299" idx="5"/>
                <a:endCxn id="293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55E2DF5A-1290-4643-8D4C-4E6EC48BF736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Rectangle: Rounded Corners 296">
                <a:extLst>
                  <a:ext uri="{FF2B5EF4-FFF2-40B4-BE49-F238E27FC236}">
                    <a16:creationId xmlns:a16="http://schemas.microsoft.com/office/drawing/2014/main" id="{7DF03832-2BCA-4A32-9EEB-745284C7D474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FEA1A976-AE58-4F7D-B1F4-4A0565988727}"/>
                  </a:ext>
                </a:extLst>
              </p:cNvPr>
              <p:cNvCxnSpPr>
                <a:cxnSpLocks/>
                <a:stCxn id="299" idx="4"/>
                <a:endCxn id="297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8904A9C5-9BCE-4020-9E7E-D5FEB33E1D15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0E3A12DC-7B3A-48D1-A203-194A4F17F0B1}"/>
                </a:ext>
              </a:extLst>
            </p:cNvPr>
            <p:cNvGrpSpPr/>
            <p:nvPr/>
          </p:nvGrpSpPr>
          <p:grpSpPr>
            <a:xfrm>
              <a:off x="844727" y="4942525"/>
              <a:ext cx="701154" cy="831834"/>
              <a:chOff x="8252202" y="1915065"/>
              <a:chExt cx="733404" cy="831834"/>
            </a:xfrm>
          </p:grpSpPr>
          <p:sp>
            <p:nvSpPr>
              <p:cNvPr id="301" name="Rectangle: Rounded Corners 300">
                <a:extLst>
                  <a:ext uri="{FF2B5EF4-FFF2-40B4-BE49-F238E27FC236}">
                    <a16:creationId xmlns:a16="http://schemas.microsoft.com/office/drawing/2014/main" id="{BC4B8136-5E7C-4E7E-A41F-E47E347F13E4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B8009FD8-2DF3-484B-8994-37F4CB737E6A}"/>
                  </a:ext>
                </a:extLst>
              </p:cNvPr>
              <p:cNvCxnSpPr>
                <a:cxnSpLocks/>
                <a:stCxn id="307" idx="3"/>
                <a:endCxn id="304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33A3200D-4637-4F9D-BDC7-527C47CF8A27}"/>
                  </a:ext>
                </a:extLst>
              </p:cNvPr>
              <p:cNvCxnSpPr>
                <a:cxnSpLocks/>
                <a:stCxn id="307" idx="5"/>
                <a:endCxn id="301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Rectangle: Rounded Corners 303">
                <a:extLst>
                  <a:ext uri="{FF2B5EF4-FFF2-40B4-BE49-F238E27FC236}">
                    <a16:creationId xmlns:a16="http://schemas.microsoft.com/office/drawing/2014/main" id="{985C4FEA-06E6-4353-8B93-90690A9C8B26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00B3361B-140B-4111-A391-88628034BD6E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686D1FA0-18DA-4F6B-A2E1-2B97045DCFB2}"/>
                  </a:ext>
                </a:extLst>
              </p:cNvPr>
              <p:cNvCxnSpPr>
                <a:cxnSpLocks/>
                <a:stCxn id="307" idx="4"/>
                <a:endCxn id="305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48A22E66-8ED2-434D-A671-D550FCF09565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CEFCA32-E92A-48B4-A982-6B0BDA08FCB4}"/>
                  </a:ext>
                </a:extLst>
              </p:cNvPr>
              <p:cNvSpPr txBox="1"/>
              <p:nvPr/>
            </p:nvSpPr>
            <p:spPr>
              <a:xfrm>
                <a:off x="2968923" y="1023733"/>
                <a:ext cx="36355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𝒂𝑻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b="1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CEFCA32-E92A-48B4-A982-6B0BDA08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923" y="1023733"/>
                <a:ext cx="3635574" cy="461665"/>
              </a:xfrm>
              <a:prstGeom prst="rect">
                <a:avLst/>
              </a:prstGeom>
              <a:blipFill>
                <a:blip r:embed="rId11"/>
                <a:stretch>
                  <a:fillRect l="-336" b="-1973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2" name="Object 4">
            <a:extLst>
              <a:ext uri="{FF2B5EF4-FFF2-40B4-BE49-F238E27FC236}">
                <a16:creationId xmlns:a16="http://schemas.microsoft.com/office/drawing/2014/main" id="{4BAB3293-F8A0-47AA-BA02-808261EA0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80668"/>
              </p:ext>
            </p:extLst>
          </p:nvPr>
        </p:nvGraphicFramePr>
        <p:xfrm>
          <a:off x="8652980" y="1170195"/>
          <a:ext cx="1031864" cy="96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393480" progId="Equation.3">
                  <p:embed/>
                </p:oleObj>
              </mc:Choice>
              <mc:Fallback>
                <p:oleObj name="Equation" r:id="rId12" imgW="419040" imgH="39348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C2C6C8F6-6354-4D93-8A78-A5CF70DB3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2980" y="1170195"/>
                        <a:ext cx="1031864" cy="969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" name="Object 5">
            <a:extLst>
              <a:ext uri="{FF2B5EF4-FFF2-40B4-BE49-F238E27FC236}">
                <a16:creationId xmlns:a16="http://schemas.microsoft.com/office/drawing/2014/main" id="{ED71C4DB-87E4-4FF0-82DE-D397D8940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95457"/>
              </p:ext>
            </p:extLst>
          </p:nvPr>
        </p:nvGraphicFramePr>
        <p:xfrm>
          <a:off x="10149840" y="1129077"/>
          <a:ext cx="1888752" cy="103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87320" imgH="431640" progId="Equation.3">
                  <p:embed/>
                </p:oleObj>
              </mc:Choice>
              <mc:Fallback>
                <p:oleObj name="Equation" r:id="rId14" imgW="787320" imgH="431640" progId="Equation.3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45EEE98A-68A9-4798-B680-5BD4D892E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9840" y="1129077"/>
                        <a:ext cx="1888752" cy="1034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" name="Object 7">
            <a:extLst>
              <a:ext uri="{FF2B5EF4-FFF2-40B4-BE49-F238E27FC236}">
                <a16:creationId xmlns:a16="http://schemas.microsoft.com/office/drawing/2014/main" id="{41D78017-BD32-4F61-8792-18723AC5E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59865"/>
              </p:ext>
            </p:extLst>
          </p:nvPr>
        </p:nvGraphicFramePr>
        <p:xfrm>
          <a:off x="8700677" y="2380578"/>
          <a:ext cx="2461009" cy="55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88840" imgH="203040" progId="Equation.3">
                  <p:embed/>
                </p:oleObj>
              </mc:Choice>
              <mc:Fallback>
                <p:oleObj name="Equation" r:id="rId16" imgW="888840" imgH="203040" progId="Equation.3">
                  <p:embed/>
                  <p:pic>
                    <p:nvPicPr>
                      <p:cNvPr id="63495" name="Object 7">
                        <a:extLst>
                          <a:ext uri="{FF2B5EF4-FFF2-40B4-BE49-F238E27FC236}">
                            <a16:creationId xmlns:a16="http://schemas.microsoft.com/office/drawing/2014/main" id="{675EE0DF-5C04-4D8A-9CAA-186C60C16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0677" y="2380578"/>
                        <a:ext cx="2461009" cy="55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" name="Object 8">
            <a:extLst>
              <a:ext uri="{FF2B5EF4-FFF2-40B4-BE49-F238E27FC236}">
                <a16:creationId xmlns:a16="http://schemas.microsoft.com/office/drawing/2014/main" id="{25536180-16EF-4516-8D88-EB76F3DB9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92202"/>
              </p:ext>
            </p:extLst>
          </p:nvPr>
        </p:nvGraphicFramePr>
        <p:xfrm>
          <a:off x="8699808" y="3061298"/>
          <a:ext cx="1884005" cy="66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7640" imgH="228600" progId="Equation.3">
                  <p:embed/>
                </p:oleObj>
              </mc:Choice>
              <mc:Fallback>
                <p:oleObj name="Equation" r:id="rId18" imgW="647640" imgH="228600" progId="Equation.3">
                  <p:embed/>
                  <p:pic>
                    <p:nvPicPr>
                      <p:cNvPr id="63496" name="Object 8">
                        <a:extLst>
                          <a:ext uri="{FF2B5EF4-FFF2-40B4-BE49-F238E27FC236}">
                            <a16:creationId xmlns:a16="http://schemas.microsoft.com/office/drawing/2014/main" id="{0F850F03-FB0F-459C-9B80-71B18A37D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808" y="3061298"/>
                        <a:ext cx="1884005" cy="662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" name="Rectangle 3">
            <a:extLst>
              <a:ext uri="{FF2B5EF4-FFF2-40B4-BE49-F238E27FC236}">
                <a16:creationId xmlns:a16="http://schemas.microsoft.com/office/drawing/2014/main" id="{D17D9A8A-D377-483B-ADAD-BB5F64161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76155" y="199236"/>
            <a:ext cx="3726089" cy="92712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 each level, the size of the data is divided by b</a:t>
            </a:r>
          </a:p>
        </p:txBody>
      </p:sp>
      <p:sp>
        <p:nvSpPr>
          <p:cNvPr id="328" name="Rectangle 3">
            <a:extLst>
              <a:ext uri="{FF2B5EF4-FFF2-40B4-BE49-F238E27FC236}">
                <a16:creationId xmlns:a16="http://schemas.microsoft.com/office/drawing/2014/main" id="{B0CA6401-6ADD-4692-B840-5A85E08E8BF9}"/>
              </a:ext>
            </a:extLst>
          </p:cNvPr>
          <p:cNvSpPr txBox="1">
            <a:spLocks noChangeArrowheads="1"/>
          </p:cNvSpPr>
          <p:nvPr/>
        </p:nvSpPr>
        <p:spPr>
          <a:xfrm>
            <a:off x="8363225" y="4172333"/>
            <a:ext cx="3726089" cy="455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ti-ET" u="sng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leaves of depth </a:t>
            </a:r>
            <a:r>
              <a:rPr lang="en-US" altLang="ti-E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graphicFrame>
        <p:nvGraphicFramePr>
          <p:cNvPr id="329" name="Object 4">
            <a:extLst>
              <a:ext uri="{FF2B5EF4-FFF2-40B4-BE49-F238E27FC236}">
                <a16:creationId xmlns:a16="http://schemas.microsoft.com/office/drawing/2014/main" id="{1D43F936-6F9D-4055-8A54-9DC62D922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087193"/>
              </p:ext>
            </p:extLst>
          </p:nvPr>
        </p:nvGraphicFramePr>
        <p:xfrm>
          <a:off x="8727547" y="4929992"/>
          <a:ext cx="2457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60240" imgH="203040" progId="Equation.3">
                  <p:embed/>
                </p:oleObj>
              </mc:Choice>
              <mc:Fallback>
                <p:oleObj name="Equation" r:id="rId20" imgW="660240" imgH="203040" progId="Equation.3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53275550-AE09-4E49-AC62-B3B9C6EFE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547" y="4929992"/>
                        <a:ext cx="2457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" name="Object 5">
            <a:extLst>
              <a:ext uri="{FF2B5EF4-FFF2-40B4-BE49-F238E27FC236}">
                <a16:creationId xmlns:a16="http://schemas.microsoft.com/office/drawing/2014/main" id="{52C83EA3-A1F6-4A74-9BE2-4CA95CAD1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656414"/>
              </p:ext>
            </p:extLst>
          </p:nvPr>
        </p:nvGraphicFramePr>
        <p:xfrm>
          <a:off x="9460972" y="5844392"/>
          <a:ext cx="17478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69800" imgH="203040" progId="Equation.3">
                  <p:embed/>
                </p:oleObj>
              </mc:Choice>
              <mc:Fallback>
                <p:oleObj name="Equation" r:id="rId22" imgW="469800" imgH="203040" progId="Equation.3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F98AB842-20A4-419B-97FD-3B9AF393D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0972" y="5844392"/>
                        <a:ext cx="17478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2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4" grpId="0" animBg="1"/>
      <p:bldP spid="32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197587" y="101970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377327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>
            <a:off x="6243306" y="2269538"/>
            <a:ext cx="5571367" cy="45719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B24EF819-DA88-497A-96F8-BDF645B07B66}"/>
                  </a:ext>
                </a:extLst>
              </p:cNvPr>
              <p:cNvSpPr txBox="1"/>
              <p:nvPr/>
            </p:nvSpPr>
            <p:spPr bwMode="auto">
              <a:xfrm>
                <a:off x="377327" y="60449"/>
                <a:ext cx="11686239" cy="8701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𝒂𝑻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𝒄𝒇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𝒂𝒇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)+...+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B24EF819-DA88-497A-96F8-BDF645B07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327" y="60449"/>
                <a:ext cx="11686239" cy="870178"/>
              </a:xfrm>
              <a:prstGeom prst="rect">
                <a:avLst/>
              </a:prstGeom>
              <a:blipFill>
                <a:blip r:embed="rId4"/>
                <a:stretch>
                  <a:fillRect l="-1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D71A8795-305E-4586-9500-ADE11AC6E063}"/>
                  </a:ext>
                </a:extLst>
              </p:cNvPr>
              <p:cNvSpPr txBox="1"/>
              <p:nvPr/>
            </p:nvSpPr>
            <p:spPr bwMode="auto">
              <a:xfrm>
                <a:off x="6293565" y="1074738"/>
                <a:ext cx="5571367" cy="1091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D71A8795-305E-4586-9500-ADE11AC6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3565" y="1074738"/>
                <a:ext cx="5571367" cy="1091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52EB899-221F-40B0-A87F-0C25E8ACE6C6}"/>
              </a:ext>
            </a:extLst>
          </p:cNvPr>
          <p:cNvSpPr txBox="1"/>
          <p:nvPr/>
        </p:nvSpPr>
        <p:spPr>
          <a:xfrm>
            <a:off x="6243305" y="2345350"/>
            <a:ext cx="59486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pPr fontAlgn="base">
              <a:spcAft>
                <a:spcPct val="0"/>
              </a:spcAft>
            </a:pPr>
            <a:r>
              <a:rPr lang="en-US" altLang="ti-ET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is dominated by the cost of the leaves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1">
                <a:extLst>
                  <a:ext uri="{FF2B5EF4-FFF2-40B4-BE49-F238E27FC236}">
                    <a16:creationId xmlns:a16="http://schemas.microsoft.com/office/drawing/2014/main" id="{773D73EF-551D-4783-A9B5-9DD835774161}"/>
                  </a:ext>
                </a:extLst>
              </p:cNvPr>
              <p:cNvSpPr txBox="1"/>
              <p:nvPr/>
            </p:nvSpPr>
            <p:spPr bwMode="auto">
              <a:xfrm>
                <a:off x="6775432" y="3198997"/>
                <a:ext cx="5102378" cy="896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</m:t>
                                  </m:r>
                                  <m:r>
                                    <a:rPr lang="en-US" sz="2400" b="1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𝐨</m:t>
                                  </m:r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" name="Object 21">
                <a:extLst>
                  <a:ext uri="{FF2B5EF4-FFF2-40B4-BE49-F238E27FC236}">
                    <a16:creationId xmlns:a16="http://schemas.microsoft.com/office/drawing/2014/main" id="{773D73EF-551D-4783-A9B5-9DD835774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5432" y="3198997"/>
                <a:ext cx="5102378" cy="896937"/>
              </a:xfrm>
              <a:prstGeom prst="rect">
                <a:avLst/>
              </a:prstGeom>
              <a:blipFill>
                <a:blip r:embed="rId6"/>
                <a:stretch>
                  <a:fillRect b="-210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10">
            <a:extLst>
              <a:ext uri="{FF2B5EF4-FFF2-40B4-BE49-F238E27FC236}">
                <a16:creationId xmlns:a16="http://schemas.microsoft.com/office/drawing/2014/main" id="{CFD27420-F497-4930-B565-DCED5B173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305" y="4508556"/>
            <a:ext cx="6324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i-ET"/>
            </a:defPPr>
            <a:lvl1pPr fontAlgn="base">
              <a:spcAft>
                <a:spcPct val="0"/>
              </a:spcAft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ti-ET" dirty="0">
                <a:solidFill>
                  <a:srgbClr val="FF0000"/>
                </a:solidFill>
              </a:rPr>
              <a:t>Case 2: </a:t>
            </a:r>
          </a:p>
          <a:p>
            <a:r>
              <a:rPr lang="en-US" altLang="ti-ET" dirty="0"/>
              <a:t>Cost is evenly distributed across tree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1B5156D2-B2CF-4587-8581-F415BEC7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305" y="5745920"/>
            <a:ext cx="5728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i-ET"/>
            </a:defPPr>
            <a:lvl1pPr fontAlgn="base">
              <a:spcAft>
                <a:spcPct val="0"/>
              </a:spcAft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ti-ET" dirty="0">
                <a:solidFill>
                  <a:srgbClr val="FF0000"/>
                </a:solidFill>
              </a:rPr>
              <a:t>Case 3: </a:t>
            </a:r>
          </a:p>
          <a:p>
            <a:r>
              <a:rPr lang="en-US" altLang="ti-ET" dirty="0"/>
              <a:t>Cost is dominated by the cost of the root</a:t>
            </a:r>
          </a:p>
        </p:txBody>
      </p:sp>
    </p:spTree>
    <p:extLst>
      <p:ext uri="{BB962C8B-B14F-4D97-AF65-F5344CB8AC3E}">
        <p14:creationId xmlns:p14="http://schemas.microsoft.com/office/powerpoint/2010/main" val="534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A94B4BC-7B1B-4519-B9F4-2A1A536AB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Shortcomings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>
                <a:extLst>
                  <a:ext uri="{FF2B5EF4-FFF2-40B4-BE49-F238E27FC236}">
                    <a16:creationId xmlns:a16="http://schemas.microsoft.com/office/drawing/2014/main" id="{6C8CA07B-6A52-490C-97DD-505245195B5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3539" y="1194318"/>
                <a:ext cx="11389489" cy="49826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ti-ET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do we care about substitution method and recurrence tree method?  Master method is much easier.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ti-ET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recurrences don’t fit the mold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/3)+2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/3)+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ti-ET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251" name="Rectangle 3">
                <a:extLst>
                  <a:ext uri="{FF2B5EF4-FFF2-40B4-BE49-F238E27FC236}">
                    <a16:creationId xmlns:a16="http://schemas.microsoft.com/office/drawing/2014/main" id="{6C8CA07B-6A52-490C-97DD-505245195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539" y="1194318"/>
                <a:ext cx="11389489" cy="4982645"/>
              </a:xfrm>
              <a:blipFill>
                <a:blip r:embed="rId2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A3C7405-F342-4B95-BA99-2A39BD4FC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397" y="235176"/>
            <a:ext cx="11385205" cy="732963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Other forms of the 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8" name="Object 4">
                <a:extLst>
                  <a:ext uri="{FF2B5EF4-FFF2-40B4-BE49-F238E27FC236}">
                    <a16:creationId xmlns:a16="http://schemas.microsoft.com/office/drawing/2014/main" id="{8DC7615D-F01F-46E5-A6F3-31A11492AF6F}"/>
                  </a:ext>
                </a:extLst>
              </p:cNvPr>
              <p:cNvSpPr txBox="1"/>
              <p:nvPr/>
            </p:nvSpPr>
            <p:spPr bwMode="auto">
              <a:xfrm>
                <a:off x="484512" y="3002631"/>
                <a:ext cx="8808778" cy="2460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i-ET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i-ET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ti-ET" sz="4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i-ET" sz="4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ti-ET" sz="4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ti-ET" sz="4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ti-ET" sz="4000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ti-ET" sz="4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ti-ET" sz="4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4000" dirty="0"/>
              </a:p>
            </p:txBody>
          </p:sp>
        </mc:Choice>
        <mc:Fallback xmlns="">
          <p:sp>
            <p:nvSpPr>
              <p:cNvPr id="52228" name="Object 4">
                <a:extLst>
                  <a:ext uri="{FF2B5EF4-FFF2-40B4-BE49-F238E27FC236}">
                    <a16:creationId xmlns:a16="http://schemas.microsoft.com/office/drawing/2014/main" id="{8DC7615D-F01F-46E5-A6F3-31A11492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512" y="3002631"/>
                <a:ext cx="8808778" cy="2460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29" name="Object 5">
                <a:extLst>
                  <a:ext uri="{FF2B5EF4-FFF2-40B4-BE49-F238E27FC236}">
                    <a16:creationId xmlns:a16="http://schemas.microsoft.com/office/drawing/2014/main" id="{EE6B6318-DD70-4858-9560-07CD469DE3E1}"/>
                  </a:ext>
                </a:extLst>
              </p:cNvPr>
              <p:cNvSpPr txBox="1"/>
              <p:nvPr/>
            </p:nvSpPr>
            <p:spPr bwMode="auto">
              <a:xfrm>
                <a:off x="700249" y="1394960"/>
                <a:ext cx="9218192" cy="8350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ti-ET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ti-ET" sz="4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ti-ET" sz="4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ti-ET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i-ET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i-ET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4800" dirty="0"/>
              </a:p>
            </p:txBody>
          </p:sp>
        </mc:Choice>
        <mc:Fallback xmlns="">
          <p:sp>
            <p:nvSpPr>
              <p:cNvPr id="52229" name="Object 5">
                <a:extLst>
                  <a:ext uri="{FF2B5EF4-FFF2-40B4-BE49-F238E27FC236}">
                    <a16:creationId xmlns:a16="http://schemas.microsoft.com/office/drawing/2014/main" id="{EE6B6318-DD70-4858-9560-07CD469D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249" y="1394960"/>
                <a:ext cx="9218192" cy="835056"/>
              </a:xfrm>
              <a:prstGeom prst="rect">
                <a:avLst/>
              </a:prstGeom>
              <a:blipFill>
                <a:blip r:embed="rId3"/>
                <a:stretch>
                  <a:fillRect b="-87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1" y="1036948"/>
            <a:ext cx="4146799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for(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=0;i&lt;</a:t>
            </a:r>
            <a:r>
              <a:rPr lang="en-US" altLang="ti-ET" dirty="0" err="1">
                <a:latin typeface="Consolas" panose="020B0609020204030204" pitchFamily="49" charset="0"/>
              </a:rPr>
              <a:t>n;i</a:t>
            </a:r>
            <a:r>
              <a:rPr lang="en-US" altLang="ti-ET" dirty="0">
                <a:latin typeface="Consolas" panose="020B0609020204030204" pitchFamily="49" charset="0"/>
              </a:rPr>
              <a:t>=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*2)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    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50518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676677" y="1098373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676677" y="3922227"/>
            <a:ext cx="816768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ti-ET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i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634940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311078" y="4072378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913661" y="605193"/>
                <a:ext cx="6278339" cy="772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61" y="605193"/>
                <a:ext cx="6278339" cy="772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/>
              <p:nvPr/>
            </p:nvSpPr>
            <p:spPr>
              <a:xfrm>
                <a:off x="5573316" y="1558821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16" y="1558821"/>
                <a:ext cx="5997996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/>
              <p:nvPr/>
            </p:nvSpPr>
            <p:spPr>
              <a:xfrm>
                <a:off x="5573317" y="2304419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func>
                        <m:func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17" y="2304419"/>
                <a:ext cx="5997996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/>
              <p:nvPr/>
            </p:nvSpPr>
            <p:spPr>
              <a:xfrm>
                <a:off x="7762007" y="1962643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func>
                        <m:func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07" y="1962643"/>
                <a:ext cx="3960000" cy="369332"/>
              </a:xfrm>
              <a:prstGeom prst="rect">
                <a:avLst/>
              </a:prstGeom>
              <a:blipFill>
                <a:blip r:embed="rId5"/>
                <a:stretch>
                  <a:fillRect r="-615" b="-14754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/>
              <p:nvPr/>
            </p:nvSpPr>
            <p:spPr>
              <a:xfrm>
                <a:off x="7762007" y="2763571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func>
                        <m:func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07" y="2763571"/>
                <a:ext cx="3960000" cy="369332"/>
              </a:xfrm>
              <a:prstGeom prst="rect">
                <a:avLst/>
              </a:prstGeom>
              <a:blipFill>
                <a:blip r:embed="rId6"/>
                <a:stretch>
                  <a:fillRect r="-61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/>
              <p:nvPr/>
            </p:nvSpPr>
            <p:spPr>
              <a:xfrm>
                <a:off x="5573316" y="3191235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func>
                        <m:func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16" y="3191235"/>
                <a:ext cx="599799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/>
              <p:nvPr/>
            </p:nvSpPr>
            <p:spPr>
              <a:xfrm>
                <a:off x="5562650" y="3815785"/>
                <a:ext cx="6629349" cy="3847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9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func>
                        <m:funcPr>
                          <m:ctrlP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9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19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US" sz="19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19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9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19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19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  <m:func>
                        <m:funcPr>
                          <m:ctrlP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9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1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50" y="3815785"/>
                <a:ext cx="6629349" cy="384721"/>
              </a:xfrm>
              <a:prstGeom prst="rect">
                <a:avLst/>
              </a:prstGeom>
              <a:blipFill>
                <a:blip r:embed="rId8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5EFF6C-1A5A-454E-AF78-23FE0B37ED79}"/>
              </a:ext>
            </a:extLst>
          </p:cNvPr>
          <p:cNvSpPr/>
          <p:nvPr/>
        </p:nvSpPr>
        <p:spPr>
          <a:xfrm>
            <a:off x="5581147" y="1541475"/>
            <a:ext cx="6600964" cy="42022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2588F31-9CFE-45D6-A86D-9E80E4E546D8}"/>
              </a:ext>
            </a:extLst>
          </p:cNvPr>
          <p:cNvSpPr/>
          <p:nvPr/>
        </p:nvSpPr>
        <p:spPr>
          <a:xfrm>
            <a:off x="5581148" y="2325331"/>
            <a:ext cx="6610852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8CEFE0A-D7F7-4B08-80CD-56D5BB4B4746}"/>
              </a:ext>
            </a:extLst>
          </p:cNvPr>
          <p:cNvSpPr/>
          <p:nvPr/>
        </p:nvSpPr>
        <p:spPr>
          <a:xfrm>
            <a:off x="5581147" y="3190008"/>
            <a:ext cx="6610853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/>
              <p:nvPr/>
            </p:nvSpPr>
            <p:spPr>
              <a:xfrm>
                <a:off x="5562651" y="4286988"/>
                <a:ext cx="54724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𝒍𝒆𝒕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51" y="4286988"/>
                <a:ext cx="5472494" cy="400110"/>
              </a:xfrm>
              <a:prstGeom prst="rect">
                <a:avLst/>
              </a:prstGeom>
              <a:blipFill>
                <a:blip r:embed="rId9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/>
              <p:nvPr/>
            </p:nvSpPr>
            <p:spPr>
              <a:xfrm>
                <a:off x="5570754" y="4625517"/>
                <a:ext cx="65381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>
                  <a:solidFill>
                    <a:srgbClr val="2405E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54" y="4625517"/>
                <a:ext cx="6538118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/>
              <p:nvPr/>
            </p:nvSpPr>
            <p:spPr>
              <a:xfrm>
                <a:off x="6175263" y="4987743"/>
                <a:ext cx="5778281" cy="412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func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>
                  <a:solidFill>
                    <a:srgbClr val="2405E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4987743"/>
                <a:ext cx="5778281" cy="412164"/>
              </a:xfrm>
              <a:prstGeom prst="rect">
                <a:avLst/>
              </a:prstGeom>
              <a:blipFill>
                <a:blip r:embed="rId11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/>
              <p:nvPr/>
            </p:nvSpPr>
            <p:spPr>
              <a:xfrm>
                <a:off x="6175263" y="5327650"/>
                <a:ext cx="58185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∗…∗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5327650"/>
                <a:ext cx="5818537" cy="400110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/>
              <p:nvPr/>
            </p:nvSpPr>
            <p:spPr>
              <a:xfrm>
                <a:off x="8357680" y="6183735"/>
                <a:ext cx="36361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1" i="0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𝐎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680" y="6183735"/>
                <a:ext cx="36361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76677" y="4801071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345222" y="4945133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blipFill>
                <a:blip r:embed="rId14"/>
                <a:stretch>
                  <a:fillRect b="-20482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/>
              <p:nvPr/>
            </p:nvSpPr>
            <p:spPr>
              <a:xfrm>
                <a:off x="6175263" y="5707687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5707687"/>
                <a:ext cx="2027257" cy="400110"/>
              </a:xfrm>
              <a:prstGeom prst="rect">
                <a:avLst/>
              </a:prstGeom>
              <a:blipFill>
                <a:blip r:embed="rId1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3578CB2-00F1-4506-BA53-E8E435BC2598}"/>
              </a:ext>
            </a:extLst>
          </p:cNvPr>
          <p:cNvGrpSpPr/>
          <p:nvPr/>
        </p:nvGrpSpPr>
        <p:grpSpPr>
          <a:xfrm>
            <a:off x="5913662" y="6057360"/>
            <a:ext cx="6100922" cy="739811"/>
            <a:chOff x="5768185" y="5049794"/>
            <a:chExt cx="6358004" cy="110312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578449-AEC3-4B3D-B21A-467FF74C6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96" y="5080539"/>
              <a:ext cx="21550" cy="1071917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196F99-7681-47D0-A906-865AB1A02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185" y="5049794"/>
              <a:ext cx="4074004" cy="30745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8513F67-93FC-421A-BFC4-B1838314599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185" y="6152918"/>
              <a:ext cx="2274379" cy="1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BA2161-0BC8-4057-B41B-444219922825}"/>
                  </a:ext>
                </a:extLst>
              </p:cNvPr>
              <p:cNvSpPr txBox="1"/>
              <p:nvPr/>
            </p:nvSpPr>
            <p:spPr>
              <a:xfrm>
                <a:off x="6175263" y="6098999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BA2161-0BC8-4057-B41B-444219922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6098999"/>
                <a:ext cx="2027257" cy="400110"/>
              </a:xfrm>
              <a:prstGeom prst="rect">
                <a:avLst/>
              </a:prstGeom>
              <a:blipFill>
                <a:blip r:embed="rId1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EC097-CFA1-4B7E-B9D0-8F21FFA6832D}"/>
                  </a:ext>
                </a:extLst>
              </p:cNvPr>
              <p:cNvSpPr txBox="1"/>
              <p:nvPr/>
            </p:nvSpPr>
            <p:spPr>
              <a:xfrm>
                <a:off x="6175263" y="6403687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EC097-CFA1-4B7E-B9D0-8F21FFA6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6403687"/>
                <a:ext cx="2027257" cy="400110"/>
              </a:xfrm>
              <a:prstGeom prst="rect">
                <a:avLst/>
              </a:prstGeom>
              <a:blipFill>
                <a:blip r:embed="rId1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3" grpId="0" animBg="1"/>
      <p:bldP spid="28" grpId="0" animBg="1"/>
      <p:bldP spid="29" grpId="0" animBg="1"/>
      <p:bldP spid="31" grpId="0"/>
      <p:bldP spid="32" grpId="0"/>
      <p:bldP spid="33" grpId="0"/>
      <p:bldP spid="34" grpId="0"/>
      <p:bldP spid="37" grpId="0"/>
      <p:bldP spid="44" grpId="0" animBg="1"/>
      <p:bldP spid="5" grpId="0" animBg="1"/>
      <p:bldP spid="46" grpId="0" animBg="1"/>
      <p:bldP spid="47" grpId="0" animBg="1"/>
      <p:bldP spid="58" grpId="0"/>
      <p:bldP spid="59" grpId="0"/>
      <p:bldP spid="60" grpId="0"/>
      <p:bldP spid="61" grpId="0"/>
      <p:bldP spid="69" grpId="0"/>
      <p:bldP spid="45" grpId="0"/>
      <p:bldP spid="49" grpId="0" animBg="1"/>
      <p:bldP spid="50" grpId="0" animBg="1"/>
      <p:bldP spid="54" grpId="0"/>
      <p:bldP spid="51" grpId="0"/>
      <p:bldP spid="5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7F70F54-F114-4198-841F-23E673943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822" y="65314"/>
            <a:ext cx="11385205" cy="837511"/>
          </a:xfrm>
        </p:spPr>
        <p:txBody>
          <a:bodyPr/>
          <a:lstStyle/>
          <a:p>
            <a:r>
              <a:rPr lang="en-US" altLang="ti-ET" b="1" dirty="0"/>
              <a:t>Recurrences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05383EEA-656C-4E00-B0DB-156C66F03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76582"/>
              </p:ext>
            </p:extLst>
          </p:nvPr>
        </p:nvGraphicFramePr>
        <p:xfrm>
          <a:off x="1019321" y="1572716"/>
          <a:ext cx="4681034" cy="769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03040" progId="Equation.3">
                  <p:embed/>
                </p:oleObj>
              </mc:Choice>
              <mc:Fallback>
                <p:oleObj name="Equation" r:id="rId2" imgW="1231560" imgH="203040" progId="Equation.3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05383EEA-656C-4E00-B0DB-156C66F03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21" y="1572716"/>
                        <a:ext cx="4681034" cy="769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68488B36-4B48-4ED0-BBAF-03BC9F2BC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06432"/>
              </p:ext>
            </p:extLst>
          </p:nvPr>
        </p:nvGraphicFramePr>
        <p:xfrm>
          <a:off x="1019321" y="4195612"/>
          <a:ext cx="4954926" cy="7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03040" progId="Equation.3">
                  <p:embed/>
                </p:oleObj>
              </mc:Choice>
              <mc:Fallback>
                <p:oleObj name="Equation" r:id="rId4" imgW="1371600" imgH="203040" progId="Equation.3">
                  <p:embed/>
                  <p:pic>
                    <p:nvPicPr>
                      <p:cNvPr id="73733" name="Object 5">
                        <a:extLst>
                          <a:ext uri="{FF2B5EF4-FFF2-40B4-BE49-F238E27FC236}">
                            <a16:creationId xmlns:a16="http://schemas.microsoft.com/office/drawing/2014/main" id="{68488B36-4B48-4ED0-BBAF-03BC9F2BC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21" y="4195612"/>
                        <a:ext cx="4954926" cy="73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DE8C18A1-FDCB-45E1-9CA3-05E807BFE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85780"/>
              </p:ext>
            </p:extLst>
          </p:nvPr>
        </p:nvGraphicFramePr>
        <p:xfrm>
          <a:off x="1019322" y="2895956"/>
          <a:ext cx="4442418" cy="73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203040" progId="Equation.3">
                  <p:embed/>
                </p:oleObj>
              </mc:Choice>
              <mc:Fallback>
                <p:oleObj name="Equation" r:id="rId6" imgW="1218960" imgH="203040" progId="Equation.3">
                  <p:embed/>
                  <p:pic>
                    <p:nvPicPr>
                      <p:cNvPr id="73734" name="Object 6">
                        <a:extLst>
                          <a:ext uri="{FF2B5EF4-FFF2-40B4-BE49-F238E27FC236}">
                            <a16:creationId xmlns:a16="http://schemas.microsoft.com/office/drawing/2014/main" id="{DE8C18A1-FDCB-45E1-9CA3-05E807BFE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22" y="2895956"/>
                        <a:ext cx="4442418" cy="738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>
            <a:extLst>
              <a:ext uri="{FF2B5EF4-FFF2-40B4-BE49-F238E27FC236}">
                <a16:creationId xmlns:a16="http://schemas.microsoft.com/office/drawing/2014/main" id="{07F89C84-239D-4696-815F-A6F1EAF9B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1982"/>
              </p:ext>
            </p:extLst>
          </p:nvPr>
        </p:nvGraphicFramePr>
        <p:xfrm>
          <a:off x="1019321" y="5489045"/>
          <a:ext cx="4131177" cy="75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228600" progId="Equation.3">
                  <p:embed/>
                </p:oleObj>
              </mc:Choice>
              <mc:Fallback>
                <p:oleObj name="Equation" r:id="rId8" imgW="1257120" imgH="228600" progId="Equation.3">
                  <p:embed/>
                  <p:pic>
                    <p:nvPicPr>
                      <p:cNvPr id="73736" name="Object 8">
                        <a:extLst>
                          <a:ext uri="{FF2B5EF4-FFF2-40B4-BE49-F238E27FC236}">
                            <a16:creationId xmlns:a16="http://schemas.microsoft.com/office/drawing/2014/main" id="{07F89C84-239D-4696-815F-A6F1EAF9B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21" y="5489045"/>
                        <a:ext cx="4131177" cy="751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D06A213-4ADE-454D-A66B-EF225D13D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Practice problem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645BF1C-F2EC-4544-AD29-09A0772DF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539" y="1306285"/>
            <a:ext cx="11389489" cy="4870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You are given an infinitely long array, where the first </a:t>
            </a:r>
            <a:r>
              <a:rPr lang="en-US" altLang="ti-ET" i="1" dirty="0"/>
              <a:t>n</a:t>
            </a:r>
            <a:r>
              <a:rPr lang="en-US" altLang="ti-ET" dirty="0"/>
              <a:t> elements contain data and the remaining elements do not.  At any given position, you can test whether that element contains data or not.  How can you determine </a:t>
            </a:r>
            <a:r>
              <a:rPr lang="en-US" altLang="ti-ET" i="1" dirty="0"/>
              <a:t>n</a:t>
            </a:r>
            <a:r>
              <a:rPr lang="en-US" altLang="ti-ET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1" y="1036948"/>
            <a:ext cx="4146799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for(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=0;i&lt;</a:t>
            </a:r>
            <a:r>
              <a:rPr lang="en-US" altLang="ti-ET" dirty="0" err="1">
                <a:latin typeface="Consolas" panose="020B0609020204030204" pitchFamily="49" charset="0"/>
              </a:rPr>
              <a:t>n;i</a:t>
            </a:r>
            <a:r>
              <a:rPr lang="en-US" altLang="ti-ET" dirty="0">
                <a:latin typeface="Consolas" panose="020B0609020204030204" pitchFamily="49" charset="0"/>
              </a:rPr>
              <a:t>=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*2)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    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50518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676677" y="1098373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676677" y="3922227"/>
            <a:ext cx="816768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ti-ET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i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634940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311078" y="4072378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913661" y="605193"/>
                <a:ext cx="6278339" cy="772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61" y="605193"/>
                <a:ext cx="6278339" cy="772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/>
              <p:nvPr/>
            </p:nvSpPr>
            <p:spPr>
              <a:xfrm>
                <a:off x="7409269" y="5288969"/>
                <a:ext cx="44258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∗…∗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5288969"/>
                <a:ext cx="4425870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/>
              <p:nvPr/>
            </p:nvSpPr>
            <p:spPr>
              <a:xfrm>
                <a:off x="9320645" y="6051042"/>
                <a:ext cx="31170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𝐎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45" y="6051042"/>
                <a:ext cx="3117061" cy="461665"/>
              </a:xfrm>
              <a:prstGeom prst="rect">
                <a:avLst/>
              </a:prstGeom>
              <a:blipFill>
                <a:blip r:embed="rId4"/>
                <a:stretch>
                  <a:fillRect l="-58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76677" y="4801071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345222" y="4945133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blipFill>
                <a:blip r:embed="rId5"/>
                <a:stretch>
                  <a:fillRect b="-20482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/>
              <p:nvPr/>
            </p:nvSpPr>
            <p:spPr>
              <a:xfrm>
                <a:off x="7409269" y="5707934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5707934"/>
                <a:ext cx="2027257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3578CB2-00F1-4506-BA53-E8E435BC2598}"/>
              </a:ext>
            </a:extLst>
          </p:cNvPr>
          <p:cNvGrpSpPr/>
          <p:nvPr/>
        </p:nvGrpSpPr>
        <p:grpSpPr>
          <a:xfrm>
            <a:off x="7836229" y="5707934"/>
            <a:ext cx="4032319" cy="1120738"/>
            <a:chOff x="5768185" y="5049794"/>
            <a:chExt cx="6358004" cy="110312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578449-AEC3-4B3D-B21A-467FF74C6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96" y="5080539"/>
              <a:ext cx="21550" cy="1071917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196F99-7681-47D0-A906-865AB1A02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185" y="5049794"/>
              <a:ext cx="4074004" cy="30745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8513F67-93FC-421A-BFC4-B1838314599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185" y="6152918"/>
              <a:ext cx="2274379" cy="1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BA2161-0BC8-4057-B41B-444219922825}"/>
                  </a:ext>
                </a:extLst>
              </p:cNvPr>
              <p:cNvSpPr txBox="1"/>
              <p:nvPr/>
            </p:nvSpPr>
            <p:spPr>
              <a:xfrm>
                <a:off x="7409269" y="6099246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BA2161-0BC8-4057-B41B-444219922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6099246"/>
                <a:ext cx="2027257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EC097-CFA1-4B7E-B9D0-8F21FFA6832D}"/>
                  </a:ext>
                </a:extLst>
              </p:cNvPr>
              <p:cNvSpPr txBox="1"/>
              <p:nvPr/>
            </p:nvSpPr>
            <p:spPr>
              <a:xfrm>
                <a:off x="7409269" y="6403934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EC097-CFA1-4B7E-B9D0-8F21FFA6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6403934"/>
                <a:ext cx="2027257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5421E1-FE19-428B-940F-A2CDA0C72C9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509063" y="1755541"/>
            <a:ext cx="131795" cy="219699"/>
          </a:xfrm>
          <a:prstGeom prst="straightConnector1">
            <a:avLst/>
          </a:prstGeom>
          <a:ln w="28575">
            <a:noFill/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83CAF-67CC-4FD8-BDB6-02BF01020AEE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 flipV="1">
            <a:off x="7392998" y="1662310"/>
            <a:ext cx="622530" cy="3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1421B10-493E-4751-B8E1-F138E5E3AEAA}"/>
                  </a:ext>
                </a:extLst>
              </p:cNvPr>
              <p:cNvSpPr/>
              <p:nvPr/>
            </p:nvSpPr>
            <p:spPr>
              <a:xfrm>
                <a:off x="5618375" y="1462254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1421B10-493E-4751-B8E1-F138E5E3A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5" y="1462254"/>
                <a:ext cx="1774623" cy="40011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33D0BD-D05F-42FD-87E3-E49D746EBCA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509063" y="2375351"/>
            <a:ext cx="131795" cy="414443"/>
          </a:xfrm>
          <a:prstGeom prst="straightConnector1">
            <a:avLst/>
          </a:prstGeom>
          <a:ln w="28575">
            <a:noFill/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7D5133-2041-4554-B43F-15B8C1EBAE86}"/>
              </a:ext>
            </a:extLst>
          </p:cNvPr>
          <p:cNvCxnSpPr>
            <a:cxnSpLocks/>
            <a:stCxn id="53" idx="1"/>
            <a:endCxn id="41" idx="3"/>
          </p:cNvCxnSpPr>
          <p:nvPr/>
        </p:nvCxnSpPr>
        <p:spPr>
          <a:xfrm flipH="1" flipV="1">
            <a:off x="7392998" y="2167597"/>
            <a:ext cx="622530" cy="76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79462D1-A81D-4318-9E00-7E0970BCF7DF}"/>
                  </a:ext>
                </a:extLst>
              </p:cNvPr>
              <p:cNvSpPr/>
              <p:nvPr/>
            </p:nvSpPr>
            <p:spPr>
              <a:xfrm>
                <a:off x="5618375" y="1967541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  <m: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79462D1-A81D-4318-9E00-7E0970BCF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5" y="1967541"/>
                <a:ext cx="1774623" cy="40011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5A1238-9160-4E59-9B09-4D34BFE750B0}"/>
              </a:ext>
            </a:extLst>
          </p:cNvPr>
          <p:cNvCxnSpPr>
            <a:cxnSpLocks/>
            <a:stCxn id="55" idx="1"/>
            <a:endCxn id="43" idx="3"/>
          </p:cNvCxnSpPr>
          <p:nvPr/>
        </p:nvCxnSpPr>
        <p:spPr>
          <a:xfrm flipH="1">
            <a:off x="7392997" y="2735321"/>
            <a:ext cx="6045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F7FEDB0-60C2-463A-A15B-16C5A7840D0D}"/>
                  </a:ext>
                </a:extLst>
              </p:cNvPr>
              <p:cNvSpPr/>
              <p:nvPr/>
            </p:nvSpPr>
            <p:spPr>
              <a:xfrm>
                <a:off x="5618374" y="2535265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F7FEDB0-60C2-463A-A15B-16C5A7840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4" y="2535265"/>
                <a:ext cx="1774623" cy="40011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D2317BC-9C9F-486E-8984-09F70D772760}"/>
              </a:ext>
            </a:extLst>
          </p:cNvPr>
          <p:cNvSpPr/>
          <p:nvPr/>
        </p:nvSpPr>
        <p:spPr>
          <a:xfrm>
            <a:off x="8015528" y="1466081"/>
            <a:ext cx="987070" cy="39315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T(n)</a:t>
            </a:r>
            <a:endParaRPr lang="ti-ET" sz="2000" b="1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AB1A804-0E3C-4B4B-B9BF-705DFC7A5301}"/>
              </a:ext>
            </a:extLst>
          </p:cNvPr>
          <p:cNvSpPr/>
          <p:nvPr/>
        </p:nvSpPr>
        <p:spPr>
          <a:xfrm>
            <a:off x="8015528" y="1975240"/>
            <a:ext cx="987070" cy="40011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T(n-1)</a:t>
            </a:r>
            <a:endParaRPr lang="ti-ET" sz="2000" b="1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C5946E7-B044-499C-B9B6-41E6C64F04BD}"/>
              </a:ext>
            </a:extLst>
          </p:cNvPr>
          <p:cNvSpPr/>
          <p:nvPr/>
        </p:nvSpPr>
        <p:spPr>
          <a:xfrm>
            <a:off x="7997538" y="2535265"/>
            <a:ext cx="1015468" cy="40011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T(n-2)</a:t>
            </a:r>
            <a:endParaRPr lang="ti-ET" sz="2000" b="1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7186FB-E674-4E19-AE92-0233B8256F36}"/>
              </a:ext>
            </a:extLst>
          </p:cNvPr>
          <p:cNvSpPr/>
          <p:nvPr/>
        </p:nvSpPr>
        <p:spPr>
          <a:xfrm>
            <a:off x="8015528" y="3302147"/>
            <a:ext cx="1015468" cy="40011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T(2)</a:t>
            </a:r>
            <a:endParaRPr lang="ti-ET" sz="2000" b="1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DA0893-5066-4446-95D6-5153554D89F3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>
            <a:off x="8523262" y="3702258"/>
            <a:ext cx="0" cy="1766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631EF40-08BF-4917-ABA9-4BAC365A63D8}"/>
              </a:ext>
            </a:extLst>
          </p:cNvPr>
          <p:cNvSpPr/>
          <p:nvPr/>
        </p:nvSpPr>
        <p:spPr>
          <a:xfrm>
            <a:off x="8015528" y="3878920"/>
            <a:ext cx="1015468" cy="40011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T(1)</a:t>
            </a:r>
            <a:endParaRPr lang="ti-ET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D054E9A-B309-4510-9B5C-5B9D63AC31F6}"/>
                  </a:ext>
                </a:extLst>
              </p:cNvPr>
              <p:cNvSpPr/>
              <p:nvPr/>
            </p:nvSpPr>
            <p:spPr>
              <a:xfrm>
                <a:off x="5618374" y="3300346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0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D054E9A-B309-4510-9B5C-5B9D63AC3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4" y="3300346"/>
                <a:ext cx="1774623" cy="40011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50084A59-564B-472C-8031-085E4ED70CF7}"/>
                  </a:ext>
                </a:extLst>
              </p:cNvPr>
              <p:cNvSpPr/>
              <p:nvPr/>
            </p:nvSpPr>
            <p:spPr>
              <a:xfrm>
                <a:off x="5618374" y="3874007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0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50084A59-564B-472C-8031-085E4ED70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4" y="3874007"/>
                <a:ext cx="1774623" cy="40011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E3CD2F-02CC-4736-8CB2-CB1230D8EF2B}"/>
              </a:ext>
            </a:extLst>
          </p:cNvPr>
          <p:cNvCxnSpPr>
            <a:cxnSpLocks/>
            <a:stCxn id="56" idx="1"/>
            <a:endCxn id="90" idx="3"/>
          </p:cNvCxnSpPr>
          <p:nvPr/>
        </p:nvCxnSpPr>
        <p:spPr>
          <a:xfrm flipH="1" flipV="1">
            <a:off x="7392997" y="3500402"/>
            <a:ext cx="622531" cy="180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613F490-D8DD-457F-A5BE-642B76E91F0C}"/>
              </a:ext>
            </a:extLst>
          </p:cNvPr>
          <p:cNvCxnSpPr>
            <a:cxnSpLocks/>
            <a:stCxn id="84" idx="1"/>
            <a:endCxn id="91" idx="3"/>
          </p:cNvCxnSpPr>
          <p:nvPr/>
        </p:nvCxnSpPr>
        <p:spPr>
          <a:xfrm flipH="1" flipV="1">
            <a:off x="7392997" y="4074063"/>
            <a:ext cx="622531" cy="49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C4B4C7-0C42-4265-9E9F-CA46FF7E2B33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>
            <a:off x="8509063" y="1859238"/>
            <a:ext cx="0" cy="1160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B16BB8-3C91-40D6-A6BC-E966A526B157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8505272" y="2375351"/>
            <a:ext cx="3791" cy="1599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8E912F45-C104-415A-A279-8944A3C35138}"/>
              </a:ext>
            </a:extLst>
          </p:cNvPr>
          <p:cNvSpPr/>
          <p:nvPr/>
        </p:nvSpPr>
        <p:spPr>
          <a:xfrm>
            <a:off x="7645134" y="297651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8E6AC8B-450F-432E-8222-7144C72631E9}"/>
              </a:ext>
            </a:extLst>
          </p:cNvPr>
          <p:cNvSpPr/>
          <p:nvPr/>
        </p:nvSpPr>
        <p:spPr>
          <a:xfrm>
            <a:off x="7645134" y="3129574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BC588EF-7003-4B21-9324-686521966407}"/>
              </a:ext>
            </a:extLst>
          </p:cNvPr>
          <p:cNvSpPr/>
          <p:nvPr/>
        </p:nvSpPr>
        <p:spPr>
          <a:xfrm>
            <a:off x="7645134" y="3292065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4C4BAE5-B585-4ACF-B3B3-D1D22E69EC88}"/>
              </a:ext>
            </a:extLst>
          </p:cNvPr>
          <p:cNvSpPr/>
          <p:nvPr/>
        </p:nvSpPr>
        <p:spPr>
          <a:xfrm>
            <a:off x="8015528" y="4443752"/>
            <a:ext cx="1015468" cy="40011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T(0)</a:t>
            </a:r>
            <a:endParaRPr lang="ti-ET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9354A626-102B-43FD-B3AF-214915BE65D3}"/>
                  </a:ext>
                </a:extLst>
              </p:cNvPr>
              <p:cNvSpPr/>
              <p:nvPr/>
            </p:nvSpPr>
            <p:spPr>
              <a:xfrm>
                <a:off x="5618374" y="4438839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9354A626-102B-43FD-B3AF-214915BE6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4" y="4438839"/>
                <a:ext cx="1774623" cy="40011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C31644-BE93-413C-BEA1-67219AA9EBE0}"/>
              </a:ext>
            </a:extLst>
          </p:cNvPr>
          <p:cNvCxnSpPr>
            <a:cxnSpLocks/>
            <a:stCxn id="117" idx="1"/>
            <a:endCxn id="118" idx="3"/>
          </p:cNvCxnSpPr>
          <p:nvPr/>
        </p:nvCxnSpPr>
        <p:spPr>
          <a:xfrm flipH="1" flipV="1">
            <a:off x="7392997" y="4638895"/>
            <a:ext cx="622531" cy="49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89AE7B6-A85F-43D4-B25D-13B9328563F5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523262" y="4279031"/>
            <a:ext cx="0" cy="14586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5933FDF-23C9-4627-82A1-9BB4CCC0E13A}"/>
                  </a:ext>
                </a:extLst>
              </p:cNvPr>
              <p:cNvSpPr txBox="1"/>
              <p:nvPr/>
            </p:nvSpPr>
            <p:spPr>
              <a:xfrm>
                <a:off x="5634631" y="5060601"/>
                <a:ext cx="1758367" cy="11008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ti-ET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5933FDF-23C9-4627-82A1-9BB4CCC0E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31" y="5060601"/>
                <a:ext cx="1758367" cy="11008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0C668-D92F-4D59-91F8-13BD07E6CBF1}"/>
                  </a:ext>
                </a:extLst>
              </p:cNvPr>
              <p:cNvSpPr txBox="1"/>
              <p:nvPr/>
            </p:nvSpPr>
            <p:spPr>
              <a:xfrm>
                <a:off x="7409269" y="4924192"/>
                <a:ext cx="44258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2405E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func>
                    <m:r>
                      <a:rPr lang="en-US" sz="2000">
                        <a:solidFill>
                          <a:srgbClr val="2405E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func>
                    <m:r>
                      <a:rPr lang="en-US" sz="2000">
                        <a:solidFill>
                          <a:srgbClr val="2405E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ti-ET" sz="20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0C668-D92F-4D59-91F8-13BD07E6C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4924192"/>
                <a:ext cx="4425870" cy="400110"/>
              </a:xfrm>
              <a:prstGeom prst="rect">
                <a:avLst/>
              </a:prstGeom>
              <a:blipFill>
                <a:blip r:embed="rId16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3" grpId="0" animBg="1"/>
      <p:bldP spid="28" grpId="0" animBg="1"/>
      <p:bldP spid="29" grpId="0" animBg="1"/>
      <p:bldP spid="61" grpId="0"/>
      <p:bldP spid="69" grpId="0"/>
      <p:bldP spid="45" grpId="0"/>
      <p:bldP spid="49" grpId="0" animBg="1"/>
      <p:bldP spid="50" grpId="0" animBg="1"/>
      <p:bldP spid="54" grpId="0"/>
      <p:bldP spid="51" grpId="0"/>
      <p:bldP spid="52" grpId="0"/>
      <p:bldP spid="38" grpId="0" animBg="1"/>
      <p:bldP spid="41" grpId="0" animBg="1"/>
      <p:bldP spid="43" grpId="0" animBg="1"/>
      <p:bldP spid="48" grpId="0" animBg="1"/>
      <p:bldP spid="53" grpId="0" animBg="1"/>
      <p:bldP spid="55" grpId="0" animBg="1"/>
      <p:bldP spid="56" grpId="0" animBg="1"/>
      <p:bldP spid="84" grpId="0" animBg="1"/>
      <p:bldP spid="90" grpId="0" animBg="1"/>
      <p:bldP spid="91" grpId="0" animBg="1"/>
      <p:bldP spid="111" grpId="0" animBg="1"/>
      <p:bldP spid="114" grpId="0" animBg="1"/>
      <p:bldP spid="115" grpId="0" animBg="1"/>
      <p:bldP spid="117" grpId="0" animBg="1"/>
      <p:bldP spid="118" grpId="0" animBg="1"/>
      <p:bldP spid="127" grpId="0" animBg="1"/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8701-576E-4F90-86FF-987A7048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FE88-963E-4D5F-AA77-B2637DF2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1295699"/>
            <a:ext cx="4089684" cy="577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35D06-ECC3-4F58-A4D0-9C424CD3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762-B80A-431B-9273-1DA230507CC9}" type="slidenum">
              <a:rPr lang="en-US" altLang="ti-ET" smtClean="0"/>
              <a:pPr/>
              <a:t>8</a:t>
            </a:fld>
            <a:endParaRPr lang="en-US" altLang="ti-E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FE1AA0-EC09-478A-ABDA-BC939EC57F5B}"/>
              </a:ext>
            </a:extLst>
          </p:cNvPr>
          <p:cNvSpPr txBox="1">
            <a:spLocks/>
          </p:cNvSpPr>
          <p:nvPr/>
        </p:nvSpPr>
        <p:spPr>
          <a:xfrm>
            <a:off x="393540" y="2071941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17E1C-E3B2-43DD-811C-9A9499656954}"/>
              </a:ext>
            </a:extLst>
          </p:cNvPr>
          <p:cNvSpPr txBox="1">
            <a:spLocks/>
          </p:cNvSpPr>
          <p:nvPr/>
        </p:nvSpPr>
        <p:spPr>
          <a:xfrm>
            <a:off x="393540" y="2852068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log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AB77F9-4640-418F-9D19-1B5C371CA9A9}"/>
              </a:ext>
            </a:extLst>
          </p:cNvPr>
          <p:cNvSpPr txBox="1">
            <a:spLocks/>
          </p:cNvSpPr>
          <p:nvPr/>
        </p:nvSpPr>
        <p:spPr>
          <a:xfrm>
            <a:off x="393540" y="3587727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sz="3200" baseline="30000" dirty="0"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027B86-75AE-4908-A6A1-5723BAAC8849}"/>
              </a:ext>
            </a:extLst>
          </p:cNvPr>
          <p:cNvSpPr txBox="1">
            <a:spLocks/>
          </p:cNvSpPr>
          <p:nvPr/>
        </p:nvSpPr>
        <p:spPr>
          <a:xfrm>
            <a:off x="393540" y="4307220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+1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8A3449-84C1-4C31-89C2-DCE0B4CF7CA7}"/>
              </a:ext>
            </a:extLst>
          </p:cNvPr>
          <p:cNvSpPr txBox="1">
            <a:spLocks/>
          </p:cNvSpPr>
          <p:nvPr/>
        </p:nvSpPr>
        <p:spPr>
          <a:xfrm>
            <a:off x="393540" y="5026713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-100) +1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13D578-E5D0-4936-B6D2-6DC8CD236FBA}"/>
              </a:ext>
            </a:extLst>
          </p:cNvPr>
          <p:cNvSpPr txBox="1">
            <a:spLocks/>
          </p:cNvSpPr>
          <p:nvPr/>
        </p:nvSpPr>
        <p:spPr>
          <a:xfrm>
            <a:off x="393539" y="5735208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3BFA2F-0E6A-4C9D-9B22-E28C5C4B8E71}"/>
              </a:ext>
            </a:extLst>
          </p:cNvPr>
          <p:cNvSpPr txBox="1">
            <a:spLocks/>
          </p:cNvSpPr>
          <p:nvPr/>
        </p:nvSpPr>
        <p:spPr>
          <a:xfrm>
            <a:off x="4483224" y="1295699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BF0DA-088B-402B-A12D-4520EF1972D0}"/>
              </a:ext>
            </a:extLst>
          </p:cNvPr>
          <p:cNvSpPr txBox="1">
            <a:spLocks/>
          </p:cNvSpPr>
          <p:nvPr/>
        </p:nvSpPr>
        <p:spPr>
          <a:xfrm>
            <a:off x="4483224" y="2071941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88E995C-A329-408D-951C-5F081D2DDD1A}"/>
              </a:ext>
            </a:extLst>
          </p:cNvPr>
          <p:cNvSpPr txBox="1">
            <a:spLocks/>
          </p:cNvSpPr>
          <p:nvPr/>
        </p:nvSpPr>
        <p:spPr>
          <a:xfrm>
            <a:off x="4483224" y="285206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C8601D-20E0-4074-92C2-5FC39D2A5FF4}"/>
              </a:ext>
            </a:extLst>
          </p:cNvPr>
          <p:cNvSpPr txBox="1">
            <a:spLocks/>
          </p:cNvSpPr>
          <p:nvPr/>
        </p:nvSpPr>
        <p:spPr>
          <a:xfrm>
            <a:off x="4483224" y="3587727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C30D1F-8F5D-4227-B443-A76D9626F1E2}"/>
              </a:ext>
            </a:extLst>
          </p:cNvPr>
          <p:cNvSpPr txBox="1">
            <a:spLocks/>
          </p:cNvSpPr>
          <p:nvPr/>
        </p:nvSpPr>
        <p:spPr>
          <a:xfrm>
            <a:off x="4483224" y="4307220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F53C7F-5BAE-4FD5-886E-C6782FB7F4D5}"/>
              </a:ext>
            </a:extLst>
          </p:cNvPr>
          <p:cNvSpPr txBox="1">
            <a:spLocks/>
          </p:cNvSpPr>
          <p:nvPr/>
        </p:nvSpPr>
        <p:spPr>
          <a:xfrm>
            <a:off x="4483224" y="5026713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49052E-EF3D-4BD4-BDCA-9FD55888F6C9}"/>
              </a:ext>
            </a:extLst>
          </p:cNvPr>
          <p:cNvSpPr txBox="1">
            <a:spLocks/>
          </p:cNvSpPr>
          <p:nvPr/>
        </p:nvSpPr>
        <p:spPr>
          <a:xfrm>
            <a:off x="4483223" y="573520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cs typeface="Times New Roman" panose="02020603050405020304" pitchFamily="18" charset="0"/>
              </a:rPr>
              <a:t>?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1" y="1036948"/>
            <a:ext cx="4146799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sz="3200" dirty="0">
                <a:latin typeface="Consolas" panose="020B0609020204030204" pitchFamily="49" charset="0"/>
              </a:rPr>
              <a:t> Test(</a:t>
            </a:r>
            <a:r>
              <a:rPr lang="en-US" altLang="ti-ET" sz="3200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sz="3200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</a:t>
            </a:r>
            <a:r>
              <a:rPr lang="en-US" altLang="ti-ET" sz="3200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sz="3200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4000" dirty="0">
                <a:latin typeface="Consolas" panose="020B0609020204030204" pitchFamily="49" charset="0"/>
              </a:rPr>
              <a:t> </a:t>
            </a:r>
            <a:r>
              <a:rPr lang="en-US" altLang="ti-ET" sz="3200" dirty="0">
                <a:latin typeface="Consolas" panose="020B0609020204030204" pitchFamily="49" charset="0"/>
              </a:rPr>
              <a:t> </a:t>
            </a:r>
            <a:r>
              <a:rPr lang="en-US" altLang="ti-ET" sz="3200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sz="3200" dirty="0">
                <a:latin typeface="Consolas" panose="020B0609020204030204" pitchFamily="49" charset="0"/>
              </a:rPr>
              <a:t>(“/</a:t>
            </a:r>
            <a:r>
              <a:rPr lang="en-US" altLang="ti-ET" sz="3200" dirty="0" err="1">
                <a:latin typeface="Consolas" panose="020B0609020204030204" pitchFamily="49" charset="0"/>
              </a:rPr>
              <a:t>d”,n</a:t>
            </a:r>
            <a:r>
              <a:rPr lang="en-US" altLang="ti-ET" sz="3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 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 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50518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676677" y="1098373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685743" y="3293659"/>
            <a:ext cx="816768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4115292" y="1241134"/>
            <a:ext cx="544577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311078" y="3437034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876389" y="237541"/>
                <a:ext cx="6315611" cy="760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389" y="237541"/>
                <a:ext cx="6315611" cy="760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62221" y="3839141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330766" y="3973872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9209D4FD-EE0E-4FF2-8965-26D4AC30903B}"/>
              </a:ext>
            </a:extLst>
          </p:cNvPr>
          <p:cNvSpPr txBox="1"/>
          <p:nvPr/>
        </p:nvSpPr>
        <p:spPr>
          <a:xfrm>
            <a:off x="4662221" y="4322977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EB45FE5-C5EF-4A0A-8B2A-42F84172C513}"/>
              </a:ext>
            </a:extLst>
          </p:cNvPr>
          <p:cNvSpPr/>
          <p:nvPr/>
        </p:nvSpPr>
        <p:spPr>
          <a:xfrm>
            <a:off x="3330766" y="4457708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246E5-EBE9-4F07-AD5F-86A3F8212B4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8015087" y="1566749"/>
            <a:ext cx="967086" cy="2135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85369-C6D1-4F41-8BF2-D956A632E78E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6952594" y="1566749"/>
            <a:ext cx="1062493" cy="19452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16B58-74D9-417F-892A-65F903D140B8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8982173" y="2338392"/>
            <a:ext cx="601320" cy="33898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AB74BE-7242-4C7A-8D70-49D637071262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8465503" y="2338392"/>
            <a:ext cx="516670" cy="3616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62E86E-3B58-423B-860C-EA28C5E1A44C}"/>
              </a:ext>
            </a:extLst>
          </p:cNvPr>
          <p:cNvSpPr/>
          <p:nvPr/>
        </p:nvSpPr>
        <p:spPr>
          <a:xfrm>
            <a:off x="7609385" y="1018393"/>
            <a:ext cx="811404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10F4B3-823F-474F-966C-3BF6507C8F88}"/>
              </a:ext>
            </a:extLst>
          </p:cNvPr>
          <p:cNvSpPr/>
          <p:nvPr/>
        </p:nvSpPr>
        <p:spPr>
          <a:xfrm>
            <a:off x="8463052" y="1780337"/>
            <a:ext cx="1038242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20E1E-3637-4762-B784-569F4CE507B2}"/>
              </a:ext>
            </a:extLst>
          </p:cNvPr>
          <p:cNvSpPr/>
          <p:nvPr/>
        </p:nvSpPr>
        <p:spPr>
          <a:xfrm>
            <a:off x="9068134" y="2677373"/>
            <a:ext cx="1030718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FDBB1A-DBED-4E48-8CB4-46F3FD2F75B3}"/>
              </a:ext>
            </a:extLst>
          </p:cNvPr>
          <p:cNvSpPr/>
          <p:nvPr/>
        </p:nvSpPr>
        <p:spPr>
          <a:xfrm>
            <a:off x="6433473" y="1761278"/>
            <a:ext cx="1038242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0769C-45EF-4EEA-843B-74C895E9E1DA}"/>
              </a:ext>
            </a:extLst>
          </p:cNvPr>
          <p:cNvSpPr/>
          <p:nvPr/>
        </p:nvSpPr>
        <p:spPr>
          <a:xfrm>
            <a:off x="7950144" y="2700089"/>
            <a:ext cx="1030718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ACF71E-A67D-462D-9210-3DDD84212F20}"/>
              </a:ext>
            </a:extLst>
          </p:cNvPr>
          <p:cNvSpPr/>
          <p:nvPr/>
        </p:nvSpPr>
        <p:spPr>
          <a:xfrm>
            <a:off x="6827157" y="2668616"/>
            <a:ext cx="1030719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1B217F-D8FC-49EB-B9BC-C21481866A52}"/>
              </a:ext>
            </a:extLst>
          </p:cNvPr>
          <p:cNvSpPr/>
          <p:nvPr/>
        </p:nvSpPr>
        <p:spPr>
          <a:xfrm>
            <a:off x="5752510" y="2668615"/>
            <a:ext cx="1030719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E7696C-28FA-4BA2-827A-330B889E2292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6952594" y="2319333"/>
            <a:ext cx="389923" cy="3492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3E5185-D442-46EF-9F78-C534299EC0F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6267870" y="2319333"/>
            <a:ext cx="684724" cy="3492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D03970-84B6-43C4-942A-07CC83CDC3CD}"/>
              </a:ext>
            </a:extLst>
          </p:cNvPr>
          <p:cNvGrpSpPr/>
          <p:nvPr/>
        </p:nvGrpSpPr>
        <p:grpSpPr>
          <a:xfrm>
            <a:off x="5799617" y="3211929"/>
            <a:ext cx="840278" cy="701766"/>
            <a:chOff x="6698369" y="4577741"/>
            <a:chExt cx="625647" cy="70176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724E0D3-F14F-4F16-B343-F25DE01F8D0A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5B8CC57-FF05-4B21-8C64-F23FFA075D42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9660F35-233B-4C39-BB06-FC2216843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C2D79EF-9553-4B50-893B-95104608A638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8F733DC-0A81-4BF3-93F7-5BC000BE32D7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B5458D-CEEE-4049-9D50-CFD745F7BEB3}"/>
              </a:ext>
            </a:extLst>
          </p:cNvPr>
          <p:cNvGrpSpPr/>
          <p:nvPr/>
        </p:nvGrpSpPr>
        <p:grpSpPr>
          <a:xfrm>
            <a:off x="6893029" y="3211929"/>
            <a:ext cx="840278" cy="701766"/>
            <a:chOff x="6698369" y="4577741"/>
            <a:chExt cx="625647" cy="701766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E1D5875-9898-42FA-9BFD-CAD2B3C6ADAC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DF9B41F-A449-446F-B500-8FB9DB3A1096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BFD180D-7892-47B2-BE4D-8201C2B2F7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752AE9-FFA3-41FF-BD67-B76FB6F10122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D59A692-F48B-4273-8209-DD8285EB940C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8A121D-32E5-4EB0-8E1F-C1BCF954B7EB}"/>
              </a:ext>
            </a:extLst>
          </p:cNvPr>
          <p:cNvGrpSpPr/>
          <p:nvPr/>
        </p:nvGrpSpPr>
        <p:grpSpPr>
          <a:xfrm>
            <a:off x="8049812" y="3211929"/>
            <a:ext cx="840278" cy="701766"/>
            <a:chOff x="6698369" y="4577741"/>
            <a:chExt cx="625647" cy="70176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E7673C3-5691-42ED-B78C-B5B1565B0E0B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F2EF2EA-A022-4890-A30C-E554E1D1E1B4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343157B-7F75-4820-BF01-487AD3625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756506E-5DF7-4C39-86AF-94D89780A7CD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B8DE14F-71C9-4AE4-B43A-901D202E633D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4FB400-59D6-4055-AE35-B2412E3DE2AC}"/>
              </a:ext>
            </a:extLst>
          </p:cNvPr>
          <p:cNvGrpSpPr/>
          <p:nvPr/>
        </p:nvGrpSpPr>
        <p:grpSpPr>
          <a:xfrm>
            <a:off x="9106485" y="3211929"/>
            <a:ext cx="840278" cy="701766"/>
            <a:chOff x="6698369" y="4577741"/>
            <a:chExt cx="625647" cy="701766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BDA20A8-CE18-4ADD-B205-1B8953ACC4A6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6B7DDA9-F61C-4AAB-A150-1A50BE89C828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AC19EA3-B65D-43D3-8520-60B2B8F87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9D40FA6-1483-44DA-81FC-101E7B280A67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8D2AC4F-5E2D-4847-8A27-26D2F946D2A2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D9B17B-B0D2-41E4-9136-5FFD297FADEB}"/>
              </a:ext>
            </a:extLst>
          </p:cNvPr>
          <p:cNvGrpSpPr/>
          <p:nvPr/>
        </p:nvGrpSpPr>
        <p:grpSpPr>
          <a:xfrm>
            <a:off x="5761537" y="3940982"/>
            <a:ext cx="341473" cy="701766"/>
            <a:chOff x="6698369" y="4577741"/>
            <a:chExt cx="625647" cy="701766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29F1716-0754-4E0C-8D23-541099B7B03E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EC6D5BC-B11C-4372-B2B3-1B61E85C8FDB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D2463B8-5BF0-435B-AF3A-6A0D4CD4B6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E0B5E0A-3BB9-4293-9A12-F28014815B73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8104DCC-B0D2-4FEE-91E9-5EB4205D8F52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2ABCCF9-6BAE-4E53-A1AC-FD53C3BE7C74}"/>
              </a:ext>
            </a:extLst>
          </p:cNvPr>
          <p:cNvGrpSpPr/>
          <p:nvPr/>
        </p:nvGrpSpPr>
        <p:grpSpPr>
          <a:xfrm>
            <a:off x="6314528" y="3940982"/>
            <a:ext cx="341473" cy="701766"/>
            <a:chOff x="6698369" y="4577741"/>
            <a:chExt cx="625647" cy="701766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BE0939C2-6AE4-4CC2-A60D-7D62EC691713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F9965E-5159-44EC-B482-BA7F5330A685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C0A66C1-7C5A-49CF-9530-55981212D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C7F185B-703B-4E75-90E3-14B5155180C1}"/>
                  </a:ext>
                </a:extLst>
              </p:cNvPr>
              <p:cNvCxnSpPr>
                <a:cxnSpLocks/>
                <a:endCxn id="68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A4EED35-83F6-44B5-BCB7-4C853ECABA2E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60A0B0-3DC1-46FF-8F9D-8AA9E866478D}"/>
              </a:ext>
            </a:extLst>
          </p:cNvPr>
          <p:cNvGrpSpPr/>
          <p:nvPr/>
        </p:nvGrpSpPr>
        <p:grpSpPr>
          <a:xfrm>
            <a:off x="6834421" y="3940982"/>
            <a:ext cx="341473" cy="701766"/>
            <a:chOff x="6698369" y="4577741"/>
            <a:chExt cx="625647" cy="701766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8B50BB0-98AF-4C3E-A246-810CFECF5F3A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6FEBD8-228E-4988-B966-655BF4FB1BFD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602942A-E230-4A88-A25B-C0C12E83B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26C3EF1-E470-4036-905D-B440794CE5AF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68486D4-21F7-4B1B-A029-A80320FB5485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1F49D4-C601-4552-B448-7B95A342CEDA}"/>
              </a:ext>
            </a:extLst>
          </p:cNvPr>
          <p:cNvGrpSpPr/>
          <p:nvPr/>
        </p:nvGrpSpPr>
        <p:grpSpPr>
          <a:xfrm>
            <a:off x="7333405" y="3940982"/>
            <a:ext cx="341473" cy="701766"/>
            <a:chOff x="6698369" y="4577741"/>
            <a:chExt cx="625647" cy="701766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6414574-4B4B-44F7-A88E-9F45A9A7DB8C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F35A2B6-819C-4F43-8FE0-A67701992A44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F93AEAE-EA4D-42CB-8E96-994493A82A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7525BF1-D495-4E40-A4C1-2C490865ABC5}"/>
                  </a:ext>
                </a:extLst>
              </p:cNvPr>
              <p:cNvCxnSpPr>
                <a:cxnSpLocks/>
                <a:endCxn id="80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88147CF-6842-4629-9818-D732D6E8EFE0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DC8F414-984C-493C-9ADE-2E0DE8D69C1C}"/>
              </a:ext>
            </a:extLst>
          </p:cNvPr>
          <p:cNvGrpSpPr/>
          <p:nvPr/>
        </p:nvGrpSpPr>
        <p:grpSpPr>
          <a:xfrm>
            <a:off x="7997364" y="3940982"/>
            <a:ext cx="341473" cy="701766"/>
            <a:chOff x="6698369" y="4577741"/>
            <a:chExt cx="625647" cy="70176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EB4530D-AA86-4357-94AA-2D88DEEA79F1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31DE23F-27F8-4192-B46D-904D1522B47F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A89498B-819C-4935-9F37-57893CAA96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5450B11-2549-4601-A90A-E5ED7B6C2B3D}"/>
                  </a:ext>
                </a:extLst>
              </p:cNvPr>
              <p:cNvCxnSpPr>
                <a:cxnSpLocks/>
                <a:endCxn id="86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D17E53AC-847F-4D2B-A074-091C710F008C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0B9B07D-EC21-4AB2-AAF2-250A5A0C86AA}"/>
              </a:ext>
            </a:extLst>
          </p:cNvPr>
          <p:cNvGrpSpPr/>
          <p:nvPr/>
        </p:nvGrpSpPr>
        <p:grpSpPr>
          <a:xfrm>
            <a:off x="8560637" y="3940982"/>
            <a:ext cx="341473" cy="701766"/>
            <a:chOff x="6698369" y="4577741"/>
            <a:chExt cx="625647" cy="70176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60BA135-12D9-4C53-BF1B-024A8BAE20C5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0B223A-421E-40D8-AA3F-9BF713DD839C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EBCEF29-9EBA-4A9A-B00C-6B68FC12C9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28E6F98-4D55-4404-92E6-0DA00A032F2A}"/>
                  </a:ext>
                </a:extLst>
              </p:cNvPr>
              <p:cNvCxnSpPr>
                <a:cxnSpLocks/>
                <a:endCxn id="92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11ED699F-DE42-49E8-A516-07214EE94905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883FF5-DF56-4EB3-872C-6BFB09A78A92}"/>
              </a:ext>
            </a:extLst>
          </p:cNvPr>
          <p:cNvGrpSpPr/>
          <p:nvPr/>
        </p:nvGrpSpPr>
        <p:grpSpPr>
          <a:xfrm>
            <a:off x="9090692" y="3940982"/>
            <a:ext cx="341473" cy="701766"/>
            <a:chOff x="6698369" y="4577741"/>
            <a:chExt cx="625647" cy="7017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856A71C-14CB-4515-A483-F04AE293EBE3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009425-7C42-404F-A84E-0CA549D08DF7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C76EB84-F6E8-4015-96E1-D69AEB658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3AF73E46-DF50-4F72-83BC-96D25F2F26E3}"/>
                  </a:ext>
                </a:extLst>
              </p:cNvPr>
              <p:cNvCxnSpPr>
                <a:cxnSpLocks/>
                <a:endCxn id="98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E1D4ACA-C421-4EE3-ABC7-0A596054B751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F5720F0-0182-443D-80E2-494D9D6DA48D}"/>
              </a:ext>
            </a:extLst>
          </p:cNvPr>
          <p:cNvGrpSpPr/>
          <p:nvPr/>
        </p:nvGrpSpPr>
        <p:grpSpPr>
          <a:xfrm>
            <a:off x="9653922" y="3940982"/>
            <a:ext cx="341473" cy="701766"/>
            <a:chOff x="6698369" y="4577741"/>
            <a:chExt cx="625647" cy="7017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C12CFB4-85A6-4CF7-AA96-7A12287E96E6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8F85494-AB8C-4254-8A49-4506AB0C7A25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AD6E788-E58B-43F1-A5B0-7B9F455E0E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02FEF57-4C8C-4DF5-A104-EB7A51973F1A}"/>
                  </a:ext>
                </a:extLst>
              </p:cNvPr>
              <p:cNvCxnSpPr>
                <a:cxnSpLocks/>
                <a:endCxn id="104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231DA922-5801-46BD-B051-F84F819729BA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E3B6322-D293-45E6-A4F1-E9B50FFC65C3}"/>
              </a:ext>
            </a:extLst>
          </p:cNvPr>
          <p:cNvSpPr txBox="1">
            <a:spLocks/>
          </p:cNvSpPr>
          <p:nvPr/>
        </p:nvSpPr>
        <p:spPr>
          <a:xfrm>
            <a:off x="10316752" y="1054348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57CBC944-B3E7-4C78-8D72-4DA65495ECBD}"/>
              </a:ext>
            </a:extLst>
          </p:cNvPr>
          <p:cNvSpPr txBox="1">
            <a:spLocks/>
          </p:cNvSpPr>
          <p:nvPr/>
        </p:nvSpPr>
        <p:spPr>
          <a:xfrm>
            <a:off x="10319333" y="1741835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2DA5E6AE-E15F-45A1-8B05-DA6702FA1CF7}"/>
              </a:ext>
            </a:extLst>
          </p:cNvPr>
          <p:cNvSpPr txBox="1">
            <a:spLocks/>
          </p:cNvSpPr>
          <p:nvPr/>
        </p:nvSpPr>
        <p:spPr>
          <a:xfrm>
            <a:off x="10316752" y="2706493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6C3F028A-F093-47D7-B000-CFDAFEF671B7}"/>
              </a:ext>
            </a:extLst>
          </p:cNvPr>
          <p:cNvSpPr txBox="1">
            <a:spLocks/>
          </p:cNvSpPr>
          <p:nvPr/>
        </p:nvSpPr>
        <p:spPr>
          <a:xfrm>
            <a:off x="10319333" y="3524040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B34280B2-F260-49E1-88BA-B3585E872049}"/>
              </a:ext>
            </a:extLst>
          </p:cNvPr>
          <p:cNvSpPr txBox="1">
            <a:spLocks/>
          </p:cNvSpPr>
          <p:nvPr/>
        </p:nvSpPr>
        <p:spPr>
          <a:xfrm>
            <a:off x="10243003" y="4238352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DEB478E3-FF23-4430-AD7A-966BABF92206}"/>
              </a:ext>
            </a:extLst>
          </p:cNvPr>
          <p:cNvSpPr txBox="1">
            <a:spLocks/>
          </p:cNvSpPr>
          <p:nvPr/>
        </p:nvSpPr>
        <p:spPr>
          <a:xfrm>
            <a:off x="10316752" y="5055899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ti-ET" sz="3200" baseline="30000" dirty="0"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945803-4A71-4CEC-A9D6-8079323C1C75}"/>
              </a:ext>
            </a:extLst>
          </p:cNvPr>
          <p:cNvSpPr/>
          <p:nvPr/>
        </p:nvSpPr>
        <p:spPr>
          <a:xfrm flipV="1">
            <a:off x="5684705" y="5317806"/>
            <a:ext cx="4346342" cy="158952"/>
          </a:xfrm>
          <a:prstGeom prst="rect">
            <a:avLst/>
          </a:prstGeom>
          <a:pattFill prst="ltVert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E7C116-770B-4F98-9652-D0D429D8F1EA}"/>
              </a:ext>
            </a:extLst>
          </p:cNvPr>
          <p:cNvGrpSpPr/>
          <p:nvPr/>
        </p:nvGrpSpPr>
        <p:grpSpPr>
          <a:xfrm>
            <a:off x="7524556" y="4867691"/>
            <a:ext cx="72000" cy="252000"/>
            <a:chOff x="617594" y="5373733"/>
            <a:chExt cx="134881" cy="43651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9BD698-A532-46B5-811B-2077CF530249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411343-98C7-4870-9851-DEC3FB63360B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6AE88C-09D5-4C7F-88A9-9D1E123F1B4B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7BAABC5-23F3-4075-9CFA-54A781368AA8}"/>
              </a:ext>
            </a:extLst>
          </p:cNvPr>
          <p:cNvGrpSpPr/>
          <p:nvPr/>
        </p:nvGrpSpPr>
        <p:grpSpPr>
          <a:xfrm>
            <a:off x="10767654" y="4867691"/>
            <a:ext cx="72000" cy="252000"/>
            <a:chOff x="617594" y="5373733"/>
            <a:chExt cx="134881" cy="43651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2E603E-E624-4521-9A8A-1CBE144BEB0D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CF45E78-96D8-45DD-AC26-7585C26AB089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AE1C2E-2376-4FC7-A1B2-B1ABE630D37F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79EB874-944D-4714-BD7C-7C39F59286A8}"/>
                  </a:ext>
                </a:extLst>
              </p:cNvPr>
              <p:cNvSpPr txBox="1"/>
              <p:nvPr/>
            </p:nvSpPr>
            <p:spPr>
              <a:xfrm>
                <a:off x="5691803" y="5746733"/>
                <a:ext cx="396614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=1+2+2</m:t>
                      </m:r>
                      <m:r>
                        <a:rPr lang="en-US" sz="24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+…+2</m:t>
                      </m:r>
                      <m:r>
                        <a:rPr lang="en-US" sz="24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79EB874-944D-4714-BD7C-7C39F592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03" y="5746733"/>
                <a:ext cx="39661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907D46-D334-4583-A894-D37C3AD32F88}"/>
                  </a:ext>
                </a:extLst>
              </p:cNvPr>
              <p:cNvSpPr txBox="1"/>
              <p:nvPr/>
            </p:nvSpPr>
            <p:spPr>
              <a:xfrm>
                <a:off x="9758492" y="5737976"/>
                <a:ext cx="2144375" cy="468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907D46-D334-4583-A894-D37C3AD32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92" y="5737976"/>
                <a:ext cx="2144375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V="1">
            <a:off x="5670248" y="5587677"/>
            <a:ext cx="6278339" cy="4571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EE9FDC9-468F-4E45-880A-59297D2DA47D}"/>
                  </a:ext>
                </a:extLst>
              </p:cNvPr>
              <p:cNvSpPr txBox="1"/>
              <p:nvPr/>
            </p:nvSpPr>
            <p:spPr>
              <a:xfrm>
                <a:off x="5655479" y="6340890"/>
                <a:ext cx="1511297" cy="392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ti-ET" sz="20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EE9FDC9-468F-4E45-880A-59297D2DA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479" y="6340890"/>
                <a:ext cx="1511297" cy="392993"/>
              </a:xfrm>
              <a:prstGeom prst="rect">
                <a:avLst/>
              </a:prstGeom>
              <a:blipFill>
                <a:blip r:embed="rId7"/>
                <a:stretch>
                  <a:fillRect l="-403" b="-30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E934BD5-D025-4305-BD3F-31EAB98341D4}"/>
                  </a:ext>
                </a:extLst>
              </p:cNvPr>
              <p:cNvSpPr txBox="1"/>
              <p:nvPr/>
            </p:nvSpPr>
            <p:spPr>
              <a:xfrm>
                <a:off x="7175648" y="6316733"/>
                <a:ext cx="2478273" cy="468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E934BD5-D025-4305-BD3F-31EAB9834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48" y="6316733"/>
                <a:ext cx="2478273" cy="468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B6A6045-D4EA-4B0D-B0EC-30482B1E1507}"/>
                  </a:ext>
                </a:extLst>
              </p:cNvPr>
              <p:cNvSpPr/>
              <p:nvPr/>
            </p:nvSpPr>
            <p:spPr>
              <a:xfrm>
                <a:off x="8487756" y="3539178"/>
                <a:ext cx="3415111" cy="1884467"/>
              </a:xfrm>
              <a:prstGeom prst="wedgeRectCallout">
                <a:avLst>
                  <a:gd name="adj1" fmla="val 21167"/>
                  <a:gd name="adj2" fmla="val 68298"/>
                </a:avLst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2400" b="1" dirty="0" smtClean="0"/>
                        <m:t>Geometric</m:t>
                      </m:r>
                      <m:r>
                        <m:rPr>
                          <m:nor/>
                        </m:rPr>
                        <a:rPr lang="en-CA" sz="2400" b="1" dirty="0" smtClean="0"/>
                        <m:t> </m:t>
                      </m:r>
                      <m:r>
                        <m:rPr>
                          <m:nor/>
                        </m:rPr>
                        <a:rPr lang="en-CA" sz="2400" b="1" dirty="0" smtClean="0"/>
                        <m:t>Series</m:t>
                      </m:r>
                      <m:r>
                        <m:rPr>
                          <m:nor/>
                        </m:rPr>
                        <a:rPr lang="en-CA" sz="2400" b="1" dirty="0" smtClean="0"/>
                        <m:t>: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i-ET" sz="2400" dirty="0"/>
              </a:p>
              <a:p>
                <a:pPr algn="ctr"/>
                <a:endParaRPr lang="ti-ET" sz="2400" dirty="0"/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B6A6045-D4EA-4B0D-B0EC-30482B1E1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756" y="3539178"/>
                <a:ext cx="3415111" cy="1884467"/>
              </a:xfrm>
              <a:prstGeom prst="wedgeRectCallout">
                <a:avLst>
                  <a:gd name="adj1" fmla="val 21167"/>
                  <a:gd name="adj2" fmla="val 68298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4DD8F1-095B-4BB2-A0F8-AB7145DB2C4E}"/>
                  </a:ext>
                </a:extLst>
              </p:cNvPr>
              <p:cNvSpPr txBox="1"/>
              <p:nvPr/>
            </p:nvSpPr>
            <p:spPr>
              <a:xfrm>
                <a:off x="9758492" y="6283647"/>
                <a:ext cx="2190094" cy="453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4DD8F1-095B-4BB2-A0F8-AB7145DB2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92" y="6283647"/>
                <a:ext cx="2190094" cy="453137"/>
              </a:xfrm>
              <a:prstGeom prst="rect">
                <a:avLst/>
              </a:prstGeom>
              <a:blipFill>
                <a:blip r:embed="rId10"/>
                <a:stretch>
                  <a:fillRect b="-20732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9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3" grpId="0" animBg="1"/>
      <p:bldP spid="28" grpId="0" animBg="1"/>
      <p:bldP spid="29" grpId="0" animBg="1"/>
      <p:bldP spid="45" grpId="0"/>
      <p:bldP spid="49" grpId="0" animBg="1"/>
      <p:bldP spid="50" grpId="0" animBg="1"/>
      <p:bldP spid="58" grpId="0"/>
      <p:bldP spid="59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124" grpId="0" animBg="1"/>
      <p:bldP spid="125" grpId="0" animBg="1"/>
      <p:bldP spid="4" grpId="0" animBg="1"/>
      <p:bldP spid="126" grpId="0" animBg="1"/>
      <p:bldP spid="127" grpId="0" animBg="1"/>
      <p:bldP spid="9" grpId="0" animBg="1"/>
      <p:bldP spid="1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MIK_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11346</TotalTime>
  <Words>6315</Words>
  <Application>Microsoft Office PowerPoint</Application>
  <PresentationFormat>Widescreen</PresentationFormat>
  <Paragraphs>864</Paragraphs>
  <Slides>61</Slides>
  <Notes>15</Notes>
  <HiddenSlides>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Comic Sans MS</vt:lpstr>
      <vt:lpstr>Consolas</vt:lpstr>
      <vt:lpstr>Leelawadee</vt:lpstr>
      <vt:lpstr>Nyala</vt:lpstr>
      <vt:lpstr>Segoe UI</vt:lpstr>
      <vt:lpstr>Times New Roman</vt:lpstr>
      <vt:lpstr>Wingdings</vt:lpstr>
      <vt:lpstr>Office Theme</vt:lpstr>
      <vt:lpstr>Custom Design</vt:lpstr>
      <vt:lpstr>Equation</vt:lpstr>
      <vt:lpstr>ECEG-5193: Algorithm Analysis and Design</vt:lpstr>
      <vt:lpstr>3. Recurrences</vt:lpstr>
      <vt:lpstr>Recurrence</vt:lpstr>
      <vt:lpstr>Recurrence: Iteration.</vt:lpstr>
      <vt:lpstr>Recurrence</vt:lpstr>
      <vt:lpstr>Recurrence</vt:lpstr>
      <vt:lpstr>Recurrence</vt:lpstr>
      <vt:lpstr>Recurrence Relation</vt:lpstr>
      <vt:lpstr>PowerPoint Presentation</vt:lpstr>
      <vt:lpstr>Recurrence Relation</vt:lpstr>
      <vt:lpstr>PowerPoint Presentation</vt:lpstr>
      <vt:lpstr>Recurrence Relation</vt:lpstr>
      <vt:lpstr>Recurrence Relation</vt:lpstr>
      <vt:lpstr>Recurrence Relation</vt:lpstr>
      <vt:lpstr>Master Theorem for Dividing Functions</vt:lpstr>
      <vt:lpstr>Recurrence</vt:lpstr>
      <vt:lpstr>Why are we interested in recurrences?</vt:lpstr>
      <vt:lpstr>The challenge</vt:lpstr>
      <vt:lpstr>Three Approaches</vt:lpstr>
      <vt:lpstr>Substitution method</vt:lpstr>
      <vt:lpstr>PowerPoint Presentation</vt:lpstr>
      <vt:lpstr>PowerPoint Presentation</vt:lpstr>
      <vt:lpstr>Base case?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variables</vt:lpstr>
      <vt:lpstr>Changing variables: [ m = log n ]</vt:lpstr>
      <vt:lpstr>Recursion Tree</vt:lpstr>
      <vt:lpstr>The Recursion Tree Approach</vt:lpstr>
      <vt:lpstr>The Recursion Tree Approach</vt:lpstr>
      <vt:lpstr>The Recursion Tree Approach</vt:lpstr>
      <vt:lpstr>PowerPoint Presentation</vt:lpstr>
      <vt:lpstr>PowerPoint Presentation</vt:lpstr>
      <vt:lpstr>PowerPoint Presentation</vt:lpstr>
      <vt:lpstr>PowerPoint Presentation</vt:lpstr>
      <vt:lpstr>Verify solution using substitution</vt:lpstr>
      <vt:lpstr>Verify solution using substitution</vt:lpstr>
      <vt:lpstr>Master’s method</vt:lpstr>
      <vt:lpstr>Master’s method</vt:lpstr>
      <vt:lpstr>Examples</vt:lpstr>
      <vt:lpstr>Examples</vt:lpstr>
      <vt:lpstr>Examples (cont.)</vt:lpstr>
      <vt:lpstr>Examples</vt:lpstr>
      <vt:lpstr>Examples</vt:lpstr>
      <vt:lpstr>Master Method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does the master method work?</vt:lpstr>
      <vt:lpstr>PowerPoint Presentation</vt:lpstr>
      <vt:lpstr>Shortcomings </vt:lpstr>
      <vt:lpstr>Other forms of the master method</vt:lpstr>
      <vt:lpstr>Recurrences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294</cp:revision>
  <dcterms:created xsi:type="dcterms:W3CDTF">2021-10-24T06:23:43Z</dcterms:created>
  <dcterms:modified xsi:type="dcterms:W3CDTF">2022-11-20T06:45:15Z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