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5" r:id="rId2"/>
    <p:sldMasterId id="2147483669" r:id="rId3"/>
    <p:sldMasterId id="2147483681" r:id="rId4"/>
    <p:sldMasterId id="2147483697" r:id="rId5"/>
  </p:sldMasterIdLst>
  <p:notesMasterIdLst>
    <p:notesMasterId r:id="rId167"/>
  </p:notesMasterIdLst>
  <p:handoutMasterIdLst>
    <p:handoutMasterId r:id="rId168"/>
  </p:handoutMasterIdLst>
  <p:sldIdLst>
    <p:sldId id="256" r:id="rId6"/>
    <p:sldId id="715" r:id="rId7"/>
    <p:sldId id="301" r:id="rId8"/>
    <p:sldId id="713" r:id="rId9"/>
    <p:sldId id="259" r:id="rId10"/>
    <p:sldId id="260" r:id="rId11"/>
    <p:sldId id="261" r:id="rId12"/>
    <p:sldId id="262" r:id="rId13"/>
    <p:sldId id="263" r:id="rId14"/>
    <p:sldId id="701" r:id="rId15"/>
    <p:sldId id="702" r:id="rId16"/>
    <p:sldId id="703" r:id="rId17"/>
    <p:sldId id="704" r:id="rId18"/>
    <p:sldId id="705" r:id="rId19"/>
    <p:sldId id="706" r:id="rId20"/>
    <p:sldId id="707" r:id="rId21"/>
    <p:sldId id="708" r:id="rId22"/>
    <p:sldId id="709" r:id="rId23"/>
    <p:sldId id="273" r:id="rId24"/>
    <p:sldId id="274" r:id="rId25"/>
    <p:sldId id="275" r:id="rId26"/>
    <p:sldId id="276" r:id="rId27"/>
    <p:sldId id="277" r:id="rId28"/>
    <p:sldId id="278" r:id="rId29"/>
    <p:sldId id="279" r:id="rId30"/>
    <p:sldId id="303" r:id="rId31"/>
    <p:sldId id="304" r:id="rId32"/>
    <p:sldId id="501" r:id="rId33"/>
    <p:sldId id="502" r:id="rId34"/>
    <p:sldId id="307" r:id="rId35"/>
    <p:sldId id="652" r:id="rId36"/>
    <p:sldId id="651" r:id="rId37"/>
    <p:sldId id="653" r:id="rId38"/>
    <p:sldId id="654" r:id="rId39"/>
    <p:sldId id="306" r:id="rId40"/>
    <p:sldId id="580" r:id="rId41"/>
    <p:sldId id="314" r:id="rId42"/>
    <p:sldId id="659" r:id="rId43"/>
    <p:sldId id="658" r:id="rId44"/>
    <p:sldId id="661" r:id="rId45"/>
    <p:sldId id="662" r:id="rId46"/>
    <p:sldId id="663" r:id="rId47"/>
    <p:sldId id="665" r:id="rId48"/>
    <p:sldId id="664" r:id="rId49"/>
    <p:sldId id="666" r:id="rId50"/>
    <p:sldId id="316" r:id="rId51"/>
    <p:sldId id="330" r:id="rId52"/>
    <p:sldId id="331" r:id="rId53"/>
    <p:sldId id="333" r:id="rId54"/>
    <p:sldId id="332" r:id="rId55"/>
    <p:sldId id="334" r:id="rId56"/>
    <p:sldId id="335" r:id="rId57"/>
    <p:sldId id="336" r:id="rId58"/>
    <p:sldId id="337" r:id="rId59"/>
    <p:sldId id="667" r:id="rId60"/>
    <p:sldId id="338" r:id="rId61"/>
    <p:sldId id="339" r:id="rId62"/>
    <p:sldId id="340" r:id="rId63"/>
    <p:sldId id="341" r:id="rId64"/>
    <p:sldId id="342" r:id="rId65"/>
    <p:sldId id="344" r:id="rId66"/>
    <p:sldId id="347" r:id="rId67"/>
    <p:sldId id="348" r:id="rId68"/>
    <p:sldId id="346" r:id="rId69"/>
    <p:sldId id="349" r:id="rId70"/>
    <p:sldId id="351" r:id="rId71"/>
    <p:sldId id="353" r:id="rId72"/>
    <p:sldId id="354" r:id="rId73"/>
    <p:sldId id="356" r:id="rId74"/>
    <p:sldId id="357" r:id="rId75"/>
    <p:sldId id="359" r:id="rId76"/>
    <p:sldId id="360" r:id="rId77"/>
    <p:sldId id="358" r:id="rId78"/>
    <p:sldId id="361" r:id="rId79"/>
    <p:sldId id="362" r:id="rId80"/>
    <p:sldId id="363" r:id="rId81"/>
    <p:sldId id="364" r:id="rId82"/>
    <p:sldId id="375" r:id="rId83"/>
    <p:sldId id="593" r:id="rId84"/>
    <p:sldId id="366" r:id="rId85"/>
    <p:sldId id="376" r:id="rId86"/>
    <p:sldId id="377" r:id="rId87"/>
    <p:sldId id="378" r:id="rId88"/>
    <p:sldId id="380" r:id="rId89"/>
    <p:sldId id="381" r:id="rId90"/>
    <p:sldId id="382" r:id="rId91"/>
    <p:sldId id="383" r:id="rId92"/>
    <p:sldId id="384" r:id="rId93"/>
    <p:sldId id="385" r:id="rId94"/>
    <p:sldId id="387" r:id="rId95"/>
    <p:sldId id="367" r:id="rId96"/>
    <p:sldId id="369" r:id="rId97"/>
    <p:sldId id="388" r:id="rId98"/>
    <p:sldId id="389" r:id="rId99"/>
    <p:sldId id="390" r:id="rId100"/>
    <p:sldId id="370" r:id="rId101"/>
    <p:sldId id="596" r:id="rId102"/>
    <p:sldId id="597" r:id="rId103"/>
    <p:sldId id="598" r:id="rId104"/>
    <p:sldId id="714" r:id="rId105"/>
    <p:sldId id="372" r:id="rId106"/>
    <p:sldId id="373" r:id="rId107"/>
    <p:sldId id="374" r:id="rId108"/>
    <p:sldId id="599" r:id="rId109"/>
    <p:sldId id="710" r:id="rId110"/>
    <p:sldId id="675" r:id="rId111"/>
    <p:sldId id="676" r:id="rId112"/>
    <p:sldId id="677" r:id="rId113"/>
    <p:sldId id="678" r:id="rId114"/>
    <p:sldId id="679" r:id="rId115"/>
    <p:sldId id="682" r:id="rId116"/>
    <p:sldId id="680" r:id="rId117"/>
    <p:sldId id="681" r:id="rId118"/>
    <p:sldId id="683" r:id="rId119"/>
    <p:sldId id="684" r:id="rId120"/>
    <p:sldId id="687" r:id="rId121"/>
    <p:sldId id="685" r:id="rId122"/>
    <p:sldId id="688" r:id="rId123"/>
    <p:sldId id="686" r:id="rId124"/>
    <p:sldId id="689" r:id="rId125"/>
    <p:sldId id="690" r:id="rId126"/>
    <p:sldId id="691" r:id="rId127"/>
    <p:sldId id="692" r:id="rId128"/>
    <p:sldId id="693" r:id="rId129"/>
    <p:sldId id="694" r:id="rId130"/>
    <p:sldId id="695" r:id="rId131"/>
    <p:sldId id="696" r:id="rId132"/>
    <p:sldId id="697" r:id="rId133"/>
    <p:sldId id="698" r:id="rId134"/>
    <p:sldId id="700" r:id="rId135"/>
    <p:sldId id="699" r:id="rId136"/>
    <p:sldId id="674" r:id="rId137"/>
    <p:sldId id="600" r:id="rId138"/>
    <p:sldId id="712" r:id="rId139"/>
    <p:sldId id="264" r:id="rId140"/>
    <p:sldId id="265" r:id="rId141"/>
    <p:sldId id="266" r:id="rId142"/>
    <p:sldId id="267" r:id="rId143"/>
    <p:sldId id="268" r:id="rId144"/>
    <p:sldId id="269" r:id="rId145"/>
    <p:sldId id="270" r:id="rId146"/>
    <p:sldId id="271" r:id="rId147"/>
    <p:sldId id="272" r:id="rId148"/>
    <p:sldId id="623" r:id="rId149"/>
    <p:sldId id="711" r:id="rId150"/>
    <p:sldId id="633" r:id="rId151"/>
    <p:sldId id="628" r:id="rId152"/>
    <p:sldId id="630" r:id="rId153"/>
    <p:sldId id="634" r:id="rId154"/>
    <p:sldId id="617" r:id="rId155"/>
    <p:sldId id="619" r:id="rId156"/>
    <p:sldId id="635" r:id="rId157"/>
    <p:sldId id="620" r:id="rId158"/>
    <p:sldId id="622" r:id="rId159"/>
    <p:sldId id="636" r:id="rId160"/>
    <p:sldId id="612" r:id="rId161"/>
    <p:sldId id="631" r:id="rId162"/>
    <p:sldId id="640" r:id="rId163"/>
    <p:sldId id="641" r:id="rId164"/>
    <p:sldId id="643" r:id="rId165"/>
    <p:sldId id="642" r:id="rId166"/>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99D34CFC-4CE2-482F-A9AD-FC80E24F6E86}">
          <p14:sldIdLst>
            <p14:sldId id="256"/>
            <p14:sldId id="715"/>
          </p14:sldIdLst>
        </p14:section>
        <p14:section name="Introduction to Binary Heap" id="{B6FE83FA-6FA6-4145-922E-0F58AA693953}">
          <p14:sldIdLst>
            <p14:sldId id="301"/>
            <p14:sldId id="713"/>
            <p14:sldId id="259"/>
            <p14:sldId id="260"/>
            <p14:sldId id="261"/>
            <p14:sldId id="262"/>
            <p14:sldId id="263"/>
            <p14:sldId id="701"/>
            <p14:sldId id="702"/>
            <p14:sldId id="703"/>
            <p14:sldId id="704"/>
            <p14:sldId id="705"/>
            <p14:sldId id="706"/>
            <p14:sldId id="707"/>
            <p14:sldId id="708"/>
            <p14:sldId id="709"/>
            <p14:sldId id="273"/>
            <p14:sldId id="274"/>
            <p14:sldId id="275"/>
            <p14:sldId id="276"/>
            <p14:sldId id="277"/>
            <p14:sldId id="278"/>
            <p14:sldId id="279"/>
          </p14:sldIdLst>
        </p14:section>
        <p14:section name="Binary heap" id="{6003BD97-5E2A-4152-BE9F-2CE84981DB92}">
          <p14:sldIdLst>
            <p14:sldId id="303"/>
            <p14:sldId id="304"/>
            <p14:sldId id="501"/>
            <p14:sldId id="502"/>
            <p14:sldId id="307"/>
            <p14:sldId id="652"/>
            <p14:sldId id="651"/>
            <p14:sldId id="653"/>
            <p14:sldId id="654"/>
            <p14:sldId id="306"/>
            <p14:sldId id="580"/>
          </p14:sldIdLst>
        </p14:section>
        <p14:section name="Heapify" id="{987F63D1-41D4-4D9E-A816-60DE48079FA9}">
          <p14:sldIdLst>
            <p14:sldId id="314"/>
            <p14:sldId id="659"/>
            <p14:sldId id="658"/>
            <p14:sldId id="661"/>
            <p14:sldId id="662"/>
            <p14:sldId id="663"/>
            <p14:sldId id="665"/>
            <p14:sldId id="664"/>
            <p14:sldId id="666"/>
            <p14:sldId id="316"/>
            <p14:sldId id="330"/>
          </p14:sldIdLst>
        </p14:section>
        <p14:section name="Heapify Analysis" id="{315E743A-D532-419A-BE63-B826DAEC1EF1}">
          <p14:sldIdLst>
            <p14:sldId id="331"/>
          </p14:sldIdLst>
        </p14:section>
        <p14:section name="Operations" id="{3B7026A2-F4FA-4397-BE76-F18E1E065B76}">
          <p14:sldIdLst>
            <p14:sldId id="333"/>
          </p14:sldIdLst>
        </p14:section>
        <p14:section name="Maximum" id="{8E654D61-5323-4C16-972C-DC9ACC7AB4FB}">
          <p14:sldIdLst>
            <p14:sldId id="332"/>
          </p14:sldIdLst>
        </p14:section>
        <p14:section name="ExtractMax" id="{5A999094-DA1D-4F4F-99F5-AB3D5C614A61}">
          <p14:sldIdLst>
            <p14:sldId id="334"/>
            <p14:sldId id="335"/>
            <p14:sldId id="336"/>
            <p14:sldId id="337"/>
            <p14:sldId id="667"/>
            <p14:sldId id="338"/>
            <p14:sldId id="339"/>
            <p14:sldId id="340"/>
            <p14:sldId id="341"/>
          </p14:sldIdLst>
        </p14:section>
        <p14:section name="Extract Max Analysis" id="{38B0FB17-1194-4967-9EC7-4D65E91F69AE}">
          <p14:sldIdLst>
            <p14:sldId id="342"/>
          </p14:sldIdLst>
        </p14:section>
        <p14:section name="Increase Element" id="{8235A595-14EB-485E-82DC-55D4D183DC13}">
          <p14:sldIdLst>
            <p14:sldId id="344"/>
            <p14:sldId id="347"/>
            <p14:sldId id="348"/>
            <p14:sldId id="346"/>
            <p14:sldId id="349"/>
            <p14:sldId id="351"/>
            <p14:sldId id="353"/>
            <p14:sldId id="354"/>
          </p14:sldIdLst>
        </p14:section>
        <p14:section name="Increase Element Analysis" id="{8BD5D73D-7755-4159-8D9B-7CA3788A60E6}">
          <p14:sldIdLst>
            <p14:sldId id="356"/>
          </p14:sldIdLst>
        </p14:section>
        <p14:section name="Insert" id="{A5AF3EA9-8ABD-42BD-AA7E-E4F124A3A86B}">
          <p14:sldIdLst>
            <p14:sldId id="357"/>
            <p14:sldId id="359"/>
            <p14:sldId id="360"/>
            <p14:sldId id="358"/>
          </p14:sldIdLst>
        </p14:section>
        <p14:section name="Insert Analysis" id="{541ACB15-2F00-43C7-8D20-7F4F4FECDD88}">
          <p14:sldIdLst>
            <p14:sldId id="361"/>
          </p14:sldIdLst>
        </p14:section>
        <p14:section name="Build" id="{20E7497B-363B-45BA-BC3D-91750F3A231D}">
          <p14:sldIdLst>
            <p14:sldId id="362"/>
            <p14:sldId id="363"/>
            <p14:sldId id="364"/>
            <p14:sldId id="375"/>
            <p14:sldId id="593"/>
            <p14:sldId id="366"/>
            <p14:sldId id="376"/>
            <p14:sldId id="377"/>
            <p14:sldId id="378"/>
            <p14:sldId id="380"/>
            <p14:sldId id="381"/>
            <p14:sldId id="382"/>
            <p14:sldId id="383"/>
            <p14:sldId id="384"/>
            <p14:sldId id="385"/>
            <p14:sldId id="387"/>
          </p14:sldIdLst>
        </p14:section>
        <p14:section name="BuildHeap Analysis" id="{0CDD28F9-216E-44A8-A5AB-4CAE7BF3F0FA}">
          <p14:sldIdLst>
            <p14:sldId id="367"/>
            <p14:sldId id="369"/>
            <p14:sldId id="388"/>
            <p14:sldId id="389"/>
            <p14:sldId id="390"/>
            <p14:sldId id="370"/>
            <p14:sldId id="596"/>
            <p14:sldId id="597"/>
            <p14:sldId id="598"/>
            <p14:sldId id="714"/>
            <p14:sldId id="372"/>
            <p14:sldId id="373"/>
            <p14:sldId id="374"/>
          </p14:sldIdLst>
        </p14:section>
        <p14:section name="Heap Sort" id="{4676472B-19B2-4D6E-9FDC-33281FD95778}">
          <p14:sldIdLst>
            <p14:sldId id="599"/>
            <p14:sldId id="710"/>
            <p14:sldId id="675"/>
            <p14:sldId id="676"/>
            <p14:sldId id="677"/>
            <p14:sldId id="678"/>
            <p14:sldId id="679"/>
            <p14:sldId id="682"/>
            <p14:sldId id="680"/>
            <p14:sldId id="681"/>
            <p14:sldId id="683"/>
            <p14:sldId id="684"/>
            <p14:sldId id="687"/>
            <p14:sldId id="685"/>
            <p14:sldId id="688"/>
            <p14:sldId id="686"/>
            <p14:sldId id="689"/>
            <p14:sldId id="690"/>
            <p14:sldId id="691"/>
            <p14:sldId id="692"/>
            <p14:sldId id="693"/>
            <p14:sldId id="694"/>
            <p14:sldId id="695"/>
            <p14:sldId id="696"/>
            <p14:sldId id="697"/>
            <p14:sldId id="698"/>
            <p14:sldId id="700"/>
            <p14:sldId id="699"/>
            <p14:sldId id="674"/>
            <p14:sldId id="600"/>
          </p14:sldIdLst>
        </p14:section>
        <p14:section name="Demo" id="{E418EC23-BC93-41CA-97AF-341A2346F864}">
          <p14:sldIdLst>
            <p14:sldId id="712"/>
            <p14:sldId id="264"/>
            <p14:sldId id="265"/>
            <p14:sldId id="266"/>
            <p14:sldId id="267"/>
            <p14:sldId id="268"/>
            <p14:sldId id="269"/>
            <p14:sldId id="270"/>
            <p14:sldId id="271"/>
            <p14:sldId id="272"/>
          </p14:sldIdLst>
        </p14:section>
        <p14:section name="Priority Queues" id="{284274D3-F2C9-4A36-A4A9-BD0E211D94BD}">
          <p14:sldIdLst>
            <p14:sldId id="623"/>
            <p14:sldId id="711"/>
            <p14:sldId id="633"/>
            <p14:sldId id="628"/>
            <p14:sldId id="630"/>
            <p14:sldId id="634"/>
            <p14:sldId id="617"/>
            <p14:sldId id="619"/>
            <p14:sldId id="635"/>
            <p14:sldId id="620"/>
            <p14:sldId id="622"/>
            <p14:sldId id="636"/>
            <p14:sldId id="612"/>
            <p14:sldId id="631"/>
            <p14:sldId id="640"/>
            <p14:sldId id="641"/>
            <p14:sldId id="643"/>
            <p14:sldId id="6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DD0111"/>
    <a:srgbClr val="006699"/>
    <a:srgbClr val="3333FF"/>
    <a:srgbClr val="0066FF"/>
    <a:srgbClr val="008080"/>
    <a:srgbClr val="CC0000"/>
    <a:srgbClr val="9900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32" autoAdjust="0"/>
  </p:normalViewPr>
  <p:slideViewPr>
    <p:cSldViewPr snapToGrid="0">
      <p:cViewPr varScale="1">
        <p:scale>
          <a:sx n="78" d="100"/>
          <a:sy n="78" d="100"/>
        </p:scale>
        <p:origin x="1570"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63" y="86"/>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viewProps" Target="viewProps.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theme" Target="theme/theme1.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slide" Target="slides/slide16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2"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BC5DBC64-AD5F-47D7-8C2F-902EC9F407AF}"/>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t" anchorCtr="0" compatLnSpc="1">
            <a:prstTxWarp prst="textNoShape">
              <a:avLst/>
            </a:prstTxWarp>
          </a:bodyPr>
          <a:lstStyle>
            <a:lvl1pPr defTabSz="933450">
              <a:defRPr sz="1200"/>
            </a:lvl1pPr>
          </a:lstStyle>
          <a:p>
            <a:endParaRPr lang="en-US" altLang="ti-ET"/>
          </a:p>
        </p:txBody>
      </p:sp>
      <p:sp>
        <p:nvSpPr>
          <p:cNvPr id="247811" name="Rectangle 3">
            <a:extLst>
              <a:ext uri="{FF2B5EF4-FFF2-40B4-BE49-F238E27FC236}">
                <a16:creationId xmlns:a16="http://schemas.microsoft.com/office/drawing/2014/main" id="{9838179F-F423-47C4-9F07-1B6F7E538228}"/>
              </a:ext>
            </a:extLst>
          </p:cNvPr>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t" anchorCtr="0" compatLnSpc="1">
            <a:prstTxWarp prst="textNoShape">
              <a:avLst/>
            </a:prstTxWarp>
          </a:bodyPr>
          <a:lstStyle>
            <a:lvl1pPr algn="r" defTabSz="933450">
              <a:defRPr sz="1200"/>
            </a:lvl1pPr>
          </a:lstStyle>
          <a:p>
            <a:endParaRPr lang="en-US" altLang="ti-ET"/>
          </a:p>
        </p:txBody>
      </p:sp>
      <p:sp>
        <p:nvSpPr>
          <p:cNvPr id="247812" name="Rectangle 4">
            <a:extLst>
              <a:ext uri="{FF2B5EF4-FFF2-40B4-BE49-F238E27FC236}">
                <a16:creationId xmlns:a16="http://schemas.microsoft.com/office/drawing/2014/main" id="{89A7E93C-668F-4D57-BFFB-00C938C79374}"/>
              </a:ext>
            </a:extLst>
          </p:cNvPr>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b" anchorCtr="0" compatLnSpc="1">
            <a:prstTxWarp prst="textNoShape">
              <a:avLst/>
            </a:prstTxWarp>
          </a:bodyPr>
          <a:lstStyle>
            <a:lvl1pPr defTabSz="933450">
              <a:defRPr sz="1200"/>
            </a:lvl1pPr>
          </a:lstStyle>
          <a:p>
            <a:endParaRPr lang="en-US" altLang="ti-ET"/>
          </a:p>
        </p:txBody>
      </p:sp>
      <p:sp>
        <p:nvSpPr>
          <p:cNvPr id="247813" name="Rectangle 5">
            <a:extLst>
              <a:ext uri="{FF2B5EF4-FFF2-40B4-BE49-F238E27FC236}">
                <a16:creationId xmlns:a16="http://schemas.microsoft.com/office/drawing/2014/main" id="{7C1D9838-B0D2-4D9D-947E-87D511AE1D13}"/>
              </a:ext>
            </a:extLst>
          </p:cNvPr>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b" anchorCtr="0" compatLnSpc="1">
            <a:prstTxWarp prst="textNoShape">
              <a:avLst/>
            </a:prstTxWarp>
          </a:bodyPr>
          <a:lstStyle>
            <a:lvl1pPr algn="r" defTabSz="933450">
              <a:defRPr sz="1200"/>
            </a:lvl1pPr>
          </a:lstStyle>
          <a:p>
            <a:fld id="{F37FAE8E-D453-4013-8691-D157EB2C1CF4}" type="slidenum">
              <a:rPr lang="en-US" altLang="ti-ET"/>
              <a:pPr/>
              <a:t>‹#›</a:t>
            </a:fld>
            <a:endParaRPr lang="en-US" altLang="ti-E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CF1EB1E-D9FB-4774-864C-053E60DC6659}"/>
              </a:ext>
            </a:extLst>
          </p:cNvPr>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t" anchorCtr="0" compatLnSpc="1">
            <a:prstTxWarp prst="textNoShape">
              <a:avLst/>
            </a:prstTxWarp>
          </a:bodyPr>
          <a:lstStyle>
            <a:lvl1pPr defTabSz="933450">
              <a:defRPr sz="1200"/>
            </a:lvl1pPr>
          </a:lstStyle>
          <a:p>
            <a:endParaRPr lang="en-US" altLang="ti-ET"/>
          </a:p>
        </p:txBody>
      </p:sp>
      <p:sp>
        <p:nvSpPr>
          <p:cNvPr id="4099" name="Rectangle 3">
            <a:extLst>
              <a:ext uri="{FF2B5EF4-FFF2-40B4-BE49-F238E27FC236}">
                <a16:creationId xmlns:a16="http://schemas.microsoft.com/office/drawing/2014/main" id="{0695A455-DA74-4AFE-B2F5-6E1D2DDEC485}"/>
              </a:ext>
            </a:extLst>
          </p:cNvPr>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t" anchorCtr="0" compatLnSpc="1">
            <a:prstTxWarp prst="textNoShape">
              <a:avLst/>
            </a:prstTxWarp>
          </a:bodyPr>
          <a:lstStyle>
            <a:lvl1pPr algn="r" defTabSz="933450">
              <a:defRPr sz="1200"/>
            </a:lvl1pPr>
          </a:lstStyle>
          <a:p>
            <a:endParaRPr lang="en-US" altLang="ti-ET"/>
          </a:p>
        </p:txBody>
      </p:sp>
      <p:sp>
        <p:nvSpPr>
          <p:cNvPr id="4100" name="Rectangle 4">
            <a:extLst>
              <a:ext uri="{FF2B5EF4-FFF2-40B4-BE49-F238E27FC236}">
                <a16:creationId xmlns:a16="http://schemas.microsoft.com/office/drawing/2014/main" id="{5B3C337A-6D6B-4363-9516-6D28AA017083}"/>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303798DD-802C-4B46-AA45-C712B475D0A9}"/>
              </a:ext>
            </a:extLst>
          </p:cNvPr>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4102" name="Rectangle 6">
            <a:extLst>
              <a:ext uri="{FF2B5EF4-FFF2-40B4-BE49-F238E27FC236}">
                <a16:creationId xmlns:a16="http://schemas.microsoft.com/office/drawing/2014/main" id="{3DCB21DA-FB22-4C45-AFFA-3DD88C633334}"/>
              </a:ext>
            </a:extLst>
          </p:cNvPr>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b" anchorCtr="0" compatLnSpc="1">
            <a:prstTxWarp prst="textNoShape">
              <a:avLst/>
            </a:prstTxWarp>
          </a:bodyPr>
          <a:lstStyle>
            <a:lvl1pPr defTabSz="933450">
              <a:defRPr sz="1200"/>
            </a:lvl1pPr>
          </a:lstStyle>
          <a:p>
            <a:endParaRPr lang="en-US" altLang="ti-ET"/>
          </a:p>
        </p:txBody>
      </p:sp>
      <p:sp>
        <p:nvSpPr>
          <p:cNvPr id="4103" name="Rectangle 7">
            <a:extLst>
              <a:ext uri="{FF2B5EF4-FFF2-40B4-BE49-F238E27FC236}">
                <a16:creationId xmlns:a16="http://schemas.microsoft.com/office/drawing/2014/main" id="{A8C66565-55CE-4E24-B7A0-5BCE9049A59B}"/>
              </a:ext>
            </a:extLst>
          </p:cNvPr>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06" tIns="46703" rIns="93406" bIns="46703" numCol="1" anchor="b" anchorCtr="0" compatLnSpc="1">
            <a:prstTxWarp prst="textNoShape">
              <a:avLst/>
            </a:prstTxWarp>
          </a:bodyPr>
          <a:lstStyle>
            <a:lvl1pPr algn="r" defTabSz="933450">
              <a:defRPr sz="1200"/>
            </a:lvl1pPr>
          </a:lstStyle>
          <a:p>
            <a:fld id="{6C91161C-90E2-4499-9F6B-49DAABDA2104}" type="slidenum">
              <a:rPr lang="en-US" altLang="ti-ET"/>
              <a:pPr/>
              <a:t>‹#›</a:t>
            </a:fld>
            <a:endParaRPr lang="en-US" altLang="ti-E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1AD409-C416-4ED6-A013-6439B41A4BA1}"/>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1105BBC-D5C9-4628-9142-54059FDC64A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54" name="Rectangle 2">
            <a:extLst>
              <a:ext uri="{FF2B5EF4-FFF2-40B4-BE49-F238E27FC236}">
                <a16:creationId xmlns:a16="http://schemas.microsoft.com/office/drawing/2014/main" id="{C65CE6FC-7292-4D13-94CA-8E454F90445C}"/>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In general, there are two conditions that can stop the pushing upward:</a:t>
            </a:r>
          </a:p>
          <a:p>
            <a:r>
              <a:rPr lang="en-US" altLang="en-US"/>
              <a:t>1. We reach a spot where the parent is &gt;= the new node, or</a:t>
            </a:r>
          </a:p>
          <a:p>
            <a:r>
              <a:rPr lang="en-US" altLang="en-US"/>
              <a:t>2. We reach the root.</a:t>
            </a:r>
          </a:p>
          <a:p>
            <a:endParaRPr lang="en-US" altLang="en-US"/>
          </a:p>
          <a:p>
            <a:r>
              <a:rPr lang="en-US" altLang="en-US"/>
              <a:t>This process is called </a:t>
            </a:r>
            <a:r>
              <a:rPr lang="en-US" altLang="en-US" u="sng"/>
              <a:t>reheapification upward </a:t>
            </a:r>
            <a:r>
              <a:rPr lang="en-US" altLang="en-US"/>
              <a:t>(I didn't just make up that name, really).</a:t>
            </a:r>
          </a:p>
        </p:txBody>
      </p:sp>
      <p:sp>
        <p:nvSpPr>
          <p:cNvPr id="23555" name="Rectangle 3">
            <a:extLst>
              <a:ext uri="{FF2B5EF4-FFF2-40B4-BE49-F238E27FC236}">
                <a16:creationId xmlns:a16="http://schemas.microsoft.com/office/drawing/2014/main" id="{905B7EFB-A161-4978-9E79-BBEE397FC47F}"/>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6071FC-E27F-43C5-94F0-7FF88F4283D0}"/>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146C96D7-F0C8-44F9-A0E1-A6842642A60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02" name="Rectangle 2">
            <a:extLst>
              <a:ext uri="{FF2B5EF4-FFF2-40B4-BE49-F238E27FC236}">
                <a16:creationId xmlns:a16="http://schemas.microsoft.com/office/drawing/2014/main" id="{6F28A09B-8252-4303-9C15-AAD357971FFA}"/>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We can also remove the top node from a heap. The first step of the removal is to move the last node of the tree onto the root. In this example we move the 27 onto the root.</a:t>
            </a:r>
          </a:p>
        </p:txBody>
      </p:sp>
      <p:sp>
        <p:nvSpPr>
          <p:cNvPr id="25603" name="Rectangle 3">
            <a:extLst>
              <a:ext uri="{FF2B5EF4-FFF2-40B4-BE49-F238E27FC236}">
                <a16:creationId xmlns:a16="http://schemas.microsoft.com/office/drawing/2014/main" id="{BF4A1662-0EF3-425E-B7D2-3D6DC53879CB}"/>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E98B3C-68D5-4D70-B237-A9B09825BE97}"/>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DD2C1B9D-4BC1-4B2A-9845-74A7A2D1A4F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50" name="Rectangle 2">
            <a:extLst>
              <a:ext uri="{FF2B5EF4-FFF2-40B4-BE49-F238E27FC236}">
                <a16:creationId xmlns:a16="http://schemas.microsoft.com/office/drawing/2014/main" id="{7FFC8C34-6952-4019-B167-15CD709B2DEE}"/>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Now the 27 is on top of the heap, and the original root (45) is no longer around. But the heap property is once again violated. </a:t>
            </a:r>
          </a:p>
        </p:txBody>
      </p:sp>
      <p:sp>
        <p:nvSpPr>
          <p:cNvPr id="27651" name="Rectangle 3">
            <a:extLst>
              <a:ext uri="{FF2B5EF4-FFF2-40B4-BE49-F238E27FC236}">
                <a16:creationId xmlns:a16="http://schemas.microsoft.com/office/drawing/2014/main" id="{BD44005D-2811-49AA-B794-60AD1D7DA6A9}"/>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B4211A-BC60-41BB-9013-9EB20F436AD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18309EF6-8451-49FD-9C05-95A8F6B7C5C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698" name="Rectangle 2">
            <a:extLst>
              <a:ext uri="{FF2B5EF4-FFF2-40B4-BE49-F238E27FC236}">
                <a16:creationId xmlns:a16="http://schemas.microsoft.com/office/drawing/2014/main" id="{C60AE443-E650-4B5F-96E4-72BBC7B27C68}"/>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We'll fix the problem by pushing the out-of-place node downward. Perhaps you can guess what the downward pushing is called....</a:t>
            </a:r>
            <a:r>
              <a:rPr lang="en-US" altLang="en-US" u="sng"/>
              <a:t>reheapification downward</a:t>
            </a:r>
            <a:r>
              <a:rPr lang="en-US" altLang="en-US"/>
              <a:t>.</a:t>
            </a:r>
          </a:p>
        </p:txBody>
      </p:sp>
      <p:sp>
        <p:nvSpPr>
          <p:cNvPr id="29699" name="Rectangle 3">
            <a:extLst>
              <a:ext uri="{FF2B5EF4-FFF2-40B4-BE49-F238E27FC236}">
                <a16:creationId xmlns:a16="http://schemas.microsoft.com/office/drawing/2014/main" id="{6E720EDD-4A08-484A-A9C4-4F8D5795ADF9}"/>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78F9B8-D092-4FA1-89CF-0B6265899DC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76E77CB4-F57D-47B5-BE15-61DDEDB7868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6" name="Rectangle 2">
            <a:extLst>
              <a:ext uri="{FF2B5EF4-FFF2-40B4-BE49-F238E27FC236}">
                <a16:creationId xmlns:a16="http://schemas.microsoft.com/office/drawing/2014/main" id="{88B99DEE-F080-426C-BD3E-9BC0B07C813A}"/>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When we push a node downward it is important to swap it with its largest child.  (Otherwise we are creating extra problems by placing the smaller child on top of the larger child.) This is what the tree looks like after one swap. </a:t>
            </a:r>
          </a:p>
          <a:p>
            <a:endParaRPr lang="en-US" altLang="en-US"/>
          </a:p>
          <a:p>
            <a:r>
              <a:rPr lang="en-US" altLang="en-US"/>
              <a:t>Should I continue with the reheapification downward?</a:t>
            </a:r>
          </a:p>
        </p:txBody>
      </p:sp>
      <p:sp>
        <p:nvSpPr>
          <p:cNvPr id="31747" name="Rectangle 3">
            <a:extLst>
              <a:ext uri="{FF2B5EF4-FFF2-40B4-BE49-F238E27FC236}">
                <a16:creationId xmlns:a16="http://schemas.microsoft.com/office/drawing/2014/main" id="{3F871A9C-818A-4A67-9CA9-FA3F8330048D}"/>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6B09B6-C222-43F9-AA76-015237C84E33}"/>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BC24CF0-8FBF-4EBB-899D-6F97BD3D0D9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4" name="Rectangle 2">
            <a:extLst>
              <a:ext uri="{FF2B5EF4-FFF2-40B4-BE49-F238E27FC236}">
                <a16:creationId xmlns:a16="http://schemas.microsoft.com/office/drawing/2014/main" id="{EE1EDD44-E5E4-42C7-9D76-F26EF5E0BFFA}"/>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Yes, I swap again, and now the 27 is in an acceptable location.</a:t>
            </a:r>
          </a:p>
        </p:txBody>
      </p:sp>
      <p:sp>
        <p:nvSpPr>
          <p:cNvPr id="33795" name="Rectangle 3">
            <a:extLst>
              <a:ext uri="{FF2B5EF4-FFF2-40B4-BE49-F238E27FC236}">
                <a16:creationId xmlns:a16="http://schemas.microsoft.com/office/drawing/2014/main" id="{E7499225-8401-4D08-975F-C0C06BE58CA2}"/>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F44B49-E2C3-4932-BA28-D2918B1C2DB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454367D2-06BC-4E88-95C6-24BEA5480C3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2" name="Rectangle 2">
            <a:extLst>
              <a:ext uri="{FF2B5EF4-FFF2-40B4-BE49-F238E27FC236}">
                <a16:creationId xmlns:a16="http://schemas.microsoft.com/office/drawing/2014/main" id="{4FFF65C5-95AA-4617-AF8F-988A371EEE38}"/>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Reheapification downward can stop under two circumstances:</a:t>
            </a:r>
          </a:p>
          <a:p>
            <a:r>
              <a:rPr lang="en-US" altLang="en-US"/>
              <a:t>1. The children all have keys that are &lt;= the out-of-place node.</a:t>
            </a:r>
          </a:p>
          <a:p>
            <a:r>
              <a:rPr lang="en-US" altLang="en-US"/>
              <a:t>2. The out-of-place node reaches a leaf.</a:t>
            </a:r>
          </a:p>
        </p:txBody>
      </p:sp>
      <p:sp>
        <p:nvSpPr>
          <p:cNvPr id="35843" name="Rectangle 3">
            <a:extLst>
              <a:ext uri="{FF2B5EF4-FFF2-40B4-BE49-F238E27FC236}">
                <a16:creationId xmlns:a16="http://schemas.microsoft.com/office/drawing/2014/main" id="{814E98FB-7EBF-489F-945A-6C068B8C6DAC}"/>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DF464D-112B-4C37-8C30-6DFA6EEA517F}"/>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19DCDDF6-5007-459B-B6AF-F3BA051619E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7890" name="Rectangle 2">
            <a:extLst>
              <a:ext uri="{FF2B5EF4-FFF2-40B4-BE49-F238E27FC236}">
                <a16:creationId xmlns:a16="http://schemas.microsoft.com/office/drawing/2014/main" id="{ADFBD4F8-8943-415E-B447-AE683932DD7B}"/>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37891" name="Rectangle 3">
            <a:extLst>
              <a:ext uri="{FF2B5EF4-FFF2-40B4-BE49-F238E27FC236}">
                <a16:creationId xmlns:a16="http://schemas.microsoft.com/office/drawing/2014/main" id="{69671FD5-0A99-449B-9E7C-8B83328C2812}"/>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1EA45C-FE12-4FB0-8695-B5B0F3830F81}"/>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38B51455-2CB8-462E-BAC0-ECB47F61642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938" name="Rectangle 2">
            <a:extLst>
              <a:ext uri="{FF2B5EF4-FFF2-40B4-BE49-F238E27FC236}">
                <a16:creationId xmlns:a16="http://schemas.microsoft.com/office/drawing/2014/main" id="{447EC260-28AA-4D8E-B792-59CD9DB5EAB9}"/>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Following the usual technique for implementing a complete binary tree, the data from the root is stored in the first entry of the array.</a:t>
            </a:r>
          </a:p>
          <a:p>
            <a:endParaRPr lang="en-US" altLang="en-US"/>
          </a:p>
        </p:txBody>
      </p:sp>
      <p:sp>
        <p:nvSpPr>
          <p:cNvPr id="39939" name="Rectangle 3">
            <a:extLst>
              <a:ext uri="{FF2B5EF4-FFF2-40B4-BE49-F238E27FC236}">
                <a16:creationId xmlns:a16="http://schemas.microsoft.com/office/drawing/2014/main" id="{1D2E76F9-E21A-4625-A4B4-1AF09E48DF2E}"/>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E89F25-0B90-4BF7-B12B-B3DBF9EA59CE}"/>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7C82CC8B-2610-46C7-9DCD-E186747CDA6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1986" name="Rectangle 2">
            <a:extLst>
              <a:ext uri="{FF2B5EF4-FFF2-40B4-BE49-F238E27FC236}">
                <a16:creationId xmlns:a16="http://schemas.microsoft.com/office/drawing/2014/main" id="{B6594D98-40EF-499A-8E1C-902A69FF9B13}"/>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The next two nodes go in the next two locations of the array.</a:t>
            </a:r>
          </a:p>
        </p:txBody>
      </p:sp>
      <p:sp>
        <p:nvSpPr>
          <p:cNvPr id="41987" name="Rectangle 3">
            <a:extLst>
              <a:ext uri="{FF2B5EF4-FFF2-40B4-BE49-F238E27FC236}">
                <a16:creationId xmlns:a16="http://schemas.microsoft.com/office/drawing/2014/main" id="{AA25FCC7-3C6F-4914-B988-D0A27742BBD0}"/>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70564E-F887-4776-B25D-B7668E507C2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3380231-4A63-4746-8EA2-270BD8509CF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0" name="Rectangle 2">
            <a:extLst>
              <a:ext uri="{FF2B5EF4-FFF2-40B4-BE49-F238E27FC236}">
                <a16:creationId xmlns:a16="http://schemas.microsoft.com/office/drawing/2014/main" id="{88D0A6FD-3156-4104-BC60-9F97EED6A4CC}"/>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...from left-to-right...</a:t>
            </a:r>
          </a:p>
        </p:txBody>
      </p:sp>
      <p:sp>
        <p:nvSpPr>
          <p:cNvPr id="7171" name="Rectangle 3">
            <a:extLst>
              <a:ext uri="{FF2B5EF4-FFF2-40B4-BE49-F238E27FC236}">
                <a16:creationId xmlns:a16="http://schemas.microsoft.com/office/drawing/2014/main" id="{F2DB2B21-09AA-476C-9412-53F25B31CFFE}"/>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6A4493-389F-438A-BCCE-75C08E482386}"/>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A512F5D6-1D2C-4D4D-B524-02F5B5E2992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4034" name="Rectangle 2">
            <a:extLst>
              <a:ext uri="{FF2B5EF4-FFF2-40B4-BE49-F238E27FC236}">
                <a16:creationId xmlns:a16="http://schemas.microsoft.com/office/drawing/2014/main" id="{B17609BF-A5CA-45F6-B827-A2270C72B2AA}"/>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and so on.</a:t>
            </a:r>
          </a:p>
        </p:txBody>
      </p:sp>
      <p:sp>
        <p:nvSpPr>
          <p:cNvPr id="44035" name="Rectangle 3">
            <a:extLst>
              <a:ext uri="{FF2B5EF4-FFF2-40B4-BE49-F238E27FC236}">
                <a16:creationId xmlns:a16="http://schemas.microsoft.com/office/drawing/2014/main" id="{14BD1AFA-704A-4976-AEC4-59008D4D241E}"/>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B6C250-0C8B-4346-87CB-CC08FAA73B9D}"/>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1AA5F5C8-B5FE-4320-ADC5-B8A9E1F73D6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6082" name="Rectangle 2">
            <a:extLst>
              <a:ext uri="{FF2B5EF4-FFF2-40B4-BE49-F238E27FC236}">
                <a16:creationId xmlns:a16="http://schemas.microsoft.com/office/drawing/2014/main" id="{D93C5141-F209-4BAA-886E-314FA48980E8}"/>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As with any partially-filled array, we are only concerned with the front part of the array. If the tree has five nodes, then we are only concerned with the entries in the first five components of the array.</a:t>
            </a:r>
          </a:p>
        </p:txBody>
      </p:sp>
      <p:sp>
        <p:nvSpPr>
          <p:cNvPr id="46083" name="Rectangle 3">
            <a:extLst>
              <a:ext uri="{FF2B5EF4-FFF2-40B4-BE49-F238E27FC236}">
                <a16:creationId xmlns:a16="http://schemas.microsoft.com/office/drawing/2014/main" id="{3B86ABDD-A8E8-4E11-9E41-45C2438C085C}"/>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DE6EAE-FF31-424C-B4C4-FE295375F966}"/>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0BA099F7-6E88-455D-B2CA-999F33B0D5F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130" name="Rectangle 2">
            <a:extLst>
              <a:ext uri="{FF2B5EF4-FFF2-40B4-BE49-F238E27FC236}">
                <a16:creationId xmlns:a16="http://schemas.microsoft.com/office/drawing/2014/main" id="{907D85DB-4318-4DF2-9BDB-6068D22CBD4E}"/>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With this implementation of a heap, there are no pointers. The only way that we know that the array is a heap is the manner in which we manipulate it.</a:t>
            </a:r>
          </a:p>
        </p:txBody>
      </p:sp>
      <p:sp>
        <p:nvSpPr>
          <p:cNvPr id="48131" name="Rectangle 3">
            <a:extLst>
              <a:ext uri="{FF2B5EF4-FFF2-40B4-BE49-F238E27FC236}">
                <a16:creationId xmlns:a16="http://schemas.microsoft.com/office/drawing/2014/main" id="{07E5C559-7DF6-4501-BCB9-B04357DA7697}"/>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CDFD20-08C7-4ECC-9C99-614A7712529B}"/>
              </a:ext>
            </a:extLst>
          </p:cNvPr>
          <p:cNvSpPr>
            <a:spLocks noGrp="1" noChangeArrowheads="1"/>
          </p:cNvSpPr>
          <p:nvPr>
            <p:ph type="sldNum" sz="quarter" idx="5"/>
          </p:nvPr>
        </p:nvSpPr>
        <p:spPr>
          <a:ln/>
        </p:spPr>
        <p:txBody>
          <a:bodyPr/>
          <a:lstStyle/>
          <a:p>
            <a:fld id="{4EAA1546-A8B4-4F91-A743-D9294B671634}" type="slidenum">
              <a:rPr lang="en-US" altLang="ti-ET"/>
              <a:pPr/>
              <a:t>28</a:t>
            </a:fld>
            <a:endParaRPr lang="en-US" altLang="ti-ET"/>
          </a:p>
        </p:txBody>
      </p:sp>
      <p:sp>
        <p:nvSpPr>
          <p:cNvPr id="502786" name="Rectangle 2">
            <a:extLst>
              <a:ext uri="{FF2B5EF4-FFF2-40B4-BE49-F238E27FC236}">
                <a16:creationId xmlns:a16="http://schemas.microsoft.com/office/drawing/2014/main" id="{8A7A42D8-EC40-4E38-B9B2-52B613A907AB}"/>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4868ED0E-ECC3-4417-8452-8B25AFFB7B66}"/>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111553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F1B759-28BF-40C6-A624-E0A5E34BA43C}"/>
              </a:ext>
            </a:extLst>
          </p:cNvPr>
          <p:cNvSpPr>
            <a:spLocks noGrp="1" noChangeArrowheads="1"/>
          </p:cNvSpPr>
          <p:nvPr>
            <p:ph type="sldNum" sz="quarter" idx="5"/>
          </p:nvPr>
        </p:nvSpPr>
        <p:spPr>
          <a:ln/>
        </p:spPr>
        <p:txBody>
          <a:bodyPr/>
          <a:lstStyle/>
          <a:p>
            <a:fld id="{EAB604FB-C7A3-4CD0-B291-902E026AB0C3}" type="slidenum">
              <a:rPr lang="en-US" altLang="ti-ET"/>
              <a:pPr/>
              <a:t>29</a:t>
            </a:fld>
            <a:endParaRPr lang="en-US" altLang="ti-ET"/>
          </a:p>
        </p:txBody>
      </p:sp>
      <p:sp>
        <p:nvSpPr>
          <p:cNvPr id="503810" name="Rectangle 2">
            <a:extLst>
              <a:ext uri="{FF2B5EF4-FFF2-40B4-BE49-F238E27FC236}">
                <a16:creationId xmlns:a16="http://schemas.microsoft.com/office/drawing/2014/main" id="{64ABCA56-28E2-4E14-AFE5-40DE7C9FDBF8}"/>
              </a:ext>
            </a:extLst>
          </p:cNvPr>
          <p:cNvSpPr>
            <a:spLocks noGrp="1" noRot="1" noChangeAspect="1" noChangeArrowheads="1" noTextEdit="1"/>
          </p:cNvSpPr>
          <p:nvPr>
            <p:ph type="sldImg"/>
          </p:nvPr>
        </p:nvSpPr>
        <p:spPr>
          <a:ln/>
        </p:spPr>
      </p:sp>
      <p:sp>
        <p:nvSpPr>
          <p:cNvPr id="503811" name="Rectangle 3">
            <a:extLst>
              <a:ext uri="{FF2B5EF4-FFF2-40B4-BE49-F238E27FC236}">
                <a16:creationId xmlns:a16="http://schemas.microsoft.com/office/drawing/2014/main" id="{054AF62E-4CA2-4C32-955A-6207D365869B}"/>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451738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E8C7ED-5FD7-4DF5-AF33-6F4B995F424C}"/>
              </a:ext>
            </a:extLst>
          </p:cNvPr>
          <p:cNvSpPr>
            <a:spLocks noGrp="1" noChangeArrowheads="1"/>
          </p:cNvSpPr>
          <p:nvPr>
            <p:ph type="sldNum" sz="quarter" idx="5"/>
          </p:nvPr>
        </p:nvSpPr>
        <p:spPr>
          <a:ln/>
        </p:spPr>
        <p:txBody>
          <a:bodyPr/>
          <a:lstStyle/>
          <a:p>
            <a:fld id="{C7988276-8C53-4106-BCC2-1BCDCE484CD0}" type="slidenum">
              <a:rPr lang="en-US" altLang="ti-ET"/>
              <a:pPr/>
              <a:t>36</a:t>
            </a:fld>
            <a:endParaRPr lang="en-US" altLang="ti-ET"/>
          </a:p>
        </p:txBody>
      </p:sp>
      <p:sp>
        <p:nvSpPr>
          <p:cNvPr id="506882" name="Rectangle 2">
            <a:extLst>
              <a:ext uri="{FF2B5EF4-FFF2-40B4-BE49-F238E27FC236}">
                <a16:creationId xmlns:a16="http://schemas.microsoft.com/office/drawing/2014/main" id="{DB5ED0EF-E570-4A0F-983B-5B8D669394F0}"/>
              </a:ext>
            </a:extLst>
          </p:cNvPr>
          <p:cNvSpPr>
            <a:spLocks noGrp="1" noRot="1" noChangeAspect="1" noChangeArrowheads="1" noTextEdit="1"/>
          </p:cNvSpPr>
          <p:nvPr>
            <p:ph type="sldImg"/>
          </p:nvPr>
        </p:nvSpPr>
        <p:spPr>
          <a:ln/>
        </p:spPr>
      </p:sp>
      <p:sp>
        <p:nvSpPr>
          <p:cNvPr id="506883" name="Rectangle 3">
            <a:extLst>
              <a:ext uri="{FF2B5EF4-FFF2-40B4-BE49-F238E27FC236}">
                <a16:creationId xmlns:a16="http://schemas.microsoft.com/office/drawing/2014/main" id="{451E578C-E8D9-4716-BD04-C2A4CED47785}"/>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693533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4629B9-B124-468C-AD44-EEC6FBA9A583}"/>
              </a:ext>
            </a:extLst>
          </p:cNvPr>
          <p:cNvSpPr>
            <a:spLocks noGrp="1" noChangeArrowheads="1"/>
          </p:cNvSpPr>
          <p:nvPr>
            <p:ph type="sldNum" sz="quarter" idx="5"/>
          </p:nvPr>
        </p:nvSpPr>
        <p:spPr>
          <a:ln/>
        </p:spPr>
        <p:txBody>
          <a:bodyPr/>
          <a:lstStyle/>
          <a:p>
            <a:fld id="{8C4F93A2-CAD3-4CE5-8411-522FE885AF26}" type="slidenum">
              <a:rPr lang="en-US" altLang="ti-ET"/>
              <a:pPr/>
              <a:t>79</a:t>
            </a:fld>
            <a:endParaRPr lang="en-US" altLang="ti-ET"/>
          </a:p>
        </p:txBody>
      </p:sp>
      <p:sp>
        <p:nvSpPr>
          <p:cNvPr id="512002" name="Rectangle 2">
            <a:extLst>
              <a:ext uri="{FF2B5EF4-FFF2-40B4-BE49-F238E27FC236}">
                <a16:creationId xmlns:a16="http://schemas.microsoft.com/office/drawing/2014/main" id="{55884515-4CE5-48F6-85F0-113843B22FE0}"/>
              </a:ext>
            </a:extLst>
          </p:cNvPr>
          <p:cNvSpPr>
            <a:spLocks noGrp="1" noRot="1" noChangeAspect="1" noChangeArrowheads="1" noTextEdit="1"/>
          </p:cNvSpPr>
          <p:nvPr>
            <p:ph type="sldImg"/>
          </p:nvPr>
        </p:nvSpPr>
        <p:spPr>
          <a:ln/>
        </p:spPr>
      </p:sp>
      <p:sp>
        <p:nvSpPr>
          <p:cNvPr id="512003" name="Rectangle 3">
            <a:extLst>
              <a:ext uri="{FF2B5EF4-FFF2-40B4-BE49-F238E27FC236}">
                <a16:creationId xmlns:a16="http://schemas.microsoft.com/office/drawing/2014/main" id="{4369F66F-A046-4421-8499-A8A1974D1BB5}"/>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34814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863776-A8B4-4A6B-A63B-7F891CBD120A}"/>
              </a:ext>
            </a:extLst>
          </p:cNvPr>
          <p:cNvSpPr>
            <a:spLocks noGrp="1" noChangeArrowheads="1"/>
          </p:cNvSpPr>
          <p:nvPr>
            <p:ph type="sldNum" sz="quarter" idx="5"/>
          </p:nvPr>
        </p:nvSpPr>
        <p:spPr>
          <a:ln/>
        </p:spPr>
        <p:txBody>
          <a:bodyPr/>
          <a:lstStyle/>
          <a:p>
            <a:fld id="{81CBD751-1992-4084-B75F-8020F49F450D}" type="slidenum">
              <a:rPr lang="en-US" altLang="ti-ET"/>
              <a:pPr/>
              <a:t>97</a:t>
            </a:fld>
            <a:endParaRPr lang="en-US" altLang="ti-ET"/>
          </a:p>
        </p:txBody>
      </p:sp>
      <p:sp>
        <p:nvSpPr>
          <p:cNvPr id="513026" name="Rectangle 2">
            <a:extLst>
              <a:ext uri="{FF2B5EF4-FFF2-40B4-BE49-F238E27FC236}">
                <a16:creationId xmlns:a16="http://schemas.microsoft.com/office/drawing/2014/main" id="{A9126043-49D9-4313-8723-36D1D15DCC1A}"/>
              </a:ext>
            </a:extLst>
          </p:cNvPr>
          <p:cNvSpPr>
            <a:spLocks noGrp="1" noRot="1" noChangeAspect="1" noChangeArrowheads="1" noTextEdit="1"/>
          </p:cNvSpPr>
          <p:nvPr>
            <p:ph type="sldImg"/>
          </p:nvPr>
        </p:nvSpPr>
        <p:spPr>
          <a:ln/>
        </p:spPr>
      </p:sp>
      <p:sp>
        <p:nvSpPr>
          <p:cNvPr id="513027" name="Rectangle 3">
            <a:extLst>
              <a:ext uri="{FF2B5EF4-FFF2-40B4-BE49-F238E27FC236}">
                <a16:creationId xmlns:a16="http://schemas.microsoft.com/office/drawing/2014/main" id="{EF548408-A962-430B-9D14-416A472F7173}"/>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4122493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70D7EF-007C-4B5D-8EF4-248C2301AF1C}"/>
              </a:ext>
            </a:extLst>
          </p:cNvPr>
          <p:cNvSpPr>
            <a:spLocks noGrp="1" noChangeArrowheads="1"/>
          </p:cNvSpPr>
          <p:nvPr>
            <p:ph type="sldNum" sz="quarter" idx="5"/>
          </p:nvPr>
        </p:nvSpPr>
        <p:spPr>
          <a:ln/>
        </p:spPr>
        <p:txBody>
          <a:bodyPr/>
          <a:lstStyle/>
          <a:p>
            <a:fld id="{787C4B24-F354-40C6-BBC0-A5E042D29205}" type="slidenum">
              <a:rPr lang="en-US" altLang="ti-ET"/>
              <a:pPr/>
              <a:t>98</a:t>
            </a:fld>
            <a:endParaRPr lang="en-US" altLang="ti-ET"/>
          </a:p>
        </p:txBody>
      </p:sp>
      <p:sp>
        <p:nvSpPr>
          <p:cNvPr id="514050" name="Rectangle 2">
            <a:extLst>
              <a:ext uri="{FF2B5EF4-FFF2-40B4-BE49-F238E27FC236}">
                <a16:creationId xmlns:a16="http://schemas.microsoft.com/office/drawing/2014/main" id="{1DE159C4-523A-4D24-9904-53E1A24E7069}"/>
              </a:ext>
            </a:extLst>
          </p:cNvPr>
          <p:cNvSpPr>
            <a:spLocks noGrp="1" noRot="1" noChangeAspect="1" noChangeArrowheads="1" noTextEdit="1"/>
          </p:cNvSpPr>
          <p:nvPr>
            <p:ph type="sldImg"/>
          </p:nvPr>
        </p:nvSpPr>
        <p:spPr>
          <a:ln/>
        </p:spPr>
      </p:sp>
      <p:sp>
        <p:nvSpPr>
          <p:cNvPr id="514051" name="Rectangle 3">
            <a:extLst>
              <a:ext uri="{FF2B5EF4-FFF2-40B4-BE49-F238E27FC236}">
                <a16:creationId xmlns:a16="http://schemas.microsoft.com/office/drawing/2014/main" id="{22CCD803-8195-47C0-9972-FDC10ED5EF22}"/>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00971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AE2736-5630-45D3-A865-6D7F6D34D0B4}"/>
              </a:ext>
            </a:extLst>
          </p:cNvPr>
          <p:cNvSpPr>
            <a:spLocks noGrp="1" noChangeArrowheads="1"/>
          </p:cNvSpPr>
          <p:nvPr>
            <p:ph type="sldNum" sz="quarter" idx="5"/>
          </p:nvPr>
        </p:nvSpPr>
        <p:spPr>
          <a:ln/>
        </p:spPr>
        <p:txBody>
          <a:bodyPr/>
          <a:lstStyle/>
          <a:p>
            <a:fld id="{FB325F4C-7760-4ED3-9FAD-A6E03F52A201}" type="slidenum">
              <a:rPr lang="en-US" altLang="ti-ET"/>
              <a:pPr/>
              <a:t>99</a:t>
            </a:fld>
            <a:endParaRPr lang="en-US" altLang="ti-ET"/>
          </a:p>
        </p:txBody>
      </p:sp>
      <p:sp>
        <p:nvSpPr>
          <p:cNvPr id="515074" name="Rectangle 2">
            <a:extLst>
              <a:ext uri="{FF2B5EF4-FFF2-40B4-BE49-F238E27FC236}">
                <a16:creationId xmlns:a16="http://schemas.microsoft.com/office/drawing/2014/main" id="{BBDBE20C-AE90-47A3-B50A-D0189E17842B}"/>
              </a:ext>
            </a:extLst>
          </p:cNvPr>
          <p:cNvSpPr>
            <a:spLocks noGrp="1" noRot="1" noChangeAspect="1" noChangeArrowheads="1" noTextEdit="1"/>
          </p:cNvSpPr>
          <p:nvPr>
            <p:ph type="sldImg"/>
          </p:nvPr>
        </p:nvSpPr>
        <p:spPr>
          <a:ln/>
        </p:spPr>
      </p:sp>
      <p:sp>
        <p:nvSpPr>
          <p:cNvPr id="515075" name="Rectangle 3">
            <a:extLst>
              <a:ext uri="{FF2B5EF4-FFF2-40B4-BE49-F238E27FC236}">
                <a16:creationId xmlns:a16="http://schemas.microsoft.com/office/drawing/2014/main" id="{EBAEAA7B-5115-49CC-8AD6-32AB993D0FD4}"/>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0970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533EF1-C1B1-4181-92EE-49ED24616158}"/>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92F8AA6-56E2-4ED1-AD93-EAFB4B881FE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218" name="Rectangle 2">
            <a:extLst>
              <a:ext uri="{FF2B5EF4-FFF2-40B4-BE49-F238E27FC236}">
                <a16:creationId xmlns:a16="http://schemas.microsoft.com/office/drawing/2014/main" id="{4DC060B9-B05D-4829-A952-B5AC36B5795F}"/>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...from left-to-right...</a:t>
            </a:r>
          </a:p>
        </p:txBody>
      </p:sp>
      <p:sp>
        <p:nvSpPr>
          <p:cNvPr id="9219" name="Rectangle 3">
            <a:extLst>
              <a:ext uri="{FF2B5EF4-FFF2-40B4-BE49-F238E27FC236}">
                <a16:creationId xmlns:a16="http://schemas.microsoft.com/office/drawing/2014/main" id="{BD282B74-8B9C-4234-924F-4CF65727B436}"/>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1EE3EF-F5A6-44C9-A719-80131237B329}"/>
              </a:ext>
            </a:extLst>
          </p:cNvPr>
          <p:cNvSpPr>
            <a:spLocks noGrp="1" noChangeArrowheads="1"/>
          </p:cNvSpPr>
          <p:nvPr>
            <p:ph type="sldNum" sz="quarter" idx="5"/>
          </p:nvPr>
        </p:nvSpPr>
        <p:spPr>
          <a:ln/>
        </p:spPr>
        <p:txBody>
          <a:bodyPr/>
          <a:lstStyle/>
          <a:p>
            <a:fld id="{B5A8B5AD-4A0C-48CF-8651-1323EB36C21D}" type="slidenum">
              <a:rPr lang="en-US" altLang="ti-ET"/>
              <a:pPr/>
              <a:t>104</a:t>
            </a:fld>
            <a:endParaRPr lang="en-US" altLang="ti-ET"/>
          </a:p>
        </p:txBody>
      </p:sp>
      <p:sp>
        <p:nvSpPr>
          <p:cNvPr id="516098" name="Rectangle 2">
            <a:extLst>
              <a:ext uri="{FF2B5EF4-FFF2-40B4-BE49-F238E27FC236}">
                <a16:creationId xmlns:a16="http://schemas.microsoft.com/office/drawing/2014/main" id="{6A6E2A25-C5B5-429A-AA64-E080BFB03FCB}"/>
              </a:ext>
            </a:extLst>
          </p:cNvPr>
          <p:cNvSpPr>
            <a:spLocks noGrp="1" noRot="1" noChangeAspect="1" noChangeArrowheads="1" noTextEdit="1"/>
          </p:cNvSpPr>
          <p:nvPr>
            <p:ph type="sldImg"/>
          </p:nvPr>
        </p:nvSpPr>
        <p:spPr>
          <a:ln/>
        </p:spPr>
      </p:sp>
      <p:sp>
        <p:nvSpPr>
          <p:cNvPr id="516099" name="Rectangle 3">
            <a:extLst>
              <a:ext uri="{FF2B5EF4-FFF2-40B4-BE49-F238E27FC236}">
                <a16:creationId xmlns:a16="http://schemas.microsoft.com/office/drawing/2014/main" id="{FF0B161D-4D8F-4A61-AB65-D1F5C240231A}"/>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1EE3EF-F5A6-44C9-A719-80131237B329}"/>
              </a:ext>
            </a:extLst>
          </p:cNvPr>
          <p:cNvSpPr>
            <a:spLocks noGrp="1" noChangeArrowheads="1"/>
          </p:cNvSpPr>
          <p:nvPr>
            <p:ph type="sldNum" sz="quarter" idx="5"/>
          </p:nvPr>
        </p:nvSpPr>
        <p:spPr>
          <a:ln/>
        </p:spPr>
        <p:txBody>
          <a:bodyPr/>
          <a:lstStyle/>
          <a:p>
            <a:fld id="{B5A8B5AD-4A0C-48CF-8651-1323EB36C21D}" type="slidenum">
              <a:rPr lang="en-US" altLang="ti-ET"/>
              <a:pPr/>
              <a:t>105</a:t>
            </a:fld>
            <a:endParaRPr lang="en-US" altLang="ti-ET"/>
          </a:p>
        </p:txBody>
      </p:sp>
      <p:sp>
        <p:nvSpPr>
          <p:cNvPr id="516098" name="Rectangle 2">
            <a:extLst>
              <a:ext uri="{FF2B5EF4-FFF2-40B4-BE49-F238E27FC236}">
                <a16:creationId xmlns:a16="http://schemas.microsoft.com/office/drawing/2014/main" id="{6A6E2A25-C5B5-429A-AA64-E080BFB03FCB}"/>
              </a:ext>
            </a:extLst>
          </p:cNvPr>
          <p:cNvSpPr>
            <a:spLocks noGrp="1" noRot="1" noChangeAspect="1" noChangeArrowheads="1" noTextEdit="1"/>
          </p:cNvSpPr>
          <p:nvPr>
            <p:ph type="sldImg"/>
          </p:nvPr>
        </p:nvSpPr>
        <p:spPr>
          <a:ln/>
        </p:spPr>
      </p:sp>
      <p:sp>
        <p:nvSpPr>
          <p:cNvPr id="516099" name="Rectangle 3">
            <a:extLst>
              <a:ext uri="{FF2B5EF4-FFF2-40B4-BE49-F238E27FC236}">
                <a16:creationId xmlns:a16="http://schemas.microsoft.com/office/drawing/2014/main" id="{FF0B161D-4D8F-4A61-AB65-D1F5C240231A}"/>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1404512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106</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800791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107</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4224562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108</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518598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109</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6692363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110</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411045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111</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087891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112</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1159799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113</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105074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A1B31C-F843-4313-912E-815AAB5D233B}"/>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C8C16AC2-0A04-4131-992E-CBDA10FC56C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6" name="Rectangle 2">
            <a:extLst>
              <a:ext uri="{FF2B5EF4-FFF2-40B4-BE49-F238E27FC236}">
                <a16:creationId xmlns:a16="http://schemas.microsoft.com/office/drawing/2014/main" id="{CCFBF3EB-C40B-4660-BF1E-C2B11726E7A0}"/>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...and when a level is filled you start the next level at the left.</a:t>
            </a:r>
          </a:p>
        </p:txBody>
      </p:sp>
      <p:sp>
        <p:nvSpPr>
          <p:cNvPr id="11267" name="Rectangle 3">
            <a:extLst>
              <a:ext uri="{FF2B5EF4-FFF2-40B4-BE49-F238E27FC236}">
                <a16:creationId xmlns:a16="http://schemas.microsoft.com/office/drawing/2014/main" id="{2993DA06-99A0-47DB-A1AC-EF639057E043}"/>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114</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843860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115</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4058618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116</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4943925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117</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242358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118</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204646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119</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11845136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120</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8710402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121</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786301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122</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8636211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123</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0185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11764D-FDF2-44F9-B1A7-A349E044E2B4}"/>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08F1A698-81E3-45ED-8512-751D273EAB8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14" name="Rectangle 2">
            <a:extLst>
              <a:ext uri="{FF2B5EF4-FFF2-40B4-BE49-F238E27FC236}">
                <a16:creationId xmlns:a16="http://schemas.microsoft.com/office/drawing/2014/main" id="{97A2246A-49A3-4B77-BBD2-473FE4BEF791}"/>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So, a heap is a complete binary tree. Each node in a heap contains a key, and these keys must be organized in a particular manner. Notice that this is </a:t>
            </a:r>
            <a:r>
              <a:rPr lang="en-US" altLang="en-US" u="sng"/>
              <a:t>not</a:t>
            </a:r>
            <a:r>
              <a:rPr lang="en-US" altLang="en-US"/>
              <a:t> a binary search tree, but the keys do follow some semblance of order.</a:t>
            </a:r>
          </a:p>
          <a:p>
            <a:endParaRPr lang="en-US" altLang="en-US"/>
          </a:p>
          <a:p>
            <a:r>
              <a:rPr lang="en-US" altLang="en-US"/>
              <a:t>Can you see what rule is being enforced here?</a:t>
            </a:r>
          </a:p>
        </p:txBody>
      </p:sp>
      <p:sp>
        <p:nvSpPr>
          <p:cNvPr id="13315" name="Rectangle 3">
            <a:extLst>
              <a:ext uri="{FF2B5EF4-FFF2-40B4-BE49-F238E27FC236}">
                <a16:creationId xmlns:a16="http://schemas.microsoft.com/office/drawing/2014/main" id="{5DD65FDA-8F7C-4E0B-8A07-3A89B19CBF9E}"/>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124</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971078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125</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1006318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126</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22725719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127</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16725989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128</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3824843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129</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7377073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130</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4252085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131</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40320218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9964F4-2E1A-4DF2-8A0B-478CE9B22496}"/>
              </a:ext>
            </a:extLst>
          </p:cNvPr>
          <p:cNvSpPr>
            <a:spLocks noGrp="1" noChangeArrowheads="1"/>
          </p:cNvSpPr>
          <p:nvPr>
            <p:ph type="sldNum" sz="quarter" idx="5"/>
          </p:nvPr>
        </p:nvSpPr>
        <p:spPr>
          <a:ln/>
        </p:spPr>
        <p:txBody>
          <a:bodyPr/>
          <a:lstStyle/>
          <a:p>
            <a:fld id="{D2515548-C19A-4D15-B7C1-42ACD71C28A9}" type="slidenum">
              <a:rPr lang="en-US" altLang="ti-ET"/>
              <a:pPr/>
              <a:t>132</a:t>
            </a:fld>
            <a:endParaRPr lang="en-US" altLang="ti-ET"/>
          </a:p>
        </p:txBody>
      </p:sp>
      <p:sp>
        <p:nvSpPr>
          <p:cNvPr id="517122" name="Rectangle 2">
            <a:extLst>
              <a:ext uri="{FF2B5EF4-FFF2-40B4-BE49-F238E27FC236}">
                <a16:creationId xmlns:a16="http://schemas.microsoft.com/office/drawing/2014/main" id="{CDAEE8C2-181C-4F72-BFEF-13DC598B1BD3}"/>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4F394DA5-7995-4087-A074-73A4DF232078}"/>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3224685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A70F6A-1BCB-4AB1-9E0D-9D93D07BF9FD}"/>
              </a:ext>
            </a:extLst>
          </p:cNvPr>
          <p:cNvSpPr>
            <a:spLocks noGrp="1" noChangeArrowheads="1"/>
          </p:cNvSpPr>
          <p:nvPr>
            <p:ph type="sldNum" sz="quarter" idx="5"/>
          </p:nvPr>
        </p:nvSpPr>
        <p:spPr>
          <a:ln/>
        </p:spPr>
        <p:txBody>
          <a:bodyPr/>
          <a:lstStyle/>
          <a:p>
            <a:fld id="{93FE237A-CFF4-4AF7-BF4A-0AB1D58CE224}" type="slidenum">
              <a:rPr lang="en-US" altLang="ti-ET"/>
              <a:pPr/>
              <a:t>133</a:t>
            </a:fld>
            <a:endParaRPr lang="en-US" altLang="ti-ET"/>
          </a:p>
        </p:txBody>
      </p:sp>
      <p:sp>
        <p:nvSpPr>
          <p:cNvPr id="518146" name="Rectangle 2">
            <a:extLst>
              <a:ext uri="{FF2B5EF4-FFF2-40B4-BE49-F238E27FC236}">
                <a16:creationId xmlns:a16="http://schemas.microsoft.com/office/drawing/2014/main" id="{08ACA4B2-1BC3-49BA-B14F-0580F0679F91}"/>
              </a:ext>
            </a:extLst>
          </p:cNvPr>
          <p:cNvSpPr>
            <a:spLocks noGrp="1" noRot="1" noChangeAspect="1" noChangeArrowheads="1" noTextEdit="1"/>
          </p:cNvSpPr>
          <p:nvPr>
            <p:ph type="sldImg"/>
          </p:nvPr>
        </p:nvSpPr>
        <p:spPr>
          <a:ln/>
        </p:spPr>
      </p:sp>
      <p:sp>
        <p:nvSpPr>
          <p:cNvPr id="518147" name="Rectangle 3">
            <a:extLst>
              <a:ext uri="{FF2B5EF4-FFF2-40B4-BE49-F238E27FC236}">
                <a16:creationId xmlns:a16="http://schemas.microsoft.com/office/drawing/2014/main" id="{A7248312-D3B9-43D5-BEC9-BD2C0A6ADA70}"/>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2B5D83-7052-4DDC-A0F5-8BFE927622F5}"/>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E0CB9D96-2EBE-41EE-881F-83EA6655E13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2" name="Rectangle 2">
            <a:extLst>
              <a:ext uri="{FF2B5EF4-FFF2-40B4-BE49-F238E27FC236}">
                <a16:creationId xmlns:a16="http://schemas.microsoft.com/office/drawing/2014/main" id="{D9619A8E-DBB1-4060-A6A3-1E0C678E07CE}"/>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The heap property requires that each node's key is &gt;= to the keys of its children.</a:t>
            </a:r>
          </a:p>
          <a:p>
            <a:endParaRPr lang="en-US" altLang="en-US"/>
          </a:p>
          <a:p>
            <a:r>
              <a:rPr lang="en-US" altLang="en-US"/>
              <a:t>This is a handy property because the biggest node is always at the top. Because of this, a heap can easily implement a priority queue (where we need quick access to the highest priority item).</a:t>
            </a:r>
          </a:p>
        </p:txBody>
      </p:sp>
      <p:sp>
        <p:nvSpPr>
          <p:cNvPr id="15363" name="Rectangle 3">
            <a:extLst>
              <a:ext uri="{FF2B5EF4-FFF2-40B4-BE49-F238E27FC236}">
                <a16:creationId xmlns:a16="http://schemas.microsoft.com/office/drawing/2014/main" id="{CF510A32-CBDE-4B8C-A225-0A474FB5D036}"/>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A056F4-5987-4C61-9A66-79F87D67D13B}"/>
              </a:ext>
            </a:extLst>
          </p:cNvPr>
          <p:cNvSpPr>
            <a:spLocks noGrp="1" noChangeArrowheads="1"/>
          </p:cNvSpPr>
          <p:nvPr>
            <p:ph type="sldNum" sz="quarter" idx="5"/>
          </p:nvPr>
        </p:nvSpPr>
        <p:spPr>
          <a:ln/>
        </p:spPr>
        <p:txBody>
          <a:bodyPr/>
          <a:lstStyle/>
          <a:p>
            <a:fld id="{BBD78B6B-5E44-4085-93B7-2D12C105E5F4}" type="slidenum">
              <a:rPr lang="en-US" altLang="ti-ET"/>
              <a:pPr/>
              <a:t>144</a:t>
            </a:fld>
            <a:endParaRPr lang="en-US" altLang="ti-ET"/>
          </a:p>
        </p:txBody>
      </p:sp>
      <p:sp>
        <p:nvSpPr>
          <p:cNvPr id="519170" name="Rectangle 2">
            <a:extLst>
              <a:ext uri="{FF2B5EF4-FFF2-40B4-BE49-F238E27FC236}">
                <a16:creationId xmlns:a16="http://schemas.microsoft.com/office/drawing/2014/main" id="{71B48C43-E9D5-4D9F-87FD-0AF7D7621DA2}"/>
              </a:ext>
            </a:extLst>
          </p:cNvPr>
          <p:cNvSpPr>
            <a:spLocks noGrp="1" noRot="1" noChangeAspect="1" noChangeArrowheads="1" noTextEdit="1"/>
          </p:cNvSpPr>
          <p:nvPr>
            <p:ph type="sldImg"/>
          </p:nvPr>
        </p:nvSpPr>
        <p:spPr>
          <a:ln/>
        </p:spPr>
      </p:sp>
      <p:sp>
        <p:nvSpPr>
          <p:cNvPr id="519171" name="Rectangle 3">
            <a:extLst>
              <a:ext uri="{FF2B5EF4-FFF2-40B4-BE49-F238E27FC236}">
                <a16:creationId xmlns:a16="http://schemas.microsoft.com/office/drawing/2014/main" id="{2A3FC793-BDD1-47C2-9791-DB3A9B905B3E}"/>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A056F4-5987-4C61-9A66-79F87D67D13B}"/>
              </a:ext>
            </a:extLst>
          </p:cNvPr>
          <p:cNvSpPr>
            <a:spLocks noGrp="1" noChangeArrowheads="1"/>
          </p:cNvSpPr>
          <p:nvPr>
            <p:ph type="sldNum" sz="quarter" idx="5"/>
          </p:nvPr>
        </p:nvSpPr>
        <p:spPr>
          <a:ln/>
        </p:spPr>
        <p:txBody>
          <a:bodyPr/>
          <a:lstStyle/>
          <a:p>
            <a:fld id="{BBD78B6B-5E44-4085-93B7-2D12C105E5F4}" type="slidenum">
              <a:rPr lang="en-US" altLang="ti-ET"/>
              <a:pPr/>
              <a:t>145</a:t>
            </a:fld>
            <a:endParaRPr lang="en-US" altLang="ti-ET"/>
          </a:p>
        </p:txBody>
      </p:sp>
      <p:sp>
        <p:nvSpPr>
          <p:cNvPr id="519170" name="Rectangle 2">
            <a:extLst>
              <a:ext uri="{FF2B5EF4-FFF2-40B4-BE49-F238E27FC236}">
                <a16:creationId xmlns:a16="http://schemas.microsoft.com/office/drawing/2014/main" id="{71B48C43-E9D5-4D9F-87FD-0AF7D7621DA2}"/>
              </a:ext>
            </a:extLst>
          </p:cNvPr>
          <p:cNvSpPr>
            <a:spLocks noGrp="1" noRot="1" noChangeAspect="1" noChangeArrowheads="1" noTextEdit="1"/>
          </p:cNvSpPr>
          <p:nvPr>
            <p:ph type="sldImg"/>
          </p:nvPr>
        </p:nvSpPr>
        <p:spPr>
          <a:ln/>
        </p:spPr>
      </p:sp>
      <p:sp>
        <p:nvSpPr>
          <p:cNvPr id="519171" name="Rectangle 3">
            <a:extLst>
              <a:ext uri="{FF2B5EF4-FFF2-40B4-BE49-F238E27FC236}">
                <a16:creationId xmlns:a16="http://schemas.microsoft.com/office/drawing/2014/main" id="{2A3FC793-BDD1-47C2-9791-DB3A9B905B3E}"/>
              </a:ext>
            </a:extLst>
          </p:cNvPr>
          <p:cNvSpPr>
            <a:spLocks noGrp="1" noChangeArrowheads="1"/>
          </p:cNvSpPr>
          <p:nvPr>
            <p:ph type="body" idx="1"/>
          </p:nvPr>
        </p:nvSpPr>
        <p:spPr/>
        <p:txBody>
          <a:bodyPr/>
          <a:lstStyle/>
          <a:p>
            <a:endParaRPr lang="ti-ET" altLang="ti-ET"/>
          </a:p>
        </p:txBody>
      </p:sp>
    </p:spTree>
    <p:extLst>
      <p:ext uri="{BB962C8B-B14F-4D97-AF65-F5344CB8AC3E}">
        <p14:creationId xmlns:p14="http://schemas.microsoft.com/office/powerpoint/2010/main" val="4965896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FF6AB0-BD70-4CA6-9AC0-05D61A1CD66E}"/>
              </a:ext>
            </a:extLst>
          </p:cNvPr>
          <p:cNvSpPr>
            <a:spLocks noGrp="1" noChangeArrowheads="1"/>
          </p:cNvSpPr>
          <p:nvPr>
            <p:ph type="sldNum" sz="quarter" idx="5"/>
          </p:nvPr>
        </p:nvSpPr>
        <p:spPr>
          <a:ln/>
        </p:spPr>
        <p:txBody>
          <a:bodyPr/>
          <a:lstStyle/>
          <a:p>
            <a:fld id="{5571493E-1F86-49D3-B8FF-D1F2DE99A1C9}" type="slidenum">
              <a:rPr lang="en-US" altLang="ti-ET"/>
              <a:pPr/>
              <a:t>146</a:t>
            </a:fld>
            <a:endParaRPr lang="en-US" altLang="ti-ET"/>
          </a:p>
        </p:txBody>
      </p:sp>
      <p:sp>
        <p:nvSpPr>
          <p:cNvPr id="520194" name="Rectangle 2">
            <a:extLst>
              <a:ext uri="{FF2B5EF4-FFF2-40B4-BE49-F238E27FC236}">
                <a16:creationId xmlns:a16="http://schemas.microsoft.com/office/drawing/2014/main" id="{F2431B21-ADBF-4327-B55E-E4E3839357A5}"/>
              </a:ext>
            </a:extLst>
          </p:cNvPr>
          <p:cNvSpPr>
            <a:spLocks noGrp="1" noRot="1" noChangeAspect="1" noChangeArrowheads="1" noTextEdit="1"/>
          </p:cNvSpPr>
          <p:nvPr>
            <p:ph type="sldImg"/>
          </p:nvPr>
        </p:nvSpPr>
        <p:spPr>
          <a:ln/>
        </p:spPr>
      </p:sp>
      <p:sp>
        <p:nvSpPr>
          <p:cNvPr id="520195" name="Rectangle 3">
            <a:extLst>
              <a:ext uri="{FF2B5EF4-FFF2-40B4-BE49-F238E27FC236}">
                <a16:creationId xmlns:a16="http://schemas.microsoft.com/office/drawing/2014/main" id="{8EA11DD2-1ADE-4D24-87E7-A0A42AD0805B}"/>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22E08D-9A05-4F26-B00E-96C4F3EE020E}"/>
              </a:ext>
            </a:extLst>
          </p:cNvPr>
          <p:cNvSpPr>
            <a:spLocks noGrp="1" noChangeArrowheads="1"/>
          </p:cNvSpPr>
          <p:nvPr>
            <p:ph type="sldNum" sz="quarter" idx="5"/>
          </p:nvPr>
        </p:nvSpPr>
        <p:spPr>
          <a:ln/>
        </p:spPr>
        <p:txBody>
          <a:bodyPr/>
          <a:lstStyle/>
          <a:p>
            <a:fld id="{D3FCAEE0-464C-4E96-8F62-230FCBDEB8EB}" type="slidenum">
              <a:rPr lang="en-US" altLang="ti-ET"/>
              <a:pPr/>
              <a:t>147</a:t>
            </a:fld>
            <a:endParaRPr lang="en-US" altLang="ti-ET"/>
          </a:p>
        </p:txBody>
      </p:sp>
      <p:sp>
        <p:nvSpPr>
          <p:cNvPr id="522242" name="Rectangle 2">
            <a:extLst>
              <a:ext uri="{FF2B5EF4-FFF2-40B4-BE49-F238E27FC236}">
                <a16:creationId xmlns:a16="http://schemas.microsoft.com/office/drawing/2014/main" id="{9BBBB1D6-505F-484A-9143-734E8A74D509}"/>
              </a:ext>
            </a:extLst>
          </p:cNvPr>
          <p:cNvSpPr>
            <a:spLocks noGrp="1" noRot="1" noChangeAspect="1" noChangeArrowheads="1" noTextEdit="1"/>
          </p:cNvSpPr>
          <p:nvPr>
            <p:ph type="sldImg"/>
          </p:nvPr>
        </p:nvSpPr>
        <p:spPr>
          <a:ln/>
        </p:spPr>
      </p:sp>
      <p:sp>
        <p:nvSpPr>
          <p:cNvPr id="522243" name="Rectangle 3">
            <a:extLst>
              <a:ext uri="{FF2B5EF4-FFF2-40B4-BE49-F238E27FC236}">
                <a16:creationId xmlns:a16="http://schemas.microsoft.com/office/drawing/2014/main" id="{A9BD31EC-4A55-4793-A182-0B521DBF0366}"/>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FDD69A-B370-4E1A-94C8-57E2F032D442}"/>
              </a:ext>
            </a:extLst>
          </p:cNvPr>
          <p:cNvSpPr>
            <a:spLocks noGrp="1" noChangeArrowheads="1"/>
          </p:cNvSpPr>
          <p:nvPr>
            <p:ph type="sldNum" sz="quarter" idx="5"/>
          </p:nvPr>
        </p:nvSpPr>
        <p:spPr>
          <a:ln/>
        </p:spPr>
        <p:txBody>
          <a:bodyPr/>
          <a:lstStyle/>
          <a:p>
            <a:fld id="{67B82F9F-747A-4718-B2B9-1C504C5556D4}" type="slidenum">
              <a:rPr lang="en-US" altLang="ti-ET"/>
              <a:pPr/>
              <a:t>148</a:t>
            </a:fld>
            <a:endParaRPr lang="en-US" altLang="ti-ET"/>
          </a:p>
        </p:txBody>
      </p:sp>
      <p:sp>
        <p:nvSpPr>
          <p:cNvPr id="523266" name="Rectangle 2">
            <a:extLst>
              <a:ext uri="{FF2B5EF4-FFF2-40B4-BE49-F238E27FC236}">
                <a16:creationId xmlns:a16="http://schemas.microsoft.com/office/drawing/2014/main" id="{FBB66F0D-6AB8-47FA-A89D-D9315A26150F}"/>
              </a:ext>
            </a:extLst>
          </p:cNvPr>
          <p:cNvSpPr>
            <a:spLocks noGrp="1" noRot="1" noChangeAspect="1" noChangeArrowheads="1" noTextEdit="1"/>
          </p:cNvSpPr>
          <p:nvPr>
            <p:ph type="sldImg"/>
          </p:nvPr>
        </p:nvSpPr>
        <p:spPr>
          <a:ln/>
        </p:spPr>
      </p:sp>
      <p:sp>
        <p:nvSpPr>
          <p:cNvPr id="523267" name="Rectangle 3">
            <a:extLst>
              <a:ext uri="{FF2B5EF4-FFF2-40B4-BE49-F238E27FC236}">
                <a16:creationId xmlns:a16="http://schemas.microsoft.com/office/drawing/2014/main" id="{78871B65-1340-43AF-A452-641E204483FD}"/>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08AC06-76C7-4CEB-822C-35E8C490D6DE}"/>
              </a:ext>
            </a:extLst>
          </p:cNvPr>
          <p:cNvSpPr>
            <a:spLocks noGrp="1" noChangeArrowheads="1"/>
          </p:cNvSpPr>
          <p:nvPr>
            <p:ph type="sldNum" sz="quarter" idx="5"/>
          </p:nvPr>
        </p:nvSpPr>
        <p:spPr>
          <a:ln/>
        </p:spPr>
        <p:txBody>
          <a:bodyPr/>
          <a:lstStyle/>
          <a:p>
            <a:fld id="{882687E3-0FF4-4CD6-927E-C2BC6893BAF3}" type="slidenum">
              <a:rPr lang="en-US" altLang="ti-ET"/>
              <a:pPr/>
              <a:t>149</a:t>
            </a:fld>
            <a:endParaRPr lang="en-US" altLang="ti-ET"/>
          </a:p>
        </p:txBody>
      </p:sp>
      <p:sp>
        <p:nvSpPr>
          <p:cNvPr id="524290" name="Rectangle 2">
            <a:extLst>
              <a:ext uri="{FF2B5EF4-FFF2-40B4-BE49-F238E27FC236}">
                <a16:creationId xmlns:a16="http://schemas.microsoft.com/office/drawing/2014/main" id="{6D046966-914C-4BD5-A9F0-CF8584325E02}"/>
              </a:ext>
            </a:extLst>
          </p:cNvPr>
          <p:cNvSpPr>
            <a:spLocks noGrp="1" noRot="1" noChangeAspect="1" noChangeArrowheads="1" noTextEdit="1"/>
          </p:cNvSpPr>
          <p:nvPr>
            <p:ph type="sldImg"/>
          </p:nvPr>
        </p:nvSpPr>
        <p:spPr>
          <a:ln/>
        </p:spPr>
      </p:sp>
      <p:sp>
        <p:nvSpPr>
          <p:cNvPr id="524291" name="Rectangle 3">
            <a:extLst>
              <a:ext uri="{FF2B5EF4-FFF2-40B4-BE49-F238E27FC236}">
                <a16:creationId xmlns:a16="http://schemas.microsoft.com/office/drawing/2014/main" id="{BCC803E4-E99D-4DB1-BD75-3B3F10279DA0}"/>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FE400F-96C5-426E-A3DC-2D2759288AC8}"/>
              </a:ext>
            </a:extLst>
          </p:cNvPr>
          <p:cNvSpPr>
            <a:spLocks noGrp="1" noChangeArrowheads="1"/>
          </p:cNvSpPr>
          <p:nvPr>
            <p:ph type="sldNum" sz="quarter" idx="5"/>
          </p:nvPr>
        </p:nvSpPr>
        <p:spPr>
          <a:ln/>
        </p:spPr>
        <p:txBody>
          <a:bodyPr/>
          <a:lstStyle/>
          <a:p>
            <a:fld id="{C9AAF032-D663-4D99-BDCD-D50288C02128}" type="slidenum">
              <a:rPr lang="en-US" altLang="ti-ET"/>
              <a:pPr/>
              <a:t>150</a:t>
            </a:fld>
            <a:endParaRPr lang="en-US" altLang="ti-ET"/>
          </a:p>
        </p:txBody>
      </p:sp>
      <p:sp>
        <p:nvSpPr>
          <p:cNvPr id="525314" name="Rectangle 2">
            <a:extLst>
              <a:ext uri="{FF2B5EF4-FFF2-40B4-BE49-F238E27FC236}">
                <a16:creationId xmlns:a16="http://schemas.microsoft.com/office/drawing/2014/main" id="{08A7B500-CEFD-4FB7-B413-66C491EB9B34}"/>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EF30111F-E516-4CC0-8AA3-3D4112BBE40B}"/>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A4EF407-DC35-476B-B1B2-7ECF6B209797}"/>
              </a:ext>
            </a:extLst>
          </p:cNvPr>
          <p:cNvSpPr>
            <a:spLocks noGrp="1" noChangeArrowheads="1"/>
          </p:cNvSpPr>
          <p:nvPr>
            <p:ph type="sldNum" sz="quarter" idx="5"/>
          </p:nvPr>
        </p:nvSpPr>
        <p:spPr>
          <a:ln/>
        </p:spPr>
        <p:txBody>
          <a:bodyPr/>
          <a:lstStyle/>
          <a:p>
            <a:fld id="{FC5F0284-9CF8-4414-8C32-570B767E76CF}" type="slidenum">
              <a:rPr lang="en-US" altLang="ti-ET"/>
              <a:pPr/>
              <a:t>151</a:t>
            </a:fld>
            <a:endParaRPr lang="en-US" altLang="ti-ET"/>
          </a:p>
        </p:txBody>
      </p:sp>
      <p:sp>
        <p:nvSpPr>
          <p:cNvPr id="526338" name="Rectangle 2">
            <a:extLst>
              <a:ext uri="{FF2B5EF4-FFF2-40B4-BE49-F238E27FC236}">
                <a16:creationId xmlns:a16="http://schemas.microsoft.com/office/drawing/2014/main" id="{D21C0A9B-985B-4FFD-9FAA-AE89E9CA03A4}"/>
              </a:ext>
            </a:extLst>
          </p:cNvPr>
          <p:cNvSpPr>
            <a:spLocks noGrp="1" noRot="1" noChangeAspect="1" noChangeArrowheads="1" noTextEdit="1"/>
          </p:cNvSpPr>
          <p:nvPr>
            <p:ph type="sldImg"/>
          </p:nvPr>
        </p:nvSpPr>
        <p:spPr>
          <a:ln/>
        </p:spPr>
      </p:sp>
      <p:sp>
        <p:nvSpPr>
          <p:cNvPr id="526339" name="Rectangle 3">
            <a:extLst>
              <a:ext uri="{FF2B5EF4-FFF2-40B4-BE49-F238E27FC236}">
                <a16:creationId xmlns:a16="http://schemas.microsoft.com/office/drawing/2014/main" id="{23C8FCB2-C749-41B2-8659-6B4ED87BC20A}"/>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8BD659-08A1-48C1-9F0B-6AB6334E71B4}"/>
              </a:ext>
            </a:extLst>
          </p:cNvPr>
          <p:cNvSpPr>
            <a:spLocks noGrp="1" noChangeArrowheads="1"/>
          </p:cNvSpPr>
          <p:nvPr>
            <p:ph type="sldNum" sz="quarter" idx="5"/>
          </p:nvPr>
        </p:nvSpPr>
        <p:spPr>
          <a:ln/>
        </p:spPr>
        <p:txBody>
          <a:bodyPr/>
          <a:lstStyle/>
          <a:p>
            <a:fld id="{1AF21207-14A3-4A95-801C-EF00C3FBBCB8}" type="slidenum">
              <a:rPr lang="en-US" altLang="ti-ET"/>
              <a:pPr/>
              <a:t>152</a:t>
            </a:fld>
            <a:endParaRPr lang="en-US" altLang="ti-ET"/>
          </a:p>
        </p:txBody>
      </p:sp>
      <p:sp>
        <p:nvSpPr>
          <p:cNvPr id="527362" name="Rectangle 2">
            <a:extLst>
              <a:ext uri="{FF2B5EF4-FFF2-40B4-BE49-F238E27FC236}">
                <a16:creationId xmlns:a16="http://schemas.microsoft.com/office/drawing/2014/main" id="{5476AC70-FC21-4E49-B340-14BCF885B558}"/>
              </a:ext>
            </a:extLst>
          </p:cNvPr>
          <p:cNvSpPr>
            <a:spLocks noGrp="1" noRot="1" noChangeAspect="1" noChangeArrowheads="1" noTextEdit="1"/>
          </p:cNvSpPr>
          <p:nvPr>
            <p:ph type="sldImg"/>
          </p:nvPr>
        </p:nvSpPr>
        <p:spPr>
          <a:ln/>
        </p:spPr>
      </p:sp>
      <p:sp>
        <p:nvSpPr>
          <p:cNvPr id="527363" name="Rectangle 3">
            <a:extLst>
              <a:ext uri="{FF2B5EF4-FFF2-40B4-BE49-F238E27FC236}">
                <a16:creationId xmlns:a16="http://schemas.microsoft.com/office/drawing/2014/main" id="{09DD463D-7EB4-432C-A996-F7ED0E47FEE7}"/>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F08D9B-BDE7-4190-B5E1-2E89EB0F379F}"/>
              </a:ext>
            </a:extLst>
          </p:cNvPr>
          <p:cNvSpPr>
            <a:spLocks noGrp="1" noChangeArrowheads="1"/>
          </p:cNvSpPr>
          <p:nvPr>
            <p:ph type="sldNum" sz="quarter" idx="5"/>
          </p:nvPr>
        </p:nvSpPr>
        <p:spPr>
          <a:ln/>
        </p:spPr>
        <p:txBody>
          <a:bodyPr/>
          <a:lstStyle/>
          <a:p>
            <a:fld id="{70244954-615A-463C-8647-DD6F9079D286}" type="slidenum">
              <a:rPr lang="en-US" altLang="ti-ET"/>
              <a:pPr/>
              <a:t>153</a:t>
            </a:fld>
            <a:endParaRPr lang="en-US" altLang="ti-ET"/>
          </a:p>
        </p:txBody>
      </p:sp>
      <p:sp>
        <p:nvSpPr>
          <p:cNvPr id="528386" name="Rectangle 2">
            <a:extLst>
              <a:ext uri="{FF2B5EF4-FFF2-40B4-BE49-F238E27FC236}">
                <a16:creationId xmlns:a16="http://schemas.microsoft.com/office/drawing/2014/main" id="{FB6F4E63-F3AB-47C1-9856-D2C2D1E65812}"/>
              </a:ext>
            </a:extLst>
          </p:cNvPr>
          <p:cNvSpPr>
            <a:spLocks noGrp="1" noRot="1" noChangeAspect="1" noChangeArrowheads="1" noTextEdit="1"/>
          </p:cNvSpPr>
          <p:nvPr>
            <p:ph type="sldImg"/>
          </p:nvPr>
        </p:nvSpPr>
        <p:spPr>
          <a:ln/>
        </p:spPr>
      </p:sp>
      <p:sp>
        <p:nvSpPr>
          <p:cNvPr id="528387" name="Rectangle 3">
            <a:extLst>
              <a:ext uri="{FF2B5EF4-FFF2-40B4-BE49-F238E27FC236}">
                <a16:creationId xmlns:a16="http://schemas.microsoft.com/office/drawing/2014/main" id="{6044D523-F3EC-4730-953F-2DAFCD0E87D3}"/>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4446CE-56C9-407F-B1AC-97C5EF05E35E}"/>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98750A23-C651-44B1-9FB7-EF490294A70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0" name="Rectangle 2">
            <a:extLst>
              <a:ext uri="{FF2B5EF4-FFF2-40B4-BE49-F238E27FC236}">
                <a16:creationId xmlns:a16="http://schemas.microsoft.com/office/drawing/2014/main" id="{20460899-85DD-45F6-9DFB-636CACF525AB}"/>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We can add new elements to a heap whenever we like. Because the heap is a complete binary search tree, we must add the new element at the next available location, filling in the levels from left-to-right. </a:t>
            </a:r>
          </a:p>
          <a:p>
            <a:endParaRPr lang="en-US" altLang="en-US"/>
          </a:p>
          <a:p>
            <a:r>
              <a:rPr lang="en-US" altLang="en-US"/>
              <a:t>In this example, I have just added the new element with a key of 42.</a:t>
            </a:r>
          </a:p>
          <a:p>
            <a:endParaRPr lang="en-US" altLang="en-US"/>
          </a:p>
          <a:p>
            <a:r>
              <a:rPr lang="en-US" altLang="en-US"/>
              <a:t>Of course, we now have a problem: The heap property is no longer valid. The 42 is bigger than its parent 27.  </a:t>
            </a:r>
          </a:p>
          <a:p>
            <a:endParaRPr lang="en-US" altLang="en-US"/>
          </a:p>
          <a:p>
            <a:r>
              <a:rPr lang="en-US" altLang="en-US"/>
              <a:t>To fix the problem, we will push the new node upwards until it reaches an acceptable location.</a:t>
            </a:r>
          </a:p>
        </p:txBody>
      </p:sp>
      <p:sp>
        <p:nvSpPr>
          <p:cNvPr id="17411" name="Rectangle 3">
            <a:extLst>
              <a:ext uri="{FF2B5EF4-FFF2-40B4-BE49-F238E27FC236}">
                <a16:creationId xmlns:a16="http://schemas.microsoft.com/office/drawing/2014/main" id="{990BA41B-CA49-4078-8B71-959FC10B20EC}"/>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8500A62-EB7F-4B4C-BB1F-189A22F459A5}"/>
              </a:ext>
            </a:extLst>
          </p:cNvPr>
          <p:cNvSpPr>
            <a:spLocks noGrp="1" noChangeArrowheads="1"/>
          </p:cNvSpPr>
          <p:nvPr>
            <p:ph type="sldNum" sz="quarter" idx="5"/>
          </p:nvPr>
        </p:nvSpPr>
        <p:spPr>
          <a:ln/>
        </p:spPr>
        <p:txBody>
          <a:bodyPr/>
          <a:lstStyle/>
          <a:p>
            <a:fld id="{F6E57FAB-4CCB-4548-942F-9F889782CDDA}" type="slidenum">
              <a:rPr lang="en-US" altLang="ti-ET"/>
              <a:pPr/>
              <a:t>154</a:t>
            </a:fld>
            <a:endParaRPr lang="en-US" altLang="ti-ET"/>
          </a:p>
        </p:txBody>
      </p:sp>
      <p:sp>
        <p:nvSpPr>
          <p:cNvPr id="529410" name="Rectangle 2">
            <a:extLst>
              <a:ext uri="{FF2B5EF4-FFF2-40B4-BE49-F238E27FC236}">
                <a16:creationId xmlns:a16="http://schemas.microsoft.com/office/drawing/2014/main" id="{25C66381-D109-4EFB-B31C-9CC93F40BEDB}"/>
              </a:ext>
            </a:extLst>
          </p:cNvPr>
          <p:cNvSpPr>
            <a:spLocks noGrp="1" noRot="1" noChangeAspect="1" noChangeArrowheads="1" noTextEdit="1"/>
          </p:cNvSpPr>
          <p:nvPr>
            <p:ph type="sldImg"/>
          </p:nvPr>
        </p:nvSpPr>
        <p:spPr>
          <a:ln/>
        </p:spPr>
      </p:sp>
      <p:sp>
        <p:nvSpPr>
          <p:cNvPr id="529411" name="Rectangle 3">
            <a:extLst>
              <a:ext uri="{FF2B5EF4-FFF2-40B4-BE49-F238E27FC236}">
                <a16:creationId xmlns:a16="http://schemas.microsoft.com/office/drawing/2014/main" id="{3587F752-7768-4B16-A132-6D73E20EE6E8}"/>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08F249-6118-4A9B-B4F2-C611DFCA8577}"/>
              </a:ext>
            </a:extLst>
          </p:cNvPr>
          <p:cNvSpPr>
            <a:spLocks noGrp="1" noChangeArrowheads="1"/>
          </p:cNvSpPr>
          <p:nvPr>
            <p:ph type="sldNum" sz="quarter" idx="5"/>
          </p:nvPr>
        </p:nvSpPr>
        <p:spPr>
          <a:ln/>
        </p:spPr>
        <p:txBody>
          <a:bodyPr/>
          <a:lstStyle/>
          <a:p>
            <a:fld id="{787D6156-7E31-4B39-9BAF-8D06B7AB6B1B}" type="slidenum">
              <a:rPr lang="en-US" altLang="ti-ET"/>
              <a:pPr/>
              <a:t>155</a:t>
            </a:fld>
            <a:endParaRPr lang="en-US" altLang="ti-ET"/>
          </a:p>
        </p:txBody>
      </p:sp>
      <p:sp>
        <p:nvSpPr>
          <p:cNvPr id="530434" name="Rectangle 2">
            <a:extLst>
              <a:ext uri="{FF2B5EF4-FFF2-40B4-BE49-F238E27FC236}">
                <a16:creationId xmlns:a16="http://schemas.microsoft.com/office/drawing/2014/main" id="{9A15A782-89DA-454D-8424-193691EF6453}"/>
              </a:ext>
            </a:extLst>
          </p:cNvPr>
          <p:cNvSpPr>
            <a:spLocks noGrp="1" noRot="1" noChangeAspect="1" noChangeArrowheads="1" noTextEdit="1"/>
          </p:cNvSpPr>
          <p:nvPr>
            <p:ph type="sldImg"/>
          </p:nvPr>
        </p:nvSpPr>
        <p:spPr>
          <a:ln/>
        </p:spPr>
      </p:sp>
      <p:sp>
        <p:nvSpPr>
          <p:cNvPr id="530435" name="Rectangle 3">
            <a:extLst>
              <a:ext uri="{FF2B5EF4-FFF2-40B4-BE49-F238E27FC236}">
                <a16:creationId xmlns:a16="http://schemas.microsoft.com/office/drawing/2014/main" id="{97952AF9-E4AA-4A9F-B4AF-34C6DE3988B7}"/>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A65A84-426A-4217-B36B-410414B7CFE9}"/>
              </a:ext>
            </a:extLst>
          </p:cNvPr>
          <p:cNvSpPr>
            <a:spLocks noGrp="1" noChangeArrowheads="1"/>
          </p:cNvSpPr>
          <p:nvPr>
            <p:ph type="sldNum" sz="quarter" idx="5"/>
          </p:nvPr>
        </p:nvSpPr>
        <p:spPr>
          <a:ln/>
        </p:spPr>
        <p:txBody>
          <a:bodyPr/>
          <a:lstStyle/>
          <a:p>
            <a:fld id="{ECE784AB-C8B4-48CE-929A-20CF67BF7C49}" type="slidenum">
              <a:rPr lang="en-US" altLang="ti-ET"/>
              <a:pPr/>
              <a:t>156</a:t>
            </a:fld>
            <a:endParaRPr lang="en-US" altLang="ti-ET"/>
          </a:p>
        </p:txBody>
      </p:sp>
      <p:sp>
        <p:nvSpPr>
          <p:cNvPr id="531458" name="Rectangle 2">
            <a:extLst>
              <a:ext uri="{FF2B5EF4-FFF2-40B4-BE49-F238E27FC236}">
                <a16:creationId xmlns:a16="http://schemas.microsoft.com/office/drawing/2014/main" id="{3F0268C9-4E04-40F7-84C5-CB780C6D117E}"/>
              </a:ext>
            </a:extLst>
          </p:cNvPr>
          <p:cNvSpPr>
            <a:spLocks noGrp="1" noRot="1" noChangeAspect="1" noChangeArrowheads="1" noTextEdit="1"/>
          </p:cNvSpPr>
          <p:nvPr>
            <p:ph type="sldImg"/>
          </p:nvPr>
        </p:nvSpPr>
        <p:spPr>
          <a:ln/>
        </p:spPr>
      </p:sp>
      <p:sp>
        <p:nvSpPr>
          <p:cNvPr id="531459" name="Rectangle 3">
            <a:extLst>
              <a:ext uri="{FF2B5EF4-FFF2-40B4-BE49-F238E27FC236}">
                <a16:creationId xmlns:a16="http://schemas.microsoft.com/office/drawing/2014/main" id="{30808743-0F55-4CA8-AC0A-E2DAA87B76AE}"/>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EC986C-285E-429A-9A9C-A4BAEEE09142}"/>
              </a:ext>
            </a:extLst>
          </p:cNvPr>
          <p:cNvSpPr>
            <a:spLocks noGrp="1" noChangeArrowheads="1"/>
          </p:cNvSpPr>
          <p:nvPr>
            <p:ph type="sldNum" sz="quarter" idx="5"/>
          </p:nvPr>
        </p:nvSpPr>
        <p:spPr>
          <a:ln/>
        </p:spPr>
        <p:txBody>
          <a:bodyPr/>
          <a:lstStyle/>
          <a:p>
            <a:fld id="{D07AA4AB-370D-4E0D-AE67-8C148106F8E9}" type="slidenum">
              <a:rPr lang="en-US" altLang="ti-ET"/>
              <a:pPr/>
              <a:t>157</a:t>
            </a:fld>
            <a:endParaRPr lang="en-US" altLang="ti-ET"/>
          </a:p>
        </p:txBody>
      </p:sp>
      <p:sp>
        <p:nvSpPr>
          <p:cNvPr id="532482" name="Rectangle 2">
            <a:extLst>
              <a:ext uri="{FF2B5EF4-FFF2-40B4-BE49-F238E27FC236}">
                <a16:creationId xmlns:a16="http://schemas.microsoft.com/office/drawing/2014/main" id="{B8BB8BC3-6849-4670-9170-9D2DD3420897}"/>
              </a:ext>
            </a:extLst>
          </p:cNvPr>
          <p:cNvSpPr>
            <a:spLocks noGrp="1" noRot="1" noChangeAspect="1" noChangeArrowheads="1" noTextEdit="1"/>
          </p:cNvSpPr>
          <p:nvPr>
            <p:ph type="sldImg"/>
          </p:nvPr>
        </p:nvSpPr>
        <p:spPr>
          <a:ln/>
        </p:spPr>
      </p:sp>
      <p:sp>
        <p:nvSpPr>
          <p:cNvPr id="532483" name="Rectangle 3">
            <a:extLst>
              <a:ext uri="{FF2B5EF4-FFF2-40B4-BE49-F238E27FC236}">
                <a16:creationId xmlns:a16="http://schemas.microsoft.com/office/drawing/2014/main" id="{394D3017-3B23-4C9E-A10B-281528075325}"/>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8A36FD-4379-47B5-98A9-26D7006DDCD3}"/>
              </a:ext>
            </a:extLst>
          </p:cNvPr>
          <p:cNvSpPr>
            <a:spLocks noGrp="1" noChangeArrowheads="1"/>
          </p:cNvSpPr>
          <p:nvPr>
            <p:ph type="sldNum" sz="quarter" idx="5"/>
          </p:nvPr>
        </p:nvSpPr>
        <p:spPr>
          <a:ln/>
        </p:spPr>
        <p:txBody>
          <a:bodyPr/>
          <a:lstStyle/>
          <a:p>
            <a:fld id="{3D29CFC3-ABF4-4238-A4DE-B0E3F51E06D8}" type="slidenum">
              <a:rPr lang="en-US" altLang="ti-ET"/>
              <a:pPr/>
              <a:t>158</a:t>
            </a:fld>
            <a:endParaRPr lang="en-US" altLang="ti-ET"/>
          </a:p>
        </p:txBody>
      </p:sp>
      <p:sp>
        <p:nvSpPr>
          <p:cNvPr id="536578" name="Rectangle 2">
            <a:extLst>
              <a:ext uri="{FF2B5EF4-FFF2-40B4-BE49-F238E27FC236}">
                <a16:creationId xmlns:a16="http://schemas.microsoft.com/office/drawing/2014/main" id="{2D397D31-FCD9-45AE-AB2F-F703D5A6398C}"/>
              </a:ext>
            </a:extLst>
          </p:cNvPr>
          <p:cNvSpPr>
            <a:spLocks noGrp="1" noRot="1" noChangeAspect="1" noChangeArrowheads="1" noTextEdit="1"/>
          </p:cNvSpPr>
          <p:nvPr>
            <p:ph type="sldImg"/>
          </p:nvPr>
        </p:nvSpPr>
        <p:spPr>
          <a:ln/>
        </p:spPr>
      </p:sp>
      <p:sp>
        <p:nvSpPr>
          <p:cNvPr id="536579" name="Rectangle 3">
            <a:extLst>
              <a:ext uri="{FF2B5EF4-FFF2-40B4-BE49-F238E27FC236}">
                <a16:creationId xmlns:a16="http://schemas.microsoft.com/office/drawing/2014/main" id="{8B7AFC5C-31A9-4323-9015-1CAC01C65130}"/>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B0F91F-6F30-4438-AAD9-9F7DCAC176FF}"/>
              </a:ext>
            </a:extLst>
          </p:cNvPr>
          <p:cNvSpPr>
            <a:spLocks noGrp="1" noChangeArrowheads="1"/>
          </p:cNvSpPr>
          <p:nvPr>
            <p:ph type="sldNum" sz="quarter" idx="5"/>
          </p:nvPr>
        </p:nvSpPr>
        <p:spPr>
          <a:ln/>
        </p:spPr>
        <p:txBody>
          <a:bodyPr/>
          <a:lstStyle/>
          <a:p>
            <a:fld id="{3AC526A3-2FF0-4D0F-A83B-FF3530DDF774}" type="slidenum">
              <a:rPr lang="en-US" altLang="ti-ET"/>
              <a:pPr/>
              <a:t>159</a:t>
            </a:fld>
            <a:endParaRPr lang="en-US" altLang="ti-ET"/>
          </a:p>
        </p:txBody>
      </p:sp>
      <p:sp>
        <p:nvSpPr>
          <p:cNvPr id="537602" name="Rectangle 2">
            <a:extLst>
              <a:ext uri="{FF2B5EF4-FFF2-40B4-BE49-F238E27FC236}">
                <a16:creationId xmlns:a16="http://schemas.microsoft.com/office/drawing/2014/main" id="{E56D872E-F93D-4F9B-AFCD-3B78F739DD4D}"/>
              </a:ext>
            </a:extLst>
          </p:cNvPr>
          <p:cNvSpPr>
            <a:spLocks noGrp="1" noRot="1" noChangeAspect="1" noChangeArrowheads="1" noTextEdit="1"/>
          </p:cNvSpPr>
          <p:nvPr>
            <p:ph type="sldImg"/>
          </p:nvPr>
        </p:nvSpPr>
        <p:spPr>
          <a:ln/>
        </p:spPr>
      </p:sp>
      <p:sp>
        <p:nvSpPr>
          <p:cNvPr id="537603" name="Rectangle 3">
            <a:extLst>
              <a:ext uri="{FF2B5EF4-FFF2-40B4-BE49-F238E27FC236}">
                <a16:creationId xmlns:a16="http://schemas.microsoft.com/office/drawing/2014/main" id="{86EFAE4E-4406-4EC1-AF67-A6E4FB0D255A}"/>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33BCFF-2A33-4DD4-8C0A-3970AD2F12C8}"/>
              </a:ext>
            </a:extLst>
          </p:cNvPr>
          <p:cNvSpPr>
            <a:spLocks noGrp="1" noChangeArrowheads="1"/>
          </p:cNvSpPr>
          <p:nvPr>
            <p:ph type="sldNum" sz="quarter" idx="5"/>
          </p:nvPr>
        </p:nvSpPr>
        <p:spPr>
          <a:ln/>
        </p:spPr>
        <p:txBody>
          <a:bodyPr/>
          <a:lstStyle/>
          <a:p>
            <a:fld id="{048DBED0-22BB-4DD0-90FF-E0947520AD67}" type="slidenum">
              <a:rPr lang="en-US" altLang="ti-ET"/>
              <a:pPr/>
              <a:t>160</a:t>
            </a:fld>
            <a:endParaRPr lang="en-US" altLang="ti-ET"/>
          </a:p>
        </p:txBody>
      </p:sp>
      <p:sp>
        <p:nvSpPr>
          <p:cNvPr id="540674" name="Rectangle 2">
            <a:extLst>
              <a:ext uri="{FF2B5EF4-FFF2-40B4-BE49-F238E27FC236}">
                <a16:creationId xmlns:a16="http://schemas.microsoft.com/office/drawing/2014/main" id="{3323A074-AC30-4938-89BA-46F3A69120DF}"/>
              </a:ext>
            </a:extLst>
          </p:cNvPr>
          <p:cNvSpPr>
            <a:spLocks noGrp="1" noRot="1" noChangeAspect="1" noChangeArrowheads="1" noTextEdit="1"/>
          </p:cNvSpPr>
          <p:nvPr>
            <p:ph type="sldImg"/>
          </p:nvPr>
        </p:nvSpPr>
        <p:spPr>
          <a:ln/>
        </p:spPr>
      </p:sp>
      <p:sp>
        <p:nvSpPr>
          <p:cNvPr id="540675" name="Rectangle 3">
            <a:extLst>
              <a:ext uri="{FF2B5EF4-FFF2-40B4-BE49-F238E27FC236}">
                <a16:creationId xmlns:a16="http://schemas.microsoft.com/office/drawing/2014/main" id="{930EA2CC-7BA3-4A38-ADC2-DAFE76F6D0E7}"/>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35186A-3900-41B4-A602-BE0B804FFCC0}"/>
              </a:ext>
            </a:extLst>
          </p:cNvPr>
          <p:cNvSpPr>
            <a:spLocks noGrp="1" noChangeArrowheads="1"/>
          </p:cNvSpPr>
          <p:nvPr>
            <p:ph type="sldNum" sz="quarter" idx="5"/>
          </p:nvPr>
        </p:nvSpPr>
        <p:spPr>
          <a:ln/>
        </p:spPr>
        <p:txBody>
          <a:bodyPr/>
          <a:lstStyle/>
          <a:p>
            <a:fld id="{38526EC4-A139-4532-A8E2-6E372FFD440D}" type="slidenum">
              <a:rPr lang="en-US" altLang="ti-ET"/>
              <a:pPr/>
              <a:t>161</a:t>
            </a:fld>
            <a:endParaRPr lang="en-US" altLang="ti-ET"/>
          </a:p>
        </p:txBody>
      </p:sp>
      <p:sp>
        <p:nvSpPr>
          <p:cNvPr id="541698" name="Rectangle 2">
            <a:extLst>
              <a:ext uri="{FF2B5EF4-FFF2-40B4-BE49-F238E27FC236}">
                <a16:creationId xmlns:a16="http://schemas.microsoft.com/office/drawing/2014/main" id="{44DC2FD5-2779-49ED-9FF4-BBABCBC8A4DE}"/>
              </a:ext>
            </a:extLst>
          </p:cNvPr>
          <p:cNvSpPr>
            <a:spLocks noGrp="1" noRot="1" noChangeAspect="1" noChangeArrowheads="1" noTextEdit="1"/>
          </p:cNvSpPr>
          <p:nvPr>
            <p:ph type="sldImg"/>
          </p:nvPr>
        </p:nvSpPr>
        <p:spPr>
          <a:ln/>
        </p:spPr>
      </p:sp>
      <p:sp>
        <p:nvSpPr>
          <p:cNvPr id="541699" name="Rectangle 3">
            <a:extLst>
              <a:ext uri="{FF2B5EF4-FFF2-40B4-BE49-F238E27FC236}">
                <a16:creationId xmlns:a16="http://schemas.microsoft.com/office/drawing/2014/main" id="{D3823C5F-01BD-4335-8773-C8D0AC7D23F6}"/>
              </a:ext>
            </a:extLst>
          </p:cNvPr>
          <p:cNvSpPr>
            <a:spLocks noGrp="1" noChangeArrowheads="1"/>
          </p:cNvSpPr>
          <p:nvPr>
            <p:ph type="body" idx="1"/>
          </p:nvPr>
        </p:nvSpPr>
        <p:spPr/>
        <p:txBody>
          <a:bodyPr/>
          <a:lstStyle/>
          <a:p>
            <a:endParaRPr lang="ti-ET" altLang="ti-E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E1EC6D-ED19-43E7-906B-B81185690A02}"/>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598C8EBF-8B91-4C8A-B11F-46E0C68AA66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58" name="Rectangle 2">
            <a:extLst>
              <a:ext uri="{FF2B5EF4-FFF2-40B4-BE49-F238E27FC236}">
                <a16:creationId xmlns:a16="http://schemas.microsoft.com/office/drawing/2014/main" id="{217BB947-4603-4EC4-AF28-2A6FFCFEB7BE}"/>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Here we have pushed the 42 upward one level, swapping it with its smaller parent 27.  </a:t>
            </a:r>
          </a:p>
          <a:p>
            <a:endParaRPr lang="en-US" altLang="en-US"/>
          </a:p>
          <a:p>
            <a:r>
              <a:rPr lang="en-US" altLang="en-US"/>
              <a:t>We can't stop here though, because the parent 35 is still smaller than the new node 42.</a:t>
            </a:r>
          </a:p>
        </p:txBody>
      </p:sp>
      <p:sp>
        <p:nvSpPr>
          <p:cNvPr id="19459" name="Rectangle 3">
            <a:extLst>
              <a:ext uri="{FF2B5EF4-FFF2-40B4-BE49-F238E27FC236}">
                <a16:creationId xmlns:a16="http://schemas.microsoft.com/office/drawing/2014/main" id="{3895906E-C2AB-4A6E-88A0-C97B85173D64}"/>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0C2506-C00E-4989-A458-BB93FCB372FF}"/>
              </a:ext>
            </a:extLst>
          </p:cNvPr>
          <p:cNvSpPr>
            <a:spLocks noGrp="1" noChangeArrowheads="1"/>
          </p:cNvSpPr>
          <p:nvPr>
            <p:ph type="sldNum" sz="quarter" idx="5"/>
          </p:nvPr>
        </p:nvSpPr>
        <p:spPr>
          <a:ln/>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fld id="{F913A79D-81F4-4E4E-8372-7947DC41AC5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0275"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6" name="Rectangle 2">
            <a:extLst>
              <a:ext uri="{FF2B5EF4-FFF2-40B4-BE49-F238E27FC236}">
                <a16:creationId xmlns:a16="http://schemas.microsoft.com/office/drawing/2014/main" id="{6D105781-E016-434B-8FC6-EF15563B70E7}"/>
              </a:ext>
            </a:extLst>
          </p:cNvPr>
          <p:cNvSpPr>
            <a:spLocks noGrp="1" noChangeArrowheads="1"/>
          </p:cNvSpPr>
          <p:nvPr>
            <p:ph type="body" idx="1"/>
          </p:nvPr>
        </p:nvSpPr>
        <p:spPr bwMode="auto">
          <a:xfrm>
            <a:off x="931863" y="4408488"/>
            <a:ext cx="5121275" cy="417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81" tIns="45183" rIns="91981" bIns="45183"/>
          <a:lstStyle/>
          <a:p>
            <a:r>
              <a:rPr lang="en-US" altLang="en-US"/>
              <a:t>Can we stop now?  Yes, because the 42 is less than or equal to its parent. </a:t>
            </a:r>
          </a:p>
        </p:txBody>
      </p:sp>
      <p:sp>
        <p:nvSpPr>
          <p:cNvPr id="21507" name="Rectangle 3">
            <a:extLst>
              <a:ext uri="{FF2B5EF4-FFF2-40B4-BE49-F238E27FC236}">
                <a16:creationId xmlns:a16="http://schemas.microsoft.com/office/drawing/2014/main" id="{7698DEF2-2AE3-4B96-B2D4-5FC0C9D3B43B}"/>
              </a:ext>
            </a:extLst>
          </p:cNvPr>
          <p:cNvSpPr>
            <a:spLocks noGrp="1" noRot="1" noChangeAspect="1" noChangeArrowheads="1" noTextEdit="1"/>
          </p:cNvSpPr>
          <p:nvPr>
            <p:ph type="sldImg"/>
          </p:nvPr>
        </p:nvSpPr>
        <p:spPr bwMode="auto">
          <a:xfrm>
            <a:off x="1181100" y="703263"/>
            <a:ext cx="4622800" cy="3467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57B27CB-60E7-441A-BDE8-2506A609B396}"/>
              </a:ext>
            </a:extLst>
          </p:cNvPr>
          <p:cNvSpPr>
            <a:spLocks noGrp="1" noChangeArrowheads="1"/>
          </p:cNvSpPr>
          <p:nvPr>
            <p:ph type="ctrTitle"/>
          </p:nvPr>
        </p:nvSpPr>
        <p:spPr>
          <a:xfrm>
            <a:off x="685800" y="2130425"/>
            <a:ext cx="7772400" cy="1470025"/>
          </a:xfrm>
        </p:spPr>
        <p:txBody>
          <a:bodyPr/>
          <a:lstStyle>
            <a:lvl1pPr>
              <a:defRPr/>
            </a:lvl1pPr>
          </a:lstStyle>
          <a:p>
            <a:pPr lvl="0"/>
            <a:r>
              <a:rPr lang="en-US" altLang="ti-ET" noProof="0"/>
              <a:t>Click to edit Master title style</a:t>
            </a:r>
          </a:p>
        </p:txBody>
      </p:sp>
      <p:sp>
        <p:nvSpPr>
          <p:cNvPr id="7171" name="Rectangle 3">
            <a:extLst>
              <a:ext uri="{FF2B5EF4-FFF2-40B4-BE49-F238E27FC236}">
                <a16:creationId xmlns:a16="http://schemas.microsoft.com/office/drawing/2014/main" id="{3CAB33CA-BBCD-4549-82C9-00A61BC9326D}"/>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ti-ET" noProof="0"/>
              <a:t>Click to edit Master subtitle style</a:t>
            </a:r>
          </a:p>
        </p:txBody>
      </p:sp>
      <p:sp>
        <p:nvSpPr>
          <p:cNvPr id="7172" name="Rectangle 4">
            <a:extLst>
              <a:ext uri="{FF2B5EF4-FFF2-40B4-BE49-F238E27FC236}">
                <a16:creationId xmlns:a16="http://schemas.microsoft.com/office/drawing/2014/main" id="{F83EC063-9945-4433-953F-7CA3E2A1F130}"/>
              </a:ext>
            </a:extLst>
          </p:cNvPr>
          <p:cNvSpPr>
            <a:spLocks noGrp="1" noChangeArrowheads="1"/>
          </p:cNvSpPr>
          <p:nvPr>
            <p:ph type="dt" sz="half" idx="2"/>
          </p:nvPr>
        </p:nvSpPr>
        <p:spPr>
          <a:xfrm>
            <a:off x="457200" y="6245225"/>
            <a:ext cx="2133600" cy="476250"/>
          </a:xfrm>
        </p:spPr>
        <p:txBody>
          <a:bodyPr/>
          <a:lstStyle>
            <a:lvl1pPr>
              <a:defRPr/>
            </a:lvl1pPr>
          </a:lstStyle>
          <a:p>
            <a:endParaRPr lang="en-US" altLang="ti-ET"/>
          </a:p>
        </p:txBody>
      </p:sp>
      <p:sp>
        <p:nvSpPr>
          <p:cNvPr id="7173" name="Rectangle 5">
            <a:extLst>
              <a:ext uri="{FF2B5EF4-FFF2-40B4-BE49-F238E27FC236}">
                <a16:creationId xmlns:a16="http://schemas.microsoft.com/office/drawing/2014/main" id="{B909C30C-B7A7-4A59-822D-B88F3AA9216F}"/>
              </a:ext>
            </a:extLst>
          </p:cNvPr>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ti-ET"/>
              <a:t>CS 477/677 - Lecture 8</a:t>
            </a:r>
          </a:p>
        </p:txBody>
      </p:sp>
      <p:sp>
        <p:nvSpPr>
          <p:cNvPr id="7174" name="Rectangle 6">
            <a:extLst>
              <a:ext uri="{FF2B5EF4-FFF2-40B4-BE49-F238E27FC236}">
                <a16:creationId xmlns:a16="http://schemas.microsoft.com/office/drawing/2014/main" id="{1438BCE7-6987-4DB2-A69C-2D35F30536A6}"/>
              </a:ext>
            </a:extLst>
          </p:cNvPr>
          <p:cNvSpPr>
            <a:spLocks noGrp="1" noChangeArrowheads="1"/>
          </p:cNvSpPr>
          <p:nvPr>
            <p:ph type="sldNum" sz="quarter" idx="4"/>
          </p:nvPr>
        </p:nvSpPr>
        <p:spPr>
          <a:xfrm>
            <a:off x="6553200" y="6245225"/>
            <a:ext cx="2133600" cy="476250"/>
          </a:xfrm>
        </p:spPr>
        <p:txBody>
          <a:bodyPr/>
          <a:lstStyle>
            <a:lvl1pPr>
              <a:defRPr/>
            </a:lvl1pPr>
          </a:lstStyle>
          <a:p>
            <a:fld id="{F3ACF62C-8FA0-4C46-B4C3-34B5B177EB37}" type="slidenum">
              <a:rPr lang="en-US" altLang="ti-ET"/>
              <a:pPr/>
              <a:t>‹#›</a:t>
            </a:fld>
            <a:endParaRPr lang="en-US" altLang="ti-ET"/>
          </a:p>
        </p:txBody>
      </p:sp>
      <p:sp>
        <p:nvSpPr>
          <p:cNvPr id="7175" name="AutoShape 7">
            <a:extLst>
              <a:ext uri="{FF2B5EF4-FFF2-40B4-BE49-F238E27FC236}">
                <a16:creationId xmlns:a16="http://schemas.microsoft.com/office/drawing/2014/main" id="{3AFD158E-4556-4B43-BB80-4A169B1CDF4A}"/>
              </a:ext>
            </a:extLst>
          </p:cNvPr>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1D8-8D0C-47E8-AA32-550E4C6A66D1}"/>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4C540EBA-861A-40D0-A4FE-8D4708A7A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FA9BF0C1-3D19-4565-8260-12091DC6EED9}"/>
              </a:ext>
            </a:extLst>
          </p:cNvPr>
          <p:cNvSpPr>
            <a:spLocks noGrp="1"/>
          </p:cNvSpPr>
          <p:nvPr>
            <p:ph type="dt" sz="half" idx="10"/>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0831A327-58DF-4B00-B5E8-FE701B79AE8F}"/>
              </a:ext>
            </a:extLst>
          </p:cNvPr>
          <p:cNvSpPr>
            <a:spLocks noGrp="1"/>
          </p:cNvSpPr>
          <p:nvPr>
            <p:ph type="sldNum" sz="quarter" idx="11"/>
          </p:nvPr>
        </p:nvSpPr>
        <p:spPr/>
        <p:txBody>
          <a:bodyPr/>
          <a:lstStyle>
            <a:lvl1pPr>
              <a:defRPr/>
            </a:lvl1pPr>
          </a:lstStyle>
          <a:p>
            <a:fld id="{2BB05C4B-DE92-470A-93DA-1AC094988D2B}" type="slidenum">
              <a:rPr lang="en-US" altLang="ti-ET"/>
              <a:pPr/>
              <a:t>‹#›</a:t>
            </a:fld>
            <a:endParaRPr lang="en-US" altLang="ti-ET"/>
          </a:p>
        </p:txBody>
      </p:sp>
    </p:spTree>
    <p:extLst>
      <p:ext uri="{BB962C8B-B14F-4D97-AF65-F5344CB8AC3E}">
        <p14:creationId xmlns:p14="http://schemas.microsoft.com/office/powerpoint/2010/main" val="205978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20A00-9228-40A8-8A29-33FCC622AB8C}"/>
              </a:ext>
            </a:extLst>
          </p:cNvPr>
          <p:cNvSpPr>
            <a:spLocks noGrp="1"/>
          </p:cNvSpPr>
          <p:nvPr>
            <p:ph type="title" orient="vert"/>
          </p:nvPr>
        </p:nvSpPr>
        <p:spPr>
          <a:xfrm>
            <a:off x="6521450" y="100013"/>
            <a:ext cx="2058988" cy="619125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A961F8BE-56F0-4882-8247-428AC95A9439}"/>
              </a:ext>
            </a:extLst>
          </p:cNvPr>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27A55735-6553-4368-B6D0-94921DEA76D7}"/>
              </a:ext>
            </a:extLst>
          </p:cNvPr>
          <p:cNvSpPr>
            <a:spLocks noGrp="1"/>
          </p:cNvSpPr>
          <p:nvPr>
            <p:ph type="dt" sz="half" idx="10"/>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B733BFFD-B017-4CC7-9940-73F3D1E03BC7}"/>
              </a:ext>
            </a:extLst>
          </p:cNvPr>
          <p:cNvSpPr>
            <a:spLocks noGrp="1"/>
          </p:cNvSpPr>
          <p:nvPr>
            <p:ph type="sldNum" sz="quarter" idx="11"/>
          </p:nvPr>
        </p:nvSpPr>
        <p:spPr/>
        <p:txBody>
          <a:bodyPr/>
          <a:lstStyle>
            <a:lvl1pPr>
              <a:defRPr/>
            </a:lvl1pPr>
          </a:lstStyle>
          <a:p>
            <a:fld id="{66850EAF-841B-495C-9361-CF37362FDA91}" type="slidenum">
              <a:rPr lang="en-US" altLang="ti-ET"/>
              <a:pPr/>
              <a:t>‹#›</a:t>
            </a:fld>
            <a:endParaRPr lang="en-US" altLang="ti-ET"/>
          </a:p>
        </p:txBody>
      </p:sp>
    </p:spTree>
    <p:extLst>
      <p:ext uri="{BB962C8B-B14F-4D97-AF65-F5344CB8AC3E}">
        <p14:creationId xmlns:p14="http://schemas.microsoft.com/office/powerpoint/2010/main" val="132822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0325-E893-475B-A383-FB3CFB5722E8}"/>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3D9072D8-7A5B-46B2-9BC8-D9609E4C03D5}"/>
              </a:ext>
            </a:extLst>
          </p:cNvPr>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086BE15A-AAE3-4BDA-9C36-4866D01E61EE}"/>
              </a:ext>
            </a:extLst>
          </p:cNvPr>
          <p:cNvSpPr>
            <a:spLocks noGrp="1"/>
          </p:cNvSpPr>
          <p:nvPr>
            <p:ph sz="quarter" idx="2"/>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86D8E407-2EEF-4456-BD92-4B10B3C04D8C}"/>
              </a:ext>
            </a:extLst>
          </p:cNvPr>
          <p:cNvSpPr>
            <a:spLocks noGrp="1"/>
          </p:cNvSpPr>
          <p:nvPr>
            <p:ph type="body" sz="half" idx="3"/>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6" name="Date Placeholder 5">
            <a:extLst>
              <a:ext uri="{FF2B5EF4-FFF2-40B4-BE49-F238E27FC236}">
                <a16:creationId xmlns:a16="http://schemas.microsoft.com/office/drawing/2014/main" id="{A5F9EC4E-8DE8-4A2E-BD74-E369576AFF01}"/>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D1E52F01-0CF2-4C4C-8DE6-6593AB74B43D}"/>
              </a:ext>
            </a:extLst>
          </p:cNvPr>
          <p:cNvSpPr>
            <a:spLocks noGrp="1"/>
          </p:cNvSpPr>
          <p:nvPr>
            <p:ph type="sldNum" sz="quarter" idx="11"/>
          </p:nvPr>
        </p:nvSpPr>
        <p:spPr>
          <a:xfrm>
            <a:off x="6553200" y="6397625"/>
            <a:ext cx="2133600" cy="323850"/>
          </a:xfrm>
        </p:spPr>
        <p:txBody>
          <a:bodyPr/>
          <a:lstStyle>
            <a:lvl1pPr>
              <a:defRPr/>
            </a:lvl1pPr>
          </a:lstStyle>
          <a:p>
            <a:fld id="{D29E5F27-278D-4B27-A6EE-018855187461}" type="slidenum">
              <a:rPr lang="en-US" altLang="ti-ET"/>
              <a:pPr/>
              <a:t>‹#›</a:t>
            </a:fld>
            <a:endParaRPr lang="en-US" altLang="ti-ET"/>
          </a:p>
        </p:txBody>
      </p:sp>
    </p:spTree>
    <p:extLst>
      <p:ext uri="{BB962C8B-B14F-4D97-AF65-F5344CB8AC3E}">
        <p14:creationId xmlns:p14="http://schemas.microsoft.com/office/powerpoint/2010/main" val="3743120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C1BE-FFFC-4C2D-967B-48BBBFCAD0B3}"/>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2EEC2468-898C-4599-AAF8-645CC85FBA61}"/>
              </a:ext>
            </a:extLst>
          </p:cNvPr>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706381F2-047F-4F53-B494-0F53DD1711E4}"/>
              </a:ext>
            </a:extLst>
          </p:cNvPr>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7A3FBD7F-73D1-4058-807E-494423DA1D38}"/>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5F7941DE-6C0F-43B3-8878-6FE6A47A3BD9}"/>
              </a:ext>
            </a:extLst>
          </p:cNvPr>
          <p:cNvSpPr>
            <a:spLocks noGrp="1"/>
          </p:cNvSpPr>
          <p:nvPr>
            <p:ph type="sldNum" sz="quarter" idx="11"/>
          </p:nvPr>
        </p:nvSpPr>
        <p:spPr>
          <a:xfrm>
            <a:off x="6553200" y="6397625"/>
            <a:ext cx="2133600" cy="323850"/>
          </a:xfrm>
        </p:spPr>
        <p:txBody>
          <a:bodyPr/>
          <a:lstStyle>
            <a:lvl1pPr>
              <a:defRPr/>
            </a:lvl1pPr>
          </a:lstStyle>
          <a:p>
            <a:fld id="{ED513C18-0620-4531-8BA4-96879AE4FB2F}" type="slidenum">
              <a:rPr lang="en-US" altLang="ti-ET"/>
              <a:pPr/>
              <a:t>‹#›</a:t>
            </a:fld>
            <a:endParaRPr lang="en-US" altLang="ti-ET"/>
          </a:p>
        </p:txBody>
      </p:sp>
    </p:spTree>
    <p:extLst>
      <p:ext uri="{BB962C8B-B14F-4D97-AF65-F5344CB8AC3E}">
        <p14:creationId xmlns:p14="http://schemas.microsoft.com/office/powerpoint/2010/main" val="3937736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AEF5-58FB-42C7-B65A-7050834C15BB}"/>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E1390313-6ADA-4442-A125-2AB6613BB5B0}"/>
              </a:ext>
            </a:extLst>
          </p:cNvPr>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4FE3BF19-C6F0-4D4A-BE53-BA7AA67E7CD9}"/>
              </a:ext>
            </a:extLst>
          </p:cNvPr>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Content Placeholder 4">
            <a:extLst>
              <a:ext uri="{FF2B5EF4-FFF2-40B4-BE49-F238E27FC236}">
                <a16:creationId xmlns:a16="http://schemas.microsoft.com/office/drawing/2014/main" id="{F7198B02-BAFB-4B08-BC09-2C2776CE8E55}"/>
              </a:ext>
            </a:extLst>
          </p:cNvPr>
          <p:cNvSpPr>
            <a:spLocks noGrp="1"/>
          </p:cNvSpPr>
          <p:nvPr>
            <p:ph sz="quarter" idx="3"/>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6" name="Date Placeholder 5">
            <a:extLst>
              <a:ext uri="{FF2B5EF4-FFF2-40B4-BE49-F238E27FC236}">
                <a16:creationId xmlns:a16="http://schemas.microsoft.com/office/drawing/2014/main" id="{024C8574-1555-4599-A605-ECD6C9C35EBB}"/>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6EBF3F13-D7B2-43BF-A028-CEFFEAFDE2BB}"/>
              </a:ext>
            </a:extLst>
          </p:cNvPr>
          <p:cNvSpPr>
            <a:spLocks noGrp="1"/>
          </p:cNvSpPr>
          <p:nvPr>
            <p:ph type="sldNum" sz="quarter" idx="11"/>
          </p:nvPr>
        </p:nvSpPr>
        <p:spPr>
          <a:xfrm>
            <a:off x="6553200" y="6397625"/>
            <a:ext cx="2133600" cy="323850"/>
          </a:xfrm>
        </p:spPr>
        <p:txBody>
          <a:bodyPr/>
          <a:lstStyle>
            <a:lvl1pPr>
              <a:defRPr/>
            </a:lvl1pPr>
          </a:lstStyle>
          <a:p>
            <a:fld id="{52D70150-4C39-4C8D-BAD7-43D83D92BE53}" type="slidenum">
              <a:rPr lang="en-US" altLang="ti-ET"/>
              <a:pPr/>
              <a:t>‹#›</a:t>
            </a:fld>
            <a:endParaRPr lang="en-US" altLang="ti-ET"/>
          </a:p>
        </p:txBody>
      </p:sp>
    </p:spTree>
    <p:extLst>
      <p:ext uri="{BB962C8B-B14F-4D97-AF65-F5344CB8AC3E}">
        <p14:creationId xmlns:p14="http://schemas.microsoft.com/office/powerpoint/2010/main" val="2093842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E161-C9B1-4472-AE4F-AF152C50EDF3}"/>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Table Placeholder 2">
            <a:extLst>
              <a:ext uri="{FF2B5EF4-FFF2-40B4-BE49-F238E27FC236}">
                <a16:creationId xmlns:a16="http://schemas.microsoft.com/office/drawing/2014/main" id="{EF091A77-FEB5-4DAB-80A7-A12D7393222D}"/>
              </a:ext>
            </a:extLst>
          </p:cNvPr>
          <p:cNvSpPr>
            <a:spLocks noGrp="1"/>
          </p:cNvSpPr>
          <p:nvPr>
            <p:ph type="tbl" idx="1"/>
          </p:nvPr>
        </p:nvSpPr>
        <p:spPr>
          <a:xfrm>
            <a:off x="350838" y="1214438"/>
            <a:ext cx="8229600" cy="5076825"/>
          </a:xfrm>
        </p:spPr>
        <p:txBody>
          <a:bodyPr/>
          <a:lstStyle/>
          <a:p>
            <a:endParaRPr lang="ti-ET"/>
          </a:p>
        </p:txBody>
      </p:sp>
      <p:sp>
        <p:nvSpPr>
          <p:cNvPr id="4" name="Date Placeholder 3">
            <a:extLst>
              <a:ext uri="{FF2B5EF4-FFF2-40B4-BE49-F238E27FC236}">
                <a16:creationId xmlns:a16="http://schemas.microsoft.com/office/drawing/2014/main" id="{7D418E14-86BA-4A0F-A5B5-33C560A1FAFF}"/>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E71DB99A-4FEE-4C1F-B263-E6ED69EEFB09}"/>
              </a:ext>
            </a:extLst>
          </p:cNvPr>
          <p:cNvSpPr>
            <a:spLocks noGrp="1"/>
          </p:cNvSpPr>
          <p:nvPr>
            <p:ph type="sldNum" sz="quarter" idx="11"/>
          </p:nvPr>
        </p:nvSpPr>
        <p:spPr>
          <a:xfrm>
            <a:off x="6553200" y="6397625"/>
            <a:ext cx="2133600" cy="323850"/>
          </a:xfrm>
        </p:spPr>
        <p:txBody>
          <a:bodyPr/>
          <a:lstStyle>
            <a:lvl1pPr>
              <a:defRPr/>
            </a:lvl1pPr>
          </a:lstStyle>
          <a:p>
            <a:fld id="{5BCE4C6B-A8D0-43E4-9D44-D7F03350221A}" type="slidenum">
              <a:rPr lang="en-US" altLang="ti-ET"/>
              <a:pPr/>
              <a:t>‹#›</a:t>
            </a:fld>
            <a:endParaRPr lang="en-US" altLang="ti-ET"/>
          </a:p>
        </p:txBody>
      </p:sp>
    </p:spTree>
    <p:extLst>
      <p:ext uri="{BB962C8B-B14F-4D97-AF65-F5344CB8AC3E}">
        <p14:creationId xmlns:p14="http://schemas.microsoft.com/office/powerpoint/2010/main" val="3813078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E560-3FA3-4A67-B54A-E57D3E6A2219}"/>
              </a:ext>
            </a:extLst>
          </p:cNvPr>
          <p:cNvSpPr>
            <a:spLocks noGrp="1"/>
          </p:cNvSpPr>
          <p:nvPr>
            <p:ph type="title" sz="quarter"/>
          </p:nvPr>
        </p:nvSpPr>
        <p:spPr>
          <a:xfrm>
            <a:off x="341313" y="100013"/>
            <a:ext cx="8229600" cy="906462"/>
          </a:xfrm>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D8443E80-03AB-41AF-9A45-9BB16D0B75B4}"/>
              </a:ext>
            </a:extLst>
          </p:cNvPr>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A9A3D954-4F26-40CE-A138-51DE4C73BED6}"/>
              </a:ext>
            </a:extLst>
          </p:cNvPr>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Content Placeholder 4">
            <a:extLst>
              <a:ext uri="{FF2B5EF4-FFF2-40B4-BE49-F238E27FC236}">
                <a16:creationId xmlns:a16="http://schemas.microsoft.com/office/drawing/2014/main" id="{227F6AF7-BE24-4335-9071-113E0561615B}"/>
              </a:ext>
            </a:extLst>
          </p:cNvPr>
          <p:cNvSpPr>
            <a:spLocks noGrp="1"/>
          </p:cNvSpPr>
          <p:nvPr>
            <p:ph sz="quarter" idx="3"/>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6" name="Content Placeholder 5">
            <a:extLst>
              <a:ext uri="{FF2B5EF4-FFF2-40B4-BE49-F238E27FC236}">
                <a16:creationId xmlns:a16="http://schemas.microsoft.com/office/drawing/2014/main" id="{D084A500-E0E3-420A-9A63-A55F23D66648}"/>
              </a:ext>
            </a:extLst>
          </p:cNvPr>
          <p:cNvSpPr>
            <a:spLocks noGrp="1"/>
          </p:cNvSpPr>
          <p:nvPr>
            <p:ph sz="quarter" idx="4"/>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9C57EE0A-331A-403A-B568-5098C2BF0EDC}"/>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8" name="Slide Number Placeholder 7">
            <a:extLst>
              <a:ext uri="{FF2B5EF4-FFF2-40B4-BE49-F238E27FC236}">
                <a16:creationId xmlns:a16="http://schemas.microsoft.com/office/drawing/2014/main" id="{E607C967-1A4A-4C3D-B1DB-0FF2BE480156}"/>
              </a:ext>
            </a:extLst>
          </p:cNvPr>
          <p:cNvSpPr>
            <a:spLocks noGrp="1"/>
          </p:cNvSpPr>
          <p:nvPr>
            <p:ph type="sldNum" sz="quarter" idx="11"/>
          </p:nvPr>
        </p:nvSpPr>
        <p:spPr>
          <a:xfrm>
            <a:off x="6553200" y="6397625"/>
            <a:ext cx="2133600" cy="323850"/>
          </a:xfrm>
        </p:spPr>
        <p:txBody>
          <a:bodyPr/>
          <a:lstStyle>
            <a:lvl1pPr>
              <a:defRPr/>
            </a:lvl1pPr>
          </a:lstStyle>
          <a:p>
            <a:fld id="{AB6AD7A9-6E37-40F9-B719-C296E8600AB8}" type="slidenum">
              <a:rPr lang="en-US" altLang="ti-ET"/>
              <a:pPr/>
              <a:t>‹#›</a:t>
            </a:fld>
            <a:endParaRPr lang="en-US" altLang="ti-ET"/>
          </a:p>
        </p:txBody>
      </p:sp>
    </p:spTree>
    <p:extLst>
      <p:ext uri="{BB962C8B-B14F-4D97-AF65-F5344CB8AC3E}">
        <p14:creationId xmlns:p14="http://schemas.microsoft.com/office/powerpoint/2010/main" val="104421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611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448056"/>
            <a:ext cx="5157839" cy="64008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12/3/2022</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10531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3" y="262785"/>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Tree>
    <p:extLst>
      <p:ext uri="{BB962C8B-B14F-4D97-AF65-F5344CB8AC3E}">
        <p14:creationId xmlns:p14="http://schemas.microsoft.com/office/powerpoint/2010/main" val="385898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6069-D67C-4DC7-8541-459C10BCCE6F}"/>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A8319FB7-3C68-409B-A0DE-B068FC94C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C43A1DC8-C4F6-462F-BA83-8709FC44144C}"/>
              </a:ext>
            </a:extLst>
          </p:cNvPr>
          <p:cNvSpPr>
            <a:spLocks noGrp="1"/>
          </p:cNvSpPr>
          <p:nvPr>
            <p:ph type="dt" sz="half" idx="10"/>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C15776FD-05C6-413C-BE94-96843E3A1A6C}"/>
              </a:ext>
            </a:extLst>
          </p:cNvPr>
          <p:cNvSpPr>
            <a:spLocks noGrp="1"/>
          </p:cNvSpPr>
          <p:nvPr>
            <p:ph type="sldNum" sz="quarter" idx="11"/>
          </p:nvPr>
        </p:nvSpPr>
        <p:spPr/>
        <p:txBody>
          <a:bodyPr/>
          <a:lstStyle>
            <a:lvl1pPr>
              <a:defRPr/>
            </a:lvl1pPr>
          </a:lstStyle>
          <a:p>
            <a:fld id="{E1FAE69E-644F-4125-8C9B-2FB69F52064C}" type="slidenum">
              <a:rPr lang="en-US" altLang="ti-ET"/>
              <a:pPr/>
              <a:t>‹#›</a:t>
            </a:fld>
            <a:endParaRPr lang="en-US" altLang="ti-ET"/>
          </a:p>
        </p:txBody>
      </p:sp>
    </p:spTree>
    <p:extLst>
      <p:ext uri="{BB962C8B-B14F-4D97-AF65-F5344CB8AC3E}">
        <p14:creationId xmlns:p14="http://schemas.microsoft.com/office/powerpoint/2010/main" val="3213804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BCFCCDE-8EC5-44BB-82F4-1160F3DAC77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03A90CF-B45E-47F7-92C1-4A389EAB6C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9BED9F-8BDD-4844-A982-21B3177E7D9D}"/>
              </a:ext>
            </a:extLst>
          </p:cNvPr>
          <p:cNvSpPr>
            <a:spLocks noGrp="1" noChangeArrowheads="1"/>
          </p:cNvSpPr>
          <p:nvPr>
            <p:ph type="sldNum" sz="quarter" idx="12"/>
          </p:nvPr>
        </p:nvSpPr>
        <p:spPr>
          <a:ln/>
        </p:spPr>
        <p:txBody>
          <a:bodyPr/>
          <a:lstStyle>
            <a:lvl1pPr>
              <a:defRPr/>
            </a:lvl1pPr>
          </a:lstStyle>
          <a:p>
            <a:pPr>
              <a:defRPr/>
            </a:pPr>
            <a:fld id="{11E7FC44-98C4-4926-84E1-434ADE582106}" type="slidenum">
              <a:rPr lang="en-US" altLang="ti-ET"/>
              <a:pPr>
                <a:defRPr/>
              </a:pPr>
              <a:t>‹#›</a:t>
            </a:fld>
            <a:endParaRPr lang="en-US" altLang="ti-ET"/>
          </a:p>
        </p:txBody>
      </p:sp>
    </p:spTree>
    <p:extLst>
      <p:ext uri="{BB962C8B-B14F-4D97-AF65-F5344CB8AC3E}">
        <p14:creationId xmlns:p14="http://schemas.microsoft.com/office/powerpoint/2010/main" val="962773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02150E-FCC2-4B29-8909-E72F15BAEC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283E487-28E4-4FD4-BEB3-3A9DA8E60A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5AD85A5-1AAD-4FF4-B9A2-3FD76941D29B}"/>
              </a:ext>
            </a:extLst>
          </p:cNvPr>
          <p:cNvSpPr>
            <a:spLocks noGrp="1" noChangeArrowheads="1"/>
          </p:cNvSpPr>
          <p:nvPr>
            <p:ph type="sldNum" sz="quarter" idx="12"/>
          </p:nvPr>
        </p:nvSpPr>
        <p:spPr>
          <a:ln/>
        </p:spPr>
        <p:txBody>
          <a:bodyPr/>
          <a:lstStyle>
            <a:lvl1pPr>
              <a:defRPr/>
            </a:lvl1pPr>
          </a:lstStyle>
          <a:p>
            <a:pPr>
              <a:defRPr/>
            </a:pPr>
            <a:fld id="{9AD9A12D-C51A-4238-B035-2BB9E9EAC8E0}" type="slidenum">
              <a:rPr lang="en-US" altLang="ti-ET"/>
              <a:pPr>
                <a:defRPr/>
              </a:pPr>
              <a:t>‹#›</a:t>
            </a:fld>
            <a:endParaRPr lang="en-US" altLang="ti-ET"/>
          </a:p>
        </p:txBody>
      </p:sp>
    </p:spTree>
    <p:extLst>
      <p:ext uri="{BB962C8B-B14F-4D97-AF65-F5344CB8AC3E}">
        <p14:creationId xmlns:p14="http://schemas.microsoft.com/office/powerpoint/2010/main" val="347635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D1714C0-6E61-48DC-9087-061A2BDF5B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E2A2853-07D0-463C-98A8-96B317327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C320D6-973A-4AF0-9784-3C060F569C90}"/>
              </a:ext>
            </a:extLst>
          </p:cNvPr>
          <p:cNvSpPr>
            <a:spLocks noGrp="1" noChangeArrowheads="1"/>
          </p:cNvSpPr>
          <p:nvPr>
            <p:ph type="sldNum" sz="quarter" idx="12"/>
          </p:nvPr>
        </p:nvSpPr>
        <p:spPr>
          <a:ln/>
        </p:spPr>
        <p:txBody>
          <a:bodyPr/>
          <a:lstStyle>
            <a:lvl1pPr>
              <a:defRPr/>
            </a:lvl1pPr>
          </a:lstStyle>
          <a:p>
            <a:pPr>
              <a:defRPr/>
            </a:pPr>
            <a:fld id="{A8D6D18A-C4C2-42E8-8700-B119F930CF4B}" type="slidenum">
              <a:rPr lang="en-US" altLang="ti-ET"/>
              <a:pPr>
                <a:defRPr/>
              </a:pPr>
              <a:t>‹#›</a:t>
            </a:fld>
            <a:endParaRPr lang="en-US" altLang="ti-ET"/>
          </a:p>
        </p:txBody>
      </p:sp>
    </p:spTree>
    <p:extLst>
      <p:ext uri="{BB962C8B-B14F-4D97-AF65-F5344CB8AC3E}">
        <p14:creationId xmlns:p14="http://schemas.microsoft.com/office/powerpoint/2010/main" val="2656648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FACF2D7-A5AA-475B-8EBE-E85A846AA9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1B92F0-E6DF-45E2-84AA-F50C633434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4A15AD9-7433-4077-9F86-AC401FDAF7C2}"/>
              </a:ext>
            </a:extLst>
          </p:cNvPr>
          <p:cNvSpPr>
            <a:spLocks noGrp="1" noChangeArrowheads="1"/>
          </p:cNvSpPr>
          <p:nvPr>
            <p:ph type="sldNum" sz="quarter" idx="12"/>
          </p:nvPr>
        </p:nvSpPr>
        <p:spPr>
          <a:ln/>
        </p:spPr>
        <p:txBody>
          <a:bodyPr/>
          <a:lstStyle>
            <a:lvl1pPr>
              <a:defRPr/>
            </a:lvl1pPr>
          </a:lstStyle>
          <a:p>
            <a:pPr>
              <a:defRPr/>
            </a:pPr>
            <a:fld id="{7B622AFC-5618-4F9C-8769-2D38C28ED78E}" type="slidenum">
              <a:rPr lang="en-US" altLang="ti-ET"/>
              <a:pPr>
                <a:defRPr/>
              </a:pPr>
              <a:t>‹#›</a:t>
            </a:fld>
            <a:endParaRPr lang="en-US" altLang="ti-ET"/>
          </a:p>
        </p:txBody>
      </p:sp>
    </p:spTree>
    <p:extLst>
      <p:ext uri="{BB962C8B-B14F-4D97-AF65-F5344CB8AC3E}">
        <p14:creationId xmlns:p14="http://schemas.microsoft.com/office/powerpoint/2010/main" val="2698029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C31E0BE-4985-45CB-8E57-E112237746A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0FBD434-AE64-4720-A567-3B065171C4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7BF3DB-F69E-4FB7-B4B7-E06895F6F9C0}"/>
              </a:ext>
            </a:extLst>
          </p:cNvPr>
          <p:cNvSpPr>
            <a:spLocks noGrp="1" noChangeArrowheads="1"/>
          </p:cNvSpPr>
          <p:nvPr>
            <p:ph type="sldNum" sz="quarter" idx="12"/>
          </p:nvPr>
        </p:nvSpPr>
        <p:spPr>
          <a:ln/>
        </p:spPr>
        <p:txBody>
          <a:bodyPr/>
          <a:lstStyle>
            <a:lvl1pPr>
              <a:defRPr/>
            </a:lvl1pPr>
          </a:lstStyle>
          <a:p>
            <a:pPr>
              <a:defRPr/>
            </a:pPr>
            <a:fld id="{6E11BF56-7A63-4A8D-B2A8-5768A476D005}" type="slidenum">
              <a:rPr lang="en-US" altLang="ti-ET"/>
              <a:pPr>
                <a:defRPr/>
              </a:pPr>
              <a:t>‹#›</a:t>
            </a:fld>
            <a:endParaRPr lang="en-US" altLang="ti-ET"/>
          </a:p>
        </p:txBody>
      </p:sp>
    </p:spTree>
    <p:extLst>
      <p:ext uri="{BB962C8B-B14F-4D97-AF65-F5344CB8AC3E}">
        <p14:creationId xmlns:p14="http://schemas.microsoft.com/office/powerpoint/2010/main" val="2315451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D2EBA4E-33F2-42DA-B0B6-5DE542C95B2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0867941-0AA8-4BB0-9277-A723C2D67B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7ADD732-4AB7-4CA8-A9CC-7808EC02C2D9}"/>
              </a:ext>
            </a:extLst>
          </p:cNvPr>
          <p:cNvSpPr>
            <a:spLocks noGrp="1" noChangeArrowheads="1"/>
          </p:cNvSpPr>
          <p:nvPr>
            <p:ph type="sldNum" sz="quarter" idx="12"/>
          </p:nvPr>
        </p:nvSpPr>
        <p:spPr>
          <a:ln/>
        </p:spPr>
        <p:txBody>
          <a:bodyPr/>
          <a:lstStyle>
            <a:lvl1pPr>
              <a:defRPr/>
            </a:lvl1pPr>
          </a:lstStyle>
          <a:p>
            <a:pPr>
              <a:defRPr/>
            </a:pPr>
            <a:fld id="{8665B052-68C9-4D7F-B2A8-47DFADEC950E}" type="slidenum">
              <a:rPr lang="en-US" altLang="ti-ET"/>
              <a:pPr>
                <a:defRPr/>
              </a:pPr>
              <a:t>‹#›</a:t>
            </a:fld>
            <a:endParaRPr lang="en-US" altLang="ti-ET"/>
          </a:p>
        </p:txBody>
      </p:sp>
    </p:spTree>
    <p:extLst>
      <p:ext uri="{BB962C8B-B14F-4D97-AF65-F5344CB8AC3E}">
        <p14:creationId xmlns:p14="http://schemas.microsoft.com/office/powerpoint/2010/main" val="3820709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612A669-36A2-4956-99EE-0CE7C0430FC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BF78B7B-E52F-438E-BB5E-82F27AFC71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10E33C6-CA2F-4551-8065-EC5BFB362EC2}"/>
              </a:ext>
            </a:extLst>
          </p:cNvPr>
          <p:cNvSpPr>
            <a:spLocks noGrp="1" noChangeArrowheads="1"/>
          </p:cNvSpPr>
          <p:nvPr>
            <p:ph type="sldNum" sz="quarter" idx="12"/>
          </p:nvPr>
        </p:nvSpPr>
        <p:spPr>
          <a:ln/>
        </p:spPr>
        <p:txBody>
          <a:bodyPr/>
          <a:lstStyle>
            <a:lvl1pPr>
              <a:defRPr/>
            </a:lvl1pPr>
          </a:lstStyle>
          <a:p>
            <a:pPr>
              <a:defRPr/>
            </a:pPr>
            <a:fld id="{5F171343-FB64-494B-B6CC-92123FDE6459}" type="slidenum">
              <a:rPr lang="en-US" altLang="ti-ET"/>
              <a:pPr>
                <a:defRPr/>
              </a:pPr>
              <a:t>‹#›</a:t>
            </a:fld>
            <a:endParaRPr lang="en-US" altLang="ti-ET"/>
          </a:p>
        </p:txBody>
      </p:sp>
    </p:spTree>
    <p:extLst>
      <p:ext uri="{BB962C8B-B14F-4D97-AF65-F5344CB8AC3E}">
        <p14:creationId xmlns:p14="http://schemas.microsoft.com/office/powerpoint/2010/main" val="1041416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DF332B1-0414-4B62-A35D-2945A635180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034162-107A-4801-AF5C-0DF51FAD66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B70A1CD-4AA4-4CBE-A593-829A6356349E}"/>
              </a:ext>
            </a:extLst>
          </p:cNvPr>
          <p:cNvSpPr>
            <a:spLocks noGrp="1" noChangeArrowheads="1"/>
          </p:cNvSpPr>
          <p:nvPr>
            <p:ph type="sldNum" sz="quarter" idx="12"/>
          </p:nvPr>
        </p:nvSpPr>
        <p:spPr>
          <a:ln/>
        </p:spPr>
        <p:txBody>
          <a:bodyPr/>
          <a:lstStyle>
            <a:lvl1pPr>
              <a:defRPr/>
            </a:lvl1pPr>
          </a:lstStyle>
          <a:p>
            <a:pPr>
              <a:defRPr/>
            </a:pPr>
            <a:fld id="{C7A306A4-7BD8-41DB-9412-5A4835451B08}" type="slidenum">
              <a:rPr lang="en-US" altLang="ti-ET"/>
              <a:pPr>
                <a:defRPr/>
              </a:pPr>
              <a:t>‹#›</a:t>
            </a:fld>
            <a:endParaRPr lang="en-US" altLang="ti-ET"/>
          </a:p>
        </p:txBody>
      </p:sp>
    </p:spTree>
    <p:extLst>
      <p:ext uri="{BB962C8B-B14F-4D97-AF65-F5344CB8AC3E}">
        <p14:creationId xmlns:p14="http://schemas.microsoft.com/office/powerpoint/2010/main" val="42885634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86EAE0E-9A65-44BD-8858-E308E625022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C487717-B976-4985-94CD-22F9EDEE9B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B9D998C-EC64-4F80-BE18-E8A08661BD81}"/>
              </a:ext>
            </a:extLst>
          </p:cNvPr>
          <p:cNvSpPr>
            <a:spLocks noGrp="1" noChangeArrowheads="1"/>
          </p:cNvSpPr>
          <p:nvPr>
            <p:ph type="sldNum" sz="quarter" idx="12"/>
          </p:nvPr>
        </p:nvSpPr>
        <p:spPr>
          <a:ln/>
        </p:spPr>
        <p:txBody>
          <a:bodyPr/>
          <a:lstStyle>
            <a:lvl1pPr>
              <a:defRPr/>
            </a:lvl1pPr>
          </a:lstStyle>
          <a:p>
            <a:pPr>
              <a:defRPr/>
            </a:pPr>
            <a:fld id="{BE89CC94-415E-467E-B537-B7CAB210FB23}" type="slidenum">
              <a:rPr lang="en-US" altLang="ti-ET"/>
              <a:pPr>
                <a:defRPr/>
              </a:pPr>
              <a:t>‹#›</a:t>
            </a:fld>
            <a:endParaRPr lang="en-US" altLang="ti-ET"/>
          </a:p>
        </p:txBody>
      </p:sp>
    </p:spTree>
    <p:extLst>
      <p:ext uri="{BB962C8B-B14F-4D97-AF65-F5344CB8AC3E}">
        <p14:creationId xmlns:p14="http://schemas.microsoft.com/office/powerpoint/2010/main" val="8591850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2C18DD-BF1E-4345-BB9C-0812BB1A20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BB67C8-7F3C-4C4D-8695-B0CABE88DE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15A019C-32E7-490C-BD2C-470BC532A9C4}"/>
              </a:ext>
            </a:extLst>
          </p:cNvPr>
          <p:cNvSpPr>
            <a:spLocks noGrp="1" noChangeArrowheads="1"/>
          </p:cNvSpPr>
          <p:nvPr>
            <p:ph type="sldNum" sz="quarter" idx="12"/>
          </p:nvPr>
        </p:nvSpPr>
        <p:spPr>
          <a:ln/>
        </p:spPr>
        <p:txBody>
          <a:bodyPr/>
          <a:lstStyle>
            <a:lvl1pPr>
              <a:defRPr/>
            </a:lvl1pPr>
          </a:lstStyle>
          <a:p>
            <a:pPr>
              <a:defRPr/>
            </a:pPr>
            <a:fld id="{29596283-CEDD-4F52-AD27-272DA0AABA6C}" type="slidenum">
              <a:rPr lang="en-US" altLang="ti-ET"/>
              <a:pPr>
                <a:defRPr/>
              </a:pPr>
              <a:t>‹#›</a:t>
            </a:fld>
            <a:endParaRPr lang="en-US" altLang="ti-ET"/>
          </a:p>
        </p:txBody>
      </p:sp>
    </p:spTree>
    <p:extLst>
      <p:ext uri="{BB962C8B-B14F-4D97-AF65-F5344CB8AC3E}">
        <p14:creationId xmlns:p14="http://schemas.microsoft.com/office/powerpoint/2010/main" val="367798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D735-CFEA-4D01-89B2-67C264D2046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F1082252-7E27-4DC4-958F-3EDE6B3B853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F705942-785E-4953-9C8D-6B31105337BE}"/>
              </a:ext>
            </a:extLst>
          </p:cNvPr>
          <p:cNvSpPr>
            <a:spLocks noGrp="1"/>
          </p:cNvSpPr>
          <p:nvPr>
            <p:ph type="dt" sz="half" idx="10"/>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D57C307D-6DD0-42F6-B547-D482AEBE5879}"/>
              </a:ext>
            </a:extLst>
          </p:cNvPr>
          <p:cNvSpPr>
            <a:spLocks noGrp="1"/>
          </p:cNvSpPr>
          <p:nvPr>
            <p:ph type="sldNum" sz="quarter" idx="11"/>
          </p:nvPr>
        </p:nvSpPr>
        <p:spPr/>
        <p:txBody>
          <a:bodyPr/>
          <a:lstStyle>
            <a:lvl1pPr>
              <a:defRPr/>
            </a:lvl1pPr>
          </a:lstStyle>
          <a:p>
            <a:fld id="{1A7C09B4-43B6-4884-95E7-130ED4D15028}" type="slidenum">
              <a:rPr lang="en-US" altLang="ti-ET"/>
              <a:pPr/>
              <a:t>‹#›</a:t>
            </a:fld>
            <a:endParaRPr lang="en-US" altLang="ti-ET"/>
          </a:p>
        </p:txBody>
      </p:sp>
    </p:spTree>
    <p:extLst>
      <p:ext uri="{BB962C8B-B14F-4D97-AF65-F5344CB8AC3E}">
        <p14:creationId xmlns:p14="http://schemas.microsoft.com/office/powerpoint/2010/main" val="2959056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0C9AE27-BD77-4109-A419-EF5B79BFBF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B145646-24E4-4B7F-AC32-E29CDEB230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15D652-0374-4C65-915C-674ECC37C714}"/>
              </a:ext>
            </a:extLst>
          </p:cNvPr>
          <p:cNvSpPr>
            <a:spLocks noGrp="1" noChangeArrowheads="1"/>
          </p:cNvSpPr>
          <p:nvPr>
            <p:ph type="sldNum" sz="quarter" idx="12"/>
          </p:nvPr>
        </p:nvSpPr>
        <p:spPr>
          <a:ln/>
        </p:spPr>
        <p:txBody>
          <a:bodyPr/>
          <a:lstStyle>
            <a:lvl1pPr>
              <a:defRPr/>
            </a:lvl1pPr>
          </a:lstStyle>
          <a:p>
            <a:pPr>
              <a:defRPr/>
            </a:pPr>
            <a:fld id="{5A91FE49-803C-4B03-8B96-195C790BAB46}" type="slidenum">
              <a:rPr lang="en-US" altLang="ti-ET"/>
              <a:pPr>
                <a:defRPr/>
              </a:pPr>
              <a:t>‹#›</a:t>
            </a:fld>
            <a:endParaRPr lang="en-US" altLang="ti-ET"/>
          </a:p>
        </p:txBody>
      </p:sp>
    </p:spTree>
    <p:extLst>
      <p:ext uri="{BB962C8B-B14F-4D97-AF65-F5344CB8AC3E}">
        <p14:creationId xmlns:p14="http://schemas.microsoft.com/office/powerpoint/2010/main" val="33824534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3C2785FD-E344-46C0-8C6F-E8ADF63727BC}"/>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7171" name="Rectangle 3">
            <a:extLst>
              <a:ext uri="{FF2B5EF4-FFF2-40B4-BE49-F238E27FC236}">
                <a16:creationId xmlns:a16="http://schemas.microsoft.com/office/drawing/2014/main" id="{97E8C6E8-B438-4A8E-A149-8FC6E7B93A85}"/>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7172" name="Rectangle 4">
            <a:extLst>
              <a:ext uri="{FF2B5EF4-FFF2-40B4-BE49-F238E27FC236}">
                <a16:creationId xmlns:a16="http://schemas.microsoft.com/office/drawing/2014/main" id="{9F18DAC5-59B9-421B-99A8-F6A7D45D0A14}"/>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7173" name="Rectangle 5">
            <a:extLst>
              <a:ext uri="{FF2B5EF4-FFF2-40B4-BE49-F238E27FC236}">
                <a16:creationId xmlns:a16="http://schemas.microsoft.com/office/drawing/2014/main" id="{7A1D9339-AE53-462A-BC62-28D579C7B45B}"/>
              </a:ext>
            </a:extLst>
          </p:cNvPr>
          <p:cNvSpPr>
            <a:spLocks noGrp="1" noChangeArrowheads="1"/>
          </p:cNvSpPr>
          <p:nvPr>
            <p:ph type="dt" sz="half" idx="2"/>
          </p:nvPr>
        </p:nvSpPr>
        <p:spPr/>
        <p:txBody>
          <a:bodyPr/>
          <a:lstStyle>
            <a:lvl1pPr>
              <a:defRPr/>
            </a:lvl1pPr>
          </a:lstStyle>
          <a:p>
            <a:endParaRPr lang="en-US" altLang="en-US"/>
          </a:p>
        </p:txBody>
      </p:sp>
      <p:sp>
        <p:nvSpPr>
          <p:cNvPr id="7174" name="Rectangle 6">
            <a:extLst>
              <a:ext uri="{FF2B5EF4-FFF2-40B4-BE49-F238E27FC236}">
                <a16:creationId xmlns:a16="http://schemas.microsoft.com/office/drawing/2014/main" id="{503416F4-CE3B-43B1-805F-93CB139DCC5D}"/>
              </a:ext>
            </a:extLst>
          </p:cNvPr>
          <p:cNvSpPr>
            <a:spLocks noGrp="1" noChangeArrowheads="1"/>
          </p:cNvSpPr>
          <p:nvPr>
            <p:ph type="ftr" sz="quarter" idx="3"/>
          </p:nvPr>
        </p:nvSpPr>
        <p:spPr/>
        <p:txBody>
          <a:bodyPr/>
          <a:lstStyle>
            <a:lvl1pPr>
              <a:defRPr/>
            </a:lvl1pPr>
          </a:lstStyle>
          <a:p>
            <a:endParaRPr lang="en-US" altLang="en-US"/>
          </a:p>
        </p:txBody>
      </p:sp>
      <p:sp>
        <p:nvSpPr>
          <p:cNvPr id="7175" name="Rectangle 7">
            <a:extLst>
              <a:ext uri="{FF2B5EF4-FFF2-40B4-BE49-F238E27FC236}">
                <a16:creationId xmlns:a16="http://schemas.microsoft.com/office/drawing/2014/main" id="{13BD108A-D358-4D3F-90C7-FF4B3087D246}"/>
              </a:ext>
            </a:extLst>
          </p:cNvPr>
          <p:cNvSpPr>
            <a:spLocks noGrp="1" noChangeArrowheads="1"/>
          </p:cNvSpPr>
          <p:nvPr>
            <p:ph type="sldNum" sz="quarter" idx="4"/>
          </p:nvPr>
        </p:nvSpPr>
        <p:spPr/>
        <p:txBody>
          <a:bodyPr/>
          <a:lstStyle>
            <a:lvl1pPr>
              <a:defRPr/>
            </a:lvl1pPr>
          </a:lstStyle>
          <a:p>
            <a:fld id="{49E15024-461A-4A8E-9BBA-F5A4279889D9}" type="slidenum">
              <a:rPr lang="en-US" altLang="en-US"/>
              <a:pPr/>
              <a:t>‹#›</a:t>
            </a:fld>
            <a:endParaRPr lang="en-US" altLang="en-US"/>
          </a:p>
        </p:txBody>
      </p:sp>
      <p:grpSp>
        <p:nvGrpSpPr>
          <p:cNvPr id="7176" name="Group 8">
            <a:extLst>
              <a:ext uri="{FF2B5EF4-FFF2-40B4-BE49-F238E27FC236}">
                <a16:creationId xmlns:a16="http://schemas.microsoft.com/office/drawing/2014/main" id="{09DAD70B-A1D6-4D4B-9447-726BAE846933}"/>
              </a:ext>
            </a:extLst>
          </p:cNvPr>
          <p:cNvGrpSpPr>
            <a:grpSpLocks/>
          </p:cNvGrpSpPr>
          <p:nvPr/>
        </p:nvGrpSpPr>
        <p:grpSpPr bwMode="auto">
          <a:xfrm>
            <a:off x="7493000" y="2992438"/>
            <a:ext cx="1338263" cy="2189162"/>
            <a:chOff x="4704" y="1885"/>
            <a:chExt cx="843" cy="1379"/>
          </a:xfrm>
        </p:grpSpPr>
        <p:sp>
          <p:nvSpPr>
            <p:cNvPr id="7177" name="Oval 9">
              <a:extLst>
                <a:ext uri="{FF2B5EF4-FFF2-40B4-BE49-F238E27FC236}">
                  <a16:creationId xmlns:a16="http://schemas.microsoft.com/office/drawing/2014/main" id="{97A2A391-5064-4598-95D9-0856971BE026}"/>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78" name="Oval 10">
              <a:extLst>
                <a:ext uri="{FF2B5EF4-FFF2-40B4-BE49-F238E27FC236}">
                  <a16:creationId xmlns:a16="http://schemas.microsoft.com/office/drawing/2014/main" id="{8A3687B2-5E13-4A75-A6C3-C427D498F04E}"/>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79" name="Oval 11">
              <a:extLst>
                <a:ext uri="{FF2B5EF4-FFF2-40B4-BE49-F238E27FC236}">
                  <a16:creationId xmlns:a16="http://schemas.microsoft.com/office/drawing/2014/main" id="{AC98D4C4-E9DD-49F1-AA81-02541F9A34CA}"/>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0" name="Oval 12">
              <a:extLst>
                <a:ext uri="{FF2B5EF4-FFF2-40B4-BE49-F238E27FC236}">
                  <a16:creationId xmlns:a16="http://schemas.microsoft.com/office/drawing/2014/main" id="{5561E52A-50FB-41B9-96E6-FB45ACBA5A4E}"/>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1" name="Oval 13">
              <a:extLst>
                <a:ext uri="{FF2B5EF4-FFF2-40B4-BE49-F238E27FC236}">
                  <a16:creationId xmlns:a16="http://schemas.microsoft.com/office/drawing/2014/main" id="{2B954201-0DF3-4B3C-A4D4-F242A0B7FB25}"/>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2" name="Oval 14">
              <a:extLst>
                <a:ext uri="{FF2B5EF4-FFF2-40B4-BE49-F238E27FC236}">
                  <a16:creationId xmlns:a16="http://schemas.microsoft.com/office/drawing/2014/main" id="{1752FF19-BD67-45B8-B264-2019B8B8CB7A}"/>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3" name="Oval 15">
              <a:extLst>
                <a:ext uri="{FF2B5EF4-FFF2-40B4-BE49-F238E27FC236}">
                  <a16:creationId xmlns:a16="http://schemas.microsoft.com/office/drawing/2014/main" id="{1106938C-9BF0-473B-8919-CA564A8F4CAB}"/>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4" name="Oval 16">
              <a:extLst>
                <a:ext uri="{FF2B5EF4-FFF2-40B4-BE49-F238E27FC236}">
                  <a16:creationId xmlns:a16="http://schemas.microsoft.com/office/drawing/2014/main" id="{9A17D011-60BF-47B7-9FED-75CED2B70A8E}"/>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5" name="Oval 17">
              <a:extLst>
                <a:ext uri="{FF2B5EF4-FFF2-40B4-BE49-F238E27FC236}">
                  <a16:creationId xmlns:a16="http://schemas.microsoft.com/office/drawing/2014/main" id="{21B4F962-F4B7-4EBF-A2C2-5FCDF91864BD}"/>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6" name="Oval 18">
              <a:extLst>
                <a:ext uri="{FF2B5EF4-FFF2-40B4-BE49-F238E27FC236}">
                  <a16:creationId xmlns:a16="http://schemas.microsoft.com/office/drawing/2014/main" id="{CCEF2B18-D4CA-4D66-8E6F-A069FF6DB609}"/>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7" name="Oval 19">
              <a:extLst>
                <a:ext uri="{FF2B5EF4-FFF2-40B4-BE49-F238E27FC236}">
                  <a16:creationId xmlns:a16="http://schemas.microsoft.com/office/drawing/2014/main" id="{8DB82C80-934B-445B-BB9A-1F5E32CF0BEB}"/>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8" name="Oval 20">
              <a:extLst>
                <a:ext uri="{FF2B5EF4-FFF2-40B4-BE49-F238E27FC236}">
                  <a16:creationId xmlns:a16="http://schemas.microsoft.com/office/drawing/2014/main" id="{C2FD7E5B-BC2F-4B71-93DE-C1BC73402527}"/>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89" name="Oval 21">
              <a:extLst>
                <a:ext uri="{FF2B5EF4-FFF2-40B4-BE49-F238E27FC236}">
                  <a16:creationId xmlns:a16="http://schemas.microsoft.com/office/drawing/2014/main" id="{9AED2947-3D9B-4A57-A310-95D26BBCEA82}"/>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0" name="Oval 22">
              <a:extLst>
                <a:ext uri="{FF2B5EF4-FFF2-40B4-BE49-F238E27FC236}">
                  <a16:creationId xmlns:a16="http://schemas.microsoft.com/office/drawing/2014/main" id="{85FEC110-3E5A-40C6-9F83-893357D84FB0}"/>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1" name="Oval 23">
              <a:extLst>
                <a:ext uri="{FF2B5EF4-FFF2-40B4-BE49-F238E27FC236}">
                  <a16:creationId xmlns:a16="http://schemas.microsoft.com/office/drawing/2014/main" id="{A9CCCFF5-276C-4058-828C-50D0C7B107FB}"/>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2" name="Oval 24">
              <a:extLst>
                <a:ext uri="{FF2B5EF4-FFF2-40B4-BE49-F238E27FC236}">
                  <a16:creationId xmlns:a16="http://schemas.microsoft.com/office/drawing/2014/main" id="{C364CDDB-C672-4506-BAFE-29F7D4A8ADD2}"/>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3" name="Oval 25">
              <a:extLst>
                <a:ext uri="{FF2B5EF4-FFF2-40B4-BE49-F238E27FC236}">
                  <a16:creationId xmlns:a16="http://schemas.microsoft.com/office/drawing/2014/main" id="{B19BDCA8-FB87-453A-B39F-CFF4E0E68EAA}"/>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4" name="Oval 26">
              <a:extLst>
                <a:ext uri="{FF2B5EF4-FFF2-40B4-BE49-F238E27FC236}">
                  <a16:creationId xmlns:a16="http://schemas.microsoft.com/office/drawing/2014/main" id="{66ADF68A-B7F4-4A38-92A8-C1A9DC66573E}"/>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5" name="Oval 27">
              <a:extLst>
                <a:ext uri="{FF2B5EF4-FFF2-40B4-BE49-F238E27FC236}">
                  <a16:creationId xmlns:a16="http://schemas.microsoft.com/office/drawing/2014/main" id="{9AAC1EB8-4EAA-45DE-8596-5F4C03064905}"/>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6" name="Oval 28">
              <a:extLst>
                <a:ext uri="{FF2B5EF4-FFF2-40B4-BE49-F238E27FC236}">
                  <a16:creationId xmlns:a16="http://schemas.microsoft.com/office/drawing/2014/main" id="{BD703C05-B509-4F50-8198-E009362E16A2}"/>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7" name="Oval 29">
              <a:extLst>
                <a:ext uri="{FF2B5EF4-FFF2-40B4-BE49-F238E27FC236}">
                  <a16:creationId xmlns:a16="http://schemas.microsoft.com/office/drawing/2014/main" id="{64EC00B8-C945-4E6E-AC53-D9D4559203C4}"/>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8" name="Oval 30">
              <a:extLst>
                <a:ext uri="{FF2B5EF4-FFF2-40B4-BE49-F238E27FC236}">
                  <a16:creationId xmlns:a16="http://schemas.microsoft.com/office/drawing/2014/main" id="{9339676A-517C-43F3-9D63-4F79B21E9E47}"/>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199" name="Oval 31">
              <a:extLst>
                <a:ext uri="{FF2B5EF4-FFF2-40B4-BE49-F238E27FC236}">
                  <a16:creationId xmlns:a16="http://schemas.microsoft.com/office/drawing/2014/main" id="{075DB491-B62E-4B76-BE1A-59F03B912367}"/>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0" name="Oval 32">
              <a:extLst>
                <a:ext uri="{FF2B5EF4-FFF2-40B4-BE49-F238E27FC236}">
                  <a16:creationId xmlns:a16="http://schemas.microsoft.com/office/drawing/2014/main" id="{865A5FE0-5945-4362-9614-8A5326DC7803}"/>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1" name="Oval 33">
              <a:extLst>
                <a:ext uri="{FF2B5EF4-FFF2-40B4-BE49-F238E27FC236}">
                  <a16:creationId xmlns:a16="http://schemas.microsoft.com/office/drawing/2014/main" id="{634ED9BE-FC3D-4B26-980B-BBCD19DA6DB4}"/>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2" name="Oval 34">
              <a:extLst>
                <a:ext uri="{FF2B5EF4-FFF2-40B4-BE49-F238E27FC236}">
                  <a16:creationId xmlns:a16="http://schemas.microsoft.com/office/drawing/2014/main" id="{17D037BD-F05B-4C9B-8231-EC5F2E10F176}"/>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3" name="Oval 35">
              <a:extLst>
                <a:ext uri="{FF2B5EF4-FFF2-40B4-BE49-F238E27FC236}">
                  <a16:creationId xmlns:a16="http://schemas.microsoft.com/office/drawing/2014/main" id="{B33B884A-BED3-4E68-BEB8-7C56F9718786}"/>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4" name="Oval 36">
              <a:extLst>
                <a:ext uri="{FF2B5EF4-FFF2-40B4-BE49-F238E27FC236}">
                  <a16:creationId xmlns:a16="http://schemas.microsoft.com/office/drawing/2014/main" id="{97C4ED08-F8DA-4532-9B05-2CDAFF44C02D}"/>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5" name="Oval 37">
              <a:extLst>
                <a:ext uri="{FF2B5EF4-FFF2-40B4-BE49-F238E27FC236}">
                  <a16:creationId xmlns:a16="http://schemas.microsoft.com/office/drawing/2014/main" id="{C1A8A9A5-31C6-4262-B96D-09560E7B5C80}"/>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6" name="Oval 38">
              <a:extLst>
                <a:ext uri="{FF2B5EF4-FFF2-40B4-BE49-F238E27FC236}">
                  <a16:creationId xmlns:a16="http://schemas.microsoft.com/office/drawing/2014/main" id="{EFBC8840-AEE2-4E7C-88D4-AE7D4197BAF8}"/>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7207" name="Oval 39">
              <a:extLst>
                <a:ext uri="{FF2B5EF4-FFF2-40B4-BE49-F238E27FC236}">
                  <a16:creationId xmlns:a16="http://schemas.microsoft.com/office/drawing/2014/main" id="{9E37DFC3-BAA2-4AE9-B827-3A7AA99020B0}"/>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grpSp>
      <p:sp>
        <p:nvSpPr>
          <p:cNvPr id="7208" name="Line 40">
            <a:extLst>
              <a:ext uri="{FF2B5EF4-FFF2-40B4-BE49-F238E27FC236}">
                <a16:creationId xmlns:a16="http://schemas.microsoft.com/office/drawing/2014/main" id="{4D157A1E-2AF0-47EE-80CE-6DCA8184E00F}"/>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Tree>
    <p:extLst>
      <p:ext uri="{BB962C8B-B14F-4D97-AF65-F5344CB8AC3E}">
        <p14:creationId xmlns:p14="http://schemas.microsoft.com/office/powerpoint/2010/main" val="21027992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92DA-A324-426D-AFD5-951963443CB4}"/>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C05F1809-0875-4726-BBDD-36D809D5D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8695DC16-CBDD-474F-8B14-F4C62580C31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D57B373-68C2-4EFE-B3FD-0B357719A3F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D949E5B-8F28-4A4C-859B-743D95B8400D}"/>
              </a:ext>
            </a:extLst>
          </p:cNvPr>
          <p:cNvSpPr>
            <a:spLocks noGrp="1"/>
          </p:cNvSpPr>
          <p:nvPr>
            <p:ph type="sldNum" sz="quarter" idx="12"/>
          </p:nvPr>
        </p:nvSpPr>
        <p:spPr/>
        <p:txBody>
          <a:bodyPr/>
          <a:lstStyle>
            <a:lvl1pPr>
              <a:defRPr/>
            </a:lvl1pPr>
          </a:lstStyle>
          <a:p>
            <a:fld id="{54AB8A67-049A-47DD-B6CD-357D9D1F55E5}" type="slidenum">
              <a:rPr lang="en-US" altLang="en-US"/>
              <a:pPr/>
              <a:t>‹#›</a:t>
            </a:fld>
            <a:endParaRPr lang="en-US" altLang="en-US"/>
          </a:p>
        </p:txBody>
      </p:sp>
    </p:spTree>
    <p:extLst>
      <p:ext uri="{BB962C8B-B14F-4D97-AF65-F5344CB8AC3E}">
        <p14:creationId xmlns:p14="http://schemas.microsoft.com/office/powerpoint/2010/main" val="41127526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8AEB-B846-49C4-AF65-46D457337EF1}"/>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36B12661-6C70-475C-87F5-5CEF607C96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CA35254-E5A8-4ADA-BD82-9E059E976AB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D03B5A3-C727-42A8-8B60-C2666D00DD1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853EE06-3741-47C5-B577-1162894EC7AA}"/>
              </a:ext>
            </a:extLst>
          </p:cNvPr>
          <p:cNvSpPr>
            <a:spLocks noGrp="1"/>
          </p:cNvSpPr>
          <p:nvPr>
            <p:ph type="sldNum" sz="quarter" idx="12"/>
          </p:nvPr>
        </p:nvSpPr>
        <p:spPr/>
        <p:txBody>
          <a:bodyPr/>
          <a:lstStyle>
            <a:lvl1pPr>
              <a:defRPr/>
            </a:lvl1pPr>
          </a:lstStyle>
          <a:p>
            <a:fld id="{F4F60104-088F-4DEF-81F8-EF6E558A6586}" type="slidenum">
              <a:rPr lang="en-US" altLang="en-US"/>
              <a:pPr/>
              <a:t>‹#›</a:t>
            </a:fld>
            <a:endParaRPr lang="en-US" altLang="en-US"/>
          </a:p>
        </p:txBody>
      </p:sp>
    </p:spTree>
    <p:extLst>
      <p:ext uri="{BB962C8B-B14F-4D97-AF65-F5344CB8AC3E}">
        <p14:creationId xmlns:p14="http://schemas.microsoft.com/office/powerpoint/2010/main" val="2263588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8F89-21B2-4E66-9AD4-1E98E8CAB793}"/>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26A6D8A7-B869-417E-B9A4-514ACEC87800}"/>
              </a:ext>
            </a:extLst>
          </p:cNvPr>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BF8AB8F8-5E5A-4BC2-A9D7-E5E28D54A2D7}"/>
              </a:ext>
            </a:extLst>
          </p:cNvPr>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3FF11BA7-D024-47F2-AB56-0086F6C1E5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07DE5C0-1D2D-44E1-BD98-8211C007574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11E150B-3B19-4D7D-A142-965CAEA4F3FF}"/>
              </a:ext>
            </a:extLst>
          </p:cNvPr>
          <p:cNvSpPr>
            <a:spLocks noGrp="1"/>
          </p:cNvSpPr>
          <p:nvPr>
            <p:ph type="sldNum" sz="quarter" idx="12"/>
          </p:nvPr>
        </p:nvSpPr>
        <p:spPr/>
        <p:txBody>
          <a:bodyPr/>
          <a:lstStyle>
            <a:lvl1pPr>
              <a:defRPr/>
            </a:lvl1pPr>
          </a:lstStyle>
          <a:p>
            <a:fld id="{B7FC5690-64C8-4610-94E9-D7AAEB4AFD89}" type="slidenum">
              <a:rPr lang="en-US" altLang="en-US"/>
              <a:pPr/>
              <a:t>‹#›</a:t>
            </a:fld>
            <a:endParaRPr lang="en-US" altLang="en-US"/>
          </a:p>
        </p:txBody>
      </p:sp>
    </p:spTree>
    <p:extLst>
      <p:ext uri="{BB962C8B-B14F-4D97-AF65-F5344CB8AC3E}">
        <p14:creationId xmlns:p14="http://schemas.microsoft.com/office/powerpoint/2010/main" val="35401996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0F5E-5729-45D2-97E3-81EF4668E3EE}"/>
              </a:ext>
            </a:extLst>
          </p:cNvPr>
          <p:cNvSpPr>
            <a:spLocks noGrp="1"/>
          </p:cNvSpPr>
          <p:nvPr>
            <p:ph type="title"/>
          </p:nvPr>
        </p:nvSpPr>
        <p:spPr>
          <a:xfrm>
            <a:off x="630238" y="365125"/>
            <a:ext cx="78867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8496BE19-A0A6-4B00-9F9C-4D6EDA9FD8B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29815-4743-49AD-BC65-9DCEC9F07D0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ED3BC468-ABEF-4FB0-8524-AD341AA9069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664DB-B296-429B-B8D2-64816949A70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E15FE8A7-BBBA-42D7-9050-008035470B67}"/>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2E1CD9D-FF4C-4F32-B84F-F7DA4B63650D}"/>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74635ACA-87B9-413D-AD13-B101815E2484}"/>
              </a:ext>
            </a:extLst>
          </p:cNvPr>
          <p:cNvSpPr>
            <a:spLocks noGrp="1"/>
          </p:cNvSpPr>
          <p:nvPr>
            <p:ph type="sldNum" sz="quarter" idx="12"/>
          </p:nvPr>
        </p:nvSpPr>
        <p:spPr/>
        <p:txBody>
          <a:bodyPr/>
          <a:lstStyle>
            <a:lvl1pPr>
              <a:defRPr/>
            </a:lvl1pPr>
          </a:lstStyle>
          <a:p>
            <a:fld id="{237BFAE2-CD51-4EC7-ABA9-48F34299B201}" type="slidenum">
              <a:rPr lang="en-US" altLang="en-US"/>
              <a:pPr/>
              <a:t>‹#›</a:t>
            </a:fld>
            <a:endParaRPr lang="en-US" altLang="en-US"/>
          </a:p>
        </p:txBody>
      </p:sp>
    </p:spTree>
    <p:extLst>
      <p:ext uri="{BB962C8B-B14F-4D97-AF65-F5344CB8AC3E}">
        <p14:creationId xmlns:p14="http://schemas.microsoft.com/office/powerpoint/2010/main" val="194562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2B72-2A4E-4D71-984A-05EEBFEDBD50}"/>
              </a:ext>
            </a:extLst>
          </p:cNvPr>
          <p:cNvSpPr>
            <a:spLocks noGrp="1"/>
          </p:cNvSpPr>
          <p:nvPr>
            <p:ph type="title"/>
          </p:nvPr>
        </p:nvSpPr>
        <p:spPr/>
        <p:txBody>
          <a:bodyPr/>
          <a:lstStyle/>
          <a:p>
            <a:r>
              <a:rPr lang="en-US"/>
              <a:t>Click to edit Master title style</a:t>
            </a:r>
            <a:endParaRPr lang="ti-ET"/>
          </a:p>
        </p:txBody>
      </p:sp>
      <p:sp>
        <p:nvSpPr>
          <p:cNvPr id="3" name="Date Placeholder 2">
            <a:extLst>
              <a:ext uri="{FF2B5EF4-FFF2-40B4-BE49-F238E27FC236}">
                <a16:creationId xmlns:a16="http://schemas.microsoft.com/office/drawing/2014/main" id="{633FAFB0-14F8-4FBB-B706-380D2C9F803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7BA79AF-184F-4211-A45B-946C6091BA31}"/>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38C3CB0-DA3E-4E65-A5FB-3C3E1DF56E94}"/>
              </a:ext>
            </a:extLst>
          </p:cNvPr>
          <p:cNvSpPr>
            <a:spLocks noGrp="1"/>
          </p:cNvSpPr>
          <p:nvPr>
            <p:ph type="sldNum" sz="quarter" idx="12"/>
          </p:nvPr>
        </p:nvSpPr>
        <p:spPr/>
        <p:txBody>
          <a:bodyPr/>
          <a:lstStyle>
            <a:lvl1pPr>
              <a:defRPr/>
            </a:lvl1pPr>
          </a:lstStyle>
          <a:p>
            <a:fld id="{EC26418C-6CB5-4C69-8AFB-8429A40F3FF5}" type="slidenum">
              <a:rPr lang="en-US" altLang="en-US"/>
              <a:pPr/>
              <a:t>‹#›</a:t>
            </a:fld>
            <a:endParaRPr lang="en-US" altLang="en-US"/>
          </a:p>
        </p:txBody>
      </p:sp>
    </p:spTree>
    <p:extLst>
      <p:ext uri="{BB962C8B-B14F-4D97-AF65-F5344CB8AC3E}">
        <p14:creationId xmlns:p14="http://schemas.microsoft.com/office/powerpoint/2010/main" val="28918234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298C8-AF72-4C39-9DB8-67C970C8FF67}"/>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2A19798-5B2B-4889-9714-4C9726A0BA4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888FEAD-65CB-435C-9CF6-223CF2A316AA}"/>
              </a:ext>
            </a:extLst>
          </p:cNvPr>
          <p:cNvSpPr>
            <a:spLocks noGrp="1"/>
          </p:cNvSpPr>
          <p:nvPr>
            <p:ph type="sldNum" sz="quarter" idx="12"/>
          </p:nvPr>
        </p:nvSpPr>
        <p:spPr/>
        <p:txBody>
          <a:bodyPr/>
          <a:lstStyle>
            <a:lvl1pPr>
              <a:defRPr/>
            </a:lvl1pPr>
          </a:lstStyle>
          <a:p>
            <a:fld id="{AD74A0E7-D577-4B00-9232-BEC60FE37EEA}" type="slidenum">
              <a:rPr lang="en-US" altLang="en-US"/>
              <a:pPr/>
              <a:t>‹#›</a:t>
            </a:fld>
            <a:endParaRPr lang="en-US" altLang="en-US"/>
          </a:p>
        </p:txBody>
      </p:sp>
    </p:spTree>
    <p:extLst>
      <p:ext uri="{BB962C8B-B14F-4D97-AF65-F5344CB8AC3E}">
        <p14:creationId xmlns:p14="http://schemas.microsoft.com/office/powerpoint/2010/main" val="1788341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3066-EEDE-4D6D-A6C8-87CDEAC3B14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EB094BD7-3C27-425E-A7B0-F94F5A8C9BB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4CCBD69E-F3D2-46D8-B8C4-C0D6CB4E34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3E429-112B-4F07-9421-6E05F24A6A1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CD7E445-02C6-4716-A294-7A06502C6EC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1C2E4DD-D337-4E4E-B8A8-12B801E23A4B}"/>
              </a:ext>
            </a:extLst>
          </p:cNvPr>
          <p:cNvSpPr>
            <a:spLocks noGrp="1"/>
          </p:cNvSpPr>
          <p:nvPr>
            <p:ph type="sldNum" sz="quarter" idx="12"/>
          </p:nvPr>
        </p:nvSpPr>
        <p:spPr/>
        <p:txBody>
          <a:bodyPr/>
          <a:lstStyle>
            <a:lvl1pPr>
              <a:defRPr/>
            </a:lvl1pPr>
          </a:lstStyle>
          <a:p>
            <a:fld id="{45F27F08-1C46-4345-83C7-67B16265D1C0}" type="slidenum">
              <a:rPr lang="en-US" altLang="en-US"/>
              <a:pPr/>
              <a:t>‹#›</a:t>
            </a:fld>
            <a:endParaRPr lang="en-US" altLang="en-US"/>
          </a:p>
        </p:txBody>
      </p:sp>
    </p:spTree>
    <p:extLst>
      <p:ext uri="{BB962C8B-B14F-4D97-AF65-F5344CB8AC3E}">
        <p14:creationId xmlns:p14="http://schemas.microsoft.com/office/powerpoint/2010/main" val="37044242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3E90-CBEF-4B99-B2D2-466A99E086B3}"/>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9CDFF3CB-63B9-40FB-BC66-95AEC34577E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22E0B340-C4D8-4387-8382-E50248B215C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FAAA7-E5B9-4758-95EC-8B938BFD301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204730D-F3C9-4935-ACF1-223C4C66293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4B99DCF-B8AE-4193-8053-6A401CD7DA46}"/>
              </a:ext>
            </a:extLst>
          </p:cNvPr>
          <p:cNvSpPr>
            <a:spLocks noGrp="1"/>
          </p:cNvSpPr>
          <p:nvPr>
            <p:ph type="sldNum" sz="quarter" idx="12"/>
          </p:nvPr>
        </p:nvSpPr>
        <p:spPr/>
        <p:txBody>
          <a:bodyPr/>
          <a:lstStyle>
            <a:lvl1pPr>
              <a:defRPr/>
            </a:lvl1pPr>
          </a:lstStyle>
          <a:p>
            <a:fld id="{0314FE5F-2A6A-4B4F-BC4C-EBB95548839E}" type="slidenum">
              <a:rPr lang="en-US" altLang="en-US"/>
              <a:pPr/>
              <a:t>‹#›</a:t>
            </a:fld>
            <a:endParaRPr lang="en-US" altLang="en-US"/>
          </a:p>
        </p:txBody>
      </p:sp>
    </p:spTree>
    <p:extLst>
      <p:ext uri="{BB962C8B-B14F-4D97-AF65-F5344CB8AC3E}">
        <p14:creationId xmlns:p14="http://schemas.microsoft.com/office/powerpoint/2010/main" val="381560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5A7D-E9AA-4B65-8ED6-ADF0DC3F2E01}"/>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E55937DD-8070-426E-BCCE-7529223DDB2B}"/>
              </a:ext>
            </a:extLst>
          </p:cNvPr>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D3D68DA1-284D-4463-B9D2-6D28C7DF9348}"/>
              </a:ext>
            </a:extLst>
          </p:cNvPr>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38F23124-AE49-42CD-A4CC-3C2CE6A397B6}"/>
              </a:ext>
            </a:extLst>
          </p:cNvPr>
          <p:cNvSpPr>
            <a:spLocks noGrp="1"/>
          </p:cNvSpPr>
          <p:nvPr>
            <p:ph type="dt" sz="half" idx="10"/>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978FD9CC-FC56-412D-B985-8176A30E44B7}"/>
              </a:ext>
            </a:extLst>
          </p:cNvPr>
          <p:cNvSpPr>
            <a:spLocks noGrp="1"/>
          </p:cNvSpPr>
          <p:nvPr>
            <p:ph type="sldNum" sz="quarter" idx="11"/>
          </p:nvPr>
        </p:nvSpPr>
        <p:spPr/>
        <p:txBody>
          <a:bodyPr/>
          <a:lstStyle>
            <a:lvl1pPr>
              <a:defRPr/>
            </a:lvl1pPr>
          </a:lstStyle>
          <a:p>
            <a:fld id="{F84E66EC-6843-4F5E-BEFB-FA7E4D940A22}" type="slidenum">
              <a:rPr lang="en-US" altLang="ti-ET"/>
              <a:pPr/>
              <a:t>‹#›</a:t>
            </a:fld>
            <a:endParaRPr lang="en-US" altLang="ti-ET"/>
          </a:p>
        </p:txBody>
      </p:sp>
    </p:spTree>
    <p:extLst>
      <p:ext uri="{BB962C8B-B14F-4D97-AF65-F5344CB8AC3E}">
        <p14:creationId xmlns:p14="http://schemas.microsoft.com/office/powerpoint/2010/main" val="18763533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C09E-3804-4FE0-A315-4AED0C0EA72F}"/>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47849F3C-AB63-4643-84D7-3FEAA1C05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24091760-4D0D-44A3-95E1-4957548ECB2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F92DF25-FEED-427B-93A8-36BD317A766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61D288C-3BCB-4D0C-ACAC-07503DCF5421}"/>
              </a:ext>
            </a:extLst>
          </p:cNvPr>
          <p:cNvSpPr>
            <a:spLocks noGrp="1"/>
          </p:cNvSpPr>
          <p:nvPr>
            <p:ph type="sldNum" sz="quarter" idx="12"/>
          </p:nvPr>
        </p:nvSpPr>
        <p:spPr/>
        <p:txBody>
          <a:bodyPr/>
          <a:lstStyle>
            <a:lvl1pPr>
              <a:defRPr/>
            </a:lvl1pPr>
          </a:lstStyle>
          <a:p>
            <a:fld id="{358FD158-9DF2-46E9-9931-667EE40EEEE4}" type="slidenum">
              <a:rPr lang="en-US" altLang="en-US"/>
              <a:pPr/>
              <a:t>‹#›</a:t>
            </a:fld>
            <a:endParaRPr lang="en-US" altLang="en-US"/>
          </a:p>
        </p:txBody>
      </p:sp>
    </p:spTree>
    <p:extLst>
      <p:ext uri="{BB962C8B-B14F-4D97-AF65-F5344CB8AC3E}">
        <p14:creationId xmlns:p14="http://schemas.microsoft.com/office/powerpoint/2010/main" val="2615580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2B908-C6C7-44AD-84D7-D5C4DE174325}"/>
              </a:ext>
            </a:extLst>
          </p:cNvPr>
          <p:cNvSpPr>
            <a:spLocks noGrp="1"/>
          </p:cNvSpPr>
          <p:nvPr>
            <p:ph type="title" orient="vert"/>
          </p:nvPr>
        </p:nvSpPr>
        <p:spPr>
          <a:xfrm>
            <a:off x="6629400" y="122238"/>
            <a:ext cx="2057400" cy="6008687"/>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CE26C0B3-0B2A-468C-A250-B2E0F9B51499}"/>
              </a:ext>
            </a:extLst>
          </p:cNvPr>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352FF32E-9851-46FB-8427-8C75AB2AC3B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7A6E5F9-5E00-4C40-ABC6-08E5D7A36B6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81EBA18-3097-49BE-A480-6649102160E2}"/>
              </a:ext>
            </a:extLst>
          </p:cNvPr>
          <p:cNvSpPr>
            <a:spLocks noGrp="1"/>
          </p:cNvSpPr>
          <p:nvPr>
            <p:ph type="sldNum" sz="quarter" idx="12"/>
          </p:nvPr>
        </p:nvSpPr>
        <p:spPr/>
        <p:txBody>
          <a:bodyPr/>
          <a:lstStyle>
            <a:lvl1pPr>
              <a:defRPr/>
            </a:lvl1pPr>
          </a:lstStyle>
          <a:p>
            <a:fld id="{9044C7AE-D16C-40AB-81B4-5B22A0CE2FA4}" type="slidenum">
              <a:rPr lang="en-US" altLang="en-US"/>
              <a:pPr/>
              <a:t>‹#›</a:t>
            </a:fld>
            <a:endParaRPr lang="en-US" altLang="en-US"/>
          </a:p>
        </p:txBody>
      </p:sp>
    </p:spTree>
    <p:extLst>
      <p:ext uri="{BB962C8B-B14F-4D97-AF65-F5344CB8AC3E}">
        <p14:creationId xmlns:p14="http://schemas.microsoft.com/office/powerpoint/2010/main" val="28199430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0325-E893-475B-A383-FB3CFB5722E8}"/>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3D9072D8-7A5B-46B2-9BC8-D9609E4C03D5}"/>
              </a:ext>
            </a:extLst>
          </p:cNvPr>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086BE15A-AAE3-4BDA-9C36-4866D01E61EE}"/>
              </a:ext>
            </a:extLst>
          </p:cNvPr>
          <p:cNvSpPr>
            <a:spLocks noGrp="1"/>
          </p:cNvSpPr>
          <p:nvPr>
            <p:ph sz="quarter" idx="2"/>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86D8E407-2EEF-4456-BD92-4B10B3C04D8C}"/>
              </a:ext>
            </a:extLst>
          </p:cNvPr>
          <p:cNvSpPr>
            <a:spLocks noGrp="1"/>
          </p:cNvSpPr>
          <p:nvPr>
            <p:ph type="body" sz="half" idx="3"/>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6" name="Date Placeholder 5">
            <a:extLst>
              <a:ext uri="{FF2B5EF4-FFF2-40B4-BE49-F238E27FC236}">
                <a16:creationId xmlns:a16="http://schemas.microsoft.com/office/drawing/2014/main" id="{A5F9EC4E-8DE8-4A2E-BD74-E369576AFF01}"/>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D1E52F01-0CF2-4C4C-8DE6-6593AB74B43D}"/>
              </a:ext>
            </a:extLst>
          </p:cNvPr>
          <p:cNvSpPr>
            <a:spLocks noGrp="1"/>
          </p:cNvSpPr>
          <p:nvPr>
            <p:ph type="sldNum" sz="quarter" idx="11"/>
          </p:nvPr>
        </p:nvSpPr>
        <p:spPr>
          <a:xfrm>
            <a:off x="6553200" y="6397625"/>
            <a:ext cx="2133600" cy="323850"/>
          </a:xfrm>
        </p:spPr>
        <p:txBody>
          <a:bodyPr/>
          <a:lstStyle>
            <a:lvl1pPr>
              <a:defRPr/>
            </a:lvl1pPr>
          </a:lstStyle>
          <a:p>
            <a:fld id="{D29E5F27-278D-4B27-A6EE-018855187461}" type="slidenum">
              <a:rPr lang="en-US" altLang="ti-ET"/>
              <a:pPr/>
              <a:t>‹#›</a:t>
            </a:fld>
            <a:endParaRPr lang="en-US" altLang="ti-ET"/>
          </a:p>
        </p:txBody>
      </p:sp>
    </p:spTree>
    <p:extLst>
      <p:ext uri="{BB962C8B-B14F-4D97-AF65-F5344CB8AC3E}">
        <p14:creationId xmlns:p14="http://schemas.microsoft.com/office/powerpoint/2010/main" val="3580318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E161-C9B1-4472-AE4F-AF152C50EDF3}"/>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Table Placeholder 2">
            <a:extLst>
              <a:ext uri="{FF2B5EF4-FFF2-40B4-BE49-F238E27FC236}">
                <a16:creationId xmlns:a16="http://schemas.microsoft.com/office/drawing/2014/main" id="{EF091A77-FEB5-4DAB-80A7-A12D7393222D}"/>
              </a:ext>
            </a:extLst>
          </p:cNvPr>
          <p:cNvSpPr>
            <a:spLocks noGrp="1"/>
          </p:cNvSpPr>
          <p:nvPr>
            <p:ph type="tbl" idx="1"/>
          </p:nvPr>
        </p:nvSpPr>
        <p:spPr>
          <a:xfrm>
            <a:off x="350838" y="1214438"/>
            <a:ext cx="8229600" cy="5076825"/>
          </a:xfrm>
        </p:spPr>
        <p:txBody>
          <a:bodyPr/>
          <a:lstStyle/>
          <a:p>
            <a:endParaRPr lang="ti-ET"/>
          </a:p>
        </p:txBody>
      </p:sp>
      <p:sp>
        <p:nvSpPr>
          <p:cNvPr id="4" name="Date Placeholder 3">
            <a:extLst>
              <a:ext uri="{FF2B5EF4-FFF2-40B4-BE49-F238E27FC236}">
                <a16:creationId xmlns:a16="http://schemas.microsoft.com/office/drawing/2014/main" id="{7D418E14-86BA-4A0F-A5B5-33C560A1FAFF}"/>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E71DB99A-4FEE-4C1F-B263-E6ED69EEFB09}"/>
              </a:ext>
            </a:extLst>
          </p:cNvPr>
          <p:cNvSpPr>
            <a:spLocks noGrp="1"/>
          </p:cNvSpPr>
          <p:nvPr>
            <p:ph type="sldNum" sz="quarter" idx="11"/>
          </p:nvPr>
        </p:nvSpPr>
        <p:spPr>
          <a:xfrm>
            <a:off x="6553200" y="6397625"/>
            <a:ext cx="2133600" cy="323850"/>
          </a:xfrm>
        </p:spPr>
        <p:txBody>
          <a:bodyPr/>
          <a:lstStyle>
            <a:lvl1pPr>
              <a:defRPr/>
            </a:lvl1pPr>
          </a:lstStyle>
          <a:p>
            <a:fld id="{5BCE4C6B-A8D0-43E4-9D44-D7F03350221A}" type="slidenum">
              <a:rPr lang="en-US" altLang="ti-ET"/>
              <a:pPr/>
              <a:t>‹#›</a:t>
            </a:fld>
            <a:endParaRPr lang="en-US" altLang="ti-ET"/>
          </a:p>
        </p:txBody>
      </p:sp>
    </p:spTree>
    <p:extLst>
      <p:ext uri="{BB962C8B-B14F-4D97-AF65-F5344CB8AC3E}">
        <p14:creationId xmlns:p14="http://schemas.microsoft.com/office/powerpoint/2010/main" val="353542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C1BE-FFFC-4C2D-967B-48BBBFCAD0B3}"/>
              </a:ext>
            </a:extLst>
          </p:cNvPr>
          <p:cNvSpPr>
            <a:spLocks noGrp="1"/>
          </p:cNvSpPr>
          <p:nvPr>
            <p:ph type="title"/>
          </p:nvPr>
        </p:nvSpPr>
        <p:spPr>
          <a:xfrm>
            <a:off x="341313" y="100013"/>
            <a:ext cx="8229600" cy="906462"/>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2EEC2468-898C-4599-AAF8-645CC85FBA61}"/>
              </a:ext>
            </a:extLst>
          </p:cNvPr>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706381F2-047F-4F53-B494-0F53DD1711E4}"/>
              </a:ext>
            </a:extLst>
          </p:cNvPr>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7A3FBD7F-73D1-4058-807E-494423DA1D38}"/>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5F7941DE-6C0F-43B3-8878-6FE6A47A3BD9}"/>
              </a:ext>
            </a:extLst>
          </p:cNvPr>
          <p:cNvSpPr>
            <a:spLocks noGrp="1"/>
          </p:cNvSpPr>
          <p:nvPr>
            <p:ph type="sldNum" sz="quarter" idx="11"/>
          </p:nvPr>
        </p:nvSpPr>
        <p:spPr>
          <a:xfrm>
            <a:off x="6553200" y="6397625"/>
            <a:ext cx="2133600" cy="323850"/>
          </a:xfrm>
        </p:spPr>
        <p:txBody>
          <a:bodyPr/>
          <a:lstStyle>
            <a:lvl1pPr>
              <a:defRPr/>
            </a:lvl1pPr>
          </a:lstStyle>
          <a:p>
            <a:fld id="{ED513C18-0620-4531-8BA4-96879AE4FB2F}" type="slidenum">
              <a:rPr lang="en-US" altLang="ti-ET"/>
              <a:pPr/>
              <a:t>‹#›</a:t>
            </a:fld>
            <a:endParaRPr lang="en-US" altLang="ti-ET"/>
          </a:p>
        </p:txBody>
      </p:sp>
    </p:spTree>
    <p:extLst>
      <p:ext uri="{BB962C8B-B14F-4D97-AF65-F5344CB8AC3E}">
        <p14:creationId xmlns:p14="http://schemas.microsoft.com/office/powerpoint/2010/main" val="291633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E560-3FA3-4A67-B54A-E57D3E6A2219}"/>
              </a:ext>
            </a:extLst>
          </p:cNvPr>
          <p:cNvSpPr>
            <a:spLocks noGrp="1"/>
          </p:cNvSpPr>
          <p:nvPr>
            <p:ph type="title" sz="quarter"/>
          </p:nvPr>
        </p:nvSpPr>
        <p:spPr>
          <a:xfrm>
            <a:off x="341313" y="100013"/>
            <a:ext cx="8229600" cy="906462"/>
          </a:xfrm>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D8443E80-03AB-41AF-9A45-9BB16D0B75B4}"/>
              </a:ext>
            </a:extLst>
          </p:cNvPr>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A9A3D954-4F26-40CE-A138-51DE4C73BED6}"/>
              </a:ext>
            </a:extLst>
          </p:cNvPr>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Content Placeholder 4">
            <a:extLst>
              <a:ext uri="{FF2B5EF4-FFF2-40B4-BE49-F238E27FC236}">
                <a16:creationId xmlns:a16="http://schemas.microsoft.com/office/drawing/2014/main" id="{227F6AF7-BE24-4335-9071-113E0561615B}"/>
              </a:ext>
            </a:extLst>
          </p:cNvPr>
          <p:cNvSpPr>
            <a:spLocks noGrp="1"/>
          </p:cNvSpPr>
          <p:nvPr>
            <p:ph sz="quarter" idx="3"/>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6" name="Content Placeholder 5">
            <a:extLst>
              <a:ext uri="{FF2B5EF4-FFF2-40B4-BE49-F238E27FC236}">
                <a16:creationId xmlns:a16="http://schemas.microsoft.com/office/drawing/2014/main" id="{D084A500-E0E3-420A-9A63-A55F23D66648}"/>
              </a:ext>
            </a:extLst>
          </p:cNvPr>
          <p:cNvSpPr>
            <a:spLocks noGrp="1"/>
          </p:cNvSpPr>
          <p:nvPr>
            <p:ph sz="quarter" idx="4"/>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9C57EE0A-331A-403A-B568-5098C2BF0EDC}"/>
              </a:ext>
            </a:extLst>
          </p:cNvPr>
          <p:cNvSpPr>
            <a:spLocks noGrp="1"/>
          </p:cNvSpPr>
          <p:nvPr>
            <p:ph type="dt" sz="half" idx="10"/>
          </p:nvPr>
        </p:nvSpPr>
        <p:spPr>
          <a:xfrm>
            <a:off x="457200" y="6397625"/>
            <a:ext cx="2133600" cy="323850"/>
          </a:xfrm>
        </p:spPr>
        <p:txBody>
          <a:bodyPr/>
          <a:lstStyle>
            <a:lvl1pPr>
              <a:defRPr/>
            </a:lvl1pPr>
          </a:lstStyle>
          <a:p>
            <a:endParaRPr lang="en-US" altLang="ti-ET"/>
          </a:p>
        </p:txBody>
      </p:sp>
      <p:sp>
        <p:nvSpPr>
          <p:cNvPr id="8" name="Slide Number Placeholder 7">
            <a:extLst>
              <a:ext uri="{FF2B5EF4-FFF2-40B4-BE49-F238E27FC236}">
                <a16:creationId xmlns:a16="http://schemas.microsoft.com/office/drawing/2014/main" id="{E607C967-1A4A-4C3D-B1DB-0FF2BE480156}"/>
              </a:ext>
            </a:extLst>
          </p:cNvPr>
          <p:cNvSpPr>
            <a:spLocks noGrp="1"/>
          </p:cNvSpPr>
          <p:nvPr>
            <p:ph type="sldNum" sz="quarter" idx="11"/>
          </p:nvPr>
        </p:nvSpPr>
        <p:spPr>
          <a:xfrm>
            <a:off x="6553200" y="6397625"/>
            <a:ext cx="2133600" cy="323850"/>
          </a:xfrm>
        </p:spPr>
        <p:txBody>
          <a:bodyPr/>
          <a:lstStyle>
            <a:lvl1pPr>
              <a:defRPr/>
            </a:lvl1pPr>
          </a:lstStyle>
          <a:p>
            <a:fld id="{AB6AD7A9-6E37-40F9-B719-C296E8600AB8}" type="slidenum">
              <a:rPr lang="en-US" altLang="ti-ET"/>
              <a:pPr/>
              <a:t>‹#›</a:t>
            </a:fld>
            <a:endParaRPr lang="en-US" altLang="ti-ET"/>
          </a:p>
        </p:txBody>
      </p:sp>
    </p:spTree>
    <p:extLst>
      <p:ext uri="{BB962C8B-B14F-4D97-AF65-F5344CB8AC3E}">
        <p14:creationId xmlns:p14="http://schemas.microsoft.com/office/powerpoint/2010/main" val="9159492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6129-DC1C-4D45-84ED-25C65D84D3A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74EC2C2-594E-42AC-A7E4-433CCA1318A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1DA988D-01B1-4F55-A3B0-F174C680662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BAB2810-8F4C-4BEC-A0C9-DF01EB18B7D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838F7B-7C86-4DFE-A551-BCDB7C9DDBC2}"/>
              </a:ext>
            </a:extLst>
          </p:cNvPr>
          <p:cNvSpPr>
            <a:spLocks noGrp="1"/>
          </p:cNvSpPr>
          <p:nvPr>
            <p:ph type="sldNum" sz="quarter" idx="12"/>
          </p:nvPr>
        </p:nvSpPr>
        <p:spPr/>
        <p:txBody>
          <a:bodyPr/>
          <a:lstStyle>
            <a:lvl1pPr>
              <a:defRPr/>
            </a:lvl1pPr>
          </a:lstStyle>
          <a:p>
            <a:fld id="{8D675D6B-6548-4068-8831-CAE9D5DA7435}" type="slidenum">
              <a:rPr lang="en-US" altLang="en-US"/>
              <a:pPr/>
              <a:t>‹#›</a:t>
            </a:fld>
            <a:endParaRPr lang="en-US" altLang="en-US"/>
          </a:p>
        </p:txBody>
      </p:sp>
    </p:spTree>
    <p:extLst>
      <p:ext uri="{BB962C8B-B14F-4D97-AF65-F5344CB8AC3E}">
        <p14:creationId xmlns:p14="http://schemas.microsoft.com/office/powerpoint/2010/main" val="6187428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A56C-8E21-4D4E-B32F-FE487E6D33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B6D78-D936-4143-9E5E-1C0A59801E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0780B-30E2-41A6-BA7E-D308A9C69F0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E51EE6B-82F1-4685-8EC4-79A04672AED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F82FBA-BC64-4DEC-8981-27E6A1FF40FB}"/>
              </a:ext>
            </a:extLst>
          </p:cNvPr>
          <p:cNvSpPr>
            <a:spLocks noGrp="1"/>
          </p:cNvSpPr>
          <p:nvPr>
            <p:ph type="sldNum" sz="quarter" idx="12"/>
          </p:nvPr>
        </p:nvSpPr>
        <p:spPr/>
        <p:txBody>
          <a:bodyPr/>
          <a:lstStyle>
            <a:lvl1pPr>
              <a:defRPr/>
            </a:lvl1pPr>
          </a:lstStyle>
          <a:p>
            <a:fld id="{F4B2904A-7AEB-404A-A489-FE7570E20206}" type="slidenum">
              <a:rPr lang="en-US" altLang="en-US"/>
              <a:pPr/>
              <a:t>‹#›</a:t>
            </a:fld>
            <a:endParaRPr lang="en-US" altLang="en-US"/>
          </a:p>
        </p:txBody>
      </p:sp>
    </p:spTree>
    <p:extLst>
      <p:ext uri="{BB962C8B-B14F-4D97-AF65-F5344CB8AC3E}">
        <p14:creationId xmlns:p14="http://schemas.microsoft.com/office/powerpoint/2010/main" val="4955836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8E0A-626D-491D-A016-A2287EF9ECA0}"/>
              </a:ext>
            </a:extLst>
          </p:cNvPr>
          <p:cNvSpPr>
            <a:spLocks noGrp="1"/>
          </p:cNvSpPr>
          <p:nvPr>
            <p:ph type="title"/>
          </p:nvPr>
        </p:nvSpPr>
        <p:spPr>
          <a:xfrm>
            <a:off x="623888" y="1709740"/>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FA9E1D-6634-4A16-BC52-67C7FAF2280F}"/>
              </a:ext>
            </a:extLst>
          </p:cNvPr>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17119891-603A-4BB9-B4EB-3C970C89128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24C9F5-419E-4DFA-8F07-B10D95EA8C9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9893260-C257-40B6-826E-F1E3B8AEF1BE}"/>
              </a:ext>
            </a:extLst>
          </p:cNvPr>
          <p:cNvSpPr>
            <a:spLocks noGrp="1"/>
          </p:cNvSpPr>
          <p:nvPr>
            <p:ph type="sldNum" sz="quarter" idx="12"/>
          </p:nvPr>
        </p:nvSpPr>
        <p:spPr/>
        <p:txBody>
          <a:bodyPr/>
          <a:lstStyle>
            <a:lvl1pPr>
              <a:defRPr/>
            </a:lvl1pPr>
          </a:lstStyle>
          <a:p>
            <a:fld id="{21C48093-4DD2-4796-9969-B7D64B5C3D77}" type="slidenum">
              <a:rPr lang="en-US" altLang="en-US"/>
              <a:pPr/>
              <a:t>‹#›</a:t>
            </a:fld>
            <a:endParaRPr lang="en-US" altLang="en-US"/>
          </a:p>
        </p:txBody>
      </p:sp>
    </p:spTree>
    <p:extLst>
      <p:ext uri="{BB962C8B-B14F-4D97-AF65-F5344CB8AC3E}">
        <p14:creationId xmlns:p14="http://schemas.microsoft.com/office/powerpoint/2010/main" val="27655409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1917-4B4F-4595-BCD9-9936F564F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09E94-4910-4AD1-9751-C3E9E43F64CB}"/>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C1FAD-F473-4A7A-8D2C-C7082C754D20}"/>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3ACE54-1154-43FF-A2C2-B16A3C60B96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445CDD9-AAD0-493D-A54C-BD988E3A85A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A692F13-992E-4AF5-BA65-B7803CB4C50C}"/>
              </a:ext>
            </a:extLst>
          </p:cNvPr>
          <p:cNvSpPr>
            <a:spLocks noGrp="1"/>
          </p:cNvSpPr>
          <p:nvPr>
            <p:ph type="sldNum" sz="quarter" idx="12"/>
          </p:nvPr>
        </p:nvSpPr>
        <p:spPr/>
        <p:txBody>
          <a:bodyPr/>
          <a:lstStyle>
            <a:lvl1pPr>
              <a:defRPr/>
            </a:lvl1pPr>
          </a:lstStyle>
          <a:p>
            <a:fld id="{2FAA61CB-2636-4C21-88FF-AA0F98EA9AFB}" type="slidenum">
              <a:rPr lang="en-US" altLang="en-US"/>
              <a:pPr/>
              <a:t>‹#›</a:t>
            </a:fld>
            <a:endParaRPr lang="en-US" altLang="en-US"/>
          </a:p>
        </p:txBody>
      </p:sp>
    </p:spTree>
    <p:extLst>
      <p:ext uri="{BB962C8B-B14F-4D97-AF65-F5344CB8AC3E}">
        <p14:creationId xmlns:p14="http://schemas.microsoft.com/office/powerpoint/2010/main" val="42227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58F5-73F5-40B4-967C-E685652B4D8B}"/>
              </a:ext>
            </a:extLst>
          </p:cNvPr>
          <p:cNvSpPr>
            <a:spLocks noGrp="1"/>
          </p:cNvSpPr>
          <p:nvPr>
            <p:ph type="title"/>
          </p:nvPr>
        </p:nvSpPr>
        <p:spPr>
          <a:xfrm>
            <a:off x="630238" y="365125"/>
            <a:ext cx="78867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274AF393-106A-45C5-8ED6-4AEBA19B0F4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253F0-C578-4C53-87C8-FE94BFA81AB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BB12CC5C-1F92-40EE-8D68-099CF850513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BEE67E-804B-4BD2-ADB8-E5F8DA5B862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C3549D5E-541D-4593-B77A-65A6A7946455}"/>
              </a:ext>
            </a:extLst>
          </p:cNvPr>
          <p:cNvSpPr>
            <a:spLocks noGrp="1"/>
          </p:cNvSpPr>
          <p:nvPr>
            <p:ph type="dt" sz="half" idx="10"/>
          </p:nvPr>
        </p:nvSpPr>
        <p:spPr/>
        <p:txBody>
          <a:bodyPr/>
          <a:lstStyle>
            <a:lvl1pPr>
              <a:defRPr/>
            </a:lvl1pPr>
          </a:lstStyle>
          <a:p>
            <a:endParaRPr lang="en-US" altLang="ti-ET"/>
          </a:p>
        </p:txBody>
      </p:sp>
      <p:sp>
        <p:nvSpPr>
          <p:cNvPr id="8" name="Slide Number Placeholder 7">
            <a:extLst>
              <a:ext uri="{FF2B5EF4-FFF2-40B4-BE49-F238E27FC236}">
                <a16:creationId xmlns:a16="http://schemas.microsoft.com/office/drawing/2014/main" id="{B520F1DF-CAD8-4446-BAAC-649573A0CC94}"/>
              </a:ext>
            </a:extLst>
          </p:cNvPr>
          <p:cNvSpPr>
            <a:spLocks noGrp="1"/>
          </p:cNvSpPr>
          <p:nvPr>
            <p:ph type="sldNum" sz="quarter" idx="11"/>
          </p:nvPr>
        </p:nvSpPr>
        <p:spPr/>
        <p:txBody>
          <a:bodyPr/>
          <a:lstStyle>
            <a:lvl1pPr>
              <a:defRPr/>
            </a:lvl1pPr>
          </a:lstStyle>
          <a:p>
            <a:fld id="{235EE10D-9FB4-479C-824C-077C5D09DA76}" type="slidenum">
              <a:rPr lang="en-US" altLang="ti-ET"/>
              <a:pPr/>
              <a:t>‹#›</a:t>
            </a:fld>
            <a:endParaRPr lang="en-US" altLang="ti-ET"/>
          </a:p>
        </p:txBody>
      </p:sp>
    </p:spTree>
    <p:extLst>
      <p:ext uri="{BB962C8B-B14F-4D97-AF65-F5344CB8AC3E}">
        <p14:creationId xmlns:p14="http://schemas.microsoft.com/office/powerpoint/2010/main" val="37188604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D408-1BAA-4099-93C8-A73FC196F708}"/>
              </a:ext>
            </a:extLst>
          </p:cNvPr>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6F8A64-F4B5-4485-919A-F242C59D5714}"/>
              </a:ext>
            </a:extLst>
          </p:cNvPr>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0E061-B332-4C18-8810-F57C4DCD33A2}"/>
              </a:ext>
            </a:extLst>
          </p:cNvPr>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E3A2F9-6CDE-49DE-B281-54F2BC609F6C}"/>
              </a:ext>
            </a:extLst>
          </p:cNvPr>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0300916-2649-41C1-A6A3-EC75A37D1C2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6F86A-5A15-4B2E-A6AB-5367562EBE56}"/>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17A5D92-0B30-4ECD-A14E-7A08E5D9F9D8}"/>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38135C1-60EC-462E-90ED-2E0B762CB57A}"/>
              </a:ext>
            </a:extLst>
          </p:cNvPr>
          <p:cNvSpPr>
            <a:spLocks noGrp="1"/>
          </p:cNvSpPr>
          <p:nvPr>
            <p:ph type="sldNum" sz="quarter" idx="12"/>
          </p:nvPr>
        </p:nvSpPr>
        <p:spPr/>
        <p:txBody>
          <a:bodyPr/>
          <a:lstStyle>
            <a:lvl1pPr>
              <a:defRPr/>
            </a:lvl1pPr>
          </a:lstStyle>
          <a:p>
            <a:fld id="{ABEBBE3B-39A6-4839-BB6B-0336B8512E8D}" type="slidenum">
              <a:rPr lang="en-US" altLang="en-US"/>
              <a:pPr/>
              <a:t>‹#›</a:t>
            </a:fld>
            <a:endParaRPr lang="en-US" altLang="en-US"/>
          </a:p>
        </p:txBody>
      </p:sp>
    </p:spTree>
    <p:extLst>
      <p:ext uri="{BB962C8B-B14F-4D97-AF65-F5344CB8AC3E}">
        <p14:creationId xmlns:p14="http://schemas.microsoft.com/office/powerpoint/2010/main" val="36523487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147F-E7F0-4EFF-9A84-361A497099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C96FAD-0651-4A72-9999-4027C26EA5E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BC296E1-B937-4D61-BF66-127D059627F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18C1B8F2-ED8A-44C6-9D83-DB2DB91747D9}"/>
              </a:ext>
            </a:extLst>
          </p:cNvPr>
          <p:cNvSpPr>
            <a:spLocks noGrp="1"/>
          </p:cNvSpPr>
          <p:nvPr>
            <p:ph type="sldNum" sz="quarter" idx="12"/>
          </p:nvPr>
        </p:nvSpPr>
        <p:spPr/>
        <p:txBody>
          <a:bodyPr/>
          <a:lstStyle>
            <a:lvl1pPr>
              <a:defRPr/>
            </a:lvl1pPr>
          </a:lstStyle>
          <a:p>
            <a:fld id="{04F15995-9E9E-40E5-A0F9-A520464D8CA4}" type="slidenum">
              <a:rPr lang="en-US" altLang="en-US"/>
              <a:pPr/>
              <a:t>‹#›</a:t>
            </a:fld>
            <a:endParaRPr lang="en-US" altLang="en-US"/>
          </a:p>
        </p:txBody>
      </p:sp>
    </p:spTree>
    <p:extLst>
      <p:ext uri="{BB962C8B-B14F-4D97-AF65-F5344CB8AC3E}">
        <p14:creationId xmlns:p14="http://schemas.microsoft.com/office/powerpoint/2010/main" val="8674715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19691F-A704-4C90-BCE8-CC6A4EB38603}"/>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C7887C7-A573-48A4-8842-FB48531015F4}"/>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B9F5731-509C-45B7-8C41-203E3C93FA95}"/>
              </a:ext>
            </a:extLst>
          </p:cNvPr>
          <p:cNvSpPr>
            <a:spLocks noGrp="1"/>
          </p:cNvSpPr>
          <p:nvPr>
            <p:ph type="sldNum" sz="quarter" idx="12"/>
          </p:nvPr>
        </p:nvSpPr>
        <p:spPr/>
        <p:txBody>
          <a:bodyPr/>
          <a:lstStyle>
            <a:lvl1pPr>
              <a:defRPr/>
            </a:lvl1pPr>
          </a:lstStyle>
          <a:p>
            <a:fld id="{66C31837-8593-4F9D-ABE3-B48379E1893B}" type="slidenum">
              <a:rPr lang="en-US" altLang="en-US"/>
              <a:pPr/>
              <a:t>‹#›</a:t>
            </a:fld>
            <a:endParaRPr lang="en-US" altLang="en-US"/>
          </a:p>
        </p:txBody>
      </p:sp>
    </p:spTree>
    <p:extLst>
      <p:ext uri="{BB962C8B-B14F-4D97-AF65-F5344CB8AC3E}">
        <p14:creationId xmlns:p14="http://schemas.microsoft.com/office/powerpoint/2010/main" val="38664924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D5A0-041F-4203-A84A-12C3185AB1F7}"/>
              </a:ext>
            </a:extLst>
          </p:cNvPr>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7F3AD5D-99DD-430E-855B-A534127FCF2E}"/>
              </a:ext>
            </a:extLst>
          </p:cNvPr>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3CE80-980F-4423-9D8B-5817F1F05ACE}"/>
              </a:ext>
            </a:extLst>
          </p:cNvPr>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67B6DC-EBFB-445C-84A6-EBAD8839D55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3FBEBBB-12B4-471E-8D36-E11D6F984DA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98CBD2C-F9AA-4352-858A-35324F1EBF01}"/>
              </a:ext>
            </a:extLst>
          </p:cNvPr>
          <p:cNvSpPr>
            <a:spLocks noGrp="1"/>
          </p:cNvSpPr>
          <p:nvPr>
            <p:ph type="sldNum" sz="quarter" idx="12"/>
          </p:nvPr>
        </p:nvSpPr>
        <p:spPr/>
        <p:txBody>
          <a:bodyPr/>
          <a:lstStyle>
            <a:lvl1pPr>
              <a:defRPr/>
            </a:lvl1pPr>
          </a:lstStyle>
          <a:p>
            <a:fld id="{99E10BB4-67DB-425C-9DC3-7C43E549DA2E}" type="slidenum">
              <a:rPr lang="en-US" altLang="en-US"/>
              <a:pPr/>
              <a:t>‹#›</a:t>
            </a:fld>
            <a:endParaRPr lang="en-US" altLang="en-US"/>
          </a:p>
        </p:txBody>
      </p:sp>
    </p:spTree>
    <p:extLst>
      <p:ext uri="{BB962C8B-B14F-4D97-AF65-F5344CB8AC3E}">
        <p14:creationId xmlns:p14="http://schemas.microsoft.com/office/powerpoint/2010/main" val="11972671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9E54-EC2B-472A-8404-ADB97FA946E5}"/>
              </a:ext>
            </a:extLst>
          </p:cNvPr>
          <p:cNvSpPr>
            <a:spLocks noGrp="1"/>
          </p:cNvSpPr>
          <p:nvPr>
            <p:ph type="title"/>
          </p:nvPr>
        </p:nvSpPr>
        <p:spPr>
          <a:xfrm>
            <a:off x="630239" y="457200"/>
            <a:ext cx="2949575"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18D088A-EA3D-4AD5-8F37-992BBBB87AA0}"/>
              </a:ext>
            </a:extLst>
          </p:cNvPr>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D35E411-239D-43BB-B46B-D43D53BDD6E8}"/>
              </a:ext>
            </a:extLst>
          </p:cNvPr>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94EF7F-A90A-4103-A517-20A6B99CB77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3DDF670-61EB-44A0-A8AF-B06419F76BC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51286CA-1ADF-4B10-B3F3-563E2B78993A}"/>
              </a:ext>
            </a:extLst>
          </p:cNvPr>
          <p:cNvSpPr>
            <a:spLocks noGrp="1"/>
          </p:cNvSpPr>
          <p:nvPr>
            <p:ph type="sldNum" sz="quarter" idx="12"/>
          </p:nvPr>
        </p:nvSpPr>
        <p:spPr/>
        <p:txBody>
          <a:bodyPr/>
          <a:lstStyle>
            <a:lvl1pPr>
              <a:defRPr/>
            </a:lvl1pPr>
          </a:lstStyle>
          <a:p>
            <a:fld id="{338B7D6F-ABBB-47B2-94A9-9261C68B7AB1}" type="slidenum">
              <a:rPr lang="en-US" altLang="en-US"/>
              <a:pPr/>
              <a:t>‹#›</a:t>
            </a:fld>
            <a:endParaRPr lang="en-US" altLang="en-US"/>
          </a:p>
        </p:txBody>
      </p:sp>
    </p:spTree>
    <p:extLst>
      <p:ext uri="{BB962C8B-B14F-4D97-AF65-F5344CB8AC3E}">
        <p14:creationId xmlns:p14="http://schemas.microsoft.com/office/powerpoint/2010/main" val="3074461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AD84-9D4F-491A-90F7-68ED4F3C8F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EBB82A-47BC-46E3-8536-4846D2F335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C3A74-86BB-41DC-8681-C5616BF7862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A3C0FEC-5F20-4DEE-880C-A7BA6B6CA3C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BF05B4-1DDF-4BC6-A387-6EA8D1817B3F}"/>
              </a:ext>
            </a:extLst>
          </p:cNvPr>
          <p:cNvSpPr>
            <a:spLocks noGrp="1"/>
          </p:cNvSpPr>
          <p:nvPr>
            <p:ph type="sldNum" sz="quarter" idx="12"/>
          </p:nvPr>
        </p:nvSpPr>
        <p:spPr/>
        <p:txBody>
          <a:bodyPr/>
          <a:lstStyle>
            <a:lvl1pPr>
              <a:defRPr/>
            </a:lvl1pPr>
          </a:lstStyle>
          <a:p>
            <a:fld id="{4D2E0009-651E-4987-AC91-DE7307E6DCD7}" type="slidenum">
              <a:rPr lang="en-US" altLang="en-US"/>
              <a:pPr/>
              <a:t>‹#›</a:t>
            </a:fld>
            <a:endParaRPr lang="en-US" altLang="en-US"/>
          </a:p>
        </p:txBody>
      </p:sp>
    </p:spTree>
    <p:extLst>
      <p:ext uri="{BB962C8B-B14F-4D97-AF65-F5344CB8AC3E}">
        <p14:creationId xmlns:p14="http://schemas.microsoft.com/office/powerpoint/2010/main" val="24510584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830D25-FDC7-4088-9D4C-49272AE91CA6}"/>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219C8-BCE6-45D5-B116-261AB778B8B8}"/>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8E099-0AA2-4DB4-82EC-C867E2259B7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BF650E4-8242-432F-AB74-6061554D744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447DA10-058E-46EC-B9A9-0186173BB6D6}"/>
              </a:ext>
            </a:extLst>
          </p:cNvPr>
          <p:cNvSpPr>
            <a:spLocks noGrp="1"/>
          </p:cNvSpPr>
          <p:nvPr>
            <p:ph type="sldNum" sz="quarter" idx="12"/>
          </p:nvPr>
        </p:nvSpPr>
        <p:spPr/>
        <p:txBody>
          <a:bodyPr/>
          <a:lstStyle>
            <a:lvl1pPr>
              <a:defRPr/>
            </a:lvl1pPr>
          </a:lstStyle>
          <a:p>
            <a:fld id="{A0711D56-01D3-4D72-90E7-B071B658605C}" type="slidenum">
              <a:rPr lang="en-US" altLang="en-US"/>
              <a:pPr/>
              <a:t>‹#›</a:t>
            </a:fld>
            <a:endParaRPr lang="en-US" altLang="en-US"/>
          </a:p>
        </p:txBody>
      </p:sp>
    </p:spTree>
    <p:extLst>
      <p:ext uri="{BB962C8B-B14F-4D97-AF65-F5344CB8AC3E}">
        <p14:creationId xmlns:p14="http://schemas.microsoft.com/office/powerpoint/2010/main" val="387637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17E2-5E0A-45F1-A35D-965F3EB7D7EA}"/>
              </a:ext>
            </a:extLst>
          </p:cNvPr>
          <p:cNvSpPr>
            <a:spLocks noGrp="1"/>
          </p:cNvSpPr>
          <p:nvPr>
            <p:ph type="title"/>
          </p:nvPr>
        </p:nvSpPr>
        <p:spPr/>
        <p:txBody>
          <a:bodyPr/>
          <a:lstStyle/>
          <a:p>
            <a:r>
              <a:rPr lang="en-US"/>
              <a:t>Click to edit Master title style</a:t>
            </a:r>
            <a:endParaRPr lang="ti-ET"/>
          </a:p>
        </p:txBody>
      </p:sp>
      <p:sp>
        <p:nvSpPr>
          <p:cNvPr id="3" name="Date Placeholder 2">
            <a:extLst>
              <a:ext uri="{FF2B5EF4-FFF2-40B4-BE49-F238E27FC236}">
                <a16:creationId xmlns:a16="http://schemas.microsoft.com/office/drawing/2014/main" id="{9245D5C3-2746-4549-87CD-6BBAEEB8E7B7}"/>
              </a:ext>
            </a:extLst>
          </p:cNvPr>
          <p:cNvSpPr>
            <a:spLocks noGrp="1"/>
          </p:cNvSpPr>
          <p:nvPr>
            <p:ph type="dt" sz="half" idx="10"/>
          </p:nvPr>
        </p:nvSpPr>
        <p:spPr/>
        <p:txBody>
          <a:bodyPr/>
          <a:lstStyle>
            <a:lvl1pPr>
              <a:defRPr/>
            </a:lvl1pPr>
          </a:lstStyle>
          <a:p>
            <a:endParaRPr lang="en-US" altLang="ti-ET"/>
          </a:p>
        </p:txBody>
      </p:sp>
      <p:sp>
        <p:nvSpPr>
          <p:cNvPr id="4" name="Slide Number Placeholder 3">
            <a:extLst>
              <a:ext uri="{FF2B5EF4-FFF2-40B4-BE49-F238E27FC236}">
                <a16:creationId xmlns:a16="http://schemas.microsoft.com/office/drawing/2014/main" id="{363D9EF7-20B8-4FC8-BBE9-2A88852169B7}"/>
              </a:ext>
            </a:extLst>
          </p:cNvPr>
          <p:cNvSpPr>
            <a:spLocks noGrp="1"/>
          </p:cNvSpPr>
          <p:nvPr>
            <p:ph type="sldNum" sz="quarter" idx="11"/>
          </p:nvPr>
        </p:nvSpPr>
        <p:spPr/>
        <p:txBody>
          <a:bodyPr/>
          <a:lstStyle>
            <a:lvl1pPr>
              <a:defRPr/>
            </a:lvl1pPr>
          </a:lstStyle>
          <a:p>
            <a:fld id="{B5D214F7-8996-4353-AA97-EDFB59288D97}" type="slidenum">
              <a:rPr lang="en-US" altLang="ti-ET"/>
              <a:pPr/>
              <a:t>‹#›</a:t>
            </a:fld>
            <a:endParaRPr lang="en-US" altLang="ti-ET"/>
          </a:p>
        </p:txBody>
      </p:sp>
    </p:spTree>
    <p:extLst>
      <p:ext uri="{BB962C8B-B14F-4D97-AF65-F5344CB8AC3E}">
        <p14:creationId xmlns:p14="http://schemas.microsoft.com/office/powerpoint/2010/main" val="281455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BFA3C-4562-41FE-8F2F-76AC1F4ABF97}"/>
              </a:ext>
            </a:extLst>
          </p:cNvPr>
          <p:cNvSpPr>
            <a:spLocks noGrp="1"/>
          </p:cNvSpPr>
          <p:nvPr>
            <p:ph type="dt" sz="half" idx="10"/>
          </p:nvPr>
        </p:nvSpPr>
        <p:spPr/>
        <p:txBody>
          <a:bodyPr/>
          <a:lstStyle>
            <a:lvl1pPr>
              <a:defRPr/>
            </a:lvl1pPr>
          </a:lstStyle>
          <a:p>
            <a:endParaRPr lang="en-US" altLang="ti-ET"/>
          </a:p>
        </p:txBody>
      </p:sp>
      <p:sp>
        <p:nvSpPr>
          <p:cNvPr id="3" name="Slide Number Placeholder 2">
            <a:extLst>
              <a:ext uri="{FF2B5EF4-FFF2-40B4-BE49-F238E27FC236}">
                <a16:creationId xmlns:a16="http://schemas.microsoft.com/office/drawing/2014/main" id="{2B105AF2-CDD6-4DE3-BE0B-FED37425E1F1}"/>
              </a:ext>
            </a:extLst>
          </p:cNvPr>
          <p:cNvSpPr>
            <a:spLocks noGrp="1"/>
          </p:cNvSpPr>
          <p:nvPr>
            <p:ph type="sldNum" sz="quarter" idx="11"/>
          </p:nvPr>
        </p:nvSpPr>
        <p:spPr/>
        <p:txBody>
          <a:bodyPr/>
          <a:lstStyle>
            <a:lvl1pPr>
              <a:defRPr/>
            </a:lvl1pPr>
          </a:lstStyle>
          <a:p>
            <a:fld id="{F93F6F3F-DD79-48F0-8B42-C4169C9EB6E6}" type="slidenum">
              <a:rPr lang="en-US" altLang="ti-ET"/>
              <a:pPr/>
              <a:t>‹#›</a:t>
            </a:fld>
            <a:endParaRPr lang="en-US" altLang="ti-ET"/>
          </a:p>
        </p:txBody>
      </p:sp>
    </p:spTree>
    <p:extLst>
      <p:ext uri="{BB962C8B-B14F-4D97-AF65-F5344CB8AC3E}">
        <p14:creationId xmlns:p14="http://schemas.microsoft.com/office/powerpoint/2010/main" val="290205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61EA-0672-459F-BE14-3AEC936B96B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A0CA69DB-EE8E-4368-8AA1-BC80FFB20A6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4C879AB2-504B-4823-957F-25F74DCD87B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DBDAE-0632-4318-879D-B6EFF01FE3FF}"/>
              </a:ext>
            </a:extLst>
          </p:cNvPr>
          <p:cNvSpPr>
            <a:spLocks noGrp="1"/>
          </p:cNvSpPr>
          <p:nvPr>
            <p:ph type="dt" sz="half" idx="10"/>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1BA594AE-A2C1-42D7-94F7-C248C6B7A0DC}"/>
              </a:ext>
            </a:extLst>
          </p:cNvPr>
          <p:cNvSpPr>
            <a:spLocks noGrp="1"/>
          </p:cNvSpPr>
          <p:nvPr>
            <p:ph type="sldNum" sz="quarter" idx="11"/>
          </p:nvPr>
        </p:nvSpPr>
        <p:spPr/>
        <p:txBody>
          <a:bodyPr/>
          <a:lstStyle>
            <a:lvl1pPr>
              <a:defRPr/>
            </a:lvl1pPr>
          </a:lstStyle>
          <a:p>
            <a:fld id="{0A1C8063-CFFE-4CEF-95E6-FF26C0A301B3}" type="slidenum">
              <a:rPr lang="en-US" altLang="ti-ET"/>
              <a:pPr/>
              <a:t>‹#›</a:t>
            </a:fld>
            <a:endParaRPr lang="en-US" altLang="ti-ET"/>
          </a:p>
        </p:txBody>
      </p:sp>
    </p:spTree>
    <p:extLst>
      <p:ext uri="{BB962C8B-B14F-4D97-AF65-F5344CB8AC3E}">
        <p14:creationId xmlns:p14="http://schemas.microsoft.com/office/powerpoint/2010/main" val="233508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7F11-5B2C-44CE-8EBC-6DF94919F12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28D30D13-2067-4D36-8F5C-3BB0C7BDC4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F55AD354-DFAE-45B8-934E-D397FF70AE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10654-563C-45E2-B9B0-9885A40D7C9C}"/>
              </a:ext>
            </a:extLst>
          </p:cNvPr>
          <p:cNvSpPr>
            <a:spLocks noGrp="1"/>
          </p:cNvSpPr>
          <p:nvPr>
            <p:ph type="dt" sz="half" idx="10"/>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D4759EDA-FFB8-4186-809D-83DC6E95988A}"/>
              </a:ext>
            </a:extLst>
          </p:cNvPr>
          <p:cNvSpPr>
            <a:spLocks noGrp="1"/>
          </p:cNvSpPr>
          <p:nvPr>
            <p:ph type="sldNum" sz="quarter" idx="11"/>
          </p:nvPr>
        </p:nvSpPr>
        <p:spPr/>
        <p:txBody>
          <a:bodyPr/>
          <a:lstStyle>
            <a:lvl1pPr>
              <a:defRPr/>
            </a:lvl1pPr>
          </a:lstStyle>
          <a:p>
            <a:fld id="{F0A84237-5C14-486E-A838-F11B76FE9B02}" type="slidenum">
              <a:rPr lang="en-US" altLang="ti-ET"/>
              <a:pPr/>
              <a:t>‹#›</a:t>
            </a:fld>
            <a:endParaRPr lang="en-US" altLang="ti-ET"/>
          </a:p>
        </p:txBody>
      </p:sp>
    </p:spTree>
    <p:extLst>
      <p:ext uri="{BB962C8B-B14F-4D97-AF65-F5344CB8AC3E}">
        <p14:creationId xmlns:p14="http://schemas.microsoft.com/office/powerpoint/2010/main" val="39598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6" Type="http://schemas.openxmlformats.org/officeDocument/2006/relationships/theme" Target="../theme/theme4.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A10CAC-632B-476C-B624-9DFB633AFCEF}"/>
              </a:ext>
            </a:extLst>
          </p:cNvPr>
          <p:cNvSpPr>
            <a:spLocks noGrp="1" noChangeArrowheads="1"/>
          </p:cNvSpPr>
          <p:nvPr>
            <p:ph type="title"/>
          </p:nvPr>
        </p:nvSpPr>
        <p:spPr bwMode="auto">
          <a:xfrm>
            <a:off x="341313" y="100013"/>
            <a:ext cx="82296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1027" name="Rectangle 3">
            <a:extLst>
              <a:ext uri="{FF2B5EF4-FFF2-40B4-BE49-F238E27FC236}">
                <a16:creationId xmlns:a16="http://schemas.microsoft.com/office/drawing/2014/main" id="{EECE2EE9-8156-408B-A973-82F1FEEE1CE0}"/>
              </a:ext>
            </a:extLst>
          </p:cNvPr>
          <p:cNvSpPr>
            <a:spLocks noGrp="1" noChangeArrowheads="1"/>
          </p:cNvSpPr>
          <p:nvPr>
            <p:ph type="body" idx="1"/>
          </p:nvPr>
        </p:nvSpPr>
        <p:spPr bwMode="auto">
          <a:xfrm>
            <a:off x="350838" y="1214438"/>
            <a:ext cx="8229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1028" name="Rectangle 4">
            <a:extLst>
              <a:ext uri="{FF2B5EF4-FFF2-40B4-BE49-F238E27FC236}">
                <a16:creationId xmlns:a16="http://schemas.microsoft.com/office/drawing/2014/main" id="{A1BDC274-916B-436D-A1EA-C5990C83CAD5}"/>
              </a:ext>
            </a:extLst>
          </p:cNvPr>
          <p:cNvSpPr>
            <a:spLocks noGrp="1" noChangeArrowheads="1"/>
          </p:cNvSpPr>
          <p:nvPr>
            <p:ph type="dt" sz="half" idx="2"/>
          </p:nvPr>
        </p:nvSpPr>
        <p:spPr bwMode="auto">
          <a:xfrm>
            <a:off x="457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ti-ET"/>
          </a:p>
        </p:txBody>
      </p:sp>
      <p:sp>
        <p:nvSpPr>
          <p:cNvPr id="1030" name="Rectangle 6">
            <a:extLst>
              <a:ext uri="{FF2B5EF4-FFF2-40B4-BE49-F238E27FC236}">
                <a16:creationId xmlns:a16="http://schemas.microsoft.com/office/drawing/2014/main" id="{AB3B6B23-17D7-4B15-96BC-F7C14FFEB500}"/>
              </a:ext>
            </a:extLst>
          </p:cNvPr>
          <p:cNvSpPr>
            <a:spLocks noGrp="1" noChangeArrowheads="1"/>
          </p:cNvSpPr>
          <p:nvPr>
            <p:ph type="sldNum" sz="quarter" idx="4"/>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1648F84-EACD-4C96-8ECA-E6148DC7EA73}" type="slidenum">
              <a:rPr lang="en-US" altLang="ti-ET"/>
              <a:pPr/>
              <a:t>‹#›</a:t>
            </a:fld>
            <a:endParaRPr lang="en-US" altLang="ti-ET"/>
          </a:p>
        </p:txBody>
      </p:sp>
      <p:sp>
        <p:nvSpPr>
          <p:cNvPr id="1035" name="AutoShape 11">
            <a:extLst>
              <a:ext uri="{FF2B5EF4-FFF2-40B4-BE49-F238E27FC236}">
                <a16:creationId xmlns:a16="http://schemas.microsoft.com/office/drawing/2014/main" id="{762909E3-993E-4D74-8920-39573D280616}"/>
              </a:ext>
            </a:extLst>
          </p:cNvPr>
          <p:cNvSpPr>
            <a:spLocks noChangeArrowheads="1"/>
          </p:cNvSpPr>
          <p:nvPr userDrawn="1"/>
        </p:nvSpPr>
        <p:spPr bwMode="auto">
          <a:xfrm>
            <a:off x="327025" y="989013"/>
            <a:ext cx="8237538" cy="45719"/>
          </a:xfrm>
          <a:prstGeom prst="roundRect">
            <a:avLst>
              <a:gd name="adj" fmla="val 16667"/>
            </a:avLst>
          </a:prstGeom>
          <a:solidFill>
            <a:srgbClr val="FF0000"/>
          </a:solidFill>
          <a:ln>
            <a:noFill/>
          </a:ln>
          <a:effectLst/>
        </p:spPr>
        <p:txBody>
          <a:bodyPr wrap="none" anchor="ctr"/>
          <a:lstStyle/>
          <a:p>
            <a:endParaRPr lang="ti-E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defRPr>
      </a:lvl2pPr>
      <a:lvl3pPr algn="ctr" rtl="0" fontAlgn="base">
        <a:spcBef>
          <a:spcPct val="0"/>
        </a:spcBef>
        <a:spcAft>
          <a:spcPct val="0"/>
        </a:spcAft>
        <a:defRPr sz="4000">
          <a:solidFill>
            <a:schemeClr val="tx2"/>
          </a:solidFill>
          <a:latin typeface="Arial" panose="020B0604020202020204" pitchFamily="34" charset="0"/>
        </a:defRPr>
      </a:lvl3pPr>
      <a:lvl4pPr algn="ctr" rtl="0" fontAlgn="base">
        <a:spcBef>
          <a:spcPct val="0"/>
        </a:spcBef>
        <a:spcAft>
          <a:spcPct val="0"/>
        </a:spcAft>
        <a:defRPr sz="4000">
          <a:solidFill>
            <a:schemeClr val="tx2"/>
          </a:solidFill>
          <a:latin typeface="Arial" panose="020B0604020202020204" pitchFamily="34" charset="0"/>
        </a:defRPr>
      </a:lvl4pPr>
      <a:lvl5pPr algn="ctr" rtl="0" fontAlgn="base">
        <a:spcBef>
          <a:spcPct val="0"/>
        </a:spcBef>
        <a:spcAft>
          <a:spcPct val="0"/>
        </a:spcAft>
        <a:defRPr sz="4000">
          <a:solidFill>
            <a:schemeClr val="tx2"/>
          </a:solidFill>
          <a:latin typeface="Arial" panose="020B0604020202020204" pitchFamily="34" charset="0"/>
        </a:defRPr>
      </a:lvl5pPr>
      <a:lvl6pPr marL="457200" algn="ctr" rtl="0" fontAlgn="base">
        <a:spcBef>
          <a:spcPct val="0"/>
        </a:spcBef>
        <a:spcAft>
          <a:spcPct val="0"/>
        </a:spcAft>
        <a:defRPr sz="4000">
          <a:solidFill>
            <a:schemeClr val="tx2"/>
          </a:solidFill>
          <a:latin typeface="Arial" panose="020B0604020202020204" pitchFamily="34" charset="0"/>
        </a:defRPr>
      </a:lvl6pPr>
      <a:lvl7pPr marL="914400" algn="ctr" rtl="0" fontAlgn="base">
        <a:spcBef>
          <a:spcPct val="0"/>
        </a:spcBef>
        <a:spcAft>
          <a:spcPct val="0"/>
        </a:spcAft>
        <a:defRPr sz="4000">
          <a:solidFill>
            <a:schemeClr val="tx2"/>
          </a:solidFill>
          <a:latin typeface="Arial" panose="020B0604020202020204" pitchFamily="34" charset="0"/>
        </a:defRPr>
      </a:lvl7pPr>
      <a:lvl8pPr marL="1371600" algn="ctr" rtl="0" fontAlgn="base">
        <a:spcBef>
          <a:spcPct val="0"/>
        </a:spcBef>
        <a:spcAft>
          <a:spcPct val="0"/>
        </a:spcAft>
        <a:defRPr sz="4000">
          <a:solidFill>
            <a:schemeClr val="tx2"/>
          </a:solidFill>
          <a:latin typeface="Arial" panose="020B0604020202020204" pitchFamily="34" charset="0"/>
        </a:defRPr>
      </a:lvl8pPr>
      <a:lvl9pPr marL="1828800" algn="ctr"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390906" y="448056"/>
            <a:ext cx="5157216"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12/3/2022</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40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685800" rtl="0" eaLnBrk="1" latinLnBrk="0" hangingPunct="1">
        <a:spcBef>
          <a:spcPct val="0"/>
        </a:spcBef>
        <a:buNone/>
        <a:defRPr sz="2100"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38402DF-CC14-43FA-8303-4F1F03D5B5B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1027" name="Rectangle 3">
            <a:extLst>
              <a:ext uri="{FF2B5EF4-FFF2-40B4-BE49-F238E27FC236}">
                <a16:creationId xmlns:a16="http://schemas.microsoft.com/office/drawing/2014/main" id="{DE70831C-BDE4-46F8-9C82-051CDCDD558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1028" name="Rectangle 4">
            <a:extLst>
              <a:ext uri="{FF2B5EF4-FFF2-40B4-BE49-F238E27FC236}">
                <a16:creationId xmlns:a16="http://schemas.microsoft.com/office/drawing/2014/main" id="{AAD725CC-0664-4B86-94DF-07A8CF96228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59D06430-23C6-426C-AC40-1E39A1DAA26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344B5602-F4F5-44EA-B276-204AA20225E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E6FDBC0-01AB-4EC4-97E1-50E091F855F2}" type="slidenum">
              <a:rPr lang="en-US" altLang="ti-ET"/>
              <a:pPr>
                <a:defRPr/>
              </a:pPr>
              <a:t>‹#›</a:t>
            </a:fld>
            <a:endParaRPr lang="en-US" altLang="ti-ET"/>
          </a:p>
        </p:txBody>
      </p:sp>
    </p:spTree>
    <p:extLst>
      <p:ext uri="{BB962C8B-B14F-4D97-AF65-F5344CB8AC3E}">
        <p14:creationId xmlns:p14="http://schemas.microsoft.com/office/powerpoint/2010/main" val="30813720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BB4659D-B3D6-4244-801A-9C532CCE187A}"/>
              </a:ext>
            </a:extLst>
          </p:cNvPr>
          <p:cNvSpPr/>
          <p:nvPr userDrawn="1"/>
        </p:nvSpPr>
        <p:spPr>
          <a:xfrm>
            <a:off x="192024" y="126024"/>
            <a:ext cx="8762287" cy="6609738"/>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6147" name="Rectangle 3">
            <a:extLst>
              <a:ext uri="{FF2B5EF4-FFF2-40B4-BE49-F238E27FC236}">
                <a16:creationId xmlns:a16="http://schemas.microsoft.com/office/drawing/2014/main" id="{7A4DED46-4CC1-41E9-A345-A0A5B8608CE4}"/>
              </a:ext>
            </a:extLst>
          </p:cNvPr>
          <p:cNvSpPr>
            <a:spLocks noGrp="1" noChangeArrowheads="1"/>
          </p:cNvSpPr>
          <p:nvPr>
            <p:ph type="title"/>
          </p:nvPr>
        </p:nvSpPr>
        <p:spPr bwMode="auto">
          <a:xfrm>
            <a:off x="457199" y="122238"/>
            <a:ext cx="8229593" cy="114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8" name="Rectangle 4">
            <a:extLst>
              <a:ext uri="{FF2B5EF4-FFF2-40B4-BE49-F238E27FC236}">
                <a16:creationId xmlns:a16="http://schemas.microsoft.com/office/drawing/2014/main" id="{90098BEF-96C3-460C-BD41-926427E8C77F}"/>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9" name="Rectangle 5">
            <a:extLst>
              <a:ext uri="{FF2B5EF4-FFF2-40B4-BE49-F238E27FC236}">
                <a16:creationId xmlns:a16="http://schemas.microsoft.com/office/drawing/2014/main" id="{8E5F5D31-314B-458E-9B6A-E25FD68FA6E7}"/>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6150" name="Rectangle 6">
            <a:extLst>
              <a:ext uri="{FF2B5EF4-FFF2-40B4-BE49-F238E27FC236}">
                <a16:creationId xmlns:a16="http://schemas.microsoft.com/office/drawing/2014/main" id="{22642B09-D8F1-40CD-9616-8198AD35BE4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6151" name="Rectangle 7">
            <a:extLst>
              <a:ext uri="{FF2B5EF4-FFF2-40B4-BE49-F238E27FC236}">
                <a16:creationId xmlns:a16="http://schemas.microsoft.com/office/drawing/2014/main" id="{7F6D15B4-2CA9-452D-8D99-AE77C78E18F5}"/>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62867AFF-4076-47A6-8B01-04AD09F68A2A}" type="slidenum">
              <a:rPr lang="en-US" altLang="en-US"/>
              <a:pPr/>
              <a:t>‹#›</a:t>
            </a:fld>
            <a:endParaRPr lang="en-US" altLang="en-US"/>
          </a:p>
        </p:txBody>
      </p:sp>
      <p:cxnSp>
        <p:nvCxnSpPr>
          <p:cNvPr id="40" name="Straight Connector 39">
            <a:extLst>
              <a:ext uri="{FF2B5EF4-FFF2-40B4-BE49-F238E27FC236}">
                <a16:creationId xmlns:a16="http://schemas.microsoft.com/office/drawing/2014/main" id="{494BA229-781B-439A-8D04-4F53622323C5}"/>
              </a:ext>
            </a:extLst>
          </p:cNvPr>
          <p:cNvCxnSpPr/>
          <p:nvPr userDrawn="1"/>
        </p:nvCxnSpPr>
        <p:spPr>
          <a:xfrm>
            <a:off x="453326" y="1266728"/>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10405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71C2B2-1A2E-4DAD-B74F-CC2DFE14E10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3442F1D-B95F-4CB0-A854-58893F1F56F0}"/>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E7212B7-848E-4661-903E-53266BF01EA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E14BCD49-E925-476D-8EFD-9E21DED2424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B95371B5-3ACC-409A-BD23-6862E6492DC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1E2EC2A0-F4FD-4875-BEB5-676CDD998C43}" type="slidenum">
              <a:rPr lang="en-US" altLang="en-US"/>
              <a:pPr/>
              <a:t>‹#›</a:t>
            </a:fld>
            <a:endParaRPr lang="en-US" altLang="en-US"/>
          </a:p>
        </p:txBody>
      </p:sp>
    </p:spTree>
    <p:extLst>
      <p:ext uri="{BB962C8B-B14F-4D97-AF65-F5344CB8AC3E}">
        <p14:creationId xmlns:p14="http://schemas.microsoft.com/office/powerpoint/2010/main" val="854503209"/>
      </p:ext>
    </p:extLst>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3300">
          <a:solidFill>
            <a:schemeClr val="tx2"/>
          </a:solidFill>
          <a:latin typeface="Times New Roman" panose="02020603050405020304" pitchFamily="18" charset="0"/>
        </a:defRPr>
      </a:lvl2pPr>
      <a:lvl3pPr algn="ctr" rtl="0" fontAlgn="base">
        <a:spcBef>
          <a:spcPct val="0"/>
        </a:spcBef>
        <a:spcAft>
          <a:spcPct val="0"/>
        </a:spcAft>
        <a:defRPr sz="3300">
          <a:solidFill>
            <a:schemeClr val="tx2"/>
          </a:solidFill>
          <a:latin typeface="Times New Roman" panose="02020603050405020304" pitchFamily="18" charset="0"/>
        </a:defRPr>
      </a:lvl3pPr>
      <a:lvl4pPr algn="ctr" rtl="0" fontAlgn="base">
        <a:spcBef>
          <a:spcPct val="0"/>
        </a:spcBef>
        <a:spcAft>
          <a:spcPct val="0"/>
        </a:spcAft>
        <a:defRPr sz="3300">
          <a:solidFill>
            <a:schemeClr val="tx2"/>
          </a:solidFill>
          <a:latin typeface="Times New Roman" panose="02020603050405020304" pitchFamily="18" charset="0"/>
        </a:defRPr>
      </a:lvl4pPr>
      <a:lvl5pPr algn="ctr" rtl="0" fontAlgn="base">
        <a:spcBef>
          <a:spcPct val="0"/>
        </a:spcBef>
        <a:spcAft>
          <a:spcPct val="0"/>
        </a:spcAft>
        <a:defRPr sz="3300">
          <a:solidFill>
            <a:schemeClr val="tx2"/>
          </a:solidFill>
          <a:latin typeface="Times New Roman" panose="02020603050405020304" pitchFamily="18" charset="0"/>
        </a:defRPr>
      </a:lvl5pPr>
      <a:lvl6pPr marL="342900" algn="ctr" rtl="0" fontAlgn="base">
        <a:spcBef>
          <a:spcPct val="0"/>
        </a:spcBef>
        <a:spcAft>
          <a:spcPct val="0"/>
        </a:spcAft>
        <a:defRPr sz="3300">
          <a:solidFill>
            <a:schemeClr val="tx2"/>
          </a:solidFill>
          <a:latin typeface="Times New Roman" panose="02020603050405020304" pitchFamily="18" charset="0"/>
        </a:defRPr>
      </a:lvl6pPr>
      <a:lvl7pPr marL="685800" algn="ctr" rtl="0" fontAlgn="base">
        <a:spcBef>
          <a:spcPct val="0"/>
        </a:spcBef>
        <a:spcAft>
          <a:spcPct val="0"/>
        </a:spcAft>
        <a:defRPr sz="3300">
          <a:solidFill>
            <a:schemeClr val="tx2"/>
          </a:solidFill>
          <a:latin typeface="Times New Roman" panose="02020603050405020304" pitchFamily="18" charset="0"/>
        </a:defRPr>
      </a:lvl7pPr>
      <a:lvl8pPr marL="1028700" algn="ctr" rtl="0" fontAlgn="base">
        <a:spcBef>
          <a:spcPct val="0"/>
        </a:spcBef>
        <a:spcAft>
          <a:spcPct val="0"/>
        </a:spcAft>
        <a:defRPr sz="3300">
          <a:solidFill>
            <a:schemeClr val="tx2"/>
          </a:solidFill>
          <a:latin typeface="Times New Roman" panose="02020603050405020304" pitchFamily="18" charset="0"/>
        </a:defRPr>
      </a:lvl8pPr>
      <a:lvl9pPr marL="1371600" algn="ctr" rtl="0" fontAlgn="base">
        <a:spcBef>
          <a:spcPct val="0"/>
        </a:spcBef>
        <a:spcAft>
          <a:spcPct val="0"/>
        </a:spcAft>
        <a:defRPr sz="3300">
          <a:solidFill>
            <a:schemeClr val="tx2"/>
          </a:solidFill>
          <a:latin typeface="Times New Roman" panose="02020603050405020304" pitchFamily="18" charset="0"/>
        </a:defRPr>
      </a:lvl9pPr>
    </p:titleStyle>
    <p:bodyStyle>
      <a:lvl1pPr marL="257175" indent="-257175" algn="l" rtl="0" fontAlgn="base">
        <a:spcBef>
          <a:spcPct val="20000"/>
        </a:spcBef>
        <a:spcAft>
          <a:spcPct val="0"/>
        </a:spcAft>
        <a:buChar char="•"/>
        <a:defRPr sz="2400" kern="1200">
          <a:solidFill>
            <a:schemeClr val="tx1"/>
          </a:solidFill>
          <a:latin typeface="+mn-lt"/>
          <a:ea typeface="+mn-ea"/>
          <a:cs typeface="+mn-cs"/>
        </a:defRPr>
      </a:lvl1pPr>
      <a:lvl2pPr marL="557213" indent="-214313" algn="l" rtl="0" fontAlgn="base">
        <a:spcBef>
          <a:spcPct val="20000"/>
        </a:spcBef>
        <a:spcAft>
          <a:spcPct val="0"/>
        </a:spcAft>
        <a:buChar char="–"/>
        <a:defRPr sz="2100" kern="1200">
          <a:solidFill>
            <a:schemeClr val="tx1"/>
          </a:solidFill>
          <a:latin typeface="+mn-lt"/>
          <a:ea typeface="+mn-ea"/>
          <a:cs typeface="+mn-cs"/>
        </a:defRPr>
      </a:lvl2pPr>
      <a:lvl3pPr marL="857250" indent="-171450" algn="l" rtl="0" fontAlgn="base">
        <a:spcBef>
          <a:spcPct val="20000"/>
        </a:spcBef>
        <a:spcAft>
          <a:spcPct val="0"/>
        </a:spcAft>
        <a:buChar char="•"/>
        <a:defRPr sz="1800" kern="1200">
          <a:solidFill>
            <a:schemeClr val="tx1"/>
          </a:solidFill>
          <a:latin typeface="+mn-lt"/>
          <a:ea typeface="+mn-ea"/>
          <a:cs typeface="+mn-cs"/>
        </a:defRPr>
      </a:lvl3pPr>
      <a:lvl4pPr marL="1200150" indent="-171450" algn="l" rtl="0" fontAlgn="base">
        <a:spcBef>
          <a:spcPct val="20000"/>
        </a:spcBef>
        <a:spcAft>
          <a:spcPct val="0"/>
        </a:spcAft>
        <a:buChar char="–"/>
        <a:defRPr sz="1500" kern="1200">
          <a:solidFill>
            <a:schemeClr val="tx1"/>
          </a:solidFill>
          <a:latin typeface="+mn-lt"/>
          <a:ea typeface="+mn-ea"/>
          <a:cs typeface="+mn-cs"/>
        </a:defRPr>
      </a:lvl4pPr>
      <a:lvl5pPr marL="1543050" indent="-171450" algn="l" rtl="0" fontAlgn="base">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16.xml"/><Relationship Id="rId6" Type="http://schemas.openxmlformats.org/officeDocument/2006/relationships/image" Target="../media/image25.png"/><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oleObject" Target="../embeddings/oleObject18.bin"/><Relationship Id="rId14" Type="http://schemas.openxmlformats.org/officeDocument/2006/relationships/image" Target="../media/image30.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7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42.x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3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5.xml"/><Relationship Id="rId1" Type="http://schemas.openxmlformats.org/officeDocument/2006/relationships/slideLayout" Target="../slideLayouts/slideLayout44.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9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28.xml"/><Relationship Id="rId1" Type="http://schemas.openxmlformats.org/officeDocument/2006/relationships/slideLayout" Target="../slideLayouts/slideLayout44.x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99.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9.wmf"/><Relationship Id="rId2" Type="http://schemas.openxmlformats.org/officeDocument/2006/relationships/notesSlide" Target="../notesSlides/notesSlide29.xml"/><Relationship Id="rId16" Type="http://schemas.openxmlformats.org/officeDocument/2006/relationships/image" Target="../media/image15.wmf"/><Relationship Id="rId1" Type="http://schemas.openxmlformats.org/officeDocument/2006/relationships/slideLayout" Target="../slideLayouts/slideLayout45.xml"/><Relationship Id="rId6" Type="http://schemas.openxmlformats.org/officeDocument/2006/relationships/image" Target="../media/image14.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10.bin"/><Relationship Id="rId1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305" y="1730493"/>
            <a:ext cx="8529221" cy="1790700"/>
          </a:xfrm>
        </p:spPr>
        <p:txBody>
          <a:bodyPr anchor="ctr" anchorCtr="0">
            <a:normAutofit/>
          </a:bodyPr>
          <a:lstStyle/>
          <a:p>
            <a:r>
              <a:rPr lang="en-US" sz="3600" b="1" dirty="0">
                <a:solidFill>
                  <a:schemeClr val="bg1"/>
                </a:solidFill>
              </a:rPr>
              <a:t>ECEG-5193: Algorithm Analysis and Design</a:t>
            </a:r>
          </a:p>
        </p:txBody>
      </p:sp>
      <p:sp>
        <p:nvSpPr>
          <p:cNvPr id="3" name="Subtitle 2"/>
          <p:cNvSpPr>
            <a:spLocks noGrp="1"/>
          </p:cNvSpPr>
          <p:nvPr>
            <p:ph type="subTitle" idx="4294967295"/>
          </p:nvPr>
        </p:nvSpPr>
        <p:spPr>
          <a:xfrm>
            <a:off x="286303" y="3334835"/>
            <a:ext cx="8571392" cy="853345"/>
          </a:xfrm>
        </p:spPr>
        <p:txBody>
          <a:bodyPr>
            <a:normAutofit/>
          </a:bodyPr>
          <a:lstStyle/>
          <a:p>
            <a:r>
              <a:rPr lang="en-CA" sz="3300" dirty="0">
                <a:solidFill>
                  <a:schemeClr val="bg1"/>
                </a:solidFill>
              </a:rPr>
              <a:t>Analysis of Sorting and Searching algorithms</a:t>
            </a:r>
            <a:endParaRPr lang="en-US" sz="27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286304" y="4631891"/>
            <a:ext cx="8457646" cy="853345"/>
          </a:xfrm>
          <a:prstGeom prst="rect">
            <a:avLst/>
          </a:prstGeom>
        </p:spPr>
        <p:txBody>
          <a:bodyPr vert="horz" lIns="68580" tIns="34290" rIns="68580" bIns="3429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defTabSz="685800" fontAlgn="auto">
              <a:spcBef>
                <a:spcPts val="750"/>
              </a:spcBef>
              <a:spcAft>
                <a:spcPts val="900"/>
              </a:spcAft>
            </a:pPr>
            <a:r>
              <a:rPr lang="en-US" sz="3300" cap="small" dirty="0">
                <a:solidFill>
                  <a:prstClr val="white">
                    <a:lumMod val="75000"/>
                  </a:prstClr>
                </a:solidFill>
                <a:latin typeface="Segoe UI"/>
              </a:rPr>
              <a:t>Analysis of Heap Sort</a:t>
            </a:r>
            <a:endParaRPr lang="en-US" sz="2400" b="1" cap="small" dirty="0">
              <a:solidFill>
                <a:prstClr val="white">
                  <a:lumMod val="75000"/>
                </a:prstClr>
              </a:solidFill>
              <a:latin typeface="Segoe UI Ligh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A9FA23F7-C64F-43B0-8515-C8731DB5C00A}"/>
              </a:ext>
            </a:extLst>
          </p:cNvPr>
          <p:cNvSpPr>
            <a:spLocks noChangeShapeType="1"/>
          </p:cNvSpPr>
          <p:nvPr/>
        </p:nvSpPr>
        <p:spPr bwMode="auto">
          <a:xfrm>
            <a:off x="5029201" y="377190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387" name="Rectangle 3">
            <a:extLst>
              <a:ext uri="{FF2B5EF4-FFF2-40B4-BE49-F238E27FC236}">
                <a16:creationId xmlns:a16="http://schemas.microsoft.com/office/drawing/2014/main" id="{0442A494-A38C-4840-804B-20A44458B32F}"/>
              </a:ext>
            </a:extLst>
          </p:cNvPr>
          <p:cNvSpPr>
            <a:spLocks noGrp="1" noChangeArrowheads="1"/>
          </p:cNvSpPr>
          <p:nvPr>
            <p:ph type="title"/>
          </p:nvPr>
        </p:nvSpPr>
        <p:spPr>
          <a:xfrm>
            <a:off x="513183" y="309565"/>
            <a:ext cx="8304245" cy="85725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Adding a Node to a Heap</a:t>
            </a:r>
          </a:p>
        </p:txBody>
      </p:sp>
      <p:sp>
        <p:nvSpPr>
          <p:cNvPr id="16388" name="Rectangle 4">
            <a:extLst>
              <a:ext uri="{FF2B5EF4-FFF2-40B4-BE49-F238E27FC236}">
                <a16:creationId xmlns:a16="http://schemas.microsoft.com/office/drawing/2014/main" id="{1E5A855F-C904-467A-AD86-D3240D74BA4D}"/>
              </a:ext>
            </a:extLst>
          </p:cNvPr>
          <p:cNvSpPr>
            <a:spLocks noGrp="1" noChangeArrowheads="1"/>
          </p:cNvSpPr>
          <p:nvPr>
            <p:ph type="body" idx="1"/>
          </p:nvPr>
        </p:nvSpPr>
        <p:spPr>
          <a:xfrm>
            <a:off x="241697" y="1947864"/>
            <a:ext cx="3469480" cy="3725148"/>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b="1" dirty="0">
                <a:effectLst>
                  <a:outerShdw blurRad="38100" dist="38100" dir="2700000" algn="tl">
                    <a:srgbClr val="000000">
                      <a:alpha val="43137"/>
                    </a:srgbClr>
                  </a:outerShdw>
                </a:effectLst>
              </a:rPr>
              <a:t>Put the new node in the next available spot.</a:t>
            </a:r>
          </a:p>
          <a:p>
            <a:pPr>
              <a:buFont typeface="Wingdings" panose="05000000000000000000" pitchFamily="2" charset="2"/>
              <a:buChar char="§"/>
            </a:pPr>
            <a:endParaRPr lang="en-US" altLang="en-US" b="1" dirty="0">
              <a:effectLst>
                <a:outerShdw blurRad="38100" dist="38100" dir="2700000" algn="tl">
                  <a:srgbClr val="000000">
                    <a:alpha val="43137"/>
                  </a:srgbClr>
                </a:outerShdw>
              </a:effectLst>
            </a:endParaRPr>
          </a:p>
          <a:p>
            <a:pPr>
              <a:buFont typeface="Wingdings" panose="05000000000000000000" pitchFamily="2" charset="2"/>
              <a:buChar char="§"/>
            </a:pPr>
            <a:r>
              <a:rPr lang="en-US" altLang="en-US" b="1" dirty="0">
                <a:effectLst>
                  <a:outerShdw blurRad="38100" dist="38100" dir="2700000" algn="tl">
                    <a:srgbClr val="000000">
                      <a:alpha val="43137"/>
                    </a:srgbClr>
                  </a:outerShdw>
                </a:effectLst>
              </a:rPr>
              <a:t>Push the new node upward, swapping with its parent until the new node reaches an acceptable location.</a:t>
            </a:r>
          </a:p>
        </p:txBody>
      </p:sp>
      <p:sp>
        <p:nvSpPr>
          <p:cNvPr id="16389" name="Line 5">
            <a:extLst>
              <a:ext uri="{FF2B5EF4-FFF2-40B4-BE49-F238E27FC236}">
                <a16:creationId xmlns:a16="http://schemas.microsoft.com/office/drawing/2014/main" id="{0E088EFD-9227-4F9F-9C7F-D4BFCC2B9E41}"/>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390" name="AutoShape 6">
            <a:extLst>
              <a:ext uri="{FF2B5EF4-FFF2-40B4-BE49-F238E27FC236}">
                <a16:creationId xmlns:a16="http://schemas.microsoft.com/office/drawing/2014/main" id="{D9353AEC-2CDB-470C-9A9A-AC7658280A5A}"/>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16391" name="Line 7">
            <a:extLst>
              <a:ext uri="{FF2B5EF4-FFF2-40B4-BE49-F238E27FC236}">
                <a16:creationId xmlns:a16="http://schemas.microsoft.com/office/drawing/2014/main" id="{F7BE7A6C-4BD7-41D0-84C5-FBEA3F1096FF}"/>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392" name="AutoShape 8">
            <a:extLst>
              <a:ext uri="{FF2B5EF4-FFF2-40B4-BE49-F238E27FC236}">
                <a16:creationId xmlns:a16="http://schemas.microsoft.com/office/drawing/2014/main" id="{1AD3F98A-F7DA-46CE-99A7-D43FC54EAD4A}"/>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16393" name="Line 9">
            <a:extLst>
              <a:ext uri="{FF2B5EF4-FFF2-40B4-BE49-F238E27FC236}">
                <a16:creationId xmlns:a16="http://schemas.microsoft.com/office/drawing/2014/main" id="{AA5FBC9E-4BCB-4337-8DCA-304113715EFE}"/>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394" name="AutoShape 10">
            <a:extLst>
              <a:ext uri="{FF2B5EF4-FFF2-40B4-BE49-F238E27FC236}">
                <a16:creationId xmlns:a16="http://schemas.microsoft.com/office/drawing/2014/main" id="{DC1485A0-E501-4B46-96E6-0B0C071F15AC}"/>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16395" name="Line 11">
            <a:extLst>
              <a:ext uri="{FF2B5EF4-FFF2-40B4-BE49-F238E27FC236}">
                <a16:creationId xmlns:a16="http://schemas.microsoft.com/office/drawing/2014/main" id="{0D35FFAF-B392-4FAA-BDA7-0D3F08D4A756}"/>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396" name="AutoShape 12">
            <a:extLst>
              <a:ext uri="{FF2B5EF4-FFF2-40B4-BE49-F238E27FC236}">
                <a16:creationId xmlns:a16="http://schemas.microsoft.com/office/drawing/2014/main" id="{875F9A52-B8FE-47C6-82E6-25CCA0533C66}"/>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16397" name="Line 13">
            <a:extLst>
              <a:ext uri="{FF2B5EF4-FFF2-40B4-BE49-F238E27FC236}">
                <a16:creationId xmlns:a16="http://schemas.microsoft.com/office/drawing/2014/main" id="{360A3F66-2DA2-44EA-AB2B-90E35FF599BE}"/>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398" name="AutoShape 14">
            <a:extLst>
              <a:ext uri="{FF2B5EF4-FFF2-40B4-BE49-F238E27FC236}">
                <a16:creationId xmlns:a16="http://schemas.microsoft.com/office/drawing/2014/main" id="{42F494E9-A0F3-44AC-8F1C-B96AA2CFB01E}"/>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16399" name="Line 15">
            <a:extLst>
              <a:ext uri="{FF2B5EF4-FFF2-40B4-BE49-F238E27FC236}">
                <a16:creationId xmlns:a16="http://schemas.microsoft.com/office/drawing/2014/main" id="{1CF5B0FA-F7D8-4291-833A-FF77E2C58DC4}"/>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400" name="AutoShape 16">
            <a:extLst>
              <a:ext uri="{FF2B5EF4-FFF2-40B4-BE49-F238E27FC236}">
                <a16:creationId xmlns:a16="http://schemas.microsoft.com/office/drawing/2014/main" id="{54AA0939-B3D5-442D-B547-D025B12145BD}"/>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16401" name="Line 17">
            <a:extLst>
              <a:ext uri="{FF2B5EF4-FFF2-40B4-BE49-F238E27FC236}">
                <a16:creationId xmlns:a16="http://schemas.microsoft.com/office/drawing/2014/main" id="{2E88DECF-DD10-4B14-AA11-B600F2F87324}"/>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6402" name="AutoShape 18">
            <a:extLst>
              <a:ext uri="{FF2B5EF4-FFF2-40B4-BE49-F238E27FC236}">
                <a16:creationId xmlns:a16="http://schemas.microsoft.com/office/drawing/2014/main" id="{D8D240CA-E9F1-47DA-8D0D-31F80E8A0386}"/>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16403" name="AutoShape 19">
            <a:extLst>
              <a:ext uri="{FF2B5EF4-FFF2-40B4-BE49-F238E27FC236}">
                <a16:creationId xmlns:a16="http://schemas.microsoft.com/office/drawing/2014/main" id="{5BEBBD31-66B5-4FE0-A7FB-E58921AD1A33}"/>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a:solidFill>
                  <a:srgbClr val="FFFFFF"/>
                </a:solidFill>
                <a:latin typeface="Times New Roman" panose="02020603050405020304" pitchFamily="18" charset="0"/>
              </a:rPr>
              <a:t>35</a:t>
            </a:r>
          </a:p>
        </p:txBody>
      </p:sp>
      <p:sp>
        <p:nvSpPr>
          <p:cNvPr id="16404" name="AutoShape 20">
            <a:extLst>
              <a:ext uri="{FF2B5EF4-FFF2-40B4-BE49-F238E27FC236}">
                <a16:creationId xmlns:a16="http://schemas.microsoft.com/office/drawing/2014/main" id="{CBF39D9B-182D-4B05-9E66-44AD66D737C7}"/>
              </a:ext>
            </a:extLst>
          </p:cNvPr>
          <p:cNvSpPr>
            <a:spLocks noChangeArrowheads="1"/>
          </p:cNvSpPr>
          <p:nvPr/>
        </p:nvSpPr>
        <p:spPr bwMode="auto">
          <a:xfrm>
            <a:off x="5301855" y="4050507"/>
            <a:ext cx="596503"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42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wipe(up)">
                                      <p:cBhvr>
                                        <p:cTn id="7" dur="500"/>
                                        <p:tgtEl>
                                          <p:spTgt spid="16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wipe(up)">
                                      <p:cBhvr>
                                        <p:cTn id="12"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9C14EB3B-95FD-455A-A88F-1F65BCDE5F6A}"/>
              </a:ext>
            </a:extLst>
          </p:cNvPr>
          <p:cNvSpPr>
            <a:spLocks noGrp="1" noChangeArrowheads="1"/>
          </p:cNvSpPr>
          <p:nvPr>
            <p:ph type="title"/>
          </p:nvPr>
        </p:nvSpPr>
        <p:spPr/>
        <p:txBody>
          <a:bodyPr/>
          <a:lstStyle/>
          <a:p>
            <a:r>
              <a:rPr lang="en-US" altLang="ti-ET"/>
              <a:t>Heap uses</a:t>
            </a:r>
          </a:p>
        </p:txBody>
      </p:sp>
      <p:sp>
        <p:nvSpPr>
          <p:cNvPr id="130051" name="Rectangle 3">
            <a:extLst>
              <a:ext uri="{FF2B5EF4-FFF2-40B4-BE49-F238E27FC236}">
                <a16:creationId xmlns:a16="http://schemas.microsoft.com/office/drawing/2014/main" id="{12D28C5C-ADD7-4931-918B-AF6852B53446}"/>
              </a:ext>
            </a:extLst>
          </p:cNvPr>
          <p:cNvSpPr>
            <a:spLocks noGrp="1" noChangeArrowheads="1"/>
          </p:cNvSpPr>
          <p:nvPr>
            <p:ph type="body" idx="1"/>
          </p:nvPr>
        </p:nvSpPr>
        <p:spPr>
          <a:xfrm>
            <a:off x="457199" y="1625959"/>
            <a:ext cx="8229600" cy="4411662"/>
          </a:xfrm>
        </p:spPr>
        <p:txBody>
          <a:bodyPr/>
          <a:lstStyle/>
          <a:p>
            <a:pPr>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Heapsort</a:t>
            </a:r>
          </a:p>
          <a:p>
            <a:pPr lvl="1">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Build a heap</a:t>
            </a:r>
          </a:p>
          <a:p>
            <a:pPr lvl="1">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Call </a:t>
            </a:r>
            <a:r>
              <a:rPr lang="en-US" altLang="ti-ET" dirty="0" err="1">
                <a:latin typeface="Times New Roman" panose="02020603050405020304" pitchFamily="18" charset="0"/>
                <a:cs typeface="Times New Roman" panose="02020603050405020304" pitchFamily="18" charset="0"/>
              </a:rPr>
              <a:t>ExtractMax</a:t>
            </a:r>
            <a:r>
              <a:rPr lang="en-US" altLang="ti-ET" dirty="0">
                <a:latin typeface="Times New Roman" panose="02020603050405020304" pitchFamily="18" charset="0"/>
                <a:cs typeface="Times New Roman" panose="02020603050405020304" pitchFamily="18" charset="0"/>
              </a:rPr>
              <a:t> for all the elements</a:t>
            </a:r>
          </a:p>
          <a:p>
            <a:pPr lvl="1">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O(n log n) running time</a:t>
            </a:r>
          </a:p>
          <a:p>
            <a:pPr lvl="1">
              <a:buFont typeface="Wingdings" panose="05000000000000000000" pitchFamily="2" charset="2"/>
              <a:buChar char="§"/>
            </a:pPr>
            <a:endParaRPr lang="en-US" altLang="ti-ET"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Priority queues</a:t>
            </a:r>
          </a:p>
          <a:p>
            <a:pPr lvl="1">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scheduling tasks: jobs, processes, network traffic</a:t>
            </a:r>
          </a:p>
          <a:p>
            <a:pPr lvl="1">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A* search algorithm</a:t>
            </a:r>
          </a:p>
          <a:p>
            <a:pPr lvl="1">
              <a:buFont typeface="Wingdings" panose="05000000000000000000" pitchFamily="2" charset="2"/>
              <a:buChar char="§"/>
            </a:pPr>
            <a:endParaRPr lang="en-US" altLang="ti-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5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00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5CC339D-FBEF-49BC-BAEF-D73D4DB9DCC1}"/>
              </a:ext>
            </a:extLst>
          </p:cNvPr>
          <p:cNvSpPr>
            <a:spLocks noGrp="1" noChangeArrowheads="1"/>
          </p:cNvSpPr>
          <p:nvPr>
            <p:ph type="title"/>
          </p:nvPr>
        </p:nvSpPr>
        <p:spPr/>
        <p:txBody>
          <a:bodyPr/>
          <a:lstStyle/>
          <a:p>
            <a:r>
              <a:rPr lang="en-US" altLang="ti-ET"/>
              <a:t>Other heaps</a:t>
            </a:r>
          </a:p>
        </p:txBody>
      </p:sp>
      <p:pic>
        <p:nvPicPr>
          <p:cNvPr id="131076" name="Picture 4">
            <a:extLst>
              <a:ext uri="{FF2B5EF4-FFF2-40B4-BE49-F238E27FC236}">
                <a16:creationId xmlns:a16="http://schemas.microsoft.com/office/drawing/2014/main" id="{C804AB3C-5FDE-422C-8579-4F938F5D0D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86"/>
          <a:stretch/>
        </p:blipFill>
        <p:spPr bwMode="auto">
          <a:xfrm>
            <a:off x="381000" y="1981200"/>
            <a:ext cx="82296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C8D55668-9F1A-4AE4-8442-F522070A25BE}"/>
              </a:ext>
            </a:extLst>
          </p:cNvPr>
          <p:cNvSpPr>
            <a:spLocks noGrp="1" noChangeArrowheads="1"/>
          </p:cNvSpPr>
          <p:nvPr>
            <p:ph type="title"/>
          </p:nvPr>
        </p:nvSpPr>
        <p:spPr/>
        <p:txBody>
          <a:bodyPr/>
          <a:lstStyle/>
          <a:p>
            <a:r>
              <a:rPr lang="en-US" altLang="ti-ET"/>
              <a:t>Other heaps</a:t>
            </a:r>
          </a:p>
        </p:txBody>
      </p:sp>
      <p:pic>
        <p:nvPicPr>
          <p:cNvPr id="132099" name="Picture 3">
            <a:extLst>
              <a:ext uri="{FF2B5EF4-FFF2-40B4-BE49-F238E27FC236}">
                <a16:creationId xmlns:a16="http://schemas.microsoft.com/office/drawing/2014/main" id="{287738F5-B1B2-4CFB-95EF-F0C9A27276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10"/>
          <a:stretch/>
        </p:blipFill>
        <p:spPr bwMode="auto">
          <a:xfrm>
            <a:off x="381000" y="1981200"/>
            <a:ext cx="8229600" cy="3057331"/>
          </a:xfrm>
          <a:prstGeom prst="rect">
            <a:avLst/>
          </a:prstGeom>
          <a:noFill/>
          <a:extLst>
            <a:ext uri="{909E8E84-426E-40DD-AFC4-6F175D3DCCD1}">
              <a14:hiddenFill xmlns:a14="http://schemas.microsoft.com/office/drawing/2010/main">
                <a:solidFill>
                  <a:srgbClr val="FFFFFF"/>
                </a:solidFill>
              </a14:hiddenFill>
            </a:ext>
          </a:extLst>
        </p:spPr>
      </p:pic>
      <p:sp>
        <p:nvSpPr>
          <p:cNvPr id="132101" name="Rectangle 5">
            <a:extLst>
              <a:ext uri="{FF2B5EF4-FFF2-40B4-BE49-F238E27FC236}">
                <a16:creationId xmlns:a16="http://schemas.microsoft.com/office/drawing/2014/main" id="{1B3A5F59-60D6-43F0-AAE8-82BE0E63C4C8}"/>
              </a:ext>
            </a:extLst>
          </p:cNvPr>
          <p:cNvSpPr>
            <a:spLocks noChangeArrowheads="1"/>
          </p:cNvSpPr>
          <p:nvPr/>
        </p:nvSpPr>
        <p:spPr bwMode="auto">
          <a:xfrm>
            <a:off x="533400" y="3657600"/>
            <a:ext cx="7543800" cy="381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2102" name="Rectangle 6">
            <a:extLst>
              <a:ext uri="{FF2B5EF4-FFF2-40B4-BE49-F238E27FC236}">
                <a16:creationId xmlns:a16="http://schemas.microsoft.com/office/drawing/2014/main" id="{2ED82108-6E18-4EDD-BBE6-B547B7CD2D6A}"/>
              </a:ext>
            </a:extLst>
          </p:cNvPr>
          <p:cNvSpPr>
            <a:spLocks noChangeArrowheads="1"/>
          </p:cNvSpPr>
          <p:nvPr/>
        </p:nvSpPr>
        <p:spPr bwMode="auto">
          <a:xfrm>
            <a:off x="533400" y="2743200"/>
            <a:ext cx="7543800" cy="304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BBA3A874-07B4-4947-9799-E4290B2BD9B3}"/>
              </a:ext>
            </a:extLst>
          </p:cNvPr>
          <p:cNvSpPr>
            <a:spLocks noGrp="1" noChangeArrowheads="1"/>
          </p:cNvSpPr>
          <p:nvPr>
            <p:ph type="title"/>
          </p:nvPr>
        </p:nvSpPr>
        <p:spPr/>
        <p:txBody>
          <a:bodyPr/>
          <a:lstStyle/>
          <a:p>
            <a:r>
              <a:rPr lang="en-US" altLang="ti-ET"/>
              <a:t>Other heaps</a:t>
            </a:r>
          </a:p>
        </p:txBody>
      </p:sp>
      <p:pic>
        <p:nvPicPr>
          <p:cNvPr id="133123" name="Picture 3">
            <a:extLst>
              <a:ext uri="{FF2B5EF4-FFF2-40B4-BE49-F238E27FC236}">
                <a16:creationId xmlns:a16="http://schemas.microsoft.com/office/drawing/2014/main" id="{C587332E-AD0A-401A-8D86-E50481113E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986"/>
          <a:stretch/>
        </p:blipFill>
        <p:spPr bwMode="auto">
          <a:xfrm>
            <a:off x="381000" y="1981200"/>
            <a:ext cx="82296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33125" name="Rectangle 5">
            <a:extLst>
              <a:ext uri="{FF2B5EF4-FFF2-40B4-BE49-F238E27FC236}">
                <a16:creationId xmlns:a16="http://schemas.microsoft.com/office/drawing/2014/main" id="{15C799B6-DE74-44E9-B6F8-FA2E85312BBD}"/>
              </a:ext>
            </a:extLst>
          </p:cNvPr>
          <p:cNvSpPr>
            <a:spLocks noChangeArrowheads="1"/>
          </p:cNvSpPr>
          <p:nvPr/>
        </p:nvSpPr>
        <p:spPr bwMode="auto">
          <a:xfrm>
            <a:off x="6629400" y="2057400"/>
            <a:ext cx="1828800" cy="2895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a:extLst>
              <a:ext uri="{FF2B5EF4-FFF2-40B4-BE49-F238E27FC236}">
                <a16:creationId xmlns:a16="http://schemas.microsoft.com/office/drawing/2014/main" id="{C13133FA-5777-4FDE-AD65-F317F4E23791}"/>
              </a:ext>
            </a:extLst>
          </p:cNvPr>
          <p:cNvSpPr>
            <a:spLocks noGrp="1" noChangeArrowheads="1"/>
          </p:cNvSpPr>
          <p:nvPr>
            <p:ph type="body" idx="1"/>
          </p:nvPr>
        </p:nvSpPr>
        <p:spPr>
          <a:xfrm>
            <a:off x="317242" y="345234"/>
            <a:ext cx="8528180" cy="6124542"/>
          </a:xfrm>
          <a:solidFill>
            <a:schemeClr val="bg1"/>
          </a:solidFill>
        </p:spPr>
        <p:txBody>
          <a:bodyPr anchor="ctr"/>
          <a:lstStyle/>
          <a:p>
            <a:pPr marL="0" indent="0" algn="ctr">
              <a:lnSpc>
                <a:spcPct val="130000"/>
              </a:lnSpc>
              <a:buNone/>
            </a:pPr>
            <a:r>
              <a:rPr lang="en-US" altLang="ti-ET" sz="14000" b="1" cap="small" dirty="0">
                <a:effectLst>
                  <a:outerShdw blurRad="38100" dist="38100" dir="2700000" algn="tl">
                    <a:srgbClr val="000000">
                      <a:alpha val="43137"/>
                    </a:srgbClr>
                  </a:outerShdw>
                </a:effectLst>
              </a:rPr>
              <a:t>Heapsort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D926494-8FD6-4242-B975-227713CEB75E}"/>
              </a:ext>
            </a:extLst>
          </p:cNvPr>
          <p:cNvSpPr>
            <a:spLocks noGrp="1"/>
          </p:cNvSpPr>
          <p:nvPr>
            <p:ph type="sldNum" sz="quarter" idx="11"/>
          </p:nvPr>
        </p:nvSpPr>
        <p:spPr/>
        <p:txBody>
          <a:bodyPr/>
          <a:lstStyle/>
          <a:p>
            <a:fld id="{BB1FB75B-6A62-485D-8B39-082A07CEAD49}" type="slidenum">
              <a:rPr lang="en-US" altLang="ti-ET"/>
              <a:pPr/>
              <a:t>105</a:t>
            </a:fld>
            <a:endParaRPr lang="en-US" altLang="ti-ET"/>
          </a:p>
        </p:txBody>
      </p:sp>
      <p:graphicFrame>
        <p:nvGraphicFramePr>
          <p:cNvPr id="435202" name="Object 2">
            <a:extLst>
              <a:ext uri="{FF2B5EF4-FFF2-40B4-BE49-F238E27FC236}">
                <a16:creationId xmlns:a16="http://schemas.microsoft.com/office/drawing/2014/main" id="{0A015B45-8614-477D-8203-DDCA7286AB8F}"/>
              </a:ext>
            </a:extLst>
          </p:cNvPr>
          <p:cNvGraphicFramePr>
            <a:graphicFrameLocks noChangeAspect="1"/>
          </p:cNvGraphicFramePr>
          <p:nvPr/>
        </p:nvGraphicFramePr>
        <p:xfrm>
          <a:off x="6518275" y="1693863"/>
          <a:ext cx="2457450" cy="1468437"/>
        </p:xfrm>
        <a:graphic>
          <a:graphicData uri="http://schemas.openxmlformats.org/presentationml/2006/ole">
            <mc:AlternateContent xmlns:mc="http://schemas.openxmlformats.org/markup-compatibility/2006">
              <mc:Choice xmlns:v="urn:schemas-microsoft-com:vml" Requires="v">
                <p:oleObj name="Paint Shop Pro Image" r:id="rId3" imgW="3512195" imgH="2097561" progId="PaintShopPro">
                  <p:embed/>
                </p:oleObj>
              </mc:Choice>
              <mc:Fallback>
                <p:oleObj name="Paint Shop Pro Image" r:id="rId3" imgW="3512195" imgH="2097561" progId="PaintShopPro">
                  <p:embed/>
                  <p:pic>
                    <p:nvPicPr>
                      <p:cNvPr id="435202" name="Object 2">
                        <a:extLst>
                          <a:ext uri="{FF2B5EF4-FFF2-40B4-BE49-F238E27FC236}">
                            <a16:creationId xmlns:a16="http://schemas.microsoft.com/office/drawing/2014/main" id="{0A015B45-8614-477D-8203-DDCA7286AB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275" y="1693863"/>
                        <a:ext cx="2457450"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5203" name="Rectangle 3">
            <a:extLst>
              <a:ext uri="{FF2B5EF4-FFF2-40B4-BE49-F238E27FC236}">
                <a16:creationId xmlns:a16="http://schemas.microsoft.com/office/drawing/2014/main" id="{E2A6CFCC-A7AE-4A93-B617-0C1499EC096E}"/>
              </a:ext>
            </a:extLst>
          </p:cNvPr>
          <p:cNvSpPr>
            <a:spLocks noGrp="1" noChangeArrowheads="1"/>
          </p:cNvSpPr>
          <p:nvPr>
            <p:ph type="title"/>
          </p:nvPr>
        </p:nvSpPr>
        <p:spPr/>
        <p:txBody>
          <a:bodyPr/>
          <a:lstStyle/>
          <a:p>
            <a:r>
              <a:rPr lang="en-US" altLang="ti-ET"/>
              <a:t>Heapsort</a:t>
            </a:r>
          </a:p>
        </p:txBody>
      </p:sp>
      <p:sp>
        <p:nvSpPr>
          <p:cNvPr id="435204" name="Rectangle 4">
            <a:extLst>
              <a:ext uri="{FF2B5EF4-FFF2-40B4-BE49-F238E27FC236}">
                <a16:creationId xmlns:a16="http://schemas.microsoft.com/office/drawing/2014/main" id="{C13133FA-5777-4FDE-AD65-F317F4E23791}"/>
              </a:ext>
            </a:extLst>
          </p:cNvPr>
          <p:cNvSpPr>
            <a:spLocks noGrp="1" noChangeArrowheads="1"/>
          </p:cNvSpPr>
          <p:nvPr>
            <p:ph type="body" idx="1"/>
          </p:nvPr>
        </p:nvSpPr>
        <p:spPr>
          <a:xfrm>
            <a:off x="341313" y="1023938"/>
            <a:ext cx="8229600" cy="5632450"/>
          </a:xfrm>
        </p:spPr>
        <p:txBody>
          <a:bodyPr/>
          <a:lstStyle/>
          <a:p>
            <a:pPr>
              <a:lnSpc>
                <a:spcPct val="130000"/>
              </a:lnSpc>
            </a:pPr>
            <a:r>
              <a:rPr lang="en-US" altLang="ti-ET" dirty="0"/>
              <a:t>Goal:</a:t>
            </a:r>
          </a:p>
          <a:p>
            <a:pPr lvl="1">
              <a:lnSpc>
                <a:spcPct val="130000"/>
              </a:lnSpc>
            </a:pPr>
            <a:r>
              <a:rPr lang="en-US" altLang="ti-ET" dirty="0"/>
              <a:t>Sort an array using heap representations</a:t>
            </a:r>
          </a:p>
          <a:p>
            <a:pPr>
              <a:lnSpc>
                <a:spcPct val="130000"/>
              </a:lnSpc>
            </a:pPr>
            <a:r>
              <a:rPr lang="en-US" altLang="ti-ET" dirty="0"/>
              <a:t>Idea:</a:t>
            </a:r>
          </a:p>
          <a:p>
            <a:pPr lvl="1">
              <a:lnSpc>
                <a:spcPct val="130000"/>
              </a:lnSpc>
            </a:pPr>
            <a:r>
              <a:rPr lang="en-US" altLang="ti-ET" dirty="0"/>
              <a:t>Build a </a:t>
            </a:r>
            <a:r>
              <a:rPr lang="en-US" altLang="ti-ET" b="1" dirty="0"/>
              <a:t>max-heap</a:t>
            </a:r>
            <a:r>
              <a:rPr lang="en-US" altLang="ti-ET" dirty="0"/>
              <a:t> from the array</a:t>
            </a:r>
          </a:p>
          <a:p>
            <a:pPr lvl="1">
              <a:lnSpc>
                <a:spcPct val="130000"/>
              </a:lnSpc>
            </a:pPr>
            <a:r>
              <a:rPr lang="en-US" altLang="ti-ET" dirty="0"/>
              <a:t>Swap the root (the maximum element) with the last element in the array</a:t>
            </a:r>
          </a:p>
          <a:p>
            <a:pPr lvl="1">
              <a:lnSpc>
                <a:spcPct val="130000"/>
              </a:lnSpc>
            </a:pPr>
            <a:r>
              <a:rPr lang="en-US" altLang="ti-ET" dirty="0"/>
              <a:t>“Discard” this last node by decreasing the heap size</a:t>
            </a:r>
          </a:p>
          <a:p>
            <a:pPr lvl="1">
              <a:lnSpc>
                <a:spcPct val="130000"/>
              </a:lnSpc>
            </a:pPr>
            <a:r>
              <a:rPr lang="en-US" altLang="ti-ET" dirty="0"/>
              <a:t>Call MAX-HEAPIFY on the new root</a:t>
            </a:r>
          </a:p>
          <a:p>
            <a:pPr lvl="1">
              <a:lnSpc>
                <a:spcPct val="130000"/>
              </a:lnSpc>
            </a:pPr>
            <a:r>
              <a:rPr lang="en-US" altLang="ti-ET" dirty="0"/>
              <a:t>Repeat this process until only one node remains </a:t>
            </a:r>
          </a:p>
        </p:txBody>
      </p:sp>
    </p:spTree>
    <p:extLst>
      <p:ext uri="{BB962C8B-B14F-4D97-AF65-F5344CB8AC3E}">
        <p14:creationId xmlns:p14="http://schemas.microsoft.com/office/powerpoint/2010/main" val="2699443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84363" y="143389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5" name="Oval 34">
            <a:extLst>
              <a:ext uri="{FF2B5EF4-FFF2-40B4-BE49-F238E27FC236}">
                <a16:creationId xmlns:a16="http://schemas.microsoft.com/office/drawing/2014/main" id="{476D12B0-E7A8-404F-A14B-F5591F8A29D0}"/>
              </a:ext>
            </a:extLst>
          </p:cNvPr>
          <p:cNvSpPr/>
          <p:nvPr/>
        </p:nvSpPr>
        <p:spPr>
          <a:xfrm>
            <a:off x="7073516" y="143389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9295"/>
            <a:ext cx="751434" cy="66315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750861" y="2039295"/>
            <a:ext cx="593091" cy="69440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649474"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1" name="Oval 30">
            <a:extLst>
              <a:ext uri="{FF2B5EF4-FFF2-40B4-BE49-F238E27FC236}">
                <a16:creationId xmlns:a16="http://schemas.microsoft.com/office/drawing/2014/main" id="{E0E30E90-4E96-4BD4-91B0-0E8EF44AD744}"/>
              </a:ext>
            </a:extLst>
          </p:cNvPr>
          <p:cNvSpPr/>
          <p:nvPr/>
        </p:nvSpPr>
        <p:spPr>
          <a:xfrm>
            <a:off x="7032970" y="3651690"/>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15972" y="3203984"/>
            <a:ext cx="579165"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9D36488-D44C-44AF-8A17-CE7B737E2F94}"/>
              </a:ext>
            </a:extLst>
          </p:cNvPr>
          <p:cNvCxnSpPr>
            <a:cxnSpLocks/>
            <a:stCxn id="26" idx="5"/>
            <a:endCxn id="31" idx="1"/>
          </p:cNvCxnSpPr>
          <p:nvPr/>
        </p:nvCxnSpPr>
        <p:spPr>
          <a:xfrm>
            <a:off x="6447282" y="3203984"/>
            <a:ext cx="700041" cy="5515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7</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solidFill>
                      <a:srgbClr val="006699"/>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267084" y="1203468"/>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4" name="Straight Arrow Connector 3">
            <a:extLst>
              <a:ext uri="{FF2B5EF4-FFF2-40B4-BE49-F238E27FC236}">
                <a16:creationId xmlns:a16="http://schemas.microsoft.com/office/drawing/2014/main" id="{030B3168-9890-4440-8716-733C43A5EA4C}"/>
              </a:ext>
            </a:extLst>
          </p:cNvPr>
          <p:cNvCxnSpPr>
            <a:stCxn id="25" idx="4"/>
            <a:endCxn id="31" idx="0"/>
          </p:cNvCxnSpPr>
          <p:nvPr/>
        </p:nvCxnSpPr>
        <p:spPr>
          <a:xfrm flipH="1">
            <a:off x="7423396" y="2143166"/>
            <a:ext cx="51393" cy="1508524"/>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85FD34D-3E52-43BD-9798-CEEC8344910A}"/>
              </a:ext>
            </a:extLst>
          </p:cNvPr>
          <p:cNvSpPr/>
          <p:nvPr/>
        </p:nvSpPr>
        <p:spPr>
          <a:xfrm>
            <a:off x="7075032" y="141842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7" name="Oval 36">
            <a:extLst>
              <a:ext uri="{FF2B5EF4-FFF2-40B4-BE49-F238E27FC236}">
                <a16:creationId xmlns:a16="http://schemas.microsoft.com/office/drawing/2014/main" id="{47CBD994-7687-47DB-9806-F5407F271221}"/>
              </a:ext>
            </a:extLst>
          </p:cNvPr>
          <p:cNvSpPr/>
          <p:nvPr/>
        </p:nvSpPr>
        <p:spPr>
          <a:xfrm>
            <a:off x="7048633" y="3672047"/>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2" name="Oval 21">
            <a:extLst>
              <a:ext uri="{FF2B5EF4-FFF2-40B4-BE49-F238E27FC236}">
                <a16:creationId xmlns:a16="http://schemas.microsoft.com/office/drawing/2014/main" id="{F3626414-B6AD-45A9-B592-66165F620AA5}"/>
              </a:ext>
            </a:extLst>
          </p:cNvPr>
          <p:cNvSpPr/>
          <p:nvPr/>
        </p:nvSpPr>
        <p:spPr>
          <a:xfrm>
            <a:off x="7040801" y="367731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4" name="Oval 33">
            <a:extLst>
              <a:ext uri="{FF2B5EF4-FFF2-40B4-BE49-F238E27FC236}">
                <a16:creationId xmlns:a16="http://schemas.microsoft.com/office/drawing/2014/main" id="{DE211793-1542-4375-A127-1C4CBB3A9AD0}"/>
              </a:ext>
            </a:extLst>
          </p:cNvPr>
          <p:cNvSpPr/>
          <p:nvPr/>
        </p:nvSpPr>
        <p:spPr>
          <a:xfrm>
            <a:off x="7047821" y="3672047"/>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6" name="Oval 35">
            <a:extLst>
              <a:ext uri="{FF2B5EF4-FFF2-40B4-BE49-F238E27FC236}">
                <a16:creationId xmlns:a16="http://schemas.microsoft.com/office/drawing/2014/main" id="{DFD00B5D-45E6-4A3B-9F51-039BDB004A6E}"/>
              </a:ext>
            </a:extLst>
          </p:cNvPr>
          <p:cNvSpPr/>
          <p:nvPr/>
        </p:nvSpPr>
        <p:spPr>
          <a:xfrm>
            <a:off x="7062669" y="1435534"/>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 name="Rectangle 2">
            <a:extLst>
              <a:ext uri="{FF2B5EF4-FFF2-40B4-BE49-F238E27FC236}">
                <a16:creationId xmlns:a16="http://schemas.microsoft.com/office/drawing/2014/main" id="{31F26245-775D-4251-954E-892A353B454D}"/>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6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0" nodeType="afterEffect">
                                  <p:stCondLst>
                                    <p:cond delay="0"/>
                                  </p:stCondLst>
                                  <p:childTnLst>
                                    <p:animMotion origin="layout" path="M -4.16667E-6 3.7037E-7 L -4.16667E-6 0.00023 C 0.0033 0.03935 0.00174 0.0787 0.00521 0.11898 C 0.00573 0.13565 0.01216 0.15301 0.01268 0.16944 C 0.01112 0.22106 0.0033 0.2713 -0.00138 0.32222 L -0.00138 0.32315 " pathEditMode="relative" rAng="420000" ptsTypes="AAAAAA">
                                      <p:cBhvr>
                                        <p:cTn id="23" dur="2000" fill="hold"/>
                                        <p:tgtEl>
                                          <p:spTgt spid="36"/>
                                        </p:tgtEl>
                                        <p:attrNameLst>
                                          <p:attrName>ppt_x</p:attrName>
                                          <p:attrName>ppt_y</p:attrName>
                                        </p:attrNameLst>
                                      </p:cBhvr>
                                      <p:rCtr x="0" y="16157"/>
                                    </p:animMotion>
                                  </p:childTnLst>
                                </p:cTn>
                              </p:par>
                              <p:par>
                                <p:cTn id="24" presetID="42" presetClass="path" presetSubtype="0" accel="50000" decel="50000" fill="hold" grpId="0" nodeType="withEffect">
                                  <p:stCondLst>
                                    <p:cond delay="0"/>
                                  </p:stCondLst>
                                  <p:childTnLst>
                                    <p:animMotion origin="layout" path="M -0.00382 0.02199 L 0.01111 -0.32292 " pathEditMode="relative" rAng="0" ptsTypes="AA">
                                      <p:cBhvr>
                                        <p:cTn id="25" dur="2000" fill="hold"/>
                                        <p:tgtEl>
                                          <p:spTgt spid="34"/>
                                        </p:tgtEl>
                                        <p:attrNameLst>
                                          <p:attrName>ppt_x</p:attrName>
                                          <p:attrName>ppt_y</p:attrName>
                                        </p:attrNameLst>
                                      </p:cBhvr>
                                      <p:rCtr x="747" y="-17245"/>
                                    </p:animMotion>
                                  </p:childTnLst>
                                </p:cTn>
                              </p:par>
                              <p:par>
                                <p:cTn id="26" presetID="1" presetClass="exit" presetSubtype="0" fill="hold" nodeType="with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par>
                          <p:cTn id="33" fill="hold">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34"/>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21" grpId="0" animBg="1"/>
      <p:bldP spid="37" grpId="0" animBg="1"/>
      <p:bldP spid="22" grpId="0" animBg="1"/>
      <p:bldP spid="34" grpId="0" animBg="1"/>
      <p:bldP spid="34" grpId="1" animBg="1"/>
      <p:bldP spid="34" grpId="2" animBg="1"/>
      <p:bldP spid="36" grpId="0" animBg="1"/>
      <p:bldP spid="36" grpId="1" animBg="1"/>
      <p:bldP spid="36" grpId="2"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649474"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31" name="Oval 30">
            <a:extLst>
              <a:ext uri="{FF2B5EF4-FFF2-40B4-BE49-F238E27FC236}">
                <a16:creationId xmlns:a16="http://schemas.microsoft.com/office/drawing/2014/main" id="{E0E30E90-4E96-4BD4-91B0-0E8EF44AD744}"/>
              </a:ext>
            </a:extLst>
          </p:cNvPr>
          <p:cNvSpPr/>
          <p:nvPr/>
        </p:nvSpPr>
        <p:spPr>
          <a:xfrm>
            <a:off x="7032970" y="3651690"/>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15972" y="3203984"/>
            <a:ext cx="579165"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9D36488-D44C-44AF-8A17-CE7B737E2F94}"/>
              </a:ext>
            </a:extLst>
          </p:cNvPr>
          <p:cNvCxnSpPr>
            <a:cxnSpLocks/>
            <a:stCxn id="26" idx="5"/>
            <a:endCxn id="31" idx="1"/>
          </p:cNvCxnSpPr>
          <p:nvPr/>
        </p:nvCxnSpPr>
        <p:spPr>
          <a:xfrm>
            <a:off x="6447282" y="3203984"/>
            <a:ext cx="700041" cy="5515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3801336637"/>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7</a:t>
                      </a:r>
                      <a:endParaRPr lang="ti-ET" sz="2800" dirty="0">
                        <a:solidFill>
                          <a:schemeClr val="bg1"/>
                        </a:solidFill>
                        <a:cs typeface="Times New Roman" panose="02020603050405020304" pitchFamily="18" charset="0"/>
                      </a:endParaRPr>
                    </a:p>
                  </a:txBody>
                  <a:tcPr>
                    <a:solidFill>
                      <a:srgbClr val="006699"/>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221292" y="2629828"/>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5" name="Straight Connector 4">
            <a:extLst>
              <a:ext uri="{FF2B5EF4-FFF2-40B4-BE49-F238E27FC236}">
                <a16:creationId xmlns:a16="http://schemas.microsoft.com/office/drawing/2014/main" id="{35042C12-22DA-4558-BAAB-2AA3F3269589}"/>
              </a:ext>
            </a:extLst>
          </p:cNvPr>
          <p:cNvCxnSpPr>
            <a:cxnSpLocks/>
          </p:cNvCxnSpPr>
          <p:nvPr/>
        </p:nvCxnSpPr>
        <p:spPr>
          <a:xfrm>
            <a:off x="8124348" y="5291825"/>
            <a:ext cx="0" cy="737119"/>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FB49A7F-73EE-49F8-8779-E0BA0E5E5829}"/>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8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649474"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15972" y="3203984"/>
            <a:ext cx="579165"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1405033681"/>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177626" y="4077478"/>
            <a:ext cx="3656737" cy="1073196"/>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4" name="Straight Arrow Connector 3">
            <a:extLst>
              <a:ext uri="{FF2B5EF4-FFF2-40B4-BE49-F238E27FC236}">
                <a16:creationId xmlns:a16="http://schemas.microsoft.com/office/drawing/2014/main" id="{6A077DF5-800F-443C-980B-95D83AB79638}"/>
              </a:ext>
            </a:extLst>
          </p:cNvPr>
          <p:cNvCxnSpPr>
            <a:cxnSpLocks/>
          </p:cNvCxnSpPr>
          <p:nvPr/>
        </p:nvCxnSpPr>
        <p:spPr>
          <a:xfrm flipV="1">
            <a:off x="6421505" y="1922106"/>
            <a:ext cx="592805" cy="599323"/>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92F71B7-5979-47DB-BFEC-0FBD005BAFE9}"/>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3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649474"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15972" y="3203984"/>
            <a:ext cx="579165"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177626" y="4077478"/>
            <a:ext cx="3656737" cy="1073196"/>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3" name="Rectangle 12">
            <a:extLst>
              <a:ext uri="{FF2B5EF4-FFF2-40B4-BE49-F238E27FC236}">
                <a16:creationId xmlns:a16="http://schemas.microsoft.com/office/drawing/2014/main" id="{9345C1FD-F6DC-448F-8800-44894469EE18}"/>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14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a:extLst>
              <a:ext uri="{FF2B5EF4-FFF2-40B4-BE49-F238E27FC236}">
                <a16:creationId xmlns:a16="http://schemas.microsoft.com/office/drawing/2014/main" id="{FF49D7DC-9FB5-417A-BDA3-8949C26D2140}"/>
              </a:ext>
            </a:extLst>
          </p:cNvPr>
          <p:cNvSpPr>
            <a:spLocks noChangeShapeType="1"/>
          </p:cNvSpPr>
          <p:nvPr/>
        </p:nvSpPr>
        <p:spPr bwMode="auto">
          <a:xfrm>
            <a:off x="5029201" y="377190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35" name="Rectangle 3">
            <a:extLst>
              <a:ext uri="{FF2B5EF4-FFF2-40B4-BE49-F238E27FC236}">
                <a16:creationId xmlns:a16="http://schemas.microsoft.com/office/drawing/2014/main" id="{E5EFE0F3-7EC0-407F-898B-54109CF6EB1A}"/>
              </a:ext>
            </a:extLst>
          </p:cNvPr>
          <p:cNvSpPr>
            <a:spLocks noGrp="1" noChangeArrowheads="1"/>
          </p:cNvSpPr>
          <p:nvPr>
            <p:ph type="title"/>
          </p:nvPr>
        </p:nvSpPr>
        <p:spPr>
          <a:xfrm>
            <a:off x="793102" y="239316"/>
            <a:ext cx="7669763" cy="85725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Adding a Node to a Heap</a:t>
            </a:r>
          </a:p>
        </p:txBody>
      </p:sp>
      <p:sp>
        <p:nvSpPr>
          <p:cNvPr id="18436" name="Rectangle 4">
            <a:extLst>
              <a:ext uri="{FF2B5EF4-FFF2-40B4-BE49-F238E27FC236}">
                <a16:creationId xmlns:a16="http://schemas.microsoft.com/office/drawing/2014/main" id="{432A0925-E631-4B74-9FE7-A7DC84952F8E}"/>
              </a:ext>
            </a:extLst>
          </p:cNvPr>
          <p:cNvSpPr>
            <a:spLocks noGrp="1" noChangeArrowheads="1"/>
          </p:cNvSpPr>
          <p:nvPr>
            <p:ph type="body" idx="1"/>
          </p:nvPr>
        </p:nvSpPr>
        <p:spPr>
          <a:xfrm>
            <a:off x="492078" y="1754460"/>
            <a:ext cx="3121189" cy="403012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dirty="0"/>
              <a:t>Put the new node in the next available spot.</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dirty="0"/>
              <a:t>Push the new node upward, swapping with its parent until the new node reaches an acceptable location.</a:t>
            </a:r>
          </a:p>
        </p:txBody>
      </p:sp>
      <p:sp>
        <p:nvSpPr>
          <p:cNvPr id="18437" name="Line 5">
            <a:extLst>
              <a:ext uri="{FF2B5EF4-FFF2-40B4-BE49-F238E27FC236}">
                <a16:creationId xmlns:a16="http://schemas.microsoft.com/office/drawing/2014/main" id="{C2B921B8-B4F1-43BC-B58C-28F63618CD97}"/>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38" name="AutoShape 6">
            <a:extLst>
              <a:ext uri="{FF2B5EF4-FFF2-40B4-BE49-F238E27FC236}">
                <a16:creationId xmlns:a16="http://schemas.microsoft.com/office/drawing/2014/main" id="{483FFBDB-97F0-4A48-A736-4FE969229910}"/>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18439" name="Line 7">
            <a:extLst>
              <a:ext uri="{FF2B5EF4-FFF2-40B4-BE49-F238E27FC236}">
                <a16:creationId xmlns:a16="http://schemas.microsoft.com/office/drawing/2014/main" id="{CB71825D-4EFB-425D-A99A-FC242D47BE7B}"/>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40" name="AutoShape 8">
            <a:extLst>
              <a:ext uri="{FF2B5EF4-FFF2-40B4-BE49-F238E27FC236}">
                <a16:creationId xmlns:a16="http://schemas.microsoft.com/office/drawing/2014/main" id="{491FA6A3-B73F-418A-B14B-5080CC60C452}"/>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18441" name="Line 9">
            <a:extLst>
              <a:ext uri="{FF2B5EF4-FFF2-40B4-BE49-F238E27FC236}">
                <a16:creationId xmlns:a16="http://schemas.microsoft.com/office/drawing/2014/main" id="{75992193-AF73-4031-91C5-986C48164021}"/>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42" name="AutoShape 10">
            <a:extLst>
              <a:ext uri="{FF2B5EF4-FFF2-40B4-BE49-F238E27FC236}">
                <a16:creationId xmlns:a16="http://schemas.microsoft.com/office/drawing/2014/main" id="{BBD3C635-1BB8-4704-B22F-679122AC8BD0}"/>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18443" name="Line 11">
            <a:extLst>
              <a:ext uri="{FF2B5EF4-FFF2-40B4-BE49-F238E27FC236}">
                <a16:creationId xmlns:a16="http://schemas.microsoft.com/office/drawing/2014/main" id="{27EAFFF8-DCDE-4140-A5EB-01059F3C2A51}"/>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44" name="AutoShape 12">
            <a:extLst>
              <a:ext uri="{FF2B5EF4-FFF2-40B4-BE49-F238E27FC236}">
                <a16:creationId xmlns:a16="http://schemas.microsoft.com/office/drawing/2014/main" id="{FED793B1-5ABD-4A38-AA18-8909A21117CB}"/>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18445" name="Line 13">
            <a:extLst>
              <a:ext uri="{FF2B5EF4-FFF2-40B4-BE49-F238E27FC236}">
                <a16:creationId xmlns:a16="http://schemas.microsoft.com/office/drawing/2014/main" id="{7A21F8CE-736B-4933-9053-9E6767580A4F}"/>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46" name="AutoShape 14">
            <a:extLst>
              <a:ext uri="{FF2B5EF4-FFF2-40B4-BE49-F238E27FC236}">
                <a16:creationId xmlns:a16="http://schemas.microsoft.com/office/drawing/2014/main" id="{8A413277-D696-42D8-85B4-DA7C581C32F7}"/>
              </a:ext>
            </a:extLst>
          </p:cNvPr>
          <p:cNvSpPr>
            <a:spLocks noChangeArrowheads="1"/>
          </p:cNvSpPr>
          <p:nvPr/>
        </p:nvSpPr>
        <p:spPr bwMode="auto">
          <a:xfrm>
            <a:off x="4652962" y="3342086"/>
            <a:ext cx="596504"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42</a:t>
            </a:r>
          </a:p>
        </p:txBody>
      </p:sp>
      <p:sp>
        <p:nvSpPr>
          <p:cNvPr id="18447" name="Line 15">
            <a:extLst>
              <a:ext uri="{FF2B5EF4-FFF2-40B4-BE49-F238E27FC236}">
                <a16:creationId xmlns:a16="http://schemas.microsoft.com/office/drawing/2014/main" id="{8F05399B-C7B7-4629-A4D4-03F459F690CD}"/>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48" name="AutoShape 16">
            <a:extLst>
              <a:ext uri="{FF2B5EF4-FFF2-40B4-BE49-F238E27FC236}">
                <a16:creationId xmlns:a16="http://schemas.microsoft.com/office/drawing/2014/main" id="{F29664A8-D26D-48BA-938C-F32F25E3DF02}"/>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18449" name="Line 17">
            <a:extLst>
              <a:ext uri="{FF2B5EF4-FFF2-40B4-BE49-F238E27FC236}">
                <a16:creationId xmlns:a16="http://schemas.microsoft.com/office/drawing/2014/main" id="{E1A6F1B7-3597-4321-B233-4F28B2D05F02}"/>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8450" name="AutoShape 18">
            <a:extLst>
              <a:ext uri="{FF2B5EF4-FFF2-40B4-BE49-F238E27FC236}">
                <a16:creationId xmlns:a16="http://schemas.microsoft.com/office/drawing/2014/main" id="{0E59D245-5E5E-4783-A6B8-2C5FE8631721}"/>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18451" name="AutoShape 19">
            <a:extLst>
              <a:ext uri="{FF2B5EF4-FFF2-40B4-BE49-F238E27FC236}">
                <a16:creationId xmlns:a16="http://schemas.microsoft.com/office/drawing/2014/main" id="{7A094075-5317-4D69-974B-AA60C02499A3}"/>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a:solidFill>
                  <a:srgbClr val="FFFFFF"/>
                </a:solidFill>
                <a:latin typeface="Times New Roman" panose="02020603050405020304" pitchFamily="18" charset="0"/>
              </a:rPr>
              <a:t>35</a:t>
            </a:r>
          </a:p>
        </p:txBody>
      </p:sp>
      <p:sp>
        <p:nvSpPr>
          <p:cNvPr id="18452" name="AutoShape 20">
            <a:extLst>
              <a:ext uri="{FF2B5EF4-FFF2-40B4-BE49-F238E27FC236}">
                <a16:creationId xmlns:a16="http://schemas.microsoft.com/office/drawing/2014/main" id="{24FB6CF6-FDC6-4FD1-B2E6-FFEFA656017B}"/>
              </a:ext>
            </a:extLst>
          </p:cNvPr>
          <p:cNvSpPr>
            <a:spLocks noChangeArrowheads="1"/>
          </p:cNvSpPr>
          <p:nvPr/>
        </p:nvSpPr>
        <p:spPr bwMode="auto">
          <a:xfrm>
            <a:off x="5301855" y="4050507"/>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Tree>
  </p:cSld>
  <p:clrMapOvr>
    <a:masterClrMapping/>
  </p:clrMapOvr>
  <p:transition>
    <p:strips/>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714791"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81289" y="3203984"/>
            <a:ext cx="513848"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41313" y="1203468"/>
            <a:ext cx="3656737" cy="1426359"/>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4" name="Connector: Curved 3">
            <a:extLst>
              <a:ext uri="{FF2B5EF4-FFF2-40B4-BE49-F238E27FC236}">
                <a16:creationId xmlns:a16="http://schemas.microsoft.com/office/drawing/2014/main" id="{3420A375-8F8B-404F-8DB2-50628A22E71C}"/>
              </a:ext>
            </a:extLst>
          </p:cNvPr>
          <p:cNvCxnSpPr>
            <a:cxnSpLocks/>
            <a:stCxn id="30" idx="0"/>
            <a:endCxn id="25" idx="2"/>
          </p:cNvCxnSpPr>
          <p:nvPr/>
        </p:nvCxnSpPr>
        <p:spPr>
          <a:xfrm rot="5400000" flipH="1" flipV="1">
            <a:off x="5143446" y="1749580"/>
            <a:ext cx="1832634" cy="1909093"/>
          </a:xfrm>
          <a:prstGeom prst="curvedConnector2">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93A7B9C-4200-4861-B037-2141132D2D9E}"/>
              </a:ext>
            </a:extLst>
          </p:cNvPr>
          <p:cNvSpPr/>
          <p:nvPr/>
        </p:nvSpPr>
        <p:spPr>
          <a:xfrm>
            <a:off x="4714791"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15" name="Rectangle 14">
            <a:extLst>
              <a:ext uri="{FF2B5EF4-FFF2-40B4-BE49-F238E27FC236}">
                <a16:creationId xmlns:a16="http://schemas.microsoft.com/office/drawing/2014/main" id="{7CC89AB4-5FF3-47D2-839D-1B1DC939071B}"/>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64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30">
                                            <p:txEl>
                                              <p:pRg st="0" end="0"/>
                                            </p:tx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5"/>
                                        </p:tgtEl>
                                        <p:attrNameLst>
                                          <p:attrName>r</p:attrName>
                                        </p:attrNameLst>
                                      </p:cBhvr>
                                    </p:animRot>
                                  </p:childTnLst>
                                </p:cTn>
                              </p:par>
                            </p:childTnLst>
                          </p:cTn>
                        </p:par>
                        <p:par>
                          <p:cTn id="17" fill="hold">
                            <p:stCondLst>
                              <p:cond delay="2000"/>
                            </p:stCondLst>
                            <p:childTnLst>
                              <p:par>
                                <p:cTn id="18" presetID="8" presetClass="emph" presetSubtype="0" fill="hold" nodeType="afterEffect">
                                  <p:stCondLst>
                                    <p:cond delay="0"/>
                                  </p:stCondLst>
                                  <p:childTnLst>
                                    <p:animRot by="21600000">
                                      <p:cBhvr>
                                        <p:cTn id="19" dur="2000" fill="hold"/>
                                        <p:tgtEl>
                                          <p:spTgt spid="1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714791"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81289" y="3203984"/>
            <a:ext cx="513848"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2819086038"/>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41313" y="1203468"/>
            <a:ext cx="3656737" cy="1426359"/>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8" name="Oval 17">
            <a:extLst>
              <a:ext uri="{FF2B5EF4-FFF2-40B4-BE49-F238E27FC236}">
                <a16:creationId xmlns:a16="http://schemas.microsoft.com/office/drawing/2014/main" id="{693A7B9C-4200-4861-B037-2141132D2D9E}"/>
              </a:ext>
            </a:extLst>
          </p:cNvPr>
          <p:cNvSpPr/>
          <p:nvPr/>
        </p:nvSpPr>
        <p:spPr>
          <a:xfrm>
            <a:off x="4714791"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14" name="Rectangle 13">
            <a:extLst>
              <a:ext uri="{FF2B5EF4-FFF2-40B4-BE49-F238E27FC236}">
                <a16:creationId xmlns:a16="http://schemas.microsoft.com/office/drawing/2014/main" id="{2FB5F678-A418-4C6E-8523-C99C746EE9FC}"/>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4551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D1C84-2945-4DB8-8D54-CC4EED427C6F}"/>
              </a:ext>
            </a:extLst>
          </p:cNvPr>
          <p:cNvSpPr/>
          <p:nvPr/>
        </p:nvSpPr>
        <p:spPr>
          <a:xfrm>
            <a:off x="4714791" y="3620443"/>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A52656A-D70D-4553-8C8A-2C875BAA38C7}"/>
              </a:ext>
            </a:extLst>
          </p:cNvPr>
          <p:cNvCxnSpPr>
            <a:cxnSpLocks/>
            <a:stCxn id="26" idx="3"/>
            <a:endCxn id="30" idx="7"/>
          </p:cNvCxnSpPr>
          <p:nvPr/>
        </p:nvCxnSpPr>
        <p:spPr>
          <a:xfrm flipH="1">
            <a:off x="5381289" y="3203984"/>
            <a:ext cx="513848" cy="520330"/>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1816803949"/>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4</a:t>
                      </a:r>
                      <a:endParaRPr lang="ti-ET" sz="2800" dirty="0">
                        <a:solidFill>
                          <a:schemeClr val="bg1"/>
                        </a:solidFill>
                        <a:cs typeface="Times New Roman" panose="02020603050405020304" pitchFamily="18" charset="0"/>
                      </a:endParaRPr>
                    </a:p>
                  </a:txBody>
                  <a:tcPr>
                    <a:solidFill>
                      <a:srgbClr val="006699"/>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17941" y="2622904"/>
            <a:ext cx="3656737" cy="1426359"/>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20" name="Straight Connector 19">
            <a:extLst>
              <a:ext uri="{FF2B5EF4-FFF2-40B4-BE49-F238E27FC236}">
                <a16:creationId xmlns:a16="http://schemas.microsoft.com/office/drawing/2014/main" id="{61A9A300-A865-4851-87F6-E505322E30FA}"/>
              </a:ext>
            </a:extLst>
          </p:cNvPr>
          <p:cNvCxnSpPr>
            <a:cxnSpLocks/>
          </p:cNvCxnSpPr>
          <p:nvPr/>
        </p:nvCxnSpPr>
        <p:spPr>
          <a:xfrm>
            <a:off x="7191286" y="5291825"/>
            <a:ext cx="0" cy="737119"/>
          </a:xfrm>
          <a:prstGeom prst="line">
            <a:avLst/>
          </a:prstGeom>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C423537-9F09-472D-8E7B-2300679E8369}"/>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12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3706495026"/>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17941" y="2622904"/>
            <a:ext cx="3656737" cy="1426359"/>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1" name="Rectangle 10">
            <a:extLst>
              <a:ext uri="{FF2B5EF4-FFF2-40B4-BE49-F238E27FC236}">
                <a16:creationId xmlns:a16="http://schemas.microsoft.com/office/drawing/2014/main" id="{1F03E01B-6C55-441E-824E-0D28CE1B10CC}"/>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4065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1064720735"/>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317941" y="4049263"/>
            <a:ext cx="3656737" cy="1035921"/>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4" name="Straight Arrow Connector 3">
            <a:extLst>
              <a:ext uri="{FF2B5EF4-FFF2-40B4-BE49-F238E27FC236}">
                <a16:creationId xmlns:a16="http://schemas.microsoft.com/office/drawing/2014/main" id="{0932D355-0724-4C8A-8805-C7950974EC54}"/>
              </a:ext>
            </a:extLst>
          </p:cNvPr>
          <p:cNvCxnSpPr>
            <a:cxnSpLocks/>
          </p:cNvCxnSpPr>
          <p:nvPr/>
        </p:nvCxnSpPr>
        <p:spPr>
          <a:xfrm>
            <a:off x="7563101" y="2137823"/>
            <a:ext cx="684735" cy="72667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363F948-A4F1-4CA5-8674-9FB79A34A53B}"/>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23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0" presetClass="emph" presetSubtype="0" fill="hold" grpId="0" nodeType="clickEffect">
                                  <p:stCondLst>
                                    <p:cond delay="0"/>
                                  </p:stCondLst>
                                  <p:childTnLst>
                                    <p:animClr clrSpc="hsl" dir="cw">
                                      <p:cBhvr override="childStyle">
                                        <p:cTn id="14" dur="500" fill="hold"/>
                                        <p:tgtEl>
                                          <p:spTgt spid="25"/>
                                        </p:tgtEl>
                                        <p:attrNameLst>
                                          <p:attrName>style.color</p:attrName>
                                        </p:attrNameLst>
                                      </p:cBhvr>
                                      <p:by>
                                        <p:hsl h="0" s="12549" l="25098"/>
                                      </p:by>
                                    </p:animClr>
                                    <p:animClr clrSpc="hsl" dir="cw">
                                      <p:cBhvr>
                                        <p:cTn id="15" dur="500" fill="hold"/>
                                        <p:tgtEl>
                                          <p:spTgt spid="25"/>
                                        </p:tgtEl>
                                        <p:attrNameLst>
                                          <p:attrName>fillcolor</p:attrName>
                                        </p:attrNameLst>
                                      </p:cBhvr>
                                      <p:by>
                                        <p:hsl h="0" s="12549" l="25098"/>
                                      </p:by>
                                    </p:animClr>
                                    <p:animClr clrSpc="hsl" dir="cw">
                                      <p:cBhvr>
                                        <p:cTn id="16" dur="500" fill="hold"/>
                                        <p:tgtEl>
                                          <p:spTgt spid="25"/>
                                        </p:tgtEl>
                                        <p:attrNameLst>
                                          <p:attrName>stroke.color</p:attrName>
                                        </p:attrNameLst>
                                      </p:cBhvr>
                                      <p:by>
                                        <p:hsl h="0" s="12549" l="25098"/>
                                      </p:by>
                                    </p:animClr>
                                    <p:set>
                                      <p:cBhvr>
                                        <p:cTn id="17" dur="500" fill="hold"/>
                                        <p:tgtEl>
                                          <p:spTgt spid="25"/>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4" presetClass="emph" presetSubtype="0" fill="hold" grpId="0" nodeType="clickEffect">
                                  <p:stCondLst>
                                    <p:cond delay="0"/>
                                  </p:stCondLst>
                                  <p:childTnLst>
                                    <p:animClr clrSpc="hsl" dir="cw">
                                      <p:cBhvr override="childStyle">
                                        <p:cTn id="21" dur="500" fill="hold"/>
                                        <p:tgtEl>
                                          <p:spTgt spid="27"/>
                                        </p:tgtEl>
                                        <p:attrNameLst>
                                          <p:attrName>style.color</p:attrName>
                                        </p:attrNameLst>
                                      </p:cBhvr>
                                      <p:by>
                                        <p:hsl h="0" s="-12549" l="-25098"/>
                                      </p:by>
                                    </p:animClr>
                                    <p:animClr clrSpc="hsl" dir="cw">
                                      <p:cBhvr>
                                        <p:cTn id="22" dur="500" fill="hold"/>
                                        <p:tgtEl>
                                          <p:spTgt spid="27"/>
                                        </p:tgtEl>
                                        <p:attrNameLst>
                                          <p:attrName>fillcolor</p:attrName>
                                        </p:attrNameLst>
                                      </p:cBhvr>
                                      <p:by>
                                        <p:hsl h="0" s="-12549" l="-25098"/>
                                      </p:by>
                                    </p:animClr>
                                    <p:animClr clrSpc="hsl" dir="cw">
                                      <p:cBhvr>
                                        <p:cTn id="23" dur="500" fill="hold"/>
                                        <p:tgtEl>
                                          <p:spTgt spid="27"/>
                                        </p:tgtEl>
                                        <p:attrNameLst>
                                          <p:attrName>stroke.color</p:attrName>
                                        </p:attrNameLst>
                                      </p:cBhvr>
                                      <p:by>
                                        <p:hsl h="0" s="-12549" l="-25098"/>
                                      </p:by>
                                    </p:animClr>
                                    <p:set>
                                      <p:cBhvr>
                                        <p:cTn id="24" dur="5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4128369117"/>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244327" y="1203468"/>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1" name="Rectangle 10">
            <a:extLst>
              <a:ext uri="{FF2B5EF4-FFF2-40B4-BE49-F238E27FC236}">
                <a16:creationId xmlns:a16="http://schemas.microsoft.com/office/drawing/2014/main" id="{76C4FC77-3D13-4363-9314-D5087FA01F55}"/>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806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244327" y="1203468"/>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1" name="Rectangle 10">
            <a:extLst>
              <a:ext uri="{FF2B5EF4-FFF2-40B4-BE49-F238E27FC236}">
                <a16:creationId xmlns:a16="http://schemas.microsoft.com/office/drawing/2014/main" id="{5F13F6BA-15B1-49C0-BE88-53102E61AC58}"/>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3840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23900" y="1191022"/>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2277215170"/>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3</a:t>
                      </a:r>
                      <a:endParaRPr lang="ti-ET" sz="2800" dirty="0">
                        <a:solidFill>
                          <a:schemeClr val="bg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280394" y="1128303"/>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1" name="Rectangle 10">
            <a:extLst>
              <a:ext uri="{FF2B5EF4-FFF2-40B4-BE49-F238E27FC236}">
                <a16:creationId xmlns:a16="http://schemas.microsoft.com/office/drawing/2014/main" id="{145366E2-7E80-4314-82DD-22047B8FE438}"/>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8644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sp>
        <p:nvSpPr>
          <p:cNvPr id="27" name="Oval 26">
            <a:extLst>
              <a:ext uri="{FF2B5EF4-FFF2-40B4-BE49-F238E27FC236}">
                <a16:creationId xmlns:a16="http://schemas.microsoft.com/office/drawing/2014/main" id="{28B9066A-D295-4136-AAC9-29E665E06740}"/>
              </a:ext>
            </a:extLst>
          </p:cNvPr>
          <p:cNvSpPr/>
          <p:nvPr/>
        </p:nvSpPr>
        <p:spPr>
          <a:xfrm>
            <a:off x="8229599" y="2629828"/>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6E3EB4-6C7A-4B8D-87FF-E0643F7F4499}"/>
              </a:ext>
            </a:extLst>
          </p:cNvPr>
          <p:cNvCxnSpPr>
            <a:cxnSpLocks/>
            <a:stCxn id="25" idx="5"/>
            <a:endCxn id="27" idx="1"/>
          </p:cNvCxnSpPr>
          <p:nvPr/>
        </p:nvCxnSpPr>
        <p:spPr>
          <a:xfrm>
            <a:off x="7680808" y="2038575"/>
            <a:ext cx="663144" cy="695124"/>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3</a:t>
                      </a:r>
                      <a:endParaRPr lang="ti-ET" sz="2800" dirty="0">
                        <a:solidFill>
                          <a:schemeClr val="bg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304859" y="2702452"/>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1" name="Rectangle 10">
            <a:extLst>
              <a:ext uri="{FF2B5EF4-FFF2-40B4-BE49-F238E27FC236}">
                <a16:creationId xmlns:a16="http://schemas.microsoft.com/office/drawing/2014/main" id="{C78CED73-DC17-46EA-818B-495A8BFA0F3A}"/>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7878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2984214062"/>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323520" y="2702452"/>
            <a:ext cx="3656737" cy="1426360"/>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D8F091EE-9BB9-4DD7-8259-776441D820DF}"/>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10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a:extLst>
              <a:ext uri="{FF2B5EF4-FFF2-40B4-BE49-F238E27FC236}">
                <a16:creationId xmlns:a16="http://schemas.microsoft.com/office/drawing/2014/main" id="{A238B6FA-E0CA-4004-8AC7-8A86A525BF0D}"/>
              </a:ext>
            </a:extLst>
          </p:cNvPr>
          <p:cNvSpPr>
            <a:spLocks noChangeShapeType="1"/>
          </p:cNvSpPr>
          <p:nvPr/>
        </p:nvSpPr>
        <p:spPr bwMode="auto">
          <a:xfrm>
            <a:off x="5029201" y="377190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83" name="Rectangle 3">
            <a:extLst>
              <a:ext uri="{FF2B5EF4-FFF2-40B4-BE49-F238E27FC236}">
                <a16:creationId xmlns:a16="http://schemas.microsoft.com/office/drawing/2014/main" id="{8E55DE7B-33F0-4276-9709-A6BA929DFEC5}"/>
              </a:ext>
            </a:extLst>
          </p:cNvPr>
          <p:cNvSpPr>
            <a:spLocks noGrp="1" noChangeArrowheads="1"/>
          </p:cNvSpPr>
          <p:nvPr>
            <p:ph type="title"/>
          </p:nvPr>
        </p:nvSpPr>
        <p:spPr>
          <a:xfrm>
            <a:off x="653143" y="157530"/>
            <a:ext cx="7735077" cy="85725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Adding a Node to a Heap</a:t>
            </a:r>
          </a:p>
        </p:txBody>
      </p:sp>
      <p:sp>
        <p:nvSpPr>
          <p:cNvPr id="20484" name="Rectangle 4">
            <a:extLst>
              <a:ext uri="{FF2B5EF4-FFF2-40B4-BE49-F238E27FC236}">
                <a16:creationId xmlns:a16="http://schemas.microsoft.com/office/drawing/2014/main" id="{1500B051-6D58-4466-8006-F1F9AE4ADF84}"/>
              </a:ext>
            </a:extLst>
          </p:cNvPr>
          <p:cNvSpPr>
            <a:spLocks noGrp="1" noChangeArrowheads="1"/>
          </p:cNvSpPr>
          <p:nvPr>
            <p:ph type="body" idx="1"/>
          </p:nvPr>
        </p:nvSpPr>
        <p:spPr>
          <a:xfrm>
            <a:off x="389331" y="1623527"/>
            <a:ext cx="3321845" cy="3112781"/>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dirty="0"/>
              <a:t>Put the new node in the next available spot.</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dirty="0"/>
              <a:t>Push the new node upward, swapping with its parent until the new node reaches an acceptable location.</a:t>
            </a:r>
          </a:p>
        </p:txBody>
      </p:sp>
      <p:sp>
        <p:nvSpPr>
          <p:cNvPr id="20485" name="Line 5">
            <a:extLst>
              <a:ext uri="{FF2B5EF4-FFF2-40B4-BE49-F238E27FC236}">
                <a16:creationId xmlns:a16="http://schemas.microsoft.com/office/drawing/2014/main" id="{696A68D9-963E-4653-A96B-957D2AD388B7}"/>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86" name="AutoShape 6">
            <a:extLst>
              <a:ext uri="{FF2B5EF4-FFF2-40B4-BE49-F238E27FC236}">
                <a16:creationId xmlns:a16="http://schemas.microsoft.com/office/drawing/2014/main" id="{A67F6694-F9E7-465F-8098-1CD1201CBF78}"/>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20487" name="Line 7">
            <a:extLst>
              <a:ext uri="{FF2B5EF4-FFF2-40B4-BE49-F238E27FC236}">
                <a16:creationId xmlns:a16="http://schemas.microsoft.com/office/drawing/2014/main" id="{3EF92986-EEBC-4B91-B8C8-A87034B3D42B}"/>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88" name="AutoShape 8">
            <a:extLst>
              <a:ext uri="{FF2B5EF4-FFF2-40B4-BE49-F238E27FC236}">
                <a16:creationId xmlns:a16="http://schemas.microsoft.com/office/drawing/2014/main" id="{5C8A3E06-5B3B-4D46-9DCF-F8EB3972C02D}"/>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20489" name="Line 9">
            <a:extLst>
              <a:ext uri="{FF2B5EF4-FFF2-40B4-BE49-F238E27FC236}">
                <a16:creationId xmlns:a16="http://schemas.microsoft.com/office/drawing/2014/main" id="{A649204C-9595-4BEA-A4DC-FDC4B62A6210}"/>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90" name="AutoShape 10">
            <a:extLst>
              <a:ext uri="{FF2B5EF4-FFF2-40B4-BE49-F238E27FC236}">
                <a16:creationId xmlns:a16="http://schemas.microsoft.com/office/drawing/2014/main" id="{D3F21221-9B9F-4C3C-A835-2DFFD62E3DD8}"/>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20491" name="Line 11">
            <a:extLst>
              <a:ext uri="{FF2B5EF4-FFF2-40B4-BE49-F238E27FC236}">
                <a16:creationId xmlns:a16="http://schemas.microsoft.com/office/drawing/2014/main" id="{31E419B9-8B82-4A97-B64A-C494DFC9065F}"/>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92" name="AutoShape 12">
            <a:extLst>
              <a:ext uri="{FF2B5EF4-FFF2-40B4-BE49-F238E27FC236}">
                <a16:creationId xmlns:a16="http://schemas.microsoft.com/office/drawing/2014/main" id="{0C1A8245-448F-45C2-8651-FA0C832DA61C}"/>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20493" name="Line 13">
            <a:extLst>
              <a:ext uri="{FF2B5EF4-FFF2-40B4-BE49-F238E27FC236}">
                <a16:creationId xmlns:a16="http://schemas.microsoft.com/office/drawing/2014/main" id="{8F29F842-2BE7-4087-B3CB-6A165135F5DE}"/>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94" name="AutoShape 14">
            <a:extLst>
              <a:ext uri="{FF2B5EF4-FFF2-40B4-BE49-F238E27FC236}">
                <a16:creationId xmlns:a16="http://schemas.microsoft.com/office/drawing/2014/main" id="{29683E03-4290-4B4A-8DFF-3DB42DBC7E7A}"/>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20495" name="Line 15">
            <a:extLst>
              <a:ext uri="{FF2B5EF4-FFF2-40B4-BE49-F238E27FC236}">
                <a16:creationId xmlns:a16="http://schemas.microsoft.com/office/drawing/2014/main" id="{A1665159-6468-44F6-AD5F-7E844BCE8377}"/>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96" name="AutoShape 16">
            <a:extLst>
              <a:ext uri="{FF2B5EF4-FFF2-40B4-BE49-F238E27FC236}">
                <a16:creationId xmlns:a16="http://schemas.microsoft.com/office/drawing/2014/main" id="{05F559D0-D1DB-4776-9B29-2CECB0089472}"/>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20497" name="Line 17">
            <a:extLst>
              <a:ext uri="{FF2B5EF4-FFF2-40B4-BE49-F238E27FC236}">
                <a16:creationId xmlns:a16="http://schemas.microsoft.com/office/drawing/2014/main" id="{2274CABF-BB68-4632-8762-9E0051ACE9EA}"/>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0498" name="AutoShape 18">
            <a:extLst>
              <a:ext uri="{FF2B5EF4-FFF2-40B4-BE49-F238E27FC236}">
                <a16:creationId xmlns:a16="http://schemas.microsoft.com/office/drawing/2014/main" id="{430CF00A-7D61-4983-A57C-97D8A4BACA12}"/>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20499" name="AutoShape 19">
            <a:extLst>
              <a:ext uri="{FF2B5EF4-FFF2-40B4-BE49-F238E27FC236}">
                <a16:creationId xmlns:a16="http://schemas.microsoft.com/office/drawing/2014/main" id="{0B78B2FB-F3B2-4B90-A7D3-0911F21B6071}"/>
              </a:ext>
            </a:extLst>
          </p:cNvPr>
          <p:cNvSpPr>
            <a:spLocks noChangeArrowheads="1"/>
          </p:cNvSpPr>
          <p:nvPr/>
        </p:nvSpPr>
        <p:spPr bwMode="auto">
          <a:xfrm>
            <a:off x="5098256" y="2656286"/>
            <a:ext cx="596504"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42</a:t>
            </a:r>
          </a:p>
        </p:txBody>
      </p:sp>
      <p:sp>
        <p:nvSpPr>
          <p:cNvPr id="20500" name="AutoShape 20">
            <a:extLst>
              <a:ext uri="{FF2B5EF4-FFF2-40B4-BE49-F238E27FC236}">
                <a16:creationId xmlns:a16="http://schemas.microsoft.com/office/drawing/2014/main" id="{F0927302-B637-40B5-AE42-EE492D15AC31}"/>
              </a:ext>
            </a:extLst>
          </p:cNvPr>
          <p:cNvSpPr>
            <a:spLocks noChangeArrowheads="1"/>
          </p:cNvSpPr>
          <p:nvPr/>
        </p:nvSpPr>
        <p:spPr bwMode="auto">
          <a:xfrm>
            <a:off x="5301855" y="4050507"/>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Tree>
  </p:cSld>
  <p:clrMapOvr>
    <a:masterClrMapping/>
  </p:clrMapOvr>
  <p:transition>
    <p:strips dir="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14189" y="4118076"/>
            <a:ext cx="3656737" cy="1069743"/>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424D2798-6426-4D76-9F94-228E733D3DD1}"/>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6586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272320" y="4118076"/>
            <a:ext cx="3656737" cy="1069743"/>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4" name="Straight Arrow Connector 3">
            <a:extLst>
              <a:ext uri="{FF2B5EF4-FFF2-40B4-BE49-F238E27FC236}">
                <a16:creationId xmlns:a16="http://schemas.microsoft.com/office/drawing/2014/main" id="{4AE2E877-D0D4-41D6-9BC7-1803925E7B8F}"/>
              </a:ext>
            </a:extLst>
          </p:cNvPr>
          <p:cNvCxnSpPr/>
          <p:nvPr/>
        </p:nvCxnSpPr>
        <p:spPr>
          <a:xfrm flipV="1">
            <a:off x="6628664" y="2187843"/>
            <a:ext cx="559836" cy="560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EAB0359-9151-400C-8048-CD7D3A66820D}"/>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1912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6958324" y="1498489"/>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806563" y="2533264"/>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p:cNvCxnSpPr>
          <p:nvPr/>
        </p:nvCxnSpPr>
        <p:spPr>
          <a:xfrm flipH="1">
            <a:off x="6494106" y="2142446"/>
            <a:ext cx="520204" cy="456135"/>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3771920367"/>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295528" y="4118076"/>
            <a:ext cx="3656737" cy="1069743"/>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EA9DDB0D-F1F6-4DF3-808F-5B3076196CA8}"/>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9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3455 -0.04143 L 0.03455 -0.04143 C 0.04896 -0.05486 0.05677 -0.06064 0.0691 -0.07685 C 0.07309 -0.0824 0.07639 -0.08888 0.08021 -0.09467 C 0.08385 -0.09976 0.08785 -0.10439 0.09149 -0.10949 C 0.09323 -0.11203 0.09479 -0.11504 0.09653 -0.11759 C 0.09791 -0.11967 0.0993 -0.12129 0.10069 -0.12314 C 0.10173 -0.12476 0.10278 -0.12685 0.10364 -0.12847 C 0.10434 -0.12986 0.10469 -0.13194 0.10573 -0.13263 C 0.10729 -0.13379 0.1092 -0.13356 0.11076 -0.13402 C 0.11719 -0.13981 0.11458 -0.13935 0.11805 -0.13935 L 0.11805 -0.13935 " pathEditMode="relative" ptsTypes="AAAAAAAAAAAA">
                                      <p:cBhvr>
                                        <p:cTn id="6" dur="2000" fill="hold"/>
                                        <p:tgtEl>
                                          <p:spTgt spid="26"/>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1181 0.03472 L -0.01181 0.03472 C -0.01493 0.03634 -0.01823 0.03773 -0.02101 0.04005 C -0.05677 0.06759 -0.05955 0.07083 -0.08941 0.09861 C -0.09184 0.10069 -0.0941 0.10301 -0.09653 0.10532 C -0.09983 0.10833 -0.10105 0.10856 -0.10365 0.11342 C -0.10469 0.11505 -0.10504 0.11713 -0.10573 0.11898 C -0.10643 0.12037 -0.10712 0.12153 -0.10782 0.12315 C -0.11233 0.13356 -0.10712 0.12361 -0.11285 0.13403 C -0.11476 0.1412 -0.11268 0.13542 -0.11702 0.14213 C -0.11771 0.14329 -0.11893 0.1463 -0.11893 0.1463 L -0.11893 0.1463 " pathEditMode="relative" ptsTypes="AAAAAAAAAAAA">
                                      <p:cBhvr>
                                        <p:cTn id="9" dur="2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2841856151"/>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1</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00821" y="4118076"/>
            <a:ext cx="3656737" cy="1069743"/>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D48443BF-24C7-4AF6-9393-9D4FBADF65DF}"/>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4923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2444164562"/>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1</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11356" y="1300770"/>
            <a:ext cx="3656737" cy="1297811"/>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9" name="Straight Arrow Connector 8">
            <a:extLst>
              <a:ext uri="{FF2B5EF4-FFF2-40B4-BE49-F238E27FC236}">
                <a16:creationId xmlns:a16="http://schemas.microsoft.com/office/drawing/2014/main" id="{4DDC4471-13C9-4B38-BEDD-6A06B1EAFCBE}"/>
              </a:ext>
            </a:extLst>
          </p:cNvPr>
          <p:cNvCxnSpPr/>
          <p:nvPr/>
        </p:nvCxnSpPr>
        <p:spPr>
          <a:xfrm flipV="1">
            <a:off x="6628664" y="2187843"/>
            <a:ext cx="559836" cy="560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310680F-385E-460E-9A4C-8F77E17AACFC}"/>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2330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138802274"/>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2</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1</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281658" y="1203468"/>
            <a:ext cx="3656737" cy="1297811"/>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7C3ACADD-B3D4-4866-AE99-60E5E1099762}"/>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5484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274245" y="1236131"/>
            <a:ext cx="3656737" cy="1297811"/>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9" name="Straight Arrow Connector 8">
            <a:extLst>
              <a:ext uri="{FF2B5EF4-FFF2-40B4-BE49-F238E27FC236}">
                <a16:creationId xmlns:a16="http://schemas.microsoft.com/office/drawing/2014/main" id="{4DDC4471-13C9-4B38-BEDD-6A06B1EAFCBE}"/>
              </a:ext>
            </a:extLst>
          </p:cNvPr>
          <p:cNvCxnSpPr/>
          <p:nvPr/>
        </p:nvCxnSpPr>
        <p:spPr>
          <a:xfrm flipV="1">
            <a:off x="6628664" y="2187843"/>
            <a:ext cx="559836" cy="560006"/>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EE24B34-0B8A-402E-92B6-78B726685FB7}"/>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6586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13330" y="1203468"/>
            <a:ext cx="3656737" cy="1297811"/>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BF8DFD78-C6D3-41DC-BEAE-3AEA87042F9B}"/>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7400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26" name="Oval 25">
            <a:extLst>
              <a:ext uri="{FF2B5EF4-FFF2-40B4-BE49-F238E27FC236}">
                <a16:creationId xmlns:a16="http://schemas.microsoft.com/office/drawing/2014/main" id="{D11D1819-8840-4253-91BB-CAC8CEAAA0FB}"/>
              </a:ext>
            </a:extLst>
          </p:cNvPr>
          <p:cNvSpPr/>
          <p:nvPr/>
        </p:nvSpPr>
        <p:spPr>
          <a:xfrm>
            <a:off x="5780784" y="2598581"/>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ti-ET" sz="3600" b="1" dirty="0">
              <a:solidFill>
                <a:schemeClr val="bg1"/>
              </a:solidFill>
              <a:effectLst>
                <a:outerShdw blurRad="38100" dist="38100" dir="2700000" algn="tl">
                  <a:srgbClr val="000000">
                    <a:alpha val="43137"/>
                  </a:srgbClr>
                </a:outerShdw>
              </a:effectLst>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0A4B9ECA-90CB-47BC-991F-100211F5DB88}"/>
              </a:ext>
            </a:extLst>
          </p:cNvPr>
          <p:cNvCxnSpPr>
            <a:cxnSpLocks/>
            <a:stCxn id="25" idx="3"/>
            <a:endCxn id="26" idx="7"/>
          </p:cNvCxnSpPr>
          <p:nvPr/>
        </p:nvCxnSpPr>
        <p:spPr>
          <a:xfrm flipH="1">
            <a:off x="6447282" y="2038575"/>
            <a:ext cx="681381" cy="66387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bg1"/>
                          </a:solidFill>
                          <a:cs typeface="Times New Roman" panose="02020603050405020304" pitchFamily="18" charset="0"/>
                        </a:rPr>
                        <a:t>2</a:t>
                      </a:r>
                      <a:endParaRPr lang="ti-ET" sz="2800" dirty="0">
                        <a:solidFill>
                          <a:schemeClr val="bg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253658" y="2587068"/>
            <a:ext cx="3656737" cy="1441574"/>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 name="Rectangle 8">
            <a:extLst>
              <a:ext uri="{FF2B5EF4-FFF2-40B4-BE49-F238E27FC236}">
                <a16:creationId xmlns:a16="http://schemas.microsoft.com/office/drawing/2014/main" id="{8FDF2DE9-4AE2-47CE-B537-D6EF2ED0408E}"/>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929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1695401567"/>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cs typeface="Times New Roman" panose="02020603050405020304" pitchFamily="18" charset="0"/>
                        </a:rPr>
                        <a:t>2</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9" name="Rectangle: Rounded Corners 8">
            <a:extLst>
              <a:ext uri="{FF2B5EF4-FFF2-40B4-BE49-F238E27FC236}">
                <a16:creationId xmlns:a16="http://schemas.microsoft.com/office/drawing/2014/main" id="{BC22C2EF-F878-4064-B894-CEA2E0284C5D}"/>
              </a:ext>
            </a:extLst>
          </p:cNvPr>
          <p:cNvSpPr/>
          <p:nvPr/>
        </p:nvSpPr>
        <p:spPr>
          <a:xfrm>
            <a:off x="341313" y="5131837"/>
            <a:ext cx="3656737" cy="1334276"/>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 name="Rectangle 6">
            <a:extLst>
              <a:ext uri="{FF2B5EF4-FFF2-40B4-BE49-F238E27FC236}">
                <a16:creationId xmlns:a16="http://schemas.microsoft.com/office/drawing/2014/main" id="{1FC7AB58-7AAB-498B-B9FD-990E3FD3AF3C}"/>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56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Line 2">
            <a:extLst>
              <a:ext uri="{FF2B5EF4-FFF2-40B4-BE49-F238E27FC236}">
                <a16:creationId xmlns:a16="http://schemas.microsoft.com/office/drawing/2014/main" id="{21DCC4C3-C61F-4282-B910-7ACF9A22334B}"/>
              </a:ext>
            </a:extLst>
          </p:cNvPr>
          <p:cNvSpPr>
            <a:spLocks noChangeShapeType="1"/>
          </p:cNvSpPr>
          <p:nvPr/>
        </p:nvSpPr>
        <p:spPr bwMode="auto">
          <a:xfrm>
            <a:off x="5029201" y="377190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31" name="Rectangle 3">
            <a:extLst>
              <a:ext uri="{FF2B5EF4-FFF2-40B4-BE49-F238E27FC236}">
                <a16:creationId xmlns:a16="http://schemas.microsoft.com/office/drawing/2014/main" id="{E9D216C1-F7A1-45D9-8AD2-7E43BC3B7525}"/>
              </a:ext>
            </a:extLst>
          </p:cNvPr>
          <p:cNvSpPr>
            <a:spLocks noGrp="1" noChangeArrowheads="1"/>
          </p:cNvSpPr>
          <p:nvPr>
            <p:ph type="title"/>
          </p:nvPr>
        </p:nvSpPr>
        <p:spPr>
          <a:xfrm>
            <a:off x="662473" y="235598"/>
            <a:ext cx="7921690" cy="85725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Adding a Node to a Heap</a:t>
            </a:r>
          </a:p>
        </p:txBody>
      </p:sp>
      <p:sp>
        <p:nvSpPr>
          <p:cNvPr id="22532" name="Rectangle 4">
            <a:extLst>
              <a:ext uri="{FF2B5EF4-FFF2-40B4-BE49-F238E27FC236}">
                <a16:creationId xmlns:a16="http://schemas.microsoft.com/office/drawing/2014/main" id="{C31ECF29-3EF4-4514-8BDD-506E7F8F27B4}"/>
              </a:ext>
            </a:extLst>
          </p:cNvPr>
          <p:cNvSpPr>
            <a:spLocks noGrp="1" noChangeArrowheads="1"/>
          </p:cNvSpPr>
          <p:nvPr>
            <p:ph type="body" idx="1"/>
          </p:nvPr>
        </p:nvSpPr>
        <p:spPr>
          <a:xfrm>
            <a:off x="314919" y="1534839"/>
            <a:ext cx="3529014" cy="4469362"/>
          </a:xfrm>
          <a:solidFill>
            <a:srgbClr val="0000FF"/>
          </a:solidFill>
          <a:ln>
            <a:noFill/>
          </a:ln>
          <a:effectLst/>
          <a:scene3d>
            <a:camera prst="orthographicFront">
              <a:rot lat="0" lon="0" rev="0"/>
            </a:camera>
            <a:lightRig rig="contrasting" dir="t">
              <a:rot lat="0" lon="0" rev="7800000"/>
            </a:lightRig>
          </a:scene3d>
          <a:sp3d>
            <a:bevelT w="139700" h="139700"/>
          </a:sp3d>
        </p:spPr>
        <p:txBody>
          <a:bodyPr vert="horz" wrap="square" lIns="67866" tIns="33338" rIns="67866" bIns="33338" numCol="1" anchor="t" anchorCtr="0" compatLnSpc="1">
            <a:prstTxWarp prst="textNoShape">
              <a:avLst/>
            </a:prstTxWarp>
          </a:bodyPr>
          <a:lstStyle/>
          <a:p>
            <a:pPr>
              <a:lnSpc>
                <a:spcPct val="90000"/>
              </a:lnSpc>
              <a:buClr>
                <a:schemeClr val="tx1"/>
              </a:buClr>
              <a:buFont typeface="Wingdings" panose="05000000000000000000" pitchFamily="2" charset="2"/>
              <a:buChar char="§"/>
            </a:pPr>
            <a:endParaRPr lang="en-US" altLang="en-US" dirty="0"/>
          </a:p>
          <a:p>
            <a:pPr>
              <a:lnSpc>
                <a:spcPct val="90000"/>
              </a:lnSpc>
              <a:buClr>
                <a:schemeClr val="tx1"/>
              </a:buClr>
              <a:buFont typeface="Wingdings" panose="05000000000000000000" pitchFamily="2" charset="2"/>
              <a:buChar char="§"/>
            </a:pPr>
            <a:r>
              <a:rPr lang="en-US" altLang="en-US" dirty="0"/>
              <a:t>The parent has a  key that is ≥ new node, or</a:t>
            </a:r>
          </a:p>
          <a:p>
            <a:pPr>
              <a:lnSpc>
                <a:spcPct val="90000"/>
              </a:lnSpc>
              <a:buClr>
                <a:schemeClr val="tx1"/>
              </a:buClr>
              <a:buFont typeface="Wingdings" panose="05000000000000000000" pitchFamily="2" charset="2"/>
              <a:buChar char="§"/>
            </a:pPr>
            <a:endParaRPr lang="en-US" altLang="en-US" dirty="0"/>
          </a:p>
          <a:p>
            <a:pPr>
              <a:lnSpc>
                <a:spcPct val="90000"/>
              </a:lnSpc>
              <a:buClr>
                <a:schemeClr val="tx1"/>
              </a:buClr>
              <a:buFont typeface="Wingdings" panose="05000000000000000000" pitchFamily="2" charset="2"/>
              <a:buChar char="§"/>
            </a:pPr>
            <a:r>
              <a:rPr lang="en-US" altLang="en-US" dirty="0"/>
              <a:t>The node reaches the root.</a:t>
            </a:r>
          </a:p>
          <a:p>
            <a:pPr>
              <a:lnSpc>
                <a:spcPct val="90000"/>
              </a:lnSpc>
              <a:buClr>
                <a:schemeClr val="tx1"/>
              </a:buClr>
              <a:buFont typeface="Wingdings" panose="05000000000000000000" pitchFamily="2" charset="2"/>
              <a:buChar char="§"/>
            </a:pPr>
            <a:endParaRPr lang="en-US" altLang="en-US" dirty="0"/>
          </a:p>
          <a:p>
            <a:pPr>
              <a:lnSpc>
                <a:spcPct val="90000"/>
              </a:lnSpc>
              <a:buClr>
                <a:schemeClr val="tx1"/>
              </a:buClr>
              <a:buFont typeface="Wingdings" panose="05000000000000000000" pitchFamily="2" charset="2"/>
              <a:buChar char="§"/>
            </a:pPr>
            <a:r>
              <a:rPr lang="en-US" altLang="en-US" dirty="0"/>
              <a:t>The process of pushing the new node upward       is called                       </a:t>
            </a:r>
            <a:r>
              <a:rPr lang="en-US" altLang="en-US" b="1" u="sng" dirty="0" err="1">
                <a:solidFill>
                  <a:srgbClr val="FFFF00"/>
                </a:solidFill>
              </a:rPr>
              <a:t>reheapification</a:t>
            </a:r>
            <a:r>
              <a:rPr lang="en-US" altLang="en-US" dirty="0">
                <a:solidFill>
                  <a:srgbClr val="FFFF00"/>
                </a:solidFill>
              </a:rPr>
              <a:t>          </a:t>
            </a:r>
            <a:r>
              <a:rPr lang="en-US" altLang="en-US" b="1" u="sng" dirty="0">
                <a:solidFill>
                  <a:srgbClr val="FFFF00"/>
                </a:solidFill>
              </a:rPr>
              <a:t>upward</a:t>
            </a:r>
            <a:r>
              <a:rPr lang="en-US" altLang="en-US" dirty="0">
                <a:solidFill>
                  <a:srgbClr val="FFFF00"/>
                </a:solidFill>
              </a:rPr>
              <a:t>.</a:t>
            </a:r>
          </a:p>
        </p:txBody>
      </p:sp>
      <p:sp>
        <p:nvSpPr>
          <p:cNvPr id="22533" name="Line 5">
            <a:extLst>
              <a:ext uri="{FF2B5EF4-FFF2-40B4-BE49-F238E27FC236}">
                <a16:creationId xmlns:a16="http://schemas.microsoft.com/office/drawing/2014/main" id="{09DE8631-777A-4E48-A737-744F08F54785}"/>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34" name="AutoShape 6">
            <a:extLst>
              <a:ext uri="{FF2B5EF4-FFF2-40B4-BE49-F238E27FC236}">
                <a16:creationId xmlns:a16="http://schemas.microsoft.com/office/drawing/2014/main" id="{3E37704B-820F-478D-B451-C94BA8A49C37}"/>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22535" name="Line 7">
            <a:extLst>
              <a:ext uri="{FF2B5EF4-FFF2-40B4-BE49-F238E27FC236}">
                <a16:creationId xmlns:a16="http://schemas.microsoft.com/office/drawing/2014/main" id="{1F9D4FE0-B8FF-49F8-9B62-DCB8FFD66BEE}"/>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36" name="AutoShape 8">
            <a:extLst>
              <a:ext uri="{FF2B5EF4-FFF2-40B4-BE49-F238E27FC236}">
                <a16:creationId xmlns:a16="http://schemas.microsoft.com/office/drawing/2014/main" id="{DAED4A79-199D-4402-9380-F8A36A15F133}"/>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22537" name="Line 9">
            <a:extLst>
              <a:ext uri="{FF2B5EF4-FFF2-40B4-BE49-F238E27FC236}">
                <a16:creationId xmlns:a16="http://schemas.microsoft.com/office/drawing/2014/main" id="{6A751928-B184-4A03-801C-8FB89EEC043A}"/>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38" name="AutoShape 10">
            <a:extLst>
              <a:ext uri="{FF2B5EF4-FFF2-40B4-BE49-F238E27FC236}">
                <a16:creationId xmlns:a16="http://schemas.microsoft.com/office/drawing/2014/main" id="{7226D87A-89A6-41A2-BBB5-DE9130B8EDD3}"/>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22539" name="Line 11">
            <a:extLst>
              <a:ext uri="{FF2B5EF4-FFF2-40B4-BE49-F238E27FC236}">
                <a16:creationId xmlns:a16="http://schemas.microsoft.com/office/drawing/2014/main" id="{32781F93-C84B-4A08-B584-0A79004B14A6}"/>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40" name="AutoShape 12">
            <a:extLst>
              <a:ext uri="{FF2B5EF4-FFF2-40B4-BE49-F238E27FC236}">
                <a16:creationId xmlns:a16="http://schemas.microsoft.com/office/drawing/2014/main" id="{4E612725-3D28-43DF-AEF5-AF76CDF949CD}"/>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22541" name="Line 13">
            <a:extLst>
              <a:ext uri="{FF2B5EF4-FFF2-40B4-BE49-F238E27FC236}">
                <a16:creationId xmlns:a16="http://schemas.microsoft.com/office/drawing/2014/main" id="{2F049F74-8428-418C-9739-93E3F0944FD7}"/>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42" name="AutoShape 14">
            <a:extLst>
              <a:ext uri="{FF2B5EF4-FFF2-40B4-BE49-F238E27FC236}">
                <a16:creationId xmlns:a16="http://schemas.microsoft.com/office/drawing/2014/main" id="{AEDD60FF-E8C1-49CA-8DE3-308D553C8855}"/>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22543" name="Line 15">
            <a:extLst>
              <a:ext uri="{FF2B5EF4-FFF2-40B4-BE49-F238E27FC236}">
                <a16:creationId xmlns:a16="http://schemas.microsoft.com/office/drawing/2014/main" id="{2B9C42FB-7984-4153-B463-CB96D5AB2C4F}"/>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44" name="AutoShape 16">
            <a:extLst>
              <a:ext uri="{FF2B5EF4-FFF2-40B4-BE49-F238E27FC236}">
                <a16:creationId xmlns:a16="http://schemas.microsoft.com/office/drawing/2014/main" id="{36AB87EB-7DDB-4EF4-9BFC-C9BA8EDC8BC7}"/>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22545" name="Line 17">
            <a:extLst>
              <a:ext uri="{FF2B5EF4-FFF2-40B4-BE49-F238E27FC236}">
                <a16:creationId xmlns:a16="http://schemas.microsoft.com/office/drawing/2014/main" id="{A644849E-1DDC-4C02-B980-9B5A62FDC6FF}"/>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2546" name="AutoShape 18">
            <a:extLst>
              <a:ext uri="{FF2B5EF4-FFF2-40B4-BE49-F238E27FC236}">
                <a16:creationId xmlns:a16="http://schemas.microsoft.com/office/drawing/2014/main" id="{3582D68D-CAED-485A-92F8-54370E4AB779}"/>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22547" name="AutoShape 19">
            <a:extLst>
              <a:ext uri="{FF2B5EF4-FFF2-40B4-BE49-F238E27FC236}">
                <a16:creationId xmlns:a16="http://schemas.microsoft.com/office/drawing/2014/main" id="{59A9BD26-201C-4DCD-A756-58B0D250729F}"/>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22548" name="AutoShape 20">
            <a:extLst>
              <a:ext uri="{FF2B5EF4-FFF2-40B4-BE49-F238E27FC236}">
                <a16:creationId xmlns:a16="http://schemas.microsoft.com/office/drawing/2014/main" id="{3B3CBA70-D0E7-42A2-8894-A7008887CAB7}"/>
              </a:ext>
            </a:extLst>
          </p:cNvPr>
          <p:cNvSpPr>
            <a:spLocks noChangeArrowheads="1"/>
          </p:cNvSpPr>
          <p:nvPr/>
        </p:nvSpPr>
        <p:spPr bwMode="auto">
          <a:xfrm>
            <a:off x="5301855" y="4050507"/>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Effect transition="in" filter="wipe(up)">
                                      <p:cBhvr>
                                        <p:cTn id="7" dur="500"/>
                                        <p:tgtEl>
                                          <p:spTgt spid="2253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2">
                                            <p:txEl>
                                              <p:pRg st="3" end="3"/>
                                            </p:txEl>
                                          </p:spTgt>
                                        </p:tgtEl>
                                        <p:attrNameLst>
                                          <p:attrName>style.visibility</p:attrName>
                                        </p:attrNameLst>
                                      </p:cBhvr>
                                      <p:to>
                                        <p:strVal val="visible"/>
                                      </p:to>
                                    </p:set>
                                    <p:animEffect transition="in" filter="wipe(up)">
                                      <p:cBhvr>
                                        <p:cTn id="12" dur="500"/>
                                        <p:tgtEl>
                                          <p:spTgt spid="2253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2">
                                            <p:txEl>
                                              <p:pRg st="5" end="5"/>
                                            </p:txEl>
                                          </p:spTgt>
                                        </p:tgtEl>
                                        <p:attrNameLst>
                                          <p:attrName>style.visibility</p:attrName>
                                        </p:attrNameLst>
                                      </p:cBhvr>
                                      <p:to>
                                        <p:strVal val="visible"/>
                                      </p:to>
                                    </p:set>
                                    <p:animEffect transition="in" filter="wipe(up)">
                                      <p:cBhvr>
                                        <p:cTn id="17" dur="500"/>
                                        <p:tgtEl>
                                          <p:spTgt spid="225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extLst>
              <p:ext uri="{D42A27DB-BD31-4B8C-83A1-F6EECF244321}">
                <p14:modId xmlns:p14="http://schemas.microsoft.com/office/powerpoint/2010/main" val="480374637"/>
              </p:ext>
            </p:extLst>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1</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cs typeface="Times New Roman" panose="02020603050405020304" pitchFamily="18" charset="0"/>
                        </a:rPr>
                        <a:t>2</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a:off x="313330" y="5131837"/>
            <a:ext cx="3656737" cy="1334276"/>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 name="Rectangle 5">
            <a:extLst>
              <a:ext uri="{FF2B5EF4-FFF2-40B4-BE49-F238E27FC236}">
                <a16:creationId xmlns:a16="http://schemas.microsoft.com/office/drawing/2014/main" id="{ADF14F31-E5C2-4D2B-B73B-B9BD7E04AFEC}"/>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7319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dirty="0"/>
              <a:t>Example:			A=[7, 4, 3, 1, 2]</a:t>
            </a:r>
          </a:p>
        </p:txBody>
      </p:sp>
      <p:sp>
        <p:nvSpPr>
          <p:cNvPr id="25" name="Oval 24">
            <a:extLst>
              <a:ext uri="{FF2B5EF4-FFF2-40B4-BE49-F238E27FC236}">
                <a16:creationId xmlns:a16="http://schemas.microsoft.com/office/drawing/2014/main" id="{F15BAC02-46E2-417C-938A-6449D7814BD9}"/>
              </a:ext>
            </a:extLst>
          </p:cNvPr>
          <p:cNvSpPr/>
          <p:nvPr/>
        </p:nvSpPr>
        <p:spPr>
          <a:xfrm>
            <a:off x="7014310" y="1433172"/>
            <a:ext cx="780851" cy="709274"/>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6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ti-ET" sz="3600" b="1" dirty="0">
              <a:solidFill>
                <a:srgbClr val="FFFF00"/>
              </a:solidFill>
              <a:effectLst>
                <a:outerShdw blurRad="38100" dist="38100" dir="2700000" algn="tl">
                  <a:srgbClr val="000000">
                    <a:alpha val="43137"/>
                  </a:srgbClr>
                </a:outerShdw>
              </a:effectLst>
              <a:cs typeface="Times New Roman" panose="02020603050405020304" pitchFamily="18" charset="0"/>
            </a:endParaRPr>
          </a:p>
        </p:txBody>
      </p:sp>
      <p:sp>
        <p:nvSpPr>
          <p:cNvPr id="41" name="TextBox 40">
            <a:extLst>
              <a:ext uri="{FF2B5EF4-FFF2-40B4-BE49-F238E27FC236}">
                <a16:creationId xmlns:a16="http://schemas.microsoft.com/office/drawing/2014/main" id="{3A17389F-376A-471D-951D-9809CDA8071B}"/>
              </a:ext>
            </a:extLst>
          </p:cNvPr>
          <p:cNvSpPr txBox="1"/>
          <p:nvPr/>
        </p:nvSpPr>
        <p:spPr>
          <a:xfrm>
            <a:off x="244327" y="1203468"/>
            <a:ext cx="3656737" cy="535608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marL="285750" indent="-285750">
              <a:lnSpc>
                <a:spcPts val="3600"/>
              </a:lnSpc>
              <a:spcAft>
                <a:spcPts val="600"/>
              </a:spcAft>
              <a:buFont typeface="Wingdings" panose="05000000000000000000" pitchFamily="2" charset="2"/>
              <a:buChar char="§"/>
            </a:pPr>
            <a:r>
              <a:rPr lang="en-US" altLang="ti-ET" sz="2400" dirty="0"/>
              <a:t>Swap the root (MAX) with the last element in the array</a:t>
            </a:r>
          </a:p>
          <a:p>
            <a:pPr marL="285750" indent="-285750">
              <a:lnSpc>
                <a:spcPts val="3600"/>
              </a:lnSpc>
              <a:spcAft>
                <a:spcPts val="600"/>
              </a:spcAft>
              <a:buFont typeface="Wingdings" panose="05000000000000000000" pitchFamily="2" charset="2"/>
              <a:buChar char="§"/>
            </a:pPr>
            <a:r>
              <a:rPr lang="en-US" altLang="ti-ET" sz="2400" dirty="0"/>
              <a:t>“Discard” this last node by decreasing the heap size</a:t>
            </a:r>
          </a:p>
          <a:p>
            <a:pPr marL="285750" indent="-285750">
              <a:lnSpc>
                <a:spcPts val="3600"/>
              </a:lnSpc>
              <a:spcAft>
                <a:spcPts val="600"/>
              </a:spcAft>
              <a:buFont typeface="Wingdings" panose="05000000000000000000" pitchFamily="2" charset="2"/>
              <a:buChar char="§"/>
            </a:pPr>
            <a:r>
              <a:rPr lang="en-US" altLang="ti-ET" sz="2400" dirty="0"/>
              <a:t>Call MAX-HEAPIFY on the new root</a:t>
            </a:r>
          </a:p>
          <a:p>
            <a:pPr marL="285750" indent="-285750">
              <a:lnSpc>
                <a:spcPts val="3600"/>
              </a:lnSpc>
              <a:spcAft>
                <a:spcPts val="600"/>
              </a:spcAft>
              <a:buFont typeface="Wingdings" panose="05000000000000000000" pitchFamily="2" charset="2"/>
              <a:buChar char="§"/>
            </a:pPr>
            <a:r>
              <a:rPr lang="en-US" altLang="ti-ET" sz="2400" dirty="0"/>
              <a:t>Repeat this process until only one node remains </a:t>
            </a:r>
          </a:p>
        </p:txBody>
      </p:sp>
      <p:graphicFrame>
        <p:nvGraphicFramePr>
          <p:cNvPr id="12" name="Table 12">
            <a:extLst>
              <a:ext uri="{FF2B5EF4-FFF2-40B4-BE49-F238E27FC236}">
                <a16:creationId xmlns:a16="http://schemas.microsoft.com/office/drawing/2014/main" id="{C7575BFD-45B1-44D9-8E6D-4D616C40B335}"/>
              </a:ext>
            </a:extLst>
          </p:cNvPr>
          <p:cNvGraphicFramePr>
            <a:graphicFrameLocks noGrp="1"/>
          </p:cNvGraphicFramePr>
          <p:nvPr/>
        </p:nvGraphicFramePr>
        <p:xfrm>
          <a:off x="4365876" y="6028944"/>
          <a:ext cx="4718370" cy="518160"/>
        </p:xfrm>
        <a:graphic>
          <a:graphicData uri="http://schemas.openxmlformats.org/drawingml/2006/table">
            <a:tbl>
              <a:tblPr firstRow="1" bandRow="1">
                <a:tableStyleId>{5C22544A-7EE6-4342-B048-85BDC9FD1C3A}</a:tableStyleId>
              </a:tblPr>
              <a:tblGrid>
                <a:gridCol w="943674">
                  <a:extLst>
                    <a:ext uri="{9D8B030D-6E8A-4147-A177-3AD203B41FA5}">
                      <a16:colId xmlns:a16="http://schemas.microsoft.com/office/drawing/2014/main" val="2060230340"/>
                    </a:ext>
                  </a:extLst>
                </a:gridCol>
                <a:gridCol w="943674">
                  <a:extLst>
                    <a:ext uri="{9D8B030D-6E8A-4147-A177-3AD203B41FA5}">
                      <a16:colId xmlns:a16="http://schemas.microsoft.com/office/drawing/2014/main" val="3187760250"/>
                    </a:ext>
                  </a:extLst>
                </a:gridCol>
                <a:gridCol w="943674">
                  <a:extLst>
                    <a:ext uri="{9D8B030D-6E8A-4147-A177-3AD203B41FA5}">
                      <a16:colId xmlns:a16="http://schemas.microsoft.com/office/drawing/2014/main" val="3633840519"/>
                    </a:ext>
                  </a:extLst>
                </a:gridCol>
                <a:gridCol w="943674">
                  <a:extLst>
                    <a:ext uri="{9D8B030D-6E8A-4147-A177-3AD203B41FA5}">
                      <a16:colId xmlns:a16="http://schemas.microsoft.com/office/drawing/2014/main" val="473910757"/>
                    </a:ext>
                  </a:extLst>
                </a:gridCol>
                <a:gridCol w="943674">
                  <a:extLst>
                    <a:ext uri="{9D8B030D-6E8A-4147-A177-3AD203B41FA5}">
                      <a16:colId xmlns:a16="http://schemas.microsoft.com/office/drawing/2014/main" val="4206593863"/>
                    </a:ext>
                  </a:extLst>
                </a:gridCol>
              </a:tblGrid>
              <a:tr h="370840">
                <a:tc>
                  <a:txBody>
                    <a:bodyPr/>
                    <a:lstStyle/>
                    <a:p>
                      <a:pPr algn="ctr"/>
                      <a:r>
                        <a:rPr lang="en-US" sz="2800" dirty="0">
                          <a:solidFill>
                            <a:schemeClr val="bg1"/>
                          </a:solidFill>
                          <a:latin typeface="Times New Roman" panose="02020603050405020304" pitchFamily="18" charset="0"/>
                          <a:cs typeface="Times New Roman" panose="02020603050405020304" pitchFamily="18" charset="0"/>
                        </a:rPr>
                        <a:t>1</a:t>
                      </a:r>
                      <a:endParaRPr lang="ti-ET" sz="2800" dirty="0">
                        <a:solidFill>
                          <a:schemeClr val="bg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99"/>
                    </a:solidFill>
                  </a:tcPr>
                </a:tc>
                <a:tc>
                  <a:txBody>
                    <a:bodyPr/>
                    <a:lstStyle/>
                    <a:p>
                      <a:pPr algn="ctr"/>
                      <a:r>
                        <a:rPr lang="en-US" sz="2800" dirty="0">
                          <a:solidFill>
                            <a:schemeClr val="tx1"/>
                          </a:solidFill>
                          <a:cs typeface="Times New Roman" panose="02020603050405020304" pitchFamily="18" charset="0"/>
                        </a:rPr>
                        <a:t>2</a:t>
                      </a:r>
                      <a:endParaRPr lang="ti-ET" sz="2800" dirty="0">
                        <a:solidFill>
                          <a:schemeClr val="tx1"/>
                        </a:solidFill>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3</a:t>
                      </a:r>
                      <a:endParaRPr lang="ti-ET" sz="2800" dirty="0">
                        <a:solidFill>
                          <a:schemeClr val="tx1"/>
                        </a:solidFill>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4</a:t>
                      </a:r>
                      <a:endParaRPr lang="ti-ET" sz="2800" dirty="0">
                        <a:solidFill>
                          <a:schemeClr val="tx1"/>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ysClr val="windowText" lastClr="000000"/>
                          </a:solidFill>
                          <a:latin typeface="Times New Roman" panose="02020603050405020304" pitchFamily="18" charset="0"/>
                          <a:cs typeface="Times New Roman" panose="02020603050405020304" pitchFamily="18" charset="0"/>
                        </a:rPr>
                        <a:t>7</a:t>
                      </a:r>
                      <a:endParaRPr lang="ti-ET" sz="2800" dirty="0">
                        <a:solidFill>
                          <a:sysClr val="windowText" lastClr="000000"/>
                        </a:solidFill>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8471967"/>
                  </a:ext>
                </a:extLst>
              </a:tr>
            </a:tbl>
          </a:graphicData>
        </a:graphic>
      </p:graphicFrame>
      <p:sp>
        <p:nvSpPr>
          <p:cNvPr id="2" name="Rectangle: Rounded Corners 1">
            <a:extLst>
              <a:ext uri="{FF2B5EF4-FFF2-40B4-BE49-F238E27FC236}">
                <a16:creationId xmlns:a16="http://schemas.microsoft.com/office/drawing/2014/main" id="{5BD9F76A-FA6B-4C32-A056-F919359F2E66}"/>
              </a:ext>
            </a:extLst>
          </p:cNvPr>
          <p:cNvSpPr/>
          <p:nvPr/>
        </p:nvSpPr>
        <p:spPr>
          <a:xfrm flipV="1">
            <a:off x="281658" y="2579919"/>
            <a:ext cx="3656737" cy="1441574"/>
          </a:xfrm>
          <a:prstGeom prst="roundRect">
            <a:avLst/>
          </a:prstGeom>
          <a:noFill/>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 name="Rectangle 6">
            <a:extLst>
              <a:ext uri="{FF2B5EF4-FFF2-40B4-BE49-F238E27FC236}">
                <a16:creationId xmlns:a16="http://schemas.microsoft.com/office/drawing/2014/main" id="{9DE9ECA7-57F6-46E5-BE25-4EBB54E50A66}"/>
              </a:ext>
            </a:extLst>
          </p:cNvPr>
          <p:cNvSpPr/>
          <p:nvPr/>
        </p:nvSpPr>
        <p:spPr>
          <a:xfrm>
            <a:off x="4096139" y="1006475"/>
            <a:ext cx="45719" cy="5851525"/>
          </a:xfrm>
          <a:prstGeom prst="rect">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93970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7">
            <a:extLst>
              <a:ext uri="{FF2B5EF4-FFF2-40B4-BE49-F238E27FC236}">
                <a16:creationId xmlns:a16="http://schemas.microsoft.com/office/drawing/2014/main" id="{ABAE3BED-757E-43FB-A687-0F71CE093B09}"/>
              </a:ext>
            </a:extLst>
          </p:cNvPr>
          <p:cNvSpPr>
            <a:spLocks noGrp="1"/>
          </p:cNvSpPr>
          <p:nvPr>
            <p:ph type="sldNum" sz="quarter" idx="11"/>
          </p:nvPr>
        </p:nvSpPr>
        <p:spPr/>
        <p:txBody>
          <a:bodyPr/>
          <a:lstStyle/>
          <a:p>
            <a:fld id="{198E3CD9-70F4-4367-8A41-D6569E6582B0}" type="slidenum">
              <a:rPr lang="en-US" altLang="ti-ET"/>
              <a:pPr/>
              <a:t>132</a:t>
            </a:fld>
            <a:endParaRPr lang="en-US" altLang="ti-ET"/>
          </a:p>
        </p:txBody>
      </p:sp>
      <p:graphicFrame>
        <p:nvGraphicFramePr>
          <p:cNvPr id="482306" name="Object 2">
            <a:extLst>
              <a:ext uri="{FF2B5EF4-FFF2-40B4-BE49-F238E27FC236}">
                <a16:creationId xmlns:a16="http://schemas.microsoft.com/office/drawing/2014/main" id="{0AFB3681-C56F-40AC-B563-D61D22E43D2B}"/>
              </a:ext>
            </a:extLst>
          </p:cNvPr>
          <p:cNvGraphicFramePr>
            <a:graphicFrameLocks noGrp="1" noChangeAspect="1"/>
          </p:cNvGraphicFramePr>
          <p:nvPr>
            <p:ph sz="quarter" idx="4"/>
          </p:nvPr>
        </p:nvGraphicFramePr>
        <p:xfrm>
          <a:off x="381000" y="3924300"/>
          <a:ext cx="2670175" cy="1489075"/>
        </p:xfrm>
        <a:graphic>
          <a:graphicData uri="http://schemas.openxmlformats.org/presentationml/2006/ole">
            <mc:AlternateContent xmlns:mc="http://schemas.openxmlformats.org/markup-compatibility/2006">
              <mc:Choice xmlns:v="urn:schemas-microsoft-com:vml" Requires="v">
                <p:oleObj name="Paint Shop Pro Image" r:id="rId3" imgW="3814634" imgH="2126829" progId="PaintShopPro">
                  <p:embed/>
                </p:oleObj>
              </mc:Choice>
              <mc:Fallback>
                <p:oleObj name="Paint Shop Pro Image" r:id="rId3" imgW="3814634" imgH="2126829" progId="PaintShopPro">
                  <p:embed/>
                  <p:pic>
                    <p:nvPicPr>
                      <p:cNvPr id="482306" name="Object 2">
                        <a:extLst>
                          <a:ext uri="{FF2B5EF4-FFF2-40B4-BE49-F238E27FC236}">
                            <a16:creationId xmlns:a16="http://schemas.microsoft.com/office/drawing/2014/main" id="{0AFB3681-C56F-40AC-B563-D61D22E43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924300"/>
                        <a:ext cx="2670175"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2307" name="Rectangle 3">
            <a:extLst>
              <a:ext uri="{FF2B5EF4-FFF2-40B4-BE49-F238E27FC236}">
                <a16:creationId xmlns:a16="http://schemas.microsoft.com/office/drawing/2014/main" id="{A5AEE402-5C9B-484F-948D-B6995F75A4C7}"/>
              </a:ext>
            </a:extLst>
          </p:cNvPr>
          <p:cNvSpPr>
            <a:spLocks noGrp="1" noChangeArrowheads="1"/>
          </p:cNvSpPr>
          <p:nvPr>
            <p:ph type="title" sz="quarter"/>
          </p:nvPr>
        </p:nvSpPr>
        <p:spPr/>
        <p:txBody>
          <a:bodyPr/>
          <a:lstStyle/>
          <a:p>
            <a:pPr algn="l"/>
            <a:r>
              <a:rPr lang="en-US" altLang="ti-ET"/>
              <a:t>Example:			A=[7, 4, 3, 1, 2]</a:t>
            </a:r>
          </a:p>
        </p:txBody>
      </p:sp>
      <p:graphicFrame>
        <p:nvGraphicFramePr>
          <p:cNvPr id="482308" name="Object 4">
            <a:extLst>
              <a:ext uri="{FF2B5EF4-FFF2-40B4-BE49-F238E27FC236}">
                <a16:creationId xmlns:a16="http://schemas.microsoft.com/office/drawing/2014/main" id="{7BA4273A-8F81-4106-983C-5C9EB26E4B35}"/>
              </a:ext>
            </a:extLst>
          </p:cNvPr>
          <p:cNvGraphicFramePr>
            <a:graphicFrameLocks noGrp="1" noChangeAspect="1"/>
          </p:cNvGraphicFramePr>
          <p:nvPr>
            <p:ph sz="quarter" idx="1"/>
          </p:nvPr>
        </p:nvGraphicFramePr>
        <p:xfrm>
          <a:off x="381000" y="1371600"/>
          <a:ext cx="2457450" cy="1468438"/>
        </p:xfrm>
        <a:graphic>
          <a:graphicData uri="http://schemas.openxmlformats.org/presentationml/2006/ole">
            <mc:AlternateContent xmlns:mc="http://schemas.openxmlformats.org/markup-compatibility/2006">
              <mc:Choice xmlns:v="urn:schemas-microsoft-com:vml" Requires="v">
                <p:oleObj name="Paint Shop Pro Image" r:id="rId5" imgW="3512195" imgH="2097561" progId="PaintShopPro">
                  <p:embed/>
                </p:oleObj>
              </mc:Choice>
              <mc:Fallback>
                <p:oleObj name="Paint Shop Pro Image" r:id="rId5" imgW="3512195" imgH="2097561" progId="PaintShopPro">
                  <p:embed/>
                  <p:pic>
                    <p:nvPicPr>
                      <p:cNvPr id="482308" name="Object 4">
                        <a:extLst>
                          <a:ext uri="{FF2B5EF4-FFF2-40B4-BE49-F238E27FC236}">
                            <a16:creationId xmlns:a16="http://schemas.microsoft.com/office/drawing/2014/main" id="{7BA4273A-8F81-4106-983C-5C9EB26E4B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371600"/>
                        <a:ext cx="2457450"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09" name="Object 5">
            <a:extLst>
              <a:ext uri="{FF2B5EF4-FFF2-40B4-BE49-F238E27FC236}">
                <a16:creationId xmlns:a16="http://schemas.microsoft.com/office/drawing/2014/main" id="{D4079966-B26D-43E3-8871-9A526CEE2275}"/>
              </a:ext>
            </a:extLst>
          </p:cNvPr>
          <p:cNvGraphicFramePr>
            <a:graphicFrameLocks noGrp="1" noChangeAspect="1"/>
          </p:cNvGraphicFramePr>
          <p:nvPr>
            <p:ph sz="quarter" idx="2"/>
          </p:nvPr>
        </p:nvGraphicFramePr>
        <p:xfrm>
          <a:off x="3209925" y="1371600"/>
          <a:ext cx="2436813" cy="1474788"/>
        </p:xfrm>
        <a:graphic>
          <a:graphicData uri="http://schemas.openxmlformats.org/presentationml/2006/ole">
            <mc:AlternateContent xmlns:mc="http://schemas.openxmlformats.org/markup-compatibility/2006">
              <mc:Choice xmlns:v="urn:schemas-microsoft-com:vml" Requires="v">
                <p:oleObj name="Paint Shop Pro Image" r:id="rId7" imgW="3482927" imgH="2107317" progId="PaintShopPro">
                  <p:embed/>
                </p:oleObj>
              </mc:Choice>
              <mc:Fallback>
                <p:oleObj name="Paint Shop Pro Image" r:id="rId7" imgW="3482927" imgH="2107317" progId="PaintShopPro">
                  <p:embed/>
                  <p:pic>
                    <p:nvPicPr>
                      <p:cNvPr id="482309" name="Object 5">
                        <a:extLst>
                          <a:ext uri="{FF2B5EF4-FFF2-40B4-BE49-F238E27FC236}">
                            <a16:creationId xmlns:a16="http://schemas.microsoft.com/office/drawing/2014/main" id="{D4079966-B26D-43E3-8871-9A526CEE22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9925" y="1371600"/>
                        <a:ext cx="2436813"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0" name="Object 6">
            <a:extLst>
              <a:ext uri="{FF2B5EF4-FFF2-40B4-BE49-F238E27FC236}">
                <a16:creationId xmlns:a16="http://schemas.microsoft.com/office/drawing/2014/main" id="{63EC8AC1-0683-42F3-8CB0-BFD098139BB7}"/>
              </a:ext>
            </a:extLst>
          </p:cNvPr>
          <p:cNvGraphicFramePr>
            <a:graphicFrameLocks noGrp="1" noChangeAspect="1"/>
          </p:cNvGraphicFramePr>
          <p:nvPr>
            <p:ph sz="quarter" idx="3"/>
          </p:nvPr>
        </p:nvGraphicFramePr>
        <p:xfrm>
          <a:off x="6019800" y="1371600"/>
          <a:ext cx="2581275" cy="1454150"/>
        </p:xfrm>
        <a:graphic>
          <a:graphicData uri="http://schemas.openxmlformats.org/presentationml/2006/ole">
            <mc:AlternateContent xmlns:mc="http://schemas.openxmlformats.org/markup-compatibility/2006">
              <mc:Choice xmlns:v="urn:schemas-microsoft-com:vml" Requires="v">
                <p:oleObj name="Paint Shop Pro Image" r:id="rId9" imgW="3687805" imgH="2078049" progId="PaintShopPro">
                  <p:embed/>
                </p:oleObj>
              </mc:Choice>
              <mc:Fallback>
                <p:oleObj name="Paint Shop Pro Image" r:id="rId9" imgW="3687805" imgH="2078049" progId="PaintShopPro">
                  <p:embed/>
                  <p:pic>
                    <p:nvPicPr>
                      <p:cNvPr id="482310" name="Object 6">
                        <a:extLst>
                          <a:ext uri="{FF2B5EF4-FFF2-40B4-BE49-F238E27FC236}">
                            <a16:creationId xmlns:a16="http://schemas.microsoft.com/office/drawing/2014/main" id="{63EC8AC1-0683-42F3-8CB0-BFD098139B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1371600"/>
                        <a:ext cx="2581275"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1" name="Object 7">
            <a:extLst>
              <a:ext uri="{FF2B5EF4-FFF2-40B4-BE49-F238E27FC236}">
                <a16:creationId xmlns:a16="http://schemas.microsoft.com/office/drawing/2014/main" id="{A26926D1-135F-4412-A391-347FF7023A80}"/>
              </a:ext>
            </a:extLst>
          </p:cNvPr>
          <p:cNvGraphicFramePr>
            <a:graphicFrameLocks noChangeAspect="1"/>
          </p:cNvGraphicFramePr>
          <p:nvPr/>
        </p:nvGraphicFramePr>
        <p:xfrm>
          <a:off x="3362325" y="3938588"/>
          <a:ext cx="2451100" cy="1460500"/>
        </p:xfrm>
        <a:graphic>
          <a:graphicData uri="http://schemas.openxmlformats.org/presentationml/2006/ole">
            <mc:AlternateContent xmlns:mc="http://schemas.openxmlformats.org/markup-compatibility/2006">
              <mc:Choice xmlns:v="urn:schemas-microsoft-com:vml" Requires="v">
                <p:oleObj name="Paint Shop Pro Image" r:id="rId11" imgW="3502439" imgH="2087805" progId="PaintShopPro">
                  <p:embed/>
                </p:oleObj>
              </mc:Choice>
              <mc:Fallback>
                <p:oleObj name="Paint Shop Pro Image" r:id="rId11" imgW="3502439" imgH="2087805" progId="PaintShopPro">
                  <p:embed/>
                  <p:pic>
                    <p:nvPicPr>
                      <p:cNvPr id="482311" name="Object 7">
                        <a:extLst>
                          <a:ext uri="{FF2B5EF4-FFF2-40B4-BE49-F238E27FC236}">
                            <a16:creationId xmlns:a16="http://schemas.microsoft.com/office/drawing/2014/main" id="{A26926D1-135F-4412-A391-347FF7023A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2325" y="3938588"/>
                        <a:ext cx="24511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2" name="Object 8">
            <a:extLst>
              <a:ext uri="{FF2B5EF4-FFF2-40B4-BE49-F238E27FC236}">
                <a16:creationId xmlns:a16="http://schemas.microsoft.com/office/drawing/2014/main" id="{DFD2599F-4A4B-4810-8AE2-F499F0073886}"/>
              </a:ext>
            </a:extLst>
          </p:cNvPr>
          <p:cNvGraphicFramePr>
            <a:graphicFrameLocks noChangeAspect="1"/>
          </p:cNvGraphicFramePr>
          <p:nvPr/>
        </p:nvGraphicFramePr>
        <p:xfrm>
          <a:off x="6124575" y="4376738"/>
          <a:ext cx="2476500" cy="585787"/>
        </p:xfrm>
        <a:graphic>
          <a:graphicData uri="http://schemas.openxmlformats.org/presentationml/2006/ole">
            <mc:AlternateContent xmlns:mc="http://schemas.openxmlformats.org/markup-compatibility/2006">
              <mc:Choice xmlns:v="urn:schemas-microsoft-com:vml" Requires="v">
                <p:oleObj name="Paint Shop Pro Image" r:id="rId13" imgW="3551220" imgH="839252" progId="PaintShopPro">
                  <p:embed/>
                </p:oleObj>
              </mc:Choice>
              <mc:Fallback>
                <p:oleObj name="Paint Shop Pro Image" r:id="rId13" imgW="3551220" imgH="839252" progId="PaintShopPro">
                  <p:embed/>
                  <p:pic>
                    <p:nvPicPr>
                      <p:cNvPr id="482312" name="Object 8">
                        <a:extLst>
                          <a:ext uri="{FF2B5EF4-FFF2-40B4-BE49-F238E27FC236}">
                            <a16:creationId xmlns:a16="http://schemas.microsoft.com/office/drawing/2014/main" id="{DFD2599F-4A4B-4810-8AE2-F499F00738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4575" y="4376738"/>
                        <a:ext cx="24765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82313" name="Group 9">
            <a:extLst>
              <a:ext uri="{FF2B5EF4-FFF2-40B4-BE49-F238E27FC236}">
                <a16:creationId xmlns:a16="http://schemas.microsoft.com/office/drawing/2014/main" id="{7852095D-9844-4E9A-81D5-163916EC4869}"/>
              </a:ext>
            </a:extLst>
          </p:cNvPr>
          <p:cNvGrpSpPr>
            <a:grpSpLocks/>
          </p:cNvGrpSpPr>
          <p:nvPr/>
        </p:nvGrpSpPr>
        <p:grpSpPr bwMode="auto">
          <a:xfrm>
            <a:off x="533400" y="1828800"/>
            <a:ext cx="2284413" cy="1479550"/>
            <a:chOff x="336" y="1152"/>
            <a:chExt cx="1439" cy="932"/>
          </a:xfrm>
        </p:grpSpPr>
        <p:sp>
          <p:nvSpPr>
            <p:cNvPr id="482314" name="Line 10">
              <a:extLst>
                <a:ext uri="{FF2B5EF4-FFF2-40B4-BE49-F238E27FC236}">
                  <a16:creationId xmlns:a16="http://schemas.microsoft.com/office/drawing/2014/main" id="{CAA390C5-5908-47BB-A3D8-769E72D65F6F}"/>
                </a:ext>
              </a:extLst>
            </p:cNvPr>
            <p:cNvSpPr>
              <a:spLocks noChangeShapeType="1"/>
            </p:cNvSpPr>
            <p:nvPr/>
          </p:nvSpPr>
          <p:spPr bwMode="auto">
            <a:xfrm flipH="1">
              <a:off x="1057" y="1152"/>
              <a:ext cx="96" cy="384"/>
            </a:xfrm>
            <a:prstGeom prst="line">
              <a:avLst/>
            </a:prstGeom>
            <a:noFill/>
            <a:ln w="9525">
              <a:solidFill>
                <a:srgbClr val="DD011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2315" name="Text Box 11">
              <a:extLst>
                <a:ext uri="{FF2B5EF4-FFF2-40B4-BE49-F238E27FC236}">
                  <a16:creationId xmlns:a16="http://schemas.microsoft.com/office/drawing/2014/main" id="{2CD60997-FAA0-43A6-BDBF-4881FD257A61}"/>
                </a:ext>
              </a:extLst>
            </p:cNvPr>
            <p:cNvSpPr txBox="1">
              <a:spLocks noChangeArrowheads="1"/>
            </p:cNvSpPr>
            <p:nvPr/>
          </p:nvSpPr>
          <p:spPr bwMode="auto">
            <a:xfrm>
              <a:off x="336" y="1872"/>
              <a:ext cx="14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600">
                  <a:solidFill>
                    <a:srgbClr val="DD0111"/>
                  </a:solidFill>
                </a:rPr>
                <a:t>MAX-HEAPIFY(A, 1, 4)</a:t>
              </a:r>
            </a:p>
          </p:txBody>
        </p:sp>
      </p:grpSp>
      <p:grpSp>
        <p:nvGrpSpPr>
          <p:cNvPr id="482316" name="Group 12">
            <a:extLst>
              <a:ext uri="{FF2B5EF4-FFF2-40B4-BE49-F238E27FC236}">
                <a16:creationId xmlns:a16="http://schemas.microsoft.com/office/drawing/2014/main" id="{7825FD0B-1F08-4F03-816F-069F6AD63219}"/>
              </a:ext>
            </a:extLst>
          </p:cNvPr>
          <p:cNvGrpSpPr>
            <a:grpSpLocks/>
          </p:cNvGrpSpPr>
          <p:nvPr/>
        </p:nvGrpSpPr>
        <p:grpSpPr bwMode="auto">
          <a:xfrm>
            <a:off x="3352800" y="1600200"/>
            <a:ext cx="2284413" cy="1708150"/>
            <a:chOff x="2112" y="1008"/>
            <a:chExt cx="1439" cy="1076"/>
          </a:xfrm>
        </p:grpSpPr>
        <p:sp>
          <p:nvSpPr>
            <p:cNvPr id="482317" name="Text Box 13">
              <a:extLst>
                <a:ext uri="{FF2B5EF4-FFF2-40B4-BE49-F238E27FC236}">
                  <a16:creationId xmlns:a16="http://schemas.microsoft.com/office/drawing/2014/main" id="{0B04096F-3BD8-4C15-847B-A36AA93BE345}"/>
                </a:ext>
              </a:extLst>
            </p:cNvPr>
            <p:cNvSpPr txBox="1">
              <a:spLocks noChangeArrowheads="1"/>
            </p:cNvSpPr>
            <p:nvPr/>
          </p:nvSpPr>
          <p:spPr bwMode="auto">
            <a:xfrm>
              <a:off x="2112" y="1872"/>
              <a:ext cx="14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600">
                  <a:solidFill>
                    <a:srgbClr val="DD0111"/>
                  </a:solidFill>
                </a:rPr>
                <a:t>MAX-HEAPIFY(A, 1, 3)</a:t>
              </a:r>
            </a:p>
          </p:txBody>
        </p:sp>
        <p:sp>
          <p:nvSpPr>
            <p:cNvPr id="482318" name="Freeform 14">
              <a:extLst>
                <a:ext uri="{FF2B5EF4-FFF2-40B4-BE49-F238E27FC236}">
                  <a16:creationId xmlns:a16="http://schemas.microsoft.com/office/drawing/2014/main" id="{FD91998B-E8C0-442B-91BA-B6D7AB655E58}"/>
                </a:ext>
              </a:extLst>
            </p:cNvPr>
            <p:cNvSpPr>
              <a:spLocks/>
            </p:cNvSpPr>
            <p:nvPr/>
          </p:nvSpPr>
          <p:spPr bwMode="auto">
            <a:xfrm>
              <a:off x="2112" y="1008"/>
              <a:ext cx="720" cy="528"/>
            </a:xfrm>
            <a:custGeom>
              <a:avLst/>
              <a:gdLst>
                <a:gd name="T0" fmla="*/ 0 w 720"/>
                <a:gd name="T1" fmla="*/ 528 h 528"/>
                <a:gd name="T2" fmla="*/ 192 w 720"/>
                <a:gd name="T3" fmla="*/ 144 h 528"/>
                <a:gd name="T4" fmla="*/ 720 w 720"/>
                <a:gd name="T5" fmla="*/ 0 h 528"/>
              </a:gdLst>
              <a:ahLst/>
              <a:cxnLst>
                <a:cxn ang="0">
                  <a:pos x="T0" y="T1"/>
                </a:cxn>
                <a:cxn ang="0">
                  <a:pos x="T2" y="T3"/>
                </a:cxn>
                <a:cxn ang="0">
                  <a:pos x="T4" y="T5"/>
                </a:cxn>
              </a:cxnLst>
              <a:rect l="0" t="0" r="r" b="b"/>
              <a:pathLst>
                <a:path w="720" h="528">
                  <a:moveTo>
                    <a:pt x="0" y="528"/>
                  </a:moveTo>
                  <a:cubicBezTo>
                    <a:pt x="36" y="380"/>
                    <a:pt x="72" y="232"/>
                    <a:pt x="192" y="144"/>
                  </a:cubicBezTo>
                  <a:cubicBezTo>
                    <a:pt x="312" y="56"/>
                    <a:pt x="516" y="28"/>
                    <a:pt x="720" y="0"/>
                  </a:cubicBezTo>
                </a:path>
              </a:pathLst>
            </a:custGeom>
            <a:noFill/>
            <a:ln w="9525">
              <a:solidFill>
                <a:srgbClr val="DD011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grpSp>
        <p:nvGrpSpPr>
          <p:cNvPr id="482319" name="Group 15">
            <a:extLst>
              <a:ext uri="{FF2B5EF4-FFF2-40B4-BE49-F238E27FC236}">
                <a16:creationId xmlns:a16="http://schemas.microsoft.com/office/drawing/2014/main" id="{C55DAF38-EFB4-45CF-A9E8-0460D34539C1}"/>
              </a:ext>
            </a:extLst>
          </p:cNvPr>
          <p:cNvGrpSpPr>
            <a:grpSpLocks/>
          </p:cNvGrpSpPr>
          <p:nvPr/>
        </p:nvGrpSpPr>
        <p:grpSpPr bwMode="auto">
          <a:xfrm>
            <a:off x="6248400" y="1524000"/>
            <a:ext cx="2284413" cy="1784350"/>
            <a:chOff x="3936" y="960"/>
            <a:chExt cx="1439" cy="1124"/>
          </a:xfrm>
        </p:grpSpPr>
        <p:sp>
          <p:nvSpPr>
            <p:cNvPr id="482320" name="Text Box 16">
              <a:extLst>
                <a:ext uri="{FF2B5EF4-FFF2-40B4-BE49-F238E27FC236}">
                  <a16:creationId xmlns:a16="http://schemas.microsoft.com/office/drawing/2014/main" id="{AB0563BF-7E51-45D7-B65A-809EB4320D50}"/>
                </a:ext>
              </a:extLst>
            </p:cNvPr>
            <p:cNvSpPr txBox="1">
              <a:spLocks noChangeArrowheads="1"/>
            </p:cNvSpPr>
            <p:nvPr/>
          </p:nvSpPr>
          <p:spPr bwMode="auto">
            <a:xfrm>
              <a:off x="3936" y="1872"/>
              <a:ext cx="14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600">
                  <a:solidFill>
                    <a:srgbClr val="DD0111"/>
                  </a:solidFill>
                </a:rPr>
                <a:t>MAX-HEAPIFY(A, 1, 2)</a:t>
              </a:r>
            </a:p>
          </p:txBody>
        </p:sp>
        <p:sp>
          <p:nvSpPr>
            <p:cNvPr id="482321" name="Freeform 17">
              <a:extLst>
                <a:ext uri="{FF2B5EF4-FFF2-40B4-BE49-F238E27FC236}">
                  <a16:creationId xmlns:a16="http://schemas.microsoft.com/office/drawing/2014/main" id="{FD63A4AF-A0EA-4D02-9E6D-5190AD182CB2}"/>
                </a:ext>
              </a:extLst>
            </p:cNvPr>
            <p:cNvSpPr>
              <a:spLocks/>
            </p:cNvSpPr>
            <p:nvPr/>
          </p:nvSpPr>
          <p:spPr bwMode="auto">
            <a:xfrm>
              <a:off x="4944" y="960"/>
              <a:ext cx="288" cy="192"/>
            </a:xfrm>
            <a:custGeom>
              <a:avLst/>
              <a:gdLst>
                <a:gd name="T0" fmla="*/ 0 w 288"/>
                <a:gd name="T1" fmla="*/ 0 h 192"/>
                <a:gd name="T2" fmla="*/ 192 w 288"/>
                <a:gd name="T3" fmla="*/ 48 h 192"/>
                <a:gd name="T4" fmla="*/ 288 w 288"/>
                <a:gd name="T5" fmla="*/ 192 h 192"/>
              </a:gdLst>
              <a:ahLst/>
              <a:cxnLst>
                <a:cxn ang="0">
                  <a:pos x="T0" y="T1"/>
                </a:cxn>
                <a:cxn ang="0">
                  <a:pos x="T2" y="T3"/>
                </a:cxn>
                <a:cxn ang="0">
                  <a:pos x="T4" y="T5"/>
                </a:cxn>
              </a:cxnLst>
              <a:rect l="0" t="0" r="r" b="b"/>
              <a:pathLst>
                <a:path w="288" h="192">
                  <a:moveTo>
                    <a:pt x="0" y="0"/>
                  </a:moveTo>
                  <a:cubicBezTo>
                    <a:pt x="72" y="8"/>
                    <a:pt x="144" y="16"/>
                    <a:pt x="192" y="48"/>
                  </a:cubicBezTo>
                  <a:cubicBezTo>
                    <a:pt x="240" y="80"/>
                    <a:pt x="264" y="136"/>
                    <a:pt x="288" y="192"/>
                  </a:cubicBezTo>
                </a:path>
              </a:pathLst>
            </a:custGeom>
            <a:noFill/>
            <a:ln w="9525">
              <a:solidFill>
                <a:srgbClr val="DD011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grpSp>
        <p:nvGrpSpPr>
          <p:cNvPr id="482322" name="Group 18">
            <a:extLst>
              <a:ext uri="{FF2B5EF4-FFF2-40B4-BE49-F238E27FC236}">
                <a16:creationId xmlns:a16="http://schemas.microsoft.com/office/drawing/2014/main" id="{92FCE36A-3B8D-475E-A504-7657C3150888}"/>
              </a:ext>
            </a:extLst>
          </p:cNvPr>
          <p:cNvGrpSpPr>
            <a:grpSpLocks/>
          </p:cNvGrpSpPr>
          <p:nvPr/>
        </p:nvGrpSpPr>
        <p:grpSpPr bwMode="auto">
          <a:xfrm>
            <a:off x="533400" y="4114800"/>
            <a:ext cx="2284413" cy="1860550"/>
            <a:chOff x="336" y="2592"/>
            <a:chExt cx="1439" cy="1172"/>
          </a:xfrm>
        </p:grpSpPr>
        <p:sp>
          <p:nvSpPr>
            <p:cNvPr id="482323" name="Text Box 19">
              <a:extLst>
                <a:ext uri="{FF2B5EF4-FFF2-40B4-BE49-F238E27FC236}">
                  <a16:creationId xmlns:a16="http://schemas.microsoft.com/office/drawing/2014/main" id="{DA5247BE-E51D-482E-8414-F8C18191ACBB}"/>
                </a:ext>
              </a:extLst>
            </p:cNvPr>
            <p:cNvSpPr txBox="1">
              <a:spLocks noChangeArrowheads="1"/>
            </p:cNvSpPr>
            <p:nvPr/>
          </p:nvSpPr>
          <p:spPr bwMode="auto">
            <a:xfrm>
              <a:off x="336" y="3552"/>
              <a:ext cx="14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600">
                  <a:solidFill>
                    <a:srgbClr val="DD0111"/>
                  </a:solidFill>
                </a:rPr>
                <a:t>MAX-HEAPIFY(A, 1, 1)</a:t>
              </a:r>
            </a:p>
          </p:txBody>
        </p:sp>
        <p:sp>
          <p:nvSpPr>
            <p:cNvPr id="482324" name="Freeform 20">
              <a:extLst>
                <a:ext uri="{FF2B5EF4-FFF2-40B4-BE49-F238E27FC236}">
                  <a16:creationId xmlns:a16="http://schemas.microsoft.com/office/drawing/2014/main" id="{F474925A-9028-4406-8744-4518B13E1871}"/>
                </a:ext>
              </a:extLst>
            </p:cNvPr>
            <p:cNvSpPr>
              <a:spLocks/>
            </p:cNvSpPr>
            <p:nvPr/>
          </p:nvSpPr>
          <p:spPr bwMode="auto">
            <a:xfrm>
              <a:off x="768" y="2592"/>
              <a:ext cx="288" cy="192"/>
            </a:xfrm>
            <a:custGeom>
              <a:avLst/>
              <a:gdLst>
                <a:gd name="T0" fmla="*/ 0 w 288"/>
                <a:gd name="T1" fmla="*/ 192 h 192"/>
                <a:gd name="T2" fmla="*/ 96 w 288"/>
                <a:gd name="T3" fmla="*/ 48 h 192"/>
                <a:gd name="T4" fmla="*/ 288 w 288"/>
                <a:gd name="T5" fmla="*/ 0 h 192"/>
              </a:gdLst>
              <a:ahLst/>
              <a:cxnLst>
                <a:cxn ang="0">
                  <a:pos x="T0" y="T1"/>
                </a:cxn>
                <a:cxn ang="0">
                  <a:pos x="T2" y="T3"/>
                </a:cxn>
                <a:cxn ang="0">
                  <a:pos x="T4" y="T5"/>
                </a:cxn>
              </a:cxnLst>
              <a:rect l="0" t="0" r="r" b="b"/>
              <a:pathLst>
                <a:path w="288" h="192">
                  <a:moveTo>
                    <a:pt x="0" y="192"/>
                  </a:moveTo>
                  <a:cubicBezTo>
                    <a:pt x="24" y="136"/>
                    <a:pt x="48" y="80"/>
                    <a:pt x="96" y="48"/>
                  </a:cubicBezTo>
                  <a:cubicBezTo>
                    <a:pt x="144" y="16"/>
                    <a:pt x="216" y="8"/>
                    <a:pt x="288" y="0"/>
                  </a:cubicBezTo>
                </a:path>
              </a:pathLst>
            </a:custGeom>
            <a:noFill/>
            <a:ln w="9525">
              <a:solidFill>
                <a:srgbClr val="DD011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spTree>
    <p:extLst>
      <p:ext uri="{BB962C8B-B14F-4D97-AF65-F5344CB8AC3E}">
        <p14:creationId xmlns:p14="http://schemas.microsoft.com/office/powerpoint/2010/main" val="1669083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23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23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23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823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23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8230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23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23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82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C954C9C4-E64E-4E95-84D6-7DCEF7B14C20}"/>
              </a:ext>
            </a:extLst>
          </p:cNvPr>
          <p:cNvSpPr>
            <a:spLocks noGrp="1"/>
          </p:cNvSpPr>
          <p:nvPr>
            <p:ph type="sldNum" sz="quarter" idx="11"/>
          </p:nvPr>
        </p:nvSpPr>
        <p:spPr/>
        <p:txBody>
          <a:bodyPr/>
          <a:lstStyle/>
          <a:p>
            <a:fld id="{39062D95-12F3-4D30-9A16-BFB98622E33B}" type="slidenum">
              <a:rPr lang="en-US" altLang="ti-ET"/>
              <a:pPr/>
              <a:t>133</a:t>
            </a:fld>
            <a:endParaRPr lang="en-US" altLang="ti-ET"/>
          </a:p>
        </p:txBody>
      </p:sp>
      <p:sp>
        <p:nvSpPr>
          <p:cNvPr id="436226" name="Rectangle 2">
            <a:extLst>
              <a:ext uri="{FF2B5EF4-FFF2-40B4-BE49-F238E27FC236}">
                <a16:creationId xmlns:a16="http://schemas.microsoft.com/office/drawing/2014/main" id="{15905F94-AAED-492D-9A6B-9BD6964F5747}"/>
              </a:ext>
            </a:extLst>
          </p:cNvPr>
          <p:cNvSpPr>
            <a:spLocks noGrp="1" noChangeArrowheads="1"/>
          </p:cNvSpPr>
          <p:nvPr>
            <p:ph type="title"/>
          </p:nvPr>
        </p:nvSpPr>
        <p:spPr/>
        <p:txBody>
          <a:bodyPr/>
          <a:lstStyle/>
          <a:p>
            <a:pPr algn="l"/>
            <a:r>
              <a:rPr lang="en-US" altLang="ti-ET" dirty="0"/>
              <a:t>HEAPSORT</a:t>
            </a:r>
            <a:r>
              <a:rPr lang="en-US" altLang="ti-ET" i="1" dirty="0"/>
              <a:t>(A)</a:t>
            </a:r>
          </a:p>
        </p:txBody>
      </p:sp>
      <p:sp>
        <p:nvSpPr>
          <p:cNvPr id="436227" name="Rectangle 3">
            <a:extLst>
              <a:ext uri="{FF2B5EF4-FFF2-40B4-BE49-F238E27FC236}">
                <a16:creationId xmlns:a16="http://schemas.microsoft.com/office/drawing/2014/main" id="{A9725124-AF81-4552-810A-8E0A9A94C651}"/>
              </a:ext>
            </a:extLst>
          </p:cNvPr>
          <p:cNvSpPr>
            <a:spLocks noGrp="1" noChangeArrowheads="1"/>
          </p:cNvSpPr>
          <p:nvPr>
            <p:ph type="body" idx="1"/>
          </p:nvPr>
        </p:nvSpPr>
        <p:spPr>
          <a:xfrm>
            <a:off x="350838" y="1214438"/>
            <a:ext cx="5973762" cy="5076825"/>
          </a:xfrm>
        </p:spPr>
        <p:txBody>
          <a:bodyPr/>
          <a:lstStyle/>
          <a:p>
            <a:pPr marL="533400" indent="-533400">
              <a:buFontTx/>
              <a:buNone/>
            </a:pPr>
            <a:endParaRPr lang="en-US" altLang="ti-ET" i="1"/>
          </a:p>
          <a:p>
            <a:pPr marL="533400" indent="-533400">
              <a:lnSpc>
                <a:spcPct val="130000"/>
              </a:lnSpc>
              <a:buFontTx/>
              <a:buAutoNum type="arabicPeriod"/>
            </a:pPr>
            <a:r>
              <a:rPr lang="en-US" altLang="ti-ET"/>
              <a:t> BUILD-MAX-HEAP</a:t>
            </a:r>
            <a:r>
              <a:rPr lang="en-US" altLang="ti-ET">
                <a:latin typeface="Comic Sans MS" panose="030F0702030302020204" pitchFamily="66" charset="0"/>
              </a:rPr>
              <a:t>(A)</a:t>
            </a:r>
          </a:p>
          <a:p>
            <a:pPr marL="533400" indent="-533400">
              <a:lnSpc>
                <a:spcPct val="130000"/>
              </a:lnSpc>
              <a:buFontTx/>
              <a:buAutoNum type="arabicPeriod"/>
            </a:pPr>
            <a:r>
              <a:rPr lang="en-US" altLang="ti-ET"/>
              <a:t> </a:t>
            </a:r>
            <a:r>
              <a:rPr lang="en-US" altLang="ti-ET" b="1"/>
              <a:t>for </a:t>
            </a:r>
            <a:r>
              <a:rPr lang="en-US" altLang="ti-ET">
                <a:latin typeface="Comic Sans MS" panose="030F0702030302020204" pitchFamily="66" charset="0"/>
              </a:rPr>
              <a:t>i ← length[A]</a:t>
            </a:r>
            <a:r>
              <a:rPr lang="en-US" altLang="ti-ET" i="1"/>
              <a:t> </a:t>
            </a:r>
            <a:r>
              <a:rPr lang="en-US" altLang="ti-ET" b="1"/>
              <a:t>downto </a:t>
            </a:r>
            <a:r>
              <a:rPr lang="en-US" altLang="ti-ET"/>
              <a:t>2</a:t>
            </a:r>
          </a:p>
          <a:p>
            <a:pPr marL="533400" indent="-533400">
              <a:lnSpc>
                <a:spcPct val="130000"/>
              </a:lnSpc>
              <a:buFontTx/>
              <a:buAutoNum type="arabicPeriod"/>
            </a:pPr>
            <a:r>
              <a:rPr lang="en-US" altLang="ti-ET"/>
              <a:t>      </a:t>
            </a:r>
            <a:r>
              <a:rPr lang="en-US" altLang="ti-ET" b="1"/>
              <a:t>do </a:t>
            </a:r>
            <a:r>
              <a:rPr lang="en-US" altLang="ti-ET"/>
              <a:t>exchange </a:t>
            </a:r>
            <a:r>
              <a:rPr lang="en-US" altLang="ti-ET">
                <a:latin typeface="Comic Sans MS" panose="030F0702030302020204" pitchFamily="66" charset="0"/>
              </a:rPr>
              <a:t>A[1] ↔ A[i]</a:t>
            </a:r>
          </a:p>
          <a:p>
            <a:pPr marL="533400" indent="-533400">
              <a:lnSpc>
                <a:spcPct val="130000"/>
              </a:lnSpc>
              <a:buFontTx/>
              <a:buAutoNum type="arabicPeriod"/>
            </a:pPr>
            <a:r>
              <a:rPr lang="en-US" altLang="ti-ET"/>
              <a:t>           MAX-HEAPIFY</a:t>
            </a:r>
            <a:r>
              <a:rPr lang="en-US" altLang="ti-ET">
                <a:latin typeface="Comic Sans MS" panose="030F0702030302020204" pitchFamily="66" charset="0"/>
              </a:rPr>
              <a:t>(A, 1, i - 1)</a:t>
            </a:r>
          </a:p>
          <a:p>
            <a:pPr marL="533400" indent="-533400">
              <a:lnSpc>
                <a:spcPct val="130000"/>
              </a:lnSpc>
              <a:buFontTx/>
              <a:buNone/>
            </a:pPr>
            <a:endParaRPr lang="en-US" altLang="ti-ET">
              <a:latin typeface="Comic Sans MS" panose="030F0702030302020204" pitchFamily="66" charset="0"/>
            </a:endParaRPr>
          </a:p>
          <a:p>
            <a:pPr marL="533400" indent="-533400">
              <a:lnSpc>
                <a:spcPct val="130000"/>
              </a:lnSpc>
            </a:pPr>
            <a:r>
              <a:rPr lang="en-US" altLang="ti-ET"/>
              <a:t>Running time: </a:t>
            </a:r>
            <a:r>
              <a:rPr lang="en-US" altLang="ti-ET">
                <a:latin typeface="Comic Sans MS" panose="030F0702030302020204" pitchFamily="66" charset="0"/>
              </a:rPr>
              <a:t>O(nlgn) --- Can be shown to be </a:t>
            </a:r>
            <a:r>
              <a:rPr lang="el-GR" altLang="ti-ET">
                <a:latin typeface="Comic Sans MS" panose="030F0702030302020204" pitchFamily="66" charset="0"/>
              </a:rPr>
              <a:t>Θ</a:t>
            </a:r>
            <a:r>
              <a:rPr lang="en-US" altLang="ti-ET">
                <a:latin typeface="Comic Sans MS" panose="030F0702030302020204" pitchFamily="66" charset="0"/>
              </a:rPr>
              <a:t>(nlgn)</a:t>
            </a:r>
            <a:endParaRPr lang="el-GR" altLang="ti-ET">
              <a:latin typeface="Comic Sans MS" panose="030F0702030302020204" pitchFamily="66" charset="0"/>
            </a:endParaRPr>
          </a:p>
          <a:p>
            <a:pPr marL="533400" indent="-533400"/>
            <a:endParaRPr lang="en-US" altLang="ti-ET"/>
          </a:p>
        </p:txBody>
      </p:sp>
      <p:grpSp>
        <p:nvGrpSpPr>
          <p:cNvPr id="436228" name="Group 4">
            <a:extLst>
              <a:ext uri="{FF2B5EF4-FFF2-40B4-BE49-F238E27FC236}">
                <a16:creationId xmlns:a16="http://schemas.microsoft.com/office/drawing/2014/main" id="{488BF9FF-F5B1-4733-8329-5E1251FE7ADC}"/>
              </a:ext>
            </a:extLst>
          </p:cNvPr>
          <p:cNvGrpSpPr>
            <a:grpSpLocks/>
          </p:cNvGrpSpPr>
          <p:nvPr/>
        </p:nvGrpSpPr>
        <p:grpSpPr bwMode="auto">
          <a:xfrm>
            <a:off x="6534150" y="1889125"/>
            <a:ext cx="2503488" cy="2319338"/>
            <a:chOff x="4116" y="1190"/>
            <a:chExt cx="1577" cy="1461"/>
          </a:xfrm>
        </p:grpSpPr>
        <p:sp>
          <p:nvSpPr>
            <p:cNvPr id="436229" name="Text Box 5">
              <a:extLst>
                <a:ext uri="{FF2B5EF4-FFF2-40B4-BE49-F238E27FC236}">
                  <a16:creationId xmlns:a16="http://schemas.microsoft.com/office/drawing/2014/main" id="{90B049D6-09F6-4E26-89FD-ED7A8F4021EA}"/>
                </a:ext>
              </a:extLst>
            </p:cNvPr>
            <p:cNvSpPr txBox="1">
              <a:spLocks noChangeArrowheads="1"/>
            </p:cNvSpPr>
            <p:nvPr/>
          </p:nvSpPr>
          <p:spPr bwMode="auto">
            <a:xfrm>
              <a:off x="4128" y="1190"/>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latin typeface="Comic Sans MS" panose="030F0702030302020204" pitchFamily="66" charset="0"/>
                </a:rPr>
                <a:t>O(n)</a:t>
              </a:r>
            </a:p>
          </p:txBody>
        </p:sp>
        <p:sp>
          <p:nvSpPr>
            <p:cNvPr id="436230" name="Text Box 6">
              <a:extLst>
                <a:ext uri="{FF2B5EF4-FFF2-40B4-BE49-F238E27FC236}">
                  <a16:creationId xmlns:a16="http://schemas.microsoft.com/office/drawing/2014/main" id="{B1DB1CF6-71A3-4194-B0CC-2AE84EC4426C}"/>
                </a:ext>
              </a:extLst>
            </p:cNvPr>
            <p:cNvSpPr txBox="1">
              <a:spLocks noChangeArrowheads="1"/>
            </p:cNvSpPr>
            <p:nvPr/>
          </p:nvSpPr>
          <p:spPr bwMode="auto">
            <a:xfrm>
              <a:off x="4116" y="234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i-ET" sz="2400">
                  <a:latin typeface="Comic Sans MS" panose="030F0702030302020204" pitchFamily="66" charset="0"/>
                </a:rPr>
                <a:t>O(lgn)</a:t>
              </a:r>
            </a:p>
          </p:txBody>
        </p:sp>
        <p:sp>
          <p:nvSpPr>
            <p:cNvPr id="436231" name="AutoShape 7">
              <a:extLst>
                <a:ext uri="{FF2B5EF4-FFF2-40B4-BE49-F238E27FC236}">
                  <a16:creationId xmlns:a16="http://schemas.microsoft.com/office/drawing/2014/main" id="{1CAD9EFF-A545-4989-B5F8-0DCD8CF4463E}"/>
                </a:ext>
              </a:extLst>
            </p:cNvPr>
            <p:cNvSpPr>
              <a:spLocks/>
            </p:cNvSpPr>
            <p:nvPr/>
          </p:nvSpPr>
          <p:spPr bwMode="auto">
            <a:xfrm>
              <a:off x="4692" y="1477"/>
              <a:ext cx="144" cy="1174"/>
            </a:xfrm>
            <a:prstGeom prst="rightBrace">
              <a:avLst>
                <a:gd name="adj1" fmla="val 679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436232" name="Text Box 8">
              <a:extLst>
                <a:ext uri="{FF2B5EF4-FFF2-40B4-BE49-F238E27FC236}">
                  <a16:creationId xmlns:a16="http://schemas.microsoft.com/office/drawing/2014/main" id="{72F60E52-A324-4CF7-8D89-5AE6F5C384B7}"/>
                </a:ext>
              </a:extLst>
            </p:cNvPr>
            <p:cNvSpPr txBox="1">
              <a:spLocks noChangeArrowheads="1"/>
            </p:cNvSpPr>
            <p:nvPr/>
          </p:nvSpPr>
          <p:spPr bwMode="auto">
            <a:xfrm>
              <a:off x="4809" y="1912"/>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latin typeface="Comic Sans MS" panose="030F0702030302020204" pitchFamily="66" charset="0"/>
                </a:rPr>
                <a:t>n-1</a:t>
              </a:r>
              <a:r>
                <a:rPr lang="en-US" altLang="ti-ET" sz="2400">
                  <a:latin typeface="Monotype Corsiva" panose="03010101010201010101" pitchFamily="66" charset="0"/>
                </a:rPr>
                <a:t> </a:t>
              </a:r>
              <a:r>
                <a:rPr lang="en-US" altLang="ti-ET" sz="2400"/>
                <a:t>times</a:t>
              </a: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D85BE-F8BF-4000-877A-1654CEDE0D2B}"/>
              </a:ext>
            </a:extLst>
          </p:cNvPr>
          <p:cNvSpPr txBox="1"/>
          <p:nvPr/>
        </p:nvSpPr>
        <p:spPr>
          <a:xfrm>
            <a:off x="88641" y="1074509"/>
            <a:ext cx="8966718" cy="4708981"/>
          </a:xfrm>
          <a:prstGeom prst="rect">
            <a:avLst/>
          </a:prstGeom>
          <a:noFill/>
        </p:spPr>
        <p:txBody>
          <a:bodyPr wrap="square">
            <a:spAutoFit/>
          </a:bodyPr>
          <a:lstStyle/>
          <a:p>
            <a:pPr algn="ctr"/>
            <a:r>
              <a:rPr lang="en-US" altLang="ti-ET" sz="15000" b="1" cap="small" dirty="0">
                <a:effectLst>
                  <a:outerShdw blurRad="38100" dist="38100" dir="2700000" algn="tl">
                    <a:srgbClr val="000000">
                      <a:alpha val="43137"/>
                    </a:srgbClr>
                  </a:outerShdw>
                </a:effectLst>
              </a:rPr>
              <a:t>Heapsort</a:t>
            </a:r>
          </a:p>
          <a:p>
            <a:pPr algn="ctr"/>
            <a:r>
              <a:rPr lang="en-US" sz="15000" b="1" cap="small" dirty="0">
                <a:effectLst>
                  <a:outerShdw blurRad="38100" dist="38100" dir="2700000" algn="tl">
                    <a:srgbClr val="000000">
                      <a:alpha val="43137"/>
                    </a:srgbClr>
                  </a:outerShdw>
                </a:effectLst>
              </a:rPr>
              <a:t>Demo</a:t>
            </a:r>
          </a:p>
        </p:txBody>
      </p:sp>
    </p:spTree>
    <p:extLst>
      <p:ext uri="{BB962C8B-B14F-4D97-AF65-F5344CB8AC3E}">
        <p14:creationId xmlns:p14="http://schemas.microsoft.com/office/powerpoint/2010/main" val="20869387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64DBE2F-011B-488F-B686-7768F6AF30F8}"/>
              </a:ext>
            </a:extLst>
          </p:cNvPr>
          <p:cNvSpPr>
            <a:spLocks noGrp="1" noChangeArrowheads="1"/>
          </p:cNvSpPr>
          <p:nvPr>
            <p:ph type="title" idx="4294967295"/>
          </p:nvPr>
        </p:nvSpPr>
        <p:spPr>
          <a:xfrm>
            <a:off x="0" y="0"/>
            <a:ext cx="8229600" cy="1143000"/>
          </a:xfrm>
        </p:spPr>
        <p:txBody>
          <a:bodyPr/>
          <a:lstStyle/>
          <a:p>
            <a:pPr eaLnBrk="1" hangingPunct="1"/>
            <a:r>
              <a:rPr lang="en-US" altLang="ti-ET" dirty="0"/>
              <a:t>Heapsort</a:t>
            </a:r>
          </a:p>
        </p:txBody>
      </p:sp>
      <p:sp>
        <p:nvSpPr>
          <p:cNvPr id="10243" name="Rectangle 4">
            <a:extLst>
              <a:ext uri="{FF2B5EF4-FFF2-40B4-BE49-F238E27FC236}">
                <a16:creationId xmlns:a16="http://schemas.microsoft.com/office/drawing/2014/main" id="{EE0ED783-E2B0-45D9-AFA7-76409516D401}"/>
              </a:ext>
            </a:extLst>
          </p:cNvPr>
          <p:cNvSpPr>
            <a:spLocks noChangeArrowheads="1"/>
          </p:cNvSpPr>
          <p:nvPr/>
        </p:nvSpPr>
        <p:spPr bwMode="auto">
          <a:xfrm>
            <a:off x="2209800" y="2743200"/>
            <a:ext cx="533400" cy="381000"/>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21</a:t>
            </a:r>
          </a:p>
        </p:txBody>
      </p:sp>
      <p:sp>
        <p:nvSpPr>
          <p:cNvPr id="10244" name="Rectangle 5">
            <a:extLst>
              <a:ext uri="{FF2B5EF4-FFF2-40B4-BE49-F238E27FC236}">
                <a16:creationId xmlns:a16="http://schemas.microsoft.com/office/drawing/2014/main" id="{0ABD0D14-B48F-4269-9323-7445FFCDA651}"/>
              </a:ext>
            </a:extLst>
          </p:cNvPr>
          <p:cNvSpPr>
            <a:spLocks noChangeArrowheads="1"/>
          </p:cNvSpPr>
          <p:nvPr/>
        </p:nvSpPr>
        <p:spPr bwMode="auto">
          <a:xfrm>
            <a:off x="5105400" y="1905000"/>
            <a:ext cx="533400" cy="381000"/>
          </a:xfrm>
          <a:prstGeom prst="rect">
            <a:avLst/>
          </a:prstGeom>
          <a:solidFill>
            <a:srgbClr val="C0C0C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42</a:t>
            </a:r>
          </a:p>
        </p:txBody>
      </p:sp>
      <p:sp>
        <p:nvSpPr>
          <p:cNvPr id="10245" name="Rectangle 6">
            <a:extLst>
              <a:ext uri="{FF2B5EF4-FFF2-40B4-BE49-F238E27FC236}">
                <a16:creationId xmlns:a16="http://schemas.microsoft.com/office/drawing/2014/main" id="{7F2DC1A6-3827-4657-8D84-C2AEE5FFEF87}"/>
              </a:ext>
            </a:extLst>
          </p:cNvPr>
          <p:cNvSpPr>
            <a:spLocks noChangeArrowheads="1"/>
          </p:cNvSpPr>
          <p:nvPr/>
        </p:nvSpPr>
        <p:spPr bwMode="auto">
          <a:xfrm>
            <a:off x="4572000" y="2743200"/>
            <a:ext cx="533400" cy="381000"/>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22</a:t>
            </a:r>
          </a:p>
        </p:txBody>
      </p:sp>
      <p:sp>
        <p:nvSpPr>
          <p:cNvPr id="10246" name="Rectangle 7">
            <a:extLst>
              <a:ext uri="{FF2B5EF4-FFF2-40B4-BE49-F238E27FC236}">
                <a16:creationId xmlns:a16="http://schemas.microsoft.com/office/drawing/2014/main" id="{F6B3DB0D-10CA-4AA2-8023-41EBD49F95FB}"/>
              </a:ext>
            </a:extLst>
          </p:cNvPr>
          <p:cNvSpPr>
            <a:spLocks noChangeArrowheads="1"/>
          </p:cNvSpPr>
          <p:nvPr/>
        </p:nvSpPr>
        <p:spPr bwMode="auto">
          <a:xfrm>
            <a:off x="2895600" y="1905000"/>
            <a:ext cx="533400" cy="381000"/>
          </a:xfrm>
          <a:prstGeom prst="rect">
            <a:avLst/>
          </a:prstGeom>
          <a:solidFill>
            <a:srgbClr val="C0C0C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27</a:t>
            </a:r>
          </a:p>
        </p:txBody>
      </p:sp>
      <p:sp>
        <p:nvSpPr>
          <p:cNvPr id="10247" name="Rectangle 8">
            <a:extLst>
              <a:ext uri="{FF2B5EF4-FFF2-40B4-BE49-F238E27FC236}">
                <a16:creationId xmlns:a16="http://schemas.microsoft.com/office/drawing/2014/main" id="{ABA9D560-6410-4C12-B951-CE16443CBD2D}"/>
              </a:ext>
            </a:extLst>
          </p:cNvPr>
          <p:cNvSpPr>
            <a:spLocks noChangeArrowheads="1"/>
          </p:cNvSpPr>
          <p:nvPr/>
        </p:nvSpPr>
        <p:spPr bwMode="auto">
          <a:xfrm>
            <a:off x="3505200" y="2743200"/>
            <a:ext cx="533400" cy="381000"/>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23</a:t>
            </a:r>
          </a:p>
        </p:txBody>
      </p:sp>
      <p:sp>
        <p:nvSpPr>
          <p:cNvPr id="10248" name="Rectangle 9">
            <a:extLst>
              <a:ext uri="{FF2B5EF4-FFF2-40B4-BE49-F238E27FC236}">
                <a16:creationId xmlns:a16="http://schemas.microsoft.com/office/drawing/2014/main" id="{D01E98EA-5A90-47A0-A34C-9C2CDD798400}"/>
              </a:ext>
            </a:extLst>
          </p:cNvPr>
          <p:cNvSpPr>
            <a:spLocks noChangeArrowheads="1"/>
          </p:cNvSpPr>
          <p:nvPr/>
        </p:nvSpPr>
        <p:spPr bwMode="auto">
          <a:xfrm>
            <a:off x="3962400" y="1143000"/>
            <a:ext cx="5334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45</a:t>
            </a:r>
          </a:p>
        </p:txBody>
      </p:sp>
      <p:sp>
        <p:nvSpPr>
          <p:cNvPr id="10249" name="Rectangle 10">
            <a:extLst>
              <a:ext uri="{FF2B5EF4-FFF2-40B4-BE49-F238E27FC236}">
                <a16:creationId xmlns:a16="http://schemas.microsoft.com/office/drawing/2014/main" id="{DB453C3B-0F01-49F1-A6D9-43FDBB1A2746}"/>
              </a:ext>
            </a:extLst>
          </p:cNvPr>
          <p:cNvSpPr>
            <a:spLocks noChangeArrowheads="1"/>
          </p:cNvSpPr>
          <p:nvPr/>
        </p:nvSpPr>
        <p:spPr bwMode="auto">
          <a:xfrm>
            <a:off x="5715000" y="2743200"/>
            <a:ext cx="533400" cy="381000"/>
          </a:xfrm>
          <a:prstGeom prst="rect">
            <a:avLst/>
          </a:prstGeom>
          <a:solidFill>
            <a:srgbClr val="FF99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35</a:t>
            </a:r>
          </a:p>
        </p:txBody>
      </p:sp>
      <p:sp>
        <p:nvSpPr>
          <p:cNvPr id="10250" name="Rectangle 11">
            <a:extLst>
              <a:ext uri="{FF2B5EF4-FFF2-40B4-BE49-F238E27FC236}">
                <a16:creationId xmlns:a16="http://schemas.microsoft.com/office/drawing/2014/main" id="{065DD79C-0D0C-48AB-845C-163563BF92E9}"/>
              </a:ext>
            </a:extLst>
          </p:cNvPr>
          <p:cNvSpPr>
            <a:spLocks noChangeArrowheads="1"/>
          </p:cNvSpPr>
          <p:nvPr/>
        </p:nvSpPr>
        <p:spPr bwMode="auto">
          <a:xfrm>
            <a:off x="1828800" y="3657600"/>
            <a:ext cx="533400" cy="3810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19</a:t>
            </a:r>
          </a:p>
        </p:txBody>
      </p:sp>
      <p:sp>
        <p:nvSpPr>
          <p:cNvPr id="10251" name="Rectangle 12">
            <a:extLst>
              <a:ext uri="{FF2B5EF4-FFF2-40B4-BE49-F238E27FC236}">
                <a16:creationId xmlns:a16="http://schemas.microsoft.com/office/drawing/2014/main" id="{F5C34C3C-3DBC-4F0C-95FF-DB7B8B9FA84C}"/>
              </a:ext>
            </a:extLst>
          </p:cNvPr>
          <p:cNvSpPr>
            <a:spLocks noChangeArrowheads="1"/>
          </p:cNvSpPr>
          <p:nvPr/>
        </p:nvSpPr>
        <p:spPr bwMode="auto">
          <a:xfrm>
            <a:off x="2514600" y="3657600"/>
            <a:ext cx="533400" cy="3810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0252" name="Rectangle 13">
            <a:extLst>
              <a:ext uri="{FF2B5EF4-FFF2-40B4-BE49-F238E27FC236}">
                <a16:creationId xmlns:a16="http://schemas.microsoft.com/office/drawing/2014/main" id="{0191427C-F10F-49B9-A8E2-E5FA6E8B689A}"/>
              </a:ext>
            </a:extLst>
          </p:cNvPr>
          <p:cNvSpPr>
            <a:spLocks noChangeArrowheads="1"/>
          </p:cNvSpPr>
          <p:nvPr/>
        </p:nvSpPr>
        <p:spPr bwMode="auto">
          <a:xfrm>
            <a:off x="3200400" y="3657600"/>
            <a:ext cx="533400" cy="381000"/>
          </a:xfrm>
          <a:prstGeom prst="rect">
            <a:avLst/>
          </a:prstGeom>
          <a:solidFill>
            <a:srgbClr val="FFCC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p>
        </p:txBody>
      </p:sp>
      <p:cxnSp>
        <p:nvCxnSpPr>
          <p:cNvPr id="10253" name="AutoShape 14">
            <a:extLst>
              <a:ext uri="{FF2B5EF4-FFF2-40B4-BE49-F238E27FC236}">
                <a16:creationId xmlns:a16="http://schemas.microsoft.com/office/drawing/2014/main" id="{0DA8B9F3-E7DA-492D-BAFE-09C8937DABE4}"/>
              </a:ext>
            </a:extLst>
          </p:cNvPr>
          <p:cNvCxnSpPr>
            <a:cxnSpLocks noChangeShapeType="1"/>
            <a:stCxn id="10248" idx="2"/>
            <a:endCxn id="10246" idx="0"/>
          </p:cNvCxnSpPr>
          <p:nvPr/>
        </p:nvCxnSpPr>
        <p:spPr bwMode="auto">
          <a:xfrm flipH="1">
            <a:off x="3162300" y="1524000"/>
            <a:ext cx="10668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4" name="AutoShape 15">
            <a:extLst>
              <a:ext uri="{FF2B5EF4-FFF2-40B4-BE49-F238E27FC236}">
                <a16:creationId xmlns:a16="http://schemas.microsoft.com/office/drawing/2014/main" id="{DD8C5FDD-FA22-49C2-B317-9868F5A7B158}"/>
              </a:ext>
            </a:extLst>
          </p:cNvPr>
          <p:cNvCxnSpPr>
            <a:cxnSpLocks noChangeShapeType="1"/>
            <a:stCxn id="10246" idx="2"/>
            <a:endCxn id="10243" idx="0"/>
          </p:cNvCxnSpPr>
          <p:nvPr/>
        </p:nvCxnSpPr>
        <p:spPr bwMode="auto">
          <a:xfrm flipH="1">
            <a:off x="2476500" y="2286000"/>
            <a:ext cx="6858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5" name="AutoShape 16">
            <a:extLst>
              <a:ext uri="{FF2B5EF4-FFF2-40B4-BE49-F238E27FC236}">
                <a16:creationId xmlns:a16="http://schemas.microsoft.com/office/drawing/2014/main" id="{46F2FC26-E69D-4350-8F77-3C14201AED78}"/>
              </a:ext>
            </a:extLst>
          </p:cNvPr>
          <p:cNvCxnSpPr>
            <a:cxnSpLocks noChangeShapeType="1"/>
            <a:stCxn id="10243" idx="2"/>
            <a:endCxn id="10250" idx="0"/>
          </p:cNvCxnSpPr>
          <p:nvPr/>
        </p:nvCxnSpPr>
        <p:spPr bwMode="auto">
          <a:xfrm flipH="1">
            <a:off x="2095500" y="31242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7">
            <a:extLst>
              <a:ext uri="{FF2B5EF4-FFF2-40B4-BE49-F238E27FC236}">
                <a16:creationId xmlns:a16="http://schemas.microsoft.com/office/drawing/2014/main" id="{AFF68212-790E-42E0-8524-03C86DB6C158}"/>
              </a:ext>
            </a:extLst>
          </p:cNvPr>
          <p:cNvCxnSpPr>
            <a:cxnSpLocks noChangeShapeType="1"/>
            <a:stCxn id="10243" idx="2"/>
            <a:endCxn id="10251" idx="0"/>
          </p:cNvCxnSpPr>
          <p:nvPr/>
        </p:nvCxnSpPr>
        <p:spPr bwMode="auto">
          <a:xfrm>
            <a:off x="2476500" y="3124200"/>
            <a:ext cx="3048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7" name="AutoShape 18">
            <a:extLst>
              <a:ext uri="{FF2B5EF4-FFF2-40B4-BE49-F238E27FC236}">
                <a16:creationId xmlns:a16="http://schemas.microsoft.com/office/drawing/2014/main" id="{6580E857-2607-45E4-8026-7363C3418500}"/>
              </a:ext>
            </a:extLst>
          </p:cNvPr>
          <p:cNvCxnSpPr>
            <a:cxnSpLocks noChangeShapeType="1"/>
            <a:stCxn id="10247" idx="2"/>
            <a:endCxn id="10252" idx="0"/>
          </p:cNvCxnSpPr>
          <p:nvPr/>
        </p:nvCxnSpPr>
        <p:spPr bwMode="auto">
          <a:xfrm flipH="1">
            <a:off x="3467100" y="3124200"/>
            <a:ext cx="3048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8" name="AutoShape 19">
            <a:extLst>
              <a:ext uri="{FF2B5EF4-FFF2-40B4-BE49-F238E27FC236}">
                <a16:creationId xmlns:a16="http://schemas.microsoft.com/office/drawing/2014/main" id="{B6B0344E-8079-40F2-8715-BEDA48839AF7}"/>
              </a:ext>
            </a:extLst>
          </p:cNvPr>
          <p:cNvCxnSpPr>
            <a:cxnSpLocks noChangeShapeType="1"/>
            <a:stCxn id="10246" idx="2"/>
            <a:endCxn id="10247" idx="0"/>
          </p:cNvCxnSpPr>
          <p:nvPr/>
        </p:nvCxnSpPr>
        <p:spPr bwMode="auto">
          <a:xfrm>
            <a:off x="3162300" y="2286000"/>
            <a:ext cx="6096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20">
            <a:extLst>
              <a:ext uri="{FF2B5EF4-FFF2-40B4-BE49-F238E27FC236}">
                <a16:creationId xmlns:a16="http://schemas.microsoft.com/office/drawing/2014/main" id="{FEE16CA4-D1DD-4840-949A-895B39B371D1}"/>
              </a:ext>
            </a:extLst>
          </p:cNvPr>
          <p:cNvCxnSpPr>
            <a:cxnSpLocks noChangeShapeType="1"/>
            <a:stCxn id="10248" idx="2"/>
            <a:endCxn id="10244" idx="0"/>
          </p:cNvCxnSpPr>
          <p:nvPr/>
        </p:nvCxnSpPr>
        <p:spPr bwMode="auto">
          <a:xfrm>
            <a:off x="4229100" y="1524000"/>
            <a:ext cx="11430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60" name="AutoShape 21">
            <a:extLst>
              <a:ext uri="{FF2B5EF4-FFF2-40B4-BE49-F238E27FC236}">
                <a16:creationId xmlns:a16="http://schemas.microsoft.com/office/drawing/2014/main" id="{1701E476-8029-47B2-87FB-D72B437CA419}"/>
              </a:ext>
            </a:extLst>
          </p:cNvPr>
          <p:cNvCxnSpPr>
            <a:cxnSpLocks noChangeShapeType="1"/>
            <a:stCxn id="10244" idx="2"/>
            <a:endCxn id="10245" idx="0"/>
          </p:cNvCxnSpPr>
          <p:nvPr/>
        </p:nvCxnSpPr>
        <p:spPr bwMode="auto">
          <a:xfrm flipH="1">
            <a:off x="4838700" y="2286000"/>
            <a:ext cx="5334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61" name="AutoShape 22">
            <a:extLst>
              <a:ext uri="{FF2B5EF4-FFF2-40B4-BE49-F238E27FC236}">
                <a16:creationId xmlns:a16="http://schemas.microsoft.com/office/drawing/2014/main" id="{9358C118-B73F-4576-A234-34D9C8C8D73E}"/>
              </a:ext>
            </a:extLst>
          </p:cNvPr>
          <p:cNvCxnSpPr>
            <a:cxnSpLocks noChangeShapeType="1"/>
            <a:stCxn id="10244" idx="2"/>
            <a:endCxn id="10249" idx="0"/>
          </p:cNvCxnSpPr>
          <p:nvPr/>
        </p:nvCxnSpPr>
        <p:spPr bwMode="auto">
          <a:xfrm>
            <a:off x="5372100" y="2286000"/>
            <a:ext cx="6096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aphicFrame>
        <p:nvGraphicFramePr>
          <p:cNvPr id="29789" name="Group 93">
            <a:extLst>
              <a:ext uri="{FF2B5EF4-FFF2-40B4-BE49-F238E27FC236}">
                <a16:creationId xmlns:a16="http://schemas.microsoft.com/office/drawing/2014/main" id="{ABCE049E-843C-48DA-BBCD-FC8D9B566856}"/>
              </a:ext>
            </a:extLst>
          </p:cNvPr>
          <p:cNvGraphicFramePr>
            <a:graphicFrameLocks noGrp="1"/>
          </p:cNvGraphicFramePr>
          <p:nvPr/>
        </p:nvGraphicFramePr>
        <p:xfrm>
          <a:off x="1143000" y="4587875"/>
          <a:ext cx="6477000" cy="517956"/>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790" name="Group 94">
            <a:extLst>
              <a:ext uri="{FF2B5EF4-FFF2-40B4-BE49-F238E27FC236}">
                <a16:creationId xmlns:a16="http://schemas.microsoft.com/office/drawing/2014/main" id="{B04E3267-066F-4903-A750-38CAE26498A6}"/>
              </a:ext>
            </a:extLst>
          </p:cNvPr>
          <p:cNvGraphicFramePr>
            <a:graphicFrameLocks noGrp="1"/>
          </p:cNvGraphicFramePr>
          <p:nvPr/>
        </p:nvGraphicFramePr>
        <p:xfrm>
          <a:off x="1066800" y="5257800"/>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B7DAFF59-5517-4B53-A9F2-D83E6DF8CAC7}"/>
              </a:ext>
            </a:extLst>
          </p:cNvPr>
          <p:cNvSpPr>
            <a:spLocks noGrp="1" noChangeArrowheads="1"/>
          </p:cNvSpPr>
          <p:nvPr>
            <p:ph type="body" idx="1"/>
          </p:nvPr>
        </p:nvSpPr>
        <p:spPr>
          <a:xfrm>
            <a:off x="457200" y="5486400"/>
            <a:ext cx="8229600" cy="1143000"/>
          </a:xfrm>
        </p:spPr>
        <p:txBody>
          <a:bodyPr/>
          <a:lstStyle/>
          <a:p>
            <a:pPr eaLnBrk="1" hangingPunct="1">
              <a:lnSpc>
                <a:spcPct val="90000"/>
              </a:lnSpc>
            </a:pPr>
            <a:r>
              <a:rPr lang="en-US" altLang="ti-ET" sz="2400" dirty="0">
                <a:solidFill>
                  <a:srgbClr val="0033CC"/>
                </a:solidFill>
              </a:rPr>
              <a:t>For an element in </a:t>
            </a:r>
            <a:r>
              <a:rPr lang="en-US" altLang="ti-ET" sz="2400" dirty="0" err="1">
                <a:solidFill>
                  <a:srgbClr val="0033CC"/>
                </a:solidFill>
              </a:rPr>
              <a:t>arr</a:t>
            </a:r>
            <a:r>
              <a:rPr lang="en-US" altLang="ti-ET" sz="2400" dirty="0">
                <a:solidFill>
                  <a:srgbClr val="0033CC"/>
                </a:solidFill>
              </a:rPr>
              <a:t>[</a:t>
            </a:r>
            <a:r>
              <a:rPr lang="en-US" altLang="ti-ET" sz="2400" dirty="0" err="1">
                <a:solidFill>
                  <a:srgbClr val="0033CC"/>
                </a:solidFill>
              </a:rPr>
              <a:t>i</a:t>
            </a:r>
            <a:r>
              <a:rPr lang="en-US" altLang="ti-ET" sz="2400" dirty="0">
                <a:solidFill>
                  <a:srgbClr val="0033CC"/>
                </a:solidFill>
              </a:rPr>
              <a:t>]: Parent[(i-1)/2]</a:t>
            </a:r>
          </a:p>
          <a:p>
            <a:pPr lvl="1" eaLnBrk="1" hangingPunct="1">
              <a:lnSpc>
                <a:spcPct val="90000"/>
              </a:lnSpc>
            </a:pPr>
            <a:r>
              <a:rPr lang="en-US" altLang="ti-ET" sz="2000" dirty="0">
                <a:solidFill>
                  <a:srgbClr val="0033CC"/>
                </a:solidFill>
              </a:rPr>
              <a:t>Left child [2i+1]</a:t>
            </a:r>
          </a:p>
          <a:p>
            <a:pPr lvl="1" eaLnBrk="1" hangingPunct="1">
              <a:lnSpc>
                <a:spcPct val="90000"/>
              </a:lnSpc>
            </a:pPr>
            <a:r>
              <a:rPr lang="en-US" altLang="ti-ET" sz="2000" dirty="0">
                <a:solidFill>
                  <a:srgbClr val="0033CC"/>
                </a:solidFill>
              </a:rPr>
              <a:t>Right child [2i+2]</a:t>
            </a:r>
          </a:p>
        </p:txBody>
      </p:sp>
      <p:graphicFrame>
        <p:nvGraphicFramePr>
          <p:cNvPr id="31018" name="Group 298">
            <a:extLst>
              <a:ext uri="{FF2B5EF4-FFF2-40B4-BE49-F238E27FC236}">
                <a16:creationId xmlns:a16="http://schemas.microsoft.com/office/drawing/2014/main" id="{A876C1C3-0E0B-498E-953D-0B192CF3E0C0}"/>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0748" name="Group 28">
            <a:extLst>
              <a:ext uri="{FF2B5EF4-FFF2-40B4-BE49-F238E27FC236}">
                <a16:creationId xmlns:a16="http://schemas.microsoft.com/office/drawing/2014/main" id="{C9ED1063-8D50-456E-9415-A4D3A3D5B75E}"/>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020" name="Group 300">
            <a:extLst>
              <a:ext uri="{FF2B5EF4-FFF2-40B4-BE49-F238E27FC236}">
                <a16:creationId xmlns:a16="http://schemas.microsoft.com/office/drawing/2014/main" id="{264720F9-4C01-4E98-9674-33E88F2D532F}"/>
              </a:ext>
            </a:extLst>
          </p:cNvPr>
          <p:cNvGraphicFramePr>
            <a:graphicFrameLocks noGrp="1"/>
          </p:cNvGraphicFramePr>
          <p:nvPr/>
        </p:nvGraphicFramePr>
        <p:xfrm>
          <a:off x="1143000" y="16002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0805" name="Group 85">
            <a:extLst>
              <a:ext uri="{FF2B5EF4-FFF2-40B4-BE49-F238E27FC236}">
                <a16:creationId xmlns:a16="http://schemas.microsoft.com/office/drawing/2014/main" id="{3BAB68AF-BD7D-4BD4-90F9-2F79E881FC55}"/>
              </a:ext>
            </a:extLst>
          </p:cNvPr>
          <p:cNvGraphicFramePr>
            <a:graphicFrameLocks noGrp="1"/>
          </p:cNvGraphicFramePr>
          <p:nvPr/>
        </p:nvGraphicFramePr>
        <p:xfrm>
          <a:off x="1066800" y="22701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017" name="Group 297">
            <a:extLst>
              <a:ext uri="{FF2B5EF4-FFF2-40B4-BE49-F238E27FC236}">
                <a16:creationId xmlns:a16="http://schemas.microsoft.com/office/drawing/2014/main" id="{720559BC-4DB8-42EF-ACF4-75CFF51991D9}"/>
              </a:ext>
            </a:extLst>
          </p:cNvPr>
          <p:cNvGraphicFramePr>
            <a:graphicFrameLocks noGrp="1"/>
          </p:cNvGraphicFramePr>
          <p:nvPr/>
        </p:nvGraphicFramePr>
        <p:xfrm>
          <a:off x="1143000" y="29718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0862" name="Group 142">
            <a:extLst>
              <a:ext uri="{FF2B5EF4-FFF2-40B4-BE49-F238E27FC236}">
                <a16:creationId xmlns:a16="http://schemas.microsoft.com/office/drawing/2014/main" id="{6DDEDE7F-82B1-4450-8970-1CD4B44758A4}"/>
              </a:ext>
            </a:extLst>
          </p:cNvPr>
          <p:cNvGraphicFramePr>
            <a:graphicFrameLocks noGrp="1"/>
          </p:cNvGraphicFramePr>
          <p:nvPr/>
        </p:nvGraphicFramePr>
        <p:xfrm>
          <a:off x="1066800" y="36417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1015" name="Group 295">
            <a:extLst>
              <a:ext uri="{FF2B5EF4-FFF2-40B4-BE49-F238E27FC236}">
                <a16:creationId xmlns:a16="http://schemas.microsoft.com/office/drawing/2014/main" id="{B76D4520-40C8-45E6-A414-055E1A84A1EF}"/>
              </a:ext>
            </a:extLst>
          </p:cNvPr>
          <p:cNvGraphicFramePr>
            <a:graphicFrameLocks noGrp="1"/>
          </p:cNvGraphicFramePr>
          <p:nvPr/>
        </p:nvGraphicFramePr>
        <p:xfrm>
          <a:off x="1143000" y="42672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0976" name="Group 256">
            <a:extLst>
              <a:ext uri="{FF2B5EF4-FFF2-40B4-BE49-F238E27FC236}">
                <a16:creationId xmlns:a16="http://schemas.microsoft.com/office/drawing/2014/main" id="{D1B9B78D-D5E7-49A3-A87B-E27086C8568F}"/>
              </a:ext>
            </a:extLst>
          </p:cNvPr>
          <p:cNvGraphicFramePr>
            <a:graphicFrameLocks noGrp="1"/>
          </p:cNvGraphicFramePr>
          <p:nvPr/>
        </p:nvGraphicFramePr>
        <p:xfrm>
          <a:off x="1066800" y="49371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0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0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42" name="Group 298">
            <a:extLst>
              <a:ext uri="{FF2B5EF4-FFF2-40B4-BE49-F238E27FC236}">
                <a16:creationId xmlns:a16="http://schemas.microsoft.com/office/drawing/2014/main" id="{22404E37-774E-4061-9CA0-61D96C397860}"/>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1830" name="Group 86">
            <a:extLst>
              <a:ext uri="{FF2B5EF4-FFF2-40B4-BE49-F238E27FC236}">
                <a16:creationId xmlns:a16="http://schemas.microsoft.com/office/drawing/2014/main" id="{B4781540-461D-4CFC-8CE6-F065981AC09F}"/>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2044" name="Group 300">
            <a:extLst>
              <a:ext uri="{FF2B5EF4-FFF2-40B4-BE49-F238E27FC236}">
                <a16:creationId xmlns:a16="http://schemas.microsoft.com/office/drawing/2014/main" id="{E36322F0-B4E1-4269-B805-73BE9A23190D}"/>
              </a:ext>
            </a:extLst>
          </p:cNvPr>
          <p:cNvGraphicFramePr>
            <a:graphicFrameLocks noGrp="1"/>
          </p:cNvGraphicFramePr>
          <p:nvPr/>
        </p:nvGraphicFramePr>
        <p:xfrm>
          <a:off x="1143000" y="16319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1887" name="Group 143">
            <a:extLst>
              <a:ext uri="{FF2B5EF4-FFF2-40B4-BE49-F238E27FC236}">
                <a16:creationId xmlns:a16="http://schemas.microsoft.com/office/drawing/2014/main" id="{C725A18F-6F72-41DB-9E22-3BCE7B597EC4}"/>
              </a:ext>
            </a:extLst>
          </p:cNvPr>
          <p:cNvGraphicFramePr>
            <a:graphicFrameLocks noGrp="1"/>
          </p:cNvGraphicFramePr>
          <p:nvPr/>
        </p:nvGraphicFramePr>
        <p:xfrm>
          <a:off x="1066800" y="23018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2041" name="Group 297">
            <a:extLst>
              <a:ext uri="{FF2B5EF4-FFF2-40B4-BE49-F238E27FC236}">
                <a16:creationId xmlns:a16="http://schemas.microsoft.com/office/drawing/2014/main" id="{448E3016-C24B-4025-B034-0ABED4C1418A}"/>
              </a:ext>
            </a:extLst>
          </p:cNvPr>
          <p:cNvGraphicFramePr>
            <a:graphicFrameLocks noGrp="1"/>
          </p:cNvGraphicFramePr>
          <p:nvPr/>
        </p:nvGraphicFramePr>
        <p:xfrm>
          <a:off x="1143000" y="30480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1945" name="Group 201">
            <a:extLst>
              <a:ext uri="{FF2B5EF4-FFF2-40B4-BE49-F238E27FC236}">
                <a16:creationId xmlns:a16="http://schemas.microsoft.com/office/drawing/2014/main" id="{296DA1BB-F4F3-487E-8F0A-D16FDEB35F1D}"/>
              </a:ext>
            </a:extLst>
          </p:cNvPr>
          <p:cNvGraphicFramePr>
            <a:graphicFrameLocks noGrp="1"/>
          </p:cNvGraphicFramePr>
          <p:nvPr/>
        </p:nvGraphicFramePr>
        <p:xfrm>
          <a:off x="1066800" y="37179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2039" name="Group 295">
            <a:extLst>
              <a:ext uri="{FF2B5EF4-FFF2-40B4-BE49-F238E27FC236}">
                <a16:creationId xmlns:a16="http://schemas.microsoft.com/office/drawing/2014/main" id="{0D1FAA80-90F2-4990-B922-D89331280B19}"/>
              </a:ext>
            </a:extLst>
          </p:cNvPr>
          <p:cNvGraphicFramePr>
            <a:graphicFrameLocks noGrp="1"/>
          </p:cNvGraphicFramePr>
          <p:nvPr/>
        </p:nvGraphicFramePr>
        <p:xfrm>
          <a:off x="1143000" y="44513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2002" name="Group 258">
            <a:extLst>
              <a:ext uri="{FF2B5EF4-FFF2-40B4-BE49-F238E27FC236}">
                <a16:creationId xmlns:a16="http://schemas.microsoft.com/office/drawing/2014/main" id="{29F959E8-0675-404D-BCA0-AF4EE8464385}"/>
              </a:ext>
            </a:extLst>
          </p:cNvPr>
          <p:cNvGraphicFramePr>
            <a:graphicFrameLocks noGrp="1"/>
          </p:cNvGraphicFramePr>
          <p:nvPr/>
        </p:nvGraphicFramePr>
        <p:xfrm>
          <a:off x="1066800" y="51212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430" name="Rectangle 301">
            <a:extLst>
              <a:ext uri="{FF2B5EF4-FFF2-40B4-BE49-F238E27FC236}">
                <a16:creationId xmlns:a16="http://schemas.microsoft.com/office/drawing/2014/main" id="{05AB61B6-C819-444C-B1B2-623F50D8F7D9}"/>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0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9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0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004" name="Group 236">
            <a:extLst>
              <a:ext uri="{FF2B5EF4-FFF2-40B4-BE49-F238E27FC236}">
                <a16:creationId xmlns:a16="http://schemas.microsoft.com/office/drawing/2014/main" id="{239FE37D-95A6-4F65-AF97-089DE73DC050}"/>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2796" name="Group 28">
            <a:extLst>
              <a:ext uri="{FF2B5EF4-FFF2-40B4-BE49-F238E27FC236}">
                <a16:creationId xmlns:a16="http://schemas.microsoft.com/office/drawing/2014/main" id="{6BCC1F41-A002-4D83-A5C6-960BDF83F24A}"/>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008" name="Group 240">
            <a:extLst>
              <a:ext uri="{FF2B5EF4-FFF2-40B4-BE49-F238E27FC236}">
                <a16:creationId xmlns:a16="http://schemas.microsoft.com/office/drawing/2014/main" id="{ABE4A423-8049-4F5E-B4B0-6AA8D4F122D2}"/>
              </a:ext>
            </a:extLst>
          </p:cNvPr>
          <p:cNvGraphicFramePr>
            <a:graphicFrameLocks noGrp="1"/>
          </p:cNvGraphicFramePr>
          <p:nvPr/>
        </p:nvGraphicFramePr>
        <p:xfrm>
          <a:off x="1143000" y="15557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2853" name="Group 85">
            <a:extLst>
              <a:ext uri="{FF2B5EF4-FFF2-40B4-BE49-F238E27FC236}">
                <a16:creationId xmlns:a16="http://schemas.microsoft.com/office/drawing/2014/main" id="{E2EAD936-6199-42F9-BFBB-C132A44275CF}"/>
              </a:ext>
            </a:extLst>
          </p:cNvPr>
          <p:cNvGraphicFramePr>
            <a:graphicFrameLocks noGrp="1"/>
          </p:cNvGraphicFramePr>
          <p:nvPr/>
        </p:nvGraphicFramePr>
        <p:xfrm>
          <a:off x="1066800" y="22256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012" name="Group 244">
            <a:extLst>
              <a:ext uri="{FF2B5EF4-FFF2-40B4-BE49-F238E27FC236}">
                <a16:creationId xmlns:a16="http://schemas.microsoft.com/office/drawing/2014/main" id="{1E140814-BAE7-498C-A20D-BD0343576C0A}"/>
              </a:ext>
            </a:extLst>
          </p:cNvPr>
          <p:cNvGraphicFramePr>
            <a:graphicFrameLocks noGrp="1"/>
          </p:cNvGraphicFramePr>
          <p:nvPr/>
        </p:nvGraphicFramePr>
        <p:xfrm>
          <a:off x="1143000" y="29273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2912" name="Group 144">
            <a:extLst>
              <a:ext uri="{FF2B5EF4-FFF2-40B4-BE49-F238E27FC236}">
                <a16:creationId xmlns:a16="http://schemas.microsoft.com/office/drawing/2014/main" id="{6AE5F74B-2823-457C-A630-A4EFD92A9662}"/>
              </a:ext>
            </a:extLst>
          </p:cNvPr>
          <p:cNvGraphicFramePr>
            <a:graphicFrameLocks noGrp="1"/>
          </p:cNvGraphicFramePr>
          <p:nvPr/>
        </p:nvGraphicFramePr>
        <p:xfrm>
          <a:off x="1066800" y="35972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2945" name="Group 177">
            <a:extLst>
              <a:ext uri="{FF2B5EF4-FFF2-40B4-BE49-F238E27FC236}">
                <a16:creationId xmlns:a16="http://schemas.microsoft.com/office/drawing/2014/main" id="{C84F4C22-B10B-4BE3-B12C-D23CB1E04926}"/>
              </a:ext>
            </a:extLst>
          </p:cNvPr>
          <p:cNvGraphicFramePr>
            <a:graphicFrameLocks noGrp="1"/>
          </p:cNvGraphicFramePr>
          <p:nvPr/>
        </p:nvGraphicFramePr>
        <p:xfrm>
          <a:off x="1143000" y="42989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2969" name="Group 201">
            <a:extLst>
              <a:ext uri="{FF2B5EF4-FFF2-40B4-BE49-F238E27FC236}">
                <a16:creationId xmlns:a16="http://schemas.microsoft.com/office/drawing/2014/main" id="{D23212DD-6440-4E5D-A04F-4DDF4B0AFCA1}"/>
              </a:ext>
            </a:extLst>
          </p:cNvPr>
          <p:cNvGraphicFramePr>
            <a:graphicFrameLocks noGrp="1"/>
          </p:cNvGraphicFramePr>
          <p:nvPr/>
        </p:nvGraphicFramePr>
        <p:xfrm>
          <a:off x="1066800" y="49688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454" name="Rectangle 245">
            <a:extLst>
              <a:ext uri="{FF2B5EF4-FFF2-40B4-BE49-F238E27FC236}">
                <a16:creationId xmlns:a16="http://schemas.microsoft.com/office/drawing/2014/main" id="{DFE3ADDE-CF78-4417-9B9B-4F9E6D1A6EF7}"/>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5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0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9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6" name="Group 4">
            <a:extLst>
              <a:ext uri="{FF2B5EF4-FFF2-40B4-BE49-F238E27FC236}">
                <a16:creationId xmlns:a16="http://schemas.microsoft.com/office/drawing/2014/main" id="{A6F4A2C4-A85D-43F1-8D4C-BD2F112FA232}"/>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3820" name="Group 28">
            <a:extLst>
              <a:ext uri="{FF2B5EF4-FFF2-40B4-BE49-F238E27FC236}">
                <a16:creationId xmlns:a16="http://schemas.microsoft.com/office/drawing/2014/main" id="{7560DC3E-1599-418D-8E00-779551EDB2B9}"/>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969" name="Group 177">
            <a:extLst>
              <a:ext uri="{FF2B5EF4-FFF2-40B4-BE49-F238E27FC236}">
                <a16:creationId xmlns:a16="http://schemas.microsoft.com/office/drawing/2014/main" id="{7F73003C-0F9A-4D69-94A3-57A3A1D9AAEB}"/>
              </a:ext>
            </a:extLst>
          </p:cNvPr>
          <p:cNvGraphicFramePr>
            <a:graphicFrameLocks noGrp="1"/>
          </p:cNvGraphicFramePr>
          <p:nvPr/>
        </p:nvGraphicFramePr>
        <p:xfrm>
          <a:off x="1143000" y="15557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3877" name="Group 85">
            <a:extLst>
              <a:ext uri="{FF2B5EF4-FFF2-40B4-BE49-F238E27FC236}">
                <a16:creationId xmlns:a16="http://schemas.microsoft.com/office/drawing/2014/main" id="{425B219A-11E0-49EA-BAC3-E446252FC47E}"/>
              </a:ext>
            </a:extLst>
          </p:cNvPr>
          <p:cNvGraphicFramePr>
            <a:graphicFrameLocks noGrp="1"/>
          </p:cNvGraphicFramePr>
          <p:nvPr/>
        </p:nvGraphicFramePr>
        <p:xfrm>
          <a:off x="1066800" y="22256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028" name="Group 236">
            <a:extLst>
              <a:ext uri="{FF2B5EF4-FFF2-40B4-BE49-F238E27FC236}">
                <a16:creationId xmlns:a16="http://schemas.microsoft.com/office/drawing/2014/main" id="{122B50CF-EB82-489E-BA86-4EB60CE356DA}"/>
              </a:ext>
            </a:extLst>
          </p:cNvPr>
          <p:cNvGraphicFramePr>
            <a:graphicFrameLocks noGrp="1"/>
          </p:cNvGraphicFramePr>
          <p:nvPr/>
        </p:nvGraphicFramePr>
        <p:xfrm>
          <a:off x="1143000" y="29273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3935" name="Group 143">
            <a:extLst>
              <a:ext uri="{FF2B5EF4-FFF2-40B4-BE49-F238E27FC236}">
                <a16:creationId xmlns:a16="http://schemas.microsoft.com/office/drawing/2014/main" id="{8CDE72E9-5A62-4B1E-B488-4C7EC652A220}"/>
              </a:ext>
            </a:extLst>
          </p:cNvPr>
          <p:cNvGraphicFramePr>
            <a:graphicFrameLocks noGrp="1"/>
          </p:cNvGraphicFramePr>
          <p:nvPr/>
        </p:nvGraphicFramePr>
        <p:xfrm>
          <a:off x="1066800" y="35972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970" name="Group 178">
            <a:extLst>
              <a:ext uri="{FF2B5EF4-FFF2-40B4-BE49-F238E27FC236}">
                <a16:creationId xmlns:a16="http://schemas.microsoft.com/office/drawing/2014/main" id="{13DBE6BD-29F3-4876-88BC-09A4F9C966D9}"/>
              </a:ext>
            </a:extLst>
          </p:cNvPr>
          <p:cNvGraphicFramePr>
            <a:graphicFrameLocks noGrp="1"/>
          </p:cNvGraphicFramePr>
          <p:nvPr/>
        </p:nvGraphicFramePr>
        <p:xfrm>
          <a:off x="1143000" y="42989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3994" name="Group 202">
            <a:extLst>
              <a:ext uri="{FF2B5EF4-FFF2-40B4-BE49-F238E27FC236}">
                <a16:creationId xmlns:a16="http://schemas.microsoft.com/office/drawing/2014/main" id="{E2E93918-C3F6-4769-9BE8-A8C3EAC39418}"/>
              </a:ext>
            </a:extLst>
          </p:cNvPr>
          <p:cNvGraphicFramePr>
            <a:graphicFrameLocks noGrp="1"/>
          </p:cNvGraphicFramePr>
          <p:nvPr/>
        </p:nvGraphicFramePr>
        <p:xfrm>
          <a:off x="1066800" y="49688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478" name="Rectangle 237">
            <a:extLst>
              <a:ext uri="{FF2B5EF4-FFF2-40B4-BE49-F238E27FC236}">
                <a16:creationId xmlns:a16="http://schemas.microsoft.com/office/drawing/2014/main" id="{D33E0656-A6C9-422D-B471-2298BBDBEDAA}"/>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9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87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9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8C61BB3-638E-41F2-8231-36C57BB87BF0}"/>
              </a:ext>
            </a:extLst>
          </p:cNvPr>
          <p:cNvSpPr>
            <a:spLocks noGrp="1" noChangeArrowheads="1"/>
          </p:cNvSpPr>
          <p:nvPr>
            <p:ph type="title"/>
          </p:nvPr>
        </p:nvSpPr>
        <p:spPr>
          <a:xfrm>
            <a:off x="615820" y="146449"/>
            <a:ext cx="8042988" cy="857250"/>
          </a:xfrm>
          <a:noFill/>
          <a:ln>
            <a:noFill/>
          </a:ln>
          <a:effectLst>
            <a:outerShdw blurRad="149987" dist="250190" dir="8460000" algn="ctr">
              <a:srgbClr val="000000">
                <a:alpha val="28000"/>
              </a:srgbClr>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Removing the Top of a Heap</a:t>
            </a:r>
          </a:p>
        </p:txBody>
      </p:sp>
      <p:sp>
        <p:nvSpPr>
          <p:cNvPr id="24579" name="Rectangle 3">
            <a:extLst>
              <a:ext uri="{FF2B5EF4-FFF2-40B4-BE49-F238E27FC236}">
                <a16:creationId xmlns:a16="http://schemas.microsoft.com/office/drawing/2014/main" id="{FDE748F1-621D-49A6-9540-8621E195FA79}"/>
              </a:ext>
            </a:extLst>
          </p:cNvPr>
          <p:cNvSpPr>
            <a:spLocks noGrp="1" noChangeArrowheads="1"/>
          </p:cNvSpPr>
          <p:nvPr>
            <p:ph type="body" idx="1"/>
          </p:nvPr>
        </p:nvSpPr>
        <p:spPr>
          <a:xfrm>
            <a:off x="521128" y="2149078"/>
            <a:ext cx="3504373" cy="1193008"/>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dirty="0"/>
              <a:t>Move the last node onto the root.</a:t>
            </a:r>
          </a:p>
        </p:txBody>
      </p:sp>
      <p:sp>
        <p:nvSpPr>
          <p:cNvPr id="24580" name="Line 4">
            <a:extLst>
              <a:ext uri="{FF2B5EF4-FFF2-40B4-BE49-F238E27FC236}">
                <a16:creationId xmlns:a16="http://schemas.microsoft.com/office/drawing/2014/main" id="{4303B0BB-66E8-46DC-8057-AC2B43AC7494}"/>
              </a:ext>
            </a:extLst>
          </p:cNvPr>
          <p:cNvSpPr>
            <a:spLocks noChangeShapeType="1"/>
          </p:cNvSpPr>
          <p:nvPr/>
        </p:nvSpPr>
        <p:spPr bwMode="auto">
          <a:xfrm>
            <a:off x="5029201" y="377190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81" name="Line 5">
            <a:extLst>
              <a:ext uri="{FF2B5EF4-FFF2-40B4-BE49-F238E27FC236}">
                <a16:creationId xmlns:a16="http://schemas.microsoft.com/office/drawing/2014/main" id="{24A125B0-CB2D-4CE2-84F1-164F0DE20E82}"/>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82" name="AutoShape 6">
            <a:extLst>
              <a:ext uri="{FF2B5EF4-FFF2-40B4-BE49-F238E27FC236}">
                <a16:creationId xmlns:a16="http://schemas.microsoft.com/office/drawing/2014/main" id="{5FCD7124-A9A0-4725-9EBB-F959E4F4536B}"/>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24583" name="Line 7">
            <a:extLst>
              <a:ext uri="{FF2B5EF4-FFF2-40B4-BE49-F238E27FC236}">
                <a16:creationId xmlns:a16="http://schemas.microsoft.com/office/drawing/2014/main" id="{39F556A4-41F8-4B6C-860F-F1EC6E573AA7}"/>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84" name="AutoShape 8">
            <a:extLst>
              <a:ext uri="{FF2B5EF4-FFF2-40B4-BE49-F238E27FC236}">
                <a16:creationId xmlns:a16="http://schemas.microsoft.com/office/drawing/2014/main" id="{896C614A-0B3D-47DD-B371-380DD1AC4F99}"/>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24585" name="Line 9">
            <a:extLst>
              <a:ext uri="{FF2B5EF4-FFF2-40B4-BE49-F238E27FC236}">
                <a16:creationId xmlns:a16="http://schemas.microsoft.com/office/drawing/2014/main" id="{FB45D66B-A9F7-4470-98D0-0FEBAC4701E9}"/>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86" name="AutoShape 10">
            <a:extLst>
              <a:ext uri="{FF2B5EF4-FFF2-40B4-BE49-F238E27FC236}">
                <a16:creationId xmlns:a16="http://schemas.microsoft.com/office/drawing/2014/main" id="{ACCDD1A5-14D5-4463-AC90-C6DD36B5CF9C}"/>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24587" name="Line 11">
            <a:extLst>
              <a:ext uri="{FF2B5EF4-FFF2-40B4-BE49-F238E27FC236}">
                <a16:creationId xmlns:a16="http://schemas.microsoft.com/office/drawing/2014/main" id="{6D7CD939-976F-4C14-BC82-9291F059F1DB}"/>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88" name="AutoShape 12">
            <a:extLst>
              <a:ext uri="{FF2B5EF4-FFF2-40B4-BE49-F238E27FC236}">
                <a16:creationId xmlns:a16="http://schemas.microsoft.com/office/drawing/2014/main" id="{8BE3098C-10D7-4499-B884-FBE25984A744}"/>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24589" name="Line 13">
            <a:extLst>
              <a:ext uri="{FF2B5EF4-FFF2-40B4-BE49-F238E27FC236}">
                <a16:creationId xmlns:a16="http://schemas.microsoft.com/office/drawing/2014/main" id="{949C3D93-7712-4533-8132-00E54232DE30}"/>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90" name="AutoShape 14">
            <a:extLst>
              <a:ext uri="{FF2B5EF4-FFF2-40B4-BE49-F238E27FC236}">
                <a16:creationId xmlns:a16="http://schemas.microsoft.com/office/drawing/2014/main" id="{4640254F-E6C5-4D34-83F0-3299E339D322}"/>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24591" name="Line 15">
            <a:extLst>
              <a:ext uri="{FF2B5EF4-FFF2-40B4-BE49-F238E27FC236}">
                <a16:creationId xmlns:a16="http://schemas.microsoft.com/office/drawing/2014/main" id="{3AE0DB5C-5233-4199-8D92-78A8D6F3E946}"/>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92" name="AutoShape 16">
            <a:extLst>
              <a:ext uri="{FF2B5EF4-FFF2-40B4-BE49-F238E27FC236}">
                <a16:creationId xmlns:a16="http://schemas.microsoft.com/office/drawing/2014/main" id="{4254F8AF-46E1-4FC2-A1C3-7991F714C2E2}"/>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24593" name="Line 17">
            <a:extLst>
              <a:ext uri="{FF2B5EF4-FFF2-40B4-BE49-F238E27FC236}">
                <a16:creationId xmlns:a16="http://schemas.microsoft.com/office/drawing/2014/main" id="{19B0E4F4-BBEE-44D2-A32C-875FE7897B25}"/>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4594" name="AutoShape 18">
            <a:extLst>
              <a:ext uri="{FF2B5EF4-FFF2-40B4-BE49-F238E27FC236}">
                <a16:creationId xmlns:a16="http://schemas.microsoft.com/office/drawing/2014/main" id="{FED72308-6A24-42EA-B2C5-A2A6BBF4D569}"/>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24595" name="AutoShape 19">
            <a:extLst>
              <a:ext uri="{FF2B5EF4-FFF2-40B4-BE49-F238E27FC236}">
                <a16:creationId xmlns:a16="http://schemas.microsoft.com/office/drawing/2014/main" id="{50302F4E-8905-4CEA-9C4B-262124BA2EF1}"/>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24596" name="AutoShape 20">
            <a:extLst>
              <a:ext uri="{FF2B5EF4-FFF2-40B4-BE49-F238E27FC236}">
                <a16:creationId xmlns:a16="http://schemas.microsoft.com/office/drawing/2014/main" id="{9E8B0F65-8C8F-459C-9DCB-8B7402132AE0}"/>
              </a:ext>
            </a:extLst>
          </p:cNvPr>
          <p:cNvSpPr>
            <a:spLocks noChangeArrowheads="1"/>
          </p:cNvSpPr>
          <p:nvPr/>
        </p:nvSpPr>
        <p:spPr bwMode="auto">
          <a:xfrm>
            <a:off x="5301855" y="4050507"/>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24597" name="Arc 21">
            <a:extLst>
              <a:ext uri="{FF2B5EF4-FFF2-40B4-BE49-F238E27FC236}">
                <a16:creationId xmlns:a16="http://schemas.microsoft.com/office/drawing/2014/main" id="{B9833542-EDCB-4F8C-81D3-F03AE8BADB60}"/>
              </a:ext>
            </a:extLst>
          </p:cNvPr>
          <p:cNvSpPr>
            <a:spLocks/>
          </p:cNvSpPr>
          <p:nvPr/>
        </p:nvSpPr>
        <p:spPr bwMode="auto">
          <a:xfrm>
            <a:off x="5737622" y="2583656"/>
            <a:ext cx="571500" cy="1600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762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0" name="Group 4">
            <a:extLst>
              <a:ext uri="{FF2B5EF4-FFF2-40B4-BE49-F238E27FC236}">
                <a16:creationId xmlns:a16="http://schemas.microsoft.com/office/drawing/2014/main" id="{281F312F-3BCA-42D9-9249-9E33992D61A9}"/>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4844" name="Group 28">
            <a:extLst>
              <a:ext uri="{FF2B5EF4-FFF2-40B4-BE49-F238E27FC236}">
                <a16:creationId xmlns:a16="http://schemas.microsoft.com/office/drawing/2014/main" id="{73DA1686-4BBD-411B-895E-846FC490B902}"/>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994" name="Group 178">
            <a:extLst>
              <a:ext uri="{FF2B5EF4-FFF2-40B4-BE49-F238E27FC236}">
                <a16:creationId xmlns:a16="http://schemas.microsoft.com/office/drawing/2014/main" id="{6B902087-9DBB-45BC-9046-438F8CE0D00E}"/>
              </a:ext>
            </a:extLst>
          </p:cNvPr>
          <p:cNvGraphicFramePr>
            <a:graphicFrameLocks noGrp="1"/>
          </p:cNvGraphicFramePr>
          <p:nvPr/>
        </p:nvGraphicFramePr>
        <p:xfrm>
          <a:off x="1143000" y="16002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4901" name="Group 85">
            <a:extLst>
              <a:ext uri="{FF2B5EF4-FFF2-40B4-BE49-F238E27FC236}">
                <a16:creationId xmlns:a16="http://schemas.microsoft.com/office/drawing/2014/main" id="{C124D212-3229-4228-8EA6-AD1CFD1DB23F}"/>
              </a:ext>
            </a:extLst>
          </p:cNvPr>
          <p:cNvGraphicFramePr>
            <a:graphicFrameLocks noGrp="1"/>
          </p:cNvGraphicFramePr>
          <p:nvPr/>
        </p:nvGraphicFramePr>
        <p:xfrm>
          <a:off x="1066800" y="22701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992" name="Group 176">
            <a:extLst>
              <a:ext uri="{FF2B5EF4-FFF2-40B4-BE49-F238E27FC236}">
                <a16:creationId xmlns:a16="http://schemas.microsoft.com/office/drawing/2014/main" id="{6C98EAAC-C8D9-4E42-B6A1-E48B3BA6420E}"/>
              </a:ext>
            </a:extLst>
          </p:cNvPr>
          <p:cNvGraphicFramePr>
            <a:graphicFrameLocks noGrp="1"/>
          </p:cNvGraphicFramePr>
          <p:nvPr/>
        </p:nvGraphicFramePr>
        <p:xfrm>
          <a:off x="1143000" y="30035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4958" name="Group 142">
            <a:extLst>
              <a:ext uri="{FF2B5EF4-FFF2-40B4-BE49-F238E27FC236}">
                <a16:creationId xmlns:a16="http://schemas.microsoft.com/office/drawing/2014/main" id="{B94B40E0-4297-4D3B-8468-7CAA8A3B9144}"/>
              </a:ext>
            </a:extLst>
          </p:cNvPr>
          <p:cNvGraphicFramePr>
            <a:graphicFrameLocks noGrp="1"/>
          </p:cNvGraphicFramePr>
          <p:nvPr/>
        </p:nvGraphicFramePr>
        <p:xfrm>
          <a:off x="1066800" y="36734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467" name="Rectangle 179">
            <a:extLst>
              <a:ext uri="{FF2B5EF4-FFF2-40B4-BE49-F238E27FC236}">
                <a16:creationId xmlns:a16="http://schemas.microsoft.com/office/drawing/2014/main" id="{7E613E4B-C656-4C96-B43F-3364EEFB5CEB}"/>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0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9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Group 4">
            <a:extLst>
              <a:ext uri="{FF2B5EF4-FFF2-40B4-BE49-F238E27FC236}">
                <a16:creationId xmlns:a16="http://schemas.microsoft.com/office/drawing/2014/main" id="{5602138B-4170-456C-9E7B-E2DE4997A0CA}"/>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5868" name="Group 28">
            <a:extLst>
              <a:ext uri="{FF2B5EF4-FFF2-40B4-BE49-F238E27FC236}">
                <a16:creationId xmlns:a16="http://schemas.microsoft.com/office/drawing/2014/main" id="{96F4AF1D-612D-442C-B273-673D780E3CE8}"/>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6017" name="Group 177">
            <a:extLst>
              <a:ext uri="{FF2B5EF4-FFF2-40B4-BE49-F238E27FC236}">
                <a16:creationId xmlns:a16="http://schemas.microsoft.com/office/drawing/2014/main" id="{C90977E6-E93E-4A89-B143-22F2EBD6D823}"/>
              </a:ext>
            </a:extLst>
          </p:cNvPr>
          <p:cNvGraphicFramePr>
            <a:graphicFrameLocks noGrp="1"/>
          </p:cNvGraphicFramePr>
          <p:nvPr/>
        </p:nvGraphicFramePr>
        <p:xfrm>
          <a:off x="1143000" y="15557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5925" name="Group 85">
            <a:extLst>
              <a:ext uri="{FF2B5EF4-FFF2-40B4-BE49-F238E27FC236}">
                <a16:creationId xmlns:a16="http://schemas.microsoft.com/office/drawing/2014/main" id="{6DE93D84-AA24-4859-94BC-F5F3C6ABFB00}"/>
              </a:ext>
            </a:extLst>
          </p:cNvPr>
          <p:cNvGraphicFramePr>
            <a:graphicFrameLocks noGrp="1"/>
          </p:cNvGraphicFramePr>
          <p:nvPr/>
        </p:nvGraphicFramePr>
        <p:xfrm>
          <a:off x="1066800" y="22256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959" name="Group 119">
            <a:extLst>
              <a:ext uri="{FF2B5EF4-FFF2-40B4-BE49-F238E27FC236}">
                <a16:creationId xmlns:a16="http://schemas.microsoft.com/office/drawing/2014/main" id="{5F510240-CFEB-47BE-BE24-45AA34FA31C9}"/>
              </a:ext>
            </a:extLst>
          </p:cNvPr>
          <p:cNvGraphicFramePr>
            <a:graphicFrameLocks noGrp="1"/>
          </p:cNvGraphicFramePr>
          <p:nvPr/>
        </p:nvGraphicFramePr>
        <p:xfrm>
          <a:off x="1143000" y="30035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5983" name="Group 143">
            <a:extLst>
              <a:ext uri="{FF2B5EF4-FFF2-40B4-BE49-F238E27FC236}">
                <a16:creationId xmlns:a16="http://schemas.microsoft.com/office/drawing/2014/main" id="{A786C2C1-802D-4253-8108-E37785213A8C}"/>
              </a:ext>
            </a:extLst>
          </p:cNvPr>
          <p:cNvGraphicFramePr>
            <a:graphicFrameLocks noGrp="1"/>
          </p:cNvGraphicFramePr>
          <p:nvPr/>
        </p:nvGraphicFramePr>
        <p:xfrm>
          <a:off x="1066800" y="36734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91" name="Rectangle 178">
            <a:extLst>
              <a:ext uri="{FF2B5EF4-FFF2-40B4-BE49-F238E27FC236}">
                <a16:creationId xmlns:a16="http://schemas.microsoft.com/office/drawing/2014/main" id="{8432AF21-7F10-4F2B-BDBF-D61587A26983}"/>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0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92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59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8" name="Group 4">
            <a:extLst>
              <a:ext uri="{FF2B5EF4-FFF2-40B4-BE49-F238E27FC236}">
                <a16:creationId xmlns:a16="http://schemas.microsoft.com/office/drawing/2014/main" id="{661189CE-E59C-4696-A95A-48885F9069AD}"/>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6892" name="Group 28">
            <a:extLst>
              <a:ext uri="{FF2B5EF4-FFF2-40B4-BE49-F238E27FC236}">
                <a16:creationId xmlns:a16="http://schemas.microsoft.com/office/drawing/2014/main" id="{B7AFC864-4F64-4405-8AEB-27F1B13703BD}"/>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131" name="Group 267">
            <a:extLst>
              <a:ext uri="{FF2B5EF4-FFF2-40B4-BE49-F238E27FC236}">
                <a16:creationId xmlns:a16="http://schemas.microsoft.com/office/drawing/2014/main" id="{22DB637E-E7C8-43EB-BDAB-7DED24FB580E}"/>
              </a:ext>
            </a:extLst>
          </p:cNvPr>
          <p:cNvGraphicFramePr>
            <a:graphicFrameLocks noGrp="1"/>
          </p:cNvGraphicFramePr>
          <p:nvPr/>
        </p:nvGraphicFramePr>
        <p:xfrm>
          <a:off x="1143000" y="16319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6949" name="Group 85">
            <a:extLst>
              <a:ext uri="{FF2B5EF4-FFF2-40B4-BE49-F238E27FC236}">
                <a16:creationId xmlns:a16="http://schemas.microsoft.com/office/drawing/2014/main" id="{BF2FDF33-C1E4-41AB-9397-F2C214627F39}"/>
              </a:ext>
            </a:extLst>
          </p:cNvPr>
          <p:cNvGraphicFramePr>
            <a:graphicFrameLocks noGrp="1"/>
          </p:cNvGraphicFramePr>
          <p:nvPr/>
        </p:nvGraphicFramePr>
        <p:xfrm>
          <a:off x="1066800" y="23018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073" name="Group 209">
            <a:extLst>
              <a:ext uri="{FF2B5EF4-FFF2-40B4-BE49-F238E27FC236}">
                <a16:creationId xmlns:a16="http://schemas.microsoft.com/office/drawing/2014/main" id="{0B514735-4EB9-4D5C-B8E3-BA52E4B961FC}"/>
              </a:ext>
            </a:extLst>
          </p:cNvPr>
          <p:cNvGraphicFramePr>
            <a:graphicFrameLocks noGrp="1"/>
          </p:cNvGraphicFramePr>
          <p:nvPr/>
        </p:nvGraphicFramePr>
        <p:xfrm>
          <a:off x="1143000" y="30797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7097" name="Group 233">
            <a:extLst>
              <a:ext uri="{FF2B5EF4-FFF2-40B4-BE49-F238E27FC236}">
                <a16:creationId xmlns:a16="http://schemas.microsoft.com/office/drawing/2014/main" id="{CD750452-CB96-4AFD-8ACC-E35FEB62E19C}"/>
              </a:ext>
            </a:extLst>
          </p:cNvPr>
          <p:cNvGraphicFramePr>
            <a:graphicFrameLocks noGrp="1"/>
          </p:cNvGraphicFramePr>
          <p:nvPr/>
        </p:nvGraphicFramePr>
        <p:xfrm>
          <a:off x="1066800" y="37496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515" name="Rectangle 268">
            <a:extLst>
              <a:ext uri="{FF2B5EF4-FFF2-40B4-BE49-F238E27FC236}">
                <a16:creationId xmlns:a16="http://schemas.microsoft.com/office/drawing/2014/main" id="{13BEE5F5-810E-4086-820B-5F7DF3BEDE9C}"/>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4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0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2" name="Group 4">
            <a:extLst>
              <a:ext uri="{FF2B5EF4-FFF2-40B4-BE49-F238E27FC236}">
                <a16:creationId xmlns:a16="http://schemas.microsoft.com/office/drawing/2014/main" id="{62A737F1-52C0-4CBB-A798-F3D5974DFE2D}"/>
              </a:ext>
            </a:extLst>
          </p:cNvPr>
          <p:cNvGraphicFramePr>
            <a:graphicFrameLocks noGrp="1"/>
          </p:cNvGraphicFramePr>
          <p:nvPr/>
        </p:nvGraphicFramePr>
        <p:xfrm>
          <a:off x="1143000" y="2286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dirty="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7916" name="Group 28">
            <a:extLst>
              <a:ext uri="{FF2B5EF4-FFF2-40B4-BE49-F238E27FC236}">
                <a16:creationId xmlns:a16="http://schemas.microsoft.com/office/drawing/2014/main" id="{8ECF269F-F208-4E9B-BC87-45269351CA9F}"/>
              </a:ext>
            </a:extLst>
          </p:cNvPr>
          <p:cNvGraphicFramePr>
            <a:graphicFrameLocks noGrp="1"/>
          </p:cNvGraphicFramePr>
          <p:nvPr/>
        </p:nvGraphicFramePr>
        <p:xfrm>
          <a:off x="1066800" y="8985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009" name="Group 121">
            <a:extLst>
              <a:ext uri="{FF2B5EF4-FFF2-40B4-BE49-F238E27FC236}">
                <a16:creationId xmlns:a16="http://schemas.microsoft.com/office/drawing/2014/main" id="{930177E1-3669-4152-8BBC-27528AA1BFF9}"/>
              </a:ext>
            </a:extLst>
          </p:cNvPr>
          <p:cNvGraphicFramePr>
            <a:graphicFrameLocks noGrp="1"/>
          </p:cNvGraphicFramePr>
          <p:nvPr/>
        </p:nvGraphicFramePr>
        <p:xfrm>
          <a:off x="1143000" y="167640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7973" name="Group 85">
            <a:extLst>
              <a:ext uri="{FF2B5EF4-FFF2-40B4-BE49-F238E27FC236}">
                <a16:creationId xmlns:a16="http://schemas.microsoft.com/office/drawing/2014/main" id="{4217B552-1A8E-45F6-8965-2858646315E2}"/>
              </a:ext>
            </a:extLst>
          </p:cNvPr>
          <p:cNvGraphicFramePr>
            <a:graphicFrameLocks noGrp="1"/>
          </p:cNvGraphicFramePr>
          <p:nvPr/>
        </p:nvGraphicFramePr>
        <p:xfrm>
          <a:off x="1066800" y="234632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067" name="Group 179">
            <a:extLst>
              <a:ext uri="{FF2B5EF4-FFF2-40B4-BE49-F238E27FC236}">
                <a16:creationId xmlns:a16="http://schemas.microsoft.com/office/drawing/2014/main" id="{04ACBEC3-4AD9-4190-A876-44825128B894}"/>
              </a:ext>
            </a:extLst>
          </p:cNvPr>
          <p:cNvGraphicFramePr>
            <a:graphicFrameLocks noGrp="1"/>
          </p:cNvGraphicFramePr>
          <p:nvPr/>
        </p:nvGraphicFramePr>
        <p:xfrm>
          <a:off x="1143000" y="3155950"/>
          <a:ext cx="6477000" cy="518048"/>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5175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19</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21</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27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35</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Arial" panose="020B0604020202020204" pitchFamily="34" charset="0"/>
                        </a:rPr>
                        <a:t>45</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2E9B5"/>
                    </a:solidFill>
                  </a:tcPr>
                </a:tc>
                <a:extLst>
                  <a:ext uri="{0D108BD9-81ED-4DB2-BD59-A6C34878D82A}">
                    <a16:rowId xmlns:a16="http://schemas.microsoft.com/office/drawing/2014/main" val="10000"/>
                  </a:ext>
                </a:extLst>
              </a:tr>
            </a:tbl>
          </a:graphicData>
        </a:graphic>
      </p:graphicFrame>
      <p:graphicFrame>
        <p:nvGraphicFramePr>
          <p:cNvPr id="38034" name="Group 146">
            <a:extLst>
              <a:ext uri="{FF2B5EF4-FFF2-40B4-BE49-F238E27FC236}">
                <a16:creationId xmlns:a16="http://schemas.microsoft.com/office/drawing/2014/main" id="{A72AE76F-70C7-4BEF-9547-F15B9B9E632D}"/>
              </a:ext>
            </a:extLst>
          </p:cNvPr>
          <p:cNvGraphicFramePr>
            <a:graphicFrameLocks noGrp="1"/>
          </p:cNvGraphicFramePr>
          <p:nvPr/>
        </p:nvGraphicFramePr>
        <p:xfrm>
          <a:off x="1066800" y="3825875"/>
          <a:ext cx="6580188" cy="365482"/>
        </p:xfrm>
        <a:graphic>
          <a:graphicData uri="http://schemas.openxmlformats.org/drawingml/2006/table">
            <a:tbl>
              <a:tblPr/>
              <a:tblGrid>
                <a:gridCol w="658813">
                  <a:extLst>
                    <a:ext uri="{9D8B030D-6E8A-4147-A177-3AD203B41FA5}">
                      <a16:colId xmlns:a16="http://schemas.microsoft.com/office/drawing/2014/main" val="20000"/>
                    </a:ext>
                  </a:extLst>
                </a:gridCol>
                <a:gridCol w="655637">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405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55638">
                  <a:extLst>
                    <a:ext uri="{9D8B030D-6E8A-4147-A177-3AD203B41FA5}">
                      <a16:colId xmlns:a16="http://schemas.microsoft.com/office/drawing/2014/main" val="20009"/>
                    </a:ext>
                  </a:extLst>
                </a:gridCol>
              </a:tblGrid>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[0]</a:t>
                      </a:r>
                    </a:p>
                  </a:txBody>
                  <a:tcPr marT="45581" marB="45581" anchor="ctr" anchorCtr="1"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[7]</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[8]</a:t>
                      </a:r>
                    </a:p>
                  </a:txBody>
                  <a:tcPr marT="45581" marB="45581" anchor="ctr" anchorCtr="1"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[9]</a:t>
                      </a:r>
                    </a:p>
                  </a:txBody>
                  <a:tcPr marT="45581" marB="45581" anchor="ctr" anchorCtr="1"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539" name="Rectangle 180">
            <a:extLst>
              <a:ext uri="{FF2B5EF4-FFF2-40B4-BE49-F238E27FC236}">
                <a16:creationId xmlns:a16="http://schemas.microsoft.com/office/drawing/2014/main" id="{53232B69-E22C-4281-9B52-88205234A506}"/>
              </a:ext>
            </a:extLst>
          </p:cNvPr>
          <p:cNvSpPr>
            <a:spLocks noChangeArrowheads="1"/>
          </p:cNvSpPr>
          <p:nvPr/>
        </p:nvSpPr>
        <p:spPr bwMode="auto">
          <a:xfrm>
            <a:off x="457200" y="548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ti-ET" sz="2400" b="0" i="0" u="none" strike="noStrike" kern="1200" cap="none" spc="0" normalizeH="0" baseline="0" noProof="0">
                <a:ln>
                  <a:noFill/>
                </a:ln>
                <a:solidFill>
                  <a:srgbClr val="0033CC"/>
                </a:solidFill>
                <a:effectLst/>
                <a:uLnTx/>
                <a:uFillTx/>
                <a:latin typeface="Arial" panose="020B0604020202020204" pitchFamily="34" charset="0"/>
                <a:ea typeface="+mn-ea"/>
                <a:cs typeface="+mn-cs"/>
              </a:rPr>
              <a:t>For an element in arr[i]: Parent[(i-1)/2]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Left child [2i+1]</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ti-ET" sz="2000" b="0" i="0" u="none" strike="noStrike" kern="1200" cap="none" spc="0" normalizeH="0" baseline="0" noProof="0">
                <a:ln>
                  <a:noFill/>
                </a:ln>
                <a:solidFill>
                  <a:srgbClr val="0033CC"/>
                </a:solidFill>
                <a:effectLst/>
                <a:uLnTx/>
                <a:uFillTx/>
                <a:latin typeface="Arial" panose="020B0604020202020204" pitchFamily="34" charset="0"/>
                <a:ea typeface="+mn-ea"/>
                <a:cs typeface="+mn-cs"/>
              </a:rPr>
              <a:t>Right child [2i+2]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0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9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0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63B6A7AE-C934-482F-A6AC-3CC5ECD87469}"/>
              </a:ext>
            </a:extLst>
          </p:cNvPr>
          <p:cNvSpPr>
            <a:spLocks noGrp="1" noChangeArrowheads="1"/>
          </p:cNvSpPr>
          <p:nvPr>
            <p:ph idx="1"/>
          </p:nvPr>
        </p:nvSpPr>
        <p:spPr>
          <a:xfrm>
            <a:off x="350838" y="654604"/>
            <a:ext cx="8229600" cy="5076825"/>
          </a:xfrm>
        </p:spPr>
        <p:txBody>
          <a:bodyPr/>
          <a:lstStyle/>
          <a:p>
            <a:pPr marL="0" indent="0">
              <a:buNone/>
            </a:pPr>
            <a:r>
              <a:rPr lang="en-US" altLang="ti-ET" sz="16600" b="1" dirty="0"/>
              <a:t>Priority Queues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FB20451A-8F28-4726-BF28-22880EDEEAA9}"/>
              </a:ext>
            </a:extLst>
          </p:cNvPr>
          <p:cNvSpPr>
            <a:spLocks noGrp="1"/>
          </p:cNvSpPr>
          <p:nvPr>
            <p:ph type="sldNum" sz="quarter" idx="11"/>
          </p:nvPr>
        </p:nvSpPr>
        <p:spPr/>
        <p:txBody>
          <a:bodyPr/>
          <a:lstStyle/>
          <a:p>
            <a:fld id="{19352AEC-4A16-405B-B408-22B5C55EE9A7}" type="slidenum">
              <a:rPr lang="en-US" altLang="ti-ET"/>
              <a:pPr/>
              <a:t>145</a:t>
            </a:fld>
            <a:endParaRPr lang="en-US" altLang="ti-ET"/>
          </a:p>
        </p:txBody>
      </p:sp>
      <p:sp>
        <p:nvSpPr>
          <p:cNvPr id="479234" name="Rectangle 2">
            <a:extLst>
              <a:ext uri="{FF2B5EF4-FFF2-40B4-BE49-F238E27FC236}">
                <a16:creationId xmlns:a16="http://schemas.microsoft.com/office/drawing/2014/main" id="{6664CE4D-5802-45BA-966B-E21EAEC42FAB}"/>
              </a:ext>
            </a:extLst>
          </p:cNvPr>
          <p:cNvSpPr>
            <a:spLocks noGrp="1" noChangeArrowheads="1"/>
          </p:cNvSpPr>
          <p:nvPr>
            <p:ph type="title"/>
          </p:nvPr>
        </p:nvSpPr>
        <p:spPr/>
        <p:txBody>
          <a:bodyPr/>
          <a:lstStyle/>
          <a:p>
            <a:r>
              <a:rPr lang="en-US" altLang="ti-ET"/>
              <a:t>Priority Queues</a:t>
            </a:r>
          </a:p>
        </p:txBody>
      </p:sp>
      <p:pic>
        <p:nvPicPr>
          <p:cNvPr id="479236" name="Picture 4">
            <a:extLst>
              <a:ext uri="{FF2B5EF4-FFF2-40B4-BE49-F238E27FC236}">
                <a16:creationId xmlns:a16="http://schemas.microsoft.com/office/drawing/2014/main" id="{5D7DA919-CC39-41BF-8CA0-00575717383A}"/>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7458" r="5368" b="-3670"/>
          <a:stretch>
            <a:fillRect/>
          </a:stretch>
        </p:blipFill>
        <p:spPr>
          <a:xfrm>
            <a:off x="633413" y="1497013"/>
            <a:ext cx="7940675" cy="3633787"/>
          </a:xfrm>
          <a:noFill/>
          <a:ln/>
        </p:spPr>
      </p:pic>
      <p:sp>
        <p:nvSpPr>
          <p:cNvPr id="479239" name="Text Box 7">
            <a:extLst>
              <a:ext uri="{FF2B5EF4-FFF2-40B4-BE49-F238E27FC236}">
                <a16:creationId xmlns:a16="http://schemas.microsoft.com/office/drawing/2014/main" id="{4D7035C9-AFD5-4E69-B2A0-9D51C4ACA093}"/>
              </a:ext>
            </a:extLst>
          </p:cNvPr>
          <p:cNvSpPr txBox="1">
            <a:spLocks noChangeArrowheads="1"/>
          </p:cNvSpPr>
          <p:nvPr/>
        </p:nvSpPr>
        <p:spPr bwMode="auto">
          <a:xfrm>
            <a:off x="639763" y="3322638"/>
            <a:ext cx="52276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i-ET" altLang="ti-ET"/>
          </a:p>
        </p:txBody>
      </p:sp>
      <p:pic>
        <p:nvPicPr>
          <p:cNvPr id="479241" name="Picture 9">
            <a:extLst>
              <a:ext uri="{FF2B5EF4-FFF2-40B4-BE49-F238E27FC236}">
                <a16:creationId xmlns:a16="http://schemas.microsoft.com/office/drawing/2014/main" id="{41516123-2411-42A4-AE34-9524CE2D3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1495" b="36517"/>
          <a:stretch>
            <a:fillRect/>
          </a:stretch>
        </p:blipFill>
        <p:spPr bwMode="auto">
          <a:xfrm>
            <a:off x="627063" y="3425825"/>
            <a:ext cx="70961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9243" name="Text Box 11">
            <a:extLst>
              <a:ext uri="{FF2B5EF4-FFF2-40B4-BE49-F238E27FC236}">
                <a16:creationId xmlns:a16="http://schemas.microsoft.com/office/drawing/2014/main" id="{6D6C770F-42AE-4E66-94C9-1C816194F4CE}"/>
              </a:ext>
            </a:extLst>
          </p:cNvPr>
          <p:cNvSpPr txBox="1">
            <a:spLocks noChangeArrowheads="1"/>
          </p:cNvSpPr>
          <p:nvPr/>
        </p:nvSpPr>
        <p:spPr bwMode="auto">
          <a:xfrm>
            <a:off x="1963738" y="3922713"/>
            <a:ext cx="4381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12</a:t>
            </a:r>
          </a:p>
        </p:txBody>
      </p:sp>
      <p:sp>
        <p:nvSpPr>
          <p:cNvPr id="479244" name="Text Box 12">
            <a:extLst>
              <a:ext uri="{FF2B5EF4-FFF2-40B4-BE49-F238E27FC236}">
                <a16:creationId xmlns:a16="http://schemas.microsoft.com/office/drawing/2014/main" id="{8F2EC395-1F67-408B-AED0-B18479B669E4}"/>
              </a:ext>
            </a:extLst>
          </p:cNvPr>
          <p:cNvSpPr txBox="1">
            <a:spLocks noChangeArrowheads="1"/>
          </p:cNvSpPr>
          <p:nvPr/>
        </p:nvSpPr>
        <p:spPr bwMode="auto">
          <a:xfrm>
            <a:off x="6308725" y="3932238"/>
            <a:ext cx="4381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4  </a:t>
            </a:r>
          </a:p>
        </p:txBody>
      </p:sp>
    </p:spTree>
    <p:extLst>
      <p:ext uri="{BB962C8B-B14F-4D97-AF65-F5344CB8AC3E}">
        <p14:creationId xmlns:p14="http://schemas.microsoft.com/office/powerpoint/2010/main" val="2211869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2D60B2CD-0482-4CA1-BC3B-FA5D9A49A65C}"/>
              </a:ext>
            </a:extLst>
          </p:cNvPr>
          <p:cNvSpPr>
            <a:spLocks noGrp="1"/>
          </p:cNvSpPr>
          <p:nvPr>
            <p:ph type="sldNum" sz="quarter" idx="11"/>
          </p:nvPr>
        </p:nvSpPr>
        <p:spPr/>
        <p:txBody>
          <a:bodyPr/>
          <a:lstStyle/>
          <a:p>
            <a:fld id="{F4441F2D-1CA4-4F98-8A6B-2CC5C0588863}" type="slidenum">
              <a:rPr lang="en-US" altLang="ti-ET"/>
              <a:pPr/>
              <a:t>146</a:t>
            </a:fld>
            <a:endParaRPr lang="en-US" altLang="ti-ET"/>
          </a:p>
        </p:txBody>
      </p:sp>
      <p:sp>
        <p:nvSpPr>
          <p:cNvPr id="489474" name="Rectangle 2">
            <a:extLst>
              <a:ext uri="{FF2B5EF4-FFF2-40B4-BE49-F238E27FC236}">
                <a16:creationId xmlns:a16="http://schemas.microsoft.com/office/drawing/2014/main" id="{6CA94033-CF52-4DB6-B9CF-369435FA07C6}"/>
              </a:ext>
            </a:extLst>
          </p:cNvPr>
          <p:cNvSpPr>
            <a:spLocks noGrp="1" noChangeArrowheads="1"/>
          </p:cNvSpPr>
          <p:nvPr>
            <p:ph type="title"/>
          </p:nvPr>
        </p:nvSpPr>
        <p:spPr/>
        <p:txBody>
          <a:bodyPr/>
          <a:lstStyle/>
          <a:p>
            <a:r>
              <a:rPr lang="en-US" altLang="ti-ET" sz="3600" dirty="0"/>
              <a:t>Operations on Priority Queues</a:t>
            </a:r>
          </a:p>
        </p:txBody>
      </p:sp>
      <p:sp>
        <p:nvSpPr>
          <p:cNvPr id="489475" name="Rectangle 3">
            <a:extLst>
              <a:ext uri="{FF2B5EF4-FFF2-40B4-BE49-F238E27FC236}">
                <a16:creationId xmlns:a16="http://schemas.microsoft.com/office/drawing/2014/main" id="{CDC1983E-B52B-4AEA-B525-EEA5112D2CA2}"/>
              </a:ext>
            </a:extLst>
          </p:cNvPr>
          <p:cNvSpPr>
            <a:spLocks noGrp="1" noChangeArrowheads="1"/>
          </p:cNvSpPr>
          <p:nvPr>
            <p:ph type="body" idx="1"/>
          </p:nvPr>
        </p:nvSpPr>
        <p:spPr>
          <a:xfrm>
            <a:off x="350838" y="1214438"/>
            <a:ext cx="8259762" cy="5338762"/>
          </a:xfrm>
          <a:noFill/>
          <a:ln/>
        </p:spPr>
        <p:txBody>
          <a:bodyPr/>
          <a:lstStyle/>
          <a:p>
            <a:pPr>
              <a:lnSpc>
                <a:spcPct val="150000"/>
              </a:lnSpc>
            </a:pPr>
            <a:r>
              <a:rPr lang="en-US" altLang="ti-ET"/>
              <a:t>Max-priority queues support the following operations:</a:t>
            </a:r>
          </a:p>
          <a:p>
            <a:pPr lvl="1">
              <a:lnSpc>
                <a:spcPct val="150000"/>
              </a:lnSpc>
            </a:pPr>
            <a:r>
              <a:rPr lang="en-US" altLang="ti-ET">
                <a:solidFill>
                  <a:schemeClr val="accent2"/>
                </a:solidFill>
              </a:rPr>
              <a:t>INSERT</a:t>
            </a:r>
            <a:r>
              <a:rPr lang="en-US" altLang="ti-ET">
                <a:solidFill>
                  <a:schemeClr val="accent2"/>
                </a:solidFill>
                <a:latin typeface="Comic Sans MS" panose="030F0702030302020204" pitchFamily="66" charset="0"/>
              </a:rPr>
              <a:t>(S, x)</a:t>
            </a:r>
            <a:r>
              <a:rPr lang="en-US" altLang="ti-ET"/>
              <a:t>: </a:t>
            </a:r>
            <a:r>
              <a:rPr lang="en-US" altLang="ti-ET" u="sng"/>
              <a:t>inserts</a:t>
            </a:r>
            <a:r>
              <a:rPr lang="en-US" altLang="ti-ET"/>
              <a:t> element </a:t>
            </a:r>
            <a:r>
              <a:rPr lang="en-US" altLang="ti-ET">
                <a:latin typeface="Comic Sans MS" panose="030F0702030302020204" pitchFamily="66" charset="0"/>
              </a:rPr>
              <a:t>x</a:t>
            </a:r>
            <a:r>
              <a:rPr lang="en-US" altLang="ti-ET"/>
              <a:t> into set </a:t>
            </a:r>
            <a:r>
              <a:rPr lang="en-US" altLang="ti-ET">
                <a:latin typeface="Comic Sans MS" panose="030F0702030302020204" pitchFamily="66" charset="0"/>
              </a:rPr>
              <a:t>S</a:t>
            </a:r>
            <a:endParaRPr lang="en-US" altLang="ti-ET"/>
          </a:p>
          <a:p>
            <a:pPr lvl="1">
              <a:lnSpc>
                <a:spcPct val="150000"/>
              </a:lnSpc>
            </a:pPr>
            <a:r>
              <a:rPr lang="en-US" altLang="ti-ET">
                <a:solidFill>
                  <a:schemeClr val="accent2"/>
                </a:solidFill>
              </a:rPr>
              <a:t>EXTRACT-MAX</a:t>
            </a:r>
            <a:r>
              <a:rPr lang="en-US" altLang="ti-ET">
                <a:solidFill>
                  <a:schemeClr val="accent2"/>
                </a:solidFill>
                <a:latin typeface="Comic Sans MS" panose="030F0702030302020204" pitchFamily="66" charset="0"/>
              </a:rPr>
              <a:t>(S)</a:t>
            </a:r>
            <a:r>
              <a:rPr lang="en-US" altLang="ti-ET"/>
              <a:t>: </a:t>
            </a:r>
            <a:r>
              <a:rPr lang="en-US" altLang="ti-ET" u="sng"/>
              <a:t>removes and returns</a:t>
            </a:r>
            <a:r>
              <a:rPr lang="en-US" altLang="ti-ET"/>
              <a:t> element of </a:t>
            </a:r>
            <a:r>
              <a:rPr lang="en-US" altLang="ti-ET">
                <a:latin typeface="Comic Sans MS" panose="030F0702030302020204" pitchFamily="66" charset="0"/>
              </a:rPr>
              <a:t>S</a:t>
            </a:r>
            <a:r>
              <a:rPr lang="en-US" altLang="ti-ET"/>
              <a:t> with largest key</a:t>
            </a:r>
          </a:p>
          <a:p>
            <a:pPr lvl="1">
              <a:lnSpc>
                <a:spcPct val="150000"/>
              </a:lnSpc>
            </a:pPr>
            <a:r>
              <a:rPr lang="en-US" altLang="ti-ET">
                <a:solidFill>
                  <a:schemeClr val="accent2"/>
                </a:solidFill>
              </a:rPr>
              <a:t>MAXIMUM</a:t>
            </a:r>
            <a:r>
              <a:rPr lang="en-US" altLang="ti-ET">
                <a:solidFill>
                  <a:schemeClr val="accent2"/>
                </a:solidFill>
                <a:latin typeface="Comic Sans MS" panose="030F0702030302020204" pitchFamily="66" charset="0"/>
              </a:rPr>
              <a:t>(S)</a:t>
            </a:r>
            <a:r>
              <a:rPr lang="en-US" altLang="ti-ET"/>
              <a:t>: </a:t>
            </a:r>
            <a:r>
              <a:rPr lang="en-US" altLang="ti-ET" u="sng"/>
              <a:t>returns</a:t>
            </a:r>
            <a:r>
              <a:rPr lang="en-US" altLang="ti-ET"/>
              <a:t> element of </a:t>
            </a:r>
            <a:r>
              <a:rPr lang="en-US" altLang="ti-ET">
                <a:latin typeface="Comic Sans MS" panose="030F0702030302020204" pitchFamily="66" charset="0"/>
              </a:rPr>
              <a:t>S</a:t>
            </a:r>
            <a:r>
              <a:rPr lang="en-US" altLang="ti-ET"/>
              <a:t> with largest key</a:t>
            </a:r>
          </a:p>
          <a:p>
            <a:pPr lvl="1">
              <a:lnSpc>
                <a:spcPct val="150000"/>
              </a:lnSpc>
            </a:pPr>
            <a:r>
              <a:rPr lang="en-US" altLang="ti-ET">
                <a:solidFill>
                  <a:schemeClr val="accent2"/>
                </a:solidFill>
              </a:rPr>
              <a:t>INCREASE-KEY</a:t>
            </a:r>
            <a:r>
              <a:rPr lang="en-US" altLang="ti-ET">
                <a:solidFill>
                  <a:schemeClr val="accent2"/>
                </a:solidFill>
                <a:latin typeface="Comic Sans MS" panose="030F0702030302020204" pitchFamily="66" charset="0"/>
              </a:rPr>
              <a:t>(S, x, k)</a:t>
            </a:r>
            <a:r>
              <a:rPr lang="en-US" altLang="ti-ET"/>
              <a:t>: </a:t>
            </a:r>
            <a:r>
              <a:rPr lang="en-US" altLang="ti-ET" u="sng"/>
              <a:t>increases</a:t>
            </a:r>
            <a:r>
              <a:rPr lang="en-US" altLang="ti-ET"/>
              <a:t> value of element </a:t>
            </a:r>
            <a:r>
              <a:rPr lang="en-US" altLang="ti-ET">
                <a:latin typeface="Comic Sans MS" panose="030F0702030302020204" pitchFamily="66" charset="0"/>
              </a:rPr>
              <a:t>x</a:t>
            </a:r>
            <a:r>
              <a:rPr lang="en-US" altLang="ti-ET"/>
              <a:t>’s key to </a:t>
            </a:r>
            <a:r>
              <a:rPr lang="en-US" altLang="ti-ET">
                <a:latin typeface="Comic Sans MS" panose="030F0702030302020204" pitchFamily="66" charset="0"/>
              </a:rPr>
              <a:t>k</a:t>
            </a:r>
            <a:r>
              <a:rPr lang="en-US" altLang="ti-ET"/>
              <a:t> (Assume </a:t>
            </a:r>
            <a:r>
              <a:rPr lang="en-US" altLang="ti-ET">
                <a:latin typeface="Comic Sans MS" panose="030F0702030302020204" pitchFamily="66" charset="0"/>
              </a:rPr>
              <a:t>k ≥ x</a:t>
            </a:r>
            <a:r>
              <a:rPr lang="en-US" altLang="ti-ET"/>
              <a:t>’s current key value)</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FA022825-E11D-4683-B480-688ADC108B1A}"/>
              </a:ext>
            </a:extLst>
          </p:cNvPr>
          <p:cNvSpPr>
            <a:spLocks noGrp="1"/>
          </p:cNvSpPr>
          <p:nvPr>
            <p:ph type="sldNum" sz="quarter" idx="11"/>
          </p:nvPr>
        </p:nvSpPr>
        <p:spPr/>
        <p:txBody>
          <a:bodyPr/>
          <a:lstStyle/>
          <a:p>
            <a:fld id="{F996ACD3-7B79-4A60-8389-21831634A898}" type="slidenum">
              <a:rPr lang="en-US" altLang="ti-ET"/>
              <a:pPr/>
              <a:t>147</a:t>
            </a:fld>
            <a:endParaRPr lang="en-US" altLang="ti-ET"/>
          </a:p>
        </p:txBody>
      </p:sp>
      <p:sp>
        <p:nvSpPr>
          <p:cNvPr id="484354" name="Rectangle 2">
            <a:extLst>
              <a:ext uri="{FF2B5EF4-FFF2-40B4-BE49-F238E27FC236}">
                <a16:creationId xmlns:a16="http://schemas.microsoft.com/office/drawing/2014/main" id="{D1CDF1DC-A520-467D-B4AA-3CA57FE43F11}"/>
              </a:ext>
            </a:extLst>
          </p:cNvPr>
          <p:cNvSpPr>
            <a:spLocks noGrp="1" noChangeArrowheads="1"/>
          </p:cNvSpPr>
          <p:nvPr>
            <p:ph type="title"/>
          </p:nvPr>
        </p:nvSpPr>
        <p:spPr/>
        <p:txBody>
          <a:bodyPr/>
          <a:lstStyle/>
          <a:p>
            <a:r>
              <a:rPr lang="en-US" altLang="ti-ET"/>
              <a:t>HEAP-EXTRACT-MAX</a:t>
            </a:r>
          </a:p>
        </p:txBody>
      </p:sp>
      <p:sp>
        <p:nvSpPr>
          <p:cNvPr id="484355" name="Rectangle 3">
            <a:extLst>
              <a:ext uri="{FF2B5EF4-FFF2-40B4-BE49-F238E27FC236}">
                <a16:creationId xmlns:a16="http://schemas.microsoft.com/office/drawing/2014/main" id="{02460AE9-78F6-4398-A9E6-4ACE83D60BAE}"/>
              </a:ext>
            </a:extLst>
          </p:cNvPr>
          <p:cNvSpPr>
            <a:spLocks noGrp="1" noChangeArrowheads="1"/>
          </p:cNvSpPr>
          <p:nvPr>
            <p:ph type="body" idx="1"/>
          </p:nvPr>
        </p:nvSpPr>
        <p:spPr>
          <a:xfrm>
            <a:off x="304800" y="990600"/>
            <a:ext cx="8259763" cy="3810000"/>
          </a:xfrm>
        </p:spPr>
        <p:txBody>
          <a:bodyPr/>
          <a:lstStyle/>
          <a:p>
            <a:pPr marL="533400" indent="-533400">
              <a:lnSpc>
                <a:spcPct val="120000"/>
              </a:lnSpc>
              <a:buFontTx/>
              <a:buNone/>
            </a:pPr>
            <a:r>
              <a:rPr lang="en-US" altLang="ti-ET" sz="2400"/>
              <a:t>Goal:</a:t>
            </a:r>
          </a:p>
          <a:p>
            <a:pPr marL="914400" lvl="1" indent="-457200">
              <a:lnSpc>
                <a:spcPct val="120000"/>
              </a:lnSpc>
            </a:pPr>
            <a:r>
              <a:rPr lang="en-US" altLang="ti-ET" sz="2000"/>
              <a:t>Extract the largest element of the heap (i.e., return the max value and also remove that element from the heap </a:t>
            </a:r>
            <a:endParaRPr lang="en-US" altLang="ti-ET" sz="1800"/>
          </a:p>
          <a:p>
            <a:pPr marL="533400" indent="-533400">
              <a:lnSpc>
                <a:spcPct val="120000"/>
              </a:lnSpc>
              <a:buFontTx/>
              <a:buNone/>
            </a:pPr>
            <a:r>
              <a:rPr lang="en-US" altLang="ti-ET" sz="2400"/>
              <a:t>Idea: </a:t>
            </a:r>
          </a:p>
          <a:p>
            <a:pPr marL="914400" lvl="1" indent="-457200">
              <a:lnSpc>
                <a:spcPct val="120000"/>
              </a:lnSpc>
            </a:pPr>
            <a:r>
              <a:rPr lang="en-US" altLang="ti-ET" sz="2000"/>
              <a:t>Exchange the root element with the last</a:t>
            </a:r>
          </a:p>
          <a:p>
            <a:pPr marL="914400" lvl="1" indent="-457200">
              <a:lnSpc>
                <a:spcPct val="120000"/>
              </a:lnSpc>
            </a:pPr>
            <a:r>
              <a:rPr lang="en-US" altLang="ti-ET" sz="2000"/>
              <a:t>Decrease the size of the heap by 1 element</a:t>
            </a:r>
          </a:p>
          <a:p>
            <a:pPr marL="914400" lvl="1" indent="-457200">
              <a:lnSpc>
                <a:spcPct val="120000"/>
              </a:lnSpc>
            </a:pPr>
            <a:r>
              <a:rPr lang="en-US" altLang="ti-ET" sz="2000"/>
              <a:t>Call MAX-HEAPIFY on the new root, on a heap of size n-1</a:t>
            </a:r>
          </a:p>
        </p:txBody>
      </p:sp>
      <p:graphicFrame>
        <p:nvGraphicFramePr>
          <p:cNvPr id="484356" name="Object 4">
            <a:extLst>
              <a:ext uri="{FF2B5EF4-FFF2-40B4-BE49-F238E27FC236}">
                <a16:creationId xmlns:a16="http://schemas.microsoft.com/office/drawing/2014/main" id="{D32D50AE-2304-4AE9-9E3A-ED2AD11DEACC}"/>
              </a:ext>
            </a:extLst>
          </p:cNvPr>
          <p:cNvGraphicFramePr>
            <a:graphicFrameLocks noChangeAspect="1"/>
          </p:cNvGraphicFramePr>
          <p:nvPr/>
        </p:nvGraphicFramePr>
        <p:xfrm>
          <a:off x="2438400" y="4572000"/>
          <a:ext cx="3511550" cy="2097088"/>
        </p:xfrm>
        <a:graphic>
          <a:graphicData uri="http://schemas.openxmlformats.org/presentationml/2006/ole">
            <mc:AlternateContent xmlns:mc="http://schemas.openxmlformats.org/markup-compatibility/2006">
              <mc:Choice xmlns:v="urn:schemas-microsoft-com:vml" Requires="v">
                <p:oleObj name="Paint Shop Pro Image" r:id="rId3" imgW="3512195" imgH="2097561" progId="PaintShopPro">
                  <p:embed/>
                </p:oleObj>
              </mc:Choice>
              <mc:Fallback>
                <p:oleObj name="Paint Shop Pro Image" r:id="rId3" imgW="3512195" imgH="2097561" progId="PaintShopPro">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72000"/>
                        <a:ext cx="3511550"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4357" name="Text Box 5">
            <a:extLst>
              <a:ext uri="{FF2B5EF4-FFF2-40B4-BE49-F238E27FC236}">
                <a16:creationId xmlns:a16="http://schemas.microsoft.com/office/drawing/2014/main" id="{5E51296B-1E82-4A49-A064-B581790D4C94}"/>
              </a:ext>
            </a:extLst>
          </p:cNvPr>
          <p:cNvSpPr txBox="1">
            <a:spLocks noChangeArrowheads="1"/>
          </p:cNvSpPr>
          <p:nvPr/>
        </p:nvSpPr>
        <p:spPr bwMode="auto">
          <a:xfrm>
            <a:off x="1905000" y="4495800"/>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t>Heap A:</a:t>
            </a:r>
          </a:p>
        </p:txBody>
      </p:sp>
      <p:grpSp>
        <p:nvGrpSpPr>
          <p:cNvPr id="484358" name="Group 6">
            <a:extLst>
              <a:ext uri="{FF2B5EF4-FFF2-40B4-BE49-F238E27FC236}">
                <a16:creationId xmlns:a16="http://schemas.microsoft.com/office/drawing/2014/main" id="{2DD32CE7-C955-4EE4-B188-73BA2EC95B31}"/>
              </a:ext>
            </a:extLst>
          </p:cNvPr>
          <p:cNvGrpSpPr>
            <a:grpSpLocks/>
          </p:cNvGrpSpPr>
          <p:nvPr/>
        </p:nvGrpSpPr>
        <p:grpSpPr bwMode="auto">
          <a:xfrm>
            <a:off x="4191000" y="4572000"/>
            <a:ext cx="3740150" cy="762000"/>
            <a:chOff x="2736" y="2880"/>
            <a:chExt cx="2356" cy="480"/>
          </a:xfrm>
        </p:grpSpPr>
        <p:sp>
          <p:nvSpPr>
            <p:cNvPr id="484359" name="Rectangle 7">
              <a:extLst>
                <a:ext uri="{FF2B5EF4-FFF2-40B4-BE49-F238E27FC236}">
                  <a16:creationId xmlns:a16="http://schemas.microsoft.com/office/drawing/2014/main" id="{E009911E-719F-4F12-945A-1108DF925CA0}"/>
                </a:ext>
              </a:extLst>
            </p:cNvPr>
            <p:cNvSpPr>
              <a:spLocks noChangeArrowheads="1"/>
            </p:cNvSpPr>
            <p:nvPr/>
          </p:nvSpPr>
          <p:spPr bwMode="auto">
            <a:xfrm>
              <a:off x="2736" y="2880"/>
              <a:ext cx="480" cy="480"/>
            </a:xfrm>
            <a:prstGeom prst="rect">
              <a:avLst/>
            </a:prstGeom>
            <a:noFill/>
            <a:ln w="2540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484360" name="Text Box 8">
              <a:extLst>
                <a:ext uri="{FF2B5EF4-FFF2-40B4-BE49-F238E27FC236}">
                  <a16:creationId xmlns:a16="http://schemas.microsoft.com/office/drawing/2014/main" id="{A8D1D712-5B37-4C57-9D9F-F50475ABF0D9}"/>
                </a:ext>
              </a:extLst>
            </p:cNvPr>
            <p:cNvSpPr txBox="1">
              <a:spLocks noChangeArrowheads="1"/>
            </p:cNvSpPr>
            <p:nvPr/>
          </p:nvSpPr>
          <p:spPr bwMode="auto">
            <a:xfrm>
              <a:off x="3264" y="2880"/>
              <a:ext cx="18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rPr>
                <a:t>Root is the largest element</a:t>
              </a:r>
            </a:p>
          </p:txBody>
        </p:sp>
      </p:gr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a:extLst>
              <a:ext uri="{FF2B5EF4-FFF2-40B4-BE49-F238E27FC236}">
                <a16:creationId xmlns:a16="http://schemas.microsoft.com/office/drawing/2014/main" id="{90B94B58-9198-4786-98D3-3CEBC6B9CBA9}"/>
              </a:ext>
            </a:extLst>
          </p:cNvPr>
          <p:cNvSpPr>
            <a:spLocks noGrp="1"/>
          </p:cNvSpPr>
          <p:nvPr>
            <p:ph type="sldNum" sz="quarter" idx="11"/>
          </p:nvPr>
        </p:nvSpPr>
        <p:spPr/>
        <p:txBody>
          <a:bodyPr/>
          <a:lstStyle/>
          <a:p>
            <a:fld id="{6E5E0441-DE59-459C-9BF6-FAC25F3880AE}" type="slidenum">
              <a:rPr lang="en-US" altLang="ti-ET"/>
              <a:pPr/>
              <a:t>148</a:t>
            </a:fld>
            <a:endParaRPr lang="en-US" altLang="ti-ET"/>
          </a:p>
        </p:txBody>
      </p:sp>
      <p:sp>
        <p:nvSpPr>
          <p:cNvPr id="486402" name="Rectangle 2">
            <a:extLst>
              <a:ext uri="{FF2B5EF4-FFF2-40B4-BE49-F238E27FC236}">
                <a16:creationId xmlns:a16="http://schemas.microsoft.com/office/drawing/2014/main" id="{1494623C-CF3D-4130-B6ED-168EC2C717D2}"/>
              </a:ext>
            </a:extLst>
          </p:cNvPr>
          <p:cNvSpPr>
            <a:spLocks noGrp="1" noChangeArrowheads="1"/>
          </p:cNvSpPr>
          <p:nvPr>
            <p:ph type="title"/>
          </p:nvPr>
        </p:nvSpPr>
        <p:spPr/>
        <p:txBody>
          <a:bodyPr/>
          <a:lstStyle/>
          <a:p>
            <a:r>
              <a:rPr lang="en-US" altLang="ti-ET"/>
              <a:t>Example: </a:t>
            </a:r>
            <a:r>
              <a:rPr lang="en-US" altLang="ti-ET" sz="2800"/>
              <a:t>HEAP-EXTRACT-MAX</a:t>
            </a:r>
          </a:p>
        </p:txBody>
      </p:sp>
      <p:grpSp>
        <p:nvGrpSpPr>
          <p:cNvPr id="486403" name="Group 3">
            <a:extLst>
              <a:ext uri="{FF2B5EF4-FFF2-40B4-BE49-F238E27FC236}">
                <a16:creationId xmlns:a16="http://schemas.microsoft.com/office/drawing/2014/main" id="{2DFCA264-2FCA-482D-80E5-85C6CF92FC31}"/>
              </a:ext>
            </a:extLst>
          </p:cNvPr>
          <p:cNvGrpSpPr>
            <a:grpSpLocks/>
          </p:cNvGrpSpPr>
          <p:nvPr/>
        </p:nvGrpSpPr>
        <p:grpSpPr bwMode="auto">
          <a:xfrm>
            <a:off x="381000" y="1447800"/>
            <a:ext cx="2943225" cy="1844675"/>
            <a:chOff x="240" y="912"/>
            <a:chExt cx="1854" cy="1162"/>
          </a:xfrm>
        </p:grpSpPr>
        <p:sp>
          <p:nvSpPr>
            <p:cNvPr id="486404" name="Line 4">
              <a:extLst>
                <a:ext uri="{FF2B5EF4-FFF2-40B4-BE49-F238E27FC236}">
                  <a16:creationId xmlns:a16="http://schemas.microsoft.com/office/drawing/2014/main" id="{BD1C136B-6DD7-482A-BFF9-88A670C4BF31}"/>
                </a:ext>
              </a:extLst>
            </p:cNvPr>
            <p:cNvSpPr>
              <a:spLocks noChangeAspect="1" noChangeShapeType="1"/>
            </p:cNvSpPr>
            <p:nvPr/>
          </p:nvSpPr>
          <p:spPr bwMode="auto">
            <a:xfrm flipV="1">
              <a:off x="954" y="1724"/>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05" name="Line 5">
              <a:extLst>
                <a:ext uri="{FF2B5EF4-FFF2-40B4-BE49-F238E27FC236}">
                  <a16:creationId xmlns:a16="http://schemas.microsoft.com/office/drawing/2014/main" id="{116E1240-FDF6-45D8-B564-4DB54F791931}"/>
                </a:ext>
              </a:extLst>
            </p:cNvPr>
            <p:cNvSpPr>
              <a:spLocks noChangeAspect="1" noChangeShapeType="1"/>
            </p:cNvSpPr>
            <p:nvPr/>
          </p:nvSpPr>
          <p:spPr bwMode="auto">
            <a:xfrm flipV="1">
              <a:off x="1421" y="143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06" name="Line 6">
              <a:extLst>
                <a:ext uri="{FF2B5EF4-FFF2-40B4-BE49-F238E27FC236}">
                  <a16:creationId xmlns:a16="http://schemas.microsoft.com/office/drawing/2014/main" id="{E5BA9EF0-3F9E-4A93-85C0-E55FFD67E486}"/>
                </a:ext>
              </a:extLst>
            </p:cNvPr>
            <p:cNvSpPr>
              <a:spLocks noChangeAspect="1" noChangeShapeType="1"/>
            </p:cNvSpPr>
            <p:nvPr/>
          </p:nvSpPr>
          <p:spPr bwMode="auto">
            <a:xfrm rot="16200000" flipV="1">
              <a:off x="520" y="168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07" name="Line 7">
              <a:extLst>
                <a:ext uri="{FF2B5EF4-FFF2-40B4-BE49-F238E27FC236}">
                  <a16:creationId xmlns:a16="http://schemas.microsoft.com/office/drawing/2014/main" id="{1EEB33CE-6E51-432E-A6E3-FC906983B16C}"/>
                </a:ext>
              </a:extLst>
            </p:cNvPr>
            <p:cNvSpPr>
              <a:spLocks noChangeAspect="1" noChangeShapeType="1"/>
            </p:cNvSpPr>
            <p:nvPr/>
          </p:nvSpPr>
          <p:spPr bwMode="auto">
            <a:xfrm rot="16200000" flipV="1">
              <a:off x="861" y="143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08" name="Line 8">
              <a:extLst>
                <a:ext uri="{FF2B5EF4-FFF2-40B4-BE49-F238E27FC236}">
                  <a16:creationId xmlns:a16="http://schemas.microsoft.com/office/drawing/2014/main" id="{74EDFD10-E28B-41DD-9565-5F7C5E023B17}"/>
                </a:ext>
              </a:extLst>
            </p:cNvPr>
            <p:cNvSpPr>
              <a:spLocks noChangeAspect="1" noChangeShapeType="1"/>
            </p:cNvSpPr>
            <p:nvPr/>
          </p:nvSpPr>
          <p:spPr bwMode="auto">
            <a:xfrm rot="16200000" flipV="1">
              <a:off x="1257" y="980"/>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09" name="Line 9">
              <a:extLst>
                <a:ext uri="{FF2B5EF4-FFF2-40B4-BE49-F238E27FC236}">
                  <a16:creationId xmlns:a16="http://schemas.microsoft.com/office/drawing/2014/main" id="{736A7B54-87F1-4166-A72A-6C1BFE53F46C}"/>
                </a:ext>
              </a:extLst>
            </p:cNvPr>
            <p:cNvSpPr>
              <a:spLocks noChangeShapeType="1"/>
            </p:cNvSpPr>
            <p:nvPr/>
          </p:nvSpPr>
          <p:spPr bwMode="auto">
            <a:xfrm flipV="1">
              <a:off x="346" y="1008"/>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10" name="Oval 10">
              <a:extLst>
                <a:ext uri="{FF2B5EF4-FFF2-40B4-BE49-F238E27FC236}">
                  <a16:creationId xmlns:a16="http://schemas.microsoft.com/office/drawing/2014/main" id="{EB76F328-198D-4116-BB49-74EC6D65C88A}"/>
                </a:ext>
              </a:extLst>
            </p:cNvPr>
            <p:cNvSpPr>
              <a:spLocks noChangeArrowheads="1"/>
            </p:cNvSpPr>
            <p:nvPr/>
          </p:nvSpPr>
          <p:spPr bwMode="auto">
            <a:xfrm>
              <a:off x="490"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86411" name="Oval 11">
              <a:extLst>
                <a:ext uri="{FF2B5EF4-FFF2-40B4-BE49-F238E27FC236}">
                  <a16:creationId xmlns:a16="http://schemas.microsoft.com/office/drawing/2014/main" id="{D56967CA-FAC4-47BB-A7E9-29C55E839FE6}"/>
                </a:ext>
              </a:extLst>
            </p:cNvPr>
            <p:cNvSpPr>
              <a:spLocks noChangeArrowheads="1"/>
            </p:cNvSpPr>
            <p:nvPr/>
          </p:nvSpPr>
          <p:spPr bwMode="auto">
            <a:xfrm>
              <a:off x="240"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86412" name="Oval 12">
              <a:extLst>
                <a:ext uri="{FF2B5EF4-FFF2-40B4-BE49-F238E27FC236}">
                  <a16:creationId xmlns:a16="http://schemas.microsoft.com/office/drawing/2014/main" id="{7F4FAAAC-F6E7-4E63-BDBD-64F6DE446C7D}"/>
                </a:ext>
              </a:extLst>
            </p:cNvPr>
            <p:cNvSpPr>
              <a:spLocks noChangeArrowheads="1"/>
            </p:cNvSpPr>
            <p:nvPr/>
          </p:nvSpPr>
          <p:spPr bwMode="auto">
            <a:xfrm>
              <a:off x="682"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86413" name="Oval 13">
              <a:extLst>
                <a:ext uri="{FF2B5EF4-FFF2-40B4-BE49-F238E27FC236}">
                  <a16:creationId xmlns:a16="http://schemas.microsoft.com/office/drawing/2014/main" id="{0286711B-396E-47CC-A35D-CA4C9713A6F1}"/>
                </a:ext>
              </a:extLst>
            </p:cNvPr>
            <p:cNvSpPr>
              <a:spLocks noChangeArrowheads="1"/>
            </p:cNvSpPr>
            <p:nvPr/>
          </p:nvSpPr>
          <p:spPr bwMode="auto">
            <a:xfrm>
              <a:off x="778" y="134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86414" name="Oval 14">
              <a:extLst>
                <a:ext uri="{FF2B5EF4-FFF2-40B4-BE49-F238E27FC236}">
                  <a16:creationId xmlns:a16="http://schemas.microsoft.com/office/drawing/2014/main" id="{94D8D8E0-9E90-4C43-8802-5C7E4DB0E3B7}"/>
                </a:ext>
              </a:extLst>
            </p:cNvPr>
            <p:cNvSpPr>
              <a:spLocks noChangeArrowheads="1"/>
            </p:cNvSpPr>
            <p:nvPr/>
          </p:nvSpPr>
          <p:spPr bwMode="auto">
            <a:xfrm>
              <a:off x="1066"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86415" name="Oval 15">
              <a:extLst>
                <a:ext uri="{FF2B5EF4-FFF2-40B4-BE49-F238E27FC236}">
                  <a16:creationId xmlns:a16="http://schemas.microsoft.com/office/drawing/2014/main" id="{3FB58EC5-EDA1-4C98-BC7F-49D09CAD085E}"/>
                </a:ext>
              </a:extLst>
            </p:cNvPr>
            <p:cNvSpPr>
              <a:spLocks noChangeArrowheads="1"/>
            </p:cNvSpPr>
            <p:nvPr/>
          </p:nvSpPr>
          <p:spPr bwMode="auto">
            <a:xfrm>
              <a:off x="922"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86416" name="Oval 16">
              <a:extLst>
                <a:ext uri="{FF2B5EF4-FFF2-40B4-BE49-F238E27FC236}">
                  <a16:creationId xmlns:a16="http://schemas.microsoft.com/office/drawing/2014/main" id="{7A2A899B-EFB1-40B6-B454-FCEDE50EC0D6}"/>
                </a:ext>
              </a:extLst>
            </p:cNvPr>
            <p:cNvSpPr>
              <a:spLocks noChangeArrowheads="1"/>
            </p:cNvSpPr>
            <p:nvPr/>
          </p:nvSpPr>
          <p:spPr bwMode="auto">
            <a:xfrm>
              <a:off x="1234" y="9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86417" name="Oval 17">
              <a:extLst>
                <a:ext uri="{FF2B5EF4-FFF2-40B4-BE49-F238E27FC236}">
                  <a16:creationId xmlns:a16="http://schemas.microsoft.com/office/drawing/2014/main" id="{9C90F3FB-4A44-45DA-9AB2-86D9E6990224}"/>
                </a:ext>
              </a:extLst>
            </p:cNvPr>
            <p:cNvSpPr>
              <a:spLocks noChangeArrowheads="1"/>
            </p:cNvSpPr>
            <p:nvPr/>
          </p:nvSpPr>
          <p:spPr bwMode="auto">
            <a:xfrm>
              <a:off x="1640" y="134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86418" name="Oval 18">
              <a:extLst>
                <a:ext uri="{FF2B5EF4-FFF2-40B4-BE49-F238E27FC236}">
                  <a16:creationId xmlns:a16="http://schemas.microsoft.com/office/drawing/2014/main" id="{20F5CE8F-FDB7-4836-9C05-0CE3392418D8}"/>
                </a:ext>
              </a:extLst>
            </p:cNvPr>
            <p:cNvSpPr>
              <a:spLocks noChangeArrowheads="1"/>
            </p:cNvSpPr>
            <p:nvPr/>
          </p:nvSpPr>
          <p:spPr bwMode="auto">
            <a:xfrm>
              <a:off x="1316"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86419" name="Oval 19">
              <a:extLst>
                <a:ext uri="{FF2B5EF4-FFF2-40B4-BE49-F238E27FC236}">
                  <a16:creationId xmlns:a16="http://schemas.microsoft.com/office/drawing/2014/main" id="{A6B89226-09B0-48DD-8FEC-77EDB3C5AB7B}"/>
                </a:ext>
              </a:extLst>
            </p:cNvPr>
            <p:cNvSpPr>
              <a:spLocks noChangeArrowheads="1"/>
            </p:cNvSpPr>
            <p:nvPr/>
          </p:nvSpPr>
          <p:spPr bwMode="auto">
            <a:xfrm>
              <a:off x="1892"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grpSp>
      <p:sp>
        <p:nvSpPr>
          <p:cNvPr id="486420" name="Text Box 20">
            <a:extLst>
              <a:ext uri="{FF2B5EF4-FFF2-40B4-BE49-F238E27FC236}">
                <a16:creationId xmlns:a16="http://schemas.microsoft.com/office/drawing/2014/main" id="{C995E803-BA35-45E9-8105-B94B4E3A0A7C}"/>
              </a:ext>
            </a:extLst>
          </p:cNvPr>
          <p:cNvSpPr txBox="1">
            <a:spLocks noChangeArrowheads="1"/>
          </p:cNvSpPr>
          <p:nvPr/>
        </p:nvSpPr>
        <p:spPr bwMode="auto">
          <a:xfrm>
            <a:off x="3886200" y="2133600"/>
            <a:ext cx="1414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solidFill>
                  <a:srgbClr val="DD0111"/>
                </a:solidFill>
                <a:latin typeface="Comic Sans MS" panose="030F0702030302020204" pitchFamily="66" charset="0"/>
              </a:rPr>
              <a:t>max = 16</a:t>
            </a:r>
          </a:p>
        </p:txBody>
      </p:sp>
      <p:grpSp>
        <p:nvGrpSpPr>
          <p:cNvPr id="486421" name="Group 21">
            <a:extLst>
              <a:ext uri="{FF2B5EF4-FFF2-40B4-BE49-F238E27FC236}">
                <a16:creationId xmlns:a16="http://schemas.microsoft.com/office/drawing/2014/main" id="{FD453CFC-AE5A-409C-952E-B94EF4753A5A}"/>
              </a:ext>
            </a:extLst>
          </p:cNvPr>
          <p:cNvGrpSpPr>
            <a:grpSpLocks/>
          </p:cNvGrpSpPr>
          <p:nvPr/>
        </p:nvGrpSpPr>
        <p:grpSpPr bwMode="auto">
          <a:xfrm>
            <a:off x="5410200" y="1447800"/>
            <a:ext cx="2943225" cy="1844675"/>
            <a:chOff x="3408" y="912"/>
            <a:chExt cx="1854" cy="1162"/>
          </a:xfrm>
        </p:grpSpPr>
        <p:sp>
          <p:nvSpPr>
            <p:cNvPr id="486422" name="Line 22">
              <a:extLst>
                <a:ext uri="{FF2B5EF4-FFF2-40B4-BE49-F238E27FC236}">
                  <a16:creationId xmlns:a16="http://schemas.microsoft.com/office/drawing/2014/main" id="{AD97FCD6-BE1B-4645-A8B3-82A8E2FA33AA}"/>
                </a:ext>
              </a:extLst>
            </p:cNvPr>
            <p:cNvSpPr>
              <a:spLocks noChangeAspect="1" noChangeShapeType="1"/>
            </p:cNvSpPr>
            <p:nvPr/>
          </p:nvSpPr>
          <p:spPr bwMode="auto">
            <a:xfrm flipV="1">
              <a:off x="4589" y="143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23" name="Line 23">
              <a:extLst>
                <a:ext uri="{FF2B5EF4-FFF2-40B4-BE49-F238E27FC236}">
                  <a16:creationId xmlns:a16="http://schemas.microsoft.com/office/drawing/2014/main" id="{482C9C6B-2F88-41E4-AC11-8978A1082A74}"/>
                </a:ext>
              </a:extLst>
            </p:cNvPr>
            <p:cNvSpPr>
              <a:spLocks noChangeAspect="1" noChangeShapeType="1"/>
            </p:cNvSpPr>
            <p:nvPr/>
          </p:nvSpPr>
          <p:spPr bwMode="auto">
            <a:xfrm rot="16200000" flipV="1">
              <a:off x="3688" y="168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24" name="Line 24">
              <a:extLst>
                <a:ext uri="{FF2B5EF4-FFF2-40B4-BE49-F238E27FC236}">
                  <a16:creationId xmlns:a16="http://schemas.microsoft.com/office/drawing/2014/main" id="{F821B2DC-69E4-41CA-86D2-7D4A018A69B9}"/>
                </a:ext>
              </a:extLst>
            </p:cNvPr>
            <p:cNvSpPr>
              <a:spLocks noChangeAspect="1" noChangeShapeType="1"/>
            </p:cNvSpPr>
            <p:nvPr/>
          </p:nvSpPr>
          <p:spPr bwMode="auto">
            <a:xfrm rot="16200000" flipV="1">
              <a:off x="4029" y="143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25" name="Line 25">
              <a:extLst>
                <a:ext uri="{FF2B5EF4-FFF2-40B4-BE49-F238E27FC236}">
                  <a16:creationId xmlns:a16="http://schemas.microsoft.com/office/drawing/2014/main" id="{25471E43-12F8-4B21-A58C-991852F96CBC}"/>
                </a:ext>
              </a:extLst>
            </p:cNvPr>
            <p:cNvSpPr>
              <a:spLocks noChangeAspect="1" noChangeShapeType="1"/>
            </p:cNvSpPr>
            <p:nvPr/>
          </p:nvSpPr>
          <p:spPr bwMode="auto">
            <a:xfrm rot="16200000" flipV="1">
              <a:off x="4425" y="980"/>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26" name="Line 26">
              <a:extLst>
                <a:ext uri="{FF2B5EF4-FFF2-40B4-BE49-F238E27FC236}">
                  <a16:creationId xmlns:a16="http://schemas.microsoft.com/office/drawing/2014/main" id="{E31E95D3-A397-461F-9B3A-481D6AB775EB}"/>
                </a:ext>
              </a:extLst>
            </p:cNvPr>
            <p:cNvSpPr>
              <a:spLocks noChangeShapeType="1"/>
            </p:cNvSpPr>
            <p:nvPr/>
          </p:nvSpPr>
          <p:spPr bwMode="auto">
            <a:xfrm flipV="1">
              <a:off x="3514" y="1008"/>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27" name="Oval 27">
              <a:extLst>
                <a:ext uri="{FF2B5EF4-FFF2-40B4-BE49-F238E27FC236}">
                  <a16:creationId xmlns:a16="http://schemas.microsoft.com/office/drawing/2014/main" id="{ACE4B2B0-3F1F-486F-875A-9808DC4FD3A9}"/>
                </a:ext>
              </a:extLst>
            </p:cNvPr>
            <p:cNvSpPr>
              <a:spLocks noChangeArrowheads="1"/>
            </p:cNvSpPr>
            <p:nvPr/>
          </p:nvSpPr>
          <p:spPr bwMode="auto">
            <a:xfrm>
              <a:off x="3658"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86428" name="Oval 28">
              <a:extLst>
                <a:ext uri="{FF2B5EF4-FFF2-40B4-BE49-F238E27FC236}">
                  <a16:creationId xmlns:a16="http://schemas.microsoft.com/office/drawing/2014/main" id="{0C202382-6B54-4F26-A97F-0570B6953D8B}"/>
                </a:ext>
              </a:extLst>
            </p:cNvPr>
            <p:cNvSpPr>
              <a:spLocks noChangeArrowheads="1"/>
            </p:cNvSpPr>
            <p:nvPr/>
          </p:nvSpPr>
          <p:spPr bwMode="auto">
            <a:xfrm>
              <a:off x="3408"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86429" name="Oval 29">
              <a:extLst>
                <a:ext uri="{FF2B5EF4-FFF2-40B4-BE49-F238E27FC236}">
                  <a16:creationId xmlns:a16="http://schemas.microsoft.com/office/drawing/2014/main" id="{DFB61F7A-21AD-4335-909C-2FA7DECF3F42}"/>
                </a:ext>
              </a:extLst>
            </p:cNvPr>
            <p:cNvSpPr>
              <a:spLocks noChangeArrowheads="1"/>
            </p:cNvSpPr>
            <p:nvPr/>
          </p:nvSpPr>
          <p:spPr bwMode="auto">
            <a:xfrm>
              <a:off x="3850"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86430" name="Oval 30">
              <a:extLst>
                <a:ext uri="{FF2B5EF4-FFF2-40B4-BE49-F238E27FC236}">
                  <a16:creationId xmlns:a16="http://schemas.microsoft.com/office/drawing/2014/main" id="{FEE8BB22-D0A4-43FA-9075-D00FB50E87E2}"/>
                </a:ext>
              </a:extLst>
            </p:cNvPr>
            <p:cNvSpPr>
              <a:spLocks noChangeArrowheads="1"/>
            </p:cNvSpPr>
            <p:nvPr/>
          </p:nvSpPr>
          <p:spPr bwMode="auto">
            <a:xfrm>
              <a:off x="3946" y="134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86431" name="Oval 31">
              <a:extLst>
                <a:ext uri="{FF2B5EF4-FFF2-40B4-BE49-F238E27FC236}">
                  <a16:creationId xmlns:a16="http://schemas.microsoft.com/office/drawing/2014/main" id="{04090BCD-41DC-428F-B103-A47E4B3FDD42}"/>
                </a:ext>
              </a:extLst>
            </p:cNvPr>
            <p:cNvSpPr>
              <a:spLocks noChangeArrowheads="1"/>
            </p:cNvSpPr>
            <p:nvPr/>
          </p:nvSpPr>
          <p:spPr bwMode="auto">
            <a:xfrm>
              <a:off x="4234"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86432" name="Oval 32">
              <a:extLst>
                <a:ext uri="{FF2B5EF4-FFF2-40B4-BE49-F238E27FC236}">
                  <a16:creationId xmlns:a16="http://schemas.microsoft.com/office/drawing/2014/main" id="{16DCF772-7D98-4FE5-8BED-F0A0141A887E}"/>
                </a:ext>
              </a:extLst>
            </p:cNvPr>
            <p:cNvSpPr>
              <a:spLocks noChangeArrowheads="1"/>
            </p:cNvSpPr>
            <p:nvPr/>
          </p:nvSpPr>
          <p:spPr bwMode="auto">
            <a:xfrm>
              <a:off x="4402" y="9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86433" name="Oval 33">
              <a:extLst>
                <a:ext uri="{FF2B5EF4-FFF2-40B4-BE49-F238E27FC236}">
                  <a16:creationId xmlns:a16="http://schemas.microsoft.com/office/drawing/2014/main" id="{55AD4B18-EA9F-4D5E-A66A-9D223244433B}"/>
                </a:ext>
              </a:extLst>
            </p:cNvPr>
            <p:cNvSpPr>
              <a:spLocks noChangeArrowheads="1"/>
            </p:cNvSpPr>
            <p:nvPr/>
          </p:nvSpPr>
          <p:spPr bwMode="auto">
            <a:xfrm>
              <a:off x="4808" y="134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86434" name="Oval 34">
              <a:extLst>
                <a:ext uri="{FF2B5EF4-FFF2-40B4-BE49-F238E27FC236}">
                  <a16:creationId xmlns:a16="http://schemas.microsoft.com/office/drawing/2014/main" id="{C988D667-A900-419F-86E3-C5004947F997}"/>
                </a:ext>
              </a:extLst>
            </p:cNvPr>
            <p:cNvSpPr>
              <a:spLocks noChangeArrowheads="1"/>
            </p:cNvSpPr>
            <p:nvPr/>
          </p:nvSpPr>
          <p:spPr bwMode="auto">
            <a:xfrm>
              <a:off x="4484"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86435" name="Oval 35">
              <a:extLst>
                <a:ext uri="{FF2B5EF4-FFF2-40B4-BE49-F238E27FC236}">
                  <a16:creationId xmlns:a16="http://schemas.microsoft.com/office/drawing/2014/main" id="{2AAF9CA9-A473-430C-BFCC-16172ED4D574}"/>
                </a:ext>
              </a:extLst>
            </p:cNvPr>
            <p:cNvSpPr>
              <a:spLocks noChangeArrowheads="1"/>
            </p:cNvSpPr>
            <p:nvPr/>
          </p:nvSpPr>
          <p:spPr bwMode="auto">
            <a:xfrm>
              <a:off x="5060"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grpSp>
      <p:sp>
        <p:nvSpPr>
          <p:cNvPr id="486436" name="Freeform 36">
            <a:extLst>
              <a:ext uri="{FF2B5EF4-FFF2-40B4-BE49-F238E27FC236}">
                <a16:creationId xmlns:a16="http://schemas.microsoft.com/office/drawing/2014/main" id="{AEA3A8F0-AB7B-46A2-8279-C6415DADF8E3}"/>
              </a:ext>
            </a:extLst>
          </p:cNvPr>
          <p:cNvSpPr>
            <a:spLocks/>
          </p:cNvSpPr>
          <p:nvPr/>
        </p:nvSpPr>
        <p:spPr bwMode="auto">
          <a:xfrm>
            <a:off x="1600200" y="1752600"/>
            <a:ext cx="457200" cy="1219200"/>
          </a:xfrm>
          <a:custGeom>
            <a:avLst/>
            <a:gdLst>
              <a:gd name="T0" fmla="*/ 288 w 288"/>
              <a:gd name="T1" fmla="*/ 0 h 768"/>
              <a:gd name="T2" fmla="*/ 48 w 288"/>
              <a:gd name="T3" fmla="*/ 288 h 768"/>
              <a:gd name="T4" fmla="*/ 0 w 288"/>
              <a:gd name="T5" fmla="*/ 768 h 768"/>
            </a:gdLst>
            <a:ahLst/>
            <a:cxnLst>
              <a:cxn ang="0">
                <a:pos x="T0" y="T1"/>
              </a:cxn>
              <a:cxn ang="0">
                <a:pos x="T2" y="T3"/>
              </a:cxn>
              <a:cxn ang="0">
                <a:pos x="T4" y="T5"/>
              </a:cxn>
            </a:cxnLst>
            <a:rect l="0" t="0" r="r" b="b"/>
            <a:pathLst>
              <a:path w="288" h="768">
                <a:moveTo>
                  <a:pt x="288" y="0"/>
                </a:moveTo>
                <a:cubicBezTo>
                  <a:pt x="192" y="80"/>
                  <a:pt x="96" y="160"/>
                  <a:pt x="48" y="288"/>
                </a:cubicBezTo>
                <a:cubicBezTo>
                  <a:pt x="0" y="416"/>
                  <a:pt x="0" y="712"/>
                  <a:pt x="0" y="768"/>
                </a:cubicBezTo>
              </a:path>
            </a:pathLst>
          </a:custGeom>
          <a:noFill/>
          <a:ln w="38100">
            <a:solidFill>
              <a:srgbClr val="DD011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37" name="Text Box 37">
            <a:extLst>
              <a:ext uri="{FF2B5EF4-FFF2-40B4-BE49-F238E27FC236}">
                <a16:creationId xmlns:a16="http://schemas.microsoft.com/office/drawing/2014/main" id="{C16DA0B7-9FAA-44C2-9B61-9C278922654D}"/>
              </a:ext>
            </a:extLst>
          </p:cNvPr>
          <p:cNvSpPr txBox="1">
            <a:spLocks noChangeArrowheads="1"/>
          </p:cNvSpPr>
          <p:nvPr/>
        </p:nvSpPr>
        <p:spPr bwMode="auto">
          <a:xfrm>
            <a:off x="5334000" y="3346450"/>
            <a:ext cx="3303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000"/>
              <a:t>Heap size decreased with 1</a:t>
            </a:r>
          </a:p>
        </p:txBody>
      </p:sp>
      <p:grpSp>
        <p:nvGrpSpPr>
          <p:cNvPr id="486438" name="Group 38">
            <a:extLst>
              <a:ext uri="{FF2B5EF4-FFF2-40B4-BE49-F238E27FC236}">
                <a16:creationId xmlns:a16="http://schemas.microsoft.com/office/drawing/2014/main" id="{34A71597-2E70-47A7-8096-796FC5CD0508}"/>
              </a:ext>
            </a:extLst>
          </p:cNvPr>
          <p:cNvGrpSpPr>
            <a:grpSpLocks/>
          </p:cNvGrpSpPr>
          <p:nvPr/>
        </p:nvGrpSpPr>
        <p:grpSpPr bwMode="auto">
          <a:xfrm>
            <a:off x="3886200" y="4343400"/>
            <a:ext cx="2943225" cy="1844675"/>
            <a:chOff x="3408" y="912"/>
            <a:chExt cx="1854" cy="1162"/>
          </a:xfrm>
        </p:grpSpPr>
        <p:sp>
          <p:nvSpPr>
            <p:cNvPr id="486439" name="Line 39">
              <a:extLst>
                <a:ext uri="{FF2B5EF4-FFF2-40B4-BE49-F238E27FC236}">
                  <a16:creationId xmlns:a16="http://schemas.microsoft.com/office/drawing/2014/main" id="{27023060-0CAA-4047-A12C-CE36D1EFB4E4}"/>
                </a:ext>
              </a:extLst>
            </p:cNvPr>
            <p:cNvSpPr>
              <a:spLocks noChangeAspect="1" noChangeShapeType="1"/>
            </p:cNvSpPr>
            <p:nvPr/>
          </p:nvSpPr>
          <p:spPr bwMode="auto">
            <a:xfrm flipV="1">
              <a:off x="4589" y="143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40" name="Line 40">
              <a:extLst>
                <a:ext uri="{FF2B5EF4-FFF2-40B4-BE49-F238E27FC236}">
                  <a16:creationId xmlns:a16="http://schemas.microsoft.com/office/drawing/2014/main" id="{F86A7113-A101-446A-9701-E5AAA2D2733F}"/>
                </a:ext>
              </a:extLst>
            </p:cNvPr>
            <p:cNvSpPr>
              <a:spLocks noChangeAspect="1" noChangeShapeType="1"/>
            </p:cNvSpPr>
            <p:nvPr/>
          </p:nvSpPr>
          <p:spPr bwMode="auto">
            <a:xfrm rot="16200000" flipV="1">
              <a:off x="3688" y="168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41" name="Line 41">
              <a:extLst>
                <a:ext uri="{FF2B5EF4-FFF2-40B4-BE49-F238E27FC236}">
                  <a16:creationId xmlns:a16="http://schemas.microsoft.com/office/drawing/2014/main" id="{2E01888E-7455-48CE-818F-09CDFC000E47}"/>
                </a:ext>
              </a:extLst>
            </p:cNvPr>
            <p:cNvSpPr>
              <a:spLocks noChangeAspect="1" noChangeShapeType="1"/>
            </p:cNvSpPr>
            <p:nvPr/>
          </p:nvSpPr>
          <p:spPr bwMode="auto">
            <a:xfrm rot="16200000" flipV="1">
              <a:off x="4029" y="143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42" name="Line 42">
              <a:extLst>
                <a:ext uri="{FF2B5EF4-FFF2-40B4-BE49-F238E27FC236}">
                  <a16:creationId xmlns:a16="http://schemas.microsoft.com/office/drawing/2014/main" id="{62570AE9-4F3D-45C8-B151-AD3DE679D20A}"/>
                </a:ext>
              </a:extLst>
            </p:cNvPr>
            <p:cNvSpPr>
              <a:spLocks noChangeAspect="1" noChangeShapeType="1"/>
            </p:cNvSpPr>
            <p:nvPr/>
          </p:nvSpPr>
          <p:spPr bwMode="auto">
            <a:xfrm rot="16200000" flipV="1">
              <a:off x="4425" y="980"/>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43" name="Line 43">
              <a:extLst>
                <a:ext uri="{FF2B5EF4-FFF2-40B4-BE49-F238E27FC236}">
                  <a16:creationId xmlns:a16="http://schemas.microsoft.com/office/drawing/2014/main" id="{4780FAE5-494A-448B-944E-A2BA5645C41D}"/>
                </a:ext>
              </a:extLst>
            </p:cNvPr>
            <p:cNvSpPr>
              <a:spLocks noChangeShapeType="1"/>
            </p:cNvSpPr>
            <p:nvPr/>
          </p:nvSpPr>
          <p:spPr bwMode="auto">
            <a:xfrm flipV="1">
              <a:off x="3514" y="1008"/>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86444" name="Oval 44">
              <a:extLst>
                <a:ext uri="{FF2B5EF4-FFF2-40B4-BE49-F238E27FC236}">
                  <a16:creationId xmlns:a16="http://schemas.microsoft.com/office/drawing/2014/main" id="{EF171A7F-E11E-410A-BA1E-01FB866B3D60}"/>
                </a:ext>
              </a:extLst>
            </p:cNvPr>
            <p:cNvSpPr>
              <a:spLocks noChangeArrowheads="1"/>
            </p:cNvSpPr>
            <p:nvPr/>
          </p:nvSpPr>
          <p:spPr bwMode="auto">
            <a:xfrm>
              <a:off x="3658"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86445" name="Oval 45">
              <a:extLst>
                <a:ext uri="{FF2B5EF4-FFF2-40B4-BE49-F238E27FC236}">
                  <a16:creationId xmlns:a16="http://schemas.microsoft.com/office/drawing/2014/main" id="{ABD54E08-E212-430D-8A25-98D3B5FFD6BF}"/>
                </a:ext>
              </a:extLst>
            </p:cNvPr>
            <p:cNvSpPr>
              <a:spLocks noChangeArrowheads="1"/>
            </p:cNvSpPr>
            <p:nvPr/>
          </p:nvSpPr>
          <p:spPr bwMode="auto">
            <a:xfrm>
              <a:off x="3408"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86446" name="Oval 46">
              <a:extLst>
                <a:ext uri="{FF2B5EF4-FFF2-40B4-BE49-F238E27FC236}">
                  <a16:creationId xmlns:a16="http://schemas.microsoft.com/office/drawing/2014/main" id="{190B67E6-D339-4041-B34F-CB3C4D28C2BE}"/>
                </a:ext>
              </a:extLst>
            </p:cNvPr>
            <p:cNvSpPr>
              <a:spLocks noChangeArrowheads="1"/>
            </p:cNvSpPr>
            <p:nvPr/>
          </p:nvSpPr>
          <p:spPr bwMode="auto">
            <a:xfrm>
              <a:off x="3850" y="187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86447" name="Oval 47">
              <a:extLst>
                <a:ext uri="{FF2B5EF4-FFF2-40B4-BE49-F238E27FC236}">
                  <a16:creationId xmlns:a16="http://schemas.microsoft.com/office/drawing/2014/main" id="{D07960AD-0B33-483D-AD83-FCEEC8444AC4}"/>
                </a:ext>
              </a:extLst>
            </p:cNvPr>
            <p:cNvSpPr>
              <a:spLocks noChangeArrowheads="1"/>
            </p:cNvSpPr>
            <p:nvPr/>
          </p:nvSpPr>
          <p:spPr bwMode="auto">
            <a:xfrm>
              <a:off x="3946" y="134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86448" name="Oval 48">
              <a:extLst>
                <a:ext uri="{FF2B5EF4-FFF2-40B4-BE49-F238E27FC236}">
                  <a16:creationId xmlns:a16="http://schemas.microsoft.com/office/drawing/2014/main" id="{56377C0F-2248-4875-B54A-B721E2CCC701}"/>
                </a:ext>
              </a:extLst>
            </p:cNvPr>
            <p:cNvSpPr>
              <a:spLocks noChangeArrowheads="1"/>
            </p:cNvSpPr>
            <p:nvPr/>
          </p:nvSpPr>
          <p:spPr bwMode="auto">
            <a:xfrm>
              <a:off x="4234"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86449" name="Oval 49">
              <a:extLst>
                <a:ext uri="{FF2B5EF4-FFF2-40B4-BE49-F238E27FC236}">
                  <a16:creationId xmlns:a16="http://schemas.microsoft.com/office/drawing/2014/main" id="{62EC0A93-7196-4360-8277-2D1850878CC0}"/>
                </a:ext>
              </a:extLst>
            </p:cNvPr>
            <p:cNvSpPr>
              <a:spLocks noChangeArrowheads="1"/>
            </p:cNvSpPr>
            <p:nvPr/>
          </p:nvSpPr>
          <p:spPr bwMode="auto">
            <a:xfrm>
              <a:off x="4402" y="9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86450" name="Oval 50">
              <a:extLst>
                <a:ext uri="{FF2B5EF4-FFF2-40B4-BE49-F238E27FC236}">
                  <a16:creationId xmlns:a16="http://schemas.microsoft.com/office/drawing/2014/main" id="{A42B0ECC-F512-41CA-A3FF-929A0E2EC529}"/>
                </a:ext>
              </a:extLst>
            </p:cNvPr>
            <p:cNvSpPr>
              <a:spLocks noChangeArrowheads="1"/>
            </p:cNvSpPr>
            <p:nvPr/>
          </p:nvSpPr>
          <p:spPr bwMode="auto">
            <a:xfrm>
              <a:off x="4808" y="134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86451" name="Oval 51">
              <a:extLst>
                <a:ext uri="{FF2B5EF4-FFF2-40B4-BE49-F238E27FC236}">
                  <a16:creationId xmlns:a16="http://schemas.microsoft.com/office/drawing/2014/main" id="{961BFBB8-444D-4740-B393-DA132753A586}"/>
                </a:ext>
              </a:extLst>
            </p:cNvPr>
            <p:cNvSpPr>
              <a:spLocks noChangeArrowheads="1"/>
            </p:cNvSpPr>
            <p:nvPr/>
          </p:nvSpPr>
          <p:spPr bwMode="auto">
            <a:xfrm>
              <a:off x="4484"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86452" name="Oval 52">
              <a:extLst>
                <a:ext uri="{FF2B5EF4-FFF2-40B4-BE49-F238E27FC236}">
                  <a16:creationId xmlns:a16="http://schemas.microsoft.com/office/drawing/2014/main" id="{5C84410D-160A-4EF3-9230-C87260F3001F}"/>
                </a:ext>
              </a:extLst>
            </p:cNvPr>
            <p:cNvSpPr>
              <a:spLocks noChangeArrowheads="1"/>
            </p:cNvSpPr>
            <p:nvPr/>
          </p:nvSpPr>
          <p:spPr bwMode="auto">
            <a:xfrm>
              <a:off x="5060" y="162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grpSp>
      <p:sp>
        <p:nvSpPr>
          <p:cNvPr id="486453" name="Text Box 53">
            <a:extLst>
              <a:ext uri="{FF2B5EF4-FFF2-40B4-BE49-F238E27FC236}">
                <a16:creationId xmlns:a16="http://schemas.microsoft.com/office/drawing/2014/main" id="{671ECDBC-7DF0-4F7A-AB7C-379488D0025B}"/>
              </a:ext>
            </a:extLst>
          </p:cNvPr>
          <p:cNvSpPr txBox="1">
            <a:spLocks noChangeArrowheads="1"/>
          </p:cNvSpPr>
          <p:nvPr/>
        </p:nvSpPr>
        <p:spPr bwMode="auto">
          <a:xfrm>
            <a:off x="685800" y="4800600"/>
            <a:ext cx="3209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rPr>
              <a:t>Call MAX-HEAPIFY</a:t>
            </a:r>
            <a:r>
              <a:rPr lang="en-US" altLang="ti-ET">
                <a:solidFill>
                  <a:srgbClr val="DD0111"/>
                </a:solidFill>
                <a:latin typeface="Comic Sans MS" panose="030F0702030302020204" pitchFamily="66" charset="0"/>
              </a:rPr>
              <a:t>(A, 1, 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64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64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643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864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6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20" grpId="0"/>
      <p:bldP spid="486437" grpId="0"/>
      <p:bldP spid="48645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0774C44F-2ADB-4956-8C05-62AAD8B95505}"/>
              </a:ext>
            </a:extLst>
          </p:cNvPr>
          <p:cNvSpPr>
            <a:spLocks noGrp="1"/>
          </p:cNvSpPr>
          <p:nvPr>
            <p:ph type="sldNum" sz="quarter" idx="11"/>
          </p:nvPr>
        </p:nvSpPr>
        <p:spPr/>
        <p:txBody>
          <a:bodyPr/>
          <a:lstStyle/>
          <a:p>
            <a:fld id="{D540EB0A-9ED8-4B00-A77A-50B9299BC242}" type="slidenum">
              <a:rPr lang="en-US" altLang="ti-ET"/>
              <a:pPr/>
              <a:t>149</a:t>
            </a:fld>
            <a:endParaRPr lang="en-US" altLang="ti-ET"/>
          </a:p>
        </p:txBody>
      </p:sp>
      <p:sp>
        <p:nvSpPr>
          <p:cNvPr id="490498" name="Rectangle 2">
            <a:extLst>
              <a:ext uri="{FF2B5EF4-FFF2-40B4-BE49-F238E27FC236}">
                <a16:creationId xmlns:a16="http://schemas.microsoft.com/office/drawing/2014/main" id="{76AFB949-2C12-434C-9B0E-F2DA6E6544F9}"/>
              </a:ext>
            </a:extLst>
          </p:cNvPr>
          <p:cNvSpPr>
            <a:spLocks noGrp="1" noChangeArrowheads="1"/>
          </p:cNvSpPr>
          <p:nvPr>
            <p:ph type="title"/>
          </p:nvPr>
        </p:nvSpPr>
        <p:spPr/>
        <p:txBody>
          <a:bodyPr/>
          <a:lstStyle/>
          <a:p>
            <a:r>
              <a:rPr lang="en-US" altLang="ti-ET"/>
              <a:t>HEAP-EXTRACT-MAX</a:t>
            </a:r>
          </a:p>
        </p:txBody>
      </p:sp>
      <p:sp>
        <p:nvSpPr>
          <p:cNvPr id="490499" name="Rectangle 3">
            <a:extLst>
              <a:ext uri="{FF2B5EF4-FFF2-40B4-BE49-F238E27FC236}">
                <a16:creationId xmlns:a16="http://schemas.microsoft.com/office/drawing/2014/main" id="{63E9A62D-15AF-4626-8A5A-8794B689E11F}"/>
              </a:ext>
            </a:extLst>
          </p:cNvPr>
          <p:cNvSpPr>
            <a:spLocks noGrp="1" noChangeArrowheads="1"/>
          </p:cNvSpPr>
          <p:nvPr>
            <p:ph type="body" sz="half" idx="1"/>
          </p:nvPr>
        </p:nvSpPr>
        <p:spPr>
          <a:xfrm>
            <a:off x="350838" y="1214438"/>
            <a:ext cx="8426450" cy="5076825"/>
          </a:xfrm>
        </p:spPr>
        <p:txBody>
          <a:bodyPr/>
          <a:lstStyle/>
          <a:p>
            <a:pPr marL="533400" indent="-533400">
              <a:lnSpc>
                <a:spcPct val="150000"/>
              </a:lnSpc>
              <a:buFontTx/>
              <a:buNone/>
            </a:pPr>
            <a:r>
              <a:rPr lang="en-US" altLang="ti-ET" dirty="0"/>
              <a:t>HEAP-EXTRACT-MAX</a:t>
            </a:r>
            <a:r>
              <a:rPr lang="en-US" altLang="ti-ET" dirty="0">
                <a:latin typeface="Comic Sans MS" panose="030F0702030302020204" pitchFamily="66" charset="0"/>
              </a:rPr>
              <a:t>(A, n)</a:t>
            </a:r>
          </a:p>
          <a:p>
            <a:pPr marL="533400" indent="-533400">
              <a:lnSpc>
                <a:spcPct val="150000"/>
              </a:lnSpc>
              <a:buFontTx/>
              <a:buAutoNum type="arabicPeriod"/>
            </a:pPr>
            <a:r>
              <a:rPr lang="en-US" altLang="ti-ET" dirty="0"/>
              <a:t> </a:t>
            </a:r>
            <a:r>
              <a:rPr lang="en-US" altLang="ti-ET" sz="2400" b="1" dirty="0"/>
              <a:t>if </a:t>
            </a:r>
            <a:r>
              <a:rPr lang="en-US" altLang="ti-ET" sz="2400" dirty="0">
                <a:latin typeface="Comic Sans MS" panose="030F0702030302020204" pitchFamily="66" charset="0"/>
              </a:rPr>
              <a:t>n &lt; 1</a:t>
            </a:r>
          </a:p>
          <a:p>
            <a:pPr marL="533400" indent="-533400">
              <a:lnSpc>
                <a:spcPct val="150000"/>
              </a:lnSpc>
              <a:buFontTx/>
              <a:buAutoNum type="arabicPeriod"/>
            </a:pPr>
            <a:r>
              <a:rPr lang="en-US" altLang="ti-ET" sz="2400" dirty="0"/>
              <a:t>     </a:t>
            </a:r>
            <a:r>
              <a:rPr lang="en-US" altLang="ti-ET" sz="2400" b="1" dirty="0"/>
              <a:t>then error </a:t>
            </a:r>
            <a:r>
              <a:rPr lang="en-US" altLang="ti-ET" sz="2400" dirty="0"/>
              <a:t>“heap underflow”</a:t>
            </a:r>
          </a:p>
          <a:p>
            <a:pPr marL="533400" indent="-533400">
              <a:lnSpc>
                <a:spcPct val="150000"/>
              </a:lnSpc>
              <a:buFontTx/>
              <a:buAutoNum type="arabicPeriod"/>
            </a:pPr>
            <a:r>
              <a:rPr lang="en-US" altLang="ti-ET" sz="2400" dirty="0"/>
              <a:t> </a:t>
            </a:r>
            <a:r>
              <a:rPr lang="en-US" altLang="ti-ET" sz="2400" dirty="0">
                <a:latin typeface="Comic Sans MS" panose="030F0702030302020204" pitchFamily="66" charset="0"/>
              </a:rPr>
              <a:t>max ← A[1]</a:t>
            </a:r>
          </a:p>
          <a:p>
            <a:pPr marL="533400" indent="-533400">
              <a:lnSpc>
                <a:spcPct val="150000"/>
              </a:lnSpc>
              <a:buFontTx/>
              <a:buAutoNum type="arabicPeriod"/>
            </a:pPr>
            <a:r>
              <a:rPr lang="en-US" altLang="ti-ET" sz="2400" dirty="0"/>
              <a:t> </a:t>
            </a:r>
            <a:r>
              <a:rPr lang="en-US" altLang="ti-ET" sz="2400" dirty="0">
                <a:latin typeface="Comic Sans MS" panose="030F0702030302020204" pitchFamily="66" charset="0"/>
              </a:rPr>
              <a:t>A[1] ← A[n]</a:t>
            </a:r>
          </a:p>
          <a:p>
            <a:pPr marL="533400" indent="-533400">
              <a:lnSpc>
                <a:spcPct val="150000"/>
              </a:lnSpc>
              <a:buFontTx/>
              <a:buAutoNum type="arabicPeriod"/>
            </a:pPr>
            <a:r>
              <a:rPr lang="en-US" altLang="ti-ET" sz="2400" dirty="0"/>
              <a:t> MAX-HEAPIFY</a:t>
            </a:r>
            <a:r>
              <a:rPr lang="en-US" altLang="ti-ET" sz="2400" dirty="0">
                <a:latin typeface="Comic Sans MS" panose="030F0702030302020204" pitchFamily="66" charset="0"/>
              </a:rPr>
              <a:t>(A, 1, n-1)</a:t>
            </a:r>
            <a:r>
              <a:rPr lang="en-US" altLang="ti-ET" sz="2400" dirty="0"/>
              <a:t>                 remakes heap</a:t>
            </a:r>
          </a:p>
          <a:p>
            <a:pPr marL="533400" indent="-533400">
              <a:lnSpc>
                <a:spcPct val="150000"/>
              </a:lnSpc>
              <a:buFontTx/>
              <a:buAutoNum type="arabicPeriod"/>
            </a:pPr>
            <a:r>
              <a:rPr lang="en-US" altLang="ti-ET" sz="2400" dirty="0"/>
              <a:t> </a:t>
            </a:r>
            <a:r>
              <a:rPr lang="en-US" altLang="ti-ET" sz="2400" b="1" dirty="0"/>
              <a:t>return </a:t>
            </a:r>
            <a:r>
              <a:rPr lang="en-US" altLang="ti-ET" sz="2400" dirty="0">
                <a:latin typeface="Comic Sans MS" panose="030F0702030302020204" pitchFamily="66" charset="0"/>
              </a:rPr>
              <a:t>max</a:t>
            </a:r>
          </a:p>
        </p:txBody>
      </p:sp>
      <p:sp>
        <p:nvSpPr>
          <p:cNvPr id="490500" name="AutoShape 4">
            <a:extLst>
              <a:ext uri="{FF2B5EF4-FFF2-40B4-BE49-F238E27FC236}">
                <a16:creationId xmlns:a16="http://schemas.microsoft.com/office/drawing/2014/main" id="{F3083E40-90DC-452D-A02A-FA64892550C0}"/>
              </a:ext>
            </a:extLst>
          </p:cNvPr>
          <p:cNvSpPr>
            <a:spLocks noChangeArrowheads="1"/>
          </p:cNvSpPr>
          <p:nvPr/>
        </p:nvSpPr>
        <p:spPr bwMode="auto">
          <a:xfrm rot="13500000">
            <a:off x="5672138" y="4822825"/>
            <a:ext cx="152400" cy="152400"/>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490501" name="Text Box 5">
            <a:extLst>
              <a:ext uri="{FF2B5EF4-FFF2-40B4-BE49-F238E27FC236}">
                <a16:creationId xmlns:a16="http://schemas.microsoft.com/office/drawing/2014/main" id="{DB3EEAF0-0A31-478D-B0E9-410C4AF2E37C}"/>
              </a:ext>
            </a:extLst>
          </p:cNvPr>
          <p:cNvSpPr txBox="1">
            <a:spLocks noChangeArrowheads="1"/>
          </p:cNvSpPr>
          <p:nvPr/>
        </p:nvSpPr>
        <p:spPr bwMode="auto">
          <a:xfrm>
            <a:off x="2971800" y="5867400"/>
            <a:ext cx="335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ti-ET"/>
              <a:t> </a:t>
            </a:r>
            <a:r>
              <a:rPr lang="en-US" altLang="ti-ET" sz="2000"/>
              <a:t>Running time:</a:t>
            </a:r>
            <a:r>
              <a:rPr lang="en-US" altLang="ti-ET" sz="2000" i="1"/>
              <a:t> </a:t>
            </a:r>
            <a:r>
              <a:rPr lang="en-US" altLang="ti-ET" sz="2000">
                <a:latin typeface="Comic Sans MS" panose="030F0702030302020204" pitchFamily="66" charset="0"/>
              </a:rPr>
              <a:t>O(lgn)</a:t>
            </a:r>
          </a:p>
        </p:txBody>
      </p:sp>
      <p:graphicFrame>
        <p:nvGraphicFramePr>
          <p:cNvPr id="490502" name="Object 6">
            <a:extLst>
              <a:ext uri="{FF2B5EF4-FFF2-40B4-BE49-F238E27FC236}">
                <a16:creationId xmlns:a16="http://schemas.microsoft.com/office/drawing/2014/main" id="{31E54B90-623A-44EF-ACB1-26B6486256A3}"/>
              </a:ext>
            </a:extLst>
          </p:cNvPr>
          <p:cNvGraphicFramePr>
            <a:graphicFrameLocks noGrp="1" noChangeAspect="1"/>
          </p:cNvGraphicFramePr>
          <p:nvPr>
            <p:ph sz="half" idx="2"/>
          </p:nvPr>
        </p:nvGraphicFramePr>
        <p:xfrm>
          <a:off x="5364163" y="2182813"/>
          <a:ext cx="3511550" cy="2097087"/>
        </p:xfrm>
        <a:graphic>
          <a:graphicData uri="http://schemas.openxmlformats.org/presentationml/2006/ole">
            <mc:AlternateContent xmlns:mc="http://schemas.openxmlformats.org/markup-compatibility/2006">
              <mc:Choice xmlns:v="urn:schemas-microsoft-com:vml" Requires="v">
                <p:oleObj name="Paint Shop Pro Image" r:id="rId3" imgW="3512195" imgH="2097561" progId="PaintShopPro">
                  <p:embed/>
                </p:oleObj>
              </mc:Choice>
              <mc:Fallback>
                <p:oleObj name="Paint Shop Pro Image" r:id="rId3" imgW="3512195" imgH="2097561" progId="PaintShopPro">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182813"/>
                        <a:ext cx="3511550"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905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0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50FFF8A-B4F5-4CDC-91BB-9C48638065CA}"/>
              </a:ext>
            </a:extLst>
          </p:cNvPr>
          <p:cNvSpPr>
            <a:spLocks noGrp="1" noChangeArrowheads="1"/>
          </p:cNvSpPr>
          <p:nvPr>
            <p:ph type="title"/>
          </p:nvPr>
        </p:nvSpPr>
        <p:spPr>
          <a:xfrm>
            <a:off x="550505" y="239316"/>
            <a:ext cx="8033657"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Removing the Top of a Heap</a:t>
            </a:r>
          </a:p>
        </p:txBody>
      </p:sp>
      <p:sp>
        <p:nvSpPr>
          <p:cNvPr id="26627" name="Rectangle 3">
            <a:extLst>
              <a:ext uri="{FF2B5EF4-FFF2-40B4-BE49-F238E27FC236}">
                <a16:creationId xmlns:a16="http://schemas.microsoft.com/office/drawing/2014/main" id="{259AC118-CB2F-4511-9CED-7297645ACF25}"/>
              </a:ext>
            </a:extLst>
          </p:cNvPr>
          <p:cNvSpPr>
            <a:spLocks noGrp="1" noChangeArrowheads="1"/>
          </p:cNvSpPr>
          <p:nvPr>
            <p:ph type="body" idx="1"/>
          </p:nvPr>
        </p:nvSpPr>
        <p:spPr>
          <a:xfrm>
            <a:off x="550505" y="2343151"/>
            <a:ext cx="3780990" cy="278844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dirty="0"/>
              <a:t>Move the last node onto the root.</a:t>
            </a:r>
          </a:p>
        </p:txBody>
      </p:sp>
      <p:sp>
        <p:nvSpPr>
          <p:cNvPr id="26628" name="Line 4">
            <a:extLst>
              <a:ext uri="{FF2B5EF4-FFF2-40B4-BE49-F238E27FC236}">
                <a16:creationId xmlns:a16="http://schemas.microsoft.com/office/drawing/2014/main" id="{CF4FE1A5-1F8A-46F9-91A3-288E18482B7A}"/>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29" name="AutoShape 5">
            <a:extLst>
              <a:ext uri="{FF2B5EF4-FFF2-40B4-BE49-F238E27FC236}">
                <a16:creationId xmlns:a16="http://schemas.microsoft.com/office/drawing/2014/main" id="{4F65F069-644E-40FA-8220-52BA0D220229}"/>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26630" name="Line 6">
            <a:extLst>
              <a:ext uri="{FF2B5EF4-FFF2-40B4-BE49-F238E27FC236}">
                <a16:creationId xmlns:a16="http://schemas.microsoft.com/office/drawing/2014/main" id="{5781F9F5-A482-4108-B539-3D92805F7610}"/>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31" name="AutoShape 7">
            <a:extLst>
              <a:ext uri="{FF2B5EF4-FFF2-40B4-BE49-F238E27FC236}">
                <a16:creationId xmlns:a16="http://schemas.microsoft.com/office/drawing/2014/main" id="{74122F91-2D5F-4B4A-B4E7-8CB2B0D9D201}"/>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26632" name="Line 8">
            <a:extLst>
              <a:ext uri="{FF2B5EF4-FFF2-40B4-BE49-F238E27FC236}">
                <a16:creationId xmlns:a16="http://schemas.microsoft.com/office/drawing/2014/main" id="{A5C1DC56-8DAE-4638-B299-15203AAC04AE}"/>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33" name="AutoShape 9">
            <a:extLst>
              <a:ext uri="{FF2B5EF4-FFF2-40B4-BE49-F238E27FC236}">
                <a16:creationId xmlns:a16="http://schemas.microsoft.com/office/drawing/2014/main" id="{9F734F89-DE28-4CFE-A1A5-A7E765E0C597}"/>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26634" name="Line 10">
            <a:extLst>
              <a:ext uri="{FF2B5EF4-FFF2-40B4-BE49-F238E27FC236}">
                <a16:creationId xmlns:a16="http://schemas.microsoft.com/office/drawing/2014/main" id="{A9FDCFAB-D3DB-4495-AAA8-16DFA07A48CF}"/>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35" name="AutoShape 11">
            <a:extLst>
              <a:ext uri="{FF2B5EF4-FFF2-40B4-BE49-F238E27FC236}">
                <a16:creationId xmlns:a16="http://schemas.microsoft.com/office/drawing/2014/main" id="{2223DE3C-B623-49B2-B435-80B57D4E3B25}"/>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26636" name="Line 12">
            <a:extLst>
              <a:ext uri="{FF2B5EF4-FFF2-40B4-BE49-F238E27FC236}">
                <a16:creationId xmlns:a16="http://schemas.microsoft.com/office/drawing/2014/main" id="{92418B12-7F67-47A7-B8B1-04EA82927F15}"/>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37" name="AutoShape 13">
            <a:extLst>
              <a:ext uri="{FF2B5EF4-FFF2-40B4-BE49-F238E27FC236}">
                <a16:creationId xmlns:a16="http://schemas.microsoft.com/office/drawing/2014/main" id="{C8D87119-D424-4AF0-8A5C-B929029EC5C9}"/>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26638" name="Line 14">
            <a:extLst>
              <a:ext uri="{FF2B5EF4-FFF2-40B4-BE49-F238E27FC236}">
                <a16:creationId xmlns:a16="http://schemas.microsoft.com/office/drawing/2014/main" id="{D9A45655-D3AE-45D8-8EF4-1BAE32D740D2}"/>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39" name="AutoShape 15">
            <a:extLst>
              <a:ext uri="{FF2B5EF4-FFF2-40B4-BE49-F238E27FC236}">
                <a16:creationId xmlns:a16="http://schemas.microsoft.com/office/drawing/2014/main" id="{0B6178E4-4AEE-48DA-8CF3-7984D4C6DD44}"/>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26640" name="Line 16">
            <a:extLst>
              <a:ext uri="{FF2B5EF4-FFF2-40B4-BE49-F238E27FC236}">
                <a16:creationId xmlns:a16="http://schemas.microsoft.com/office/drawing/2014/main" id="{BBE95752-8E2F-4C35-B026-471FCF8B214A}"/>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6641" name="AutoShape 17">
            <a:extLst>
              <a:ext uri="{FF2B5EF4-FFF2-40B4-BE49-F238E27FC236}">
                <a16:creationId xmlns:a16="http://schemas.microsoft.com/office/drawing/2014/main" id="{0BF39611-92E7-418D-A838-8834185FA501}"/>
              </a:ext>
            </a:extLst>
          </p:cNvPr>
          <p:cNvSpPr>
            <a:spLocks noChangeArrowheads="1"/>
          </p:cNvSpPr>
          <p:nvPr/>
        </p:nvSpPr>
        <p:spPr bwMode="auto">
          <a:xfrm>
            <a:off x="5925742" y="1856186"/>
            <a:ext cx="596503"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27</a:t>
            </a:r>
          </a:p>
        </p:txBody>
      </p:sp>
      <p:sp>
        <p:nvSpPr>
          <p:cNvPr id="26642" name="AutoShape 18">
            <a:extLst>
              <a:ext uri="{FF2B5EF4-FFF2-40B4-BE49-F238E27FC236}">
                <a16:creationId xmlns:a16="http://schemas.microsoft.com/office/drawing/2014/main" id="{4AF6A546-8043-43B1-883C-CE82ED1F665A}"/>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a:extLst>
              <a:ext uri="{FF2B5EF4-FFF2-40B4-BE49-F238E27FC236}">
                <a16:creationId xmlns:a16="http://schemas.microsoft.com/office/drawing/2014/main" id="{98C6CEB5-9F3F-483C-BE4C-92E27B36CF79}"/>
              </a:ext>
            </a:extLst>
          </p:cNvPr>
          <p:cNvSpPr>
            <a:spLocks noGrp="1"/>
          </p:cNvSpPr>
          <p:nvPr>
            <p:ph type="sldNum" sz="quarter" idx="11"/>
          </p:nvPr>
        </p:nvSpPr>
        <p:spPr/>
        <p:txBody>
          <a:bodyPr/>
          <a:lstStyle/>
          <a:p>
            <a:fld id="{C99E5C81-A758-4D3A-BF05-D3F13034BE9B}" type="slidenum">
              <a:rPr lang="en-US" altLang="ti-ET"/>
              <a:pPr/>
              <a:t>150</a:t>
            </a:fld>
            <a:endParaRPr lang="en-US" altLang="ti-ET"/>
          </a:p>
        </p:txBody>
      </p:sp>
      <p:sp>
        <p:nvSpPr>
          <p:cNvPr id="473090" name="Rectangle 2">
            <a:extLst>
              <a:ext uri="{FF2B5EF4-FFF2-40B4-BE49-F238E27FC236}">
                <a16:creationId xmlns:a16="http://schemas.microsoft.com/office/drawing/2014/main" id="{4749E02A-019F-4F45-BA99-7D7E24DE1AC4}"/>
              </a:ext>
            </a:extLst>
          </p:cNvPr>
          <p:cNvSpPr>
            <a:spLocks noGrp="1" noChangeArrowheads="1"/>
          </p:cNvSpPr>
          <p:nvPr>
            <p:ph type="title"/>
          </p:nvPr>
        </p:nvSpPr>
        <p:spPr/>
        <p:txBody>
          <a:bodyPr/>
          <a:lstStyle/>
          <a:p>
            <a:r>
              <a:rPr lang="en-US" altLang="ti-ET" sz="4400"/>
              <a:t>HEAP-INCREASE-KEY</a:t>
            </a:r>
          </a:p>
        </p:txBody>
      </p:sp>
      <p:sp>
        <p:nvSpPr>
          <p:cNvPr id="473091" name="Rectangle 3">
            <a:extLst>
              <a:ext uri="{FF2B5EF4-FFF2-40B4-BE49-F238E27FC236}">
                <a16:creationId xmlns:a16="http://schemas.microsoft.com/office/drawing/2014/main" id="{6C11DDEA-4D9A-44E8-84D1-F8A3DFC37CD0}"/>
              </a:ext>
            </a:extLst>
          </p:cNvPr>
          <p:cNvSpPr>
            <a:spLocks noGrp="1" noChangeArrowheads="1"/>
          </p:cNvSpPr>
          <p:nvPr>
            <p:ph type="body" idx="1"/>
          </p:nvPr>
        </p:nvSpPr>
        <p:spPr>
          <a:xfrm>
            <a:off x="350838" y="1066800"/>
            <a:ext cx="8229600" cy="5076825"/>
          </a:xfrm>
        </p:spPr>
        <p:txBody>
          <a:bodyPr/>
          <a:lstStyle/>
          <a:p>
            <a:r>
              <a:rPr lang="en-US" altLang="ti-ET"/>
              <a:t>Goal:</a:t>
            </a:r>
          </a:p>
          <a:p>
            <a:pPr lvl="1"/>
            <a:r>
              <a:rPr lang="en-US" altLang="ti-ET"/>
              <a:t>Increases the key of an element i in the heap</a:t>
            </a:r>
          </a:p>
          <a:p>
            <a:r>
              <a:rPr lang="en-US" altLang="ti-ET"/>
              <a:t>Idea:</a:t>
            </a:r>
          </a:p>
          <a:p>
            <a:pPr lvl="1"/>
            <a:r>
              <a:rPr lang="en-US" altLang="ti-ET"/>
              <a:t>Increment the key of </a:t>
            </a:r>
            <a:r>
              <a:rPr lang="en-US" altLang="ti-ET">
                <a:latin typeface="Comic Sans MS" panose="030F0702030302020204" pitchFamily="66" charset="0"/>
              </a:rPr>
              <a:t>A[i]</a:t>
            </a:r>
            <a:r>
              <a:rPr lang="en-US" altLang="ti-ET"/>
              <a:t> to its new value</a:t>
            </a:r>
          </a:p>
          <a:p>
            <a:pPr lvl="1"/>
            <a:r>
              <a:rPr lang="en-US" altLang="ti-ET"/>
              <a:t>If the max-heap property does not hold anymore: traverse a path toward the root to find the proper place for the newly increased key</a:t>
            </a:r>
          </a:p>
        </p:txBody>
      </p:sp>
      <p:grpSp>
        <p:nvGrpSpPr>
          <p:cNvPr id="473092" name="Group 4">
            <a:extLst>
              <a:ext uri="{FF2B5EF4-FFF2-40B4-BE49-F238E27FC236}">
                <a16:creationId xmlns:a16="http://schemas.microsoft.com/office/drawing/2014/main" id="{34823F9E-4F0E-4A77-AE0A-10C57F9ED0C7}"/>
              </a:ext>
            </a:extLst>
          </p:cNvPr>
          <p:cNvGrpSpPr>
            <a:grpSpLocks/>
          </p:cNvGrpSpPr>
          <p:nvPr/>
        </p:nvGrpSpPr>
        <p:grpSpPr bwMode="auto">
          <a:xfrm>
            <a:off x="3048000" y="4343400"/>
            <a:ext cx="2943225" cy="1844675"/>
            <a:chOff x="328" y="1879"/>
            <a:chExt cx="1854" cy="1162"/>
          </a:xfrm>
        </p:grpSpPr>
        <p:sp>
          <p:nvSpPr>
            <p:cNvPr id="473093" name="Line 5">
              <a:extLst>
                <a:ext uri="{FF2B5EF4-FFF2-40B4-BE49-F238E27FC236}">
                  <a16:creationId xmlns:a16="http://schemas.microsoft.com/office/drawing/2014/main" id="{0AAAA2BD-F6D9-4826-9B54-6300270893E1}"/>
                </a:ext>
              </a:extLst>
            </p:cNvPr>
            <p:cNvSpPr>
              <a:spLocks noChangeAspect="1" noChangeShapeType="1"/>
            </p:cNvSpPr>
            <p:nvPr/>
          </p:nvSpPr>
          <p:spPr bwMode="auto">
            <a:xfrm flipV="1">
              <a:off x="1042" y="2691"/>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3094" name="Line 6">
              <a:extLst>
                <a:ext uri="{FF2B5EF4-FFF2-40B4-BE49-F238E27FC236}">
                  <a16:creationId xmlns:a16="http://schemas.microsoft.com/office/drawing/2014/main" id="{33E065DA-6BCE-4544-9C92-C75451F8002A}"/>
                </a:ext>
              </a:extLst>
            </p:cNvPr>
            <p:cNvSpPr>
              <a:spLocks noChangeAspect="1" noChangeShapeType="1"/>
            </p:cNvSpPr>
            <p:nvPr/>
          </p:nvSpPr>
          <p:spPr bwMode="auto">
            <a:xfrm flipV="1">
              <a:off x="1509" y="240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3095" name="Line 7">
              <a:extLst>
                <a:ext uri="{FF2B5EF4-FFF2-40B4-BE49-F238E27FC236}">
                  <a16:creationId xmlns:a16="http://schemas.microsoft.com/office/drawing/2014/main" id="{7E267AEB-05EB-405F-998A-65448779EBA2}"/>
                </a:ext>
              </a:extLst>
            </p:cNvPr>
            <p:cNvSpPr>
              <a:spLocks noChangeAspect="1" noChangeShapeType="1"/>
            </p:cNvSpPr>
            <p:nvPr/>
          </p:nvSpPr>
          <p:spPr bwMode="auto">
            <a:xfrm rot="16200000" flipV="1">
              <a:off x="608" y="264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3096" name="Line 8">
              <a:extLst>
                <a:ext uri="{FF2B5EF4-FFF2-40B4-BE49-F238E27FC236}">
                  <a16:creationId xmlns:a16="http://schemas.microsoft.com/office/drawing/2014/main" id="{6944CE69-A37F-409D-BF70-D7151289CCAC}"/>
                </a:ext>
              </a:extLst>
            </p:cNvPr>
            <p:cNvSpPr>
              <a:spLocks noChangeAspect="1" noChangeShapeType="1"/>
            </p:cNvSpPr>
            <p:nvPr/>
          </p:nvSpPr>
          <p:spPr bwMode="auto">
            <a:xfrm rot="16200000" flipV="1">
              <a:off x="949" y="239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3097" name="Line 9">
              <a:extLst>
                <a:ext uri="{FF2B5EF4-FFF2-40B4-BE49-F238E27FC236}">
                  <a16:creationId xmlns:a16="http://schemas.microsoft.com/office/drawing/2014/main" id="{A2192065-01F7-4097-8901-FA3F3522C906}"/>
                </a:ext>
              </a:extLst>
            </p:cNvPr>
            <p:cNvSpPr>
              <a:spLocks noChangeAspect="1" noChangeShapeType="1"/>
            </p:cNvSpPr>
            <p:nvPr/>
          </p:nvSpPr>
          <p:spPr bwMode="auto">
            <a:xfrm rot="16200000" flipV="1">
              <a:off x="1345" y="1947"/>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3098" name="Line 10">
              <a:extLst>
                <a:ext uri="{FF2B5EF4-FFF2-40B4-BE49-F238E27FC236}">
                  <a16:creationId xmlns:a16="http://schemas.microsoft.com/office/drawing/2014/main" id="{3A705A1B-7E08-42BA-AAE9-0DC7D02BDBA0}"/>
                </a:ext>
              </a:extLst>
            </p:cNvPr>
            <p:cNvSpPr>
              <a:spLocks noChangeShapeType="1"/>
            </p:cNvSpPr>
            <p:nvPr/>
          </p:nvSpPr>
          <p:spPr bwMode="auto">
            <a:xfrm flipV="1">
              <a:off x="434" y="1975"/>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3099" name="Oval 11">
              <a:extLst>
                <a:ext uri="{FF2B5EF4-FFF2-40B4-BE49-F238E27FC236}">
                  <a16:creationId xmlns:a16="http://schemas.microsoft.com/office/drawing/2014/main" id="{E6270A20-F20D-41CE-AB4A-2EB309D546A7}"/>
                </a:ext>
              </a:extLst>
            </p:cNvPr>
            <p:cNvSpPr>
              <a:spLocks noChangeArrowheads="1"/>
            </p:cNvSpPr>
            <p:nvPr/>
          </p:nvSpPr>
          <p:spPr bwMode="auto">
            <a:xfrm>
              <a:off x="578"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3100" name="Oval 12">
              <a:extLst>
                <a:ext uri="{FF2B5EF4-FFF2-40B4-BE49-F238E27FC236}">
                  <a16:creationId xmlns:a16="http://schemas.microsoft.com/office/drawing/2014/main" id="{289C9A21-F7CE-485E-A241-8DD4E17494E6}"/>
                </a:ext>
              </a:extLst>
            </p:cNvPr>
            <p:cNvSpPr>
              <a:spLocks noChangeArrowheads="1"/>
            </p:cNvSpPr>
            <p:nvPr/>
          </p:nvSpPr>
          <p:spPr bwMode="auto">
            <a:xfrm>
              <a:off x="328"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3101" name="Oval 13">
              <a:extLst>
                <a:ext uri="{FF2B5EF4-FFF2-40B4-BE49-F238E27FC236}">
                  <a16:creationId xmlns:a16="http://schemas.microsoft.com/office/drawing/2014/main" id="{77F838D2-FB64-454A-8EBD-628EEB447ACA}"/>
                </a:ext>
              </a:extLst>
            </p:cNvPr>
            <p:cNvSpPr>
              <a:spLocks noChangeArrowheads="1"/>
            </p:cNvSpPr>
            <p:nvPr/>
          </p:nvSpPr>
          <p:spPr bwMode="auto">
            <a:xfrm>
              <a:off x="770" y="2839"/>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3102" name="Oval 14">
              <a:extLst>
                <a:ext uri="{FF2B5EF4-FFF2-40B4-BE49-F238E27FC236}">
                  <a16:creationId xmlns:a16="http://schemas.microsoft.com/office/drawing/2014/main" id="{E4CEEAB6-282F-4344-BD84-4254BA6F8DD8}"/>
                </a:ext>
              </a:extLst>
            </p:cNvPr>
            <p:cNvSpPr>
              <a:spLocks noChangeArrowheads="1"/>
            </p:cNvSpPr>
            <p:nvPr/>
          </p:nvSpPr>
          <p:spPr bwMode="auto">
            <a:xfrm>
              <a:off x="866"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3103" name="Oval 15">
              <a:extLst>
                <a:ext uri="{FF2B5EF4-FFF2-40B4-BE49-F238E27FC236}">
                  <a16:creationId xmlns:a16="http://schemas.microsoft.com/office/drawing/2014/main" id="{766C1F38-6ECD-4692-BD19-9DE54647EFB7}"/>
                </a:ext>
              </a:extLst>
            </p:cNvPr>
            <p:cNvSpPr>
              <a:spLocks noChangeArrowheads="1"/>
            </p:cNvSpPr>
            <p:nvPr/>
          </p:nvSpPr>
          <p:spPr bwMode="auto">
            <a:xfrm>
              <a:off x="115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3104" name="Oval 16">
              <a:extLst>
                <a:ext uri="{FF2B5EF4-FFF2-40B4-BE49-F238E27FC236}">
                  <a16:creationId xmlns:a16="http://schemas.microsoft.com/office/drawing/2014/main" id="{CF1A7481-FFA3-4115-87CF-24DFDC4E784C}"/>
                </a:ext>
              </a:extLst>
            </p:cNvPr>
            <p:cNvSpPr>
              <a:spLocks noChangeArrowheads="1"/>
            </p:cNvSpPr>
            <p:nvPr/>
          </p:nvSpPr>
          <p:spPr bwMode="auto">
            <a:xfrm>
              <a:off x="1010"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3105" name="Oval 17">
              <a:extLst>
                <a:ext uri="{FF2B5EF4-FFF2-40B4-BE49-F238E27FC236}">
                  <a16:creationId xmlns:a16="http://schemas.microsoft.com/office/drawing/2014/main" id="{C735987C-B0D6-4C7C-8CFE-64B4FA3AD331}"/>
                </a:ext>
              </a:extLst>
            </p:cNvPr>
            <p:cNvSpPr>
              <a:spLocks noChangeArrowheads="1"/>
            </p:cNvSpPr>
            <p:nvPr/>
          </p:nvSpPr>
          <p:spPr bwMode="auto">
            <a:xfrm>
              <a:off x="1322" y="187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3106" name="Oval 18">
              <a:extLst>
                <a:ext uri="{FF2B5EF4-FFF2-40B4-BE49-F238E27FC236}">
                  <a16:creationId xmlns:a16="http://schemas.microsoft.com/office/drawing/2014/main" id="{B8EB93E9-77A8-41F3-998B-A050CF5F5DF2}"/>
                </a:ext>
              </a:extLst>
            </p:cNvPr>
            <p:cNvSpPr>
              <a:spLocks noChangeArrowheads="1"/>
            </p:cNvSpPr>
            <p:nvPr/>
          </p:nvSpPr>
          <p:spPr bwMode="auto">
            <a:xfrm>
              <a:off x="1728"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3107" name="Oval 19">
              <a:extLst>
                <a:ext uri="{FF2B5EF4-FFF2-40B4-BE49-F238E27FC236}">
                  <a16:creationId xmlns:a16="http://schemas.microsoft.com/office/drawing/2014/main" id="{E863D9D4-AACA-42B6-A337-BDBD6D1975B8}"/>
                </a:ext>
              </a:extLst>
            </p:cNvPr>
            <p:cNvSpPr>
              <a:spLocks noChangeArrowheads="1"/>
            </p:cNvSpPr>
            <p:nvPr/>
          </p:nvSpPr>
          <p:spPr bwMode="auto">
            <a:xfrm>
              <a:off x="140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3108" name="Oval 20">
              <a:extLst>
                <a:ext uri="{FF2B5EF4-FFF2-40B4-BE49-F238E27FC236}">
                  <a16:creationId xmlns:a16="http://schemas.microsoft.com/office/drawing/2014/main" id="{BC2CE6BA-D8E7-4D22-9332-7BFC771F0201}"/>
                </a:ext>
              </a:extLst>
            </p:cNvPr>
            <p:cNvSpPr>
              <a:spLocks noChangeArrowheads="1"/>
            </p:cNvSpPr>
            <p:nvPr/>
          </p:nvSpPr>
          <p:spPr bwMode="auto">
            <a:xfrm>
              <a:off x="1980"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3109" name="Text Box 21">
              <a:extLst>
                <a:ext uri="{FF2B5EF4-FFF2-40B4-BE49-F238E27FC236}">
                  <a16:creationId xmlns:a16="http://schemas.microsoft.com/office/drawing/2014/main" id="{39750A8B-C90D-448E-BFE8-B0E05FE00A9D}"/>
                </a:ext>
              </a:extLst>
            </p:cNvPr>
            <p:cNvSpPr txBox="1">
              <a:spLocks noChangeArrowheads="1"/>
            </p:cNvSpPr>
            <p:nvPr/>
          </p:nvSpPr>
          <p:spPr bwMode="auto">
            <a:xfrm>
              <a:off x="794" y="2655"/>
              <a:ext cx="1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latin typeface="Monotype Corsiva" panose="03010101010201010101" pitchFamily="66" charset="0"/>
                </a:rPr>
                <a:t>i</a:t>
              </a:r>
            </a:p>
          </p:txBody>
        </p:sp>
      </p:grpSp>
      <p:sp>
        <p:nvSpPr>
          <p:cNvPr id="473110" name="Text Box 22">
            <a:extLst>
              <a:ext uri="{FF2B5EF4-FFF2-40B4-BE49-F238E27FC236}">
                <a16:creationId xmlns:a16="http://schemas.microsoft.com/office/drawing/2014/main" id="{7CB0CDEA-E154-46A3-8DA0-DAEB4E04DB3A}"/>
              </a:ext>
            </a:extLst>
          </p:cNvPr>
          <p:cNvSpPr txBox="1">
            <a:spLocks noChangeArrowheads="1"/>
          </p:cNvSpPr>
          <p:nvPr/>
        </p:nvSpPr>
        <p:spPr bwMode="auto">
          <a:xfrm>
            <a:off x="1371600" y="5778500"/>
            <a:ext cx="162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000">
                <a:solidFill>
                  <a:srgbClr val="DD0111"/>
                </a:solidFill>
                <a:latin typeface="Comic Sans MS" panose="030F0702030302020204" pitchFamily="66" charset="0"/>
              </a:rPr>
              <a:t>Key [i]</a:t>
            </a:r>
            <a:r>
              <a:rPr lang="en-US" altLang="ti-ET" sz="2000">
                <a:solidFill>
                  <a:srgbClr val="DD0111"/>
                </a:solidFill>
              </a:rPr>
              <a:t> </a:t>
            </a:r>
            <a:r>
              <a:rPr lang="en-US" altLang="ti-ET" sz="2000">
                <a:solidFill>
                  <a:srgbClr val="DD0111"/>
                </a:solidFill>
                <a:cs typeface="Arial" panose="020B0604020202020204" pitchFamily="34" charset="0"/>
              </a:rPr>
              <a:t>← 15</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3">
            <a:extLst>
              <a:ext uri="{FF2B5EF4-FFF2-40B4-BE49-F238E27FC236}">
                <a16:creationId xmlns:a16="http://schemas.microsoft.com/office/drawing/2014/main" id="{B1F40376-9C96-489B-87DA-6971AF730644}"/>
              </a:ext>
            </a:extLst>
          </p:cNvPr>
          <p:cNvSpPr>
            <a:spLocks noGrp="1"/>
          </p:cNvSpPr>
          <p:nvPr>
            <p:ph type="sldNum" sz="quarter" idx="11"/>
          </p:nvPr>
        </p:nvSpPr>
        <p:spPr/>
        <p:txBody>
          <a:bodyPr/>
          <a:lstStyle/>
          <a:p>
            <a:fld id="{BE94B8E8-60EE-4FBA-99A9-583FF63884BC}" type="slidenum">
              <a:rPr lang="en-US" altLang="ti-ET"/>
              <a:pPr/>
              <a:t>151</a:t>
            </a:fld>
            <a:endParaRPr lang="en-US" altLang="ti-ET"/>
          </a:p>
        </p:txBody>
      </p:sp>
      <p:sp>
        <p:nvSpPr>
          <p:cNvPr id="475138" name="Rectangle 2">
            <a:extLst>
              <a:ext uri="{FF2B5EF4-FFF2-40B4-BE49-F238E27FC236}">
                <a16:creationId xmlns:a16="http://schemas.microsoft.com/office/drawing/2014/main" id="{5989FC87-3A37-46B3-9457-46E7702A843A}"/>
              </a:ext>
            </a:extLst>
          </p:cNvPr>
          <p:cNvSpPr>
            <a:spLocks noGrp="1" noChangeArrowheads="1"/>
          </p:cNvSpPr>
          <p:nvPr>
            <p:ph type="title"/>
          </p:nvPr>
        </p:nvSpPr>
        <p:spPr/>
        <p:txBody>
          <a:bodyPr/>
          <a:lstStyle/>
          <a:p>
            <a:r>
              <a:rPr lang="en-US" altLang="ti-ET"/>
              <a:t>Example: </a:t>
            </a:r>
            <a:r>
              <a:rPr lang="en-US" altLang="ti-ET" sz="2800"/>
              <a:t>HEAP-INCREASE-KEY</a:t>
            </a:r>
          </a:p>
        </p:txBody>
      </p:sp>
      <p:grpSp>
        <p:nvGrpSpPr>
          <p:cNvPr id="475139" name="Group 3">
            <a:extLst>
              <a:ext uri="{FF2B5EF4-FFF2-40B4-BE49-F238E27FC236}">
                <a16:creationId xmlns:a16="http://schemas.microsoft.com/office/drawing/2014/main" id="{A1CB3954-B636-4A20-9040-F876FD8797BF}"/>
              </a:ext>
            </a:extLst>
          </p:cNvPr>
          <p:cNvGrpSpPr>
            <a:grpSpLocks/>
          </p:cNvGrpSpPr>
          <p:nvPr/>
        </p:nvGrpSpPr>
        <p:grpSpPr bwMode="auto">
          <a:xfrm>
            <a:off x="5133975" y="4098925"/>
            <a:ext cx="2943225" cy="1844675"/>
            <a:chOff x="3445" y="2582"/>
            <a:chExt cx="1854" cy="1162"/>
          </a:xfrm>
        </p:grpSpPr>
        <p:sp>
          <p:nvSpPr>
            <p:cNvPr id="475140" name="Line 4">
              <a:extLst>
                <a:ext uri="{FF2B5EF4-FFF2-40B4-BE49-F238E27FC236}">
                  <a16:creationId xmlns:a16="http://schemas.microsoft.com/office/drawing/2014/main" id="{390B0E9B-0785-4643-843A-A0E540FEF15F}"/>
                </a:ext>
              </a:extLst>
            </p:cNvPr>
            <p:cNvSpPr>
              <a:spLocks noChangeAspect="1" noChangeShapeType="1"/>
            </p:cNvSpPr>
            <p:nvPr/>
          </p:nvSpPr>
          <p:spPr bwMode="auto">
            <a:xfrm flipV="1">
              <a:off x="4159" y="3394"/>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41" name="Line 5">
              <a:extLst>
                <a:ext uri="{FF2B5EF4-FFF2-40B4-BE49-F238E27FC236}">
                  <a16:creationId xmlns:a16="http://schemas.microsoft.com/office/drawing/2014/main" id="{148D3108-4EE8-46B4-9179-DDDADD0FA7CC}"/>
                </a:ext>
              </a:extLst>
            </p:cNvPr>
            <p:cNvSpPr>
              <a:spLocks noChangeAspect="1" noChangeShapeType="1"/>
            </p:cNvSpPr>
            <p:nvPr/>
          </p:nvSpPr>
          <p:spPr bwMode="auto">
            <a:xfrm flipV="1">
              <a:off x="4626" y="310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42" name="Line 6">
              <a:extLst>
                <a:ext uri="{FF2B5EF4-FFF2-40B4-BE49-F238E27FC236}">
                  <a16:creationId xmlns:a16="http://schemas.microsoft.com/office/drawing/2014/main" id="{9AC30A33-663E-43FD-B9A3-9BEF4714358B}"/>
                </a:ext>
              </a:extLst>
            </p:cNvPr>
            <p:cNvSpPr>
              <a:spLocks noChangeAspect="1" noChangeShapeType="1"/>
            </p:cNvSpPr>
            <p:nvPr/>
          </p:nvSpPr>
          <p:spPr bwMode="auto">
            <a:xfrm rot="16200000" flipV="1">
              <a:off x="3725" y="335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43" name="Line 7">
              <a:extLst>
                <a:ext uri="{FF2B5EF4-FFF2-40B4-BE49-F238E27FC236}">
                  <a16:creationId xmlns:a16="http://schemas.microsoft.com/office/drawing/2014/main" id="{D25B1582-1277-4E4A-8852-BC444BA83FCE}"/>
                </a:ext>
              </a:extLst>
            </p:cNvPr>
            <p:cNvSpPr>
              <a:spLocks noChangeAspect="1" noChangeShapeType="1"/>
            </p:cNvSpPr>
            <p:nvPr/>
          </p:nvSpPr>
          <p:spPr bwMode="auto">
            <a:xfrm rot="16200000" flipV="1">
              <a:off x="4066" y="310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44" name="Line 8">
              <a:extLst>
                <a:ext uri="{FF2B5EF4-FFF2-40B4-BE49-F238E27FC236}">
                  <a16:creationId xmlns:a16="http://schemas.microsoft.com/office/drawing/2014/main" id="{C8B255C5-C295-4E6F-B169-56C00578B9AD}"/>
                </a:ext>
              </a:extLst>
            </p:cNvPr>
            <p:cNvSpPr>
              <a:spLocks noChangeAspect="1" noChangeShapeType="1"/>
            </p:cNvSpPr>
            <p:nvPr/>
          </p:nvSpPr>
          <p:spPr bwMode="auto">
            <a:xfrm rot="16200000" flipV="1">
              <a:off x="4462" y="2650"/>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45" name="Line 9">
              <a:extLst>
                <a:ext uri="{FF2B5EF4-FFF2-40B4-BE49-F238E27FC236}">
                  <a16:creationId xmlns:a16="http://schemas.microsoft.com/office/drawing/2014/main" id="{8E262689-43C7-4257-893E-B5F6909B6FC0}"/>
                </a:ext>
              </a:extLst>
            </p:cNvPr>
            <p:cNvSpPr>
              <a:spLocks noChangeShapeType="1"/>
            </p:cNvSpPr>
            <p:nvPr/>
          </p:nvSpPr>
          <p:spPr bwMode="auto">
            <a:xfrm flipV="1">
              <a:off x="3551" y="2678"/>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46" name="Oval 10">
              <a:extLst>
                <a:ext uri="{FF2B5EF4-FFF2-40B4-BE49-F238E27FC236}">
                  <a16:creationId xmlns:a16="http://schemas.microsoft.com/office/drawing/2014/main" id="{8130F9EC-2801-48FD-992F-2F4D7C21A561}"/>
                </a:ext>
              </a:extLst>
            </p:cNvPr>
            <p:cNvSpPr>
              <a:spLocks noChangeArrowheads="1"/>
            </p:cNvSpPr>
            <p:nvPr/>
          </p:nvSpPr>
          <p:spPr bwMode="auto">
            <a:xfrm>
              <a:off x="3695"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5147" name="Oval 11">
              <a:extLst>
                <a:ext uri="{FF2B5EF4-FFF2-40B4-BE49-F238E27FC236}">
                  <a16:creationId xmlns:a16="http://schemas.microsoft.com/office/drawing/2014/main" id="{D11FA76E-2642-440C-89E6-172BE963FD37}"/>
                </a:ext>
              </a:extLst>
            </p:cNvPr>
            <p:cNvSpPr>
              <a:spLocks noChangeArrowheads="1"/>
            </p:cNvSpPr>
            <p:nvPr/>
          </p:nvSpPr>
          <p:spPr bwMode="auto">
            <a:xfrm>
              <a:off x="3445" y="35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5148" name="Oval 12">
              <a:extLst>
                <a:ext uri="{FF2B5EF4-FFF2-40B4-BE49-F238E27FC236}">
                  <a16:creationId xmlns:a16="http://schemas.microsoft.com/office/drawing/2014/main" id="{41114B06-9242-4587-A625-FD3B9E76F7D4}"/>
                </a:ext>
              </a:extLst>
            </p:cNvPr>
            <p:cNvSpPr>
              <a:spLocks noChangeArrowheads="1"/>
            </p:cNvSpPr>
            <p:nvPr/>
          </p:nvSpPr>
          <p:spPr bwMode="auto">
            <a:xfrm>
              <a:off x="3887" y="35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5149" name="Oval 13">
              <a:extLst>
                <a:ext uri="{FF2B5EF4-FFF2-40B4-BE49-F238E27FC236}">
                  <a16:creationId xmlns:a16="http://schemas.microsoft.com/office/drawing/2014/main" id="{FF81C290-2A5A-4CC4-BCC4-ADB1C7FC92D2}"/>
                </a:ext>
              </a:extLst>
            </p:cNvPr>
            <p:cNvSpPr>
              <a:spLocks noChangeArrowheads="1"/>
            </p:cNvSpPr>
            <p:nvPr/>
          </p:nvSpPr>
          <p:spPr bwMode="auto">
            <a:xfrm>
              <a:off x="3983" y="3014"/>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p>
          </p:txBody>
        </p:sp>
        <p:sp>
          <p:nvSpPr>
            <p:cNvPr id="475150" name="Oval 14">
              <a:extLst>
                <a:ext uri="{FF2B5EF4-FFF2-40B4-BE49-F238E27FC236}">
                  <a16:creationId xmlns:a16="http://schemas.microsoft.com/office/drawing/2014/main" id="{3BC6A816-86B2-465C-897B-48CA98F7FE42}"/>
                </a:ext>
              </a:extLst>
            </p:cNvPr>
            <p:cNvSpPr>
              <a:spLocks noChangeArrowheads="1"/>
            </p:cNvSpPr>
            <p:nvPr/>
          </p:nvSpPr>
          <p:spPr bwMode="auto">
            <a:xfrm>
              <a:off x="4271"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5151" name="Oval 15">
              <a:extLst>
                <a:ext uri="{FF2B5EF4-FFF2-40B4-BE49-F238E27FC236}">
                  <a16:creationId xmlns:a16="http://schemas.microsoft.com/office/drawing/2014/main" id="{9136C143-7493-45A2-8FAE-39A2A0B48847}"/>
                </a:ext>
              </a:extLst>
            </p:cNvPr>
            <p:cNvSpPr>
              <a:spLocks noChangeArrowheads="1"/>
            </p:cNvSpPr>
            <p:nvPr/>
          </p:nvSpPr>
          <p:spPr bwMode="auto">
            <a:xfrm>
              <a:off x="4127" y="35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5152" name="Oval 16">
              <a:extLst>
                <a:ext uri="{FF2B5EF4-FFF2-40B4-BE49-F238E27FC236}">
                  <a16:creationId xmlns:a16="http://schemas.microsoft.com/office/drawing/2014/main" id="{A50CAC35-C399-415D-AA8B-6488DAC669AB}"/>
                </a:ext>
              </a:extLst>
            </p:cNvPr>
            <p:cNvSpPr>
              <a:spLocks noChangeArrowheads="1"/>
            </p:cNvSpPr>
            <p:nvPr/>
          </p:nvSpPr>
          <p:spPr bwMode="auto">
            <a:xfrm>
              <a:off x="4439" y="258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5153" name="Oval 17">
              <a:extLst>
                <a:ext uri="{FF2B5EF4-FFF2-40B4-BE49-F238E27FC236}">
                  <a16:creationId xmlns:a16="http://schemas.microsoft.com/office/drawing/2014/main" id="{70E91F98-9745-487A-AEA2-D0D9F38AFA0D}"/>
                </a:ext>
              </a:extLst>
            </p:cNvPr>
            <p:cNvSpPr>
              <a:spLocks noChangeArrowheads="1"/>
            </p:cNvSpPr>
            <p:nvPr/>
          </p:nvSpPr>
          <p:spPr bwMode="auto">
            <a:xfrm>
              <a:off x="4845" y="30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5154" name="Oval 18">
              <a:extLst>
                <a:ext uri="{FF2B5EF4-FFF2-40B4-BE49-F238E27FC236}">
                  <a16:creationId xmlns:a16="http://schemas.microsoft.com/office/drawing/2014/main" id="{6E80DA77-F8A0-4603-8592-DB3F5053D52D}"/>
                </a:ext>
              </a:extLst>
            </p:cNvPr>
            <p:cNvSpPr>
              <a:spLocks noChangeArrowheads="1"/>
            </p:cNvSpPr>
            <p:nvPr/>
          </p:nvSpPr>
          <p:spPr bwMode="auto">
            <a:xfrm>
              <a:off x="4521"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5155" name="Oval 19">
              <a:extLst>
                <a:ext uri="{FF2B5EF4-FFF2-40B4-BE49-F238E27FC236}">
                  <a16:creationId xmlns:a16="http://schemas.microsoft.com/office/drawing/2014/main" id="{6346A3FC-EC3C-426D-8B28-5E24870CC52A}"/>
                </a:ext>
              </a:extLst>
            </p:cNvPr>
            <p:cNvSpPr>
              <a:spLocks noChangeArrowheads="1"/>
            </p:cNvSpPr>
            <p:nvPr/>
          </p:nvSpPr>
          <p:spPr bwMode="auto">
            <a:xfrm>
              <a:off x="5097"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5156" name="Text Box 20">
              <a:extLst>
                <a:ext uri="{FF2B5EF4-FFF2-40B4-BE49-F238E27FC236}">
                  <a16:creationId xmlns:a16="http://schemas.microsoft.com/office/drawing/2014/main" id="{A4272C4F-BACF-40A8-B8E3-EC3CFAD8BE81}"/>
                </a:ext>
              </a:extLst>
            </p:cNvPr>
            <p:cNvSpPr txBox="1">
              <a:spLocks noChangeArrowheads="1"/>
            </p:cNvSpPr>
            <p:nvPr/>
          </p:nvSpPr>
          <p:spPr bwMode="auto">
            <a:xfrm>
              <a:off x="3984" y="2832"/>
              <a:ext cx="1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latin typeface="Monotype Corsiva" panose="03010101010201010101" pitchFamily="66" charset="0"/>
                </a:rPr>
                <a:t>i</a:t>
              </a:r>
            </a:p>
          </p:txBody>
        </p:sp>
      </p:grpSp>
      <p:grpSp>
        <p:nvGrpSpPr>
          <p:cNvPr id="475157" name="Group 21">
            <a:extLst>
              <a:ext uri="{FF2B5EF4-FFF2-40B4-BE49-F238E27FC236}">
                <a16:creationId xmlns:a16="http://schemas.microsoft.com/office/drawing/2014/main" id="{B762C4AD-D6B6-4FBD-B177-C29182075F53}"/>
              </a:ext>
            </a:extLst>
          </p:cNvPr>
          <p:cNvGrpSpPr>
            <a:grpSpLocks/>
          </p:cNvGrpSpPr>
          <p:nvPr/>
        </p:nvGrpSpPr>
        <p:grpSpPr bwMode="auto">
          <a:xfrm>
            <a:off x="862013" y="1355725"/>
            <a:ext cx="2943225" cy="2349500"/>
            <a:chOff x="543" y="854"/>
            <a:chExt cx="1854" cy="1480"/>
          </a:xfrm>
        </p:grpSpPr>
        <p:grpSp>
          <p:nvGrpSpPr>
            <p:cNvPr id="475158" name="Group 22">
              <a:extLst>
                <a:ext uri="{FF2B5EF4-FFF2-40B4-BE49-F238E27FC236}">
                  <a16:creationId xmlns:a16="http://schemas.microsoft.com/office/drawing/2014/main" id="{325E6970-A95A-444D-8922-5963B513208F}"/>
                </a:ext>
              </a:extLst>
            </p:cNvPr>
            <p:cNvGrpSpPr>
              <a:grpSpLocks/>
            </p:cNvGrpSpPr>
            <p:nvPr/>
          </p:nvGrpSpPr>
          <p:grpSpPr bwMode="auto">
            <a:xfrm>
              <a:off x="543" y="854"/>
              <a:ext cx="1854" cy="1162"/>
              <a:chOff x="328" y="1879"/>
              <a:chExt cx="1854" cy="1162"/>
            </a:xfrm>
          </p:grpSpPr>
          <p:sp>
            <p:nvSpPr>
              <p:cNvPr id="475159" name="Line 23">
                <a:extLst>
                  <a:ext uri="{FF2B5EF4-FFF2-40B4-BE49-F238E27FC236}">
                    <a16:creationId xmlns:a16="http://schemas.microsoft.com/office/drawing/2014/main" id="{13716962-8C3F-48DF-B669-F81D0E00FFF7}"/>
                  </a:ext>
                </a:extLst>
              </p:cNvPr>
              <p:cNvSpPr>
                <a:spLocks noChangeAspect="1" noChangeShapeType="1"/>
              </p:cNvSpPr>
              <p:nvPr/>
            </p:nvSpPr>
            <p:spPr bwMode="auto">
              <a:xfrm flipV="1">
                <a:off x="1042" y="2691"/>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60" name="Line 24">
                <a:extLst>
                  <a:ext uri="{FF2B5EF4-FFF2-40B4-BE49-F238E27FC236}">
                    <a16:creationId xmlns:a16="http://schemas.microsoft.com/office/drawing/2014/main" id="{C625E46D-6D0E-4A1D-83C5-A6A712E8B1C5}"/>
                  </a:ext>
                </a:extLst>
              </p:cNvPr>
              <p:cNvSpPr>
                <a:spLocks noChangeAspect="1" noChangeShapeType="1"/>
              </p:cNvSpPr>
              <p:nvPr/>
            </p:nvSpPr>
            <p:spPr bwMode="auto">
              <a:xfrm flipV="1">
                <a:off x="1509" y="240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61" name="Line 25">
                <a:extLst>
                  <a:ext uri="{FF2B5EF4-FFF2-40B4-BE49-F238E27FC236}">
                    <a16:creationId xmlns:a16="http://schemas.microsoft.com/office/drawing/2014/main" id="{B2F02AC4-A837-44A7-8514-1DC795E7D900}"/>
                  </a:ext>
                </a:extLst>
              </p:cNvPr>
              <p:cNvSpPr>
                <a:spLocks noChangeAspect="1" noChangeShapeType="1"/>
              </p:cNvSpPr>
              <p:nvPr/>
            </p:nvSpPr>
            <p:spPr bwMode="auto">
              <a:xfrm rot="16200000" flipV="1">
                <a:off x="608" y="264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62" name="Line 26">
                <a:extLst>
                  <a:ext uri="{FF2B5EF4-FFF2-40B4-BE49-F238E27FC236}">
                    <a16:creationId xmlns:a16="http://schemas.microsoft.com/office/drawing/2014/main" id="{1513B046-1966-4EB9-8D01-B924D31838A4}"/>
                  </a:ext>
                </a:extLst>
              </p:cNvPr>
              <p:cNvSpPr>
                <a:spLocks noChangeAspect="1" noChangeShapeType="1"/>
              </p:cNvSpPr>
              <p:nvPr/>
            </p:nvSpPr>
            <p:spPr bwMode="auto">
              <a:xfrm rot="16200000" flipV="1">
                <a:off x="949" y="239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63" name="Line 27">
                <a:extLst>
                  <a:ext uri="{FF2B5EF4-FFF2-40B4-BE49-F238E27FC236}">
                    <a16:creationId xmlns:a16="http://schemas.microsoft.com/office/drawing/2014/main" id="{2055F0F5-21F4-498B-9D9B-D84138346AE7}"/>
                  </a:ext>
                </a:extLst>
              </p:cNvPr>
              <p:cNvSpPr>
                <a:spLocks noChangeAspect="1" noChangeShapeType="1"/>
              </p:cNvSpPr>
              <p:nvPr/>
            </p:nvSpPr>
            <p:spPr bwMode="auto">
              <a:xfrm rot="16200000" flipV="1">
                <a:off x="1345" y="1947"/>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64" name="Line 28">
                <a:extLst>
                  <a:ext uri="{FF2B5EF4-FFF2-40B4-BE49-F238E27FC236}">
                    <a16:creationId xmlns:a16="http://schemas.microsoft.com/office/drawing/2014/main" id="{7B9F25CC-19EC-412F-AF2A-E3DA26E8CCC2}"/>
                  </a:ext>
                </a:extLst>
              </p:cNvPr>
              <p:cNvSpPr>
                <a:spLocks noChangeShapeType="1"/>
              </p:cNvSpPr>
              <p:nvPr/>
            </p:nvSpPr>
            <p:spPr bwMode="auto">
              <a:xfrm flipV="1">
                <a:off x="434" y="1975"/>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65" name="Oval 29">
                <a:extLst>
                  <a:ext uri="{FF2B5EF4-FFF2-40B4-BE49-F238E27FC236}">
                    <a16:creationId xmlns:a16="http://schemas.microsoft.com/office/drawing/2014/main" id="{8771993F-A8B9-4A69-AED4-0CB55D32FF6A}"/>
                  </a:ext>
                </a:extLst>
              </p:cNvPr>
              <p:cNvSpPr>
                <a:spLocks noChangeArrowheads="1"/>
              </p:cNvSpPr>
              <p:nvPr/>
            </p:nvSpPr>
            <p:spPr bwMode="auto">
              <a:xfrm>
                <a:off x="578"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5166" name="Oval 30">
                <a:extLst>
                  <a:ext uri="{FF2B5EF4-FFF2-40B4-BE49-F238E27FC236}">
                    <a16:creationId xmlns:a16="http://schemas.microsoft.com/office/drawing/2014/main" id="{9D5DCA4A-4CA2-415F-83A1-AE9E0F6B0A2D}"/>
                  </a:ext>
                </a:extLst>
              </p:cNvPr>
              <p:cNvSpPr>
                <a:spLocks noChangeArrowheads="1"/>
              </p:cNvSpPr>
              <p:nvPr/>
            </p:nvSpPr>
            <p:spPr bwMode="auto">
              <a:xfrm>
                <a:off x="328"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5167" name="Oval 31">
                <a:extLst>
                  <a:ext uri="{FF2B5EF4-FFF2-40B4-BE49-F238E27FC236}">
                    <a16:creationId xmlns:a16="http://schemas.microsoft.com/office/drawing/2014/main" id="{BE15D657-D101-4938-BAD4-AA79706D9BB0}"/>
                  </a:ext>
                </a:extLst>
              </p:cNvPr>
              <p:cNvSpPr>
                <a:spLocks noChangeArrowheads="1"/>
              </p:cNvSpPr>
              <p:nvPr/>
            </p:nvSpPr>
            <p:spPr bwMode="auto">
              <a:xfrm>
                <a:off x="770" y="2839"/>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5168" name="Oval 32">
                <a:extLst>
                  <a:ext uri="{FF2B5EF4-FFF2-40B4-BE49-F238E27FC236}">
                    <a16:creationId xmlns:a16="http://schemas.microsoft.com/office/drawing/2014/main" id="{1EA1438C-84AB-4063-B5C2-F9C0949699C8}"/>
                  </a:ext>
                </a:extLst>
              </p:cNvPr>
              <p:cNvSpPr>
                <a:spLocks noChangeArrowheads="1"/>
              </p:cNvSpPr>
              <p:nvPr/>
            </p:nvSpPr>
            <p:spPr bwMode="auto">
              <a:xfrm>
                <a:off x="866"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5169" name="Oval 33">
                <a:extLst>
                  <a:ext uri="{FF2B5EF4-FFF2-40B4-BE49-F238E27FC236}">
                    <a16:creationId xmlns:a16="http://schemas.microsoft.com/office/drawing/2014/main" id="{D8537939-8FC3-4B63-94AF-6561F565AB7E}"/>
                  </a:ext>
                </a:extLst>
              </p:cNvPr>
              <p:cNvSpPr>
                <a:spLocks noChangeArrowheads="1"/>
              </p:cNvSpPr>
              <p:nvPr/>
            </p:nvSpPr>
            <p:spPr bwMode="auto">
              <a:xfrm>
                <a:off x="115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5170" name="Oval 34">
                <a:extLst>
                  <a:ext uri="{FF2B5EF4-FFF2-40B4-BE49-F238E27FC236}">
                    <a16:creationId xmlns:a16="http://schemas.microsoft.com/office/drawing/2014/main" id="{1EB26DF3-C8ED-4A81-98AF-0104D44C999B}"/>
                  </a:ext>
                </a:extLst>
              </p:cNvPr>
              <p:cNvSpPr>
                <a:spLocks noChangeArrowheads="1"/>
              </p:cNvSpPr>
              <p:nvPr/>
            </p:nvSpPr>
            <p:spPr bwMode="auto">
              <a:xfrm>
                <a:off x="1010"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5171" name="Oval 35">
                <a:extLst>
                  <a:ext uri="{FF2B5EF4-FFF2-40B4-BE49-F238E27FC236}">
                    <a16:creationId xmlns:a16="http://schemas.microsoft.com/office/drawing/2014/main" id="{0D757FC3-EE61-428C-A1E4-53688EA02FEA}"/>
                  </a:ext>
                </a:extLst>
              </p:cNvPr>
              <p:cNvSpPr>
                <a:spLocks noChangeArrowheads="1"/>
              </p:cNvSpPr>
              <p:nvPr/>
            </p:nvSpPr>
            <p:spPr bwMode="auto">
              <a:xfrm>
                <a:off x="1322" y="187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5172" name="Oval 36">
                <a:extLst>
                  <a:ext uri="{FF2B5EF4-FFF2-40B4-BE49-F238E27FC236}">
                    <a16:creationId xmlns:a16="http://schemas.microsoft.com/office/drawing/2014/main" id="{26B16A20-6328-4786-9985-B131155785BF}"/>
                  </a:ext>
                </a:extLst>
              </p:cNvPr>
              <p:cNvSpPr>
                <a:spLocks noChangeArrowheads="1"/>
              </p:cNvSpPr>
              <p:nvPr/>
            </p:nvSpPr>
            <p:spPr bwMode="auto">
              <a:xfrm>
                <a:off x="1728"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5173" name="Oval 37">
                <a:extLst>
                  <a:ext uri="{FF2B5EF4-FFF2-40B4-BE49-F238E27FC236}">
                    <a16:creationId xmlns:a16="http://schemas.microsoft.com/office/drawing/2014/main" id="{C5906906-9F2D-4D01-B4E5-DB1526B11E87}"/>
                  </a:ext>
                </a:extLst>
              </p:cNvPr>
              <p:cNvSpPr>
                <a:spLocks noChangeArrowheads="1"/>
              </p:cNvSpPr>
              <p:nvPr/>
            </p:nvSpPr>
            <p:spPr bwMode="auto">
              <a:xfrm>
                <a:off x="140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5174" name="Oval 38">
                <a:extLst>
                  <a:ext uri="{FF2B5EF4-FFF2-40B4-BE49-F238E27FC236}">
                    <a16:creationId xmlns:a16="http://schemas.microsoft.com/office/drawing/2014/main" id="{6DF62577-5B67-4AF7-8152-87CDFF13C1C9}"/>
                  </a:ext>
                </a:extLst>
              </p:cNvPr>
              <p:cNvSpPr>
                <a:spLocks noChangeArrowheads="1"/>
              </p:cNvSpPr>
              <p:nvPr/>
            </p:nvSpPr>
            <p:spPr bwMode="auto">
              <a:xfrm>
                <a:off x="1980"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5175" name="Text Box 39">
                <a:extLst>
                  <a:ext uri="{FF2B5EF4-FFF2-40B4-BE49-F238E27FC236}">
                    <a16:creationId xmlns:a16="http://schemas.microsoft.com/office/drawing/2014/main" id="{CB0C845C-B066-4918-98F9-F31257E763C0}"/>
                  </a:ext>
                </a:extLst>
              </p:cNvPr>
              <p:cNvSpPr txBox="1">
                <a:spLocks noChangeArrowheads="1"/>
              </p:cNvSpPr>
              <p:nvPr/>
            </p:nvSpPr>
            <p:spPr bwMode="auto">
              <a:xfrm>
                <a:off x="794" y="2655"/>
                <a:ext cx="1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latin typeface="Monotype Corsiva" panose="03010101010201010101" pitchFamily="66" charset="0"/>
                  </a:rPr>
                  <a:t>i</a:t>
                </a:r>
              </a:p>
            </p:txBody>
          </p:sp>
        </p:grpSp>
        <p:sp>
          <p:nvSpPr>
            <p:cNvPr id="475176" name="Text Box 40">
              <a:extLst>
                <a:ext uri="{FF2B5EF4-FFF2-40B4-BE49-F238E27FC236}">
                  <a16:creationId xmlns:a16="http://schemas.microsoft.com/office/drawing/2014/main" id="{82C5EFAC-8B02-4415-8C3C-C58FEE5F4425}"/>
                </a:ext>
              </a:extLst>
            </p:cNvPr>
            <p:cNvSpPr txBox="1">
              <a:spLocks noChangeArrowheads="1"/>
            </p:cNvSpPr>
            <p:nvPr/>
          </p:nvSpPr>
          <p:spPr bwMode="auto">
            <a:xfrm>
              <a:off x="1008" y="2122"/>
              <a:ext cx="7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600">
                  <a:solidFill>
                    <a:srgbClr val="DD0111"/>
                  </a:solidFill>
                  <a:latin typeface="Monotype Corsiva" panose="03010101010201010101" pitchFamily="66" charset="0"/>
                </a:rPr>
                <a:t>Key </a:t>
              </a:r>
              <a:r>
                <a:rPr lang="en-US" altLang="ti-ET" sz="1600">
                  <a:solidFill>
                    <a:srgbClr val="DD0111"/>
                  </a:solidFill>
                </a:rPr>
                <a:t>[</a:t>
              </a:r>
              <a:r>
                <a:rPr lang="en-US" altLang="ti-ET" sz="1600">
                  <a:solidFill>
                    <a:srgbClr val="DD0111"/>
                  </a:solidFill>
                  <a:latin typeface="Monotype Corsiva" panose="03010101010201010101" pitchFamily="66" charset="0"/>
                </a:rPr>
                <a:t>i </a:t>
              </a:r>
              <a:r>
                <a:rPr lang="en-US" altLang="ti-ET" sz="1600">
                  <a:solidFill>
                    <a:srgbClr val="DD0111"/>
                  </a:solidFill>
                </a:rPr>
                <a:t>] </a:t>
              </a:r>
              <a:r>
                <a:rPr lang="en-US" altLang="ti-ET" sz="1600">
                  <a:solidFill>
                    <a:srgbClr val="DD0111"/>
                  </a:solidFill>
                  <a:cs typeface="Arial" panose="020B0604020202020204" pitchFamily="34" charset="0"/>
                </a:rPr>
                <a:t>← 15</a:t>
              </a:r>
            </a:p>
          </p:txBody>
        </p:sp>
      </p:grpSp>
      <p:grpSp>
        <p:nvGrpSpPr>
          <p:cNvPr id="475177" name="Group 41">
            <a:extLst>
              <a:ext uri="{FF2B5EF4-FFF2-40B4-BE49-F238E27FC236}">
                <a16:creationId xmlns:a16="http://schemas.microsoft.com/office/drawing/2014/main" id="{1266D49C-EE14-40CF-A5C4-75A3126F9918}"/>
              </a:ext>
            </a:extLst>
          </p:cNvPr>
          <p:cNvGrpSpPr>
            <a:grpSpLocks/>
          </p:cNvGrpSpPr>
          <p:nvPr/>
        </p:nvGrpSpPr>
        <p:grpSpPr bwMode="auto">
          <a:xfrm>
            <a:off x="5133975" y="1355725"/>
            <a:ext cx="2943225" cy="1844675"/>
            <a:chOff x="3445" y="854"/>
            <a:chExt cx="1854" cy="1162"/>
          </a:xfrm>
        </p:grpSpPr>
        <p:grpSp>
          <p:nvGrpSpPr>
            <p:cNvPr id="475178" name="Group 42">
              <a:extLst>
                <a:ext uri="{FF2B5EF4-FFF2-40B4-BE49-F238E27FC236}">
                  <a16:creationId xmlns:a16="http://schemas.microsoft.com/office/drawing/2014/main" id="{E66824AD-7154-422A-A350-3A738B4FC276}"/>
                </a:ext>
              </a:extLst>
            </p:cNvPr>
            <p:cNvGrpSpPr>
              <a:grpSpLocks/>
            </p:cNvGrpSpPr>
            <p:nvPr/>
          </p:nvGrpSpPr>
          <p:grpSpPr bwMode="auto">
            <a:xfrm>
              <a:off x="3445" y="854"/>
              <a:ext cx="1854" cy="1162"/>
              <a:chOff x="328" y="1879"/>
              <a:chExt cx="1854" cy="1162"/>
            </a:xfrm>
          </p:grpSpPr>
          <p:sp>
            <p:nvSpPr>
              <p:cNvPr id="475179" name="Line 43">
                <a:extLst>
                  <a:ext uri="{FF2B5EF4-FFF2-40B4-BE49-F238E27FC236}">
                    <a16:creationId xmlns:a16="http://schemas.microsoft.com/office/drawing/2014/main" id="{85C59429-E8BA-464F-AED3-BD7EA85D5633}"/>
                  </a:ext>
                </a:extLst>
              </p:cNvPr>
              <p:cNvSpPr>
                <a:spLocks noChangeAspect="1" noChangeShapeType="1"/>
              </p:cNvSpPr>
              <p:nvPr/>
            </p:nvSpPr>
            <p:spPr bwMode="auto">
              <a:xfrm flipV="1">
                <a:off x="1042" y="2691"/>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80" name="Line 44">
                <a:extLst>
                  <a:ext uri="{FF2B5EF4-FFF2-40B4-BE49-F238E27FC236}">
                    <a16:creationId xmlns:a16="http://schemas.microsoft.com/office/drawing/2014/main" id="{8AAAC9C9-86EF-45FE-AF97-63D2B1C6854F}"/>
                  </a:ext>
                </a:extLst>
              </p:cNvPr>
              <p:cNvSpPr>
                <a:spLocks noChangeAspect="1" noChangeShapeType="1"/>
              </p:cNvSpPr>
              <p:nvPr/>
            </p:nvSpPr>
            <p:spPr bwMode="auto">
              <a:xfrm flipV="1">
                <a:off x="1509" y="240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81" name="Line 45">
                <a:extLst>
                  <a:ext uri="{FF2B5EF4-FFF2-40B4-BE49-F238E27FC236}">
                    <a16:creationId xmlns:a16="http://schemas.microsoft.com/office/drawing/2014/main" id="{2496B41A-AFAD-475A-825C-3DF3E37D546B}"/>
                  </a:ext>
                </a:extLst>
              </p:cNvPr>
              <p:cNvSpPr>
                <a:spLocks noChangeAspect="1" noChangeShapeType="1"/>
              </p:cNvSpPr>
              <p:nvPr/>
            </p:nvSpPr>
            <p:spPr bwMode="auto">
              <a:xfrm rot="16200000" flipV="1">
                <a:off x="608" y="264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82" name="Line 46">
                <a:extLst>
                  <a:ext uri="{FF2B5EF4-FFF2-40B4-BE49-F238E27FC236}">
                    <a16:creationId xmlns:a16="http://schemas.microsoft.com/office/drawing/2014/main" id="{EB3035F8-9DB6-468B-B977-6E5A36F0FCCB}"/>
                  </a:ext>
                </a:extLst>
              </p:cNvPr>
              <p:cNvSpPr>
                <a:spLocks noChangeAspect="1" noChangeShapeType="1"/>
              </p:cNvSpPr>
              <p:nvPr/>
            </p:nvSpPr>
            <p:spPr bwMode="auto">
              <a:xfrm rot="16200000" flipV="1">
                <a:off x="949" y="239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83" name="Line 47">
                <a:extLst>
                  <a:ext uri="{FF2B5EF4-FFF2-40B4-BE49-F238E27FC236}">
                    <a16:creationId xmlns:a16="http://schemas.microsoft.com/office/drawing/2014/main" id="{44293E59-49E7-4743-895D-25DA6308D856}"/>
                  </a:ext>
                </a:extLst>
              </p:cNvPr>
              <p:cNvSpPr>
                <a:spLocks noChangeAspect="1" noChangeShapeType="1"/>
              </p:cNvSpPr>
              <p:nvPr/>
            </p:nvSpPr>
            <p:spPr bwMode="auto">
              <a:xfrm rot="16200000" flipV="1">
                <a:off x="1345" y="1947"/>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84" name="Line 48">
                <a:extLst>
                  <a:ext uri="{FF2B5EF4-FFF2-40B4-BE49-F238E27FC236}">
                    <a16:creationId xmlns:a16="http://schemas.microsoft.com/office/drawing/2014/main" id="{E1FD465A-7F85-46CF-8602-619D87033283}"/>
                  </a:ext>
                </a:extLst>
              </p:cNvPr>
              <p:cNvSpPr>
                <a:spLocks noChangeShapeType="1"/>
              </p:cNvSpPr>
              <p:nvPr/>
            </p:nvSpPr>
            <p:spPr bwMode="auto">
              <a:xfrm flipV="1">
                <a:off x="434" y="1975"/>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85" name="Oval 49">
                <a:extLst>
                  <a:ext uri="{FF2B5EF4-FFF2-40B4-BE49-F238E27FC236}">
                    <a16:creationId xmlns:a16="http://schemas.microsoft.com/office/drawing/2014/main" id="{0D0DBF91-A9AB-41E5-83D3-1DA14A412201}"/>
                  </a:ext>
                </a:extLst>
              </p:cNvPr>
              <p:cNvSpPr>
                <a:spLocks noChangeArrowheads="1"/>
              </p:cNvSpPr>
              <p:nvPr/>
            </p:nvSpPr>
            <p:spPr bwMode="auto">
              <a:xfrm>
                <a:off x="578"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5186" name="Oval 50">
                <a:extLst>
                  <a:ext uri="{FF2B5EF4-FFF2-40B4-BE49-F238E27FC236}">
                    <a16:creationId xmlns:a16="http://schemas.microsoft.com/office/drawing/2014/main" id="{8D029270-14D0-4102-AFB5-584C212C7B79}"/>
                  </a:ext>
                </a:extLst>
              </p:cNvPr>
              <p:cNvSpPr>
                <a:spLocks noChangeArrowheads="1"/>
              </p:cNvSpPr>
              <p:nvPr/>
            </p:nvSpPr>
            <p:spPr bwMode="auto">
              <a:xfrm>
                <a:off x="328"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5187" name="Oval 51">
                <a:extLst>
                  <a:ext uri="{FF2B5EF4-FFF2-40B4-BE49-F238E27FC236}">
                    <a16:creationId xmlns:a16="http://schemas.microsoft.com/office/drawing/2014/main" id="{CBC0EE4A-9900-444C-B210-E71373952E1F}"/>
                  </a:ext>
                </a:extLst>
              </p:cNvPr>
              <p:cNvSpPr>
                <a:spLocks noChangeArrowheads="1"/>
              </p:cNvSpPr>
              <p:nvPr/>
            </p:nvSpPr>
            <p:spPr bwMode="auto">
              <a:xfrm>
                <a:off x="770" y="2839"/>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p>
            </p:txBody>
          </p:sp>
          <p:sp>
            <p:nvSpPr>
              <p:cNvPr id="475188" name="Oval 52">
                <a:extLst>
                  <a:ext uri="{FF2B5EF4-FFF2-40B4-BE49-F238E27FC236}">
                    <a16:creationId xmlns:a16="http://schemas.microsoft.com/office/drawing/2014/main" id="{BD4E3B48-F14B-45DA-B901-384F569830C6}"/>
                  </a:ext>
                </a:extLst>
              </p:cNvPr>
              <p:cNvSpPr>
                <a:spLocks noChangeArrowheads="1"/>
              </p:cNvSpPr>
              <p:nvPr/>
            </p:nvSpPr>
            <p:spPr bwMode="auto">
              <a:xfrm>
                <a:off x="866"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5189" name="Oval 53">
                <a:extLst>
                  <a:ext uri="{FF2B5EF4-FFF2-40B4-BE49-F238E27FC236}">
                    <a16:creationId xmlns:a16="http://schemas.microsoft.com/office/drawing/2014/main" id="{32DD01F8-A709-405E-A97B-EF097CA15459}"/>
                  </a:ext>
                </a:extLst>
              </p:cNvPr>
              <p:cNvSpPr>
                <a:spLocks noChangeArrowheads="1"/>
              </p:cNvSpPr>
              <p:nvPr/>
            </p:nvSpPr>
            <p:spPr bwMode="auto">
              <a:xfrm>
                <a:off x="115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5190" name="Oval 54">
                <a:extLst>
                  <a:ext uri="{FF2B5EF4-FFF2-40B4-BE49-F238E27FC236}">
                    <a16:creationId xmlns:a16="http://schemas.microsoft.com/office/drawing/2014/main" id="{987EB2FA-DB6A-4157-BE1C-5B34D31AE149}"/>
                  </a:ext>
                </a:extLst>
              </p:cNvPr>
              <p:cNvSpPr>
                <a:spLocks noChangeArrowheads="1"/>
              </p:cNvSpPr>
              <p:nvPr/>
            </p:nvSpPr>
            <p:spPr bwMode="auto">
              <a:xfrm>
                <a:off x="1010"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5191" name="Oval 55">
                <a:extLst>
                  <a:ext uri="{FF2B5EF4-FFF2-40B4-BE49-F238E27FC236}">
                    <a16:creationId xmlns:a16="http://schemas.microsoft.com/office/drawing/2014/main" id="{F26F7B6E-5152-48E4-8611-EDAB3C9AA55F}"/>
                  </a:ext>
                </a:extLst>
              </p:cNvPr>
              <p:cNvSpPr>
                <a:spLocks noChangeArrowheads="1"/>
              </p:cNvSpPr>
              <p:nvPr/>
            </p:nvSpPr>
            <p:spPr bwMode="auto">
              <a:xfrm>
                <a:off x="1322" y="187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5192" name="Oval 56">
                <a:extLst>
                  <a:ext uri="{FF2B5EF4-FFF2-40B4-BE49-F238E27FC236}">
                    <a16:creationId xmlns:a16="http://schemas.microsoft.com/office/drawing/2014/main" id="{B007B8F7-1340-4439-AC44-44BBBFADFEA9}"/>
                  </a:ext>
                </a:extLst>
              </p:cNvPr>
              <p:cNvSpPr>
                <a:spLocks noChangeArrowheads="1"/>
              </p:cNvSpPr>
              <p:nvPr/>
            </p:nvSpPr>
            <p:spPr bwMode="auto">
              <a:xfrm>
                <a:off x="1728"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5193" name="Oval 57">
                <a:extLst>
                  <a:ext uri="{FF2B5EF4-FFF2-40B4-BE49-F238E27FC236}">
                    <a16:creationId xmlns:a16="http://schemas.microsoft.com/office/drawing/2014/main" id="{C2DD9208-E437-4D9F-ADE4-7C8B8CCCDD9B}"/>
                  </a:ext>
                </a:extLst>
              </p:cNvPr>
              <p:cNvSpPr>
                <a:spLocks noChangeArrowheads="1"/>
              </p:cNvSpPr>
              <p:nvPr/>
            </p:nvSpPr>
            <p:spPr bwMode="auto">
              <a:xfrm>
                <a:off x="140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5194" name="Oval 58">
                <a:extLst>
                  <a:ext uri="{FF2B5EF4-FFF2-40B4-BE49-F238E27FC236}">
                    <a16:creationId xmlns:a16="http://schemas.microsoft.com/office/drawing/2014/main" id="{0150EE4F-F6B4-4E50-B246-17D7F75B9460}"/>
                  </a:ext>
                </a:extLst>
              </p:cNvPr>
              <p:cNvSpPr>
                <a:spLocks noChangeArrowheads="1"/>
              </p:cNvSpPr>
              <p:nvPr/>
            </p:nvSpPr>
            <p:spPr bwMode="auto">
              <a:xfrm>
                <a:off x="1980"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5195" name="Text Box 59">
                <a:extLst>
                  <a:ext uri="{FF2B5EF4-FFF2-40B4-BE49-F238E27FC236}">
                    <a16:creationId xmlns:a16="http://schemas.microsoft.com/office/drawing/2014/main" id="{9447248F-D574-453C-B700-D8A00A5657EC}"/>
                  </a:ext>
                </a:extLst>
              </p:cNvPr>
              <p:cNvSpPr txBox="1">
                <a:spLocks noChangeArrowheads="1"/>
              </p:cNvSpPr>
              <p:nvPr/>
            </p:nvSpPr>
            <p:spPr bwMode="auto">
              <a:xfrm>
                <a:off x="794" y="2655"/>
                <a:ext cx="1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latin typeface="Monotype Corsiva" panose="03010101010201010101" pitchFamily="66" charset="0"/>
                  </a:rPr>
                  <a:t>i</a:t>
                </a:r>
              </a:p>
            </p:txBody>
          </p:sp>
        </p:grpSp>
        <p:sp>
          <p:nvSpPr>
            <p:cNvPr id="475196" name="Freeform 60">
              <a:extLst>
                <a:ext uri="{FF2B5EF4-FFF2-40B4-BE49-F238E27FC236}">
                  <a16:creationId xmlns:a16="http://schemas.microsoft.com/office/drawing/2014/main" id="{4753F0A4-E70A-4991-ADA2-35A5701AAC28}"/>
                </a:ext>
              </a:extLst>
            </p:cNvPr>
            <p:cNvSpPr>
              <a:spLocks/>
            </p:cNvSpPr>
            <p:nvPr/>
          </p:nvSpPr>
          <p:spPr bwMode="auto">
            <a:xfrm>
              <a:off x="3728" y="1776"/>
              <a:ext cx="112" cy="144"/>
            </a:xfrm>
            <a:custGeom>
              <a:avLst/>
              <a:gdLst>
                <a:gd name="T0" fmla="*/ 16 w 112"/>
                <a:gd name="T1" fmla="*/ 0 h 144"/>
                <a:gd name="T2" fmla="*/ 16 w 112"/>
                <a:gd name="T3" fmla="*/ 96 h 144"/>
                <a:gd name="T4" fmla="*/ 112 w 112"/>
                <a:gd name="T5" fmla="*/ 144 h 144"/>
              </a:gdLst>
              <a:ahLst/>
              <a:cxnLst>
                <a:cxn ang="0">
                  <a:pos x="T0" y="T1"/>
                </a:cxn>
                <a:cxn ang="0">
                  <a:pos x="T2" y="T3"/>
                </a:cxn>
                <a:cxn ang="0">
                  <a:pos x="T4" y="T5"/>
                </a:cxn>
              </a:cxnLst>
              <a:rect l="0" t="0" r="r" b="b"/>
              <a:pathLst>
                <a:path w="112" h="144">
                  <a:moveTo>
                    <a:pt x="16" y="0"/>
                  </a:moveTo>
                  <a:cubicBezTo>
                    <a:pt x="8" y="36"/>
                    <a:pt x="0" y="72"/>
                    <a:pt x="16" y="96"/>
                  </a:cubicBezTo>
                  <a:cubicBezTo>
                    <a:pt x="32" y="120"/>
                    <a:pt x="72" y="132"/>
                    <a:pt x="112" y="144"/>
                  </a:cubicBezTo>
                </a:path>
              </a:pathLst>
            </a:custGeom>
            <a:noFill/>
            <a:ln w="9525">
              <a:solidFill>
                <a:srgbClr val="DD011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grpSp>
        <p:nvGrpSpPr>
          <p:cNvPr id="475197" name="Group 61">
            <a:extLst>
              <a:ext uri="{FF2B5EF4-FFF2-40B4-BE49-F238E27FC236}">
                <a16:creationId xmlns:a16="http://schemas.microsoft.com/office/drawing/2014/main" id="{5F6D4F0C-6622-4B7C-97FD-9563340288AE}"/>
              </a:ext>
            </a:extLst>
          </p:cNvPr>
          <p:cNvGrpSpPr>
            <a:grpSpLocks/>
          </p:cNvGrpSpPr>
          <p:nvPr/>
        </p:nvGrpSpPr>
        <p:grpSpPr bwMode="auto">
          <a:xfrm>
            <a:off x="862013" y="4098925"/>
            <a:ext cx="2943225" cy="1844675"/>
            <a:chOff x="543" y="2582"/>
            <a:chExt cx="1854" cy="1162"/>
          </a:xfrm>
        </p:grpSpPr>
        <p:sp>
          <p:nvSpPr>
            <p:cNvPr id="475198" name="Line 62">
              <a:extLst>
                <a:ext uri="{FF2B5EF4-FFF2-40B4-BE49-F238E27FC236}">
                  <a16:creationId xmlns:a16="http://schemas.microsoft.com/office/drawing/2014/main" id="{B8987DB2-5C82-4BA8-9CD7-7ECDC29A64A2}"/>
                </a:ext>
              </a:extLst>
            </p:cNvPr>
            <p:cNvSpPr>
              <a:spLocks noChangeAspect="1" noChangeShapeType="1"/>
            </p:cNvSpPr>
            <p:nvPr/>
          </p:nvSpPr>
          <p:spPr bwMode="auto">
            <a:xfrm flipV="1">
              <a:off x="1257" y="3394"/>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199" name="Line 63">
              <a:extLst>
                <a:ext uri="{FF2B5EF4-FFF2-40B4-BE49-F238E27FC236}">
                  <a16:creationId xmlns:a16="http://schemas.microsoft.com/office/drawing/2014/main" id="{CCF62370-6698-4D14-9EAA-CA102695A779}"/>
                </a:ext>
              </a:extLst>
            </p:cNvPr>
            <p:cNvSpPr>
              <a:spLocks noChangeAspect="1" noChangeShapeType="1"/>
            </p:cNvSpPr>
            <p:nvPr/>
          </p:nvSpPr>
          <p:spPr bwMode="auto">
            <a:xfrm flipV="1">
              <a:off x="1724" y="310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200" name="Line 64">
              <a:extLst>
                <a:ext uri="{FF2B5EF4-FFF2-40B4-BE49-F238E27FC236}">
                  <a16:creationId xmlns:a16="http://schemas.microsoft.com/office/drawing/2014/main" id="{1A3DCF4D-E4E5-4B21-94A4-1C8F74AE1983}"/>
                </a:ext>
              </a:extLst>
            </p:cNvPr>
            <p:cNvSpPr>
              <a:spLocks noChangeAspect="1" noChangeShapeType="1"/>
            </p:cNvSpPr>
            <p:nvPr/>
          </p:nvSpPr>
          <p:spPr bwMode="auto">
            <a:xfrm rot="16200000" flipV="1">
              <a:off x="823" y="335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201" name="Line 65">
              <a:extLst>
                <a:ext uri="{FF2B5EF4-FFF2-40B4-BE49-F238E27FC236}">
                  <a16:creationId xmlns:a16="http://schemas.microsoft.com/office/drawing/2014/main" id="{3420AA35-6A2A-4DAD-8C31-3464F3A434F3}"/>
                </a:ext>
              </a:extLst>
            </p:cNvPr>
            <p:cNvSpPr>
              <a:spLocks noChangeAspect="1" noChangeShapeType="1"/>
            </p:cNvSpPr>
            <p:nvPr/>
          </p:nvSpPr>
          <p:spPr bwMode="auto">
            <a:xfrm rot="16200000" flipV="1">
              <a:off x="1164" y="310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202" name="Line 66">
              <a:extLst>
                <a:ext uri="{FF2B5EF4-FFF2-40B4-BE49-F238E27FC236}">
                  <a16:creationId xmlns:a16="http://schemas.microsoft.com/office/drawing/2014/main" id="{40EAF718-1474-4C16-9000-5FB52A5B07A1}"/>
                </a:ext>
              </a:extLst>
            </p:cNvPr>
            <p:cNvSpPr>
              <a:spLocks noChangeAspect="1" noChangeShapeType="1"/>
            </p:cNvSpPr>
            <p:nvPr/>
          </p:nvSpPr>
          <p:spPr bwMode="auto">
            <a:xfrm rot="16200000" flipV="1">
              <a:off x="1560" y="2650"/>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203" name="Line 67">
              <a:extLst>
                <a:ext uri="{FF2B5EF4-FFF2-40B4-BE49-F238E27FC236}">
                  <a16:creationId xmlns:a16="http://schemas.microsoft.com/office/drawing/2014/main" id="{9E27683D-104C-41F4-B628-CDAD840C4376}"/>
                </a:ext>
              </a:extLst>
            </p:cNvPr>
            <p:cNvSpPr>
              <a:spLocks noChangeShapeType="1"/>
            </p:cNvSpPr>
            <p:nvPr/>
          </p:nvSpPr>
          <p:spPr bwMode="auto">
            <a:xfrm flipV="1">
              <a:off x="649" y="2678"/>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5204" name="Oval 68">
              <a:extLst>
                <a:ext uri="{FF2B5EF4-FFF2-40B4-BE49-F238E27FC236}">
                  <a16:creationId xmlns:a16="http://schemas.microsoft.com/office/drawing/2014/main" id="{EC7F79E7-FBA6-494F-87F5-DCC15C1D3221}"/>
                </a:ext>
              </a:extLst>
            </p:cNvPr>
            <p:cNvSpPr>
              <a:spLocks noChangeArrowheads="1"/>
            </p:cNvSpPr>
            <p:nvPr/>
          </p:nvSpPr>
          <p:spPr bwMode="auto">
            <a:xfrm>
              <a:off x="793" y="3292"/>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p>
          </p:txBody>
        </p:sp>
        <p:sp>
          <p:nvSpPr>
            <p:cNvPr id="475205" name="Oval 69">
              <a:extLst>
                <a:ext uri="{FF2B5EF4-FFF2-40B4-BE49-F238E27FC236}">
                  <a16:creationId xmlns:a16="http://schemas.microsoft.com/office/drawing/2014/main" id="{7B5B0958-E0EB-4350-84B7-4B17CA2BAA4C}"/>
                </a:ext>
              </a:extLst>
            </p:cNvPr>
            <p:cNvSpPr>
              <a:spLocks noChangeArrowheads="1"/>
            </p:cNvSpPr>
            <p:nvPr/>
          </p:nvSpPr>
          <p:spPr bwMode="auto">
            <a:xfrm>
              <a:off x="543" y="35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5206" name="Oval 70">
              <a:extLst>
                <a:ext uri="{FF2B5EF4-FFF2-40B4-BE49-F238E27FC236}">
                  <a16:creationId xmlns:a16="http://schemas.microsoft.com/office/drawing/2014/main" id="{EF18E57D-ADE8-46AB-8664-92247A26522E}"/>
                </a:ext>
              </a:extLst>
            </p:cNvPr>
            <p:cNvSpPr>
              <a:spLocks noChangeArrowheads="1"/>
            </p:cNvSpPr>
            <p:nvPr/>
          </p:nvSpPr>
          <p:spPr bwMode="auto">
            <a:xfrm>
              <a:off x="985" y="35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5207" name="Oval 71">
              <a:extLst>
                <a:ext uri="{FF2B5EF4-FFF2-40B4-BE49-F238E27FC236}">
                  <a16:creationId xmlns:a16="http://schemas.microsoft.com/office/drawing/2014/main" id="{2DEC5099-751E-4337-AC93-A070365804C3}"/>
                </a:ext>
              </a:extLst>
            </p:cNvPr>
            <p:cNvSpPr>
              <a:spLocks noChangeArrowheads="1"/>
            </p:cNvSpPr>
            <p:nvPr/>
          </p:nvSpPr>
          <p:spPr bwMode="auto">
            <a:xfrm>
              <a:off x="1081" y="30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5208" name="Oval 72">
              <a:extLst>
                <a:ext uri="{FF2B5EF4-FFF2-40B4-BE49-F238E27FC236}">
                  <a16:creationId xmlns:a16="http://schemas.microsoft.com/office/drawing/2014/main" id="{04F49779-77B7-4C00-AF63-81537020C2BD}"/>
                </a:ext>
              </a:extLst>
            </p:cNvPr>
            <p:cNvSpPr>
              <a:spLocks noChangeArrowheads="1"/>
            </p:cNvSpPr>
            <p:nvPr/>
          </p:nvSpPr>
          <p:spPr bwMode="auto">
            <a:xfrm>
              <a:off x="1369"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5209" name="Oval 73">
              <a:extLst>
                <a:ext uri="{FF2B5EF4-FFF2-40B4-BE49-F238E27FC236}">
                  <a16:creationId xmlns:a16="http://schemas.microsoft.com/office/drawing/2014/main" id="{03229AEE-7365-47D7-AD09-18364E61AC20}"/>
                </a:ext>
              </a:extLst>
            </p:cNvPr>
            <p:cNvSpPr>
              <a:spLocks noChangeArrowheads="1"/>
            </p:cNvSpPr>
            <p:nvPr/>
          </p:nvSpPr>
          <p:spPr bwMode="auto">
            <a:xfrm>
              <a:off x="1225" y="35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5210" name="Oval 74">
              <a:extLst>
                <a:ext uri="{FF2B5EF4-FFF2-40B4-BE49-F238E27FC236}">
                  <a16:creationId xmlns:a16="http://schemas.microsoft.com/office/drawing/2014/main" id="{31FAC11E-74BE-4E37-81AE-D4A955A232C4}"/>
                </a:ext>
              </a:extLst>
            </p:cNvPr>
            <p:cNvSpPr>
              <a:spLocks noChangeArrowheads="1"/>
            </p:cNvSpPr>
            <p:nvPr/>
          </p:nvSpPr>
          <p:spPr bwMode="auto">
            <a:xfrm>
              <a:off x="1537" y="258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5211" name="Oval 75">
              <a:extLst>
                <a:ext uri="{FF2B5EF4-FFF2-40B4-BE49-F238E27FC236}">
                  <a16:creationId xmlns:a16="http://schemas.microsoft.com/office/drawing/2014/main" id="{CDC1704B-6AAC-4EBA-A7F9-9C7AF4BE6CA0}"/>
                </a:ext>
              </a:extLst>
            </p:cNvPr>
            <p:cNvSpPr>
              <a:spLocks noChangeArrowheads="1"/>
            </p:cNvSpPr>
            <p:nvPr/>
          </p:nvSpPr>
          <p:spPr bwMode="auto">
            <a:xfrm>
              <a:off x="1943" y="30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5212" name="Oval 76">
              <a:extLst>
                <a:ext uri="{FF2B5EF4-FFF2-40B4-BE49-F238E27FC236}">
                  <a16:creationId xmlns:a16="http://schemas.microsoft.com/office/drawing/2014/main" id="{3B5F14F9-DFD9-4CF5-A0C9-9E8C6730343E}"/>
                </a:ext>
              </a:extLst>
            </p:cNvPr>
            <p:cNvSpPr>
              <a:spLocks noChangeArrowheads="1"/>
            </p:cNvSpPr>
            <p:nvPr/>
          </p:nvSpPr>
          <p:spPr bwMode="auto">
            <a:xfrm>
              <a:off x="1619"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5213" name="Oval 77">
              <a:extLst>
                <a:ext uri="{FF2B5EF4-FFF2-40B4-BE49-F238E27FC236}">
                  <a16:creationId xmlns:a16="http://schemas.microsoft.com/office/drawing/2014/main" id="{F0C04515-3E78-48D4-8622-2E65CB156494}"/>
                </a:ext>
              </a:extLst>
            </p:cNvPr>
            <p:cNvSpPr>
              <a:spLocks noChangeArrowheads="1"/>
            </p:cNvSpPr>
            <p:nvPr/>
          </p:nvSpPr>
          <p:spPr bwMode="auto">
            <a:xfrm>
              <a:off x="2195" y="329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5214" name="Text Box 78">
              <a:extLst>
                <a:ext uri="{FF2B5EF4-FFF2-40B4-BE49-F238E27FC236}">
                  <a16:creationId xmlns:a16="http://schemas.microsoft.com/office/drawing/2014/main" id="{3FC842BA-5A7B-4DB9-BBD6-F25ACA518CDB}"/>
                </a:ext>
              </a:extLst>
            </p:cNvPr>
            <p:cNvSpPr txBox="1">
              <a:spLocks noChangeArrowheads="1"/>
            </p:cNvSpPr>
            <p:nvPr/>
          </p:nvSpPr>
          <p:spPr bwMode="auto">
            <a:xfrm>
              <a:off x="816" y="3120"/>
              <a:ext cx="1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latin typeface="Monotype Corsiva" panose="03010101010201010101" pitchFamily="66" charset="0"/>
                </a:rPr>
                <a:t>i</a:t>
              </a:r>
            </a:p>
          </p:txBody>
        </p:sp>
        <p:sp>
          <p:nvSpPr>
            <p:cNvPr id="475215" name="Freeform 79">
              <a:extLst>
                <a:ext uri="{FF2B5EF4-FFF2-40B4-BE49-F238E27FC236}">
                  <a16:creationId xmlns:a16="http://schemas.microsoft.com/office/drawing/2014/main" id="{298C7060-FA68-4CA5-8D16-AF8A21F2C1EC}"/>
                </a:ext>
              </a:extLst>
            </p:cNvPr>
            <p:cNvSpPr>
              <a:spLocks/>
            </p:cNvSpPr>
            <p:nvPr/>
          </p:nvSpPr>
          <p:spPr bwMode="auto">
            <a:xfrm>
              <a:off x="816" y="3072"/>
              <a:ext cx="240" cy="192"/>
            </a:xfrm>
            <a:custGeom>
              <a:avLst/>
              <a:gdLst>
                <a:gd name="T0" fmla="*/ 0 w 240"/>
                <a:gd name="T1" fmla="*/ 192 h 192"/>
                <a:gd name="T2" fmla="*/ 48 w 240"/>
                <a:gd name="T3" fmla="*/ 48 h 192"/>
                <a:gd name="T4" fmla="*/ 240 w 240"/>
                <a:gd name="T5" fmla="*/ 0 h 192"/>
              </a:gdLst>
              <a:ahLst/>
              <a:cxnLst>
                <a:cxn ang="0">
                  <a:pos x="T0" y="T1"/>
                </a:cxn>
                <a:cxn ang="0">
                  <a:pos x="T2" y="T3"/>
                </a:cxn>
                <a:cxn ang="0">
                  <a:pos x="T4" y="T5"/>
                </a:cxn>
              </a:cxnLst>
              <a:rect l="0" t="0" r="r" b="b"/>
              <a:pathLst>
                <a:path w="240" h="192">
                  <a:moveTo>
                    <a:pt x="0" y="192"/>
                  </a:moveTo>
                  <a:cubicBezTo>
                    <a:pt x="4" y="136"/>
                    <a:pt x="8" y="80"/>
                    <a:pt x="48" y="48"/>
                  </a:cubicBezTo>
                  <a:cubicBezTo>
                    <a:pt x="88" y="16"/>
                    <a:pt x="164" y="8"/>
                    <a:pt x="240" y="0"/>
                  </a:cubicBezTo>
                </a:path>
              </a:pathLst>
            </a:custGeom>
            <a:noFill/>
            <a:ln w="9525">
              <a:solidFill>
                <a:srgbClr val="DD011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5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51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51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a:extLst>
              <a:ext uri="{FF2B5EF4-FFF2-40B4-BE49-F238E27FC236}">
                <a16:creationId xmlns:a16="http://schemas.microsoft.com/office/drawing/2014/main" id="{E906EB1A-9F58-4C90-9153-D4FC440EB372}"/>
              </a:ext>
            </a:extLst>
          </p:cNvPr>
          <p:cNvSpPr>
            <a:spLocks noGrp="1"/>
          </p:cNvSpPr>
          <p:nvPr>
            <p:ph type="sldNum" sz="quarter" idx="11"/>
          </p:nvPr>
        </p:nvSpPr>
        <p:spPr/>
        <p:txBody>
          <a:bodyPr/>
          <a:lstStyle/>
          <a:p>
            <a:fld id="{C4CD4C87-BD21-4ACC-8C1E-266745C6168F}" type="slidenum">
              <a:rPr lang="en-US" altLang="ti-ET"/>
              <a:pPr/>
              <a:t>152</a:t>
            </a:fld>
            <a:endParaRPr lang="en-US" altLang="ti-ET"/>
          </a:p>
        </p:txBody>
      </p:sp>
      <p:sp>
        <p:nvSpPr>
          <p:cNvPr id="491522" name="Rectangle 2">
            <a:extLst>
              <a:ext uri="{FF2B5EF4-FFF2-40B4-BE49-F238E27FC236}">
                <a16:creationId xmlns:a16="http://schemas.microsoft.com/office/drawing/2014/main" id="{9F3D405E-3E53-458B-85E3-E4411631FFD3}"/>
              </a:ext>
            </a:extLst>
          </p:cNvPr>
          <p:cNvSpPr>
            <a:spLocks noGrp="1" noChangeArrowheads="1"/>
          </p:cNvSpPr>
          <p:nvPr>
            <p:ph type="title"/>
          </p:nvPr>
        </p:nvSpPr>
        <p:spPr/>
        <p:txBody>
          <a:bodyPr/>
          <a:lstStyle/>
          <a:p>
            <a:r>
              <a:rPr lang="en-US" altLang="ti-ET" sz="4400"/>
              <a:t>HEAP-INCREASE-KEY</a:t>
            </a:r>
          </a:p>
        </p:txBody>
      </p:sp>
      <p:sp>
        <p:nvSpPr>
          <p:cNvPr id="491523" name="Rectangle 3">
            <a:extLst>
              <a:ext uri="{FF2B5EF4-FFF2-40B4-BE49-F238E27FC236}">
                <a16:creationId xmlns:a16="http://schemas.microsoft.com/office/drawing/2014/main" id="{0409A7D4-2DF8-4F3B-9D88-51B0385F9B6B}"/>
              </a:ext>
            </a:extLst>
          </p:cNvPr>
          <p:cNvSpPr>
            <a:spLocks noGrp="1" noChangeArrowheads="1"/>
          </p:cNvSpPr>
          <p:nvPr>
            <p:ph type="body" idx="1"/>
          </p:nvPr>
        </p:nvSpPr>
        <p:spPr>
          <a:xfrm>
            <a:off x="350838" y="1425575"/>
            <a:ext cx="8259762" cy="4722813"/>
          </a:xfrm>
        </p:spPr>
        <p:txBody>
          <a:bodyPr/>
          <a:lstStyle/>
          <a:p>
            <a:pPr marL="533400" indent="-533400">
              <a:buFontTx/>
              <a:buNone/>
            </a:pPr>
            <a:r>
              <a:rPr lang="en-US" altLang="ti-ET" dirty="0"/>
              <a:t>HEAP-INCREASE-KEY</a:t>
            </a:r>
            <a:r>
              <a:rPr lang="en-US" altLang="ti-ET" dirty="0">
                <a:latin typeface="Comic Sans MS" panose="030F0702030302020204" pitchFamily="66" charset="0"/>
              </a:rPr>
              <a:t>(A, </a:t>
            </a:r>
            <a:r>
              <a:rPr lang="en-US" altLang="ti-ET" dirty="0" err="1">
                <a:latin typeface="Comic Sans MS" panose="030F0702030302020204" pitchFamily="66" charset="0"/>
              </a:rPr>
              <a:t>i</a:t>
            </a:r>
            <a:r>
              <a:rPr lang="en-US" altLang="ti-ET" dirty="0">
                <a:latin typeface="Comic Sans MS" panose="030F0702030302020204" pitchFamily="66" charset="0"/>
              </a:rPr>
              <a:t>, key)</a:t>
            </a:r>
          </a:p>
          <a:p>
            <a:pPr marL="533400" indent="-533400">
              <a:buFontTx/>
              <a:buNone/>
            </a:pPr>
            <a:endParaRPr lang="en-US" altLang="ti-ET" sz="2400" dirty="0">
              <a:latin typeface="Comic Sans MS" panose="030F0702030302020204" pitchFamily="66" charset="0"/>
            </a:endParaRPr>
          </a:p>
          <a:p>
            <a:pPr marL="533400" indent="-533400">
              <a:buFontTx/>
              <a:buAutoNum type="arabicPeriod"/>
            </a:pPr>
            <a:r>
              <a:rPr lang="en-US" altLang="ti-ET" sz="2400" dirty="0"/>
              <a:t> </a:t>
            </a:r>
            <a:r>
              <a:rPr lang="en-US" altLang="ti-ET" sz="2400" b="1" dirty="0"/>
              <a:t>if </a:t>
            </a:r>
            <a:r>
              <a:rPr lang="en-US" altLang="ti-ET" sz="2400" dirty="0">
                <a:latin typeface="Comic Sans MS" panose="030F0702030302020204" pitchFamily="66" charset="0"/>
              </a:rPr>
              <a:t>key &lt; A[</a:t>
            </a:r>
            <a:r>
              <a:rPr lang="en-US" altLang="ti-ET" sz="2400" dirty="0" err="1">
                <a:latin typeface="Comic Sans MS" panose="030F0702030302020204" pitchFamily="66" charset="0"/>
              </a:rPr>
              <a:t>i</a:t>
            </a:r>
            <a:r>
              <a:rPr lang="en-US" altLang="ti-ET" sz="2400" dirty="0">
                <a:latin typeface="Comic Sans MS" panose="030F0702030302020204" pitchFamily="66" charset="0"/>
              </a:rPr>
              <a:t>]</a:t>
            </a:r>
          </a:p>
          <a:p>
            <a:pPr marL="533400" indent="-533400">
              <a:buFontTx/>
              <a:buAutoNum type="arabicPeriod"/>
            </a:pPr>
            <a:r>
              <a:rPr lang="en-US" altLang="ti-ET" sz="2400" dirty="0"/>
              <a:t>    </a:t>
            </a:r>
            <a:r>
              <a:rPr lang="en-US" altLang="ti-ET" sz="2400" b="1" dirty="0"/>
              <a:t>then error </a:t>
            </a:r>
            <a:r>
              <a:rPr lang="en-US" altLang="ti-ET" sz="2400" dirty="0"/>
              <a:t>“new key is smaller than current key”</a:t>
            </a:r>
          </a:p>
          <a:p>
            <a:pPr marL="533400" indent="-533400">
              <a:buFontTx/>
              <a:buAutoNum type="arabicPeriod"/>
            </a:pPr>
            <a:r>
              <a:rPr lang="en-US" altLang="ti-ET" sz="2400" dirty="0"/>
              <a:t> </a:t>
            </a:r>
            <a:r>
              <a:rPr lang="en-US" altLang="ti-ET" sz="2400" dirty="0">
                <a:latin typeface="Comic Sans MS" panose="030F0702030302020204" pitchFamily="66" charset="0"/>
              </a:rPr>
              <a:t>A[</a:t>
            </a:r>
            <a:r>
              <a:rPr lang="en-US" altLang="ti-ET" sz="2400" dirty="0" err="1">
                <a:latin typeface="Comic Sans MS" panose="030F0702030302020204" pitchFamily="66" charset="0"/>
              </a:rPr>
              <a:t>i</a:t>
            </a:r>
            <a:r>
              <a:rPr lang="en-US" altLang="ti-ET" sz="2400" dirty="0">
                <a:latin typeface="Comic Sans MS" panose="030F0702030302020204" pitchFamily="66" charset="0"/>
              </a:rPr>
              <a:t>] ← key</a:t>
            </a:r>
          </a:p>
          <a:p>
            <a:pPr marL="533400" indent="-533400">
              <a:buFontTx/>
              <a:buAutoNum type="arabicPeriod"/>
            </a:pPr>
            <a:r>
              <a:rPr lang="en-US" altLang="ti-ET" sz="2400" dirty="0"/>
              <a:t> </a:t>
            </a:r>
            <a:r>
              <a:rPr lang="en-US" altLang="ti-ET" sz="2400" b="1" dirty="0"/>
              <a:t>while </a:t>
            </a:r>
            <a:r>
              <a:rPr lang="en-US" altLang="ti-ET" sz="2400" dirty="0" err="1">
                <a:latin typeface="Comic Sans MS" panose="030F0702030302020204" pitchFamily="66" charset="0"/>
              </a:rPr>
              <a:t>i</a:t>
            </a:r>
            <a:r>
              <a:rPr lang="en-US" altLang="ti-ET" sz="2400" dirty="0">
                <a:latin typeface="Comic Sans MS" panose="030F0702030302020204" pitchFamily="66" charset="0"/>
              </a:rPr>
              <a:t> &gt; 1</a:t>
            </a:r>
            <a:r>
              <a:rPr lang="en-US" altLang="ti-ET" sz="2400" dirty="0"/>
              <a:t> and </a:t>
            </a:r>
            <a:r>
              <a:rPr lang="en-US" altLang="ti-ET" sz="2400" dirty="0">
                <a:latin typeface="Comic Sans MS" panose="030F0702030302020204" pitchFamily="66" charset="0"/>
              </a:rPr>
              <a:t>A[PARENT(</a:t>
            </a:r>
            <a:r>
              <a:rPr lang="en-US" altLang="ti-ET" sz="2400" dirty="0" err="1">
                <a:latin typeface="Comic Sans MS" panose="030F0702030302020204" pitchFamily="66" charset="0"/>
              </a:rPr>
              <a:t>i</a:t>
            </a:r>
            <a:r>
              <a:rPr lang="en-US" altLang="ti-ET" sz="2400" dirty="0">
                <a:latin typeface="Comic Sans MS" panose="030F0702030302020204" pitchFamily="66" charset="0"/>
              </a:rPr>
              <a:t>)] &lt; A[</a:t>
            </a:r>
            <a:r>
              <a:rPr lang="en-US" altLang="ti-ET" sz="2400" dirty="0" err="1">
                <a:latin typeface="Comic Sans MS" panose="030F0702030302020204" pitchFamily="66" charset="0"/>
              </a:rPr>
              <a:t>i</a:t>
            </a:r>
            <a:r>
              <a:rPr lang="en-US" altLang="ti-ET" sz="2400" dirty="0">
                <a:latin typeface="Comic Sans MS" panose="030F0702030302020204" pitchFamily="66" charset="0"/>
              </a:rPr>
              <a:t>]</a:t>
            </a:r>
          </a:p>
          <a:p>
            <a:pPr marL="533400" indent="-533400">
              <a:buFontTx/>
              <a:buAutoNum type="arabicPeriod"/>
            </a:pPr>
            <a:r>
              <a:rPr lang="en-US" altLang="ti-ET" sz="2400" dirty="0"/>
              <a:t>     </a:t>
            </a:r>
            <a:r>
              <a:rPr lang="en-US" altLang="ti-ET" sz="2400" b="1" dirty="0"/>
              <a:t>do </a:t>
            </a:r>
            <a:r>
              <a:rPr lang="en-US" altLang="ti-ET" sz="2400" dirty="0"/>
              <a:t>exchange </a:t>
            </a:r>
            <a:r>
              <a:rPr lang="en-US" altLang="ti-ET" sz="2400" dirty="0">
                <a:latin typeface="Comic Sans MS" panose="030F0702030302020204" pitchFamily="66" charset="0"/>
              </a:rPr>
              <a:t>A[</a:t>
            </a:r>
            <a:r>
              <a:rPr lang="en-US" altLang="ti-ET" sz="2400" dirty="0" err="1">
                <a:latin typeface="Comic Sans MS" panose="030F0702030302020204" pitchFamily="66" charset="0"/>
              </a:rPr>
              <a:t>i</a:t>
            </a:r>
            <a:r>
              <a:rPr lang="en-US" altLang="ti-ET" sz="2400" dirty="0">
                <a:latin typeface="Comic Sans MS" panose="030F0702030302020204" pitchFamily="66" charset="0"/>
              </a:rPr>
              <a:t>] ↔ A[PARENT(</a:t>
            </a:r>
            <a:r>
              <a:rPr lang="en-US" altLang="ti-ET" sz="2400" dirty="0" err="1">
                <a:latin typeface="Comic Sans MS" panose="030F0702030302020204" pitchFamily="66" charset="0"/>
              </a:rPr>
              <a:t>i</a:t>
            </a:r>
            <a:r>
              <a:rPr lang="en-US" altLang="ti-ET" sz="2400" dirty="0">
                <a:latin typeface="Comic Sans MS" panose="030F0702030302020204" pitchFamily="66" charset="0"/>
              </a:rPr>
              <a:t>)]</a:t>
            </a:r>
          </a:p>
          <a:p>
            <a:pPr marL="533400" indent="-533400">
              <a:buFontTx/>
              <a:buAutoNum type="arabicPeriod"/>
            </a:pPr>
            <a:r>
              <a:rPr lang="en-US" altLang="ti-ET" sz="2400" dirty="0"/>
              <a:t>          </a:t>
            </a:r>
            <a:r>
              <a:rPr lang="en-US" altLang="ti-ET" sz="2400" dirty="0">
                <a:latin typeface="Monotype Corsiva" panose="03010101010201010101" pitchFamily="66" charset="0"/>
              </a:rPr>
              <a:t> </a:t>
            </a:r>
            <a:r>
              <a:rPr lang="en-US" altLang="ti-ET" sz="2400" dirty="0" err="1">
                <a:latin typeface="Comic Sans MS" panose="030F0702030302020204" pitchFamily="66" charset="0"/>
              </a:rPr>
              <a:t>i</a:t>
            </a:r>
            <a:r>
              <a:rPr lang="en-US" altLang="ti-ET" sz="2400" dirty="0">
                <a:latin typeface="Comic Sans MS" panose="030F0702030302020204" pitchFamily="66" charset="0"/>
              </a:rPr>
              <a:t> ← PARENT(</a:t>
            </a:r>
            <a:r>
              <a:rPr lang="en-US" altLang="ti-ET" sz="2400" dirty="0" err="1">
                <a:latin typeface="Comic Sans MS" panose="030F0702030302020204" pitchFamily="66" charset="0"/>
              </a:rPr>
              <a:t>i</a:t>
            </a:r>
            <a:r>
              <a:rPr lang="en-US" altLang="ti-ET" sz="2400" dirty="0">
                <a:latin typeface="Comic Sans MS" panose="030F0702030302020204" pitchFamily="66" charset="0"/>
              </a:rPr>
              <a:t>)</a:t>
            </a:r>
          </a:p>
          <a:p>
            <a:pPr marL="533400" indent="-533400"/>
            <a:endParaRPr lang="en-US" altLang="ti-ET" sz="2400" dirty="0"/>
          </a:p>
          <a:p>
            <a:pPr marL="533400" indent="-533400"/>
            <a:r>
              <a:rPr lang="en-US" altLang="ti-ET" sz="2400" dirty="0"/>
              <a:t>Running time: </a:t>
            </a:r>
            <a:r>
              <a:rPr lang="en-US" altLang="ti-ET" sz="2400" dirty="0">
                <a:latin typeface="Comic Sans MS" panose="030F0702030302020204" pitchFamily="66" charset="0"/>
              </a:rPr>
              <a:t>O(</a:t>
            </a:r>
            <a:r>
              <a:rPr lang="en-US" altLang="ti-ET" sz="2400" dirty="0" err="1">
                <a:latin typeface="Comic Sans MS" panose="030F0702030302020204" pitchFamily="66" charset="0"/>
              </a:rPr>
              <a:t>lgn</a:t>
            </a:r>
            <a:r>
              <a:rPr lang="en-US" altLang="ti-ET" sz="2400" dirty="0">
                <a:latin typeface="Comic Sans MS" panose="030F0702030302020204" pitchFamily="66" charset="0"/>
              </a:rPr>
              <a:t>)</a:t>
            </a:r>
          </a:p>
        </p:txBody>
      </p:sp>
      <p:grpSp>
        <p:nvGrpSpPr>
          <p:cNvPr id="491524" name="Group 4">
            <a:extLst>
              <a:ext uri="{FF2B5EF4-FFF2-40B4-BE49-F238E27FC236}">
                <a16:creationId xmlns:a16="http://schemas.microsoft.com/office/drawing/2014/main" id="{682DA13F-C7F2-498B-8957-79C377428EEB}"/>
              </a:ext>
            </a:extLst>
          </p:cNvPr>
          <p:cNvGrpSpPr>
            <a:grpSpLocks/>
          </p:cNvGrpSpPr>
          <p:nvPr/>
        </p:nvGrpSpPr>
        <p:grpSpPr bwMode="auto">
          <a:xfrm>
            <a:off x="5875338" y="3760788"/>
            <a:ext cx="2943225" cy="1844675"/>
            <a:chOff x="328" y="1879"/>
            <a:chExt cx="1854" cy="1162"/>
          </a:xfrm>
        </p:grpSpPr>
        <p:sp>
          <p:nvSpPr>
            <p:cNvPr id="491525" name="Line 5">
              <a:extLst>
                <a:ext uri="{FF2B5EF4-FFF2-40B4-BE49-F238E27FC236}">
                  <a16:creationId xmlns:a16="http://schemas.microsoft.com/office/drawing/2014/main" id="{2926E02C-1FF2-4956-A4E8-EB2181E874D4}"/>
                </a:ext>
              </a:extLst>
            </p:cNvPr>
            <p:cNvSpPr>
              <a:spLocks noChangeAspect="1" noChangeShapeType="1"/>
            </p:cNvSpPr>
            <p:nvPr/>
          </p:nvSpPr>
          <p:spPr bwMode="auto">
            <a:xfrm flipV="1">
              <a:off x="1042" y="2691"/>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1526" name="Line 6">
              <a:extLst>
                <a:ext uri="{FF2B5EF4-FFF2-40B4-BE49-F238E27FC236}">
                  <a16:creationId xmlns:a16="http://schemas.microsoft.com/office/drawing/2014/main" id="{D13A8947-367A-4DA3-B1D2-A8F1E359E0C0}"/>
                </a:ext>
              </a:extLst>
            </p:cNvPr>
            <p:cNvSpPr>
              <a:spLocks noChangeAspect="1" noChangeShapeType="1"/>
            </p:cNvSpPr>
            <p:nvPr/>
          </p:nvSpPr>
          <p:spPr bwMode="auto">
            <a:xfrm flipV="1">
              <a:off x="1509" y="240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1527" name="Line 7">
              <a:extLst>
                <a:ext uri="{FF2B5EF4-FFF2-40B4-BE49-F238E27FC236}">
                  <a16:creationId xmlns:a16="http://schemas.microsoft.com/office/drawing/2014/main" id="{2D0C15DA-306D-4931-9399-8D0C26A51D5F}"/>
                </a:ext>
              </a:extLst>
            </p:cNvPr>
            <p:cNvSpPr>
              <a:spLocks noChangeAspect="1" noChangeShapeType="1"/>
            </p:cNvSpPr>
            <p:nvPr/>
          </p:nvSpPr>
          <p:spPr bwMode="auto">
            <a:xfrm rot="16200000" flipV="1">
              <a:off x="608" y="264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1528" name="Line 8">
              <a:extLst>
                <a:ext uri="{FF2B5EF4-FFF2-40B4-BE49-F238E27FC236}">
                  <a16:creationId xmlns:a16="http://schemas.microsoft.com/office/drawing/2014/main" id="{F27D0EDC-1B9C-40FD-8E31-207865A0B211}"/>
                </a:ext>
              </a:extLst>
            </p:cNvPr>
            <p:cNvSpPr>
              <a:spLocks noChangeAspect="1" noChangeShapeType="1"/>
            </p:cNvSpPr>
            <p:nvPr/>
          </p:nvSpPr>
          <p:spPr bwMode="auto">
            <a:xfrm rot="16200000" flipV="1">
              <a:off x="949" y="239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1529" name="Line 9">
              <a:extLst>
                <a:ext uri="{FF2B5EF4-FFF2-40B4-BE49-F238E27FC236}">
                  <a16:creationId xmlns:a16="http://schemas.microsoft.com/office/drawing/2014/main" id="{1E7088E9-D7E0-41C7-84A4-21366D0EF641}"/>
                </a:ext>
              </a:extLst>
            </p:cNvPr>
            <p:cNvSpPr>
              <a:spLocks noChangeAspect="1" noChangeShapeType="1"/>
            </p:cNvSpPr>
            <p:nvPr/>
          </p:nvSpPr>
          <p:spPr bwMode="auto">
            <a:xfrm rot="16200000" flipV="1">
              <a:off x="1345" y="1947"/>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1530" name="Line 10">
              <a:extLst>
                <a:ext uri="{FF2B5EF4-FFF2-40B4-BE49-F238E27FC236}">
                  <a16:creationId xmlns:a16="http://schemas.microsoft.com/office/drawing/2014/main" id="{4EC3E0ED-1F7C-42F4-B794-41BDCF8A8D63}"/>
                </a:ext>
              </a:extLst>
            </p:cNvPr>
            <p:cNvSpPr>
              <a:spLocks noChangeShapeType="1"/>
            </p:cNvSpPr>
            <p:nvPr/>
          </p:nvSpPr>
          <p:spPr bwMode="auto">
            <a:xfrm flipV="1">
              <a:off x="434" y="1975"/>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1531" name="Oval 11">
              <a:extLst>
                <a:ext uri="{FF2B5EF4-FFF2-40B4-BE49-F238E27FC236}">
                  <a16:creationId xmlns:a16="http://schemas.microsoft.com/office/drawing/2014/main" id="{D9DF5901-CBE2-4894-977B-053A8DBE64AD}"/>
                </a:ext>
              </a:extLst>
            </p:cNvPr>
            <p:cNvSpPr>
              <a:spLocks noChangeArrowheads="1"/>
            </p:cNvSpPr>
            <p:nvPr/>
          </p:nvSpPr>
          <p:spPr bwMode="auto">
            <a:xfrm>
              <a:off x="578"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91532" name="Oval 12">
              <a:extLst>
                <a:ext uri="{FF2B5EF4-FFF2-40B4-BE49-F238E27FC236}">
                  <a16:creationId xmlns:a16="http://schemas.microsoft.com/office/drawing/2014/main" id="{232E2226-667E-4BBB-9DC6-FE6C29B9F5DF}"/>
                </a:ext>
              </a:extLst>
            </p:cNvPr>
            <p:cNvSpPr>
              <a:spLocks noChangeArrowheads="1"/>
            </p:cNvSpPr>
            <p:nvPr/>
          </p:nvSpPr>
          <p:spPr bwMode="auto">
            <a:xfrm>
              <a:off x="328"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91533" name="Oval 13">
              <a:extLst>
                <a:ext uri="{FF2B5EF4-FFF2-40B4-BE49-F238E27FC236}">
                  <a16:creationId xmlns:a16="http://schemas.microsoft.com/office/drawing/2014/main" id="{512EC8FC-FD74-4968-9C53-C4EE38BCEFD9}"/>
                </a:ext>
              </a:extLst>
            </p:cNvPr>
            <p:cNvSpPr>
              <a:spLocks noChangeArrowheads="1"/>
            </p:cNvSpPr>
            <p:nvPr/>
          </p:nvSpPr>
          <p:spPr bwMode="auto">
            <a:xfrm>
              <a:off x="770" y="2839"/>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91534" name="Oval 14">
              <a:extLst>
                <a:ext uri="{FF2B5EF4-FFF2-40B4-BE49-F238E27FC236}">
                  <a16:creationId xmlns:a16="http://schemas.microsoft.com/office/drawing/2014/main" id="{00687FF3-C8A6-46A0-83EE-33C37245DCCE}"/>
                </a:ext>
              </a:extLst>
            </p:cNvPr>
            <p:cNvSpPr>
              <a:spLocks noChangeArrowheads="1"/>
            </p:cNvSpPr>
            <p:nvPr/>
          </p:nvSpPr>
          <p:spPr bwMode="auto">
            <a:xfrm>
              <a:off x="866"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91535" name="Oval 15">
              <a:extLst>
                <a:ext uri="{FF2B5EF4-FFF2-40B4-BE49-F238E27FC236}">
                  <a16:creationId xmlns:a16="http://schemas.microsoft.com/office/drawing/2014/main" id="{49BDC5A8-2871-4A6C-9E0C-2D3D0EBB405A}"/>
                </a:ext>
              </a:extLst>
            </p:cNvPr>
            <p:cNvSpPr>
              <a:spLocks noChangeArrowheads="1"/>
            </p:cNvSpPr>
            <p:nvPr/>
          </p:nvSpPr>
          <p:spPr bwMode="auto">
            <a:xfrm>
              <a:off x="115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91536" name="Oval 16">
              <a:extLst>
                <a:ext uri="{FF2B5EF4-FFF2-40B4-BE49-F238E27FC236}">
                  <a16:creationId xmlns:a16="http://schemas.microsoft.com/office/drawing/2014/main" id="{722DDC29-F23B-4ECD-8BC5-5010A7F6790A}"/>
                </a:ext>
              </a:extLst>
            </p:cNvPr>
            <p:cNvSpPr>
              <a:spLocks noChangeArrowheads="1"/>
            </p:cNvSpPr>
            <p:nvPr/>
          </p:nvSpPr>
          <p:spPr bwMode="auto">
            <a:xfrm>
              <a:off x="1010" y="283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91537" name="Oval 17">
              <a:extLst>
                <a:ext uri="{FF2B5EF4-FFF2-40B4-BE49-F238E27FC236}">
                  <a16:creationId xmlns:a16="http://schemas.microsoft.com/office/drawing/2014/main" id="{24ECA572-8ECB-4CD6-941E-13394BC6AD56}"/>
                </a:ext>
              </a:extLst>
            </p:cNvPr>
            <p:cNvSpPr>
              <a:spLocks noChangeArrowheads="1"/>
            </p:cNvSpPr>
            <p:nvPr/>
          </p:nvSpPr>
          <p:spPr bwMode="auto">
            <a:xfrm>
              <a:off x="1322" y="187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91538" name="Oval 18">
              <a:extLst>
                <a:ext uri="{FF2B5EF4-FFF2-40B4-BE49-F238E27FC236}">
                  <a16:creationId xmlns:a16="http://schemas.microsoft.com/office/drawing/2014/main" id="{F483FE9A-83DE-4D94-B93D-7ACDB1732572}"/>
                </a:ext>
              </a:extLst>
            </p:cNvPr>
            <p:cNvSpPr>
              <a:spLocks noChangeArrowheads="1"/>
            </p:cNvSpPr>
            <p:nvPr/>
          </p:nvSpPr>
          <p:spPr bwMode="auto">
            <a:xfrm>
              <a:off x="1728" y="231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91539" name="Oval 19">
              <a:extLst>
                <a:ext uri="{FF2B5EF4-FFF2-40B4-BE49-F238E27FC236}">
                  <a16:creationId xmlns:a16="http://schemas.microsoft.com/office/drawing/2014/main" id="{0BBE7DC9-7D04-4C3F-89B5-7CAC88B73287}"/>
                </a:ext>
              </a:extLst>
            </p:cNvPr>
            <p:cNvSpPr>
              <a:spLocks noChangeArrowheads="1"/>
            </p:cNvSpPr>
            <p:nvPr/>
          </p:nvSpPr>
          <p:spPr bwMode="auto">
            <a:xfrm>
              <a:off x="1404"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91540" name="Oval 20">
              <a:extLst>
                <a:ext uri="{FF2B5EF4-FFF2-40B4-BE49-F238E27FC236}">
                  <a16:creationId xmlns:a16="http://schemas.microsoft.com/office/drawing/2014/main" id="{6B2241C9-BB98-43AD-8E1C-40F562BBC330}"/>
                </a:ext>
              </a:extLst>
            </p:cNvPr>
            <p:cNvSpPr>
              <a:spLocks noChangeArrowheads="1"/>
            </p:cNvSpPr>
            <p:nvPr/>
          </p:nvSpPr>
          <p:spPr bwMode="auto">
            <a:xfrm>
              <a:off x="1980" y="25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91541" name="Text Box 21">
              <a:extLst>
                <a:ext uri="{FF2B5EF4-FFF2-40B4-BE49-F238E27FC236}">
                  <a16:creationId xmlns:a16="http://schemas.microsoft.com/office/drawing/2014/main" id="{52489A60-60FE-4101-B37D-65AAF08486D2}"/>
                </a:ext>
              </a:extLst>
            </p:cNvPr>
            <p:cNvSpPr txBox="1">
              <a:spLocks noChangeArrowheads="1"/>
            </p:cNvSpPr>
            <p:nvPr/>
          </p:nvSpPr>
          <p:spPr bwMode="auto">
            <a:xfrm>
              <a:off x="794" y="2655"/>
              <a:ext cx="1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latin typeface="Monotype Corsiva" panose="03010101010201010101" pitchFamily="66" charset="0"/>
                </a:rPr>
                <a:t>i</a:t>
              </a:r>
            </a:p>
          </p:txBody>
        </p:sp>
      </p:grpSp>
      <p:sp>
        <p:nvSpPr>
          <p:cNvPr id="491542" name="Text Box 22">
            <a:extLst>
              <a:ext uri="{FF2B5EF4-FFF2-40B4-BE49-F238E27FC236}">
                <a16:creationId xmlns:a16="http://schemas.microsoft.com/office/drawing/2014/main" id="{8D471A6C-73A4-423C-A3B5-36B0694E77EF}"/>
              </a:ext>
            </a:extLst>
          </p:cNvPr>
          <p:cNvSpPr txBox="1">
            <a:spLocks noChangeArrowheads="1"/>
          </p:cNvSpPr>
          <p:nvPr/>
        </p:nvSpPr>
        <p:spPr bwMode="auto">
          <a:xfrm>
            <a:off x="6573838" y="5686425"/>
            <a:ext cx="162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000">
                <a:solidFill>
                  <a:srgbClr val="DD0111"/>
                </a:solidFill>
                <a:latin typeface="Comic Sans MS" panose="030F0702030302020204" pitchFamily="66" charset="0"/>
              </a:rPr>
              <a:t>Key [i]</a:t>
            </a:r>
            <a:r>
              <a:rPr lang="en-US" altLang="ti-ET" sz="2000">
                <a:solidFill>
                  <a:srgbClr val="DD0111"/>
                </a:solidFill>
              </a:rPr>
              <a:t> </a:t>
            </a:r>
            <a:r>
              <a:rPr lang="en-US" altLang="ti-ET" sz="2000">
                <a:solidFill>
                  <a:srgbClr val="DD0111"/>
                </a:solidFill>
                <a:cs typeface="Arial" panose="020B0604020202020204" pitchFamily="34" charset="0"/>
              </a:rPr>
              <a:t>← 15</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a:extLst>
              <a:ext uri="{FF2B5EF4-FFF2-40B4-BE49-F238E27FC236}">
                <a16:creationId xmlns:a16="http://schemas.microsoft.com/office/drawing/2014/main" id="{25330D94-4C6D-44B7-BAF0-1F55359357B7}"/>
              </a:ext>
            </a:extLst>
          </p:cNvPr>
          <p:cNvSpPr>
            <a:spLocks noGrp="1"/>
          </p:cNvSpPr>
          <p:nvPr>
            <p:ph type="sldNum" sz="quarter" idx="11"/>
          </p:nvPr>
        </p:nvSpPr>
        <p:spPr/>
        <p:txBody>
          <a:bodyPr/>
          <a:lstStyle/>
          <a:p>
            <a:fld id="{B4D3881D-F3A2-4F24-AFAC-282981CF3A06}" type="slidenum">
              <a:rPr lang="en-US" altLang="ti-ET"/>
              <a:pPr/>
              <a:t>153</a:t>
            </a:fld>
            <a:endParaRPr lang="en-US" altLang="ti-ET"/>
          </a:p>
        </p:txBody>
      </p:sp>
      <p:grpSp>
        <p:nvGrpSpPr>
          <p:cNvPr id="476162" name="Group 2">
            <a:extLst>
              <a:ext uri="{FF2B5EF4-FFF2-40B4-BE49-F238E27FC236}">
                <a16:creationId xmlns:a16="http://schemas.microsoft.com/office/drawing/2014/main" id="{43DDA72E-DAC1-4A07-9081-FE5BF86F451F}"/>
              </a:ext>
            </a:extLst>
          </p:cNvPr>
          <p:cNvGrpSpPr>
            <a:grpSpLocks/>
          </p:cNvGrpSpPr>
          <p:nvPr/>
        </p:nvGrpSpPr>
        <p:grpSpPr bwMode="auto">
          <a:xfrm>
            <a:off x="7162800" y="2871788"/>
            <a:ext cx="566738" cy="633412"/>
            <a:chOff x="4512" y="2352"/>
            <a:chExt cx="357" cy="399"/>
          </a:xfrm>
        </p:grpSpPr>
        <p:sp>
          <p:nvSpPr>
            <p:cNvPr id="476163" name="Line 3">
              <a:extLst>
                <a:ext uri="{FF2B5EF4-FFF2-40B4-BE49-F238E27FC236}">
                  <a16:creationId xmlns:a16="http://schemas.microsoft.com/office/drawing/2014/main" id="{243C042D-CCE8-4FB2-9E2D-C96A23669E3A}"/>
                </a:ext>
              </a:extLst>
            </p:cNvPr>
            <p:cNvSpPr>
              <a:spLocks noChangeAspect="1" noChangeShapeType="1"/>
            </p:cNvSpPr>
            <p:nvPr/>
          </p:nvSpPr>
          <p:spPr bwMode="auto">
            <a:xfrm rot="16200000" flipV="1">
              <a:off x="4505" y="235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64" name="Oval 4">
              <a:extLst>
                <a:ext uri="{FF2B5EF4-FFF2-40B4-BE49-F238E27FC236}">
                  <a16:creationId xmlns:a16="http://schemas.microsoft.com/office/drawing/2014/main" id="{244ED18C-1DF1-4212-B2BE-AD5DDA471161}"/>
                </a:ext>
              </a:extLst>
            </p:cNvPr>
            <p:cNvSpPr>
              <a:spLocks noChangeArrowheads="1"/>
            </p:cNvSpPr>
            <p:nvPr/>
          </p:nvSpPr>
          <p:spPr bwMode="auto">
            <a:xfrm>
              <a:off x="4667" y="2549"/>
              <a:ext cx="202" cy="20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a:t>
              </a:r>
              <a:r>
                <a:rPr lang="en-US" altLang="ti-ET">
                  <a:sym typeface="Symbol" panose="05050102010706020507" pitchFamily="18" charset="2"/>
                </a:rPr>
                <a:t></a:t>
              </a:r>
            </a:p>
          </p:txBody>
        </p:sp>
      </p:grpSp>
      <p:sp>
        <p:nvSpPr>
          <p:cNvPr id="476165" name="Rectangle 5">
            <a:extLst>
              <a:ext uri="{FF2B5EF4-FFF2-40B4-BE49-F238E27FC236}">
                <a16:creationId xmlns:a16="http://schemas.microsoft.com/office/drawing/2014/main" id="{07C7A772-5CAA-468B-9424-C1DDC0E0A5FB}"/>
              </a:ext>
            </a:extLst>
          </p:cNvPr>
          <p:cNvSpPr>
            <a:spLocks noGrp="1" noChangeArrowheads="1"/>
          </p:cNvSpPr>
          <p:nvPr>
            <p:ph type="title"/>
          </p:nvPr>
        </p:nvSpPr>
        <p:spPr/>
        <p:txBody>
          <a:bodyPr/>
          <a:lstStyle/>
          <a:p>
            <a:r>
              <a:rPr lang="en-US" altLang="ti-ET"/>
              <a:t>MAX-HEAP-INSERT</a:t>
            </a:r>
          </a:p>
        </p:txBody>
      </p:sp>
      <p:sp>
        <p:nvSpPr>
          <p:cNvPr id="476166" name="Rectangle 6">
            <a:extLst>
              <a:ext uri="{FF2B5EF4-FFF2-40B4-BE49-F238E27FC236}">
                <a16:creationId xmlns:a16="http://schemas.microsoft.com/office/drawing/2014/main" id="{37E16F77-C59C-4C32-937C-B52459C975F7}"/>
              </a:ext>
            </a:extLst>
          </p:cNvPr>
          <p:cNvSpPr>
            <a:spLocks noGrp="1" noChangeArrowheads="1"/>
          </p:cNvSpPr>
          <p:nvPr>
            <p:ph type="body" idx="1"/>
          </p:nvPr>
        </p:nvSpPr>
        <p:spPr>
          <a:xfrm>
            <a:off x="350838" y="1214438"/>
            <a:ext cx="5592762" cy="5338762"/>
          </a:xfrm>
        </p:spPr>
        <p:txBody>
          <a:bodyPr/>
          <a:lstStyle/>
          <a:p>
            <a:pPr>
              <a:lnSpc>
                <a:spcPct val="120000"/>
              </a:lnSpc>
            </a:pPr>
            <a:r>
              <a:rPr lang="en-US" altLang="ti-ET"/>
              <a:t>Goal:</a:t>
            </a:r>
          </a:p>
          <a:p>
            <a:pPr lvl="1">
              <a:lnSpc>
                <a:spcPct val="120000"/>
              </a:lnSpc>
            </a:pPr>
            <a:r>
              <a:rPr lang="en-US" altLang="ti-ET"/>
              <a:t>Inserts a new element into a max-heap</a:t>
            </a:r>
          </a:p>
          <a:p>
            <a:pPr>
              <a:lnSpc>
                <a:spcPct val="120000"/>
              </a:lnSpc>
            </a:pPr>
            <a:r>
              <a:rPr lang="en-US" altLang="ti-ET"/>
              <a:t>Idea:</a:t>
            </a:r>
          </a:p>
          <a:p>
            <a:pPr lvl="1">
              <a:lnSpc>
                <a:spcPct val="120000"/>
              </a:lnSpc>
            </a:pPr>
            <a:r>
              <a:rPr lang="en-US" altLang="ti-ET"/>
              <a:t>Expand the max-heap with a new element whose key is -</a:t>
            </a:r>
            <a:r>
              <a:rPr lang="en-US" altLang="ti-ET">
                <a:sym typeface="Symbol" panose="05050102010706020507" pitchFamily="18" charset="2"/>
              </a:rPr>
              <a:t></a:t>
            </a:r>
          </a:p>
          <a:p>
            <a:pPr lvl="1">
              <a:lnSpc>
                <a:spcPct val="120000"/>
              </a:lnSpc>
            </a:pPr>
            <a:r>
              <a:rPr lang="en-US" altLang="ti-ET">
                <a:sym typeface="Symbol" panose="05050102010706020507" pitchFamily="18" charset="2"/>
              </a:rPr>
              <a:t>Calls HEAP-INCREASE-KEY to set the key of the new node to its correct value and maintain the max-heap property</a:t>
            </a:r>
          </a:p>
        </p:txBody>
      </p:sp>
      <p:sp>
        <p:nvSpPr>
          <p:cNvPr id="476167" name="Line 7">
            <a:extLst>
              <a:ext uri="{FF2B5EF4-FFF2-40B4-BE49-F238E27FC236}">
                <a16:creationId xmlns:a16="http://schemas.microsoft.com/office/drawing/2014/main" id="{224D7BF6-FA3A-4938-97FA-17AE36447099}"/>
              </a:ext>
            </a:extLst>
          </p:cNvPr>
          <p:cNvSpPr>
            <a:spLocks noChangeAspect="1" noChangeShapeType="1"/>
          </p:cNvSpPr>
          <p:nvPr/>
        </p:nvSpPr>
        <p:spPr bwMode="auto">
          <a:xfrm flipV="1">
            <a:off x="6924675" y="2941638"/>
            <a:ext cx="411163"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68" name="Line 8">
            <a:extLst>
              <a:ext uri="{FF2B5EF4-FFF2-40B4-BE49-F238E27FC236}">
                <a16:creationId xmlns:a16="http://schemas.microsoft.com/office/drawing/2014/main" id="{F894DFB8-79CC-4478-8B00-1C082228113E}"/>
              </a:ext>
            </a:extLst>
          </p:cNvPr>
          <p:cNvSpPr>
            <a:spLocks noChangeAspect="1" noChangeShapeType="1"/>
          </p:cNvSpPr>
          <p:nvPr/>
        </p:nvSpPr>
        <p:spPr bwMode="auto">
          <a:xfrm flipV="1">
            <a:off x="7666038" y="2486025"/>
            <a:ext cx="511175"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69" name="Line 9">
            <a:extLst>
              <a:ext uri="{FF2B5EF4-FFF2-40B4-BE49-F238E27FC236}">
                <a16:creationId xmlns:a16="http://schemas.microsoft.com/office/drawing/2014/main" id="{95AD2FEF-C764-4A5A-9631-536BDFF83319}"/>
              </a:ext>
            </a:extLst>
          </p:cNvPr>
          <p:cNvSpPr>
            <a:spLocks noChangeAspect="1" noChangeShapeType="1"/>
          </p:cNvSpPr>
          <p:nvPr/>
        </p:nvSpPr>
        <p:spPr bwMode="auto">
          <a:xfrm rot="16200000" flipV="1">
            <a:off x="6234906" y="2875757"/>
            <a:ext cx="511175" cy="487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70" name="Line 10">
            <a:extLst>
              <a:ext uri="{FF2B5EF4-FFF2-40B4-BE49-F238E27FC236}">
                <a16:creationId xmlns:a16="http://schemas.microsoft.com/office/drawing/2014/main" id="{35CBAA1F-0EE4-446E-B37B-E95A839ABDC4}"/>
              </a:ext>
            </a:extLst>
          </p:cNvPr>
          <p:cNvSpPr>
            <a:spLocks noChangeAspect="1" noChangeShapeType="1"/>
          </p:cNvSpPr>
          <p:nvPr/>
        </p:nvSpPr>
        <p:spPr bwMode="auto">
          <a:xfrm rot="16200000" flipV="1">
            <a:off x="6776244" y="2478881"/>
            <a:ext cx="511175"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71" name="Line 11">
            <a:extLst>
              <a:ext uri="{FF2B5EF4-FFF2-40B4-BE49-F238E27FC236}">
                <a16:creationId xmlns:a16="http://schemas.microsoft.com/office/drawing/2014/main" id="{605C302C-CE1C-444B-B788-7F76FACFD1D8}"/>
              </a:ext>
            </a:extLst>
          </p:cNvPr>
          <p:cNvSpPr>
            <a:spLocks noChangeAspect="1" noChangeShapeType="1"/>
          </p:cNvSpPr>
          <p:nvPr/>
        </p:nvSpPr>
        <p:spPr bwMode="auto">
          <a:xfrm rot="16200000" flipV="1">
            <a:off x="7405687" y="1760538"/>
            <a:ext cx="1279525"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72" name="Line 12">
            <a:extLst>
              <a:ext uri="{FF2B5EF4-FFF2-40B4-BE49-F238E27FC236}">
                <a16:creationId xmlns:a16="http://schemas.microsoft.com/office/drawing/2014/main" id="{B24DEEDA-4FD4-4A54-8A28-FCC701B15B04}"/>
              </a:ext>
            </a:extLst>
          </p:cNvPr>
          <p:cNvSpPr>
            <a:spLocks noChangeShapeType="1"/>
          </p:cNvSpPr>
          <p:nvPr/>
        </p:nvSpPr>
        <p:spPr bwMode="auto">
          <a:xfrm flipV="1">
            <a:off x="5959475" y="1804988"/>
            <a:ext cx="16002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73" name="Oval 13">
            <a:extLst>
              <a:ext uri="{FF2B5EF4-FFF2-40B4-BE49-F238E27FC236}">
                <a16:creationId xmlns:a16="http://schemas.microsoft.com/office/drawing/2014/main" id="{BB9F1B21-DC5D-4C31-9844-7631C281F8A6}"/>
              </a:ext>
            </a:extLst>
          </p:cNvPr>
          <p:cNvSpPr>
            <a:spLocks noChangeArrowheads="1"/>
          </p:cNvSpPr>
          <p:nvPr/>
        </p:nvSpPr>
        <p:spPr bwMode="auto">
          <a:xfrm>
            <a:off x="6188075" y="27797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6174" name="Oval 14">
            <a:extLst>
              <a:ext uri="{FF2B5EF4-FFF2-40B4-BE49-F238E27FC236}">
                <a16:creationId xmlns:a16="http://schemas.microsoft.com/office/drawing/2014/main" id="{0EFFED5C-BDF4-47F3-99F7-A8008C7BE22D}"/>
              </a:ext>
            </a:extLst>
          </p:cNvPr>
          <p:cNvSpPr>
            <a:spLocks noChangeArrowheads="1"/>
          </p:cNvSpPr>
          <p:nvPr/>
        </p:nvSpPr>
        <p:spPr bwMode="auto">
          <a:xfrm>
            <a:off x="5791200" y="31765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6175" name="Oval 15">
            <a:extLst>
              <a:ext uri="{FF2B5EF4-FFF2-40B4-BE49-F238E27FC236}">
                <a16:creationId xmlns:a16="http://schemas.microsoft.com/office/drawing/2014/main" id="{25C77903-04FC-47A7-B2DB-E1566C54977D}"/>
              </a:ext>
            </a:extLst>
          </p:cNvPr>
          <p:cNvSpPr>
            <a:spLocks noChangeArrowheads="1"/>
          </p:cNvSpPr>
          <p:nvPr/>
        </p:nvSpPr>
        <p:spPr bwMode="auto">
          <a:xfrm>
            <a:off x="6492875" y="31765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6176" name="Oval 16">
            <a:extLst>
              <a:ext uri="{FF2B5EF4-FFF2-40B4-BE49-F238E27FC236}">
                <a16:creationId xmlns:a16="http://schemas.microsoft.com/office/drawing/2014/main" id="{1E72442A-E9AD-4D72-9140-FBD6227794E4}"/>
              </a:ext>
            </a:extLst>
          </p:cNvPr>
          <p:cNvSpPr>
            <a:spLocks noChangeArrowheads="1"/>
          </p:cNvSpPr>
          <p:nvPr/>
        </p:nvSpPr>
        <p:spPr bwMode="auto">
          <a:xfrm>
            <a:off x="6645275" y="23383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6177" name="Oval 17">
            <a:extLst>
              <a:ext uri="{FF2B5EF4-FFF2-40B4-BE49-F238E27FC236}">
                <a16:creationId xmlns:a16="http://schemas.microsoft.com/office/drawing/2014/main" id="{C06A28A6-0A9C-46BD-88B7-27D6B93E8868}"/>
              </a:ext>
            </a:extLst>
          </p:cNvPr>
          <p:cNvSpPr>
            <a:spLocks noChangeArrowheads="1"/>
          </p:cNvSpPr>
          <p:nvPr/>
        </p:nvSpPr>
        <p:spPr bwMode="auto">
          <a:xfrm>
            <a:off x="7102475" y="27797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6178" name="Oval 18">
            <a:extLst>
              <a:ext uri="{FF2B5EF4-FFF2-40B4-BE49-F238E27FC236}">
                <a16:creationId xmlns:a16="http://schemas.microsoft.com/office/drawing/2014/main" id="{51122F95-0CF9-4E64-A5A2-6C441D648C7C}"/>
              </a:ext>
            </a:extLst>
          </p:cNvPr>
          <p:cNvSpPr>
            <a:spLocks noChangeArrowheads="1"/>
          </p:cNvSpPr>
          <p:nvPr/>
        </p:nvSpPr>
        <p:spPr bwMode="auto">
          <a:xfrm>
            <a:off x="6873875" y="31765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6179" name="Oval 19">
            <a:extLst>
              <a:ext uri="{FF2B5EF4-FFF2-40B4-BE49-F238E27FC236}">
                <a16:creationId xmlns:a16="http://schemas.microsoft.com/office/drawing/2014/main" id="{B8D0DDF6-3666-4E20-8780-9929C5B67EB2}"/>
              </a:ext>
            </a:extLst>
          </p:cNvPr>
          <p:cNvSpPr>
            <a:spLocks noChangeArrowheads="1"/>
          </p:cNvSpPr>
          <p:nvPr/>
        </p:nvSpPr>
        <p:spPr bwMode="auto">
          <a:xfrm>
            <a:off x="7369175" y="16525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6180" name="Oval 20">
            <a:extLst>
              <a:ext uri="{FF2B5EF4-FFF2-40B4-BE49-F238E27FC236}">
                <a16:creationId xmlns:a16="http://schemas.microsoft.com/office/drawing/2014/main" id="{1A01933F-D91D-430E-92EA-CF9D4E17CFB0}"/>
              </a:ext>
            </a:extLst>
          </p:cNvPr>
          <p:cNvSpPr>
            <a:spLocks noChangeArrowheads="1"/>
          </p:cNvSpPr>
          <p:nvPr/>
        </p:nvSpPr>
        <p:spPr bwMode="auto">
          <a:xfrm>
            <a:off x="8013700" y="23383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6181" name="Oval 21">
            <a:extLst>
              <a:ext uri="{FF2B5EF4-FFF2-40B4-BE49-F238E27FC236}">
                <a16:creationId xmlns:a16="http://schemas.microsoft.com/office/drawing/2014/main" id="{566A09BB-0945-40B8-BC0A-CCB9958DE560}"/>
              </a:ext>
            </a:extLst>
          </p:cNvPr>
          <p:cNvSpPr>
            <a:spLocks noChangeArrowheads="1"/>
          </p:cNvSpPr>
          <p:nvPr/>
        </p:nvSpPr>
        <p:spPr bwMode="auto">
          <a:xfrm>
            <a:off x="7499350" y="27797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6182" name="Oval 22">
            <a:extLst>
              <a:ext uri="{FF2B5EF4-FFF2-40B4-BE49-F238E27FC236}">
                <a16:creationId xmlns:a16="http://schemas.microsoft.com/office/drawing/2014/main" id="{E4773781-217F-4E2D-A504-60B5F384D135}"/>
              </a:ext>
            </a:extLst>
          </p:cNvPr>
          <p:cNvSpPr>
            <a:spLocks noChangeArrowheads="1"/>
          </p:cNvSpPr>
          <p:nvPr/>
        </p:nvSpPr>
        <p:spPr bwMode="auto">
          <a:xfrm>
            <a:off x="8413750" y="27797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grpSp>
        <p:nvGrpSpPr>
          <p:cNvPr id="476183" name="Group 23">
            <a:extLst>
              <a:ext uri="{FF2B5EF4-FFF2-40B4-BE49-F238E27FC236}">
                <a16:creationId xmlns:a16="http://schemas.microsoft.com/office/drawing/2014/main" id="{DA7B14A8-FAB5-4877-890F-7DE13B83A7BD}"/>
              </a:ext>
            </a:extLst>
          </p:cNvPr>
          <p:cNvGrpSpPr>
            <a:grpSpLocks/>
          </p:cNvGrpSpPr>
          <p:nvPr/>
        </p:nvGrpSpPr>
        <p:grpSpPr bwMode="auto">
          <a:xfrm>
            <a:off x="5791200" y="3733800"/>
            <a:ext cx="2943225" cy="1852613"/>
            <a:chOff x="3648" y="2352"/>
            <a:chExt cx="1854" cy="1167"/>
          </a:xfrm>
        </p:grpSpPr>
        <p:sp>
          <p:nvSpPr>
            <p:cNvPr id="476184" name="Line 24">
              <a:extLst>
                <a:ext uri="{FF2B5EF4-FFF2-40B4-BE49-F238E27FC236}">
                  <a16:creationId xmlns:a16="http://schemas.microsoft.com/office/drawing/2014/main" id="{82F1E2CD-1157-466E-B0B4-F9443FFF15EA}"/>
                </a:ext>
              </a:extLst>
            </p:cNvPr>
            <p:cNvSpPr>
              <a:spLocks noChangeAspect="1" noChangeShapeType="1"/>
            </p:cNvSpPr>
            <p:nvPr/>
          </p:nvSpPr>
          <p:spPr bwMode="auto">
            <a:xfrm rot="16200000" flipV="1">
              <a:off x="4505" y="312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85" name="Oval 25">
              <a:extLst>
                <a:ext uri="{FF2B5EF4-FFF2-40B4-BE49-F238E27FC236}">
                  <a16:creationId xmlns:a16="http://schemas.microsoft.com/office/drawing/2014/main" id="{02C4AF2F-34B7-41BD-B235-B3B415D5078E}"/>
                </a:ext>
              </a:extLst>
            </p:cNvPr>
            <p:cNvSpPr>
              <a:spLocks noChangeArrowheads="1"/>
            </p:cNvSpPr>
            <p:nvPr/>
          </p:nvSpPr>
          <p:spPr bwMode="auto">
            <a:xfrm>
              <a:off x="4667" y="3317"/>
              <a:ext cx="202" cy="20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endParaRPr lang="en-US" altLang="ti-ET">
                <a:sym typeface="Symbol" panose="05050102010706020507" pitchFamily="18" charset="2"/>
              </a:endParaRPr>
            </a:p>
          </p:txBody>
        </p:sp>
        <p:sp>
          <p:nvSpPr>
            <p:cNvPr id="476186" name="Line 26">
              <a:extLst>
                <a:ext uri="{FF2B5EF4-FFF2-40B4-BE49-F238E27FC236}">
                  <a16:creationId xmlns:a16="http://schemas.microsoft.com/office/drawing/2014/main" id="{4F394A17-71DB-44E3-B079-92A4E7A162D1}"/>
                </a:ext>
              </a:extLst>
            </p:cNvPr>
            <p:cNvSpPr>
              <a:spLocks noChangeAspect="1" noChangeShapeType="1"/>
            </p:cNvSpPr>
            <p:nvPr/>
          </p:nvSpPr>
          <p:spPr bwMode="auto">
            <a:xfrm flipV="1">
              <a:off x="4362" y="3164"/>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87" name="Line 27">
              <a:extLst>
                <a:ext uri="{FF2B5EF4-FFF2-40B4-BE49-F238E27FC236}">
                  <a16:creationId xmlns:a16="http://schemas.microsoft.com/office/drawing/2014/main" id="{963D177C-FD4B-4A3E-9957-F90A5DFD12C1}"/>
                </a:ext>
              </a:extLst>
            </p:cNvPr>
            <p:cNvSpPr>
              <a:spLocks noChangeAspect="1" noChangeShapeType="1"/>
            </p:cNvSpPr>
            <p:nvPr/>
          </p:nvSpPr>
          <p:spPr bwMode="auto">
            <a:xfrm flipV="1">
              <a:off x="4829" y="287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88" name="Line 28">
              <a:extLst>
                <a:ext uri="{FF2B5EF4-FFF2-40B4-BE49-F238E27FC236}">
                  <a16:creationId xmlns:a16="http://schemas.microsoft.com/office/drawing/2014/main" id="{9C288B2F-B34D-4BE4-A4CC-14C6D1DB315E}"/>
                </a:ext>
              </a:extLst>
            </p:cNvPr>
            <p:cNvSpPr>
              <a:spLocks noChangeAspect="1" noChangeShapeType="1"/>
            </p:cNvSpPr>
            <p:nvPr/>
          </p:nvSpPr>
          <p:spPr bwMode="auto">
            <a:xfrm rot="16200000" flipV="1">
              <a:off x="3928" y="312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89" name="Line 29">
              <a:extLst>
                <a:ext uri="{FF2B5EF4-FFF2-40B4-BE49-F238E27FC236}">
                  <a16:creationId xmlns:a16="http://schemas.microsoft.com/office/drawing/2014/main" id="{5C325A6F-0D2C-4663-8B61-CAA53A44DA06}"/>
                </a:ext>
              </a:extLst>
            </p:cNvPr>
            <p:cNvSpPr>
              <a:spLocks noChangeAspect="1" noChangeShapeType="1"/>
            </p:cNvSpPr>
            <p:nvPr/>
          </p:nvSpPr>
          <p:spPr bwMode="auto">
            <a:xfrm rot="16200000" flipV="1">
              <a:off x="4269" y="287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90" name="Line 30">
              <a:extLst>
                <a:ext uri="{FF2B5EF4-FFF2-40B4-BE49-F238E27FC236}">
                  <a16:creationId xmlns:a16="http://schemas.microsoft.com/office/drawing/2014/main" id="{655306E3-002C-4889-8290-AAAA21DE4349}"/>
                </a:ext>
              </a:extLst>
            </p:cNvPr>
            <p:cNvSpPr>
              <a:spLocks noChangeAspect="1" noChangeShapeType="1"/>
            </p:cNvSpPr>
            <p:nvPr/>
          </p:nvSpPr>
          <p:spPr bwMode="auto">
            <a:xfrm rot="16200000" flipV="1">
              <a:off x="4665" y="2420"/>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91" name="Line 31">
              <a:extLst>
                <a:ext uri="{FF2B5EF4-FFF2-40B4-BE49-F238E27FC236}">
                  <a16:creationId xmlns:a16="http://schemas.microsoft.com/office/drawing/2014/main" id="{8A767F47-BE20-45FA-9C1A-94FEE26D3353}"/>
                </a:ext>
              </a:extLst>
            </p:cNvPr>
            <p:cNvSpPr>
              <a:spLocks noChangeShapeType="1"/>
            </p:cNvSpPr>
            <p:nvPr/>
          </p:nvSpPr>
          <p:spPr bwMode="auto">
            <a:xfrm flipV="1">
              <a:off x="3754" y="2448"/>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6192" name="Oval 32">
              <a:extLst>
                <a:ext uri="{FF2B5EF4-FFF2-40B4-BE49-F238E27FC236}">
                  <a16:creationId xmlns:a16="http://schemas.microsoft.com/office/drawing/2014/main" id="{047C7F21-C6F9-4504-A036-F58FDDF262B0}"/>
                </a:ext>
              </a:extLst>
            </p:cNvPr>
            <p:cNvSpPr>
              <a:spLocks noChangeArrowheads="1"/>
            </p:cNvSpPr>
            <p:nvPr/>
          </p:nvSpPr>
          <p:spPr bwMode="auto">
            <a:xfrm>
              <a:off x="3898" y="306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6193" name="Oval 33">
              <a:extLst>
                <a:ext uri="{FF2B5EF4-FFF2-40B4-BE49-F238E27FC236}">
                  <a16:creationId xmlns:a16="http://schemas.microsoft.com/office/drawing/2014/main" id="{8653435B-8228-4C91-839A-7F4E36121E39}"/>
                </a:ext>
              </a:extLst>
            </p:cNvPr>
            <p:cNvSpPr>
              <a:spLocks noChangeArrowheads="1"/>
            </p:cNvSpPr>
            <p:nvPr/>
          </p:nvSpPr>
          <p:spPr bwMode="auto">
            <a:xfrm>
              <a:off x="3648" y="33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6194" name="Oval 34">
              <a:extLst>
                <a:ext uri="{FF2B5EF4-FFF2-40B4-BE49-F238E27FC236}">
                  <a16:creationId xmlns:a16="http://schemas.microsoft.com/office/drawing/2014/main" id="{DD175787-B567-4896-93EC-A1212EEEECA9}"/>
                </a:ext>
              </a:extLst>
            </p:cNvPr>
            <p:cNvSpPr>
              <a:spLocks noChangeArrowheads="1"/>
            </p:cNvSpPr>
            <p:nvPr/>
          </p:nvSpPr>
          <p:spPr bwMode="auto">
            <a:xfrm>
              <a:off x="4090" y="33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6195" name="Oval 35">
              <a:extLst>
                <a:ext uri="{FF2B5EF4-FFF2-40B4-BE49-F238E27FC236}">
                  <a16:creationId xmlns:a16="http://schemas.microsoft.com/office/drawing/2014/main" id="{62EDE55F-E87A-4936-84BD-48BD767F9A49}"/>
                </a:ext>
              </a:extLst>
            </p:cNvPr>
            <p:cNvSpPr>
              <a:spLocks noChangeArrowheads="1"/>
            </p:cNvSpPr>
            <p:nvPr/>
          </p:nvSpPr>
          <p:spPr bwMode="auto">
            <a:xfrm>
              <a:off x="4186" y="278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6196" name="Oval 36">
              <a:extLst>
                <a:ext uri="{FF2B5EF4-FFF2-40B4-BE49-F238E27FC236}">
                  <a16:creationId xmlns:a16="http://schemas.microsoft.com/office/drawing/2014/main" id="{E520FEC1-9171-44FE-8C99-86D7CD3EEAFD}"/>
                </a:ext>
              </a:extLst>
            </p:cNvPr>
            <p:cNvSpPr>
              <a:spLocks noChangeArrowheads="1"/>
            </p:cNvSpPr>
            <p:nvPr/>
          </p:nvSpPr>
          <p:spPr bwMode="auto">
            <a:xfrm>
              <a:off x="4474" y="306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6197" name="Oval 37">
              <a:extLst>
                <a:ext uri="{FF2B5EF4-FFF2-40B4-BE49-F238E27FC236}">
                  <a16:creationId xmlns:a16="http://schemas.microsoft.com/office/drawing/2014/main" id="{DD3A6FE1-6D38-452A-B21B-80674DE6C0D1}"/>
                </a:ext>
              </a:extLst>
            </p:cNvPr>
            <p:cNvSpPr>
              <a:spLocks noChangeArrowheads="1"/>
            </p:cNvSpPr>
            <p:nvPr/>
          </p:nvSpPr>
          <p:spPr bwMode="auto">
            <a:xfrm>
              <a:off x="4330" y="33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6198" name="Oval 38">
              <a:extLst>
                <a:ext uri="{FF2B5EF4-FFF2-40B4-BE49-F238E27FC236}">
                  <a16:creationId xmlns:a16="http://schemas.microsoft.com/office/drawing/2014/main" id="{283E33A7-CA6B-410C-85D9-8E419C72825E}"/>
                </a:ext>
              </a:extLst>
            </p:cNvPr>
            <p:cNvSpPr>
              <a:spLocks noChangeArrowheads="1"/>
            </p:cNvSpPr>
            <p:nvPr/>
          </p:nvSpPr>
          <p:spPr bwMode="auto">
            <a:xfrm>
              <a:off x="4642" y="235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6199" name="Oval 39">
              <a:extLst>
                <a:ext uri="{FF2B5EF4-FFF2-40B4-BE49-F238E27FC236}">
                  <a16:creationId xmlns:a16="http://schemas.microsoft.com/office/drawing/2014/main" id="{5473193E-E125-4905-AF6A-9CA014CCBF49}"/>
                </a:ext>
              </a:extLst>
            </p:cNvPr>
            <p:cNvSpPr>
              <a:spLocks noChangeArrowheads="1"/>
            </p:cNvSpPr>
            <p:nvPr/>
          </p:nvSpPr>
          <p:spPr bwMode="auto">
            <a:xfrm>
              <a:off x="5048" y="278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6200" name="Oval 40">
              <a:extLst>
                <a:ext uri="{FF2B5EF4-FFF2-40B4-BE49-F238E27FC236}">
                  <a16:creationId xmlns:a16="http://schemas.microsoft.com/office/drawing/2014/main" id="{B2F234C5-81F6-4547-BB02-6D94E15A54B0}"/>
                </a:ext>
              </a:extLst>
            </p:cNvPr>
            <p:cNvSpPr>
              <a:spLocks noChangeArrowheads="1"/>
            </p:cNvSpPr>
            <p:nvPr/>
          </p:nvSpPr>
          <p:spPr bwMode="auto">
            <a:xfrm>
              <a:off x="4724" y="306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6201" name="Oval 41">
              <a:extLst>
                <a:ext uri="{FF2B5EF4-FFF2-40B4-BE49-F238E27FC236}">
                  <a16:creationId xmlns:a16="http://schemas.microsoft.com/office/drawing/2014/main" id="{69F2CB56-AA07-424A-BF28-E7D0F478F1B4}"/>
                </a:ext>
              </a:extLst>
            </p:cNvPr>
            <p:cNvSpPr>
              <a:spLocks noChangeArrowheads="1"/>
            </p:cNvSpPr>
            <p:nvPr/>
          </p:nvSpPr>
          <p:spPr bwMode="auto">
            <a:xfrm>
              <a:off x="5300" y="306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616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61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61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6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4">
            <a:extLst>
              <a:ext uri="{FF2B5EF4-FFF2-40B4-BE49-F238E27FC236}">
                <a16:creationId xmlns:a16="http://schemas.microsoft.com/office/drawing/2014/main" id="{79D81280-E9EC-4F0A-8FFD-BD3C64024CA3}"/>
              </a:ext>
            </a:extLst>
          </p:cNvPr>
          <p:cNvSpPr>
            <a:spLocks noGrp="1"/>
          </p:cNvSpPr>
          <p:nvPr>
            <p:ph type="sldNum" sz="quarter" idx="11"/>
          </p:nvPr>
        </p:nvSpPr>
        <p:spPr/>
        <p:txBody>
          <a:bodyPr/>
          <a:lstStyle/>
          <a:p>
            <a:fld id="{CB233519-7D9A-44A0-8729-5C99F7A1788D}" type="slidenum">
              <a:rPr lang="en-US" altLang="ti-ET"/>
              <a:pPr/>
              <a:t>154</a:t>
            </a:fld>
            <a:endParaRPr lang="en-US" altLang="ti-ET"/>
          </a:p>
        </p:txBody>
      </p:sp>
      <p:sp>
        <p:nvSpPr>
          <p:cNvPr id="478210" name="Rectangle 2">
            <a:extLst>
              <a:ext uri="{FF2B5EF4-FFF2-40B4-BE49-F238E27FC236}">
                <a16:creationId xmlns:a16="http://schemas.microsoft.com/office/drawing/2014/main" id="{58852042-5E8F-4102-AB54-13B03E95DA18}"/>
              </a:ext>
            </a:extLst>
          </p:cNvPr>
          <p:cNvSpPr>
            <a:spLocks noGrp="1" noChangeArrowheads="1"/>
          </p:cNvSpPr>
          <p:nvPr>
            <p:ph type="title"/>
          </p:nvPr>
        </p:nvSpPr>
        <p:spPr/>
        <p:txBody>
          <a:bodyPr/>
          <a:lstStyle/>
          <a:p>
            <a:r>
              <a:rPr lang="en-US" altLang="ti-ET"/>
              <a:t>Example: </a:t>
            </a:r>
            <a:r>
              <a:rPr lang="en-US" altLang="ti-ET" sz="2800"/>
              <a:t>MAX-HEAP-INSERT</a:t>
            </a:r>
          </a:p>
        </p:txBody>
      </p:sp>
      <p:grpSp>
        <p:nvGrpSpPr>
          <p:cNvPr id="478211" name="Group 3">
            <a:extLst>
              <a:ext uri="{FF2B5EF4-FFF2-40B4-BE49-F238E27FC236}">
                <a16:creationId xmlns:a16="http://schemas.microsoft.com/office/drawing/2014/main" id="{52B73479-2115-4D18-90A9-827E5931D473}"/>
              </a:ext>
            </a:extLst>
          </p:cNvPr>
          <p:cNvGrpSpPr>
            <a:grpSpLocks/>
          </p:cNvGrpSpPr>
          <p:nvPr/>
        </p:nvGrpSpPr>
        <p:grpSpPr bwMode="auto">
          <a:xfrm>
            <a:off x="1635125" y="3106738"/>
            <a:ext cx="566738" cy="633412"/>
            <a:chOff x="4512" y="2352"/>
            <a:chExt cx="357" cy="399"/>
          </a:xfrm>
        </p:grpSpPr>
        <p:sp>
          <p:nvSpPr>
            <p:cNvPr id="478212" name="Line 4">
              <a:extLst>
                <a:ext uri="{FF2B5EF4-FFF2-40B4-BE49-F238E27FC236}">
                  <a16:creationId xmlns:a16="http://schemas.microsoft.com/office/drawing/2014/main" id="{4F1F2126-0A83-4D72-A9A9-03503BBB8100}"/>
                </a:ext>
              </a:extLst>
            </p:cNvPr>
            <p:cNvSpPr>
              <a:spLocks noChangeAspect="1" noChangeShapeType="1"/>
            </p:cNvSpPr>
            <p:nvPr/>
          </p:nvSpPr>
          <p:spPr bwMode="auto">
            <a:xfrm rot="16200000" flipV="1">
              <a:off x="4505" y="235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13" name="Oval 5">
              <a:extLst>
                <a:ext uri="{FF2B5EF4-FFF2-40B4-BE49-F238E27FC236}">
                  <a16:creationId xmlns:a16="http://schemas.microsoft.com/office/drawing/2014/main" id="{60F2AFB9-7FB5-425A-86E7-39D3504D593D}"/>
                </a:ext>
              </a:extLst>
            </p:cNvPr>
            <p:cNvSpPr>
              <a:spLocks noChangeArrowheads="1"/>
            </p:cNvSpPr>
            <p:nvPr/>
          </p:nvSpPr>
          <p:spPr bwMode="auto">
            <a:xfrm>
              <a:off x="4667" y="2549"/>
              <a:ext cx="202" cy="20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a:t>
              </a:r>
              <a:r>
                <a:rPr lang="en-US" altLang="ti-ET">
                  <a:sym typeface="Symbol" panose="05050102010706020507" pitchFamily="18" charset="2"/>
                </a:rPr>
                <a:t></a:t>
              </a:r>
            </a:p>
          </p:txBody>
        </p:sp>
      </p:grpSp>
      <p:grpSp>
        <p:nvGrpSpPr>
          <p:cNvPr id="478214" name="Group 6">
            <a:extLst>
              <a:ext uri="{FF2B5EF4-FFF2-40B4-BE49-F238E27FC236}">
                <a16:creationId xmlns:a16="http://schemas.microsoft.com/office/drawing/2014/main" id="{44D8F307-F37B-472E-941E-0D1413867E83}"/>
              </a:ext>
            </a:extLst>
          </p:cNvPr>
          <p:cNvGrpSpPr>
            <a:grpSpLocks/>
          </p:cNvGrpSpPr>
          <p:nvPr/>
        </p:nvGrpSpPr>
        <p:grpSpPr bwMode="auto">
          <a:xfrm>
            <a:off x="263525" y="1179513"/>
            <a:ext cx="3017838" cy="2552700"/>
            <a:chOff x="166" y="743"/>
            <a:chExt cx="1901" cy="1608"/>
          </a:xfrm>
        </p:grpSpPr>
        <p:sp>
          <p:nvSpPr>
            <p:cNvPr id="478215" name="Line 7">
              <a:extLst>
                <a:ext uri="{FF2B5EF4-FFF2-40B4-BE49-F238E27FC236}">
                  <a16:creationId xmlns:a16="http://schemas.microsoft.com/office/drawing/2014/main" id="{300332CB-25E4-42FC-AE3B-A2C4AAB05476}"/>
                </a:ext>
              </a:extLst>
            </p:cNvPr>
            <p:cNvSpPr>
              <a:spLocks noChangeAspect="1" noChangeShapeType="1"/>
            </p:cNvSpPr>
            <p:nvPr/>
          </p:nvSpPr>
          <p:spPr bwMode="auto">
            <a:xfrm flipV="1">
              <a:off x="880" y="2001"/>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16" name="Line 8">
              <a:extLst>
                <a:ext uri="{FF2B5EF4-FFF2-40B4-BE49-F238E27FC236}">
                  <a16:creationId xmlns:a16="http://schemas.microsoft.com/office/drawing/2014/main" id="{B397073C-4260-496E-B628-EEDDD208F39E}"/>
                </a:ext>
              </a:extLst>
            </p:cNvPr>
            <p:cNvSpPr>
              <a:spLocks noChangeAspect="1" noChangeShapeType="1"/>
            </p:cNvSpPr>
            <p:nvPr/>
          </p:nvSpPr>
          <p:spPr bwMode="auto">
            <a:xfrm flipV="1">
              <a:off x="1347" y="171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17" name="Line 9">
              <a:extLst>
                <a:ext uri="{FF2B5EF4-FFF2-40B4-BE49-F238E27FC236}">
                  <a16:creationId xmlns:a16="http://schemas.microsoft.com/office/drawing/2014/main" id="{EEA1F462-4F8A-432A-835D-F90219F515D1}"/>
                </a:ext>
              </a:extLst>
            </p:cNvPr>
            <p:cNvSpPr>
              <a:spLocks noChangeAspect="1" noChangeShapeType="1"/>
            </p:cNvSpPr>
            <p:nvPr/>
          </p:nvSpPr>
          <p:spPr bwMode="auto">
            <a:xfrm rot="16200000" flipV="1">
              <a:off x="446" y="195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18" name="Line 10">
              <a:extLst>
                <a:ext uri="{FF2B5EF4-FFF2-40B4-BE49-F238E27FC236}">
                  <a16:creationId xmlns:a16="http://schemas.microsoft.com/office/drawing/2014/main" id="{12C6C5DE-DE0F-4113-94BD-8CC7EEE8E0E2}"/>
                </a:ext>
              </a:extLst>
            </p:cNvPr>
            <p:cNvSpPr>
              <a:spLocks noChangeAspect="1" noChangeShapeType="1"/>
            </p:cNvSpPr>
            <p:nvPr/>
          </p:nvSpPr>
          <p:spPr bwMode="auto">
            <a:xfrm rot="16200000" flipV="1">
              <a:off x="787" y="170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19" name="Line 11">
              <a:extLst>
                <a:ext uri="{FF2B5EF4-FFF2-40B4-BE49-F238E27FC236}">
                  <a16:creationId xmlns:a16="http://schemas.microsoft.com/office/drawing/2014/main" id="{09763DBA-A273-44FB-8D15-C8D04344BC9D}"/>
                </a:ext>
              </a:extLst>
            </p:cNvPr>
            <p:cNvSpPr>
              <a:spLocks noChangeAspect="1" noChangeShapeType="1"/>
            </p:cNvSpPr>
            <p:nvPr/>
          </p:nvSpPr>
          <p:spPr bwMode="auto">
            <a:xfrm rot="16200000" flipV="1">
              <a:off x="1183" y="1257"/>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20" name="Line 12">
              <a:extLst>
                <a:ext uri="{FF2B5EF4-FFF2-40B4-BE49-F238E27FC236}">
                  <a16:creationId xmlns:a16="http://schemas.microsoft.com/office/drawing/2014/main" id="{549BBFB7-096A-48CF-82AA-D3D815C285C8}"/>
                </a:ext>
              </a:extLst>
            </p:cNvPr>
            <p:cNvSpPr>
              <a:spLocks noChangeShapeType="1"/>
            </p:cNvSpPr>
            <p:nvPr/>
          </p:nvSpPr>
          <p:spPr bwMode="auto">
            <a:xfrm flipV="1">
              <a:off x="272" y="1285"/>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21" name="Oval 13">
              <a:extLst>
                <a:ext uri="{FF2B5EF4-FFF2-40B4-BE49-F238E27FC236}">
                  <a16:creationId xmlns:a16="http://schemas.microsoft.com/office/drawing/2014/main" id="{009A7CD8-D392-4B40-912D-58028EE53511}"/>
                </a:ext>
              </a:extLst>
            </p:cNvPr>
            <p:cNvSpPr>
              <a:spLocks noChangeArrowheads="1"/>
            </p:cNvSpPr>
            <p:nvPr/>
          </p:nvSpPr>
          <p:spPr bwMode="auto">
            <a:xfrm>
              <a:off x="416" y="189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8222" name="Oval 14">
              <a:extLst>
                <a:ext uri="{FF2B5EF4-FFF2-40B4-BE49-F238E27FC236}">
                  <a16:creationId xmlns:a16="http://schemas.microsoft.com/office/drawing/2014/main" id="{EDDD5456-D55F-4C41-A914-A96AECD905DE}"/>
                </a:ext>
              </a:extLst>
            </p:cNvPr>
            <p:cNvSpPr>
              <a:spLocks noChangeArrowheads="1"/>
            </p:cNvSpPr>
            <p:nvPr/>
          </p:nvSpPr>
          <p:spPr bwMode="auto">
            <a:xfrm>
              <a:off x="166" y="214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8223" name="Oval 15">
              <a:extLst>
                <a:ext uri="{FF2B5EF4-FFF2-40B4-BE49-F238E27FC236}">
                  <a16:creationId xmlns:a16="http://schemas.microsoft.com/office/drawing/2014/main" id="{F98FCB65-00C7-47D5-A529-DBFDBB2C5494}"/>
                </a:ext>
              </a:extLst>
            </p:cNvPr>
            <p:cNvSpPr>
              <a:spLocks noChangeArrowheads="1"/>
            </p:cNvSpPr>
            <p:nvPr/>
          </p:nvSpPr>
          <p:spPr bwMode="auto">
            <a:xfrm>
              <a:off x="608" y="214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8224" name="Oval 16">
              <a:extLst>
                <a:ext uri="{FF2B5EF4-FFF2-40B4-BE49-F238E27FC236}">
                  <a16:creationId xmlns:a16="http://schemas.microsoft.com/office/drawing/2014/main" id="{F57C81B4-4487-41B2-A65F-56E6DEBC0415}"/>
                </a:ext>
              </a:extLst>
            </p:cNvPr>
            <p:cNvSpPr>
              <a:spLocks noChangeArrowheads="1"/>
            </p:cNvSpPr>
            <p:nvPr/>
          </p:nvSpPr>
          <p:spPr bwMode="auto">
            <a:xfrm>
              <a:off x="704" y="162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8225" name="Oval 17">
              <a:extLst>
                <a:ext uri="{FF2B5EF4-FFF2-40B4-BE49-F238E27FC236}">
                  <a16:creationId xmlns:a16="http://schemas.microsoft.com/office/drawing/2014/main" id="{D3E6292D-8397-42F7-86B3-E03AE36E2170}"/>
                </a:ext>
              </a:extLst>
            </p:cNvPr>
            <p:cNvSpPr>
              <a:spLocks noChangeArrowheads="1"/>
            </p:cNvSpPr>
            <p:nvPr/>
          </p:nvSpPr>
          <p:spPr bwMode="auto">
            <a:xfrm>
              <a:off x="992" y="189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8226" name="Oval 18">
              <a:extLst>
                <a:ext uri="{FF2B5EF4-FFF2-40B4-BE49-F238E27FC236}">
                  <a16:creationId xmlns:a16="http://schemas.microsoft.com/office/drawing/2014/main" id="{39561E09-4D49-4B9B-8381-F90BEBC91FFE}"/>
                </a:ext>
              </a:extLst>
            </p:cNvPr>
            <p:cNvSpPr>
              <a:spLocks noChangeArrowheads="1"/>
            </p:cNvSpPr>
            <p:nvPr/>
          </p:nvSpPr>
          <p:spPr bwMode="auto">
            <a:xfrm>
              <a:off x="848" y="214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8227" name="Oval 19">
              <a:extLst>
                <a:ext uri="{FF2B5EF4-FFF2-40B4-BE49-F238E27FC236}">
                  <a16:creationId xmlns:a16="http://schemas.microsoft.com/office/drawing/2014/main" id="{E7100118-7FE2-4A6E-84CF-44D369654500}"/>
                </a:ext>
              </a:extLst>
            </p:cNvPr>
            <p:cNvSpPr>
              <a:spLocks noChangeArrowheads="1"/>
            </p:cNvSpPr>
            <p:nvPr/>
          </p:nvSpPr>
          <p:spPr bwMode="auto">
            <a:xfrm>
              <a:off x="1160" y="118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8228" name="Oval 20">
              <a:extLst>
                <a:ext uri="{FF2B5EF4-FFF2-40B4-BE49-F238E27FC236}">
                  <a16:creationId xmlns:a16="http://schemas.microsoft.com/office/drawing/2014/main" id="{0C54E162-289C-4B7D-924E-C145C78B82F8}"/>
                </a:ext>
              </a:extLst>
            </p:cNvPr>
            <p:cNvSpPr>
              <a:spLocks noChangeArrowheads="1"/>
            </p:cNvSpPr>
            <p:nvPr/>
          </p:nvSpPr>
          <p:spPr bwMode="auto">
            <a:xfrm>
              <a:off x="1566" y="162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8229" name="Oval 21">
              <a:extLst>
                <a:ext uri="{FF2B5EF4-FFF2-40B4-BE49-F238E27FC236}">
                  <a16:creationId xmlns:a16="http://schemas.microsoft.com/office/drawing/2014/main" id="{3C92B0A7-12F6-4094-A3D2-E14B81D86615}"/>
                </a:ext>
              </a:extLst>
            </p:cNvPr>
            <p:cNvSpPr>
              <a:spLocks noChangeArrowheads="1"/>
            </p:cNvSpPr>
            <p:nvPr/>
          </p:nvSpPr>
          <p:spPr bwMode="auto">
            <a:xfrm>
              <a:off x="1242" y="189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8230" name="Oval 22">
              <a:extLst>
                <a:ext uri="{FF2B5EF4-FFF2-40B4-BE49-F238E27FC236}">
                  <a16:creationId xmlns:a16="http://schemas.microsoft.com/office/drawing/2014/main" id="{A9A46117-451C-4BF4-B6CC-4B9ECE20C725}"/>
                </a:ext>
              </a:extLst>
            </p:cNvPr>
            <p:cNvSpPr>
              <a:spLocks noChangeArrowheads="1"/>
            </p:cNvSpPr>
            <p:nvPr/>
          </p:nvSpPr>
          <p:spPr bwMode="auto">
            <a:xfrm>
              <a:off x="1818" y="189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8231" name="Text Box 23">
              <a:extLst>
                <a:ext uri="{FF2B5EF4-FFF2-40B4-BE49-F238E27FC236}">
                  <a16:creationId xmlns:a16="http://schemas.microsoft.com/office/drawing/2014/main" id="{AC18620F-749C-44F6-8547-DFF7DCA900C0}"/>
                </a:ext>
              </a:extLst>
            </p:cNvPr>
            <p:cNvSpPr txBox="1">
              <a:spLocks noChangeArrowheads="1"/>
            </p:cNvSpPr>
            <p:nvPr/>
          </p:nvSpPr>
          <p:spPr bwMode="auto">
            <a:xfrm>
              <a:off x="592" y="743"/>
              <a:ext cx="147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Insert value 15:</a:t>
              </a:r>
            </a:p>
            <a:p>
              <a:r>
                <a:rPr lang="en-US" altLang="ti-ET"/>
                <a:t>- Start by inserting -</a:t>
              </a:r>
              <a:r>
                <a:rPr lang="en-US" altLang="ti-ET">
                  <a:sym typeface="Symbol" panose="05050102010706020507" pitchFamily="18" charset="2"/>
                </a:rPr>
                <a:t></a:t>
              </a:r>
            </a:p>
          </p:txBody>
        </p:sp>
      </p:grpSp>
      <p:grpSp>
        <p:nvGrpSpPr>
          <p:cNvPr id="478232" name="Group 24">
            <a:extLst>
              <a:ext uri="{FF2B5EF4-FFF2-40B4-BE49-F238E27FC236}">
                <a16:creationId xmlns:a16="http://schemas.microsoft.com/office/drawing/2014/main" id="{2543E295-26E5-4EA9-AA39-898555C35870}"/>
              </a:ext>
            </a:extLst>
          </p:cNvPr>
          <p:cNvGrpSpPr>
            <a:grpSpLocks/>
          </p:cNvGrpSpPr>
          <p:nvPr/>
        </p:nvGrpSpPr>
        <p:grpSpPr bwMode="auto">
          <a:xfrm>
            <a:off x="4341813" y="1179513"/>
            <a:ext cx="4502150" cy="2557462"/>
            <a:chOff x="2735" y="743"/>
            <a:chExt cx="2836" cy="1611"/>
          </a:xfrm>
        </p:grpSpPr>
        <p:sp>
          <p:nvSpPr>
            <p:cNvPr id="478233" name="Line 25">
              <a:extLst>
                <a:ext uri="{FF2B5EF4-FFF2-40B4-BE49-F238E27FC236}">
                  <a16:creationId xmlns:a16="http://schemas.microsoft.com/office/drawing/2014/main" id="{D08FE64A-2E4C-4119-9E17-8E5E94770304}"/>
                </a:ext>
              </a:extLst>
            </p:cNvPr>
            <p:cNvSpPr>
              <a:spLocks noChangeAspect="1" noChangeShapeType="1"/>
            </p:cNvSpPr>
            <p:nvPr/>
          </p:nvSpPr>
          <p:spPr bwMode="auto">
            <a:xfrm rot="16200000" flipV="1">
              <a:off x="3592" y="196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34" name="Oval 26">
              <a:extLst>
                <a:ext uri="{FF2B5EF4-FFF2-40B4-BE49-F238E27FC236}">
                  <a16:creationId xmlns:a16="http://schemas.microsoft.com/office/drawing/2014/main" id="{45CE8232-0CA5-44AE-BDA5-4EF1FF041071}"/>
                </a:ext>
              </a:extLst>
            </p:cNvPr>
            <p:cNvSpPr>
              <a:spLocks noChangeArrowheads="1"/>
            </p:cNvSpPr>
            <p:nvPr/>
          </p:nvSpPr>
          <p:spPr bwMode="auto">
            <a:xfrm>
              <a:off x="3754" y="2152"/>
              <a:ext cx="202" cy="20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endParaRPr lang="en-US" altLang="ti-ET">
                <a:sym typeface="Symbol" panose="05050102010706020507" pitchFamily="18" charset="2"/>
              </a:endParaRPr>
            </a:p>
          </p:txBody>
        </p:sp>
        <p:sp>
          <p:nvSpPr>
            <p:cNvPr id="478235" name="Line 27">
              <a:extLst>
                <a:ext uri="{FF2B5EF4-FFF2-40B4-BE49-F238E27FC236}">
                  <a16:creationId xmlns:a16="http://schemas.microsoft.com/office/drawing/2014/main" id="{E4D407C9-89E7-4393-8464-BDBF7A1CD65E}"/>
                </a:ext>
              </a:extLst>
            </p:cNvPr>
            <p:cNvSpPr>
              <a:spLocks noChangeAspect="1" noChangeShapeType="1"/>
            </p:cNvSpPr>
            <p:nvPr/>
          </p:nvSpPr>
          <p:spPr bwMode="auto">
            <a:xfrm flipV="1">
              <a:off x="3449" y="1999"/>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36" name="Line 28">
              <a:extLst>
                <a:ext uri="{FF2B5EF4-FFF2-40B4-BE49-F238E27FC236}">
                  <a16:creationId xmlns:a16="http://schemas.microsoft.com/office/drawing/2014/main" id="{674E1D77-5C98-4572-93D8-BF9BA70E4CE7}"/>
                </a:ext>
              </a:extLst>
            </p:cNvPr>
            <p:cNvSpPr>
              <a:spLocks noChangeAspect="1" noChangeShapeType="1"/>
            </p:cNvSpPr>
            <p:nvPr/>
          </p:nvSpPr>
          <p:spPr bwMode="auto">
            <a:xfrm flipV="1">
              <a:off x="3916" y="1712"/>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37" name="Line 29">
              <a:extLst>
                <a:ext uri="{FF2B5EF4-FFF2-40B4-BE49-F238E27FC236}">
                  <a16:creationId xmlns:a16="http://schemas.microsoft.com/office/drawing/2014/main" id="{4E2E900C-AB91-41BF-96DF-0E1405258C76}"/>
                </a:ext>
              </a:extLst>
            </p:cNvPr>
            <p:cNvSpPr>
              <a:spLocks noChangeAspect="1" noChangeShapeType="1"/>
            </p:cNvSpPr>
            <p:nvPr/>
          </p:nvSpPr>
          <p:spPr bwMode="auto">
            <a:xfrm rot="16200000" flipV="1">
              <a:off x="3015" y="195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38" name="Line 30">
              <a:extLst>
                <a:ext uri="{FF2B5EF4-FFF2-40B4-BE49-F238E27FC236}">
                  <a16:creationId xmlns:a16="http://schemas.microsoft.com/office/drawing/2014/main" id="{09735A6A-B4C9-4E55-A468-A2CEF53C142D}"/>
                </a:ext>
              </a:extLst>
            </p:cNvPr>
            <p:cNvSpPr>
              <a:spLocks noChangeAspect="1" noChangeShapeType="1"/>
            </p:cNvSpPr>
            <p:nvPr/>
          </p:nvSpPr>
          <p:spPr bwMode="auto">
            <a:xfrm rot="16200000" flipV="1">
              <a:off x="3356" y="1707"/>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39" name="Line 31">
              <a:extLst>
                <a:ext uri="{FF2B5EF4-FFF2-40B4-BE49-F238E27FC236}">
                  <a16:creationId xmlns:a16="http://schemas.microsoft.com/office/drawing/2014/main" id="{E6FB473A-4EAE-48C6-B02D-EED23A7A3C3A}"/>
                </a:ext>
              </a:extLst>
            </p:cNvPr>
            <p:cNvSpPr>
              <a:spLocks noChangeAspect="1" noChangeShapeType="1"/>
            </p:cNvSpPr>
            <p:nvPr/>
          </p:nvSpPr>
          <p:spPr bwMode="auto">
            <a:xfrm rot="16200000" flipV="1">
              <a:off x="3752" y="1255"/>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40" name="Line 32">
              <a:extLst>
                <a:ext uri="{FF2B5EF4-FFF2-40B4-BE49-F238E27FC236}">
                  <a16:creationId xmlns:a16="http://schemas.microsoft.com/office/drawing/2014/main" id="{AD6E6964-EA6E-43F0-9AA7-34CB132D4B37}"/>
                </a:ext>
              </a:extLst>
            </p:cNvPr>
            <p:cNvSpPr>
              <a:spLocks noChangeShapeType="1"/>
            </p:cNvSpPr>
            <p:nvPr/>
          </p:nvSpPr>
          <p:spPr bwMode="auto">
            <a:xfrm flipV="1">
              <a:off x="2841" y="1283"/>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41" name="Oval 33">
              <a:extLst>
                <a:ext uri="{FF2B5EF4-FFF2-40B4-BE49-F238E27FC236}">
                  <a16:creationId xmlns:a16="http://schemas.microsoft.com/office/drawing/2014/main" id="{82214EED-9C37-43DD-B327-BD908A902892}"/>
                </a:ext>
              </a:extLst>
            </p:cNvPr>
            <p:cNvSpPr>
              <a:spLocks noChangeArrowheads="1"/>
            </p:cNvSpPr>
            <p:nvPr/>
          </p:nvSpPr>
          <p:spPr bwMode="auto">
            <a:xfrm>
              <a:off x="2985" y="189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8242" name="Oval 34">
              <a:extLst>
                <a:ext uri="{FF2B5EF4-FFF2-40B4-BE49-F238E27FC236}">
                  <a16:creationId xmlns:a16="http://schemas.microsoft.com/office/drawing/2014/main" id="{EB0315F7-848C-422E-B371-89319B98B69A}"/>
                </a:ext>
              </a:extLst>
            </p:cNvPr>
            <p:cNvSpPr>
              <a:spLocks noChangeArrowheads="1"/>
            </p:cNvSpPr>
            <p:nvPr/>
          </p:nvSpPr>
          <p:spPr bwMode="auto">
            <a:xfrm>
              <a:off x="2735" y="214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8243" name="Oval 35">
              <a:extLst>
                <a:ext uri="{FF2B5EF4-FFF2-40B4-BE49-F238E27FC236}">
                  <a16:creationId xmlns:a16="http://schemas.microsoft.com/office/drawing/2014/main" id="{3B95336C-7675-4D34-B8BD-5896DB25AF6D}"/>
                </a:ext>
              </a:extLst>
            </p:cNvPr>
            <p:cNvSpPr>
              <a:spLocks noChangeArrowheads="1"/>
            </p:cNvSpPr>
            <p:nvPr/>
          </p:nvSpPr>
          <p:spPr bwMode="auto">
            <a:xfrm>
              <a:off x="3177" y="214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8244" name="Oval 36">
              <a:extLst>
                <a:ext uri="{FF2B5EF4-FFF2-40B4-BE49-F238E27FC236}">
                  <a16:creationId xmlns:a16="http://schemas.microsoft.com/office/drawing/2014/main" id="{EFA9C366-A83E-4FAD-9293-4E6DBC4BA322}"/>
                </a:ext>
              </a:extLst>
            </p:cNvPr>
            <p:cNvSpPr>
              <a:spLocks noChangeArrowheads="1"/>
            </p:cNvSpPr>
            <p:nvPr/>
          </p:nvSpPr>
          <p:spPr bwMode="auto">
            <a:xfrm>
              <a:off x="3273" y="161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8245" name="Oval 37">
              <a:extLst>
                <a:ext uri="{FF2B5EF4-FFF2-40B4-BE49-F238E27FC236}">
                  <a16:creationId xmlns:a16="http://schemas.microsoft.com/office/drawing/2014/main" id="{5B28D07B-FC72-43DA-8F1B-CC1BCE7F1E97}"/>
                </a:ext>
              </a:extLst>
            </p:cNvPr>
            <p:cNvSpPr>
              <a:spLocks noChangeArrowheads="1"/>
            </p:cNvSpPr>
            <p:nvPr/>
          </p:nvSpPr>
          <p:spPr bwMode="auto">
            <a:xfrm>
              <a:off x="3561" y="189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78246" name="Oval 38">
              <a:extLst>
                <a:ext uri="{FF2B5EF4-FFF2-40B4-BE49-F238E27FC236}">
                  <a16:creationId xmlns:a16="http://schemas.microsoft.com/office/drawing/2014/main" id="{68BCD21A-01FC-42E5-925E-D6E44B7B8944}"/>
                </a:ext>
              </a:extLst>
            </p:cNvPr>
            <p:cNvSpPr>
              <a:spLocks noChangeArrowheads="1"/>
            </p:cNvSpPr>
            <p:nvPr/>
          </p:nvSpPr>
          <p:spPr bwMode="auto">
            <a:xfrm>
              <a:off x="3417" y="214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8247" name="Oval 39">
              <a:extLst>
                <a:ext uri="{FF2B5EF4-FFF2-40B4-BE49-F238E27FC236}">
                  <a16:creationId xmlns:a16="http://schemas.microsoft.com/office/drawing/2014/main" id="{2F3A9581-A8DE-4520-B3C1-6C95D3F0B12B}"/>
                </a:ext>
              </a:extLst>
            </p:cNvPr>
            <p:cNvSpPr>
              <a:spLocks noChangeArrowheads="1"/>
            </p:cNvSpPr>
            <p:nvPr/>
          </p:nvSpPr>
          <p:spPr bwMode="auto">
            <a:xfrm>
              <a:off x="3729" y="118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8248" name="Oval 40">
              <a:extLst>
                <a:ext uri="{FF2B5EF4-FFF2-40B4-BE49-F238E27FC236}">
                  <a16:creationId xmlns:a16="http://schemas.microsoft.com/office/drawing/2014/main" id="{F16D15B9-5B02-4F40-A7D3-E6D6F3C97C8D}"/>
                </a:ext>
              </a:extLst>
            </p:cNvPr>
            <p:cNvSpPr>
              <a:spLocks noChangeArrowheads="1"/>
            </p:cNvSpPr>
            <p:nvPr/>
          </p:nvSpPr>
          <p:spPr bwMode="auto">
            <a:xfrm>
              <a:off x="4135" y="1619"/>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8249" name="Oval 41">
              <a:extLst>
                <a:ext uri="{FF2B5EF4-FFF2-40B4-BE49-F238E27FC236}">
                  <a16:creationId xmlns:a16="http://schemas.microsoft.com/office/drawing/2014/main" id="{5AB500C8-4F37-461B-A9C7-A284F20C310D}"/>
                </a:ext>
              </a:extLst>
            </p:cNvPr>
            <p:cNvSpPr>
              <a:spLocks noChangeArrowheads="1"/>
            </p:cNvSpPr>
            <p:nvPr/>
          </p:nvSpPr>
          <p:spPr bwMode="auto">
            <a:xfrm>
              <a:off x="3811" y="189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8250" name="Oval 42">
              <a:extLst>
                <a:ext uri="{FF2B5EF4-FFF2-40B4-BE49-F238E27FC236}">
                  <a16:creationId xmlns:a16="http://schemas.microsoft.com/office/drawing/2014/main" id="{324F877E-54A2-4BC4-9641-08E958D170AA}"/>
                </a:ext>
              </a:extLst>
            </p:cNvPr>
            <p:cNvSpPr>
              <a:spLocks noChangeArrowheads="1"/>
            </p:cNvSpPr>
            <p:nvPr/>
          </p:nvSpPr>
          <p:spPr bwMode="auto">
            <a:xfrm>
              <a:off x="4387" y="1897"/>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8251" name="Text Box 43">
              <a:extLst>
                <a:ext uri="{FF2B5EF4-FFF2-40B4-BE49-F238E27FC236}">
                  <a16:creationId xmlns:a16="http://schemas.microsoft.com/office/drawing/2014/main" id="{5908A02D-9212-4898-819B-A358EFD4F75D}"/>
                </a:ext>
              </a:extLst>
            </p:cNvPr>
            <p:cNvSpPr txBox="1">
              <a:spLocks noChangeArrowheads="1"/>
            </p:cNvSpPr>
            <p:nvPr/>
          </p:nvSpPr>
          <p:spPr bwMode="auto">
            <a:xfrm>
              <a:off x="2755" y="743"/>
              <a:ext cx="28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Increase the key to 15</a:t>
              </a:r>
            </a:p>
            <a:p>
              <a:r>
                <a:rPr lang="en-US" altLang="ti-ET"/>
                <a:t>Call HEAP-INCREASE-KEY on A[11] = 15</a:t>
              </a:r>
            </a:p>
          </p:txBody>
        </p:sp>
      </p:grpSp>
      <p:grpSp>
        <p:nvGrpSpPr>
          <p:cNvPr id="478252" name="Group 44">
            <a:extLst>
              <a:ext uri="{FF2B5EF4-FFF2-40B4-BE49-F238E27FC236}">
                <a16:creationId xmlns:a16="http://schemas.microsoft.com/office/drawing/2014/main" id="{45AE8C83-055F-4A49-B55D-6B7376B24C45}"/>
              </a:ext>
            </a:extLst>
          </p:cNvPr>
          <p:cNvGrpSpPr>
            <a:grpSpLocks/>
          </p:cNvGrpSpPr>
          <p:nvPr/>
        </p:nvGrpSpPr>
        <p:grpSpPr bwMode="auto">
          <a:xfrm>
            <a:off x="327025" y="3998913"/>
            <a:ext cx="2943225" cy="2557462"/>
            <a:chOff x="206" y="2519"/>
            <a:chExt cx="1854" cy="1611"/>
          </a:xfrm>
        </p:grpSpPr>
        <p:sp>
          <p:nvSpPr>
            <p:cNvPr id="478253" name="Line 45">
              <a:extLst>
                <a:ext uri="{FF2B5EF4-FFF2-40B4-BE49-F238E27FC236}">
                  <a16:creationId xmlns:a16="http://schemas.microsoft.com/office/drawing/2014/main" id="{6BE1F9DE-DE8A-471C-9EDE-07AF8ACCAF6C}"/>
                </a:ext>
              </a:extLst>
            </p:cNvPr>
            <p:cNvSpPr>
              <a:spLocks noChangeAspect="1" noChangeShapeType="1"/>
            </p:cNvSpPr>
            <p:nvPr/>
          </p:nvSpPr>
          <p:spPr bwMode="auto">
            <a:xfrm rot="16200000" flipV="1">
              <a:off x="1063" y="3738"/>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54" name="Oval 46">
              <a:extLst>
                <a:ext uri="{FF2B5EF4-FFF2-40B4-BE49-F238E27FC236}">
                  <a16:creationId xmlns:a16="http://schemas.microsoft.com/office/drawing/2014/main" id="{17A97E29-BDC4-43B8-BFCB-671B64ADE2A2}"/>
                </a:ext>
              </a:extLst>
            </p:cNvPr>
            <p:cNvSpPr>
              <a:spLocks noChangeArrowheads="1"/>
            </p:cNvSpPr>
            <p:nvPr/>
          </p:nvSpPr>
          <p:spPr bwMode="auto">
            <a:xfrm>
              <a:off x="1225" y="392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endParaRPr lang="en-US" altLang="ti-ET">
                <a:sym typeface="Symbol" panose="05050102010706020507" pitchFamily="18" charset="2"/>
              </a:endParaRPr>
            </a:p>
          </p:txBody>
        </p:sp>
        <p:sp>
          <p:nvSpPr>
            <p:cNvPr id="478255" name="Line 47">
              <a:extLst>
                <a:ext uri="{FF2B5EF4-FFF2-40B4-BE49-F238E27FC236}">
                  <a16:creationId xmlns:a16="http://schemas.microsoft.com/office/drawing/2014/main" id="{9E671526-A3AA-4803-830F-EAE854E4600C}"/>
                </a:ext>
              </a:extLst>
            </p:cNvPr>
            <p:cNvSpPr>
              <a:spLocks noChangeAspect="1" noChangeShapeType="1"/>
            </p:cNvSpPr>
            <p:nvPr/>
          </p:nvSpPr>
          <p:spPr bwMode="auto">
            <a:xfrm flipV="1">
              <a:off x="920" y="3775"/>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56" name="Line 48">
              <a:extLst>
                <a:ext uri="{FF2B5EF4-FFF2-40B4-BE49-F238E27FC236}">
                  <a16:creationId xmlns:a16="http://schemas.microsoft.com/office/drawing/2014/main" id="{40D0BB5F-A31A-4CFF-B9EF-F42F04AB6132}"/>
                </a:ext>
              </a:extLst>
            </p:cNvPr>
            <p:cNvSpPr>
              <a:spLocks noChangeAspect="1" noChangeShapeType="1"/>
            </p:cNvSpPr>
            <p:nvPr/>
          </p:nvSpPr>
          <p:spPr bwMode="auto">
            <a:xfrm flipV="1">
              <a:off x="1387" y="3488"/>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57" name="Line 49">
              <a:extLst>
                <a:ext uri="{FF2B5EF4-FFF2-40B4-BE49-F238E27FC236}">
                  <a16:creationId xmlns:a16="http://schemas.microsoft.com/office/drawing/2014/main" id="{B05BBE47-DB19-4811-8156-5F4ADF80E0A7}"/>
                </a:ext>
              </a:extLst>
            </p:cNvPr>
            <p:cNvSpPr>
              <a:spLocks noChangeAspect="1" noChangeShapeType="1"/>
            </p:cNvSpPr>
            <p:nvPr/>
          </p:nvSpPr>
          <p:spPr bwMode="auto">
            <a:xfrm rot="16200000" flipV="1">
              <a:off x="486" y="3733"/>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58" name="Line 50">
              <a:extLst>
                <a:ext uri="{FF2B5EF4-FFF2-40B4-BE49-F238E27FC236}">
                  <a16:creationId xmlns:a16="http://schemas.microsoft.com/office/drawing/2014/main" id="{146C495C-8EBF-42A3-8497-CA18BB12F744}"/>
                </a:ext>
              </a:extLst>
            </p:cNvPr>
            <p:cNvSpPr>
              <a:spLocks noChangeAspect="1" noChangeShapeType="1"/>
            </p:cNvSpPr>
            <p:nvPr/>
          </p:nvSpPr>
          <p:spPr bwMode="auto">
            <a:xfrm rot="16200000" flipV="1">
              <a:off x="827" y="3483"/>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59" name="Line 51">
              <a:extLst>
                <a:ext uri="{FF2B5EF4-FFF2-40B4-BE49-F238E27FC236}">
                  <a16:creationId xmlns:a16="http://schemas.microsoft.com/office/drawing/2014/main" id="{91773386-A06D-4E81-BD65-ACD298C81C04}"/>
                </a:ext>
              </a:extLst>
            </p:cNvPr>
            <p:cNvSpPr>
              <a:spLocks noChangeAspect="1" noChangeShapeType="1"/>
            </p:cNvSpPr>
            <p:nvPr/>
          </p:nvSpPr>
          <p:spPr bwMode="auto">
            <a:xfrm rot="16200000" flipV="1">
              <a:off x="1223" y="3031"/>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60" name="Line 52">
              <a:extLst>
                <a:ext uri="{FF2B5EF4-FFF2-40B4-BE49-F238E27FC236}">
                  <a16:creationId xmlns:a16="http://schemas.microsoft.com/office/drawing/2014/main" id="{AB0AA9F9-45F2-4243-A468-86DC2D6660E5}"/>
                </a:ext>
              </a:extLst>
            </p:cNvPr>
            <p:cNvSpPr>
              <a:spLocks noChangeShapeType="1"/>
            </p:cNvSpPr>
            <p:nvPr/>
          </p:nvSpPr>
          <p:spPr bwMode="auto">
            <a:xfrm flipV="1">
              <a:off x="312" y="3059"/>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61" name="Oval 53">
              <a:extLst>
                <a:ext uri="{FF2B5EF4-FFF2-40B4-BE49-F238E27FC236}">
                  <a16:creationId xmlns:a16="http://schemas.microsoft.com/office/drawing/2014/main" id="{E795884C-1E80-4229-BA43-A7B6B47F670F}"/>
                </a:ext>
              </a:extLst>
            </p:cNvPr>
            <p:cNvSpPr>
              <a:spLocks noChangeArrowheads="1"/>
            </p:cNvSpPr>
            <p:nvPr/>
          </p:nvSpPr>
          <p:spPr bwMode="auto">
            <a:xfrm>
              <a:off x="456" y="36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8262" name="Oval 54">
              <a:extLst>
                <a:ext uri="{FF2B5EF4-FFF2-40B4-BE49-F238E27FC236}">
                  <a16:creationId xmlns:a16="http://schemas.microsoft.com/office/drawing/2014/main" id="{D6E18C78-71FB-4E84-AE41-8B764A330E11}"/>
                </a:ext>
              </a:extLst>
            </p:cNvPr>
            <p:cNvSpPr>
              <a:spLocks noChangeArrowheads="1"/>
            </p:cNvSpPr>
            <p:nvPr/>
          </p:nvSpPr>
          <p:spPr bwMode="auto">
            <a:xfrm>
              <a:off x="206" y="392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8263" name="Oval 55">
              <a:extLst>
                <a:ext uri="{FF2B5EF4-FFF2-40B4-BE49-F238E27FC236}">
                  <a16:creationId xmlns:a16="http://schemas.microsoft.com/office/drawing/2014/main" id="{750F8C0D-6A59-42C6-8C69-BF7060F6B325}"/>
                </a:ext>
              </a:extLst>
            </p:cNvPr>
            <p:cNvSpPr>
              <a:spLocks noChangeArrowheads="1"/>
            </p:cNvSpPr>
            <p:nvPr/>
          </p:nvSpPr>
          <p:spPr bwMode="auto">
            <a:xfrm>
              <a:off x="648" y="392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8264" name="Oval 56">
              <a:extLst>
                <a:ext uri="{FF2B5EF4-FFF2-40B4-BE49-F238E27FC236}">
                  <a16:creationId xmlns:a16="http://schemas.microsoft.com/office/drawing/2014/main" id="{5D5BCE20-BBAF-484C-85A1-B51CB792DC6D}"/>
                </a:ext>
              </a:extLst>
            </p:cNvPr>
            <p:cNvSpPr>
              <a:spLocks noChangeArrowheads="1"/>
            </p:cNvSpPr>
            <p:nvPr/>
          </p:nvSpPr>
          <p:spPr bwMode="auto">
            <a:xfrm>
              <a:off x="744" y="339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8265" name="Oval 57">
              <a:extLst>
                <a:ext uri="{FF2B5EF4-FFF2-40B4-BE49-F238E27FC236}">
                  <a16:creationId xmlns:a16="http://schemas.microsoft.com/office/drawing/2014/main" id="{50BF8AA9-DD35-4454-A3BA-5B92052D4099}"/>
                </a:ext>
              </a:extLst>
            </p:cNvPr>
            <p:cNvSpPr>
              <a:spLocks noChangeArrowheads="1"/>
            </p:cNvSpPr>
            <p:nvPr/>
          </p:nvSpPr>
          <p:spPr bwMode="auto">
            <a:xfrm>
              <a:off x="1032" y="3673"/>
              <a:ext cx="202" cy="20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p>
          </p:txBody>
        </p:sp>
        <p:sp>
          <p:nvSpPr>
            <p:cNvPr id="478266" name="Oval 58">
              <a:extLst>
                <a:ext uri="{FF2B5EF4-FFF2-40B4-BE49-F238E27FC236}">
                  <a16:creationId xmlns:a16="http://schemas.microsoft.com/office/drawing/2014/main" id="{C82F9A73-85D1-411E-86C5-D27691A154DF}"/>
                </a:ext>
              </a:extLst>
            </p:cNvPr>
            <p:cNvSpPr>
              <a:spLocks noChangeArrowheads="1"/>
            </p:cNvSpPr>
            <p:nvPr/>
          </p:nvSpPr>
          <p:spPr bwMode="auto">
            <a:xfrm>
              <a:off x="888" y="392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8267" name="Oval 59">
              <a:extLst>
                <a:ext uri="{FF2B5EF4-FFF2-40B4-BE49-F238E27FC236}">
                  <a16:creationId xmlns:a16="http://schemas.microsoft.com/office/drawing/2014/main" id="{ED5AEC92-4C2D-42ED-83E8-5C4486299FC3}"/>
                </a:ext>
              </a:extLst>
            </p:cNvPr>
            <p:cNvSpPr>
              <a:spLocks noChangeArrowheads="1"/>
            </p:cNvSpPr>
            <p:nvPr/>
          </p:nvSpPr>
          <p:spPr bwMode="auto">
            <a:xfrm>
              <a:off x="1200" y="296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8268" name="Oval 60">
              <a:extLst>
                <a:ext uri="{FF2B5EF4-FFF2-40B4-BE49-F238E27FC236}">
                  <a16:creationId xmlns:a16="http://schemas.microsoft.com/office/drawing/2014/main" id="{2B241161-8B48-478F-9CC6-1E2056509B18}"/>
                </a:ext>
              </a:extLst>
            </p:cNvPr>
            <p:cNvSpPr>
              <a:spLocks noChangeArrowheads="1"/>
            </p:cNvSpPr>
            <p:nvPr/>
          </p:nvSpPr>
          <p:spPr bwMode="auto">
            <a:xfrm>
              <a:off x="1606" y="339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8269" name="Oval 61">
              <a:extLst>
                <a:ext uri="{FF2B5EF4-FFF2-40B4-BE49-F238E27FC236}">
                  <a16:creationId xmlns:a16="http://schemas.microsoft.com/office/drawing/2014/main" id="{ECE46BC3-7058-4ABB-B7AF-D1AC30E463BC}"/>
                </a:ext>
              </a:extLst>
            </p:cNvPr>
            <p:cNvSpPr>
              <a:spLocks noChangeArrowheads="1"/>
            </p:cNvSpPr>
            <p:nvPr/>
          </p:nvSpPr>
          <p:spPr bwMode="auto">
            <a:xfrm>
              <a:off x="1282" y="36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8270" name="Oval 62">
              <a:extLst>
                <a:ext uri="{FF2B5EF4-FFF2-40B4-BE49-F238E27FC236}">
                  <a16:creationId xmlns:a16="http://schemas.microsoft.com/office/drawing/2014/main" id="{2DF5831B-B4C8-4707-9E64-F4E25DA507D6}"/>
                </a:ext>
              </a:extLst>
            </p:cNvPr>
            <p:cNvSpPr>
              <a:spLocks noChangeArrowheads="1"/>
            </p:cNvSpPr>
            <p:nvPr/>
          </p:nvSpPr>
          <p:spPr bwMode="auto">
            <a:xfrm>
              <a:off x="1858" y="36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8271" name="Text Box 63">
              <a:extLst>
                <a:ext uri="{FF2B5EF4-FFF2-40B4-BE49-F238E27FC236}">
                  <a16:creationId xmlns:a16="http://schemas.microsoft.com/office/drawing/2014/main" id="{8B5F29C6-175E-4A6C-BE9C-926BFEBF7475}"/>
                </a:ext>
              </a:extLst>
            </p:cNvPr>
            <p:cNvSpPr txBox="1">
              <a:spLocks noChangeArrowheads="1"/>
            </p:cNvSpPr>
            <p:nvPr/>
          </p:nvSpPr>
          <p:spPr bwMode="auto">
            <a:xfrm>
              <a:off x="492" y="2519"/>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ti-ET" altLang="ti-ET"/>
            </a:p>
          </p:txBody>
        </p:sp>
      </p:grpSp>
      <p:grpSp>
        <p:nvGrpSpPr>
          <p:cNvPr id="478272" name="Group 64">
            <a:extLst>
              <a:ext uri="{FF2B5EF4-FFF2-40B4-BE49-F238E27FC236}">
                <a16:creationId xmlns:a16="http://schemas.microsoft.com/office/drawing/2014/main" id="{25AECC51-20A9-413D-9E07-75CFB19EB2DC}"/>
              </a:ext>
            </a:extLst>
          </p:cNvPr>
          <p:cNvGrpSpPr>
            <a:grpSpLocks/>
          </p:cNvGrpSpPr>
          <p:nvPr/>
        </p:nvGrpSpPr>
        <p:grpSpPr bwMode="auto">
          <a:xfrm>
            <a:off x="4695825" y="3914775"/>
            <a:ext cx="3243263" cy="2557463"/>
            <a:chOff x="2958" y="2466"/>
            <a:chExt cx="2043" cy="1611"/>
          </a:xfrm>
        </p:grpSpPr>
        <p:sp>
          <p:nvSpPr>
            <p:cNvPr id="478273" name="Line 65">
              <a:extLst>
                <a:ext uri="{FF2B5EF4-FFF2-40B4-BE49-F238E27FC236}">
                  <a16:creationId xmlns:a16="http://schemas.microsoft.com/office/drawing/2014/main" id="{5A26D859-C97E-4486-A356-0C3F61CE8437}"/>
                </a:ext>
              </a:extLst>
            </p:cNvPr>
            <p:cNvSpPr>
              <a:spLocks noChangeAspect="1" noChangeShapeType="1"/>
            </p:cNvSpPr>
            <p:nvPr/>
          </p:nvSpPr>
          <p:spPr bwMode="auto">
            <a:xfrm rot="16200000" flipV="1">
              <a:off x="3815" y="3685"/>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74" name="Oval 66">
              <a:extLst>
                <a:ext uri="{FF2B5EF4-FFF2-40B4-BE49-F238E27FC236}">
                  <a16:creationId xmlns:a16="http://schemas.microsoft.com/office/drawing/2014/main" id="{A3E1341A-3526-417D-B869-3A8E8B4E6AAF}"/>
                </a:ext>
              </a:extLst>
            </p:cNvPr>
            <p:cNvSpPr>
              <a:spLocks noChangeArrowheads="1"/>
            </p:cNvSpPr>
            <p:nvPr/>
          </p:nvSpPr>
          <p:spPr bwMode="auto">
            <a:xfrm>
              <a:off x="3977" y="387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endParaRPr lang="en-US" altLang="ti-ET">
                <a:sym typeface="Symbol" panose="05050102010706020507" pitchFamily="18" charset="2"/>
              </a:endParaRPr>
            </a:p>
          </p:txBody>
        </p:sp>
        <p:sp>
          <p:nvSpPr>
            <p:cNvPr id="478275" name="Line 67">
              <a:extLst>
                <a:ext uri="{FF2B5EF4-FFF2-40B4-BE49-F238E27FC236}">
                  <a16:creationId xmlns:a16="http://schemas.microsoft.com/office/drawing/2014/main" id="{02BCAAB4-0531-4AE0-A597-F7EE6D9474D5}"/>
                </a:ext>
              </a:extLst>
            </p:cNvPr>
            <p:cNvSpPr>
              <a:spLocks noChangeAspect="1" noChangeShapeType="1"/>
            </p:cNvSpPr>
            <p:nvPr/>
          </p:nvSpPr>
          <p:spPr bwMode="auto">
            <a:xfrm flipV="1">
              <a:off x="3672" y="3722"/>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76" name="Line 68">
              <a:extLst>
                <a:ext uri="{FF2B5EF4-FFF2-40B4-BE49-F238E27FC236}">
                  <a16:creationId xmlns:a16="http://schemas.microsoft.com/office/drawing/2014/main" id="{D4A4F82F-366E-46B6-8F2E-ECADDF1D26D5}"/>
                </a:ext>
              </a:extLst>
            </p:cNvPr>
            <p:cNvSpPr>
              <a:spLocks noChangeAspect="1" noChangeShapeType="1"/>
            </p:cNvSpPr>
            <p:nvPr/>
          </p:nvSpPr>
          <p:spPr bwMode="auto">
            <a:xfrm flipV="1">
              <a:off x="4139" y="3435"/>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77" name="Line 69">
              <a:extLst>
                <a:ext uri="{FF2B5EF4-FFF2-40B4-BE49-F238E27FC236}">
                  <a16:creationId xmlns:a16="http://schemas.microsoft.com/office/drawing/2014/main" id="{D82099EC-B9BA-4E6A-9391-1CAD4FA5D884}"/>
                </a:ext>
              </a:extLst>
            </p:cNvPr>
            <p:cNvSpPr>
              <a:spLocks noChangeAspect="1" noChangeShapeType="1"/>
            </p:cNvSpPr>
            <p:nvPr/>
          </p:nvSpPr>
          <p:spPr bwMode="auto">
            <a:xfrm rot="16200000" flipV="1">
              <a:off x="3238" y="3680"/>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78" name="Line 70">
              <a:extLst>
                <a:ext uri="{FF2B5EF4-FFF2-40B4-BE49-F238E27FC236}">
                  <a16:creationId xmlns:a16="http://schemas.microsoft.com/office/drawing/2014/main" id="{94968B06-EE86-4B10-ACE3-65C20343B273}"/>
                </a:ext>
              </a:extLst>
            </p:cNvPr>
            <p:cNvSpPr>
              <a:spLocks noChangeAspect="1" noChangeShapeType="1"/>
            </p:cNvSpPr>
            <p:nvPr/>
          </p:nvSpPr>
          <p:spPr bwMode="auto">
            <a:xfrm rot="16200000" flipV="1">
              <a:off x="3579" y="3430"/>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79" name="Line 71">
              <a:extLst>
                <a:ext uri="{FF2B5EF4-FFF2-40B4-BE49-F238E27FC236}">
                  <a16:creationId xmlns:a16="http://schemas.microsoft.com/office/drawing/2014/main" id="{7A59A779-4A35-4CCF-A45F-5C8BC430B1ED}"/>
                </a:ext>
              </a:extLst>
            </p:cNvPr>
            <p:cNvSpPr>
              <a:spLocks noChangeAspect="1" noChangeShapeType="1"/>
            </p:cNvSpPr>
            <p:nvPr/>
          </p:nvSpPr>
          <p:spPr bwMode="auto">
            <a:xfrm rot="16200000" flipV="1">
              <a:off x="3975" y="2978"/>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80" name="Line 72">
              <a:extLst>
                <a:ext uri="{FF2B5EF4-FFF2-40B4-BE49-F238E27FC236}">
                  <a16:creationId xmlns:a16="http://schemas.microsoft.com/office/drawing/2014/main" id="{A17ADE7C-BA3E-4DA2-87E7-C8AC3A40006E}"/>
                </a:ext>
              </a:extLst>
            </p:cNvPr>
            <p:cNvSpPr>
              <a:spLocks noChangeShapeType="1"/>
            </p:cNvSpPr>
            <p:nvPr/>
          </p:nvSpPr>
          <p:spPr bwMode="auto">
            <a:xfrm flipV="1">
              <a:off x="3064" y="3006"/>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78281" name="Oval 73">
              <a:extLst>
                <a:ext uri="{FF2B5EF4-FFF2-40B4-BE49-F238E27FC236}">
                  <a16:creationId xmlns:a16="http://schemas.microsoft.com/office/drawing/2014/main" id="{8FAC1C35-C7E9-45F5-8145-0E8DA45966FF}"/>
                </a:ext>
              </a:extLst>
            </p:cNvPr>
            <p:cNvSpPr>
              <a:spLocks noChangeArrowheads="1"/>
            </p:cNvSpPr>
            <p:nvPr/>
          </p:nvSpPr>
          <p:spPr bwMode="auto">
            <a:xfrm>
              <a:off x="3208" y="362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78282" name="Oval 74">
              <a:extLst>
                <a:ext uri="{FF2B5EF4-FFF2-40B4-BE49-F238E27FC236}">
                  <a16:creationId xmlns:a16="http://schemas.microsoft.com/office/drawing/2014/main" id="{E4A1EAC1-80AB-4299-81AF-D6955E79551C}"/>
                </a:ext>
              </a:extLst>
            </p:cNvPr>
            <p:cNvSpPr>
              <a:spLocks noChangeArrowheads="1"/>
            </p:cNvSpPr>
            <p:nvPr/>
          </p:nvSpPr>
          <p:spPr bwMode="auto">
            <a:xfrm>
              <a:off x="2958" y="387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78283" name="Oval 75">
              <a:extLst>
                <a:ext uri="{FF2B5EF4-FFF2-40B4-BE49-F238E27FC236}">
                  <a16:creationId xmlns:a16="http://schemas.microsoft.com/office/drawing/2014/main" id="{2A8E971C-8A97-49C7-9A4B-76717CFFC4C5}"/>
                </a:ext>
              </a:extLst>
            </p:cNvPr>
            <p:cNvSpPr>
              <a:spLocks noChangeArrowheads="1"/>
            </p:cNvSpPr>
            <p:nvPr/>
          </p:nvSpPr>
          <p:spPr bwMode="auto">
            <a:xfrm>
              <a:off x="3400" y="387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78284" name="Oval 76">
              <a:extLst>
                <a:ext uri="{FF2B5EF4-FFF2-40B4-BE49-F238E27FC236}">
                  <a16:creationId xmlns:a16="http://schemas.microsoft.com/office/drawing/2014/main" id="{AF72F0C0-7B06-4E3F-BA40-86F380A0E64D}"/>
                </a:ext>
              </a:extLst>
            </p:cNvPr>
            <p:cNvSpPr>
              <a:spLocks noChangeArrowheads="1"/>
            </p:cNvSpPr>
            <p:nvPr/>
          </p:nvSpPr>
          <p:spPr bwMode="auto">
            <a:xfrm>
              <a:off x="3496" y="33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15</a:t>
              </a:r>
            </a:p>
          </p:txBody>
        </p:sp>
        <p:sp>
          <p:nvSpPr>
            <p:cNvPr id="478285" name="Oval 77">
              <a:extLst>
                <a:ext uri="{FF2B5EF4-FFF2-40B4-BE49-F238E27FC236}">
                  <a16:creationId xmlns:a16="http://schemas.microsoft.com/office/drawing/2014/main" id="{75C50989-45B2-4C48-8D8A-1EDBE7BA22F7}"/>
                </a:ext>
              </a:extLst>
            </p:cNvPr>
            <p:cNvSpPr>
              <a:spLocks noChangeArrowheads="1"/>
            </p:cNvSpPr>
            <p:nvPr/>
          </p:nvSpPr>
          <p:spPr bwMode="auto">
            <a:xfrm>
              <a:off x="3784" y="362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78286" name="Oval 78">
              <a:extLst>
                <a:ext uri="{FF2B5EF4-FFF2-40B4-BE49-F238E27FC236}">
                  <a16:creationId xmlns:a16="http://schemas.microsoft.com/office/drawing/2014/main" id="{AE03E6F5-43B5-454A-808D-C16C016EAAE6}"/>
                </a:ext>
              </a:extLst>
            </p:cNvPr>
            <p:cNvSpPr>
              <a:spLocks noChangeArrowheads="1"/>
            </p:cNvSpPr>
            <p:nvPr/>
          </p:nvSpPr>
          <p:spPr bwMode="auto">
            <a:xfrm>
              <a:off x="3640" y="387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78287" name="Oval 79">
              <a:extLst>
                <a:ext uri="{FF2B5EF4-FFF2-40B4-BE49-F238E27FC236}">
                  <a16:creationId xmlns:a16="http://schemas.microsoft.com/office/drawing/2014/main" id="{72D889A7-DF8E-4F32-877E-FEA39508E810}"/>
                </a:ext>
              </a:extLst>
            </p:cNvPr>
            <p:cNvSpPr>
              <a:spLocks noChangeArrowheads="1"/>
            </p:cNvSpPr>
            <p:nvPr/>
          </p:nvSpPr>
          <p:spPr bwMode="auto">
            <a:xfrm>
              <a:off x="3952" y="291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78288" name="Oval 80">
              <a:extLst>
                <a:ext uri="{FF2B5EF4-FFF2-40B4-BE49-F238E27FC236}">
                  <a16:creationId xmlns:a16="http://schemas.microsoft.com/office/drawing/2014/main" id="{8EC1BC57-859B-4381-9CC2-88E03E894EFF}"/>
                </a:ext>
              </a:extLst>
            </p:cNvPr>
            <p:cNvSpPr>
              <a:spLocks noChangeArrowheads="1"/>
            </p:cNvSpPr>
            <p:nvPr/>
          </p:nvSpPr>
          <p:spPr bwMode="auto">
            <a:xfrm>
              <a:off x="4358" y="334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78289" name="Oval 81">
              <a:extLst>
                <a:ext uri="{FF2B5EF4-FFF2-40B4-BE49-F238E27FC236}">
                  <a16:creationId xmlns:a16="http://schemas.microsoft.com/office/drawing/2014/main" id="{549A52A6-06A3-4EF5-A81D-7DD4CEC986D7}"/>
                </a:ext>
              </a:extLst>
            </p:cNvPr>
            <p:cNvSpPr>
              <a:spLocks noChangeArrowheads="1"/>
            </p:cNvSpPr>
            <p:nvPr/>
          </p:nvSpPr>
          <p:spPr bwMode="auto">
            <a:xfrm>
              <a:off x="4034" y="362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78290" name="Oval 82">
              <a:extLst>
                <a:ext uri="{FF2B5EF4-FFF2-40B4-BE49-F238E27FC236}">
                  <a16:creationId xmlns:a16="http://schemas.microsoft.com/office/drawing/2014/main" id="{40DF4874-6D3D-447B-B283-4AB7070D20F5}"/>
                </a:ext>
              </a:extLst>
            </p:cNvPr>
            <p:cNvSpPr>
              <a:spLocks noChangeArrowheads="1"/>
            </p:cNvSpPr>
            <p:nvPr/>
          </p:nvSpPr>
          <p:spPr bwMode="auto">
            <a:xfrm>
              <a:off x="4610" y="3620"/>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78291" name="Text Box 83">
              <a:extLst>
                <a:ext uri="{FF2B5EF4-FFF2-40B4-BE49-F238E27FC236}">
                  <a16:creationId xmlns:a16="http://schemas.microsoft.com/office/drawing/2014/main" id="{7BDF68B6-C53E-4815-A481-6FBFE963C172}"/>
                </a:ext>
              </a:extLst>
            </p:cNvPr>
            <p:cNvSpPr txBox="1">
              <a:spLocks noChangeArrowheads="1"/>
            </p:cNvSpPr>
            <p:nvPr/>
          </p:nvSpPr>
          <p:spPr bwMode="auto">
            <a:xfrm>
              <a:off x="3013" y="2466"/>
              <a:ext cx="19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The restored heap containing</a:t>
              </a:r>
            </a:p>
            <a:p>
              <a:r>
                <a:rPr lang="en-US" altLang="ti-ET"/>
                <a:t>the newly added element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82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82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8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F3643502-C9F5-4157-AE27-4CF0115A9FD4}"/>
              </a:ext>
            </a:extLst>
          </p:cNvPr>
          <p:cNvSpPr>
            <a:spLocks noGrp="1"/>
          </p:cNvSpPr>
          <p:nvPr>
            <p:ph type="sldNum" sz="quarter" idx="11"/>
          </p:nvPr>
        </p:nvSpPr>
        <p:spPr/>
        <p:txBody>
          <a:bodyPr/>
          <a:lstStyle/>
          <a:p>
            <a:fld id="{60503BFC-8A9D-4F01-811A-3355D6F6F603}" type="slidenum">
              <a:rPr lang="en-US" altLang="ti-ET"/>
              <a:pPr/>
              <a:t>155</a:t>
            </a:fld>
            <a:endParaRPr lang="en-US" altLang="ti-ET"/>
          </a:p>
        </p:txBody>
      </p:sp>
      <p:sp>
        <p:nvSpPr>
          <p:cNvPr id="492546" name="Rectangle 2">
            <a:extLst>
              <a:ext uri="{FF2B5EF4-FFF2-40B4-BE49-F238E27FC236}">
                <a16:creationId xmlns:a16="http://schemas.microsoft.com/office/drawing/2014/main" id="{63E78BCB-DDFB-4EE4-9DB2-2DF0C52CF91C}"/>
              </a:ext>
            </a:extLst>
          </p:cNvPr>
          <p:cNvSpPr>
            <a:spLocks noGrp="1" noChangeArrowheads="1"/>
          </p:cNvSpPr>
          <p:nvPr>
            <p:ph type="title"/>
          </p:nvPr>
        </p:nvSpPr>
        <p:spPr/>
        <p:txBody>
          <a:bodyPr/>
          <a:lstStyle/>
          <a:p>
            <a:r>
              <a:rPr lang="en-US" altLang="ti-ET"/>
              <a:t>MAX-HEAP-INSERT</a:t>
            </a:r>
          </a:p>
        </p:txBody>
      </p:sp>
      <p:sp>
        <p:nvSpPr>
          <p:cNvPr id="492547" name="Rectangle 3">
            <a:extLst>
              <a:ext uri="{FF2B5EF4-FFF2-40B4-BE49-F238E27FC236}">
                <a16:creationId xmlns:a16="http://schemas.microsoft.com/office/drawing/2014/main" id="{177513F0-2175-48E2-9631-C965D655D292}"/>
              </a:ext>
            </a:extLst>
          </p:cNvPr>
          <p:cNvSpPr>
            <a:spLocks noGrp="1" noChangeArrowheads="1"/>
          </p:cNvSpPr>
          <p:nvPr>
            <p:ph type="body" idx="1"/>
          </p:nvPr>
        </p:nvSpPr>
        <p:spPr>
          <a:xfrm>
            <a:off x="350838" y="1752600"/>
            <a:ext cx="8229600" cy="3505200"/>
          </a:xfrm>
        </p:spPr>
        <p:txBody>
          <a:bodyPr/>
          <a:lstStyle/>
          <a:p>
            <a:pPr marL="533400" indent="-533400">
              <a:lnSpc>
                <a:spcPct val="150000"/>
              </a:lnSpc>
              <a:buFontTx/>
              <a:buNone/>
            </a:pPr>
            <a:r>
              <a:rPr lang="en-US" altLang="ti-ET" sz="3200" dirty="0"/>
              <a:t>MAX-HEAP-INSERT</a:t>
            </a:r>
            <a:r>
              <a:rPr lang="en-US" altLang="ti-ET" sz="3200" dirty="0">
                <a:latin typeface="Comic Sans MS" panose="030F0702030302020204" pitchFamily="66" charset="0"/>
              </a:rPr>
              <a:t>(A, key, n)</a:t>
            </a:r>
            <a:endParaRPr lang="en-US" altLang="ti-ET" sz="2400" dirty="0">
              <a:latin typeface="Comic Sans MS" panose="030F0702030302020204" pitchFamily="66" charset="0"/>
            </a:endParaRPr>
          </a:p>
          <a:p>
            <a:pPr marL="533400" indent="-533400">
              <a:lnSpc>
                <a:spcPct val="150000"/>
              </a:lnSpc>
              <a:buFontTx/>
              <a:buAutoNum type="arabicPeriod"/>
            </a:pPr>
            <a:r>
              <a:rPr lang="en-US" altLang="ti-ET" dirty="0"/>
              <a:t> </a:t>
            </a:r>
            <a:r>
              <a:rPr lang="en-US" altLang="ti-ET" dirty="0">
                <a:latin typeface="Comic Sans MS" panose="030F0702030302020204" pitchFamily="66" charset="0"/>
              </a:rPr>
              <a:t>heap-size[A]</a:t>
            </a:r>
            <a:r>
              <a:rPr lang="en-US" altLang="ti-ET" dirty="0"/>
              <a:t> ← </a:t>
            </a:r>
            <a:r>
              <a:rPr lang="en-US" altLang="ti-ET" dirty="0">
                <a:latin typeface="Comic Sans MS" panose="030F0702030302020204" pitchFamily="66" charset="0"/>
              </a:rPr>
              <a:t>n + 1</a:t>
            </a:r>
          </a:p>
          <a:p>
            <a:pPr marL="533400" indent="-533400">
              <a:lnSpc>
                <a:spcPct val="150000"/>
              </a:lnSpc>
              <a:buFontTx/>
              <a:buAutoNum type="arabicPeriod"/>
            </a:pPr>
            <a:r>
              <a:rPr lang="en-US" altLang="ti-ET" dirty="0"/>
              <a:t> </a:t>
            </a:r>
            <a:r>
              <a:rPr lang="en-US" altLang="ti-ET" dirty="0">
                <a:latin typeface="Comic Sans MS" panose="030F0702030302020204" pitchFamily="66" charset="0"/>
              </a:rPr>
              <a:t>A[n + 1] ← -</a:t>
            </a:r>
            <a:r>
              <a:rPr lang="en-US" altLang="ti-ET" dirty="0">
                <a:latin typeface="Comic Sans MS" panose="030F0702030302020204" pitchFamily="66" charset="0"/>
                <a:sym typeface="Symbol" panose="05050102010706020507" pitchFamily="18" charset="2"/>
              </a:rPr>
              <a:t></a:t>
            </a:r>
            <a:r>
              <a:rPr lang="en-US" altLang="ti-ET" dirty="0"/>
              <a:t> </a:t>
            </a:r>
          </a:p>
          <a:p>
            <a:pPr marL="533400" indent="-533400">
              <a:lnSpc>
                <a:spcPct val="150000"/>
              </a:lnSpc>
              <a:buFontTx/>
              <a:buAutoNum type="arabicPeriod"/>
            </a:pPr>
            <a:r>
              <a:rPr lang="en-US" altLang="ti-ET" dirty="0"/>
              <a:t> HEAP-INCREASE-KEY</a:t>
            </a:r>
            <a:r>
              <a:rPr lang="en-US" altLang="ti-ET" dirty="0">
                <a:latin typeface="Comic Sans MS" panose="030F0702030302020204" pitchFamily="66" charset="0"/>
              </a:rPr>
              <a:t>(A, n + 1, key)</a:t>
            </a:r>
          </a:p>
        </p:txBody>
      </p:sp>
      <p:sp>
        <p:nvSpPr>
          <p:cNvPr id="492548" name="Text Box 4">
            <a:extLst>
              <a:ext uri="{FF2B5EF4-FFF2-40B4-BE49-F238E27FC236}">
                <a16:creationId xmlns:a16="http://schemas.microsoft.com/office/drawing/2014/main" id="{8A63D86B-4FC5-4B4E-BF2E-FA41B48B592C}"/>
              </a:ext>
            </a:extLst>
          </p:cNvPr>
          <p:cNvSpPr txBox="1">
            <a:spLocks noChangeArrowheads="1"/>
          </p:cNvSpPr>
          <p:nvPr/>
        </p:nvSpPr>
        <p:spPr bwMode="auto">
          <a:xfrm>
            <a:off x="2362200" y="5334000"/>
            <a:ext cx="36576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ti-ET"/>
              <a:t> </a:t>
            </a:r>
            <a:r>
              <a:rPr lang="en-US" altLang="ti-ET" sz="2400"/>
              <a:t>Running time:</a:t>
            </a:r>
            <a:r>
              <a:rPr lang="en-US" altLang="ti-ET" sz="2400" i="1"/>
              <a:t> </a:t>
            </a:r>
            <a:r>
              <a:rPr lang="en-US" altLang="ti-ET" sz="2400">
                <a:latin typeface="Comic Sans MS" panose="030F0702030302020204" pitchFamily="66" charset="0"/>
              </a:rPr>
              <a:t>O(lgn)</a:t>
            </a:r>
          </a:p>
        </p:txBody>
      </p:sp>
      <p:grpSp>
        <p:nvGrpSpPr>
          <p:cNvPr id="492549" name="Group 5">
            <a:extLst>
              <a:ext uri="{FF2B5EF4-FFF2-40B4-BE49-F238E27FC236}">
                <a16:creationId xmlns:a16="http://schemas.microsoft.com/office/drawing/2014/main" id="{3B560FDA-334F-4842-A0D9-8DD5E7B61C68}"/>
              </a:ext>
            </a:extLst>
          </p:cNvPr>
          <p:cNvGrpSpPr>
            <a:grpSpLocks/>
          </p:cNvGrpSpPr>
          <p:nvPr/>
        </p:nvGrpSpPr>
        <p:grpSpPr bwMode="auto">
          <a:xfrm>
            <a:off x="7315200" y="3024188"/>
            <a:ext cx="566738" cy="633412"/>
            <a:chOff x="4512" y="2352"/>
            <a:chExt cx="357" cy="399"/>
          </a:xfrm>
        </p:grpSpPr>
        <p:sp>
          <p:nvSpPr>
            <p:cNvPr id="492550" name="Line 6">
              <a:extLst>
                <a:ext uri="{FF2B5EF4-FFF2-40B4-BE49-F238E27FC236}">
                  <a16:creationId xmlns:a16="http://schemas.microsoft.com/office/drawing/2014/main" id="{C8463778-F2A2-41BB-AA05-CB2F6F50D17B}"/>
                </a:ext>
              </a:extLst>
            </p:cNvPr>
            <p:cNvSpPr>
              <a:spLocks noChangeAspect="1" noChangeShapeType="1"/>
            </p:cNvSpPr>
            <p:nvPr/>
          </p:nvSpPr>
          <p:spPr bwMode="auto">
            <a:xfrm rot="16200000" flipV="1">
              <a:off x="4505" y="235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1" name="Oval 7">
              <a:extLst>
                <a:ext uri="{FF2B5EF4-FFF2-40B4-BE49-F238E27FC236}">
                  <a16:creationId xmlns:a16="http://schemas.microsoft.com/office/drawing/2014/main" id="{9246FA0E-CBAE-45AA-8D39-11F21DEFD5E6}"/>
                </a:ext>
              </a:extLst>
            </p:cNvPr>
            <p:cNvSpPr>
              <a:spLocks noChangeArrowheads="1"/>
            </p:cNvSpPr>
            <p:nvPr/>
          </p:nvSpPr>
          <p:spPr bwMode="auto">
            <a:xfrm>
              <a:off x="4667" y="2549"/>
              <a:ext cx="202" cy="20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a:t>
              </a:r>
              <a:r>
                <a:rPr lang="en-US" altLang="ti-ET">
                  <a:sym typeface="Symbol" panose="05050102010706020507" pitchFamily="18" charset="2"/>
                </a:rPr>
                <a:t></a:t>
              </a:r>
            </a:p>
          </p:txBody>
        </p:sp>
      </p:grpSp>
      <p:sp>
        <p:nvSpPr>
          <p:cNvPr id="492552" name="Line 8">
            <a:extLst>
              <a:ext uri="{FF2B5EF4-FFF2-40B4-BE49-F238E27FC236}">
                <a16:creationId xmlns:a16="http://schemas.microsoft.com/office/drawing/2014/main" id="{6590B783-E2CD-4A88-AEFD-664B1E54916A}"/>
              </a:ext>
            </a:extLst>
          </p:cNvPr>
          <p:cNvSpPr>
            <a:spLocks noChangeAspect="1" noChangeShapeType="1"/>
          </p:cNvSpPr>
          <p:nvPr/>
        </p:nvSpPr>
        <p:spPr bwMode="auto">
          <a:xfrm flipV="1">
            <a:off x="7077075" y="3094038"/>
            <a:ext cx="411163"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3" name="Line 9">
            <a:extLst>
              <a:ext uri="{FF2B5EF4-FFF2-40B4-BE49-F238E27FC236}">
                <a16:creationId xmlns:a16="http://schemas.microsoft.com/office/drawing/2014/main" id="{2AE94B47-6586-47D5-8DE4-AC4E60CDF11B}"/>
              </a:ext>
            </a:extLst>
          </p:cNvPr>
          <p:cNvSpPr>
            <a:spLocks noChangeAspect="1" noChangeShapeType="1"/>
          </p:cNvSpPr>
          <p:nvPr/>
        </p:nvSpPr>
        <p:spPr bwMode="auto">
          <a:xfrm flipV="1">
            <a:off x="7818438" y="2638425"/>
            <a:ext cx="511175"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4" name="Line 10">
            <a:extLst>
              <a:ext uri="{FF2B5EF4-FFF2-40B4-BE49-F238E27FC236}">
                <a16:creationId xmlns:a16="http://schemas.microsoft.com/office/drawing/2014/main" id="{193B4383-77FF-4BBE-BB27-56C46FEBAB89}"/>
              </a:ext>
            </a:extLst>
          </p:cNvPr>
          <p:cNvSpPr>
            <a:spLocks noChangeAspect="1" noChangeShapeType="1"/>
          </p:cNvSpPr>
          <p:nvPr/>
        </p:nvSpPr>
        <p:spPr bwMode="auto">
          <a:xfrm rot="16200000" flipV="1">
            <a:off x="6387306" y="3028157"/>
            <a:ext cx="511175" cy="487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5" name="Line 11">
            <a:extLst>
              <a:ext uri="{FF2B5EF4-FFF2-40B4-BE49-F238E27FC236}">
                <a16:creationId xmlns:a16="http://schemas.microsoft.com/office/drawing/2014/main" id="{90F3DA2F-DC9D-4AF6-A6F9-99F41C2DA7D7}"/>
              </a:ext>
            </a:extLst>
          </p:cNvPr>
          <p:cNvSpPr>
            <a:spLocks noChangeAspect="1" noChangeShapeType="1"/>
          </p:cNvSpPr>
          <p:nvPr/>
        </p:nvSpPr>
        <p:spPr bwMode="auto">
          <a:xfrm rot="16200000" flipV="1">
            <a:off x="6928644" y="2631281"/>
            <a:ext cx="511175"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6" name="Line 12">
            <a:extLst>
              <a:ext uri="{FF2B5EF4-FFF2-40B4-BE49-F238E27FC236}">
                <a16:creationId xmlns:a16="http://schemas.microsoft.com/office/drawing/2014/main" id="{D1C69710-1FEE-49F9-A516-558859792AB3}"/>
              </a:ext>
            </a:extLst>
          </p:cNvPr>
          <p:cNvSpPr>
            <a:spLocks noChangeAspect="1" noChangeShapeType="1"/>
          </p:cNvSpPr>
          <p:nvPr/>
        </p:nvSpPr>
        <p:spPr bwMode="auto">
          <a:xfrm rot="16200000" flipV="1">
            <a:off x="7558087" y="1912938"/>
            <a:ext cx="1279525"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7" name="Line 13">
            <a:extLst>
              <a:ext uri="{FF2B5EF4-FFF2-40B4-BE49-F238E27FC236}">
                <a16:creationId xmlns:a16="http://schemas.microsoft.com/office/drawing/2014/main" id="{7433C17F-F9F9-498A-B026-26B55B2457E6}"/>
              </a:ext>
            </a:extLst>
          </p:cNvPr>
          <p:cNvSpPr>
            <a:spLocks noChangeShapeType="1"/>
          </p:cNvSpPr>
          <p:nvPr/>
        </p:nvSpPr>
        <p:spPr bwMode="auto">
          <a:xfrm flipV="1">
            <a:off x="6111875" y="1957388"/>
            <a:ext cx="16002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92558" name="Oval 14">
            <a:extLst>
              <a:ext uri="{FF2B5EF4-FFF2-40B4-BE49-F238E27FC236}">
                <a16:creationId xmlns:a16="http://schemas.microsoft.com/office/drawing/2014/main" id="{B154C95B-8522-42D1-BE4B-1A95B7E73701}"/>
              </a:ext>
            </a:extLst>
          </p:cNvPr>
          <p:cNvSpPr>
            <a:spLocks noChangeArrowheads="1"/>
          </p:cNvSpPr>
          <p:nvPr/>
        </p:nvSpPr>
        <p:spPr bwMode="auto">
          <a:xfrm>
            <a:off x="6340475" y="29321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92559" name="Oval 15">
            <a:extLst>
              <a:ext uri="{FF2B5EF4-FFF2-40B4-BE49-F238E27FC236}">
                <a16:creationId xmlns:a16="http://schemas.microsoft.com/office/drawing/2014/main" id="{FD2AA62D-00B6-4949-B48F-CF053C3BF716}"/>
              </a:ext>
            </a:extLst>
          </p:cNvPr>
          <p:cNvSpPr>
            <a:spLocks noChangeArrowheads="1"/>
          </p:cNvSpPr>
          <p:nvPr/>
        </p:nvSpPr>
        <p:spPr bwMode="auto">
          <a:xfrm>
            <a:off x="5943600" y="33289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92560" name="Oval 16">
            <a:extLst>
              <a:ext uri="{FF2B5EF4-FFF2-40B4-BE49-F238E27FC236}">
                <a16:creationId xmlns:a16="http://schemas.microsoft.com/office/drawing/2014/main" id="{2FFCEC85-17AC-48C1-8FBC-B87713AC5B2B}"/>
              </a:ext>
            </a:extLst>
          </p:cNvPr>
          <p:cNvSpPr>
            <a:spLocks noChangeArrowheads="1"/>
          </p:cNvSpPr>
          <p:nvPr/>
        </p:nvSpPr>
        <p:spPr bwMode="auto">
          <a:xfrm>
            <a:off x="6645275" y="33289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92561" name="Oval 17">
            <a:extLst>
              <a:ext uri="{FF2B5EF4-FFF2-40B4-BE49-F238E27FC236}">
                <a16:creationId xmlns:a16="http://schemas.microsoft.com/office/drawing/2014/main" id="{46A05C65-F976-43CD-A567-44B3926CB74D}"/>
              </a:ext>
            </a:extLst>
          </p:cNvPr>
          <p:cNvSpPr>
            <a:spLocks noChangeArrowheads="1"/>
          </p:cNvSpPr>
          <p:nvPr/>
        </p:nvSpPr>
        <p:spPr bwMode="auto">
          <a:xfrm>
            <a:off x="6797675" y="24907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92562" name="Oval 18">
            <a:extLst>
              <a:ext uri="{FF2B5EF4-FFF2-40B4-BE49-F238E27FC236}">
                <a16:creationId xmlns:a16="http://schemas.microsoft.com/office/drawing/2014/main" id="{E784AB7C-3AA3-4810-89D0-499F983AAD42}"/>
              </a:ext>
            </a:extLst>
          </p:cNvPr>
          <p:cNvSpPr>
            <a:spLocks noChangeArrowheads="1"/>
          </p:cNvSpPr>
          <p:nvPr/>
        </p:nvSpPr>
        <p:spPr bwMode="auto">
          <a:xfrm>
            <a:off x="7254875" y="29321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92563" name="Oval 19">
            <a:extLst>
              <a:ext uri="{FF2B5EF4-FFF2-40B4-BE49-F238E27FC236}">
                <a16:creationId xmlns:a16="http://schemas.microsoft.com/office/drawing/2014/main" id="{2A0A5542-D9C9-40C5-8D99-96C859987242}"/>
              </a:ext>
            </a:extLst>
          </p:cNvPr>
          <p:cNvSpPr>
            <a:spLocks noChangeArrowheads="1"/>
          </p:cNvSpPr>
          <p:nvPr/>
        </p:nvSpPr>
        <p:spPr bwMode="auto">
          <a:xfrm>
            <a:off x="7026275" y="33289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92564" name="Oval 20">
            <a:extLst>
              <a:ext uri="{FF2B5EF4-FFF2-40B4-BE49-F238E27FC236}">
                <a16:creationId xmlns:a16="http://schemas.microsoft.com/office/drawing/2014/main" id="{77E82BD3-4453-43EA-9664-802CF0EEA099}"/>
              </a:ext>
            </a:extLst>
          </p:cNvPr>
          <p:cNvSpPr>
            <a:spLocks noChangeArrowheads="1"/>
          </p:cNvSpPr>
          <p:nvPr/>
        </p:nvSpPr>
        <p:spPr bwMode="auto">
          <a:xfrm>
            <a:off x="7521575" y="18049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92565" name="Oval 21">
            <a:extLst>
              <a:ext uri="{FF2B5EF4-FFF2-40B4-BE49-F238E27FC236}">
                <a16:creationId xmlns:a16="http://schemas.microsoft.com/office/drawing/2014/main" id="{F93DA8C7-40D3-4430-A9DC-4574D8E9EBFD}"/>
              </a:ext>
            </a:extLst>
          </p:cNvPr>
          <p:cNvSpPr>
            <a:spLocks noChangeArrowheads="1"/>
          </p:cNvSpPr>
          <p:nvPr/>
        </p:nvSpPr>
        <p:spPr bwMode="auto">
          <a:xfrm>
            <a:off x="8166100" y="2490788"/>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92566" name="Oval 22">
            <a:extLst>
              <a:ext uri="{FF2B5EF4-FFF2-40B4-BE49-F238E27FC236}">
                <a16:creationId xmlns:a16="http://schemas.microsoft.com/office/drawing/2014/main" id="{853B75FC-1114-4119-88D2-468FB08EBDBE}"/>
              </a:ext>
            </a:extLst>
          </p:cNvPr>
          <p:cNvSpPr>
            <a:spLocks noChangeArrowheads="1"/>
          </p:cNvSpPr>
          <p:nvPr/>
        </p:nvSpPr>
        <p:spPr bwMode="auto">
          <a:xfrm>
            <a:off x="7651750" y="29321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92567" name="Oval 23">
            <a:extLst>
              <a:ext uri="{FF2B5EF4-FFF2-40B4-BE49-F238E27FC236}">
                <a16:creationId xmlns:a16="http://schemas.microsoft.com/office/drawing/2014/main" id="{C8A648DA-54A6-43B6-A64D-A1A7D2AEAA24}"/>
              </a:ext>
            </a:extLst>
          </p:cNvPr>
          <p:cNvSpPr>
            <a:spLocks noChangeArrowheads="1"/>
          </p:cNvSpPr>
          <p:nvPr/>
        </p:nvSpPr>
        <p:spPr bwMode="auto">
          <a:xfrm>
            <a:off x="8566150" y="2932113"/>
            <a:ext cx="320675" cy="320675"/>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2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8"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AC9C4443-83AF-4A3D-9BB3-DC7440DF62ED}"/>
              </a:ext>
            </a:extLst>
          </p:cNvPr>
          <p:cNvSpPr>
            <a:spLocks noGrp="1"/>
          </p:cNvSpPr>
          <p:nvPr>
            <p:ph type="sldNum" sz="quarter" idx="11"/>
          </p:nvPr>
        </p:nvSpPr>
        <p:spPr/>
        <p:txBody>
          <a:bodyPr/>
          <a:lstStyle/>
          <a:p>
            <a:fld id="{A3B4EED2-0D8E-47AA-9603-4E5E50BB3D9B}" type="slidenum">
              <a:rPr lang="en-US" altLang="ti-ET"/>
              <a:pPr/>
              <a:t>156</a:t>
            </a:fld>
            <a:endParaRPr lang="en-US" altLang="ti-ET"/>
          </a:p>
        </p:txBody>
      </p:sp>
      <p:sp>
        <p:nvSpPr>
          <p:cNvPr id="448514" name="Rectangle 2">
            <a:extLst>
              <a:ext uri="{FF2B5EF4-FFF2-40B4-BE49-F238E27FC236}">
                <a16:creationId xmlns:a16="http://schemas.microsoft.com/office/drawing/2014/main" id="{454F79A5-5B6B-4EE1-9DA9-D17D78E75E62}"/>
              </a:ext>
            </a:extLst>
          </p:cNvPr>
          <p:cNvSpPr>
            <a:spLocks noGrp="1" noChangeArrowheads="1"/>
          </p:cNvSpPr>
          <p:nvPr>
            <p:ph type="title"/>
          </p:nvPr>
        </p:nvSpPr>
        <p:spPr/>
        <p:txBody>
          <a:bodyPr/>
          <a:lstStyle/>
          <a:p>
            <a:r>
              <a:rPr lang="en-US" altLang="ti-ET"/>
              <a:t>Summary</a:t>
            </a:r>
          </a:p>
        </p:txBody>
      </p:sp>
      <p:sp>
        <p:nvSpPr>
          <p:cNvPr id="448515" name="Rectangle 3">
            <a:extLst>
              <a:ext uri="{FF2B5EF4-FFF2-40B4-BE49-F238E27FC236}">
                <a16:creationId xmlns:a16="http://schemas.microsoft.com/office/drawing/2014/main" id="{385ED15E-8867-424C-8C3B-34F46F6EAAA6}"/>
              </a:ext>
            </a:extLst>
          </p:cNvPr>
          <p:cNvSpPr>
            <a:spLocks noGrp="1" noChangeArrowheads="1"/>
          </p:cNvSpPr>
          <p:nvPr>
            <p:ph type="body" idx="1"/>
          </p:nvPr>
        </p:nvSpPr>
        <p:spPr/>
        <p:txBody>
          <a:bodyPr/>
          <a:lstStyle/>
          <a:p>
            <a:pPr>
              <a:lnSpc>
                <a:spcPct val="130000"/>
              </a:lnSpc>
            </a:pPr>
            <a:r>
              <a:rPr lang="en-US" altLang="ti-ET"/>
              <a:t>We can perform the following operations on heaps:</a:t>
            </a:r>
          </a:p>
          <a:p>
            <a:pPr lvl="1">
              <a:lnSpc>
                <a:spcPct val="130000"/>
              </a:lnSpc>
            </a:pPr>
            <a:r>
              <a:rPr lang="en-US" altLang="ti-ET"/>
              <a:t>MAX-HEAPIFY			</a:t>
            </a:r>
            <a:r>
              <a:rPr lang="en-US" altLang="ti-ET">
                <a:latin typeface="Comic Sans MS" panose="030F0702030302020204" pitchFamily="66" charset="0"/>
              </a:rPr>
              <a:t>O(lgn)</a:t>
            </a:r>
          </a:p>
          <a:p>
            <a:pPr lvl="1">
              <a:lnSpc>
                <a:spcPct val="130000"/>
              </a:lnSpc>
            </a:pPr>
            <a:r>
              <a:rPr lang="en-US" altLang="ti-ET"/>
              <a:t>BUILD-MAX-HEAP			</a:t>
            </a:r>
            <a:r>
              <a:rPr lang="en-US" altLang="ti-ET">
                <a:latin typeface="Comic Sans MS" panose="030F0702030302020204" pitchFamily="66" charset="0"/>
              </a:rPr>
              <a:t>O(n)</a:t>
            </a:r>
          </a:p>
          <a:p>
            <a:pPr lvl="1">
              <a:lnSpc>
                <a:spcPct val="130000"/>
              </a:lnSpc>
            </a:pPr>
            <a:r>
              <a:rPr lang="en-US" altLang="ti-ET"/>
              <a:t>HEAP-SORT				</a:t>
            </a:r>
            <a:r>
              <a:rPr lang="en-US" altLang="ti-ET">
                <a:latin typeface="Comic Sans MS" panose="030F0702030302020204" pitchFamily="66" charset="0"/>
              </a:rPr>
              <a:t>O(nlgn)</a:t>
            </a:r>
          </a:p>
          <a:p>
            <a:pPr lvl="1">
              <a:lnSpc>
                <a:spcPct val="130000"/>
              </a:lnSpc>
            </a:pPr>
            <a:r>
              <a:rPr lang="en-US" altLang="ti-ET"/>
              <a:t>MAX-HEAP-INSERT			</a:t>
            </a:r>
            <a:r>
              <a:rPr lang="en-US" altLang="ti-ET">
                <a:latin typeface="Comic Sans MS" panose="030F0702030302020204" pitchFamily="66" charset="0"/>
              </a:rPr>
              <a:t>O(lgn)</a:t>
            </a:r>
          </a:p>
          <a:p>
            <a:pPr lvl="1">
              <a:lnSpc>
                <a:spcPct val="130000"/>
              </a:lnSpc>
            </a:pPr>
            <a:r>
              <a:rPr lang="en-US" altLang="ti-ET"/>
              <a:t>HEAP-EXTRACT-MAX		</a:t>
            </a:r>
            <a:r>
              <a:rPr lang="en-US" altLang="ti-ET">
                <a:latin typeface="Comic Sans MS" panose="030F0702030302020204" pitchFamily="66" charset="0"/>
              </a:rPr>
              <a:t>O(lgn)</a:t>
            </a:r>
          </a:p>
          <a:p>
            <a:pPr lvl="1">
              <a:lnSpc>
                <a:spcPct val="130000"/>
              </a:lnSpc>
            </a:pPr>
            <a:r>
              <a:rPr lang="en-US" altLang="ti-ET"/>
              <a:t>HEAP-INCREASE-KEY		</a:t>
            </a:r>
            <a:r>
              <a:rPr lang="en-US" altLang="ti-ET">
                <a:latin typeface="Comic Sans MS" panose="030F0702030302020204" pitchFamily="66" charset="0"/>
              </a:rPr>
              <a:t>O(lgn)</a:t>
            </a:r>
          </a:p>
          <a:p>
            <a:pPr lvl="1">
              <a:lnSpc>
                <a:spcPct val="130000"/>
              </a:lnSpc>
            </a:pPr>
            <a:r>
              <a:rPr lang="en-US" altLang="ti-ET"/>
              <a:t>HEAP-MAXIMUM			</a:t>
            </a:r>
            <a:r>
              <a:rPr lang="en-US" altLang="ti-ET">
                <a:latin typeface="Comic Sans MS" panose="030F0702030302020204" pitchFamily="66" charset="0"/>
              </a:rPr>
              <a:t>O(1)</a:t>
            </a:r>
          </a:p>
        </p:txBody>
      </p:sp>
      <p:sp>
        <p:nvSpPr>
          <p:cNvPr id="448519" name="AutoShape 7">
            <a:extLst>
              <a:ext uri="{FF2B5EF4-FFF2-40B4-BE49-F238E27FC236}">
                <a16:creationId xmlns:a16="http://schemas.microsoft.com/office/drawing/2014/main" id="{95A00A9D-040D-4CB6-A3C0-2B6EAB236CAE}"/>
              </a:ext>
            </a:extLst>
          </p:cNvPr>
          <p:cNvSpPr>
            <a:spLocks/>
          </p:cNvSpPr>
          <p:nvPr/>
        </p:nvSpPr>
        <p:spPr bwMode="auto">
          <a:xfrm>
            <a:off x="7132638" y="4271963"/>
            <a:ext cx="228600" cy="1863725"/>
          </a:xfrm>
          <a:prstGeom prst="rightBrace">
            <a:avLst>
              <a:gd name="adj1" fmla="val 679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
        <p:nvSpPr>
          <p:cNvPr id="448520" name="Text Box 8">
            <a:extLst>
              <a:ext uri="{FF2B5EF4-FFF2-40B4-BE49-F238E27FC236}">
                <a16:creationId xmlns:a16="http://schemas.microsoft.com/office/drawing/2014/main" id="{EA34F5CA-2F27-4D8B-A105-5842F211C197}"/>
              </a:ext>
            </a:extLst>
          </p:cNvPr>
          <p:cNvSpPr txBox="1">
            <a:spLocks noChangeArrowheads="1"/>
          </p:cNvSpPr>
          <p:nvPr/>
        </p:nvSpPr>
        <p:spPr bwMode="auto">
          <a:xfrm>
            <a:off x="7527925" y="4968875"/>
            <a:ext cx="1350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latin typeface="Comic Sans MS" panose="030F0702030302020204" pitchFamily="66" charset="0"/>
              </a:rPr>
              <a:t>Average</a:t>
            </a:r>
          </a:p>
          <a:p>
            <a:r>
              <a:rPr lang="en-US" altLang="ti-ET" sz="2400">
                <a:latin typeface="Comic Sans MS" panose="030F0702030302020204" pitchFamily="66" charset="0"/>
              </a:rPr>
              <a:t>  O(lgn)</a:t>
            </a:r>
            <a:endParaRPr lang="en-US" altLang="ti-ET" sz="24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70ECC4C2-F38E-409D-A551-ECCB9ED94FE8}"/>
              </a:ext>
            </a:extLst>
          </p:cNvPr>
          <p:cNvSpPr>
            <a:spLocks noGrp="1"/>
          </p:cNvSpPr>
          <p:nvPr>
            <p:ph type="sldNum" sz="quarter" idx="11"/>
          </p:nvPr>
        </p:nvSpPr>
        <p:spPr/>
        <p:txBody>
          <a:bodyPr/>
          <a:lstStyle/>
          <a:p>
            <a:fld id="{7B2145B2-9734-4187-9E64-764D205C302A}" type="slidenum">
              <a:rPr lang="en-US" altLang="ti-ET"/>
              <a:pPr/>
              <a:t>157</a:t>
            </a:fld>
            <a:endParaRPr lang="en-US" altLang="ti-ET"/>
          </a:p>
        </p:txBody>
      </p:sp>
      <p:sp>
        <p:nvSpPr>
          <p:cNvPr id="487426" name="Rectangle 2">
            <a:extLst>
              <a:ext uri="{FF2B5EF4-FFF2-40B4-BE49-F238E27FC236}">
                <a16:creationId xmlns:a16="http://schemas.microsoft.com/office/drawing/2014/main" id="{93930434-6132-4572-83F7-87D606EB73A9}"/>
              </a:ext>
            </a:extLst>
          </p:cNvPr>
          <p:cNvSpPr>
            <a:spLocks noGrp="1" noChangeArrowheads="1"/>
          </p:cNvSpPr>
          <p:nvPr>
            <p:ph type="title"/>
          </p:nvPr>
        </p:nvSpPr>
        <p:spPr/>
        <p:txBody>
          <a:bodyPr/>
          <a:lstStyle/>
          <a:p>
            <a:r>
              <a:rPr lang="en-US" altLang="ti-ET"/>
              <a:t>Priority Queue Using Linked List</a:t>
            </a:r>
          </a:p>
        </p:txBody>
      </p:sp>
      <p:pic>
        <p:nvPicPr>
          <p:cNvPr id="487427" name="Picture 3">
            <a:extLst>
              <a:ext uri="{FF2B5EF4-FFF2-40B4-BE49-F238E27FC236}">
                <a16:creationId xmlns:a16="http://schemas.microsoft.com/office/drawing/2014/main" id="{2FCA5529-D72D-4EC1-A95D-834F48469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495"/>
          <a:stretch>
            <a:fillRect/>
          </a:stretch>
        </p:blipFill>
        <p:spPr bwMode="auto">
          <a:xfrm>
            <a:off x="571500" y="2338388"/>
            <a:ext cx="7096125" cy="266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7428" name="Text Box 4">
            <a:extLst>
              <a:ext uri="{FF2B5EF4-FFF2-40B4-BE49-F238E27FC236}">
                <a16:creationId xmlns:a16="http://schemas.microsoft.com/office/drawing/2014/main" id="{C804473D-05AA-479F-AC78-BD4BE3B04B23}"/>
              </a:ext>
            </a:extLst>
          </p:cNvPr>
          <p:cNvSpPr txBox="1">
            <a:spLocks noChangeArrowheads="1"/>
          </p:cNvSpPr>
          <p:nvPr/>
        </p:nvSpPr>
        <p:spPr bwMode="auto">
          <a:xfrm>
            <a:off x="5584825" y="4800600"/>
            <a:ext cx="161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rPr>
              <a:t>Average:</a:t>
            </a:r>
            <a:r>
              <a:rPr lang="en-US" altLang="ti-ET"/>
              <a:t> O(n)</a:t>
            </a:r>
          </a:p>
        </p:txBody>
      </p:sp>
      <p:sp>
        <p:nvSpPr>
          <p:cNvPr id="487429" name="Text Box 5">
            <a:extLst>
              <a:ext uri="{FF2B5EF4-FFF2-40B4-BE49-F238E27FC236}">
                <a16:creationId xmlns:a16="http://schemas.microsoft.com/office/drawing/2014/main" id="{BEC7DD5E-106B-40A4-9701-2F3D0B1F1AE9}"/>
              </a:ext>
            </a:extLst>
          </p:cNvPr>
          <p:cNvSpPr txBox="1">
            <a:spLocks noChangeArrowheads="1"/>
          </p:cNvSpPr>
          <p:nvPr/>
        </p:nvSpPr>
        <p:spPr bwMode="auto">
          <a:xfrm>
            <a:off x="2433638" y="5191125"/>
            <a:ext cx="2393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Increase key: O(n)</a:t>
            </a:r>
          </a:p>
          <a:p>
            <a:endParaRPr lang="en-US" altLang="ti-ET"/>
          </a:p>
          <a:p>
            <a:r>
              <a:rPr lang="en-US" altLang="ti-ET"/>
              <a:t>Extract max key: O(1)</a:t>
            </a:r>
          </a:p>
        </p:txBody>
      </p:sp>
      <p:sp>
        <p:nvSpPr>
          <p:cNvPr id="487430" name="Text Box 6">
            <a:extLst>
              <a:ext uri="{FF2B5EF4-FFF2-40B4-BE49-F238E27FC236}">
                <a16:creationId xmlns:a16="http://schemas.microsoft.com/office/drawing/2014/main" id="{A62D32A0-177B-4F9A-96D1-DEFAB29A999F}"/>
              </a:ext>
            </a:extLst>
          </p:cNvPr>
          <p:cNvSpPr txBox="1">
            <a:spLocks noChangeArrowheads="1"/>
          </p:cNvSpPr>
          <p:nvPr/>
        </p:nvSpPr>
        <p:spPr bwMode="auto">
          <a:xfrm>
            <a:off x="1963738" y="2782888"/>
            <a:ext cx="43815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12</a:t>
            </a:r>
          </a:p>
        </p:txBody>
      </p:sp>
      <p:sp>
        <p:nvSpPr>
          <p:cNvPr id="487431" name="Text Box 7">
            <a:extLst>
              <a:ext uri="{FF2B5EF4-FFF2-40B4-BE49-F238E27FC236}">
                <a16:creationId xmlns:a16="http://schemas.microsoft.com/office/drawing/2014/main" id="{ADAE4C42-5BDD-4655-BE6C-6BE29CD68F42}"/>
              </a:ext>
            </a:extLst>
          </p:cNvPr>
          <p:cNvSpPr txBox="1">
            <a:spLocks noChangeArrowheads="1"/>
          </p:cNvSpPr>
          <p:nvPr/>
        </p:nvSpPr>
        <p:spPr bwMode="auto">
          <a:xfrm>
            <a:off x="6299200" y="2809875"/>
            <a:ext cx="4381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4  </a:t>
            </a:r>
          </a:p>
        </p:txBody>
      </p:sp>
      <p:sp>
        <p:nvSpPr>
          <p:cNvPr id="487432" name="AutoShape 8">
            <a:extLst>
              <a:ext uri="{FF2B5EF4-FFF2-40B4-BE49-F238E27FC236}">
                <a16:creationId xmlns:a16="http://schemas.microsoft.com/office/drawing/2014/main" id="{DACA47DE-EA6C-453C-AE49-AD6406FE5D16}"/>
              </a:ext>
            </a:extLst>
          </p:cNvPr>
          <p:cNvSpPr>
            <a:spLocks/>
          </p:cNvSpPr>
          <p:nvPr/>
        </p:nvSpPr>
        <p:spPr bwMode="auto">
          <a:xfrm>
            <a:off x="5176838" y="4090988"/>
            <a:ext cx="228600" cy="1863725"/>
          </a:xfrm>
          <a:prstGeom prst="rightBrace">
            <a:avLst>
              <a:gd name="adj1" fmla="val 679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BB1EBC1-CAEA-4739-945A-ABA06DC9F355}"/>
              </a:ext>
            </a:extLst>
          </p:cNvPr>
          <p:cNvSpPr>
            <a:spLocks noGrp="1"/>
          </p:cNvSpPr>
          <p:nvPr>
            <p:ph type="sldNum" sz="quarter" idx="11"/>
          </p:nvPr>
        </p:nvSpPr>
        <p:spPr/>
        <p:txBody>
          <a:bodyPr/>
          <a:lstStyle/>
          <a:p>
            <a:fld id="{6E092809-B46D-465A-B6A4-3E50ECC4282A}" type="slidenum">
              <a:rPr lang="en-US" altLang="ti-ET"/>
              <a:pPr/>
              <a:t>158</a:t>
            </a:fld>
            <a:endParaRPr lang="en-US" altLang="ti-ET"/>
          </a:p>
        </p:txBody>
      </p:sp>
      <p:sp>
        <p:nvSpPr>
          <p:cNvPr id="534530" name="Rectangle 2">
            <a:extLst>
              <a:ext uri="{FF2B5EF4-FFF2-40B4-BE49-F238E27FC236}">
                <a16:creationId xmlns:a16="http://schemas.microsoft.com/office/drawing/2014/main" id="{74E76596-2744-46E3-B4AC-A4D5EBB1A1AF}"/>
              </a:ext>
            </a:extLst>
          </p:cNvPr>
          <p:cNvSpPr>
            <a:spLocks noGrp="1" noChangeArrowheads="1"/>
          </p:cNvSpPr>
          <p:nvPr>
            <p:ph type="title"/>
          </p:nvPr>
        </p:nvSpPr>
        <p:spPr/>
        <p:txBody>
          <a:bodyPr/>
          <a:lstStyle/>
          <a:p>
            <a:r>
              <a:rPr lang="en-US" altLang="ti-ET"/>
              <a:t>Problems</a:t>
            </a:r>
          </a:p>
        </p:txBody>
      </p:sp>
      <p:sp>
        <p:nvSpPr>
          <p:cNvPr id="534531" name="Rectangle 3">
            <a:extLst>
              <a:ext uri="{FF2B5EF4-FFF2-40B4-BE49-F238E27FC236}">
                <a16:creationId xmlns:a16="http://schemas.microsoft.com/office/drawing/2014/main" id="{6561EA06-98E3-42AF-9AB1-013D369DD786}"/>
              </a:ext>
            </a:extLst>
          </p:cNvPr>
          <p:cNvSpPr>
            <a:spLocks noGrp="1" noChangeArrowheads="1"/>
          </p:cNvSpPr>
          <p:nvPr>
            <p:ph type="body" sz="half" idx="1"/>
          </p:nvPr>
        </p:nvSpPr>
        <p:spPr>
          <a:xfrm>
            <a:off x="350838" y="1214438"/>
            <a:ext cx="8023225" cy="5076825"/>
          </a:xfrm>
        </p:spPr>
        <p:txBody>
          <a:bodyPr/>
          <a:lstStyle/>
          <a:p>
            <a:pPr>
              <a:buFontTx/>
              <a:buNone/>
            </a:pPr>
            <a:r>
              <a:rPr lang="en-US" altLang="ti-ET" sz="2400"/>
              <a:t>Assuming the data in a max-heap are distinct, what are the possible locations of the second-largest element?</a:t>
            </a:r>
          </a:p>
          <a:p>
            <a:endParaRPr lang="en-US" altLang="ti-ET" sz="2400"/>
          </a:p>
        </p:txBody>
      </p:sp>
      <p:graphicFrame>
        <p:nvGraphicFramePr>
          <p:cNvPr id="534532" name="Object 4">
            <a:extLst>
              <a:ext uri="{FF2B5EF4-FFF2-40B4-BE49-F238E27FC236}">
                <a16:creationId xmlns:a16="http://schemas.microsoft.com/office/drawing/2014/main" id="{5DB000AB-CA34-4B60-A94D-2CAB36E94F56}"/>
              </a:ext>
            </a:extLst>
          </p:cNvPr>
          <p:cNvGraphicFramePr>
            <a:graphicFrameLocks noGrp="1" noChangeAspect="1"/>
          </p:cNvGraphicFramePr>
          <p:nvPr>
            <p:ph sz="half" idx="2"/>
          </p:nvPr>
        </p:nvGraphicFramePr>
        <p:xfrm>
          <a:off x="2205038" y="2565400"/>
          <a:ext cx="4038600" cy="2659063"/>
        </p:xfrm>
        <a:graphic>
          <a:graphicData uri="http://schemas.openxmlformats.org/presentationml/2006/ole">
            <mc:AlternateContent xmlns:mc="http://schemas.openxmlformats.org/markup-compatibility/2006">
              <mc:Choice xmlns:v="urn:schemas-microsoft-com:vml" Requires="v">
                <p:oleObj name="Paint Shop Pro Image" r:id="rId3" imgW="6829268" imgH="4497561" progId="PaintShopPro">
                  <p:embed/>
                </p:oleObj>
              </mc:Choice>
              <mc:Fallback>
                <p:oleObj name="Paint Shop Pro Image" r:id="rId3" imgW="6829268" imgH="4497561" progId="PaintShopPro">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038" y="2565400"/>
                        <a:ext cx="4038600"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B12DC7B4-F56C-47BB-9689-F5871A7C1A15}"/>
              </a:ext>
            </a:extLst>
          </p:cNvPr>
          <p:cNvSpPr>
            <a:spLocks noGrp="1"/>
          </p:cNvSpPr>
          <p:nvPr>
            <p:ph type="sldNum" sz="quarter" idx="11"/>
          </p:nvPr>
        </p:nvSpPr>
        <p:spPr/>
        <p:txBody>
          <a:bodyPr/>
          <a:lstStyle/>
          <a:p>
            <a:fld id="{B2E85984-D3D6-4401-AA5E-AD324F6DDBDB}" type="slidenum">
              <a:rPr lang="en-US" altLang="ti-ET"/>
              <a:pPr/>
              <a:t>159</a:t>
            </a:fld>
            <a:endParaRPr lang="en-US" altLang="ti-ET"/>
          </a:p>
        </p:txBody>
      </p:sp>
      <p:sp>
        <p:nvSpPr>
          <p:cNvPr id="535554" name="Rectangle 2">
            <a:extLst>
              <a:ext uri="{FF2B5EF4-FFF2-40B4-BE49-F238E27FC236}">
                <a16:creationId xmlns:a16="http://schemas.microsoft.com/office/drawing/2014/main" id="{71858165-F1B6-4876-9DBA-16CB33B3EFDB}"/>
              </a:ext>
            </a:extLst>
          </p:cNvPr>
          <p:cNvSpPr>
            <a:spLocks noGrp="1" noChangeArrowheads="1"/>
          </p:cNvSpPr>
          <p:nvPr>
            <p:ph type="title"/>
          </p:nvPr>
        </p:nvSpPr>
        <p:spPr/>
        <p:txBody>
          <a:bodyPr/>
          <a:lstStyle/>
          <a:p>
            <a:r>
              <a:rPr lang="en-US" altLang="ti-ET"/>
              <a:t>Problems</a:t>
            </a:r>
          </a:p>
        </p:txBody>
      </p:sp>
      <p:sp>
        <p:nvSpPr>
          <p:cNvPr id="535555" name="Rectangle 3">
            <a:extLst>
              <a:ext uri="{FF2B5EF4-FFF2-40B4-BE49-F238E27FC236}">
                <a16:creationId xmlns:a16="http://schemas.microsoft.com/office/drawing/2014/main" id="{11272BE2-B559-4FF2-8884-E4A241819F63}"/>
              </a:ext>
            </a:extLst>
          </p:cNvPr>
          <p:cNvSpPr>
            <a:spLocks noGrp="1" noChangeArrowheads="1"/>
          </p:cNvSpPr>
          <p:nvPr>
            <p:ph type="body" idx="1"/>
          </p:nvPr>
        </p:nvSpPr>
        <p:spPr/>
        <p:txBody>
          <a:bodyPr/>
          <a:lstStyle/>
          <a:p>
            <a:pPr>
              <a:lnSpc>
                <a:spcPct val="150000"/>
              </a:lnSpc>
              <a:buFontTx/>
              <a:buNone/>
            </a:pPr>
            <a:r>
              <a:rPr lang="en-US" altLang="ti-ET"/>
              <a:t>(a) What is the maximum number of nodes  in a max heap of height h?</a:t>
            </a:r>
          </a:p>
          <a:p>
            <a:pPr>
              <a:lnSpc>
                <a:spcPct val="150000"/>
              </a:lnSpc>
              <a:buFontTx/>
              <a:buNone/>
            </a:pPr>
            <a:endParaRPr lang="en-US" altLang="ti-ET"/>
          </a:p>
          <a:p>
            <a:pPr>
              <a:lnSpc>
                <a:spcPct val="150000"/>
              </a:lnSpc>
              <a:buFontTx/>
              <a:buNone/>
            </a:pPr>
            <a:r>
              <a:rPr lang="en-US" altLang="ti-ET"/>
              <a:t>(b) What is the maximum number of leaves?</a:t>
            </a:r>
          </a:p>
          <a:p>
            <a:pPr>
              <a:lnSpc>
                <a:spcPct val="150000"/>
              </a:lnSpc>
              <a:buFontTx/>
              <a:buNone/>
            </a:pPr>
            <a:endParaRPr lang="en-US" altLang="ti-ET"/>
          </a:p>
          <a:p>
            <a:pPr>
              <a:lnSpc>
                <a:spcPct val="150000"/>
              </a:lnSpc>
              <a:buFontTx/>
              <a:buNone/>
            </a:pPr>
            <a:r>
              <a:rPr lang="en-US" altLang="ti-ET"/>
              <a:t>(c) What is the maximum number of internal nodes?</a:t>
            </a:r>
          </a:p>
          <a:p>
            <a:endParaRPr lang="en-US" altLang="ti-E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648A0AF-C060-4BE1-A948-CFA6D3C473CF}"/>
              </a:ext>
            </a:extLst>
          </p:cNvPr>
          <p:cNvSpPr>
            <a:spLocks noGrp="1" noChangeArrowheads="1"/>
          </p:cNvSpPr>
          <p:nvPr>
            <p:ph type="title"/>
          </p:nvPr>
        </p:nvSpPr>
        <p:spPr>
          <a:xfrm>
            <a:off x="457200" y="239316"/>
            <a:ext cx="8192278"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Removing the Top of a Heap</a:t>
            </a:r>
          </a:p>
        </p:txBody>
      </p:sp>
      <p:sp>
        <p:nvSpPr>
          <p:cNvPr id="28675" name="Rectangle 3">
            <a:extLst>
              <a:ext uri="{FF2B5EF4-FFF2-40B4-BE49-F238E27FC236}">
                <a16:creationId xmlns:a16="http://schemas.microsoft.com/office/drawing/2014/main" id="{600D36F9-7143-4F5D-93C9-1C572E901CB1}"/>
              </a:ext>
            </a:extLst>
          </p:cNvPr>
          <p:cNvSpPr>
            <a:spLocks noGrp="1" noChangeArrowheads="1"/>
          </p:cNvSpPr>
          <p:nvPr>
            <p:ph type="body" idx="1"/>
          </p:nvPr>
        </p:nvSpPr>
        <p:spPr>
          <a:xfrm>
            <a:off x="451246" y="2034777"/>
            <a:ext cx="3773092" cy="4198071"/>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dirty="0"/>
              <a:t>Move the last node onto the root.</a:t>
            </a:r>
          </a:p>
          <a:p>
            <a:pPr>
              <a:buFont typeface="Wingdings" panose="05000000000000000000" pitchFamily="2" charset="2"/>
              <a:buChar char="§"/>
            </a:pPr>
            <a:r>
              <a:rPr lang="en-US" altLang="en-US" dirty="0"/>
              <a:t>Push the out-of-place node downward, swapping with its larger child until the new node reaches an acceptable location.</a:t>
            </a:r>
          </a:p>
        </p:txBody>
      </p:sp>
      <p:sp>
        <p:nvSpPr>
          <p:cNvPr id="28676" name="Line 4">
            <a:extLst>
              <a:ext uri="{FF2B5EF4-FFF2-40B4-BE49-F238E27FC236}">
                <a16:creationId xmlns:a16="http://schemas.microsoft.com/office/drawing/2014/main" id="{0A698D71-ADE5-4BEB-854F-9584A0761CFF}"/>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77" name="AutoShape 5">
            <a:extLst>
              <a:ext uri="{FF2B5EF4-FFF2-40B4-BE49-F238E27FC236}">
                <a16:creationId xmlns:a16="http://schemas.microsoft.com/office/drawing/2014/main" id="{47540816-EB28-4366-B853-8327B2FB3C06}"/>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28678" name="Line 6">
            <a:extLst>
              <a:ext uri="{FF2B5EF4-FFF2-40B4-BE49-F238E27FC236}">
                <a16:creationId xmlns:a16="http://schemas.microsoft.com/office/drawing/2014/main" id="{59542499-2AEC-489E-9407-88BAF92A343C}"/>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79" name="AutoShape 7">
            <a:extLst>
              <a:ext uri="{FF2B5EF4-FFF2-40B4-BE49-F238E27FC236}">
                <a16:creationId xmlns:a16="http://schemas.microsoft.com/office/drawing/2014/main" id="{4F0F29AE-F8C7-4DF3-8CCC-82DF8254BCFE}"/>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28680" name="Line 8">
            <a:extLst>
              <a:ext uri="{FF2B5EF4-FFF2-40B4-BE49-F238E27FC236}">
                <a16:creationId xmlns:a16="http://schemas.microsoft.com/office/drawing/2014/main" id="{E10C3F6D-1483-4815-9DCB-2596EA3FC924}"/>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81" name="AutoShape 9">
            <a:extLst>
              <a:ext uri="{FF2B5EF4-FFF2-40B4-BE49-F238E27FC236}">
                <a16:creationId xmlns:a16="http://schemas.microsoft.com/office/drawing/2014/main" id="{49B93A78-9237-4238-9342-0DBD98237C6D}"/>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28682" name="Line 10">
            <a:extLst>
              <a:ext uri="{FF2B5EF4-FFF2-40B4-BE49-F238E27FC236}">
                <a16:creationId xmlns:a16="http://schemas.microsoft.com/office/drawing/2014/main" id="{FBB1111F-1B28-4971-B3C5-7637BD624933}"/>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83" name="AutoShape 11">
            <a:extLst>
              <a:ext uri="{FF2B5EF4-FFF2-40B4-BE49-F238E27FC236}">
                <a16:creationId xmlns:a16="http://schemas.microsoft.com/office/drawing/2014/main" id="{DB3E9DF0-9B49-4ADE-B0F3-1FC65D5C5451}"/>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28684" name="Line 12">
            <a:extLst>
              <a:ext uri="{FF2B5EF4-FFF2-40B4-BE49-F238E27FC236}">
                <a16:creationId xmlns:a16="http://schemas.microsoft.com/office/drawing/2014/main" id="{19182E17-0BDE-4822-8BC3-A2DF6A509E9E}"/>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85" name="AutoShape 13">
            <a:extLst>
              <a:ext uri="{FF2B5EF4-FFF2-40B4-BE49-F238E27FC236}">
                <a16:creationId xmlns:a16="http://schemas.microsoft.com/office/drawing/2014/main" id="{7B15EAEE-4B85-4481-B727-534D64FD0778}"/>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28686" name="Line 14">
            <a:extLst>
              <a:ext uri="{FF2B5EF4-FFF2-40B4-BE49-F238E27FC236}">
                <a16:creationId xmlns:a16="http://schemas.microsoft.com/office/drawing/2014/main" id="{0E6B6C59-860F-428D-8459-A730BC3D5987}"/>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87" name="AutoShape 15">
            <a:extLst>
              <a:ext uri="{FF2B5EF4-FFF2-40B4-BE49-F238E27FC236}">
                <a16:creationId xmlns:a16="http://schemas.microsoft.com/office/drawing/2014/main" id="{E053B25A-8BEF-408A-BCDF-0AA00965958B}"/>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28688" name="Line 16">
            <a:extLst>
              <a:ext uri="{FF2B5EF4-FFF2-40B4-BE49-F238E27FC236}">
                <a16:creationId xmlns:a16="http://schemas.microsoft.com/office/drawing/2014/main" id="{CF59F366-4EF9-4C14-8126-47AEA5E0EBC5}"/>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28689" name="AutoShape 17">
            <a:extLst>
              <a:ext uri="{FF2B5EF4-FFF2-40B4-BE49-F238E27FC236}">
                <a16:creationId xmlns:a16="http://schemas.microsoft.com/office/drawing/2014/main" id="{D7C04971-0965-4A69-B878-14D5A97C80F4}"/>
              </a:ext>
            </a:extLst>
          </p:cNvPr>
          <p:cNvSpPr>
            <a:spLocks noChangeArrowheads="1"/>
          </p:cNvSpPr>
          <p:nvPr/>
        </p:nvSpPr>
        <p:spPr bwMode="auto">
          <a:xfrm>
            <a:off x="5925742" y="1856186"/>
            <a:ext cx="596503"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27</a:t>
            </a:r>
          </a:p>
        </p:txBody>
      </p:sp>
      <p:sp>
        <p:nvSpPr>
          <p:cNvPr id="28690" name="AutoShape 18">
            <a:extLst>
              <a:ext uri="{FF2B5EF4-FFF2-40B4-BE49-F238E27FC236}">
                <a16:creationId xmlns:a16="http://schemas.microsoft.com/office/drawing/2014/main" id="{7514C497-3BC9-4178-8C22-6E37A255FA1A}"/>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Tree>
  </p:cSld>
  <p:clrMapOvr>
    <a:masterClrMapping/>
  </p:clrMapOvr>
  <p:transition>
    <p:wipe dir="d"/>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2C4B979B-B342-402C-9AB9-72B9CDD9D381}"/>
              </a:ext>
            </a:extLst>
          </p:cNvPr>
          <p:cNvSpPr>
            <a:spLocks noGrp="1"/>
          </p:cNvSpPr>
          <p:nvPr>
            <p:ph type="sldNum" sz="quarter" idx="11"/>
          </p:nvPr>
        </p:nvSpPr>
        <p:spPr/>
        <p:txBody>
          <a:bodyPr/>
          <a:lstStyle/>
          <a:p>
            <a:fld id="{4464495D-FA07-4A84-8303-3BD01BA50F17}" type="slidenum">
              <a:rPr lang="en-US" altLang="ti-ET"/>
              <a:pPr/>
              <a:t>160</a:t>
            </a:fld>
            <a:endParaRPr lang="en-US" altLang="ti-ET"/>
          </a:p>
        </p:txBody>
      </p:sp>
      <p:sp>
        <p:nvSpPr>
          <p:cNvPr id="539650" name="Rectangle 2">
            <a:extLst>
              <a:ext uri="{FF2B5EF4-FFF2-40B4-BE49-F238E27FC236}">
                <a16:creationId xmlns:a16="http://schemas.microsoft.com/office/drawing/2014/main" id="{AEA97417-0C8E-4817-8D45-39C55ED9C4C2}"/>
              </a:ext>
            </a:extLst>
          </p:cNvPr>
          <p:cNvSpPr>
            <a:spLocks noGrp="1" noChangeArrowheads="1"/>
          </p:cNvSpPr>
          <p:nvPr>
            <p:ph type="title"/>
          </p:nvPr>
        </p:nvSpPr>
        <p:spPr/>
        <p:txBody>
          <a:bodyPr/>
          <a:lstStyle/>
          <a:p>
            <a:r>
              <a:rPr lang="en-US" altLang="ti-ET"/>
              <a:t>Problems</a:t>
            </a:r>
          </a:p>
        </p:txBody>
      </p:sp>
      <p:sp>
        <p:nvSpPr>
          <p:cNvPr id="539651" name="Rectangle 3">
            <a:extLst>
              <a:ext uri="{FF2B5EF4-FFF2-40B4-BE49-F238E27FC236}">
                <a16:creationId xmlns:a16="http://schemas.microsoft.com/office/drawing/2014/main" id="{E59EAE10-BCB7-4A97-836D-5A3BD979CE11}"/>
              </a:ext>
            </a:extLst>
          </p:cNvPr>
          <p:cNvSpPr>
            <a:spLocks noGrp="1" noChangeArrowheads="1"/>
          </p:cNvSpPr>
          <p:nvPr>
            <p:ph type="body" idx="1"/>
          </p:nvPr>
        </p:nvSpPr>
        <p:spPr/>
        <p:txBody>
          <a:bodyPr/>
          <a:lstStyle/>
          <a:p>
            <a:r>
              <a:rPr lang="en-US" altLang="ti-ET"/>
              <a:t>Demonstrate, step by step, the operation of Build-Heap on the array</a:t>
            </a:r>
          </a:p>
          <a:p>
            <a:pPr>
              <a:buFontTx/>
              <a:buNone/>
            </a:pPr>
            <a:r>
              <a:rPr lang="en-US" altLang="ti-ET"/>
              <a:t>              A=[5, 3, 17, 10, 84, 19, 6, 22, 9]</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A33F5C60-51D6-4D9F-94E6-5498ED510222}"/>
              </a:ext>
            </a:extLst>
          </p:cNvPr>
          <p:cNvSpPr>
            <a:spLocks noGrp="1"/>
          </p:cNvSpPr>
          <p:nvPr>
            <p:ph type="sldNum" sz="quarter" idx="11"/>
          </p:nvPr>
        </p:nvSpPr>
        <p:spPr/>
        <p:txBody>
          <a:bodyPr/>
          <a:lstStyle/>
          <a:p>
            <a:fld id="{5D2FD0D5-9A5D-481B-ACFC-507D1F6ED6A7}" type="slidenum">
              <a:rPr lang="en-US" altLang="ti-ET"/>
              <a:pPr/>
              <a:t>161</a:t>
            </a:fld>
            <a:endParaRPr lang="en-US" altLang="ti-ET"/>
          </a:p>
        </p:txBody>
      </p:sp>
      <p:sp>
        <p:nvSpPr>
          <p:cNvPr id="538626" name="Rectangle 2">
            <a:extLst>
              <a:ext uri="{FF2B5EF4-FFF2-40B4-BE49-F238E27FC236}">
                <a16:creationId xmlns:a16="http://schemas.microsoft.com/office/drawing/2014/main" id="{6A7008C0-F607-4468-9F4E-7F6BC0FADD66}"/>
              </a:ext>
            </a:extLst>
          </p:cNvPr>
          <p:cNvSpPr>
            <a:spLocks noGrp="1" noChangeArrowheads="1"/>
          </p:cNvSpPr>
          <p:nvPr>
            <p:ph type="title"/>
          </p:nvPr>
        </p:nvSpPr>
        <p:spPr/>
        <p:txBody>
          <a:bodyPr/>
          <a:lstStyle/>
          <a:p>
            <a:r>
              <a:rPr lang="en-US" altLang="ti-ET"/>
              <a:t>Problems</a:t>
            </a:r>
          </a:p>
        </p:txBody>
      </p:sp>
      <p:sp>
        <p:nvSpPr>
          <p:cNvPr id="538627" name="Rectangle 3">
            <a:extLst>
              <a:ext uri="{FF2B5EF4-FFF2-40B4-BE49-F238E27FC236}">
                <a16:creationId xmlns:a16="http://schemas.microsoft.com/office/drawing/2014/main" id="{58D051D1-208E-4B0E-A970-0FF5730CCC56}"/>
              </a:ext>
            </a:extLst>
          </p:cNvPr>
          <p:cNvSpPr>
            <a:spLocks noGrp="1" noChangeArrowheads="1"/>
          </p:cNvSpPr>
          <p:nvPr>
            <p:ph type="body" idx="1"/>
          </p:nvPr>
        </p:nvSpPr>
        <p:spPr/>
        <p:txBody>
          <a:bodyPr/>
          <a:lstStyle/>
          <a:p>
            <a:pPr marL="533400" indent="-533400"/>
            <a:r>
              <a:rPr lang="en-US" altLang="ti-ET"/>
              <a:t>Let A be a heap of size n. Give the most efficient algorithm for the following tasks:</a:t>
            </a:r>
          </a:p>
          <a:p>
            <a:pPr marL="533400" indent="-533400"/>
            <a:endParaRPr lang="en-US" altLang="ti-ET"/>
          </a:p>
          <a:p>
            <a:pPr marL="533400" indent="-533400">
              <a:buFontTx/>
              <a:buAutoNum type="alphaLcParenBoth"/>
            </a:pPr>
            <a:r>
              <a:rPr lang="en-US" altLang="ti-ET"/>
              <a:t>Find the sum of all elements</a:t>
            </a:r>
          </a:p>
          <a:p>
            <a:pPr marL="533400" indent="-533400">
              <a:buFontTx/>
              <a:buAutoNum type="alphaLcParenBoth"/>
            </a:pPr>
            <a:endParaRPr lang="en-US" altLang="ti-ET"/>
          </a:p>
          <a:p>
            <a:pPr marL="533400" indent="-533400">
              <a:buFontTx/>
              <a:buAutoNum type="alphaLcParenBoth"/>
            </a:pPr>
            <a:endParaRPr lang="en-US" altLang="ti-ET"/>
          </a:p>
          <a:p>
            <a:pPr marL="533400" indent="-533400">
              <a:buFontTx/>
              <a:buAutoNum type="alphaLcParenBoth"/>
            </a:pPr>
            <a:r>
              <a:rPr lang="en-US" altLang="ti-ET"/>
              <a:t>Find the sum of the largest </a:t>
            </a:r>
            <a:r>
              <a:rPr lang="en-US" altLang="ti-ET">
                <a:solidFill>
                  <a:srgbClr val="DD0111"/>
                </a:solidFill>
              </a:rPr>
              <a:t>lgn</a:t>
            </a:r>
            <a:r>
              <a:rPr lang="en-US" altLang="ti-ET"/>
              <a:t> elements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A5C9A4-2B9C-4528-B21B-955FE0D7902F}"/>
              </a:ext>
            </a:extLst>
          </p:cNvPr>
          <p:cNvSpPr>
            <a:spLocks noGrp="1" noChangeArrowheads="1"/>
          </p:cNvSpPr>
          <p:nvPr>
            <p:ph type="title"/>
          </p:nvPr>
        </p:nvSpPr>
        <p:spPr>
          <a:xfrm>
            <a:off x="270588" y="309565"/>
            <a:ext cx="8574832"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Removing the Top of a Heap</a:t>
            </a:r>
          </a:p>
        </p:txBody>
      </p:sp>
      <p:sp>
        <p:nvSpPr>
          <p:cNvPr id="30723" name="Rectangle 3">
            <a:extLst>
              <a:ext uri="{FF2B5EF4-FFF2-40B4-BE49-F238E27FC236}">
                <a16:creationId xmlns:a16="http://schemas.microsoft.com/office/drawing/2014/main" id="{A7CB679D-79A8-423A-A2D9-8ABAA7559016}"/>
              </a:ext>
            </a:extLst>
          </p:cNvPr>
          <p:cNvSpPr>
            <a:spLocks noGrp="1" noChangeArrowheads="1"/>
          </p:cNvSpPr>
          <p:nvPr>
            <p:ph type="body" idx="1"/>
          </p:nvPr>
        </p:nvSpPr>
        <p:spPr>
          <a:xfrm>
            <a:off x="674206" y="1947864"/>
            <a:ext cx="3056928" cy="278844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buFont typeface="Wingdings" panose="05000000000000000000" pitchFamily="2" charset="2"/>
              <a:buChar char="§"/>
            </a:pPr>
            <a:r>
              <a:rPr lang="en-US" altLang="en-US" dirty="0"/>
              <a:t>Move the last node onto the root.</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dirty="0"/>
              <a:t>Push the out-of-place node downward, swapping with its larger child until the new node reaches an acceptable location.</a:t>
            </a:r>
          </a:p>
        </p:txBody>
      </p:sp>
      <p:sp>
        <p:nvSpPr>
          <p:cNvPr id="30724" name="Line 4">
            <a:extLst>
              <a:ext uri="{FF2B5EF4-FFF2-40B4-BE49-F238E27FC236}">
                <a16:creationId xmlns:a16="http://schemas.microsoft.com/office/drawing/2014/main" id="{9A3C16E3-CD20-4573-920E-7C933DF11149}"/>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25" name="AutoShape 5">
            <a:extLst>
              <a:ext uri="{FF2B5EF4-FFF2-40B4-BE49-F238E27FC236}">
                <a16:creationId xmlns:a16="http://schemas.microsoft.com/office/drawing/2014/main" id="{9B915225-0C9B-427F-B870-44D2D75D7FA6}"/>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30726" name="Line 6">
            <a:extLst>
              <a:ext uri="{FF2B5EF4-FFF2-40B4-BE49-F238E27FC236}">
                <a16:creationId xmlns:a16="http://schemas.microsoft.com/office/drawing/2014/main" id="{FFD83D01-8626-437C-A01D-62CA22DDBB39}"/>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27" name="AutoShape 7">
            <a:extLst>
              <a:ext uri="{FF2B5EF4-FFF2-40B4-BE49-F238E27FC236}">
                <a16:creationId xmlns:a16="http://schemas.microsoft.com/office/drawing/2014/main" id="{53C0D088-BD7B-44A1-A76A-9F2109177A07}"/>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30728" name="Line 8">
            <a:extLst>
              <a:ext uri="{FF2B5EF4-FFF2-40B4-BE49-F238E27FC236}">
                <a16:creationId xmlns:a16="http://schemas.microsoft.com/office/drawing/2014/main" id="{9F668A08-E044-42BB-AC36-35572B8E5E4C}"/>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29" name="AutoShape 9">
            <a:extLst>
              <a:ext uri="{FF2B5EF4-FFF2-40B4-BE49-F238E27FC236}">
                <a16:creationId xmlns:a16="http://schemas.microsoft.com/office/drawing/2014/main" id="{AEA79672-606D-4596-A632-61D9EC9BFACC}"/>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30730" name="Line 10">
            <a:extLst>
              <a:ext uri="{FF2B5EF4-FFF2-40B4-BE49-F238E27FC236}">
                <a16:creationId xmlns:a16="http://schemas.microsoft.com/office/drawing/2014/main" id="{28F5834A-58C3-4D6C-86F0-43722A64743C}"/>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31" name="AutoShape 11">
            <a:extLst>
              <a:ext uri="{FF2B5EF4-FFF2-40B4-BE49-F238E27FC236}">
                <a16:creationId xmlns:a16="http://schemas.microsoft.com/office/drawing/2014/main" id="{F86F04BA-5C6C-4C59-BEF6-F8A0D25721F2}"/>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30732" name="Line 12">
            <a:extLst>
              <a:ext uri="{FF2B5EF4-FFF2-40B4-BE49-F238E27FC236}">
                <a16:creationId xmlns:a16="http://schemas.microsoft.com/office/drawing/2014/main" id="{5DE83035-494D-4B6C-B99E-C12EE139405A}"/>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33" name="AutoShape 13">
            <a:extLst>
              <a:ext uri="{FF2B5EF4-FFF2-40B4-BE49-F238E27FC236}">
                <a16:creationId xmlns:a16="http://schemas.microsoft.com/office/drawing/2014/main" id="{D987CAC7-E0AF-4235-AC2B-F23864CFBD2D}"/>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30734" name="Line 14">
            <a:extLst>
              <a:ext uri="{FF2B5EF4-FFF2-40B4-BE49-F238E27FC236}">
                <a16:creationId xmlns:a16="http://schemas.microsoft.com/office/drawing/2014/main" id="{798ECCBD-9AF9-46F8-A6FC-5C70F6D59782}"/>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35" name="AutoShape 15">
            <a:extLst>
              <a:ext uri="{FF2B5EF4-FFF2-40B4-BE49-F238E27FC236}">
                <a16:creationId xmlns:a16="http://schemas.microsoft.com/office/drawing/2014/main" id="{ED261CF1-8D5B-48DD-90C0-F60E27697897}"/>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30736" name="Line 16">
            <a:extLst>
              <a:ext uri="{FF2B5EF4-FFF2-40B4-BE49-F238E27FC236}">
                <a16:creationId xmlns:a16="http://schemas.microsoft.com/office/drawing/2014/main" id="{EB2CBC09-1E6E-41DD-B0EA-1085709C3B1B}"/>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0737" name="AutoShape 17">
            <a:extLst>
              <a:ext uri="{FF2B5EF4-FFF2-40B4-BE49-F238E27FC236}">
                <a16:creationId xmlns:a16="http://schemas.microsoft.com/office/drawing/2014/main" id="{E504A3CD-EC77-469F-BBA4-787888D43241}"/>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30738" name="AutoShape 18">
            <a:extLst>
              <a:ext uri="{FF2B5EF4-FFF2-40B4-BE49-F238E27FC236}">
                <a16:creationId xmlns:a16="http://schemas.microsoft.com/office/drawing/2014/main" id="{5C3B3268-B5A0-4DE0-9875-257E547A463B}"/>
              </a:ext>
            </a:extLst>
          </p:cNvPr>
          <p:cNvSpPr>
            <a:spLocks noChangeArrowheads="1"/>
          </p:cNvSpPr>
          <p:nvPr/>
        </p:nvSpPr>
        <p:spPr bwMode="auto">
          <a:xfrm>
            <a:off x="5098256" y="2656286"/>
            <a:ext cx="596504"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27</a:t>
            </a:r>
          </a:p>
        </p:txBody>
      </p:sp>
    </p:spTree>
  </p:cSld>
  <p:clrMapOvr>
    <a:masterClrMapping/>
  </p:clrMapOvr>
  <p:transition>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18D0BB1-5583-46C8-90A4-00C06064C3B4}"/>
              </a:ext>
            </a:extLst>
          </p:cNvPr>
          <p:cNvSpPr>
            <a:spLocks noGrp="1" noChangeArrowheads="1"/>
          </p:cNvSpPr>
          <p:nvPr>
            <p:ph type="title"/>
          </p:nvPr>
        </p:nvSpPr>
        <p:spPr>
          <a:xfrm>
            <a:off x="1657350" y="1028700"/>
            <a:ext cx="5829300"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Removing the Top of a Heap</a:t>
            </a:r>
          </a:p>
        </p:txBody>
      </p:sp>
      <p:sp>
        <p:nvSpPr>
          <p:cNvPr id="32771" name="Rectangle 3">
            <a:extLst>
              <a:ext uri="{FF2B5EF4-FFF2-40B4-BE49-F238E27FC236}">
                <a16:creationId xmlns:a16="http://schemas.microsoft.com/office/drawing/2014/main" id="{D660DE78-FE33-4FAD-B85F-FC9FAA9DEECA}"/>
              </a:ext>
            </a:extLst>
          </p:cNvPr>
          <p:cNvSpPr>
            <a:spLocks noGrp="1" noChangeArrowheads="1"/>
          </p:cNvSpPr>
          <p:nvPr>
            <p:ph type="body" idx="1"/>
          </p:nvPr>
        </p:nvSpPr>
        <p:spPr>
          <a:xfrm>
            <a:off x="1657351" y="2343151"/>
            <a:ext cx="2674144" cy="278844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216694" indent="-216694">
              <a:buFont typeface="Monotype Sorts" pitchFamily="2" charset="2"/>
              <a:buChar char="¶"/>
            </a:pPr>
            <a:r>
              <a:rPr lang="en-US" altLang="en-US" sz="1800"/>
              <a:t>Move the last node onto the root.</a:t>
            </a:r>
          </a:p>
          <a:p>
            <a:pPr marL="216694" indent="-216694">
              <a:buFont typeface="Monotype Sorts" pitchFamily="2" charset="2"/>
              <a:buChar char="·"/>
            </a:pPr>
            <a:r>
              <a:rPr lang="en-US" altLang="en-US" sz="1800"/>
              <a:t>Push the out-of-place node downward, swapping with its larger child until the new node reaches an acceptable location.</a:t>
            </a:r>
          </a:p>
        </p:txBody>
      </p:sp>
      <p:sp>
        <p:nvSpPr>
          <p:cNvPr id="32772" name="Line 4">
            <a:extLst>
              <a:ext uri="{FF2B5EF4-FFF2-40B4-BE49-F238E27FC236}">
                <a16:creationId xmlns:a16="http://schemas.microsoft.com/office/drawing/2014/main" id="{EE26028B-E05E-4641-8F95-0D2578B2042C}"/>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73" name="AutoShape 5">
            <a:extLst>
              <a:ext uri="{FF2B5EF4-FFF2-40B4-BE49-F238E27FC236}">
                <a16:creationId xmlns:a16="http://schemas.microsoft.com/office/drawing/2014/main" id="{92C3512F-43CA-4B2E-8FC9-0F7CC675A592}"/>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32774" name="Line 6">
            <a:extLst>
              <a:ext uri="{FF2B5EF4-FFF2-40B4-BE49-F238E27FC236}">
                <a16:creationId xmlns:a16="http://schemas.microsoft.com/office/drawing/2014/main" id="{BE20BBC9-3548-4415-A87A-622D42D5F840}"/>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75" name="AutoShape 7">
            <a:extLst>
              <a:ext uri="{FF2B5EF4-FFF2-40B4-BE49-F238E27FC236}">
                <a16:creationId xmlns:a16="http://schemas.microsoft.com/office/drawing/2014/main" id="{40FFF368-0477-4B4F-805B-59B8B1EABF87}"/>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32776" name="Line 8">
            <a:extLst>
              <a:ext uri="{FF2B5EF4-FFF2-40B4-BE49-F238E27FC236}">
                <a16:creationId xmlns:a16="http://schemas.microsoft.com/office/drawing/2014/main" id="{3FA52AF4-9BEA-490E-A244-10FD0E40A0E1}"/>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77" name="AutoShape 9">
            <a:extLst>
              <a:ext uri="{FF2B5EF4-FFF2-40B4-BE49-F238E27FC236}">
                <a16:creationId xmlns:a16="http://schemas.microsoft.com/office/drawing/2014/main" id="{7A1797FA-5133-48A0-8B10-EB7553D1E573}"/>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32778" name="Line 10">
            <a:extLst>
              <a:ext uri="{FF2B5EF4-FFF2-40B4-BE49-F238E27FC236}">
                <a16:creationId xmlns:a16="http://schemas.microsoft.com/office/drawing/2014/main" id="{12D237A1-F883-4856-AEB7-E3A4C44C9ADB}"/>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79" name="AutoShape 11">
            <a:extLst>
              <a:ext uri="{FF2B5EF4-FFF2-40B4-BE49-F238E27FC236}">
                <a16:creationId xmlns:a16="http://schemas.microsoft.com/office/drawing/2014/main" id="{38B50C17-B4B1-4C75-A7AD-E0350E68D236}"/>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32780" name="Line 12">
            <a:extLst>
              <a:ext uri="{FF2B5EF4-FFF2-40B4-BE49-F238E27FC236}">
                <a16:creationId xmlns:a16="http://schemas.microsoft.com/office/drawing/2014/main" id="{2D51DA15-A460-472A-8317-78842B9B16DF}"/>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81" name="AutoShape 13">
            <a:extLst>
              <a:ext uri="{FF2B5EF4-FFF2-40B4-BE49-F238E27FC236}">
                <a16:creationId xmlns:a16="http://schemas.microsoft.com/office/drawing/2014/main" id="{031DB641-DBC9-4704-B8D6-761A7B48BC2A}"/>
              </a:ext>
            </a:extLst>
          </p:cNvPr>
          <p:cNvSpPr>
            <a:spLocks noChangeArrowheads="1"/>
          </p:cNvSpPr>
          <p:nvPr/>
        </p:nvSpPr>
        <p:spPr bwMode="auto">
          <a:xfrm>
            <a:off x="4652962" y="3342086"/>
            <a:ext cx="596504" cy="550069"/>
          </a:xfrm>
          <a:prstGeom prst="roundRect">
            <a:avLst>
              <a:gd name="adj" fmla="val 12495"/>
            </a:avLst>
          </a:prstGeom>
          <a:pattFill prst="pct75">
            <a:fgClr>
              <a:srgbClr val="FFFFFF"/>
            </a:fgClr>
            <a:bgClr>
              <a:schemeClr val="accent2"/>
            </a:bgClr>
          </a:patt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chemeClr val="bg2"/>
                </a:solidFill>
                <a:latin typeface="Times New Roman" panose="02020603050405020304" pitchFamily="18" charset="0"/>
              </a:rPr>
              <a:t>27</a:t>
            </a:r>
          </a:p>
        </p:txBody>
      </p:sp>
      <p:sp>
        <p:nvSpPr>
          <p:cNvPr id="32782" name="Line 14">
            <a:extLst>
              <a:ext uri="{FF2B5EF4-FFF2-40B4-BE49-F238E27FC236}">
                <a16:creationId xmlns:a16="http://schemas.microsoft.com/office/drawing/2014/main" id="{E879D3DE-AA03-4756-B9F0-C7602DC1532D}"/>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83" name="AutoShape 15">
            <a:extLst>
              <a:ext uri="{FF2B5EF4-FFF2-40B4-BE49-F238E27FC236}">
                <a16:creationId xmlns:a16="http://schemas.microsoft.com/office/drawing/2014/main" id="{1511A14C-670C-4C63-9797-7BAD45548D76}"/>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32784" name="Line 16">
            <a:extLst>
              <a:ext uri="{FF2B5EF4-FFF2-40B4-BE49-F238E27FC236}">
                <a16:creationId xmlns:a16="http://schemas.microsoft.com/office/drawing/2014/main" id="{75078395-5247-4FC9-B70C-1151A0EB8D78}"/>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2785" name="AutoShape 17">
            <a:extLst>
              <a:ext uri="{FF2B5EF4-FFF2-40B4-BE49-F238E27FC236}">
                <a16:creationId xmlns:a16="http://schemas.microsoft.com/office/drawing/2014/main" id="{DF5EEE07-028D-46B6-999F-FAE4F28C090E}"/>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32786" name="AutoShape 18">
            <a:extLst>
              <a:ext uri="{FF2B5EF4-FFF2-40B4-BE49-F238E27FC236}">
                <a16:creationId xmlns:a16="http://schemas.microsoft.com/office/drawing/2014/main" id="{E389657D-F0EA-44C6-8038-7D5E632686AB}"/>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Tree>
  </p:cSld>
  <p:clrMapOvr>
    <a:masterClrMapping/>
  </p:clrMapOvr>
  <p:transition>
    <p:strips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CB5E84E-5204-4B16-AD0C-660B97BC412A}"/>
              </a:ext>
            </a:extLst>
          </p:cNvPr>
          <p:cNvSpPr>
            <a:spLocks noGrp="1" noChangeArrowheads="1"/>
          </p:cNvSpPr>
          <p:nvPr>
            <p:ph type="title"/>
          </p:nvPr>
        </p:nvSpPr>
        <p:spPr>
          <a:xfrm>
            <a:off x="503853" y="309565"/>
            <a:ext cx="8201608"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Removing the Top of a Heap</a:t>
            </a:r>
          </a:p>
        </p:txBody>
      </p:sp>
      <p:sp>
        <p:nvSpPr>
          <p:cNvPr id="34819" name="Rectangle 3">
            <a:extLst>
              <a:ext uri="{FF2B5EF4-FFF2-40B4-BE49-F238E27FC236}">
                <a16:creationId xmlns:a16="http://schemas.microsoft.com/office/drawing/2014/main" id="{20A26139-E1C3-426C-8024-7895691554F2}"/>
              </a:ext>
            </a:extLst>
          </p:cNvPr>
          <p:cNvSpPr>
            <a:spLocks noGrp="1" noChangeArrowheads="1"/>
          </p:cNvSpPr>
          <p:nvPr>
            <p:ph type="body" idx="1"/>
          </p:nvPr>
        </p:nvSpPr>
        <p:spPr>
          <a:xfrm>
            <a:off x="488131" y="2481563"/>
            <a:ext cx="3409950" cy="2118122"/>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a:lnSpc>
                <a:spcPct val="90000"/>
              </a:lnSpc>
              <a:buClr>
                <a:schemeClr val="tx1"/>
              </a:buClr>
              <a:buFont typeface="Wingdings" panose="05000000000000000000" pitchFamily="2" charset="2"/>
              <a:buChar char="§"/>
            </a:pPr>
            <a:r>
              <a:rPr lang="en-US" altLang="en-US" dirty="0"/>
              <a:t>The children all have keys ≤ the out-of-place node, or</a:t>
            </a:r>
          </a:p>
          <a:p>
            <a:pPr>
              <a:lnSpc>
                <a:spcPct val="90000"/>
              </a:lnSpc>
              <a:buClr>
                <a:schemeClr val="tx1"/>
              </a:buClr>
              <a:buFont typeface="Wingdings" panose="05000000000000000000" pitchFamily="2" charset="2"/>
              <a:buChar char="§"/>
            </a:pPr>
            <a:endParaRPr lang="en-US" altLang="en-US" dirty="0"/>
          </a:p>
          <a:p>
            <a:pPr>
              <a:lnSpc>
                <a:spcPct val="90000"/>
              </a:lnSpc>
              <a:buClr>
                <a:schemeClr val="tx1"/>
              </a:buClr>
              <a:buFont typeface="Wingdings" panose="05000000000000000000" pitchFamily="2" charset="2"/>
              <a:buChar char="§"/>
            </a:pPr>
            <a:r>
              <a:rPr lang="en-US" altLang="en-US" dirty="0"/>
              <a:t>The node reaches the leaf.</a:t>
            </a:r>
          </a:p>
        </p:txBody>
      </p:sp>
      <p:sp>
        <p:nvSpPr>
          <p:cNvPr id="34820" name="Line 4">
            <a:extLst>
              <a:ext uri="{FF2B5EF4-FFF2-40B4-BE49-F238E27FC236}">
                <a16:creationId xmlns:a16="http://schemas.microsoft.com/office/drawing/2014/main" id="{0CC9EE45-0F0E-47B6-805A-69E04FB74A86}"/>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21" name="AutoShape 5">
            <a:extLst>
              <a:ext uri="{FF2B5EF4-FFF2-40B4-BE49-F238E27FC236}">
                <a16:creationId xmlns:a16="http://schemas.microsoft.com/office/drawing/2014/main" id="{5F03ED60-1184-4C8D-AC49-C6DF82650A68}"/>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34822" name="Line 6">
            <a:extLst>
              <a:ext uri="{FF2B5EF4-FFF2-40B4-BE49-F238E27FC236}">
                <a16:creationId xmlns:a16="http://schemas.microsoft.com/office/drawing/2014/main" id="{E99D7A50-380C-4F3E-8D51-BF03959064EC}"/>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23" name="AutoShape 7">
            <a:extLst>
              <a:ext uri="{FF2B5EF4-FFF2-40B4-BE49-F238E27FC236}">
                <a16:creationId xmlns:a16="http://schemas.microsoft.com/office/drawing/2014/main" id="{4D5083BC-C52C-4D9D-BEC1-BC62EF211F4B}"/>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34824" name="Line 8">
            <a:extLst>
              <a:ext uri="{FF2B5EF4-FFF2-40B4-BE49-F238E27FC236}">
                <a16:creationId xmlns:a16="http://schemas.microsoft.com/office/drawing/2014/main" id="{C2D37DBB-6C3C-4EE9-A412-9CABD1D6E7F3}"/>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25" name="AutoShape 9">
            <a:extLst>
              <a:ext uri="{FF2B5EF4-FFF2-40B4-BE49-F238E27FC236}">
                <a16:creationId xmlns:a16="http://schemas.microsoft.com/office/drawing/2014/main" id="{5458DF56-161B-40B0-8055-E7B3523F0DE7}"/>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34826" name="Line 10">
            <a:extLst>
              <a:ext uri="{FF2B5EF4-FFF2-40B4-BE49-F238E27FC236}">
                <a16:creationId xmlns:a16="http://schemas.microsoft.com/office/drawing/2014/main" id="{60D2DA5B-5553-429D-ABAD-F7093A9035B5}"/>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27" name="AutoShape 11">
            <a:extLst>
              <a:ext uri="{FF2B5EF4-FFF2-40B4-BE49-F238E27FC236}">
                <a16:creationId xmlns:a16="http://schemas.microsoft.com/office/drawing/2014/main" id="{99B9DA81-D9D2-45EC-994F-A15EEA162D23}"/>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34828" name="Line 12">
            <a:extLst>
              <a:ext uri="{FF2B5EF4-FFF2-40B4-BE49-F238E27FC236}">
                <a16:creationId xmlns:a16="http://schemas.microsoft.com/office/drawing/2014/main" id="{1229FF0A-D107-4449-8AF2-9084CAF9B59D}"/>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29" name="AutoShape 13">
            <a:extLst>
              <a:ext uri="{FF2B5EF4-FFF2-40B4-BE49-F238E27FC236}">
                <a16:creationId xmlns:a16="http://schemas.microsoft.com/office/drawing/2014/main" id="{D1FBA391-8765-43BB-8726-B63D67390C70}"/>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34830" name="Line 14">
            <a:extLst>
              <a:ext uri="{FF2B5EF4-FFF2-40B4-BE49-F238E27FC236}">
                <a16:creationId xmlns:a16="http://schemas.microsoft.com/office/drawing/2014/main" id="{A7AE1E0E-9DEB-4C9B-A1F4-E1CA0ADE0B74}"/>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31" name="AutoShape 15">
            <a:extLst>
              <a:ext uri="{FF2B5EF4-FFF2-40B4-BE49-F238E27FC236}">
                <a16:creationId xmlns:a16="http://schemas.microsoft.com/office/drawing/2014/main" id="{3F8A5661-2581-4755-9311-50F67BCB345D}"/>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34832" name="Line 16">
            <a:extLst>
              <a:ext uri="{FF2B5EF4-FFF2-40B4-BE49-F238E27FC236}">
                <a16:creationId xmlns:a16="http://schemas.microsoft.com/office/drawing/2014/main" id="{798B6367-3894-4F79-B10B-0B8E5A9F1CAE}"/>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4833" name="AutoShape 17">
            <a:extLst>
              <a:ext uri="{FF2B5EF4-FFF2-40B4-BE49-F238E27FC236}">
                <a16:creationId xmlns:a16="http://schemas.microsoft.com/office/drawing/2014/main" id="{F6A0F2CC-169F-46CD-99CB-069AAD57A822}"/>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34834" name="AutoShape 18">
            <a:extLst>
              <a:ext uri="{FF2B5EF4-FFF2-40B4-BE49-F238E27FC236}">
                <a16:creationId xmlns:a16="http://schemas.microsoft.com/office/drawing/2014/main" id="{DFE4195A-EDF4-4C09-8B35-34A7841B021A}"/>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22" name="TextBox 21">
            <a:extLst>
              <a:ext uri="{FF2B5EF4-FFF2-40B4-BE49-F238E27FC236}">
                <a16:creationId xmlns:a16="http://schemas.microsoft.com/office/drawing/2014/main" id="{00E987C0-5472-4DFB-9E4B-24D6B72F7B1B}"/>
              </a:ext>
            </a:extLst>
          </p:cNvPr>
          <p:cNvSpPr txBox="1"/>
          <p:nvPr/>
        </p:nvSpPr>
        <p:spPr>
          <a:xfrm>
            <a:off x="552328" y="5656069"/>
            <a:ext cx="7654771" cy="590931"/>
          </a:xfrm>
          <a:prstGeom prst="rect">
            <a:avLst/>
          </a:prstGeom>
          <a:noFill/>
        </p:spPr>
        <p:txBody>
          <a:bodyPr wrap="square">
            <a:spAutoFit/>
          </a:bodyPr>
          <a:lstStyle/>
          <a:p>
            <a:pPr>
              <a:lnSpc>
                <a:spcPct val="90000"/>
              </a:lnSpc>
              <a:buClr>
                <a:schemeClr val="tx1"/>
              </a:buClr>
            </a:pPr>
            <a:r>
              <a:rPr lang="en-US" altLang="en-US" dirty="0"/>
              <a:t>The process of pushing the new node  downward is called </a:t>
            </a:r>
            <a:r>
              <a:rPr lang="en-US" altLang="en-US" b="1" u="sng" dirty="0" err="1">
                <a:solidFill>
                  <a:srgbClr val="FFFF00"/>
                </a:solidFill>
              </a:rPr>
              <a:t>reheapification</a:t>
            </a:r>
            <a:r>
              <a:rPr lang="en-US" altLang="en-US" b="1" u="sng" dirty="0">
                <a:solidFill>
                  <a:srgbClr val="FFFF00"/>
                </a:solidFill>
              </a:rPr>
              <a:t> downward</a:t>
            </a:r>
            <a:r>
              <a:rPr lang="en-US" altLang="en-US" dirty="0"/>
              <a:t>.</a:t>
            </a:r>
          </a:p>
        </p:txBody>
      </p:sp>
    </p:spTree>
  </p:cSld>
  <p:clrMapOvr>
    <a:masterClrMapping/>
  </p:clrMapOvr>
  <p:transition>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77C7-0E51-49CE-91BE-B61D4DD4C90E}"/>
              </a:ext>
            </a:extLst>
          </p:cNvPr>
          <p:cNvSpPr>
            <a:spLocks noGrp="1"/>
          </p:cNvSpPr>
          <p:nvPr>
            <p:ph type="title"/>
          </p:nvPr>
        </p:nvSpPr>
        <p:spPr>
          <a:xfrm>
            <a:off x="404622" y="289249"/>
            <a:ext cx="8272847" cy="830424"/>
          </a:xfrm>
        </p:spPr>
        <p:txBody>
          <a:bodyPr>
            <a:noAutofit/>
          </a:bodyPr>
          <a:lstStyle/>
          <a:p>
            <a:r>
              <a:rPr lang="en-US" sz="6000" b="1" dirty="0">
                <a:effectLst>
                  <a:outerShdw blurRad="38100" dist="38100" dir="2700000" algn="tl">
                    <a:srgbClr val="000000">
                      <a:alpha val="43137"/>
                    </a:srgbClr>
                  </a:outerShdw>
                </a:effectLst>
              </a:rPr>
              <a:t>Assignment</a:t>
            </a:r>
          </a:p>
        </p:txBody>
      </p:sp>
      <p:sp>
        <p:nvSpPr>
          <p:cNvPr id="3" name="Content Placeholder 2">
            <a:extLst>
              <a:ext uri="{FF2B5EF4-FFF2-40B4-BE49-F238E27FC236}">
                <a16:creationId xmlns:a16="http://schemas.microsoft.com/office/drawing/2014/main" id="{B3C3F569-83A5-4279-8249-99E0DBBF6E04}"/>
              </a:ext>
            </a:extLst>
          </p:cNvPr>
          <p:cNvSpPr>
            <a:spLocks noGrp="1"/>
          </p:cNvSpPr>
          <p:nvPr>
            <p:ph sz="quarter" idx="10"/>
          </p:nvPr>
        </p:nvSpPr>
        <p:spPr>
          <a:xfrm>
            <a:off x="404621" y="1435608"/>
            <a:ext cx="4055411" cy="3977640"/>
          </a:xfrm>
        </p:spPr>
        <p:txBody>
          <a:bodyPr>
            <a:normAutofit/>
          </a:bodyPr>
          <a:lstStyle/>
          <a:p>
            <a:r>
              <a:rPr lang="en-US" sz="4050" dirty="0"/>
              <a:t>Trees</a:t>
            </a:r>
            <a:endParaRPr lang="en-US" sz="2700" dirty="0"/>
          </a:p>
          <a:p>
            <a:pPr marL="857250" lvl="2" indent="-342900">
              <a:buAutoNum type="arabicPeriod"/>
            </a:pPr>
            <a:r>
              <a:rPr lang="en-US" sz="2700" dirty="0"/>
              <a:t>BST</a:t>
            </a:r>
          </a:p>
          <a:p>
            <a:pPr marL="857250" lvl="2" indent="-342900">
              <a:buAutoNum type="arabicPeriod"/>
            </a:pPr>
            <a:r>
              <a:rPr lang="en-US" sz="2700" dirty="0"/>
              <a:t>AVL Trees</a:t>
            </a:r>
          </a:p>
          <a:p>
            <a:pPr marL="857250" lvl="2" indent="-342900">
              <a:buAutoNum type="arabicPeriod"/>
            </a:pPr>
            <a:r>
              <a:rPr lang="en-US" sz="2700" dirty="0"/>
              <a:t>Red Black Trees</a:t>
            </a:r>
          </a:p>
        </p:txBody>
      </p:sp>
      <p:sp>
        <p:nvSpPr>
          <p:cNvPr id="4" name="Content Placeholder 2">
            <a:extLst>
              <a:ext uri="{FF2B5EF4-FFF2-40B4-BE49-F238E27FC236}">
                <a16:creationId xmlns:a16="http://schemas.microsoft.com/office/drawing/2014/main" id="{9FBAC50E-353B-4235-8EB5-6D3E27329638}"/>
              </a:ext>
            </a:extLst>
          </p:cNvPr>
          <p:cNvSpPr txBox="1">
            <a:spLocks/>
          </p:cNvSpPr>
          <p:nvPr/>
        </p:nvSpPr>
        <p:spPr>
          <a:xfrm>
            <a:off x="4572001" y="1933956"/>
            <a:ext cx="3855563" cy="3420554"/>
          </a:xfrm>
          <a:prstGeom prst="rect">
            <a:avLst/>
          </a:prstGeom>
        </p:spPr>
        <p:txBody>
          <a:bodyPr vert="horz" lIns="68580" tIns="34290" rIns="68580" bIns="34290" rtlCol="0">
            <a:normAutofit/>
          </a:bodyPr>
          <a:lstStyle>
            <a:lvl1pPr marL="0" indent="0" algn="l" defTabSz="914400" rtl="0" eaLnBrk="1" latinLnBrk="0" hangingPunct="1">
              <a:lnSpc>
                <a:spcPct val="150000"/>
              </a:lnSpc>
              <a:spcBef>
                <a:spcPts val="1000"/>
              </a:spcBef>
              <a:spcAft>
                <a:spcPts val="1200"/>
              </a:spcAft>
              <a:buFontTx/>
              <a:buNone/>
              <a:defRPr lang="en-US" sz="2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2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2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2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2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CA" sz="4050" dirty="0"/>
              <a:t>Due</a:t>
            </a:r>
            <a:endParaRPr lang="en-CA" sz="2700" dirty="0"/>
          </a:p>
          <a:p>
            <a:pPr lvl="2" indent="0">
              <a:buNone/>
            </a:pPr>
            <a:r>
              <a:rPr lang="en-CA" sz="2700" dirty="0"/>
              <a:t>Next Week.</a:t>
            </a:r>
          </a:p>
          <a:p>
            <a:pPr lvl="2" indent="0">
              <a:buNone/>
            </a:pPr>
            <a:r>
              <a:rPr lang="en-CA" sz="2700" dirty="0"/>
              <a:t>Monday Dec. 11. </a:t>
            </a:r>
            <a:r>
              <a:rPr lang="en-CA" sz="2700"/>
              <a:t>2022 </a:t>
            </a:r>
            <a:endParaRPr lang="en-CA" sz="2700" dirty="0"/>
          </a:p>
        </p:txBody>
      </p:sp>
    </p:spTree>
    <p:extLst>
      <p:ext uri="{BB962C8B-B14F-4D97-AF65-F5344CB8AC3E}">
        <p14:creationId xmlns:p14="http://schemas.microsoft.com/office/powerpoint/2010/main" val="15642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4AA4EEB-A777-4573-A3F9-BD418185A0EE}"/>
              </a:ext>
            </a:extLst>
          </p:cNvPr>
          <p:cNvSpPr>
            <a:spLocks noGrp="1" noChangeArrowheads="1"/>
          </p:cNvSpPr>
          <p:nvPr>
            <p:ph type="title"/>
          </p:nvPr>
        </p:nvSpPr>
        <p:spPr>
          <a:xfrm>
            <a:off x="394692" y="323255"/>
            <a:ext cx="8567257"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Implementing a Heap</a:t>
            </a:r>
          </a:p>
        </p:txBody>
      </p:sp>
      <p:sp>
        <p:nvSpPr>
          <p:cNvPr id="36867" name="Rectangle 3">
            <a:extLst>
              <a:ext uri="{FF2B5EF4-FFF2-40B4-BE49-F238E27FC236}">
                <a16:creationId xmlns:a16="http://schemas.microsoft.com/office/drawing/2014/main" id="{8B25FA72-566A-4FA9-881A-F87C426E376E}"/>
              </a:ext>
            </a:extLst>
          </p:cNvPr>
          <p:cNvSpPr>
            <a:spLocks noGrp="1" noChangeArrowheads="1"/>
          </p:cNvSpPr>
          <p:nvPr>
            <p:ph type="body" sz="half" idx="1"/>
          </p:nvPr>
        </p:nvSpPr>
        <p:spPr>
          <a:xfrm>
            <a:off x="1690686" y="2118836"/>
            <a:ext cx="2457450"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r>
              <a:rPr lang="en-US" altLang="en-US" dirty="0"/>
              <a:t>We will store the data from the nodes in a partially-filled array.</a:t>
            </a:r>
          </a:p>
        </p:txBody>
      </p:sp>
      <p:sp>
        <p:nvSpPr>
          <p:cNvPr id="36868" name="Rectangle 4">
            <a:extLst>
              <a:ext uri="{FF2B5EF4-FFF2-40B4-BE49-F238E27FC236}">
                <a16:creationId xmlns:a16="http://schemas.microsoft.com/office/drawing/2014/main" id="{F08B3828-6244-4421-813B-14CD3523CB19}"/>
              </a:ext>
            </a:extLst>
          </p:cNvPr>
          <p:cNvSpPr>
            <a:spLocks noChangeArrowheads="1"/>
          </p:cNvSpPr>
          <p:nvPr/>
        </p:nvSpPr>
        <p:spPr bwMode="auto">
          <a:xfrm>
            <a:off x="2424113" y="4360070"/>
            <a:ext cx="4535091" cy="5893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36869" name="Line 5">
            <a:extLst>
              <a:ext uri="{FF2B5EF4-FFF2-40B4-BE49-F238E27FC236}">
                <a16:creationId xmlns:a16="http://schemas.microsoft.com/office/drawing/2014/main" id="{3082F357-211B-46CE-8956-0E95EE9FE734}"/>
              </a:ext>
            </a:extLst>
          </p:cNvPr>
          <p:cNvSpPr>
            <a:spLocks noChangeShapeType="1"/>
          </p:cNvSpPr>
          <p:nvPr/>
        </p:nvSpPr>
        <p:spPr bwMode="auto">
          <a:xfrm>
            <a:off x="31087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0" name="Line 6">
            <a:extLst>
              <a:ext uri="{FF2B5EF4-FFF2-40B4-BE49-F238E27FC236}">
                <a16:creationId xmlns:a16="http://schemas.microsoft.com/office/drawing/2014/main" id="{50942956-2DB8-47F5-AF2B-8FAB8C38E667}"/>
              </a:ext>
            </a:extLst>
          </p:cNvPr>
          <p:cNvSpPr>
            <a:spLocks noChangeShapeType="1"/>
          </p:cNvSpPr>
          <p:nvPr/>
        </p:nvSpPr>
        <p:spPr bwMode="auto">
          <a:xfrm>
            <a:off x="37945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1" name="Line 7">
            <a:extLst>
              <a:ext uri="{FF2B5EF4-FFF2-40B4-BE49-F238E27FC236}">
                <a16:creationId xmlns:a16="http://schemas.microsoft.com/office/drawing/2014/main" id="{1BF7DD47-F42F-4E8A-866A-50CCE2506768}"/>
              </a:ext>
            </a:extLst>
          </p:cNvPr>
          <p:cNvSpPr>
            <a:spLocks noChangeShapeType="1"/>
          </p:cNvSpPr>
          <p:nvPr/>
        </p:nvSpPr>
        <p:spPr bwMode="auto">
          <a:xfrm>
            <a:off x="4479131" y="4357689"/>
            <a:ext cx="1191"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2" name="Line 8">
            <a:extLst>
              <a:ext uri="{FF2B5EF4-FFF2-40B4-BE49-F238E27FC236}">
                <a16:creationId xmlns:a16="http://schemas.microsoft.com/office/drawing/2014/main" id="{B4373701-8DB3-4AD5-B65E-A4FA7CFCE95A}"/>
              </a:ext>
            </a:extLst>
          </p:cNvPr>
          <p:cNvSpPr>
            <a:spLocks noChangeShapeType="1"/>
          </p:cNvSpPr>
          <p:nvPr/>
        </p:nvSpPr>
        <p:spPr bwMode="auto">
          <a:xfrm>
            <a:off x="51661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3" name="Line 9">
            <a:extLst>
              <a:ext uri="{FF2B5EF4-FFF2-40B4-BE49-F238E27FC236}">
                <a16:creationId xmlns:a16="http://schemas.microsoft.com/office/drawing/2014/main" id="{39CA1214-3D31-4A08-B900-AD54EB96958A}"/>
              </a:ext>
            </a:extLst>
          </p:cNvPr>
          <p:cNvSpPr>
            <a:spLocks noChangeShapeType="1"/>
          </p:cNvSpPr>
          <p:nvPr/>
        </p:nvSpPr>
        <p:spPr bwMode="auto">
          <a:xfrm>
            <a:off x="58519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4" name="Line 10">
            <a:extLst>
              <a:ext uri="{FF2B5EF4-FFF2-40B4-BE49-F238E27FC236}">
                <a16:creationId xmlns:a16="http://schemas.microsoft.com/office/drawing/2014/main" id="{7E91E043-8E08-46A1-A636-BC382C0FA007}"/>
              </a:ext>
            </a:extLst>
          </p:cNvPr>
          <p:cNvSpPr>
            <a:spLocks noChangeShapeType="1"/>
          </p:cNvSpPr>
          <p:nvPr/>
        </p:nvSpPr>
        <p:spPr bwMode="auto">
          <a:xfrm>
            <a:off x="6537722" y="4356497"/>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5" name="Rectangle 11">
            <a:extLst>
              <a:ext uri="{FF2B5EF4-FFF2-40B4-BE49-F238E27FC236}">
                <a16:creationId xmlns:a16="http://schemas.microsoft.com/office/drawing/2014/main" id="{5615D9DB-A39F-4FD4-A3C0-9053D530BD37}"/>
              </a:ext>
            </a:extLst>
          </p:cNvPr>
          <p:cNvSpPr>
            <a:spLocks noChangeArrowheads="1"/>
          </p:cNvSpPr>
          <p:nvPr/>
        </p:nvSpPr>
        <p:spPr bwMode="auto">
          <a:xfrm>
            <a:off x="1966913" y="5032773"/>
            <a:ext cx="1778533"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a:solidFill>
                  <a:srgbClr val="FFFFFF"/>
                </a:solidFill>
                <a:effectLst>
                  <a:outerShdw blurRad="38100" dist="38100" dir="2700000" algn="tl">
                    <a:srgbClr val="000000"/>
                  </a:outerShdw>
                </a:effectLst>
              </a:rPr>
              <a:t>An array of data</a:t>
            </a:r>
          </a:p>
        </p:txBody>
      </p:sp>
      <p:sp useBgFill="1">
        <p:nvSpPr>
          <p:cNvPr id="36876" name="Freeform 12">
            <a:extLst>
              <a:ext uri="{FF2B5EF4-FFF2-40B4-BE49-F238E27FC236}">
                <a16:creationId xmlns:a16="http://schemas.microsoft.com/office/drawing/2014/main" id="{CFC51035-62A4-46FF-A20E-EFE2930FBEC9}"/>
              </a:ext>
            </a:extLst>
          </p:cNvPr>
          <p:cNvSpPr>
            <a:spLocks/>
          </p:cNvSpPr>
          <p:nvPr/>
        </p:nvSpPr>
        <p:spPr bwMode="auto">
          <a:xfrm>
            <a:off x="6741319" y="3977879"/>
            <a:ext cx="738188" cy="1295400"/>
          </a:xfrm>
          <a:custGeom>
            <a:avLst/>
            <a:gdLst>
              <a:gd name="T0" fmla="*/ 360 w 620"/>
              <a:gd name="T1" fmla="*/ 0 h 1088"/>
              <a:gd name="T2" fmla="*/ 0 w 620"/>
              <a:gd name="T3" fmla="*/ 447 h 1088"/>
              <a:gd name="T4" fmla="*/ 101 w 620"/>
              <a:gd name="T5" fmla="*/ 607 h 1088"/>
              <a:gd name="T6" fmla="*/ 43 w 620"/>
              <a:gd name="T7" fmla="*/ 719 h 1088"/>
              <a:gd name="T8" fmla="*/ 201 w 620"/>
              <a:gd name="T9" fmla="*/ 1087 h 1088"/>
              <a:gd name="T10" fmla="*/ 619 w 620"/>
              <a:gd name="T11" fmla="*/ 959 h 1088"/>
              <a:gd name="T12" fmla="*/ 360 w 620"/>
              <a:gd name="T13" fmla="*/ 0 h 1088"/>
            </a:gdLst>
            <a:ahLst/>
            <a:cxnLst>
              <a:cxn ang="0">
                <a:pos x="T0" y="T1"/>
              </a:cxn>
              <a:cxn ang="0">
                <a:pos x="T2" y="T3"/>
              </a:cxn>
              <a:cxn ang="0">
                <a:pos x="T4" y="T5"/>
              </a:cxn>
              <a:cxn ang="0">
                <a:pos x="T6" y="T7"/>
              </a:cxn>
              <a:cxn ang="0">
                <a:pos x="T8" y="T9"/>
              </a:cxn>
              <a:cxn ang="0">
                <a:pos x="T10" y="T11"/>
              </a:cxn>
              <a:cxn ang="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7" name="Line 13">
            <a:extLst>
              <a:ext uri="{FF2B5EF4-FFF2-40B4-BE49-F238E27FC236}">
                <a16:creationId xmlns:a16="http://schemas.microsoft.com/office/drawing/2014/main" id="{2A9EAB25-923F-48F2-92E8-5954B8A333DF}"/>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78" name="AutoShape 14">
            <a:extLst>
              <a:ext uri="{FF2B5EF4-FFF2-40B4-BE49-F238E27FC236}">
                <a16:creationId xmlns:a16="http://schemas.microsoft.com/office/drawing/2014/main" id="{74712161-306B-46F6-9DFB-9ACB4C70CBFD}"/>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36879" name="Line 15">
            <a:extLst>
              <a:ext uri="{FF2B5EF4-FFF2-40B4-BE49-F238E27FC236}">
                <a16:creationId xmlns:a16="http://schemas.microsoft.com/office/drawing/2014/main" id="{A059A652-F510-4481-A7F2-572943308441}"/>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80" name="AutoShape 16">
            <a:extLst>
              <a:ext uri="{FF2B5EF4-FFF2-40B4-BE49-F238E27FC236}">
                <a16:creationId xmlns:a16="http://schemas.microsoft.com/office/drawing/2014/main" id="{919A0A4A-B322-4964-99F1-3CE378C3F534}"/>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36881" name="Line 17">
            <a:extLst>
              <a:ext uri="{FF2B5EF4-FFF2-40B4-BE49-F238E27FC236}">
                <a16:creationId xmlns:a16="http://schemas.microsoft.com/office/drawing/2014/main" id="{DBEB31A7-8EF5-419F-B978-11A729E93D0D}"/>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82" name="AutoShape 18">
            <a:extLst>
              <a:ext uri="{FF2B5EF4-FFF2-40B4-BE49-F238E27FC236}">
                <a16:creationId xmlns:a16="http://schemas.microsoft.com/office/drawing/2014/main" id="{B29A2770-9628-44D6-AADC-2ABE49E09559}"/>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36883" name="Line 19">
            <a:extLst>
              <a:ext uri="{FF2B5EF4-FFF2-40B4-BE49-F238E27FC236}">
                <a16:creationId xmlns:a16="http://schemas.microsoft.com/office/drawing/2014/main" id="{724678A2-196E-4993-9CA3-A89DCC12D5B3}"/>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6884" name="AutoShape 20">
            <a:extLst>
              <a:ext uri="{FF2B5EF4-FFF2-40B4-BE49-F238E27FC236}">
                <a16:creationId xmlns:a16="http://schemas.microsoft.com/office/drawing/2014/main" id="{48D82030-096E-4955-BC66-26E8932A1722}"/>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36885" name="AutoShape 21">
            <a:extLst>
              <a:ext uri="{FF2B5EF4-FFF2-40B4-BE49-F238E27FC236}">
                <a16:creationId xmlns:a16="http://schemas.microsoft.com/office/drawing/2014/main" id="{AB7FCE32-5BE3-4EB9-ADA2-4D00FD5FFFBD}"/>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rc 2">
            <a:extLst>
              <a:ext uri="{FF2B5EF4-FFF2-40B4-BE49-F238E27FC236}">
                <a16:creationId xmlns:a16="http://schemas.microsoft.com/office/drawing/2014/main" id="{DCDD129F-F9AC-4317-8823-5E94D2E0C0A4}"/>
              </a:ext>
            </a:extLst>
          </p:cNvPr>
          <p:cNvSpPr>
            <a:spLocks/>
          </p:cNvSpPr>
          <p:nvPr/>
        </p:nvSpPr>
        <p:spPr bwMode="auto">
          <a:xfrm>
            <a:off x="2836070" y="2195513"/>
            <a:ext cx="3017044" cy="2057400"/>
          </a:xfrm>
          <a:custGeom>
            <a:avLst/>
            <a:gdLst>
              <a:gd name="G0" fmla="+- 21600 0 0"/>
              <a:gd name="G1" fmla="+- 21600 0 0"/>
              <a:gd name="G2" fmla="+- 21600 0 0"/>
              <a:gd name="T0" fmla="*/ 0 w 21600"/>
              <a:gd name="T1" fmla="*/ 21600 h 21600"/>
              <a:gd name="T2" fmla="*/ 2159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74"/>
                  <a:pt x="9665" y="4"/>
                  <a:pt x="21591" y="0"/>
                </a:cubicBezTo>
              </a:path>
              <a:path w="21600" h="21600" stroke="0" extrusionOk="0">
                <a:moveTo>
                  <a:pt x="0" y="21599"/>
                </a:moveTo>
                <a:cubicBezTo>
                  <a:pt x="0" y="9674"/>
                  <a:pt x="9665" y="4"/>
                  <a:pt x="21591" y="0"/>
                </a:cubicBezTo>
                <a:lnTo>
                  <a:pt x="21600" y="21600"/>
                </a:lnTo>
                <a:close/>
              </a:path>
            </a:pathLst>
          </a:custGeom>
          <a:noFill/>
          <a:ln w="762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15" name="Rectangle 3">
            <a:extLst>
              <a:ext uri="{FF2B5EF4-FFF2-40B4-BE49-F238E27FC236}">
                <a16:creationId xmlns:a16="http://schemas.microsoft.com/office/drawing/2014/main" id="{D5576308-F95D-403C-B027-8B477D341AC3}"/>
              </a:ext>
            </a:extLst>
          </p:cNvPr>
          <p:cNvSpPr>
            <a:spLocks noGrp="1" noChangeArrowheads="1"/>
          </p:cNvSpPr>
          <p:nvPr>
            <p:ph type="title"/>
          </p:nvPr>
        </p:nvSpPr>
        <p:spPr>
          <a:xfrm>
            <a:off x="394692" y="309565"/>
            <a:ext cx="8506711"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Implementing a Heap</a:t>
            </a:r>
          </a:p>
        </p:txBody>
      </p:sp>
      <p:sp>
        <p:nvSpPr>
          <p:cNvPr id="38916" name="Rectangle 4">
            <a:extLst>
              <a:ext uri="{FF2B5EF4-FFF2-40B4-BE49-F238E27FC236}">
                <a16:creationId xmlns:a16="http://schemas.microsoft.com/office/drawing/2014/main" id="{CEF60205-C440-45EF-AF8C-6177ED12B917}"/>
              </a:ext>
            </a:extLst>
          </p:cNvPr>
          <p:cNvSpPr>
            <a:spLocks noGrp="1" noChangeArrowheads="1"/>
          </p:cNvSpPr>
          <p:nvPr>
            <p:ph type="body" sz="half" idx="1"/>
          </p:nvPr>
        </p:nvSpPr>
        <p:spPr>
          <a:xfrm>
            <a:off x="1713904" y="1862139"/>
            <a:ext cx="2549129"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r>
              <a:rPr lang="en-US" altLang="en-US" dirty="0"/>
              <a:t>Data from the root goes in </a:t>
            </a:r>
            <a:br>
              <a:rPr lang="en-US" altLang="en-US" dirty="0"/>
            </a:br>
            <a:r>
              <a:rPr lang="en-US" altLang="en-US" dirty="0"/>
              <a:t>the  first              location                 of the               array.</a:t>
            </a:r>
          </a:p>
        </p:txBody>
      </p:sp>
      <p:sp>
        <p:nvSpPr>
          <p:cNvPr id="38917" name="Rectangle 5">
            <a:extLst>
              <a:ext uri="{FF2B5EF4-FFF2-40B4-BE49-F238E27FC236}">
                <a16:creationId xmlns:a16="http://schemas.microsoft.com/office/drawing/2014/main" id="{BAA5E18B-3B4D-4876-BD06-8F7630674493}"/>
              </a:ext>
            </a:extLst>
          </p:cNvPr>
          <p:cNvSpPr>
            <a:spLocks noChangeArrowheads="1"/>
          </p:cNvSpPr>
          <p:nvPr/>
        </p:nvSpPr>
        <p:spPr bwMode="auto">
          <a:xfrm>
            <a:off x="2424113" y="4360070"/>
            <a:ext cx="4535091" cy="5893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38918" name="Line 6">
            <a:extLst>
              <a:ext uri="{FF2B5EF4-FFF2-40B4-BE49-F238E27FC236}">
                <a16:creationId xmlns:a16="http://schemas.microsoft.com/office/drawing/2014/main" id="{A7976602-8C60-4865-9201-CDF6AF4B7E5D}"/>
              </a:ext>
            </a:extLst>
          </p:cNvPr>
          <p:cNvSpPr>
            <a:spLocks noChangeShapeType="1"/>
          </p:cNvSpPr>
          <p:nvPr/>
        </p:nvSpPr>
        <p:spPr bwMode="auto">
          <a:xfrm>
            <a:off x="31087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19" name="Line 7">
            <a:extLst>
              <a:ext uri="{FF2B5EF4-FFF2-40B4-BE49-F238E27FC236}">
                <a16:creationId xmlns:a16="http://schemas.microsoft.com/office/drawing/2014/main" id="{7EDFC6B0-0DD2-42CE-9A54-E9DE52F1527F}"/>
              </a:ext>
            </a:extLst>
          </p:cNvPr>
          <p:cNvSpPr>
            <a:spLocks noChangeShapeType="1"/>
          </p:cNvSpPr>
          <p:nvPr/>
        </p:nvSpPr>
        <p:spPr bwMode="auto">
          <a:xfrm>
            <a:off x="37945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0" name="Line 8">
            <a:extLst>
              <a:ext uri="{FF2B5EF4-FFF2-40B4-BE49-F238E27FC236}">
                <a16:creationId xmlns:a16="http://schemas.microsoft.com/office/drawing/2014/main" id="{A27D2283-A2F2-4E69-88CB-161F750FE9F6}"/>
              </a:ext>
            </a:extLst>
          </p:cNvPr>
          <p:cNvSpPr>
            <a:spLocks noChangeShapeType="1"/>
          </p:cNvSpPr>
          <p:nvPr/>
        </p:nvSpPr>
        <p:spPr bwMode="auto">
          <a:xfrm>
            <a:off x="4479131" y="4357689"/>
            <a:ext cx="1191"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1" name="Line 9">
            <a:extLst>
              <a:ext uri="{FF2B5EF4-FFF2-40B4-BE49-F238E27FC236}">
                <a16:creationId xmlns:a16="http://schemas.microsoft.com/office/drawing/2014/main" id="{5667759C-0CC8-4A53-9CB8-553616B67CC7}"/>
              </a:ext>
            </a:extLst>
          </p:cNvPr>
          <p:cNvSpPr>
            <a:spLocks noChangeShapeType="1"/>
          </p:cNvSpPr>
          <p:nvPr/>
        </p:nvSpPr>
        <p:spPr bwMode="auto">
          <a:xfrm>
            <a:off x="51661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2" name="Line 10">
            <a:extLst>
              <a:ext uri="{FF2B5EF4-FFF2-40B4-BE49-F238E27FC236}">
                <a16:creationId xmlns:a16="http://schemas.microsoft.com/office/drawing/2014/main" id="{0EB3D1F5-B175-44E1-83DC-7D34E47D3AC7}"/>
              </a:ext>
            </a:extLst>
          </p:cNvPr>
          <p:cNvSpPr>
            <a:spLocks noChangeShapeType="1"/>
          </p:cNvSpPr>
          <p:nvPr/>
        </p:nvSpPr>
        <p:spPr bwMode="auto">
          <a:xfrm>
            <a:off x="58519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3" name="Line 11">
            <a:extLst>
              <a:ext uri="{FF2B5EF4-FFF2-40B4-BE49-F238E27FC236}">
                <a16:creationId xmlns:a16="http://schemas.microsoft.com/office/drawing/2014/main" id="{09FDE22E-0FD2-412E-A552-9D042E8320C7}"/>
              </a:ext>
            </a:extLst>
          </p:cNvPr>
          <p:cNvSpPr>
            <a:spLocks noChangeShapeType="1"/>
          </p:cNvSpPr>
          <p:nvPr/>
        </p:nvSpPr>
        <p:spPr bwMode="auto">
          <a:xfrm>
            <a:off x="6537722" y="4356497"/>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4" name="Rectangle 12">
            <a:extLst>
              <a:ext uri="{FF2B5EF4-FFF2-40B4-BE49-F238E27FC236}">
                <a16:creationId xmlns:a16="http://schemas.microsoft.com/office/drawing/2014/main" id="{F3F588C0-5120-4913-88B5-4F9ED5413EE1}"/>
              </a:ext>
            </a:extLst>
          </p:cNvPr>
          <p:cNvSpPr>
            <a:spLocks noChangeArrowheads="1"/>
          </p:cNvSpPr>
          <p:nvPr/>
        </p:nvSpPr>
        <p:spPr bwMode="auto">
          <a:xfrm>
            <a:off x="1966913" y="5032773"/>
            <a:ext cx="1778533"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a:solidFill>
                  <a:srgbClr val="FFFFFF"/>
                </a:solidFill>
                <a:effectLst>
                  <a:outerShdw blurRad="38100" dist="38100" dir="2700000" algn="tl">
                    <a:srgbClr val="000000"/>
                  </a:outerShdw>
                </a:effectLst>
              </a:rPr>
              <a:t>An array of data</a:t>
            </a:r>
          </a:p>
        </p:txBody>
      </p:sp>
      <p:sp useBgFill="1">
        <p:nvSpPr>
          <p:cNvPr id="38925" name="Freeform 13">
            <a:extLst>
              <a:ext uri="{FF2B5EF4-FFF2-40B4-BE49-F238E27FC236}">
                <a16:creationId xmlns:a16="http://schemas.microsoft.com/office/drawing/2014/main" id="{12E7B19D-670C-487C-8038-27305A41F698}"/>
              </a:ext>
            </a:extLst>
          </p:cNvPr>
          <p:cNvSpPr>
            <a:spLocks/>
          </p:cNvSpPr>
          <p:nvPr/>
        </p:nvSpPr>
        <p:spPr bwMode="auto">
          <a:xfrm>
            <a:off x="6741319" y="3977879"/>
            <a:ext cx="738188" cy="1295400"/>
          </a:xfrm>
          <a:custGeom>
            <a:avLst/>
            <a:gdLst>
              <a:gd name="T0" fmla="*/ 360 w 620"/>
              <a:gd name="T1" fmla="*/ 0 h 1088"/>
              <a:gd name="T2" fmla="*/ 0 w 620"/>
              <a:gd name="T3" fmla="*/ 447 h 1088"/>
              <a:gd name="T4" fmla="*/ 101 w 620"/>
              <a:gd name="T5" fmla="*/ 607 h 1088"/>
              <a:gd name="T6" fmla="*/ 43 w 620"/>
              <a:gd name="T7" fmla="*/ 719 h 1088"/>
              <a:gd name="T8" fmla="*/ 201 w 620"/>
              <a:gd name="T9" fmla="*/ 1087 h 1088"/>
              <a:gd name="T10" fmla="*/ 619 w 620"/>
              <a:gd name="T11" fmla="*/ 959 h 1088"/>
              <a:gd name="T12" fmla="*/ 360 w 620"/>
              <a:gd name="T13" fmla="*/ 0 h 1088"/>
            </a:gdLst>
            <a:ahLst/>
            <a:cxnLst>
              <a:cxn ang="0">
                <a:pos x="T0" y="T1"/>
              </a:cxn>
              <a:cxn ang="0">
                <a:pos x="T2" y="T3"/>
              </a:cxn>
              <a:cxn ang="0">
                <a:pos x="T4" y="T5"/>
              </a:cxn>
              <a:cxn ang="0">
                <a:pos x="T6" y="T7"/>
              </a:cxn>
              <a:cxn ang="0">
                <a:pos x="T8" y="T9"/>
              </a:cxn>
              <a:cxn ang="0">
                <a:pos x="T10" y="T11"/>
              </a:cxn>
              <a:cxn ang="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6" name="Line 14">
            <a:extLst>
              <a:ext uri="{FF2B5EF4-FFF2-40B4-BE49-F238E27FC236}">
                <a16:creationId xmlns:a16="http://schemas.microsoft.com/office/drawing/2014/main" id="{3F33C3E3-78DC-417A-A106-01B32D70AB58}"/>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7" name="AutoShape 15">
            <a:extLst>
              <a:ext uri="{FF2B5EF4-FFF2-40B4-BE49-F238E27FC236}">
                <a16:creationId xmlns:a16="http://schemas.microsoft.com/office/drawing/2014/main" id="{E89B282F-1C05-4A50-8DFB-43DF07247015}"/>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38928" name="Line 16">
            <a:extLst>
              <a:ext uri="{FF2B5EF4-FFF2-40B4-BE49-F238E27FC236}">
                <a16:creationId xmlns:a16="http://schemas.microsoft.com/office/drawing/2014/main" id="{BDE847DE-8D02-47BD-BEEC-C17566AF52AF}"/>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29" name="AutoShape 17">
            <a:extLst>
              <a:ext uri="{FF2B5EF4-FFF2-40B4-BE49-F238E27FC236}">
                <a16:creationId xmlns:a16="http://schemas.microsoft.com/office/drawing/2014/main" id="{82D12202-3D94-45F7-89B1-2140E93867C1}"/>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38930" name="Line 18">
            <a:extLst>
              <a:ext uri="{FF2B5EF4-FFF2-40B4-BE49-F238E27FC236}">
                <a16:creationId xmlns:a16="http://schemas.microsoft.com/office/drawing/2014/main" id="{ADC4918F-BE76-4ECE-B126-09648F3DAA52}"/>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31" name="AutoShape 19">
            <a:extLst>
              <a:ext uri="{FF2B5EF4-FFF2-40B4-BE49-F238E27FC236}">
                <a16:creationId xmlns:a16="http://schemas.microsoft.com/office/drawing/2014/main" id="{768EA71B-1EFA-4AF9-A7C1-2F76E870C268}"/>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38932" name="Line 20">
            <a:extLst>
              <a:ext uri="{FF2B5EF4-FFF2-40B4-BE49-F238E27FC236}">
                <a16:creationId xmlns:a16="http://schemas.microsoft.com/office/drawing/2014/main" id="{788301DD-0D3D-44F3-B990-61B89CD35C9B}"/>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38933" name="AutoShape 21">
            <a:extLst>
              <a:ext uri="{FF2B5EF4-FFF2-40B4-BE49-F238E27FC236}">
                <a16:creationId xmlns:a16="http://schemas.microsoft.com/office/drawing/2014/main" id="{66EDF5BE-6045-4B94-B54D-0CA4F1E31890}"/>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38934" name="AutoShape 22">
            <a:extLst>
              <a:ext uri="{FF2B5EF4-FFF2-40B4-BE49-F238E27FC236}">
                <a16:creationId xmlns:a16="http://schemas.microsoft.com/office/drawing/2014/main" id="{34E97F43-848F-4A84-8D0F-9131457A645B}"/>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38935" name="Rectangle 23">
            <a:extLst>
              <a:ext uri="{FF2B5EF4-FFF2-40B4-BE49-F238E27FC236}">
                <a16:creationId xmlns:a16="http://schemas.microsoft.com/office/drawing/2014/main" id="{5B5E80A5-54BA-4B6A-9162-1D36F81FAEF5}"/>
              </a:ext>
            </a:extLst>
          </p:cNvPr>
          <p:cNvSpPr>
            <a:spLocks noChangeArrowheads="1"/>
          </p:cNvSpPr>
          <p:nvPr/>
        </p:nvSpPr>
        <p:spPr bwMode="auto">
          <a:xfrm>
            <a:off x="2580085"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42</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rc 2">
            <a:extLst>
              <a:ext uri="{FF2B5EF4-FFF2-40B4-BE49-F238E27FC236}">
                <a16:creationId xmlns:a16="http://schemas.microsoft.com/office/drawing/2014/main" id="{E65934DC-12CD-413E-A99A-5B0C2544BA50}"/>
              </a:ext>
            </a:extLst>
          </p:cNvPr>
          <p:cNvSpPr>
            <a:spLocks/>
          </p:cNvSpPr>
          <p:nvPr/>
        </p:nvSpPr>
        <p:spPr bwMode="auto">
          <a:xfrm>
            <a:off x="3395662" y="2915841"/>
            <a:ext cx="1806179" cy="1428750"/>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76"/>
                  <a:pt x="9662" y="7"/>
                  <a:pt x="21586" y="0"/>
                </a:cubicBezTo>
              </a:path>
              <a:path w="21600" h="21600" stroke="0" extrusionOk="0">
                <a:moveTo>
                  <a:pt x="0" y="21599"/>
                </a:moveTo>
                <a:cubicBezTo>
                  <a:pt x="0" y="9676"/>
                  <a:pt x="9662" y="7"/>
                  <a:pt x="21586" y="0"/>
                </a:cubicBezTo>
                <a:lnTo>
                  <a:pt x="21600" y="21600"/>
                </a:lnTo>
                <a:close/>
              </a:path>
            </a:pathLst>
          </a:custGeom>
          <a:noFill/>
          <a:ln w="762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63" name="Rectangle 3">
            <a:extLst>
              <a:ext uri="{FF2B5EF4-FFF2-40B4-BE49-F238E27FC236}">
                <a16:creationId xmlns:a16="http://schemas.microsoft.com/office/drawing/2014/main" id="{C314A1F9-8578-4F54-B108-464E9D9ED692}"/>
              </a:ext>
            </a:extLst>
          </p:cNvPr>
          <p:cNvSpPr>
            <a:spLocks noGrp="1" noChangeArrowheads="1"/>
          </p:cNvSpPr>
          <p:nvPr>
            <p:ph type="title"/>
          </p:nvPr>
        </p:nvSpPr>
        <p:spPr>
          <a:xfrm>
            <a:off x="394693" y="303612"/>
            <a:ext cx="8553364"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Implementing a Heap</a:t>
            </a:r>
          </a:p>
        </p:txBody>
      </p:sp>
      <p:sp>
        <p:nvSpPr>
          <p:cNvPr id="40964" name="Rectangle 4">
            <a:extLst>
              <a:ext uri="{FF2B5EF4-FFF2-40B4-BE49-F238E27FC236}">
                <a16:creationId xmlns:a16="http://schemas.microsoft.com/office/drawing/2014/main" id="{74E02C5B-CE62-4EEC-ACFF-DB3F7AA7BD4D}"/>
              </a:ext>
            </a:extLst>
          </p:cNvPr>
          <p:cNvSpPr>
            <a:spLocks noGrp="1" noChangeArrowheads="1"/>
          </p:cNvSpPr>
          <p:nvPr>
            <p:ph type="body" sz="half" idx="1"/>
          </p:nvPr>
        </p:nvSpPr>
        <p:spPr>
          <a:xfrm>
            <a:off x="1461056" y="2074070"/>
            <a:ext cx="2549129"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r>
              <a:rPr lang="en-US" altLang="en-US" dirty="0"/>
              <a:t>Data from the next row goes in the next two array locations.                  </a:t>
            </a:r>
          </a:p>
        </p:txBody>
      </p:sp>
      <p:sp>
        <p:nvSpPr>
          <p:cNvPr id="40965" name="Rectangle 5">
            <a:extLst>
              <a:ext uri="{FF2B5EF4-FFF2-40B4-BE49-F238E27FC236}">
                <a16:creationId xmlns:a16="http://schemas.microsoft.com/office/drawing/2014/main" id="{77102482-0688-4213-8CC9-2A8BC6ECEDD1}"/>
              </a:ext>
            </a:extLst>
          </p:cNvPr>
          <p:cNvSpPr>
            <a:spLocks noChangeArrowheads="1"/>
          </p:cNvSpPr>
          <p:nvPr/>
        </p:nvSpPr>
        <p:spPr bwMode="auto">
          <a:xfrm>
            <a:off x="2424113" y="4360070"/>
            <a:ext cx="4535091" cy="5893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40966" name="Line 6">
            <a:extLst>
              <a:ext uri="{FF2B5EF4-FFF2-40B4-BE49-F238E27FC236}">
                <a16:creationId xmlns:a16="http://schemas.microsoft.com/office/drawing/2014/main" id="{2E0CAE2F-2706-4A9C-BE20-E3C3CC32351B}"/>
              </a:ext>
            </a:extLst>
          </p:cNvPr>
          <p:cNvSpPr>
            <a:spLocks noChangeShapeType="1"/>
          </p:cNvSpPr>
          <p:nvPr/>
        </p:nvSpPr>
        <p:spPr bwMode="auto">
          <a:xfrm>
            <a:off x="31087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67" name="Line 7">
            <a:extLst>
              <a:ext uri="{FF2B5EF4-FFF2-40B4-BE49-F238E27FC236}">
                <a16:creationId xmlns:a16="http://schemas.microsoft.com/office/drawing/2014/main" id="{C3186D14-29A2-46ED-AE39-6E3F03433EAD}"/>
              </a:ext>
            </a:extLst>
          </p:cNvPr>
          <p:cNvSpPr>
            <a:spLocks noChangeShapeType="1"/>
          </p:cNvSpPr>
          <p:nvPr/>
        </p:nvSpPr>
        <p:spPr bwMode="auto">
          <a:xfrm>
            <a:off x="37945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68" name="Line 8">
            <a:extLst>
              <a:ext uri="{FF2B5EF4-FFF2-40B4-BE49-F238E27FC236}">
                <a16:creationId xmlns:a16="http://schemas.microsoft.com/office/drawing/2014/main" id="{EE5E8F4E-94F7-4424-BCD0-042C21F41A5A}"/>
              </a:ext>
            </a:extLst>
          </p:cNvPr>
          <p:cNvSpPr>
            <a:spLocks noChangeShapeType="1"/>
          </p:cNvSpPr>
          <p:nvPr/>
        </p:nvSpPr>
        <p:spPr bwMode="auto">
          <a:xfrm>
            <a:off x="4479131" y="4357689"/>
            <a:ext cx="1191"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69" name="Line 9">
            <a:extLst>
              <a:ext uri="{FF2B5EF4-FFF2-40B4-BE49-F238E27FC236}">
                <a16:creationId xmlns:a16="http://schemas.microsoft.com/office/drawing/2014/main" id="{EE550CC0-5272-4950-9B8E-4BDFE7F1D9B3}"/>
              </a:ext>
            </a:extLst>
          </p:cNvPr>
          <p:cNvSpPr>
            <a:spLocks noChangeShapeType="1"/>
          </p:cNvSpPr>
          <p:nvPr/>
        </p:nvSpPr>
        <p:spPr bwMode="auto">
          <a:xfrm>
            <a:off x="51661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0" name="Line 10">
            <a:extLst>
              <a:ext uri="{FF2B5EF4-FFF2-40B4-BE49-F238E27FC236}">
                <a16:creationId xmlns:a16="http://schemas.microsoft.com/office/drawing/2014/main" id="{1C773D49-B4FE-44A4-903E-E1E6AE7DA7CA}"/>
              </a:ext>
            </a:extLst>
          </p:cNvPr>
          <p:cNvSpPr>
            <a:spLocks noChangeShapeType="1"/>
          </p:cNvSpPr>
          <p:nvPr/>
        </p:nvSpPr>
        <p:spPr bwMode="auto">
          <a:xfrm>
            <a:off x="58519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1" name="Line 11">
            <a:extLst>
              <a:ext uri="{FF2B5EF4-FFF2-40B4-BE49-F238E27FC236}">
                <a16:creationId xmlns:a16="http://schemas.microsoft.com/office/drawing/2014/main" id="{02C1700A-E9D1-4F1B-9CE6-1E05BF39DDD8}"/>
              </a:ext>
            </a:extLst>
          </p:cNvPr>
          <p:cNvSpPr>
            <a:spLocks noChangeShapeType="1"/>
          </p:cNvSpPr>
          <p:nvPr/>
        </p:nvSpPr>
        <p:spPr bwMode="auto">
          <a:xfrm>
            <a:off x="6537722" y="4356497"/>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2" name="Rectangle 12">
            <a:extLst>
              <a:ext uri="{FF2B5EF4-FFF2-40B4-BE49-F238E27FC236}">
                <a16:creationId xmlns:a16="http://schemas.microsoft.com/office/drawing/2014/main" id="{A5B060EA-621D-424F-AF92-AC12D366B698}"/>
              </a:ext>
            </a:extLst>
          </p:cNvPr>
          <p:cNvSpPr>
            <a:spLocks noChangeArrowheads="1"/>
          </p:cNvSpPr>
          <p:nvPr/>
        </p:nvSpPr>
        <p:spPr bwMode="auto">
          <a:xfrm>
            <a:off x="1966913" y="5032773"/>
            <a:ext cx="1778533"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a:solidFill>
                  <a:srgbClr val="FFFFFF"/>
                </a:solidFill>
                <a:effectLst>
                  <a:outerShdw blurRad="38100" dist="38100" dir="2700000" algn="tl">
                    <a:srgbClr val="000000"/>
                  </a:outerShdw>
                </a:effectLst>
              </a:rPr>
              <a:t>An array of data</a:t>
            </a:r>
          </a:p>
        </p:txBody>
      </p:sp>
      <p:sp useBgFill="1">
        <p:nvSpPr>
          <p:cNvPr id="40973" name="Freeform 13">
            <a:extLst>
              <a:ext uri="{FF2B5EF4-FFF2-40B4-BE49-F238E27FC236}">
                <a16:creationId xmlns:a16="http://schemas.microsoft.com/office/drawing/2014/main" id="{B81F0806-DEB2-491C-83E3-6F7C754F39DD}"/>
              </a:ext>
            </a:extLst>
          </p:cNvPr>
          <p:cNvSpPr>
            <a:spLocks/>
          </p:cNvSpPr>
          <p:nvPr/>
        </p:nvSpPr>
        <p:spPr bwMode="auto">
          <a:xfrm>
            <a:off x="6741319" y="3977879"/>
            <a:ext cx="738188" cy="1295400"/>
          </a:xfrm>
          <a:custGeom>
            <a:avLst/>
            <a:gdLst>
              <a:gd name="T0" fmla="*/ 360 w 620"/>
              <a:gd name="T1" fmla="*/ 0 h 1088"/>
              <a:gd name="T2" fmla="*/ 0 w 620"/>
              <a:gd name="T3" fmla="*/ 447 h 1088"/>
              <a:gd name="T4" fmla="*/ 101 w 620"/>
              <a:gd name="T5" fmla="*/ 607 h 1088"/>
              <a:gd name="T6" fmla="*/ 43 w 620"/>
              <a:gd name="T7" fmla="*/ 719 h 1088"/>
              <a:gd name="T8" fmla="*/ 201 w 620"/>
              <a:gd name="T9" fmla="*/ 1087 h 1088"/>
              <a:gd name="T10" fmla="*/ 619 w 620"/>
              <a:gd name="T11" fmla="*/ 959 h 1088"/>
              <a:gd name="T12" fmla="*/ 360 w 620"/>
              <a:gd name="T13" fmla="*/ 0 h 1088"/>
            </a:gdLst>
            <a:ahLst/>
            <a:cxnLst>
              <a:cxn ang="0">
                <a:pos x="T0" y="T1"/>
              </a:cxn>
              <a:cxn ang="0">
                <a:pos x="T2" y="T3"/>
              </a:cxn>
              <a:cxn ang="0">
                <a:pos x="T4" y="T5"/>
              </a:cxn>
              <a:cxn ang="0">
                <a:pos x="T6" y="T7"/>
              </a:cxn>
              <a:cxn ang="0">
                <a:pos x="T8" y="T9"/>
              </a:cxn>
              <a:cxn ang="0">
                <a:pos x="T10" y="T11"/>
              </a:cxn>
              <a:cxn ang="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4" name="Line 14">
            <a:extLst>
              <a:ext uri="{FF2B5EF4-FFF2-40B4-BE49-F238E27FC236}">
                <a16:creationId xmlns:a16="http://schemas.microsoft.com/office/drawing/2014/main" id="{9FECC0F5-B4B8-4BFE-878A-891D0C4A6A2E}"/>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5" name="AutoShape 15">
            <a:extLst>
              <a:ext uri="{FF2B5EF4-FFF2-40B4-BE49-F238E27FC236}">
                <a16:creationId xmlns:a16="http://schemas.microsoft.com/office/drawing/2014/main" id="{FF4634F9-B408-4F20-8804-E16117500755}"/>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40976" name="Line 16">
            <a:extLst>
              <a:ext uri="{FF2B5EF4-FFF2-40B4-BE49-F238E27FC236}">
                <a16:creationId xmlns:a16="http://schemas.microsoft.com/office/drawing/2014/main" id="{9C0AED7F-B5D3-45E2-9A8E-87F5643AE4C9}"/>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7" name="AutoShape 17">
            <a:extLst>
              <a:ext uri="{FF2B5EF4-FFF2-40B4-BE49-F238E27FC236}">
                <a16:creationId xmlns:a16="http://schemas.microsoft.com/office/drawing/2014/main" id="{0EC28320-2B54-48CD-AA25-8A72BE8A2A3D}"/>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40978" name="Line 18">
            <a:extLst>
              <a:ext uri="{FF2B5EF4-FFF2-40B4-BE49-F238E27FC236}">
                <a16:creationId xmlns:a16="http://schemas.microsoft.com/office/drawing/2014/main" id="{E9D7F202-9124-4695-B88C-2C2B213C9654}"/>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79" name="AutoShape 19">
            <a:extLst>
              <a:ext uri="{FF2B5EF4-FFF2-40B4-BE49-F238E27FC236}">
                <a16:creationId xmlns:a16="http://schemas.microsoft.com/office/drawing/2014/main" id="{36E56D5A-94DB-4776-BE40-A14665DF5087}"/>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40980" name="Line 20">
            <a:extLst>
              <a:ext uri="{FF2B5EF4-FFF2-40B4-BE49-F238E27FC236}">
                <a16:creationId xmlns:a16="http://schemas.microsoft.com/office/drawing/2014/main" id="{E4104050-724A-4387-B4F9-D1292FF863A6}"/>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81" name="AutoShape 21">
            <a:extLst>
              <a:ext uri="{FF2B5EF4-FFF2-40B4-BE49-F238E27FC236}">
                <a16:creationId xmlns:a16="http://schemas.microsoft.com/office/drawing/2014/main" id="{EBC58AE3-FBFA-488A-A535-FA5B8A71BC87}"/>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40982" name="AutoShape 22">
            <a:extLst>
              <a:ext uri="{FF2B5EF4-FFF2-40B4-BE49-F238E27FC236}">
                <a16:creationId xmlns:a16="http://schemas.microsoft.com/office/drawing/2014/main" id="{D4AE8893-34F2-427A-9270-AB8E30BF3424}"/>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40983" name="Rectangle 23">
            <a:extLst>
              <a:ext uri="{FF2B5EF4-FFF2-40B4-BE49-F238E27FC236}">
                <a16:creationId xmlns:a16="http://schemas.microsoft.com/office/drawing/2014/main" id="{B6861B6C-8010-4923-B413-0801C96407C6}"/>
              </a:ext>
            </a:extLst>
          </p:cNvPr>
          <p:cNvSpPr>
            <a:spLocks noChangeArrowheads="1"/>
          </p:cNvSpPr>
          <p:nvPr/>
        </p:nvSpPr>
        <p:spPr bwMode="auto">
          <a:xfrm>
            <a:off x="2580085"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42</a:t>
            </a:r>
          </a:p>
        </p:txBody>
      </p:sp>
      <p:sp>
        <p:nvSpPr>
          <p:cNvPr id="40984" name="Arc 24">
            <a:extLst>
              <a:ext uri="{FF2B5EF4-FFF2-40B4-BE49-F238E27FC236}">
                <a16:creationId xmlns:a16="http://schemas.microsoft.com/office/drawing/2014/main" id="{0353F1F4-0AC1-4335-92EA-8CDA1D08C582}"/>
              </a:ext>
            </a:extLst>
          </p:cNvPr>
          <p:cNvSpPr>
            <a:spLocks/>
          </p:cNvSpPr>
          <p:nvPr/>
        </p:nvSpPr>
        <p:spPr bwMode="auto">
          <a:xfrm rot="5400000">
            <a:off x="4997650" y="2660452"/>
            <a:ext cx="1431131" cy="2489597"/>
          </a:xfrm>
          <a:custGeom>
            <a:avLst/>
            <a:gdLst>
              <a:gd name="G0" fmla="+- 18 0 0"/>
              <a:gd name="G1" fmla="+- 21600 0 0"/>
              <a:gd name="G2" fmla="+- 21600 0 0"/>
              <a:gd name="T0" fmla="*/ 0 w 21618"/>
              <a:gd name="T1" fmla="*/ 0 h 21600"/>
              <a:gd name="T2" fmla="*/ 21618 w 21618"/>
              <a:gd name="T3" fmla="*/ 21600 h 21600"/>
              <a:gd name="T4" fmla="*/ 18 w 21618"/>
              <a:gd name="T5" fmla="*/ 21600 h 21600"/>
            </a:gdLst>
            <a:ahLst/>
            <a:cxnLst>
              <a:cxn ang="0">
                <a:pos x="T0" y="T1"/>
              </a:cxn>
              <a:cxn ang="0">
                <a:pos x="T2" y="T3"/>
              </a:cxn>
              <a:cxn ang="0">
                <a:pos x="T4" y="T5"/>
              </a:cxn>
            </a:cxnLst>
            <a:rect l="0" t="0" r="r" b="b"/>
            <a:pathLst>
              <a:path w="21618" h="21600" fill="none" extrusionOk="0">
                <a:moveTo>
                  <a:pt x="0" y="0"/>
                </a:moveTo>
                <a:cubicBezTo>
                  <a:pt x="6" y="0"/>
                  <a:pt x="12" y="0"/>
                  <a:pt x="18" y="0"/>
                </a:cubicBezTo>
                <a:cubicBezTo>
                  <a:pt x="11947" y="0"/>
                  <a:pt x="21618" y="9670"/>
                  <a:pt x="21618" y="21600"/>
                </a:cubicBezTo>
              </a:path>
              <a:path w="21618" h="21600" stroke="0" extrusionOk="0">
                <a:moveTo>
                  <a:pt x="0" y="0"/>
                </a:moveTo>
                <a:cubicBezTo>
                  <a:pt x="6" y="0"/>
                  <a:pt x="12" y="0"/>
                  <a:pt x="18" y="0"/>
                </a:cubicBezTo>
                <a:cubicBezTo>
                  <a:pt x="11947" y="0"/>
                  <a:pt x="21618" y="9670"/>
                  <a:pt x="21618" y="21600"/>
                </a:cubicBezTo>
                <a:lnTo>
                  <a:pt x="18" y="21600"/>
                </a:lnTo>
                <a:close/>
              </a:path>
            </a:pathLst>
          </a:custGeom>
          <a:noFill/>
          <a:ln w="76200" cap="rnd">
            <a:solidFill>
              <a:schemeClr val="accent2"/>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0985" name="Rectangle 25">
            <a:extLst>
              <a:ext uri="{FF2B5EF4-FFF2-40B4-BE49-F238E27FC236}">
                <a16:creationId xmlns:a16="http://schemas.microsoft.com/office/drawing/2014/main" id="{B38E149F-A4BC-4CF6-8C81-B605E3688AB6}"/>
              </a:ext>
            </a:extLst>
          </p:cNvPr>
          <p:cNvSpPr>
            <a:spLocks noChangeArrowheads="1"/>
          </p:cNvSpPr>
          <p:nvPr/>
        </p:nvSpPr>
        <p:spPr bwMode="auto">
          <a:xfrm>
            <a:off x="3243263"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35</a:t>
            </a:r>
          </a:p>
        </p:txBody>
      </p:sp>
      <p:sp>
        <p:nvSpPr>
          <p:cNvPr id="40986" name="Rectangle 26">
            <a:extLst>
              <a:ext uri="{FF2B5EF4-FFF2-40B4-BE49-F238E27FC236}">
                <a16:creationId xmlns:a16="http://schemas.microsoft.com/office/drawing/2014/main" id="{29D1BA95-58FC-42E2-B2F8-84BD2B77D11F}"/>
              </a:ext>
            </a:extLst>
          </p:cNvPr>
          <p:cNvSpPr>
            <a:spLocks noChangeArrowheads="1"/>
          </p:cNvSpPr>
          <p:nvPr/>
        </p:nvSpPr>
        <p:spPr bwMode="auto">
          <a:xfrm>
            <a:off x="3906441"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23</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4F6BFCB-36D4-41E6-9F77-E1C4C91012E9}"/>
              </a:ext>
            </a:extLst>
          </p:cNvPr>
          <p:cNvSpPr>
            <a:spLocks noGrp="1" noChangeArrowheads="1"/>
          </p:cNvSpPr>
          <p:nvPr>
            <p:ph type="title"/>
          </p:nvPr>
        </p:nvSpPr>
        <p:spPr>
          <a:xfrm>
            <a:off x="590867" y="287537"/>
            <a:ext cx="8151711"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Implementing a Heap</a:t>
            </a:r>
          </a:p>
        </p:txBody>
      </p:sp>
      <p:sp>
        <p:nvSpPr>
          <p:cNvPr id="43011" name="Rectangle 3">
            <a:extLst>
              <a:ext uri="{FF2B5EF4-FFF2-40B4-BE49-F238E27FC236}">
                <a16:creationId xmlns:a16="http://schemas.microsoft.com/office/drawing/2014/main" id="{8F41B995-6706-4CE4-8148-59E953496D85}"/>
              </a:ext>
            </a:extLst>
          </p:cNvPr>
          <p:cNvSpPr>
            <a:spLocks noGrp="1" noChangeArrowheads="1"/>
          </p:cNvSpPr>
          <p:nvPr>
            <p:ph type="body" sz="half" idx="1"/>
          </p:nvPr>
        </p:nvSpPr>
        <p:spPr>
          <a:xfrm>
            <a:off x="1657350" y="2343150"/>
            <a:ext cx="2549129"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r>
              <a:rPr lang="en-US" altLang="en-US" dirty="0"/>
              <a:t>Data from the next row goes in the next two array locations.                  </a:t>
            </a:r>
          </a:p>
        </p:txBody>
      </p:sp>
      <p:sp>
        <p:nvSpPr>
          <p:cNvPr id="43012" name="Rectangle 4">
            <a:extLst>
              <a:ext uri="{FF2B5EF4-FFF2-40B4-BE49-F238E27FC236}">
                <a16:creationId xmlns:a16="http://schemas.microsoft.com/office/drawing/2014/main" id="{1551923C-0680-4BF4-91EC-C77C76BC3428}"/>
              </a:ext>
            </a:extLst>
          </p:cNvPr>
          <p:cNvSpPr>
            <a:spLocks noChangeArrowheads="1"/>
          </p:cNvSpPr>
          <p:nvPr/>
        </p:nvSpPr>
        <p:spPr bwMode="auto">
          <a:xfrm>
            <a:off x="2424113" y="4360070"/>
            <a:ext cx="4535091" cy="5893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43013" name="Line 5">
            <a:extLst>
              <a:ext uri="{FF2B5EF4-FFF2-40B4-BE49-F238E27FC236}">
                <a16:creationId xmlns:a16="http://schemas.microsoft.com/office/drawing/2014/main" id="{A758BFFC-2A6D-41A8-8663-BCC45009F1A6}"/>
              </a:ext>
            </a:extLst>
          </p:cNvPr>
          <p:cNvSpPr>
            <a:spLocks noChangeShapeType="1"/>
          </p:cNvSpPr>
          <p:nvPr/>
        </p:nvSpPr>
        <p:spPr bwMode="auto">
          <a:xfrm>
            <a:off x="31087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14" name="Line 6">
            <a:extLst>
              <a:ext uri="{FF2B5EF4-FFF2-40B4-BE49-F238E27FC236}">
                <a16:creationId xmlns:a16="http://schemas.microsoft.com/office/drawing/2014/main" id="{2CEC0A7E-BE7E-4CBB-91E9-F44D4C7C50CD}"/>
              </a:ext>
            </a:extLst>
          </p:cNvPr>
          <p:cNvSpPr>
            <a:spLocks noChangeShapeType="1"/>
          </p:cNvSpPr>
          <p:nvPr/>
        </p:nvSpPr>
        <p:spPr bwMode="auto">
          <a:xfrm>
            <a:off x="37945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15" name="Line 7">
            <a:extLst>
              <a:ext uri="{FF2B5EF4-FFF2-40B4-BE49-F238E27FC236}">
                <a16:creationId xmlns:a16="http://schemas.microsoft.com/office/drawing/2014/main" id="{BD73F5A0-85C2-433D-A146-817C6E034252}"/>
              </a:ext>
            </a:extLst>
          </p:cNvPr>
          <p:cNvSpPr>
            <a:spLocks noChangeShapeType="1"/>
          </p:cNvSpPr>
          <p:nvPr/>
        </p:nvSpPr>
        <p:spPr bwMode="auto">
          <a:xfrm>
            <a:off x="4479131" y="4357689"/>
            <a:ext cx="1191"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16" name="Line 8">
            <a:extLst>
              <a:ext uri="{FF2B5EF4-FFF2-40B4-BE49-F238E27FC236}">
                <a16:creationId xmlns:a16="http://schemas.microsoft.com/office/drawing/2014/main" id="{BEE125E7-0632-4E57-AAE1-686197DC3DB4}"/>
              </a:ext>
            </a:extLst>
          </p:cNvPr>
          <p:cNvSpPr>
            <a:spLocks noChangeShapeType="1"/>
          </p:cNvSpPr>
          <p:nvPr/>
        </p:nvSpPr>
        <p:spPr bwMode="auto">
          <a:xfrm>
            <a:off x="51661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17" name="Line 9">
            <a:extLst>
              <a:ext uri="{FF2B5EF4-FFF2-40B4-BE49-F238E27FC236}">
                <a16:creationId xmlns:a16="http://schemas.microsoft.com/office/drawing/2014/main" id="{93BF6F29-C247-4A84-B832-5E13033C58CB}"/>
              </a:ext>
            </a:extLst>
          </p:cNvPr>
          <p:cNvSpPr>
            <a:spLocks noChangeShapeType="1"/>
          </p:cNvSpPr>
          <p:nvPr/>
        </p:nvSpPr>
        <p:spPr bwMode="auto">
          <a:xfrm>
            <a:off x="58519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18" name="Line 10">
            <a:extLst>
              <a:ext uri="{FF2B5EF4-FFF2-40B4-BE49-F238E27FC236}">
                <a16:creationId xmlns:a16="http://schemas.microsoft.com/office/drawing/2014/main" id="{15A4BDE6-EA7D-485A-8F9D-0FF3C5971B1C}"/>
              </a:ext>
            </a:extLst>
          </p:cNvPr>
          <p:cNvSpPr>
            <a:spLocks noChangeShapeType="1"/>
          </p:cNvSpPr>
          <p:nvPr/>
        </p:nvSpPr>
        <p:spPr bwMode="auto">
          <a:xfrm>
            <a:off x="6537722" y="4356497"/>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19" name="Rectangle 11">
            <a:extLst>
              <a:ext uri="{FF2B5EF4-FFF2-40B4-BE49-F238E27FC236}">
                <a16:creationId xmlns:a16="http://schemas.microsoft.com/office/drawing/2014/main" id="{B7423213-DA17-483E-8882-6FD9351E25FE}"/>
              </a:ext>
            </a:extLst>
          </p:cNvPr>
          <p:cNvSpPr>
            <a:spLocks noChangeArrowheads="1"/>
          </p:cNvSpPr>
          <p:nvPr/>
        </p:nvSpPr>
        <p:spPr bwMode="auto">
          <a:xfrm>
            <a:off x="1966913" y="5032773"/>
            <a:ext cx="1778533"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a:solidFill>
                  <a:srgbClr val="FFFFFF"/>
                </a:solidFill>
                <a:effectLst>
                  <a:outerShdw blurRad="38100" dist="38100" dir="2700000" algn="tl">
                    <a:srgbClr val="000000"/>
                  </a:outerShdw>
                </a:effectLst>
              </a:rPr>
              <a:t>An array of data</a:t>
            </a:r>
          </a:p>
        </p:txBody>
      </p:sp>
      <p:sp useBgFill="1">
        <p:nvSpPr>
          <p:cNvPr id="43020" name="Freeform 12">
            <a:extLst>
              <a:ext uri="{FF2B5EF4-FFF2-40B4-BE49-F238E27FC236}">
                <a16:creationId xmlns:a16="http://schemas.microsoft.com/office/drawing/2014/main" id="{3F64EB9B-A8EE-4547-8384-7DC755AA9AE5}"/>
              </a:ext>
            </a:extLst>
          </p:cNvPr>
          <p:cNvSpPr>
            <a:spLocks/>
          </p:cNvSpPr>
          <p:nvPr/>
        </p:nvSpPr>
        <p:spPr bwMode="auto">
          <a:xfrm>
            <a:off x="6741319" y="3977879"/>
            <a:ext cx="738188" cy="1295400"/>
          </a:xfrm>
          <a:custGeom>
            <a:avLst/>
            <a:gdLst>
              <a:gd name="T0" fmla="*/ 360 w 620"/>
              <a:gd name="T1" fmla="*/ 0 h 1088"/>
              <a:gd name="T2" fmla="*/ 0 w 620"/>
              <a:gd name="T3" fmla="*/ 447 h 1088"/>
              <a:gd name="T4" fmla="*/ 101 w 620"/>
              <a:gd name="T5" fmla="*/ 607 h 1088"/>
              <a:gd name="T6" fmla="*/ 43 w 620"/>
              <a:gd name="T7" fmla="*/ 719 h 1088"/>
              <a:gd name="T8" fmla="*/ 201 w 620"/>
              <a:gd name="T9" fmla="*/ 1087 h 1088"/>
              <a:gd name="T10" fmla="*/ 619 w 620"/>
              <a:gd name="T11" fmla="*/ 959 h 1088"/>
              <a:gd name="T12" fmla="*/ 360 w 620"/>
              <a:gd name="T13" fmla="*/ 0 h 1088"/>
            </a:gdLst>
            <a:ahLst/>
            <a:cxnLst>
              <a:cxn ang="0">
                <a:pos x="T0" y="T1"/>
              </a:cxn>
              <a:cxn ang="0">
                <a:pos x="T2" y="T3"/>
              </a:cxn>
              <a:cxn ang="0">
                <a:pos x="T4" y="T5"/>
              </a:cxn>
              <a:cxn ang="0">
                <a:pos x="T6" y="T7"/>
              </a:cxn>
              <a:cxn ang="0">
                <a:pos x="T8" y="T9"/>
              </a:cxn>
              <a:cxn ang="0">
                <a:pos x="T10" y="T11"/>
              </a:cxn>
              <a:cxn ang="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21" name="Line 13">
            <a:extLst>
              <a:ext uri="{FF2B5EF4-FFF2-40B4-BE49-F238E27FC236}">
                <a16:creationId xmlns:a16="http://schemas.microsoft.com/office/drawing/2014/main" id="{90FB80CB-6D21-4604-BFDC-71AC2284019A}"/>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22" name="AutoShape 14">
            <a:extLst>
              <a:ext uri="{FF2B5EF4-FFF2-40B4-BE49-F238E27FC236}">
                <a16:creationId xmlns:a16="http://schemas.microsoft.com/office/drawing/2014/main" id="{4F2E2744-3660-40D1-9B9D-DEB0EF9B199B}"/>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43023" name="Line 15">
            <a:extLst>
              <a:ext uri="{FF2B5EF4-FFF2-40B4-BE49-F238E27FC236}">
                <a16:creationId xmlns:a16="http://schemas.microsoft.com/office/drawing/2014/main" id="{4A81E588-61EE-4CDF-A333-82F50FB0F9E6}"/>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24" name="AutoShape 16">
            <a:extLst>
              <a:ext uri="{FF2B5EF4-FFF2-40B4-BE49-F238E27FC236}">
                <a16:creationId xmlns:a16="http://schemas.microsoft.com/office/drawing/2014/main" id="{F5D2E2AE-E1DF-4A30-8348-B646119BECEC}"/>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43025" name="Line 17">
            <a:extLst>
              <a:ext uri="{FF2B5EF4-FFF2-40B4-BE49-F238E27FC236}">
                <a16:creationId xmlns:a16="http://schemas.microsoft.com/office/drawing/2014/main" id="{27457668-388E-432A-9D96-51CCB91BCB50}"/>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26" name="AutoShape 18">
            <a:extLst>
              <a:ext uri="{FF2B5EF4-FFF2-40B4-BE49-F238E27FC236}">
                <a16:creationId xmlns:a16="http://schemas.microsoft.com/office/drawing/2014/main" id="{56F10C13-B275-4D09-A476-FFDDBFC6B9B9}"/>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43027" name="Line 19">
            <a:extLst>
              <a:ext uri="{FF2B5EF4-FFF2-40B4-BE49-F238E27FC236}">
                <a16:creationId xmlns:a16="http://schemas.microsoft.com/office/drawing/2014/main" id="{AB065F4F-6712-4890-99B7-338509E411D2}"/>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28" name="AutoShape 20">
            <a:extLst>
              <a:ext uri="{FF2B5EF4-FFF2-40B4-BE49-F238E27FC236}">
                <a16:creationId xmlns:a16="http://schemas.microsoft.com/office/drawing/2014/main" id="{6A4AB276-B0F0-42C4-89F1-513F19385B65}"/>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43029" name="AutoShape 21">
            <a:extLst>
              <a:ext uri="{FF2B5EF4-FFF2-40B4-BE49-F238E27FC236}">
                <a16:creationId xmlns:a16="http://schemas.microsoft.com/office/drawing/2014/main" id="{9B9D3687-A1A5-4BD0-B777-643D8BA845C0}"/>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43030" name="Rectangle 22">
            <a:extLst>
              <a:ext uri="{FF2B5EF4-FFF2-40B4-BE49-F238E27FC236}">
                <a16:creationId xmlns:a16="http://schemas.microsoft.com/office/drawing/2014/main" id="{995110AE-1E44-4930-B002-016E4A1EEA19}"/>
              </a:ext>
            </a:extLst>
          </p:cNvPr>
          <p:cNvSpPr>
            <a:spLocks noChangeArrowheads="1"/>
          </p:cNvSpPr>
          <p:nvPr/>
        </p:nvSpPr>
        <p:spPr bwMode="auto">
          <a:xfrm>
            <a:off x="2580085"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42</a:t>
            </a:r>
          </a:p>
        </p:txBody>
      </p:sp>
      <p:sp>
        <p:nvSpPr>
          <p:cNvPr id="43031" name="Rectangle 23">
            <a:extLst>
              <a:ext uri="{FF2B5EF4-FFF2-40B4-BE49-F238E27FC236}">
                <a16:creationId xmlns:a16="http://schemas.microsoft.com/office/drawing/2014/main" id="{215ADF32-3879-4AB5-A3CC-63336B4A1137}"/>
              </a:ext>
            </a:extLst>
          </p:cNvPr>
          <p:cNvSpPr>
            <a:spLocks noChangeArrowheads="1"/>
          </p:cNvSpPr>
          <p:nvPr/>
        </p:nvSpPr>
        <p:spPr bwMode="auto">
          <a:xfrm>
            <a:off x="3243263"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35</a:t>
            </a:r>
          </a:p>
        </p:txBody>
      </p:sp>
      <p:sp>
        <p:nvSpPr>
          <p:cNvPr id="43032" name="Rectangle 24">
            <a:extLst>
              <a:ext uri="{FF2B5EF4-FFF2-40B4-BE49-F238E27FC236}">
                <a16:creationId xmlns:a16="http://schemas.microsoft.com/office/drawing/2014/main" id="{730D4F00-896C-4922-BD22-4F4CBC721E46}"/>
              </a:ext>
            </a:extLst>
          </p:cNvPr>
          <p:cNvSpPr>
            <a:spLocks noChangeArrowheads="1"/>
          </p:cNvSpPr>
          <p:nvPr/>
        </p:nvSpPr>
        <p:spPr bwMode="auto">
          <a:xfrm>
            <a:off x="3906441"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23</a:t>
            </a:r>
          </a:p>
        </p:txBody>
      </p:sp>
      <p:sp>
        <p:nvSpPr>
          <p:cNvPr id="43033" name="Line 25">
            <a:extLst>
              <a:ext uri="{FF2B5EF4-FFF2-40B4-BE49-F238E27FC236}">
                <a16:creationId xmlns:a16="http://schemas.microsoft.com/office/drawing/2014/main" id="{1A8BEA44-9F58-42F7-B5C1-09D87DD3942F}"/>
              </a:ext>
            </a:extLst>
          </p:cNvPr>
          <p:cNvSpPr>
            <a:spLocks noChangeShapeType="1"/>
          </p:cNvSpPr>
          <p:nvPr/>
        </p:nvSpPr>
        <p:spPr bwMode="auto">
          <a:xfrm flipH="1">
            <a:off x="4812506" y="3749279"/>
            <a:ext cx="114300" cy="62865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34" name="Line 26">
            <a:extLst>
              <a:ext uri="{FF2B5EF4-FFF2-40B4-BE49-F238E27FC236}">
                <a16:creationId xmlns:a16="http://schemas.microsoft.com/office/drawing/2014/main" id="{6A188911-8F47-4C55-B239-3B1DF2269581}"/>
              </a:ext>
            </a:extLst>
          </p:cNvPr>
          <p:cNvSpPr>
            <a:spLocks noChangeShapeType="1"/>
          </p:cNvSpPr>
          <p:nvPr/>
        </p:nvSpPr>
        <p:spPr bwMode="auto">
          <a:xfrm flipH="1">
            <a:off x="5463779" y="3794522"/>
            <a:ext cx="457200" cy="6858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3035" name="Rectangle 27">
            <a:extLst>
              <a:ext uri="{FF2B5EF4-FFF2-40B4-BE49-F238E27FC236}">
                <a16:creationId xmlns:a16="http://schemas.microsoft.com/office/drawing/2014/main" id="{FC6615EF-2E9C-43A9-9BB1-F3A4188FF004}"/>
              </a:ext>
            </a:extLst>
          </p:cNvPr>
          <p:cNvSpPr>
            <a:spLocks noChangeArrowheads="1"/>
          </p:cNvSpPr>
          <p:nvPr/>
        </p:nvSpPr>
        <p:spPr bwMode="auto">
          <a:xfrm>
            <a:off x="4602956" y="4505326"/>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27</a:t>
            </a:r>
          </a:p>
        </p:txBody>
      </p:sp>
      <p:sp>
        <p:nvSpPr>
          <p:cNvPr id="43036" name="Rectangle 28">
            <a:extLst>
              <a:ext uri="{FF2B5EF4-FFF2-40B4-BE49-F238E27FC236}">
                <a16:creationId xmlns:a16="http://schemas.microsoft.com/office/drawing/2014/main" id="{3A5714F5-2190-4125-A63B-0241330AA8A4}"/>
              </a:ext>
            </a:extLst>
          </p:cNvPr>
          <p:cNvSpPr>
            <a:spLocks noChangeArrowheads="1"/>
          </p:cNvSpPr>
          <p:nvPr/>
        </p:nvSpPr>
        <p:spPr bwMode="auto">
          <a:xfrm>
            <a:off x="5266135" y="4505326"/>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21</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C6EDC1F-2347-48F1-86C7-FAEDAAD21C74}"/>
              </a:ext>
            </a:extLst>
          </p:cNvPr>
          <p:cNvSpPr>
            <a:spLocks noGrp="1" noChangeArrowheads="1"/>
          </p:cNvSpPr>
          <p:nvPr>
            <p:ph type="title"/>
          </p:nvPr>
        </p:nvSpPr>
        <p:spPr>
          <a:xfrm>
            <a:off x="1657350" y="1028700"/>
            <a:ext cx="5829300"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Implementing a Heap</a:t>
            </a:r>
          </a:p>
        </p:txBody>
      </p:sp>
      <p:sp>
        <p:nvSpPr>
          <p:cNvPr id="45059" name="Rectangle 3">
            <a:extLst>
              <a:ext uri="{FF2B5EF4-FFF2-40B4-BE49-F238E27FC236}">
                <a16:creationId xmlns:a16="http://schemas.microsoft.com/office/drawing/2014/main" id="{257441FA-F26D-4B3E-9E71-C1614ABB5394}"/>
              </a:ext>
            </a:extLst>
          </p:cNvPr>
          <p:cNvSpPr>
            <a:spLocks noGrp="1" noChangeArrowheads="1"/>
          </p:cNvSpPr>
          <p:nvPr>
            <p:ph type="body" sz="half" idx="1"/>
          </p:nvPr>
        </p:nvSpPr>
        <p:spPr>
          <a:xfrm>
            <a:off x="1657350" y="2343150"/>
            <a:ext cx="2549129"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r>
              <a:rPr lang="en-US" altLang="en-US" dirty="0"/>
              <a:t>Data from the next row goes in the next two array locations.                  </a:t>
            </a:r>
          </a:p>
        </p:txBody>
      </p:sp>
      <p:sp>
        <p:nvSpPr>
          <p:cNvPr id="45060" name="Rectangle 4">
            <a:extLst>
              <a:ext uri="{FF2B5EF4-FFF2-40B4-BE49-F238E27FC236}">
                <a16:creationId xmlns:a16="http://schemas.microsoft.com/office/drawing/2014/main" id="{464A99FC-0142-4172-B7D5-FD357ED2A9F3}"/>
              </a:ext>
            </a:extLst>
          </p:cNvPr>
          <p:cNvSpPr>
            <a:spLocks noChangeArrowheads="1"/>
          </p:cNvSpPr>
          <p:nvPr/>
        </p:nvSpPr>
        <p:spPr bwMode="auto">
          <a:xfrm>
            <a:off x="2424113" y="4360070"/>
            <a:ext cx="4535091" cy="5893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45061" name="Line 5">
            <a:extLst>
              <a:ext uri="{FF2B5EF4-FFF2-40B4-BE49-F238E27FC236}">
                <a16:creationId xmlns:a16="http://schemas.microsoft.com/office/drawing/2014/main" id="{237C7BFF-C786-4B3C-BC55-65AED9672E66}"/>
              </a:ext>
            </a:extLst>
          </p:cNvPr>
          <p:cNvSpPr>
            <a:spLocks noChangeShapeType="1"/>
          </p:cNvSpPr>
          <p:nvPr/>
        </p:nvSpPr>
        <p:spPr bwMode="auto">
          <a:xfrm>
            <a:off x="31087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2" name="Line 6">
            <a:extLst>
              <a:ext uri="{FF2B5EF4-FFF2-40B4-BE49-F238E27FC236}">
                <a16:creationId xmlns:a16="http://schemas.microsoft.com/office/drawing/2014/main" id="{A13305EB-57FE-41E5-AAFB-2409EFBDC823}"/>
              </a:ext>
            </a:extLst>
          </p:cNvPr>
          <p:cNvSpPr>
            <a:spLocks noChangeShapeType="1"/>
          </p:cNvSpPr>
          <p:nvPr/>
        </p:nvSpPr>
        <p:spPr bwMode="auto">
          <a:xfrm>
            <a:off x="3794522" y="4357689"/>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3" name="Line 7">
            <a:extLst>
              <a:ext uri="{FF2B5EF4-FFF2-40B4-BE49-F238E27FC236}">
                <a16:creationId xmlns:a16="http://schemas.microsoft.com/office/drawing/2014/main" id="{3EA4A786-3ADB-43ED-93E1-46B1AE15C82E}"/>
              </a:ext>
            </a:extLst>
          </p:cNvPr>
          <p:cNvSpPr>
            <a:spLocks noChangeShapeType="1"/>
          </p:cNvSpPr>
          <p:nvPr/>
        </p:nvSpPr>
        <p:spPr bwMode="auto">
          <a:xfrm>
            <a:off x="4479131" y="4357689"/>
            <a:ext cx="1191"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4" name="Line 8">
            <a:extLst>
              <a:ext uri="{FF2B5EF4-FFF2-40B4-BE49-F238E27FC236}">
                <a16:creationId xmlns:a16="http://schemas.microsoft.com/office/drawing/2014/main" id="{3FCBB598-C754-4928-952D-40755B2303A6}"/>
              </a:ext>
            </a:extLst>
          </p:cNvPr>
          <p:cNvSpPr>
            <a:spLocks noChangeShapeType="1"/>
          </p:cNvSpPr>
          <p:nvPr/>
        </p:nvSpPr>
        <p:spPr bwMode="auto">
          <a:xfrm>
            <a:off x="51661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5" name="Line 9">
            <a:extLst>
              <a:ext uri="{FF2B5EF4-FFF2-40B4-BE49-F238E27FC236}">
                <a16:creationId xmlns:a16="http://schemas.microsoft.com/office/drawing/2014/main" id="{656B4C5C-26F0-44F1-8742-BDE7675F68B8}"/>
              </a:ext>
            </a:extLst>
          </p:cNvPr>
          <p:cNvSpPr>
            <a:spLocks noChangeShapeType="1"/>
          </p:cNvSpPr>
          <p:nvPr/>
        </p:nvSpPr>
        <p:spPr bwMode="auto">
          <a:xfrm>
            <a:off x="5851922" y="4360070"/>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6" name="Line 10">
            <a:extLst>
              <a:ext uri="{FF2B5EF4-FFF2-40B4-BE49-F238E27FC236}">
                <a16:creationId xmlns:a16="http://schemas.microsoft.com/office/drawing/2014/main" id="{87869ED6-0BD1-4AF3-8249-2A759DF89645}"/>
              </a:ext>
            </a:extLst>
          </p:cNvPr>
          <p:cNvSpPr>
            <a:spLocks noChangeShapeType="1"/>
          </p:cNvSpPr>
          <p:nvPr/>
        </p:nvSpPr>
        <p:spPr bwMode="auto">
          <a:xfrm>
            <a:off x="6537722" y="4356497"/>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7" name="Rectangle 11">
            <a:extLst>
              <a:ext uri="{FF2B5EF4-FFF2-40B4-BE49-F238E27FC236}">
                <a16:creationId xmlns:a16="http://schemas.microsoft.com/office/drawing/2014/main" id="{90C14E51-92FD-4AC1-8783-20C71339323F}"/>
              </a:ext>
            </a:extLst>
          </p:cNvPr>
          <p:cNvSpPr>
            <a:spLocks noChangeArrowheads="1"/>
          </p:cNvSpPr>
          <p:nvPr/>
        </p:nvSpPr>
        <p:spPr bwMode="auto">
          <a:xfrm>
            <a:off x="1966913" y="5032773"/>
            <a:ext cx="1778533"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a:solidFill>
                  <a:srgbClr val="FFFFFF"/>
                </a:solidFill>
                <a:effectLst>
                  <a:outerShdw blurRad="38100" dist="38100" dir="2700000" algn="tl">
                    <a:srgbClr val="000000"/>
                  </a:outerShdw>
                </a:effectLst>
              </a:rPr>
              <a:t>An array of data</a:t>
            </a:r>
          </a:p>
        </p:txBody>
      </p:sp>
      <p:sp useBgFill="1">
        <p:nvSpPr>
          <p:cNvPr id="45068" name="Freeform 12">
            <a:extLst>
              <a:ext uri="{FF2B5EF4-FFF2-40B4-BE49-F238E27FC236}">
                <a16:creationId xmlns:a16="http://schemas.microsoft.com/office/drawing/2014/main" id="{35DA2F26-750A-47CF-82E7-07610869AF47}"/>
              </a:ext>
            </a:extLst>
          </p:cNvPr>
          <p:cNvSpPr>
            <a:spLocks/>
          </p:cNvSpPr>
          <p:nvPr/>
        </p:nvSpPr>
        <p:spPr bwMode="auto">
          <a:xfrm>
            <a:off x="6741319" y="3977879"/>
            <a:ext cx="738188" cy="1295400"/>
          </a:xfrm>
          <a:custGeom>
            <a:avLst/>
            <a:gdLst>
              <a:gd name="T0" fmla="*/ 360 w 620"/>
              <a:gd name="T1" fmla="*/ 0 h 1088"/>
              <a:gd name="T2" fmla="*/ 0 w 620"/>
              <a:gd name="T3" fmla="*/ 447 h 1088"/>
              <a:gd name="T4" fmla="*/ 101 w 620"/>
              <a:gd name="T5" fmla="*/ 607 h 1088"/>
              <a:gd name="T6" fmla="*/ 43 w 620"/>
              <a:gd name="T7" fmla="*/ 719 h 1088"/>
              <a:gd name="T8" fmla="*/ 201 w 620"/>
              <a:gd name="T9" fmla="*/ 1087 h 1088"/>
              <a:gd name="T10" fmla="*/ 619 w 620"/>
              <a:gd name="T11" fmla="*/ 959 h 1088"/>
              <a:gd name="T12" fmla="*/ 360 w 620"/>
              <a:gd name="T13" fmla="*/ 0 h 1088"/>
            </a:gdLst>
            <a:ahLst/>
            <a:cxnLst>
              <a:cxn ang="0">
                <a:pos x="T0" y="T1"/>
              </a:cxn>
              <a:cxn ang="0">
                <a:pos x="T2" y="T3"/>
              </a:cxn>
              <a:cxn ang="0">
                <a:pos x="T4" y="T5"/>
              </a:cxn>
              <a:cxn ang="0">
                <a:pos x="T6" y="T7"/>
              </a:cxn>
              <a:cxn ang="0">
                <a:pos x="T8" y="T9"/>
              </a:cxn>
              <a:cxn ang="0">
                <a:pos x="T10" y="T11"/>
              </a:cxn>
              <a:cxn ang="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69" name="Line 13">
            <a:extLst>
              <a:ext uri="{FF2B5EF4-FFF2-40B4-BE49-F238E27FC236}">
                <a16:creationId xmlns:a16="http://schemas.microsoft.com/office/drawing/2014/main" id="{14FC1BF0-2C0D-489F-96A7-D9870C1214B2}"/>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70" name="AutoShape 14">
            <a:extLst>
              <a:ext uri="{FF2B5EF4-FFF2-40B4-BE49-F238E27FC236}">
                <a16:creationId xmlns:a16="http://schemas.microsoft.com/office/drawing/2014/main" id="{0EAE82FB-2CE7-43D1-8FD8-2A756ADC891D}"/>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45071" name="Line 15">
            <a:extLst>
              <a:ext uri="{FF2B5EF4-FFF2-40B4-BE49-F238E27FC236}">
                <a16:creationId xmlns:a16="http://schemas.microsoft.com/office/drawing/2014/main" id="{84545531-FF8E-45D8-B124-87E324712DE0}"/>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72" name="AutoShape 16">
            <a:extLst>
              <a:ext uri="{FF2B5EF4-FFF2-40B4-BE49-F238E27FC236}">
                <a16:creationId xmlns:a16="http://schemas.microsoft.com/office/drawing/2014/main" id="{320F8827-70C7-4508-B991-7B5842767B0C}"/>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45073" name="Line 17">
            <a:extLst>
              <a:ext uri="{FF2B5EF4-FFF2-40B4-BE49-F238E27FC236}">
                <a16:creationId xmlns:a16="http://schemas.microsoft.com/office/drawing/2014/main" id="{CCBD3EF9-4EF0-4619-A97D-695AD8330DB9}"/>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74" name="AutoShape 18">
            <a:extLst>
              <a:ext uri="{FF2B5EF4-FFF2-40B4-BE49-F238E27FC236}">
                <a16:creationId xmlns:a16="http://schemas.microsoft.com/office/drawing/2014/main" id="{6579EDC3-C995-4F7A-9DDD-9AE895BA1E6A}"/>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45075" name="Line 19">
            <a:extLst>
              <a:ext uri="{FF2B5EF4-FFF2-40B4-BE49-F238E27FC236}">
                <a16:creationId xmlns:a16="http://schemas.microsoft.com/office/drawing/2014/main" id="{CA9E2ED4-C10B-4B70-B73C-F669B7598D8C}"/>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76" name="AutoShape 20">
            <a:extLst>
              <a:ext uri="{FF2B5EF4-FFF2-40B4-BE49-F238E27FC236}">
                <a16:creationId xmlns:a16="http://schemas.microsoft.com/office/drawing/2014/main" id="{5BB31495-081D-4C21-BB97-FFBD17F082F0}"/>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45077" name="AutoShape 21">
            <a:extLst>
              <a:ext uri="{FF2B5EF4-FFF2-40B4-BE49-F238E27FC236}">
                <a16:creationId xmlns:a16="http://schemas.microsoft.com/office/drawing/2014/main" id="{38172FCD-AB39-4ECF-BE7D-A64B9DEB51D1}"/>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45078" name="Rectangle 22">
            <a:extLst>
              <a:ext uri="{FF2B5EF4-FFF2-40B4-BE49-F238E27FC236}">
                <a16:creationId xmlns:a16="http://schemas.microsoft.com/office/drawing/2014/main" id="{447BCD4A-0B5E-431E-B22D-4910C6514958}"/>
              </a:ext>
            </a:extLst>
          </p:cNvPr>
          <p:cNvSpPr>
            <a:spLocks noChangeArrowheads="1"/>
          </p:cNvSpPr>
          <p:nvPr/>
        </p:nvSpPr>
        <p:spPr bwMode="auto">
          <a:xfrm>
            <a:off x="2580085"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42</a:t>
            </a:r>
          </a:p>
        </p:txBody>
      </p:sp>
      <p:sp>
        <p:nvSpPr>
          <p:cNvPr id="45079" name="Rectangle 23">
            <a:extLst>
              <a:ext uri="{FF2B5EF4-FFF2-40B4-BE49-F238E27FC236}">
                <a16:creationId xmlns:a16="http://schemas.microsoft.com/office/drawing/2014/main" id="{A4354C7B-5B69-456D-9912-79F417D326C7}"/>
              </a:ext>
            </a:extLst>
          </p:cNvPr>
          <p:cNvSpPr>
            <a:spLocks noChangeArrowheads="1"/>
          </p:cNvSpPr>
          <p:nvPr/>
        </p:nvSpPr>
        <p:spPr bwMode="auto">
          <a:xfrm>
            <a:off x="3243263"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35</a:t>
            </a:r>
          </a:p>
        </p:txBody>
      </p:sp>
      <p:sp>
        <p:nvSpPr>
          <p:cNvPr id="45080" name="Rectangle 24">
            <a:extLst>
              <a:ext uri="{FF2B5EF4-FFF2-40B4-BE49-F238E27FC236}">
                <a16:creationId xmlns:a16="http://schemas.microsoft.com/office/drawing/2014/main" id="{07409A56-AFCF-411A-B603-0624FC695BA2}"/>
              </a:ext>
            </a:extLst>
          </p:cNvPr>
          <p:cNvSpPr>
            <a:spLocks noChangeArrowheads="1"/>
          </p:cNvSpPr>
          <p:nvPr/>
        </p:nvSpPr>
        <p:spPr bwMode="auto">
          <a:xfrm>
            <a:off x="3906441" y="4504135"/>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23</a:t>
            </a:r>
          </a:p>
        </p:txBody>
      </p:sp>
      <p:sp>
        <p:nvSpPr>
          <p:cNvPr id="45081" name="Rectangle 25">
            <a:extLst>
              <a:ext uri="{FF2B5EF4-FFF2-40B4-BE49-F238E27FC236}">
                <a16:creationId xmlns:a16="http://schemas.microsoft.com/office/drawing/2014/main" id="{5B828923-82BA-4818-9008-386D4A4B83FA}"/>
              </a:ext>
            </a:extLst>
          </p:cNvPr>
          <p:cNvSpPr>
            <a:spLocks noChangeArrowheads="1"/>
          </p:cNvSpPr>
          <p:nvPr/>
        </p:nvSpPr>
        <p:spPr bwMode="auto">
          <a:xfrm>
            <a:off x="4602956" y="4505326"/>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27</a:t>
            </a:r>
          </a:p>
        </p:txBody>
      </p:sp>
      <p:sp>
        <p:nvSpPr>
          <p:cNvPr id="45082" name="Rectangle 26">
            <a:extLst>
              <a:ext uri="{FF2B5EF4-FFF2-40B4-BE49-F238E27FC236}">
                <a16:creationId xmlns:a16="http://schemas.microsoft.com/office/drawing/2014/main" id="{C1633560-CFD3-4BD4-B42A-5ABE63900386}"/>
              </a:ext>
            </a:extLst>
          </p:cNvPr>
          <p:cNvSpPr>
            <a:spLocks noChangeArrowheads="1"/>
          </p:cNvSpPr>
          <p:nvPr/>
        </p:nvSpPr>
        <p:spPr bwMode="auto">
          <a:xfrm>
            <a:off x="5266135" y="4505326"/>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21</a:t>
            </a:r>
          </a:p>
        </p:txBody>
      </p:sp>
      <p:sp>
        <p:nvSpPr>
          <p:cNvPr id="45083" name="Freeform 27">
            <a:extLst>
              <a:ext uri="{FF2B5EF4-FFF2-40B4-BE49-F238E27FC236}">
                <a16:creationId xmlns:a16="http://schemas.microsoft.com/office/drawing/2014/main" id="{C413D298-F9F7-43ED-A95F-B3EA4D82B2ED}"/>
              </a:ext>
            </a:extLst>
          </p:cNvPr>
          <p:cNvSpPr>
            <a:spLocks/>
          </p:cNvSpPr>
          <p:nvPr/>
        </p:nvSpPr>
        <p:spPr bwMode="auto">
          <a:xfrm>
            <a:off x="5817395" y="5037535"/>
            <a:ext cx="2175272" cy="317897"/>
          </a:xfrm>
          <a:custGeom>
            <a:avLst/>
            <a:gdLst>
              <a:gd name="T0" fmla="*/ 940 w 1827"/>
              <a:gd name="T1" fmla="*/ 151 h 267"/>
              <a:gd name="T2" fmla="*/ 1685 w 1827"/>
              <a:gd name="T3" fmla="*/ 151 h 267"/>
              <a:gd name="T4" fmla="*/ 1717 w 1827"/>
              <a:gd name="T5" fmla="*/ 144 h 267"/>
              <a:gd name="T6" fmla="*/ 1748 w 1827"/>
              <a:gd name="T7" fmla="*/ 133 h 267"/>
              <a:gd name="T8" fmla="*/ 1775 w 1827"/>
              <a:gd name="T9" fmla="*/ 113 h 267"/>
              <a:gd name="T10" fmla="*/ 1795 w 1827"/>
              <a:gd name="T11" fmla="*/ 90 h 267"/>
              <a:gd name="T12" fmla="*/ 1812 w 1827"/>
              <a:gd name="T13" fmla="*/ 62 h 267"/>
              <a:gd name="T14" fmla="*/ 1823 w 1827"/>
              <a:gd name="T15" fmla="*/ 31 h 267"/>
              <a:gd name="T16" fmla="*/ 1826 w 1827"/>
              <a:gd name="T17" fmla="*/ 0 h 267"/>
              <a:gd name="T18" fmla="*/ 1818 w 1827"/>
              <a:gd name="T19" fmla="*/ 27 h 267"/>
              <a:gd name="T20" fmla="*/ 1804 w 1827"/>
              <a:gd name="T21" fmla="*/ 56 h 267"/>
              <a:gd name="T22" fmla="*/ 1784 w 1827"/>
              <a:gd name="T23" fmla="*/ 81 h 267"/>
              <a:gd name="T24" fmla="*/ 1759 w 1827"/>
              <a:gd name="T25" fmla="*/ 99 h 267"/>
              <a:gd name="T26" fmla="*/ 1730 w 1827"/>
              <a:gd name="T27" fmla="*/ 114 h 267"/>
              <a:gd name="T28" fmla="*/ 1699 w 1827"/>
              <a:gd name="T29" fmla="*/ 122 h 267"/>
              <a:gd name="T30" fmla="*/ 1668 w 1827"/>
              <a:gd name="T31" fmla="*/ 123 h 267"/>
              <a:gd name="T32" fmla="*/ 912 w 1827"/>
              <a:gd name="T33" fmla="*/ 151 h 267"/>
              <a:gd name="T34" fmla="*/ 158 w 1827"/>
              <a:gd name="T35" fmla="*/ 123 h 267"/>
              <a:gd name="T36" fmla="*/ 127 w 1827"/>
              <a:gd name="T37" fmla="*/ 122 h 267"/>
              <a:gd name="T38" fmla="*/ 96 w 1827"/>
              <a:gd name="T39" fmla="*/ 114 h 267"/>
              <a:gd name="T40" fmla="*/ 67 w 1827"/>
              <a:gd name="T41" fmla="*/ 99 h 267"/>
              <a:gd name="T42" fmla="*/ 42 w 1827"/>
              <a:gd name="T43" fmla="*/ 81 h 267"/>
              <a:gd name="T44" fmla="*/ 22 w 1827"/>
              <a:gd name="T45" fmla="*/ 56 h 267"/>
              <a:gd name="T46" fmla="*/ 8 w 1827"/>
              <a:gd name="T47" fmla="*/ 27 h 267"/>
              <a:gd name="T48" fmla="*/ 0 w 1827"/>
              <a:gd name="T49" fmla="*/ 0 h 267"/>
              <a:gd name="T50" fmla="*/ 3 w 1827"/>
              <a:gd name="T51" fmla="*/ 31 h 267"/>
              <a:gd name="T52" fmla="*/ 14 w 1827"/>
              <a:gd name="T53" fmla="*/ 62 h 267"/>
              <a:gd name="T54" fmla="*/ 29 w 1827"/>
              <a:gd name="T55" fmla="*/ 90 h 267"/>
              <a:gd name="T56" fmla="*/ 53 w 1827"/>
              <a:gd name="T57" fmla="*/ 113 h 267"/>
              <a:gd name="T58" fmla="*/ 78 w 1827"/>
              <a:gd name="T59" fmla="*/ 133 h 267"/>
              <a:gd name="T60" fmla="*/ 108 w 1827"/>
              <a:gd name="T61" fmla="*/ 144 h 267"/>
              <a:gd name="T62" fmla="*/ 141 w 1827"/>
              <a:gd name="T63" fmla="*/ 151 h 267"/>
              <a:gd name="T64" fmla="*/ 886 w 1827"/>
              <a:gd name="T65" fmla="*/ 15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7" h="267">
                <a:moveTo>
                  <a:pt x="912" y="266"/>
                </a:moveTo>
                <a:lnTo>
                  <a:pt x="940" y="151"/>
                </a:lnTo>
                <a:lnTo>
                  <a:pt x="1669" y="151"/>
                </a:lnTo>
                <a:lnTo>
                  <a:pt x="1685" y="151"/>
                </a:lnTo>
                <a:lnTo>
                  <a:pt x="1700" y="148"/>
                </a:lnTo>
                <a:lnTo>
                  <a:pt x="1717" y="144"/>
                </a:lnTo>
                <a:lnTo>
                  <a:pt x="1732" y="138"/>
                </a:lnTo>
                <a:lnTo>
                  <a:pt x="1748" y="133"/>
                </a:lnTo>
                <a:lnTo>
                  <a:pt x="1761" y="123"/>
                </a:lnTo>
                <a:lnTo>
                  <a:pt x="1775" y="113"/>
                </a:lnTo>
                <a:lnTo>
                  <a:pt x="1787" y="102"/>
                </a:lnTo>
                <a:lnTo>
                  <a:pt x="1795" y="90"/>
                </a:lnTo>
                <a:lnTo>
                  <a:pt x="1804" y="76"/>
                </a:lnTo>
                <a:lnTo>
                  <a:pt x="1812" y="62"/>
                </a:lnTo>
                <a:lnTo>
                  <a:pt x="1818" y="47"/>
                </a:lnTo>
                <a:lnTo>
                  <a:pt x="1823" y="31"/>
                </a:lnTo>
                <a:lnTo>
                  <a:pt x="1826" y="17"/>
                </a:lnTo>
                <a:lnTo>
                  <a:pt x="1826" y="0"/>
                </a:lnTo>
                <a:lnTo>
                  <a:pt x="1823" y="12"/>
                </a:lnTo>
                <a:lnTo>
                  <a:pt x="1818" y="27"/>
                </a:lnTo>
                <a:lnTo>
                  <a:pt x="1812" y="42"/>
                </a:lnTo>
                <a:lnTo>
                  <a:pt x="1804" y="56"/>
                </a:lnTo>
                <a:lnTo>
                  <a:pt x="1793" y="69"/>
                </a:lnTo>
                <a:lnTo>
                  <a:pt x="1784" y="81"/>
                </a:lnTo>
                <a:lnTo>
                  <a:pt x="1772" y="93"/>
                </a:lnTo>
                <a:lnTo>
                  <a:pt x="1759" y="99"/>
                </a:lnTo>
                <a:lnTo>
                  <a:pt x="1745" y="108"/>
                </a:lnTo>
                <a:lnTo>
                  <a:pt x="1730" y="114"/>
                </a:lnTo>
                <a:lnTo>
                  <a:pt x="1714" y="119"/>
                </a:lnTo>
                <a:lnTo>
                  <a:pt x="1699" y="122"/>
                </a:lnTo>
                <a:lnTo>
                  <a:pt x="1682" y="123"/>
                </a:lnTo>
                <a:lnTo>
                  <a:pt x="1668" y="123"/>
                </a:lnTo>
                <a:lnTo>
                  <a:pt x="940" y="84"/>
                </a:lnTo>
                <a:lnTo>
                  <a:pt x="912" y="151"/>
                </a:lnTo>
                <a:lnTo>
                  <a:pt x="886" y="84"/>
                </a:lnTo>
                <a:lnTo>
                  <a:pt x="158" y="123"/>
                </a:lnTo>
                <a:lnTo>
                  <a:pt x="141" y="123"/>
                </a:lnTo>
                <a:lnTo>
                  <a:pt x="127" y="122"/>
                </a:lnTo>
                <a:lnTo>
                  <a:pt x="110" y="119"/>
                </a:lnTo>
                <a:lnTo>
                  <a:pt x="96" y="114"/>
                </a:lnTo>
                <a:lnTo>
                  <a:pt x="81" y="108"/>
                </a:lnTo>
                <a:lnTo>
                  <a:pt x="67" y="99"/>
                </a:lnTo>
                <a:lnTo>
                  <a:pt x="54" y="93"/>
                </a:lnTo>
                <a:lnTo>
                  <a:pt x="42" y="81"/>
                </a:lnTo>
                <a:lnTo>
                  <a:pt x="31" y="69"/>
                </a:lnTo>
                <a:lnTo>
                  <a:pt x="22" y="56"/>
                </a:lnTo>
                <a:lnTo>
                  <a:pt x="14" y="42"/>
                </a:lnTo>
                <a:lnTo>
                  <a:pt x="8" y="27"/>
                </a:lnTo>
                <a:lnTo>
                  <a:pt x="3" y="12"/>
                </a:lnTo>
                <a:lnTo>
                  <a:pt x="0" y="0"/>
                </a:lnTo>
                <a:lnTo>
                  <a:pt x="1" y="17"/>
                </a:lnTo>
                <a:lnTo>
                  <a:pt x="3" y="31"/>
                </a:lnTo>
                <a:lnTo>
                  <a:pt x="8" y="47"/>
                </a:lnTo>
                <a:lnTo>
                  <a:pt x="14" y="62"/>
                </a:lnTo>
                <a:lnTo>
                  <a:pt x="20" y="76"/>
                </a:lnTo>
                <a:lnTo>
                  <a:pt x="29" y="90"/>
                </a:lnTo>
                <a:lnTo>
                  <a:pt x="40" y="102"/>
                </a:lnTo>
                <a:lnTo>
                  <a:pt x="53" y="113"/>
                </a:lnTo>
                <a:lnTo>
                  <a:pt x="64" y="123"/>
                </a:lnTo>
                <a:lnTo>
                  <a:pt x="78" y="133"/>
                </a:lnTo>
                <a:lnTo>
                  <a:pt x="93" y="138"/>
                </a:lnTo>
                <a:lnTo>
                  <a:pt x="108" y="144"/>
                </a:lnTo>
                <a:lnTo>
                  <a:pt x="124" y="148"/>
                </a:lnTo>
                <a:lnTo>
                  <a:pt x="141" y="151"/>
                </a:lnTo>
                <a:lnTo>
                  <a:pt x="156" y="151"/>
                </a:lnTo>
                <a:lnTo>
                  <a:pt x="886" y="151"/>
                </a:lnTo>
                <a:lnTo>
                  <a:pt x="912" y="26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5084" name="Rectangle 28">
            <a:extLst>
              <a:ext uri="{FF2B5EF4-FFF2-40B4-BE49-F238E27FC236}">
                <a16:creationId xmlns:a16="http://schemas.microsoft.com/office/drawing/2014/main" id="{6FE5B3E8-49FF-41F6-A1D7-6E9BD2823744}"/>
              </a:ext>
            </a:extLst>
          </p:cNvPr>
          <p:cNvSpPr>
            <a:spLocks noChangeArrowheads="1"/>
          </p:cNvSpPr>
          <p:nvPr/>
        </p:nvSpPr>
        <p:spPr bwMode="auto">
          <a:xfrm>
            <a:off x="4985149" y="5304235"/>
            <a:ext cx="2877740" cy="621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algn="ctr" defTabSz="685800" eaLnBrk="0" hangingPunct="0"/>
            <a:r>
              <a:rPr lang="en-US" altLang="en-US">
                <a:solidFill>
                  <a:srgbClr val="FFFFFF"/>
                </a:solidFill>
                <a:effectLst>
                  <a:outerShdw blurRad="38100" dist="38100" dir="2700000" algn="tl">
                    <a:srgbClr val="000000"/>
                  </a:outerShdw>
                </a:effectLst>
              </a:rPr>
              <a:t>We don't care what's in</a:t>
            </a:r>
          </a:p>
          <a:p>
            <a:pPr algn="ctr" defTabSz="685800" eaLnBrk="0" hangingPunct="0"/>
            <a:r>
              <a:rPr lang="en-US" altLang="en-US">
                <a:solidFill>
                  <a:srgbClr val="FFFFFF"/>
                </a:solidFill>
                <a:effectLst>
                  <a:outerShdw blurRad="38100" dist="38100" dir="2700000" algn="tl">
                    <a:srgbClr val="000000"/>
                  </a:outerShdw>
                </a:effectLst>
              </a:rPr>
              <a:t>this part of the array.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C60620B-86FE-40FA-903F-7C127AE3776B}"/>
              </a:ext>
            </a:extLst>
          </p:cNvPr>
          <p:cNvSpPr>
            <a:spLocks noGrp="1" noChangeArrowheads="1"/>
          </p:cNvSpPr>
          <p:nvPr>
            <p:ph type="title"/>
          </p:nvPr>
        </p:nvSpPr>
        <p:spPr>
          <a:xfrm>
            <a:off x="394911" y="272655"/>
            <a:ext cx="8593494" cy="857250"/>
          </a:xfrm>
          <a:noFill/>
          <a:ln>
            <a:noFill/>
          </a:ln>
          <a:effectLst>
            <a:outerShdw blurRad="149987" dist="250190" dir="8460000" algn="ctr">
              <a:srgbClr val="000000">
                <a:alpha val="28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4800" b="1" spc="50" dirty="0">
                <a:ln w="0"/>
                <a:solidFill>
                  <a:schemeClr val="accent6">
                    <a:lumMod val="20000"/>
                    <a:lumOff val="80000"/>
                  </a:schemeClr>
                </a:solidFill>
                <a:effectLst>
                  <a:outerShdw blurRad="38100" dist="38100" dir="2700000" algn="tl">
                    <a:srgbClr val="000000">
                      <a:alpha val="43137"/>
                    </a:srgbClr>
                  </a:outerShdw>
                </a:effectLst>
              </a:rPr>
              <a:t>Important Points about the Implementation</a:t>
            </a:r>
          </a:p>
        </p:txBody>
      </p:sp>
      <p:sp>
        <p:nvSpPr>
          <p:cNvPr id="47107" name="Rectangle 3">
            <a:extLst>
              <a:ext uri="{FF2B5EF4-FFF2-40B4-BE49-F238E27FC236}">
                <a16:creationId xmlns:a16="http://schemas.microsoft.com/office/drawing/2014/main" id="{E05695B3-4C4E-4C7C-A7C4-207AA9787EBC}"/>
              </a:ext>
            </a:extLst>
          </p:cNvPr>
          <p:cNvSpPr>
            <a:spLocks noGrp="1" noChangeArrowheads="1"/>
          </p:cNvSpPr>
          <p:nvPr>
            <p:ph type="body" sz="half" idx="1"/>
          </p:nvPr>
        </p:nvSpPr>
        <p:spPr>
          <a:xfrm>
            <a:off x="259557" y="1760339"/>
            <a:ext cx="3533774" cy="3573316"/>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r>
              <a:rPr lang="en-US" altLang="en-US" dirty="0"/>
              <a:t>The links between the tree's nodes are not actually stored as pointers, or in any other way.</a:t>
            </a:r>
          </a:p>
          <a:p>
            <a:r>
              <a:rPr lang="en-US" altLang="en-US" dirty="0"/>
              <a:t>The only way we "know" that "the array is a tree" is from the way we manipulate the data.</a:t>
            </a:r>
          </a:p>
        </p:txBody>
      </p:sp>
      <p:sp>
        <p:nvSpPr>
          <p:cNvPr id="47108" name="Rectangle 4">
            <a:extLst>
              <a:ext uri="{FF2B5EF4-FFF2-40B4-BE49-F238E27FC236}">
                <a16:creationId xmlns:a16="http://schemas.microsoft.com/office/drawing/2014/main" id="{3694D336-CA8C-4176-97BC-E5452FADFAC4}"/>
              </a:ext>
            </a:extLst>
          </p:cNvPr>
          <p:cNvSpPr>
            <a:spLocks noChangeArrowheads="1"/>
          </p:cNvSpPr>
          <p:nvPr/>
        </p:nvSpPr>
        <p:spPr bwMode="auto">
          <a:xfrm>
            <a:off x="3889021" y="4845264"/>
            <a:ext cx="4535091" cy="58936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47109" name="Line 5">
            <a:extLst>
              <a:ext uri="{FF2B5EF4-FFF2-40B4-BE49-F238E27FC236}">
                <a16:creationId xmlns:a16="http://schemas.microsoft.com/office/drawing/2014/main" id="{819BB201-0282-4E93-88D8-7F09A41075B2}"/>
              </a:ext>
            </a:extLst>
          </p:cNvPr>
          <p:cNvSpPr>
            <a:spLocks noChangeShapeType="1"/>
          </p:cNvSpPr>
          <p:nvPr/>
        </p:nvSpPr>
        <p:spPr bwMode="auto">
          <a:xfrm>
            <a:off x="4573630" y="4842883"/>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0" name="Line 6">
            <a:extLst>
              <a:ext uri="{FF2B5EF4-FFF2-40B4-BE49-F238E27FC236}">
                <a16:creationId xmlns:a16="http://schemas.microsoft.com/office/drawing/2014/main" id="{3336484A-CA48-4924-ABE5-8EDC173C7371}"/>
              </a:ext>
            </a:extLst>
          </p:cNvPr>
          <p:cNvSpPr>
            <a:spLocks noChangeShapeType="1"/>
          </p:cNvSpPr>
          <p:nvPr/>
        </p:nvSpPr>
        <p:spPr bwMode="auto">
          <a:xfrm>
            <a:off x="5259430" y="4842883"/>
            <a:ext cx="0"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1" name="Line 7">
            <a:extLst>
              <a:ext uri="{FF2B5EF4-FFF2-40B4-BE49-F238E27FC236}">
                <a16:creationId xmlns:a16="http://schemas.microsoft.com/office/drawing/2014/main" id="{10DA52A5-D27A-4003-A48E-79987F072592}"/>
              </a:ext>
            </a:extLst>
          </p:cNvPr>
          <p:cNvSpPr>
            <a:spLocks noChangeShapeType="1"/>
          </p:cNvSpPr>
          <p:nvPr/>
        </p:nvSpPr>
        <p:spPr bwMode="auto">
          <a:xfrm>
            <a:off x="5944039" y="4842883"/>
            <a:ext cx="1191" cy="5941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2" name="Line 8">
            <a:extLst>
              <a:ext uri="{FF2B5EF4-FFF2-40B4-BE49-F238E27FC236}">
                <a16:creationId xmlns:a16="http://schemas.microsoft.com/office/drawing/2014/main" id="{2EFE1688-BF3E-4590-AB22-40172488D5AC}"/>
              </a:ext>
            </a:extLst>
          </p:cNvPr>
          <p:cNvSpPr>
            <a:spLocks noChangeShapeType="1"/>
          </p:cNvSpPr>
          <p:nvPr/>
        </p:nvSpPr>
        <p:spPr bwMode="auto">
          <a:xfrm>
            <a:off x="6631030" y="4845264"/>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3" name="Line 9">
            <a:extLst>
              <a:ext uri="{FF2B5EF4-FFF2-40B4-BE49-F238E27FC236}">
                <a16:creationId xmlns:a16="http://schemas.microsoft.com/office/drawing/2014/main" id="{A6563C66-DB1A-456E-A605-0E93758CF3F8}"/>
              </a:ext>
            </a:extLst>
          </p:cNvPr>
          <p:cNvSpPr>
            <a:spLocks noChangeShapeType="1"/>
          </p:cNvSpPr>
          <p:nvPr/>
        </p:nvSpPr>
        <p:spPr bwMode="auto">
          <a:xfrm>
            <a:off x="7316830" y="4845264"/>
            <a:ext cx="0" cy="588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4" name="Line 10">
            <a:extLst>
              <a:ext uri="{FF2B5EF4-FFF2-40B4-BE49-F238E27FC236}">
                <a16:creationId xmlns:a16="http://schemas.microsoft.com/office/drawing/2014/main" id="{3993C727-16C7-43E2-AEFB-A579B22D5D8F}"/>
              </a:ext>
            </a:extLst>
          </p:cNvPr>
          <p:cNvSpPr>
            <a:spLocks noChangeShapeType="1"/>
          </p:cNvSpPr>
          <p:nvPr/>
        </p:nvSpPr>
        <p:spPr bwMode="auto">
          <a:xfrm>
            <a:off x="8002630" y="4841691"/>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5" name="Rectangle 11">
            <a:extLst>
              <a:ext uri="{FF2B5EF4-FFF2-40B4-BE49-F238E27FC236}">
                <a16:creationId xmlns:a16="http://schemas.microsoft.com/office/drawing/2014/main" id="{2E044806-AD62-44FE-8075-5673F5428EF2}"/>
              </a:ext>
            </a:extLst>
          </p:cNvPr>
          <p:cNvSpPr>
            <a:spLocks noChangeArrowheads="1"/>
          </p:cNvSpPr>
          <p:nvPr/>
        </p:nvSpPr>
        <p:spPr bwMode="auto">
          <a:xfrm>
            <a:off x="3793331" y="5612263"/>
            <a:ext cx="1778533"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dirty="0">
                <a:solidFill>
                  <a:srgbClr val="FFFFFF"/>
                </a:solidFill>
                <a:effectLst>
                  <a:outerShdw blurRad="38100" dist="38100" dir="2700000" algn="tl">
                    <a:srgbClr val="000000"/>
                  </a:outerShdw>
                </a:effectLst>
              </a:rPr>
              <a:t>An array of data</a:t>
            </a:r>
          </a:p>
        </p:txBody>
      </p:sp>
      <p:sp useBgFill="1">
        <p:nvSpPr>
          <p:cNvPr id="47116" name="Freeform 12">
            <a:extLst>
              <a:ext uri="{FF2B5EF4-FFF2-40B4-BE49-F238E27FC236}">
                <a16:creationId xmlns:a16="http://schemas.microsoft.com/office/drawing/2014/main" id="{06084966-274C-49DC-A0CF-7F4D445862F2}"/>
              </a:ext>
            </a:extLst>
          </p:cNvPr>
          <p:cNvSpPr>
            <a:spLocks/>
          </p:cNvSpPr>
          <p:nvPr/>
        </p:nvSpPr>
        <p:spPr bwMode="auto">
          <a:xfrm>
            <a:off x="8206227" y="4463073"/>
            <a:ext cx="738188" cy="1295400"/>
          </a:xfrm>
          <a:custGeom>
            <a:avLst/>
            <a:gdLst>
              <a:gd name="T0" fmla="*/ 360 w 620"/>
              <a:gd name="T1" fmla="*/ 0 h 1088"/>
              <a:gd name="T2" fmla="*/ 0 w 620"/>
              <a:gd name="T3" fmla="*/ 447 h 1088"/>
              <a:gd name="T4" fmla="*/ 101 w 620"/>
              <a:gd name="T5" fmla="*/ 607 h 1088"/>
              <a:gd name="T6" fmla="*/ 43 w 620"/>
              <a:gd name="T7" fmla="*/ 719 h 1088"/>
              <a:gd name="T8" fmla="*/ 201 w 620"/>
              <a:gd name="T9" fmla="*/ 1087 h 1088"/>
              <a:gd name="T10" fmla="*/ 619 w 620"/>
              <a:gd name="T11" fmla="*/ 959 h 1088"/>
              <a:gd name="T12" fmla="*/ 360 w 620"/>
              <a:gd name="T13" fmla="*/ 0 h 1088"/>
            </a:gdLst>
            <a:ahLst/>
            <a:cxnLst>
              <a:cxn ang="0">
                <a:pos x="T0" y="T1"/>
              </a:cxn>
              <a:cxn ang="0">
                <a:pos x="T2" y="T3"/>
              </a:cxn>
              <a:cxn ang="0">
                <a:pos x="T4" y="T5"/>
              </a:cxn>
              <a:cxn ang="0">
                <a:pos x="T6" y="T7"/>
              </a:cxn>
              <a:cxn ang="0">
                <a:pos x="T8" y="T9"/>
              </a:cxn>
              <a:cxn ang="0">
                <a:pos x="T10" y="T11"/>
              </a:cxn>
              <a:cxn ang="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7" name="Line 13">
            <a:extLst>
              <a:ext uri="{FF2B5EF4-FFF2-40B4-BE49-F238E27FC236}">
                <a16:creationId xmlns:a16="http://schemas.microsoft.com/office/drawing/2014/main" id="{64006568-4FBF-4FD1-9117-74823B134D8B}"/>
              </a:ext>
            </a:extLst>
          </p:cNvPr>
          <p:cNvSpPr>
            <a:spLocks noChangeShapeType="1"/>
          </p:cNvSpPr>
          <p:nvPr/>
        </p:nvSpPr>
        <p:spPr bwMode="auto">
          <a:xfrm>
            <a:off x="55066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18" name="AutoShape 14">
            <a:extLst>
              <a:ext uri="{FF2B5EF4-FFF2-40B4-BE49-F238E27FC236}">
                <a16:creationId xmlns:a16="http://schemas.microsoft.com/office/drawing/2014/main" id="{5D5A3664-C1A6-4D6E-882E-46F84A32F4DF}"/>
              </a:ext>
            </a:extLst>
          </p:cNvPr>
          <p:cNvSpPr>
            <a:spLocks noChangeArrowheads="1"/>
          </p:cNvSpPr>
          <p:nvPr/>
        </p:nvSpPr>
        <p:spPr bwMode="auto">
          <a:xfrm>
            <a:off x="57792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47119" name="Line 15">
            <a:extLst>
              <a:ext uri="{FF2B5EF4-FFF2-40B4-BE49-F238E27FC236}">
                <a16:creationId xmlns:a16="http://schemas.microsoft.com/office/drawing/2014/main" id="{D0EA2BB6-C160-4D97-B364-EB4D1DABEB5D}"/>
              </a:ext>
            </a:extLst>
          </p:cNvPr>
          <p:cNvSpPr>
            <a:spLocks noChangeShapeType="1"/>
          </p:cNvSpPr>
          <p:nvPr/>
        </p:nvSpPr>
        <p:spPr bwMode="auto">
          <a:xfrm flipH="1">
            <a:off x="5325666"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20" name="AutoShape 16">
            <a:extLst>
              <a:ext uri="{FF2B5EF4-FFF2-40B4-BE49-F238E27FC236}">
                <a16:creationId xmlns:a16="http://schemas.microsoft.com/office/drawing/2014/main" id="{445BE3C7-AC0C-40C1-930A-3D7DABDCB692}"/>
              </a:ext>
            </a:extLst>
          </p:cNvPr>
          <p:cNvSpPr>
            <a:spLocks noChangeArrowheads="1"/>
          </p:cNvSpPr>
          <p:nvPr/>
        </p:nvSpPr>
        <p:spPr bwMode="auto">
          <a:xfrm>
            <a:off x="4879181"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47121" name="Line 17">
            <a:extLst>
              <a:ext uri="{FF2B5EF4-FFF2-40B4-BE49-F238E27FC236}">
                <a16:creationId xmlns:a16="http://schemas.microsoft.com/office/drawing/2014/main" id="{4BED65B4-123C-4030-93C3-8E27A91777A6}"/>
              </a:ext>
            </a:extLst>
          </p:cNvPr>
          <p:cNvSpPr>
            <a:spLocks noChangeShapeType="1"/>
          </p:cNvSpPr>
          <p:nvPr/>
        </p:nvSpPr>
        <p:spPr bwMode="auto">
          <a:xfrm>
            <a:off x="6696076"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22" name="AutoShape 18">
            <a:extLst>
              <a:ext uri="{FF2B5EF4-FFF2-40B4-BE49-F238E27FC236}">
                <a16:creationId xmlns:a16="http://schemas.microsoft.com/office/drawing/2014/main" id="{83E9933E-EA1A-42D1-A6A3-0A487D5B868B}"/>
              </a:ext>
            </a:extLst>
          </p:cNvPr>
          <p:cNvSpPr>
            <a:spLocks noChangeArrowheads="1"/>
          </p:cNvSpPr>
          <p:nvPr/>
        </p:nvSpPr>
        <p:spPr bwMode="auto">
          <a:xfrm>
            <a:off x="6947298"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47123" name="Line 19">
            <a:extLst>
              <a:ext uri="{FF2B5EF4-FFF2-40B4-BE49-F238E27FC236}">
                <a16:creationId xmlns:a16="http://schemas.microsoft.com/office/drawing/2014/main" id="{4E412E6A-C620-42E6-903E-C426B166EE36}"/>
              </a:ext>
            </a:extLst>
          </p:cNvPr>
          <p:cNvSpPr>
            <a:spLocks noChangeShapeType="1"/>
          </p:cNvSpPr>
          <p:nvPr/>
        </p:nvSpPr>
        <p:spPr bwMode="auto">
          <a:xfrm flipH="1">
            <a:off x="5770960"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47124" name="AutoShape 20">
            <a:extLst>
              <a:ext uri="{FF2B5EF4-FFF2-40B4-BE49-F238E27FC236}">
                <a16:creationId xmlns:a16="http://schemas.microsoft.com/office/drawing/2014/main" id="{E7ACC0F2-12C3-48E9-B13F-294A5933AF63}"/>
              </a:ext>
            </a:extLst>
          </p:cNvPr>
          <p:cNvSpPr>
            <a:spLocks noChangeArrowheads="1"/>
          </p:cNvSpPr>
          <p:nvPr/>
        </p:nvSpPr>
        <p:spPr bwMode="auto">
          <a:xfrm>
            <a:off x="6151961"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42</a:t>
            </a:r>
          </a:p>
        </p:txBody>
      </p:sp>
      <p:sp>
        <p:nvSpPr>
          <p:cNvPr id="47125" name="AutoShape 21">
            <a:extLst>
              <a:ext uri="{FF2B5EF4-FFF2-40B4-BE49-F238E27FC236}">
                <a16:creationId xmlns:a16="http://schemas.microsoft.com/office/drawing/2014/main" id="{06E367E6-2A96-4E3A-A888-9DFD34C34018}"/>
              </a:ext>
            </a:extLst>
          </p:cNvPr>
          <p:cNvSpPr>
            <a:spLocks noChangeArrowheads="1"/>
          </p:cNvSpPr>
          <p:nvPr/>
        </p:nvSpPr>
        <p:spPr bwMode="auto">
          <a:xfrm>
            <a:off x="5324475"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35</a:t>
            </a:r>
          </a:p>
        </p:txBody>
      </p:sp>
      <p:sp>
        <p:nvSpPr>
          <p:cNvPr id="47126" name="Rectangle 22">
            <a:extLst>
              <a:ext uri="{FF2B5EF4-FFF2-40B4-BE49-F238E27FC236}">
                <a16:creationId xmlns:a16="http://schemas.microsoft.com/office/drawing/2014/main" id="{683E83D1-3F09-447C-AE48-F91DE640FE1A}"/>
              </a:ext>
            </a:extLst>
          </p:cNvPr>
          <p:cNvSpPr>
            <a:spLocks noChangeArrowheads="1"/>
          </p:cNvSpPr>
          <p:nvPr/>
        </p:nvSpPr>
        <p:spPr bwMode="auto">
          <a:xfrm>
            <a:off x="4044993" y="4989329"/>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42</a:t>
            </a:r>
          </a:p>
        </p:txBody>
      </p:sp>
      <p:sp>
        <p:nvSpPr>
          <p:cNvPr id="47127" name="Rectangle 23">
            <a:extLst>
              <a:ext uri="{FF2B5EF4-FFF2-40B4-BE49-F238E27FC236}">
                <a16:creationId xmlns:a16="http://schemas.microsoft.com/office/drawing/2014/main" id="{E81CDA4F-4018-441D-8CC5-1A7E825CD6AF}"/>
              </a:ext>
            </a:extLst>
          </p:cNvPr>
          <p:cNvSpPr>
            <a:spLocks noChangeArrowheads="1"/>
          </p:cNvSpPr>
          <p:nvPr/>
        </p:nvSpPr>
        <p:spPr bwMode="auto">
          <a:xfrm>
            <a:off x="4708171" y="4989329"/>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35</a:t>
            </a:r>
          </a:p>
        </p:txBody>
      </p:sp>
      <p:sp>
        <p:nvSpPr>
          <p:cNvPr id="47128" name="Rectangle 24">
            <a:extLst>
              <a:ext uri="{FF2B5EF4-FFF2-40B4-BE49-F238E27FC236}">
                <a16:creationId xmlns:a16="http://schemas.microsoft.com/office/drawing/2014/main" id="{8E246824-356F-42C9-A569-726FB21A6570}"/>
              </a:ext>
            </a:extLst>
          </p:cNvPr>
          <p:cNvSpPr>
            <a:spLocks noChangeArrowheads="1"/>
          </p:cNvSpPr>
          <p:nvPr/>
        </p:nvSpPr>
        <p:spPr bwMode="auto">
          <a:xfrm>
            <a:off x="5371349" y="4989329"/>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23</a:t>
            </a:r>
          </a:p>
        </p:txBody>
      </p:sp>
      <p:sp>
        <p:nvSpPr>
          <p:cNvPr id="47129" name="Rectangle 25">
            <a:extLst>
              <a:ext uri="{FF2B5EF4-FFF2-40B4-BE49-F238E27FC236}">
                <a16:creationId xmlns:a16="http://schemas.microsoft.com/office/drawing/2014/main" id="{BB98F952-A7B5-48CD-89C1-907A8DC0A2B5}"/>
              </a:ext>
            </a:extLst>
          </p:cNvPr>
          <p:cNvSpPr>
            <a:spLocks noChangeArrowheads="1"/>
          </p:cNvSpPr>
          <p:nvPr/>
        </p:nvSpPr>
        <p:spPr bwMode="auto">
          <a:xfrm>
            <a:off x="6067864" y="4990520"/>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27</a:t>
            </a:r>
          </a:p>
        </p:txBody>
      </p:sp>
      <p:sp>
        <p:nvSpPr>
          <p:cNvPr id="47130" name="Rectangle 26">
            <a:extLst>
              <a:ext uri="{FF2B5EF4-FFF2-40B4-BE49-F238E27FC236}">
                <a16:creationId xmlns:a16="http://schemas.microsoft.com/office/drawing/2014/main" id="{06282680-306E-4AEC-A9C5-EA50F59049D8}"/>
              </a:ext>
            </a:extLst>
          </p:cNvPr>
          <p:cNvSpPr>
            <a:spLocks noChangeArrowheads="1"/>
          </p:cNvSpPr>
          <p:nvPr/>
        </p:nvSpPr>
        <p:spPr bwMode="auto">
          <a:xfrm>
            <a:off x="6731043" y="4990520"/>
            <a:ext cx="367890" cy="3443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defTabSz="685800" eaLnBrk="0" hangingPunct="0"/>
            <a:r>
              <a:rPr lang="en-US" altLang="en-US" b="1">
                <a:solidFill>
                  <a:srgbClr val="FFFFFF"/>
                </a:solidFill>
                <a:latin typeface="Times New Roman" panose="02020603050405020304" pitchFamily="18" charset="0"/>
              </a:rPr>
              <a:t>21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6CF4F76-9699-41EA-8205-BBCA83340055}"/>
              </a:ext>
            </a:extLst>
          </p:cNvPr>
          <p:cNvSpPr>
            <a:spLocks noGrp="1" noChangeArrowheads="1"/>
          </p:cNvSpPr>
          <p:nvPr>
            <p:ph type="title"/>
          </p:nvPr>
        </p:nvSpPr>
        <p:spPr/>
        <p:txBody>
          <a:bodyPr/>
          <a:lstStyle/>
          <a:p>
            <a:r>
              <a:rPr lang="en-US" altLang="ti-ET" dirty="0"/>
              <a:t>Binary heap - operations</a:t>
            </a:r>
          </a:p>
        </p:txBody>
      </p:sp>
      <p:sp>
        <p:nvSpPr>
          <p:cNvPr id="58371" name="Rectangle 3">
            <a:extLst>
              <a:ext uri="{FF2B5EF4-FFF2-40B4-BE49-F238E27FC236}">
                <a16:creationId xmlns:a16="http://schemas.microsoft.com/office/drawing/2014/main" id="{C1B1CCB2-FB20-4C98-946A-645CE4B39B06}"/>
              </a:ext>
            </a:extLst>
          </p:cNvPr>
          <p:cNvSpPr>
            <a:spLocks noGrp="1" noChangeArrowheads="1"/>
          </p:cNvSpPr>
          <p:nvPr>
            <p:ph type="body" idx="1"/>
          </p:nvPr>
        </p:nvSpPr>
        <p:spPr>
          <a:xfrm>
            <a:off x="457199" y="1352939"/>
            <a:ext cx="8229600" cy="5243803"/>
          </a:xfrm>
        </p:spPr>
        <p:txBody>
          <a:bodyPr/>
          <a:lstStyle/>
          <a:p>
            <a:pPr>
              <a:lnSpc>
                <a:spcPct val="90000"/>
              </a:lnSpc>
            </a:pPr>
            <a:r>
              <a:rPr lang="en-US" altLang="ti-ET" sz="3200" b="1" dirty="0">
                <a:latin typeface="Times New Roman" panose="02020603050405020304" pitchFamily="18" charset="0"/>
                <a:cs typeface="Times New Roman" panose="02020603050405020304" pitchFamily="18" charset="0"/>
              </a:rPr>
              <a:t>Maximum(S)</a:t>
            </a:r>
            <a:r>
              <a:rPr lang="en-US" altLang="ti-ET" sz="3200" dirty="0">
                <a:latin typeface="Times New Roman" panose="02020603050405020304" pitchFamily="18" charset="0"/>
                <a:cs typeface="Times New Roman" panose="02020603050405020304" pitchFamily="18" charset="0"/>
              </a:rPr>
              <a:t> </a:t>
            </a:r>
          </a:p>
          <a:p>
            <a:pPr lvl="1">
              <a:lnSpc>
                <a:spcPct val="90000"/>
              </a:lnSpc>
            </a:pPr>
            <a:r>
              <a:rPr lang="en-US" altLang="ti-ET" sz="2800" dirty="0">
                <a:latin typeface="Times New Roman" panose="02020603050405020304" pitchFamily="18" charset="0"/>
                <a:cs typeface="Times New Roman" panose="02020603050405020304" pitchFamily="18" charset="0"/>
              </a:rPr>
              <a:t>return the largest element in the set</a:t>
            </a:r>
          </a:p>
          <a:p>
            <a:pPr>
              <a:lnSpc>
                <a:spcPct val="90000"/>
              </a:lnSpc>
            </a:pPr>
            <a:r>
              <a:rPr lang="en-US" altLang="ti-ET" sz="3200" b="1" dirty="0" err="1">
                <a:latin typeface="Times New Roman" panose="02020603050405020304" pitchFamily="18" charset="0"/>
                <a:cs typeface="Times New Roman" panose="02020603050405020304" pitchFamily="18" charset="0"/>
              </a:rPr>
              <a:t>ExtractMax</a:t>
            </a:r>
            <a:r>
              <a:rPr lang="en-US" altLang="ti-ET" sz="3200" b="1" dirty="0">
                <a:latin typeface="Times New Roman" panose="02020603050405020304" pitchFamily="18" charset="0"/>
                <a:cs typeface="Times New Roman" panose="02020603050405020304" pitchFamily="18" charset="0"/>
              </a:rPr>
              <a:t>(S)</a:t>
            </a:r>
            <a:r>
              <a:rPr lang="en-US" altLang="ti-ET" sz="3200" dirty="0">
                <a:latin typeface="Times New Roman" panose="02020603050405020304" pitchFamily="18" charset="0"/>
                <a:cs typeface="Times New Roman" panose="02020603050405020304" pitchFamily="18" charset="0"/>
              </a:rPr>
              <a:t> </a:t>
            </a:r>
          </a:p>
          <a:p>
            <a:pPr lvl="1">
              <a:lnSpc>
                <a:spcPct val="90000"/>
              </a:lnSpc>
            </a:pPr>
            <a:r>
              <a:rPr lang="en-US" altLang="ti-ET" sz="2800" dirty="0">
                <a:latin typeface="Times New Roman" panose="02020603050405020304" pitchFamily="18" charset="0"/>
                <a:cs typeface="Times New Roman" panose="02020603050405020304" pitchFamily="18" charset="0"/>
              </a:rPr>
              <a:t>return and remove the largest element in the set</a:t>
            </a:r>
          </a:p>
          <a:p>
            <a:pPr>
              <a:lnSpc>
                <a:spcPct val="90000"/>
              </a:lnSpc>
            </a:pPr>
            <a:r>
              <a:rPr lang="en-US" altLang="ti-ET" sz="3200" b="1" dirty="0">
                <a:latin typeface="Times New Roman" panose="02020603050405020304" pitchFamily="18" charset="0"/>
                <a:cs typeface="Times New Roman" panose="02020603050405020304" pitchFamily="18" charset="0"/>
              </a:rPr>
              <a:t>Insert(S, </a:t>
            </a:r>
            <a:r>
              <a:rPr lang="en-US" altLang="ti-ET" sz="3200" b="1" dirty="0" err="1">
                <a:latin typeface="Times New Roman" panose="02020603050405020304" pitchFamily="18" charset="0"/>
                <a:cs typeface="Times New Roman" panose="02020603050405020304" pitchFamily="18" charset="0"/>
              </a:rPr>
              <a:t>val</a:t>
            </a:r>
            <a:r>
              <a:rPr lang="en-US" altLang="ti-ET" sz="3200" b="1" dirty="0">
                <a:latin typeface="Times New Roman" panose="02020603050405020304" pitchFamily="18" charset="0"/>
                <a:cs typeface="Times New Roman" panose="02020603050405020304" pitchFamily="18" charset="0"/>
              </a:rPr>
              <a:t>)</a:t>
            </a:r>
          </a:p>
          <a:p>
            <a:pPr lvl="1">
              <a:lnSpc>
                <a:spcPct val="90000"/>
              </a:lnSpc>
            </a:pPr>
            <a:r>
              <a:rPr lang="en-US" altLang="ti-ET" sz="2800" dirty="0">
                <a:latin typeface="Times New Roman" panose="02020603050405020304" pitchFamily="18" charset="0"/>
                <a:cs typeface="Times New Roman" panose="02020603050405020304" pitchFamily="18" charset="0"/>
              </a:rPr>
              <a:t>insert </a:t>
            </a:r>
            <a:r>
              <a:rPr lang="en-US" altLang="ti-ET" sz="2800" dirty="0" err="1">
                <a:latin typeface="Times New Roman" panose="02020603050405020304" pitchFamily="18" charset="0"/>
                <a:cs typeface="Times New Roman" panose="02020603050405020304" pitchFamily="18" charset="0"/>
              </a:rPr>
              <a:t>val</a:t>
            </a:r>
            <a:r>
              <a:rPr lang="en-US" altLang="ti-ET" sz="2800" dirty="0">
                <a:latin typeface="Times New Roman" panose="02020603050405020304" pitchFamily="18" charset="0"/>
                <a:cs typeface="Times New Roman" panose="02020603050405020304" pitchFamily="18" charset="0"/>
              </a:rPr>
              <a:t> into the set</a:t>
            </a:r>
          </a:p>
          <a:p>
            <a:pPr>
              <a:lnSpc>
                <a:spcPct val="90000"/>
              </a:lnSpc>
            </a:pPr>
            <a:r>
              <a:rPr lang="en-US" altLang="ti-ET" sz="3200" b="1" dirty="0" err="1">
                <a:latin typeface="Times New Roman" panose="02020603050405020304" pitchFamily="18" charset="0"/>
                <a:cs typeface="Times New Roman" panose="02020603050405020304" pitchFamily="18" charset="0"/>
              </a:rPr>
              <a:t>IncreaseElement</a:t>
            </a:r>
            <a:r>
              <a:rPr lang="en-US" altLang="ti-ET" sz="3200" b="1" dirty="0">
                <a:latin typeface="Times New Roman" panose="02020603050405020304" pitchFamily="18" charset="0"/>
                <a:cs typeface="Times New Roman" panose="02020603050405020304" pitchFamily="18" charset="0"/>
              </a:rPr>
              <a:t>(S, x, </a:t>
            </a:r>
            <a:r>
              <a:rPr lang="en-US" altLang="ti-ET" sz="3200" b="1" dirty="0" err="1">
                <a:latin typeface="Times New Roman" panose="02020603050405020304" pitchFamily="18" charset="0"/>
                <a:cs typeface="Times New Roman" panose="02020603050405020304" pitchFamily="18" charset="0"/>
              </a:rPr>
              <a:t>val</a:t>
            </a:r>
            <a:r>
              <a:rPr lang="en-US" altLang="ti-ET" sz="3200" b="1" dirty="0">
                <a:latin typeface="Times New Roman" panose="02020603050405020304" pitchFamily="18" charset="0"/>
                <a:cs typeface="Times New Roman" panose="02020603050405020304" pitchFamily="18" charset="0"/>
              </a:rPr>
              <a:t>)</a:t>
            </a:r>
            <a:r>
              <a:rPr lang="en-US" altLang="ti-ET" sz="3200" dirty="0">
                <a:latin typeface="Times New Roman" panose="02020603050405020304" pitchFamily="18" charset="0"/>
                <a:cs typeface="Times New Roman" panose="02020603050405020304" pitchFamily="18" charset="0"/>
              </a:rPr>
              <a:t> </a:t>
            </a:r>
          </a:p>
          <a:p>
            <a:pPr lvl="1">
              <a:lnSpc>
                <a:spcPct val="90000"/>
              </a:lnSpc>
            </a:pPr>
            <a:r>
              <a:rPr lang="en-US" altLang="ti-ET" sz="2800" dirty="0">
                <a:latin typeface="Times New Roman" panose="02020603050405020304" pitchFamily="18" charset="0"/>
                <a:cs typeface="Times New Roman" panose="02020603050405020304" pitchFamily="18" charset="0"/>
              </a:rPr>
              <a:t>increase the value of element x to </a:t>
            </a:r>
            <a:r>
              <a:rPr lang="en-US" altLang="ti-ET" sz="2800" dirty="0" err="1">
                <a:latin typeface="Times New Roman" panose="02020603050405020304" pitchFamily="18" charset="0"/>
                <a:cs typeface="Times New Roman" panose="02020603050405020304" pitchFamily="18" charset="0"/>
              </a:rPr>
              <a:t>val</a:t>
            </a:r>
            <a:endParaRPr lang="en-US" altLang="ti-ET" sz="2800" dirty="0">
              <a:latin typeface="Times New Roman" panose="02020603050405020304" pitchFamily="18" charset="0"/>
              <a:cs typeface="Times New Roman" panose="02020603050405020304" pitchFamily="18" charset="0"/>
            </a:endParaRPr>
          </a:p>
          <a:p>
            <a:pPr>
              <a:lnSpc>
                <a:spcPct val="90000"/>
              </a:lnSpc>
            </a:pPr>
            <a:r>
              <a:rPr lang="en-US" altLang="ti-ET" sz="3200" b="1" dirty="0" err="1">
                <a:latin typeface="Times New Roman" panose="02020603050405020304" pitchFamily="18" charset="0"/>
                <a:cs typeface="Times New Roman" panose="02020603050405020304" pitchFamily="18" charset="0"/>
              </a:rPr>
              <a:t>BuildHeap</a:t>
            </a:r>
            <a:r>
              <a:rPr lang="en-US" altLang="ti-ET" sz="3200" b="1" dirty="0">
                <a:latin typeface="Times New Roman" panose="02020603050405020304" pitchFamily="18" charset="0"/>
                <a:cs typeface="Times New Roman" panose="02020603050405020304" pitchFamily="18" charset="0"/>
              </a:rPr>
              <a:t>(A)</a:t>
            </a:r>
            <a:r>
              <a:rPr lang="en-US" altLang="ti-ET" sz="3200" dirty="0">
                <a:latin typeface="Times New Roman" panose="02020603050405020304" pitchFamily="18" charset="0"/>
                <a:cs typeface="Times New Roman" panose="02020603050405020304" pitchFamily="18" charset="0"/>
              </a:rPr>
              <a:t> </a:t>
            </a:r>
          </a:p>
          <a:p>
            <a:pPr lvl="1">
              <a:lnSpc>
                <a:spcPct val="90000"/>
              </a:lnSpc>
            </a:pPr>
            <a:r>
              <a:rPr lang="en-US" altLang="ti-ET" sz="2800" dirty="0">
                <a:latin typeface="Times New Roman" panose="02020603050405020304" pitchFamily="18" charset="0"/>
                <a:cs typeface="Times New Roman" panose="02020603050405020304" pitchFamily="18" charset="0"/>
              </a:rPr>
              <a:t>build a heap from an array of elements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FC1A897-8F67-4A50-86D1-33D6353F9833}"/>
              </a:ext>
            </a:extLst>
          </p:cNvPr>
          <p:cNvSpPr>
            <a:spLocks noGrp="1" noChangeArrowheads="1"/>
          </p:cNvSpPr>
          <p:nvPr>
            <p:ph type="title"/>
          </p:nvPr>
        </p:nvSpPr>
        <p:spPr/>
        <p:txBody>
          <a:bodyPr/>
          <a:lstStyle/>
          <a:p>
            <a:r>
              <a:rPr lang="en-US" altLang="ti-ET"/>
              <a:t>Binary heap - pointers</a:t>
            </a:r>
          </a:p>
        </p:txBody>
      </p:sp>
      <p:grpSp>
        <p:nvGrpSpPr>
          <p:cNvPr id="59399" name="Group 7">
            <a:extLst>
              <a:ext uri="{FF2B5EF4-FFF2-40B4-BE49-F238E27FC236}">
                <a16:creationId xmlns:a16="http://schemas.microsoft.com/office/drawing/2014/main" id="{6D49175A-85AF-4A59-B384-8C3B137C9039}"/>
              </a:ext>
            </a:extLst>
          </p:cNvPr>
          <p:cNvGrpSpPr>
            <a:grpSpLocks/>
          </p:cNvGrpSpPr>
          <p:nvPr/>
        </p:nvGrpSpPr>
        <p:grpSpPr bwMode="auto">
          <a:xfrm>
            <a:off x="3200400" y="1828800"/>
            <a:ext cx="838200" cy="457200"/>
            <a:chOff x="2016" y="1152"/>
            <a:chExt cx="528" cy="288"/>
          </a:xfrm>
        </p:grpSpPr>
        <p:sp>
          <p:nvSpPr>
            <p:cNvPr id="59396" name="Oval 4">
              <a:extLst>
                <a:ext uri="{FF2B5EF4-FFF2-40B4-BE49-F238E27FC236}">
                  <a16:creationId xmlns:a16="http://schemas.microsoft.com/office/drawing/2014/main" id="{2BAC98BE-CDEC-4D67-8E34-0C13A5D31A76}"/>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397" name="Text Box 5">
              <a:extLst>
                <a:ext uri="{FF2B5EF4-FFF2-40B4-BE49-F238E27FC236}">
                  <a16:creationId xmlns:a16="http://schemas.microsoft.com/office/drawing/2014/main" id="{BE72A764-AE4F-4696-B3BA-86F9BBAE7462}"/>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59398" name="Text Box 6">
              <a:extLst>
                <a:ext uri="{FF2B5EF4-FFF2-40B4-BE49-F238E27FC236}">
                  <a16:creationId xmlns:a16="http://schemas.microsoft.com/office/drawing/2014/main" id="{4A1B7521-F7BC-47E2-96B5-E7A7CE17247A}"/>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59400" name="Group 8">
            <a:extLst>
              <a:ext uri="{FF2B5EF4-FFF2-40B4-BE49-F238E27FC236}">
                <a16:creationId xmlns:a16="http://schemas.microsoft.com/office/drawing/2014/main" id="{B5B898FF-8369-4F3D-AAC6-E5E49DE051B4}"/>
              </a:ext>
            </a:extLst>
          </p:cNvPr>
          <p:cNvGrpSpPr>
            <a:grpSpLocks/>
          </p:cNvGrpSpPr>
          <p:nvPr/>
        </p:nvGrpSpPr>
        <p:grpSpPr bwMode="auto">
          <a:xfrm>
            <a:off x="2057400" y="2743200"/>
            <a:ext cx="838200" cy="457200"/>
            <a:chOff x="2016" y="1152"/>
            <a:chExt cx="528" cy="288"/>
          </a:xfrm>
        </p:grpSpPr>
        <p:sp>
          <p:nvSpPr>
            <p:cNvPr id="59401" name="Oval 9">
              <a:extLst>
                <a:ext uri="{FF2B5EF4-FFF2-40B4-BE49-F238E27FC236}">
                  <a16:creationId xmlns:a16="http://schemas.microsoft.com/office/drawing/2014/main" id="{0DDD81BB-CFAE-4C0B-9EED-877F95280D12}"/>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02" name="Text Box 10">
              <a:extLst>
                <a:ext uri="{FF2B5EF4-FFF2-40B4-BE49-F238E27FC236}">
                  <a16:creationId xmlns:a16="http://schemas.microsoft.com/office/drawing/2014/main" id="{69EF6C09-FB18-4AAF-97B9-F649B2DFAA66}"/>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59403" name="Text Box 11">
              <a:extLst>
                <a:ext uri="{FF2B5EF4-FFF2-40B4-BE49-F238E27FC236}">
                  <a16:creationId xmlns:a16="http://schemas.microsoft.com/office/drawing/2014/main" id="{70777657-F39E-4319-8462-9BA091C2E1E2}"/>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59404" name="Group 12">
            <a:extLst>
              <a:ext uri="{FF2B5EF4-FFF2-40B4-BE49-F238E27FC236}">
                <a16:creationId xmlns:a16="http://schemas.microsoft.com/office/drawing/2014/main" id="{B0380C68-2638-45B1-BC99-6B313E99D35C}"/>
              </a:ext>
            </a:extLst>
          </p:cNvPr>
          <p:cNvGrpSpPr>
            <a:grpSpLocks/>
          </p:cNvGrpSpPr>
          <p:nvPr/>
        </p:nvGrpSpPr>
        <p:grpSpPr bwMode="auto">
          <a:xfrm>
            <a:off x="4191000" y="2743200"/>
            <a:ext cx="838200" cy="457200"/>
            <a:chOff x="2016" y="1152"/>
            <a:chExt cx="528" cy="288"/>
          </a:xfrm>
        </p:grpSpPr>
        <p:sp>
          <p:nvSpPr>
            <p:cNvPr id="59405" name="Oval 13">
              <a:extLst>
                <a:ext uri="{FF2B5EF4-FFF2-40B4-BE49-F238E27FC236}">
                  <a16:creationId xmlns:a16="http://schemas.microsoft.com/office/drawing/2014/main" id="{157248C4-5D4A-4BF0-A9C0-A039DFBCBFCD}"/>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06" name="Text Box 14">
              <a:extLst>
                <a:ext uri="{FF2B5EF4-FFF2-40B4-BE49-F238E27FC236}">
                  <a16:creationId xmlns:a16="http://schemas.microsoft.com/office/drawing/2014/main" id="{E2F6AFD0-4A7B-44F2-8D2F-2EAADCF45690}"/>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59407" name="Text Box 15">
              <a:extLst>
                <a:ext uri="{FF2B5EF4-FFF2-40B4-BE49-F238E27FC236}">
                  <a16:creationId xmlns:a16="http://schemas.microsoft.com/office/drawing/2014/main" id="{EBEFC376-7D7F-45A3-BA44-BC461823327D}"/>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59422" name="Text Box 30">
            <a:extLst>
              <a:ext uri="{FF2B5EF4-FFF2-40B4-BE49-F238E27FC236}">
                <a16:creationId xmlns:a16="http://schemas.microsoft.com/office/drawing/2014/main" id="{1E4C32DF-1614-4D98-84A1-4936C62754D5}"/>
              </a:ext>
            </a:extLst>
          </p:cNvPr>
          <p:cNvSpPr txBox="1">
            <a:spLocks noChangeArrowheads="1"/>
          </p:cNvSpPr>
          <p:nvPr/>
        </p:nvSpPr>
        <p:spPr bwMode="auto">
          <a:xfrm>
            <a:off x="144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59453" name="Group 61">
            <a:extLst>
              <a:ext uri="{FF2B5EF4-FFF2-40B4-BE49-F238E27FC236}">
                <a16:creationId xmlns:a16="http://schemas.microsoft.com/office/drawing/2014/main" id="{17244059-318A-401C-85FC-7D587F0635DD}"/>
              </a:ext>
            </a:extLst>
          </p:cNvPr>
          <p:cNvGrpSpPr>
            <a:grpSpLocks/>
          </p:cNvGrpSpPr>
          <p:nvPr/>
        </p:nvGrpSpPr>
        <p:grpSpPr bwMode="auto">
          <a:xfrm>
            <a:off x="1524000" y="3733800"/>
            <a:ext cx="685800" cy="457200"/>
            <a:chOff x="960" y="2352"/>
            <a:chExt cx="432" cy="288"/>
          </a:xfrm>
        </p:grpSpPr>
        <p:sp>
          <p:nvSpPr>
            <p:cNvPr id="59421" name="Oval 29">
              <a:extLst>
                <a:ext uri="{FF2B5EF4-FFF2-40B4-BE49-F238E27FC236}">
                  <a16:creationId xmlns:a16="http://schemas.microsoft.com/office/drawing/2014/main" id="{93D44C08-9CA3-4DE8-8CD7-0899751A54FF}"/>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23" name="Text Box 31">
              <a:extLst>
                <a:ext uri="{FF2B5EF4-FFF2-40B4-BE49-F238E27FC236}">
                  <a16:creationId xmlns:a16="http://schemas.microsoft.com/office/drawing/2014/main" id="{F1311B64-8EF4-49EE-93BF-C0825996D96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59444" name="Line 52">
            <a:extLst>
              <a:ext uri="{FF2B5EF4-FFF2-40B4-BE49-F238E27FC236}">
                <a16:creationId xmlns:a16="http://schemas.microsoft.com/office/drawing/2014/main" id="{1B60FD4E-43FF-45CA-8F8A-C1C11D773419}"/>
              </a:ext>
            </a:extLst>
          </p:cNvPr>
          <p:cNvSpPr>
            <a:spLocks noChangeShapeType="1"/>
          </p:cNvSpPr>
          <p:nvPr/>
        </p:nvSpPr>
        <p:spPr bwMode="auto">
          <a:xfrm flipH="1">
            <a:off x="2667000" y="22098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45" name="Line 53">
            <a:extLst>
              <a:ext uri="{FF2B5EF4-FFF2-40B4-BE49-F238E27FC236}">
                <a16:creationId xmlns:a16="http://schemas.microsoft.com/office/drawing/2014/main" id="{589B7E6C-09D1-4152-A737-BF563D9FE0CF}"/>
              </a:ext>
            </a:extLst>
          </p:cNvPr>
          <p:cNvSpPr>
            <a:spLocks noChangeShapeType="1"/>
          </p:cNvSpPr>
          <p:nvPr/>
        </p:nvSpPr>
        <p:spPr bwMode="auto">
          <a:xfrm flipH="1">
            <a:off x="1905000" y="32004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46" name="Line 54">
            <a:extLst>
              <a:ext uri="{FF2B5EF4-FFF2-40B4-BE49-F238E27FC236}">
                <a16:creationId xmlns:a16="http://schemas.microsoft.com/office/drawing/2014/main" id="{BE0F44A4-C996-4CC2-9227-5E4FD020BD91}"/>
              </a:ext>
            </a:extLst>
          </p:cNvPr>
          <p:cNvSpPr>
            <a:spLocks noChangeShapeType="1"/>
          </p:cNvSpPr>
          <p:nvPr/>
        </p:nvSpPr>
        <p:spPr bwMode="auto">
          <a:xfrm flipH="1">
            <a:off x="1295400" y="41910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47" name="Line 55">
            <a:extLst>
              <a:ext uri="{FF2B5EF4-FFF2-40B4-BE49-F238E27FC236}">
                <a16:creationId xmlns:a16="http://schemas.microsoft.com/office/drawing/2014/main" id="{B0AE23E2-4A80-4177-BB64-A0739FF3652A}"/>
              </a:ext>
            </a:extLst>
          </p:cNvPr>
          <p:cNvSpPr>
            <a:spLocks noChangeShapeType="1"/>
          </p:cNvSpPr>
          <p:nvPr/>
        </p:nvSpPr>
        <p:spPr bwMode="auto">
          <a:xfrm>
            <a:off x="1981200" y="41910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48" name="Line 56">
            <a:extLst>
              <a:ext uri="{FF2B5EF4-FFF2-40B4-BE49-F238E27FC236}">
                <a16:creationId xmlns:a16="http://schemas.microsoft.com/office/drawing/2014/main" id="{CB3DC2BA-D24A-4349-B967-8AAB439BA531}"/>
              </a:ext>
            </a:extLst>
          </p:cNvPr>
          <p:cNvSpPr>
            <a:spLocks noChangeShapeType="1"/>
          </p:cNvSpPr>
          <p:nvPr/>
        </p:nvSpPr>
        <p:spPr bwMode="auto">
          <a:xfrm flipH="1">
            <a:off x="2895600" y="41910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49" name="Line 57">
            <a:extLst>
              <a:ext uri="{FF2B5EF4-FFF2-40B4-BE49-F238E27FC236}">
                <a16:creationId xmlns:a16="http://schemas.microsoft.com/office/drawing/2014/main" id="{A1D58DBB-2B32-4200-A7A1-2170B4C89D65}"/>
              </a:ext>
            </a:extLst>
          </p:cNvPr>
          <p:cNvSpPr>
            <a:spLocks noChangeShapeType="1"/>
          </p:cNvSpPr>
          <p:nvPr/>
        </p:nvSpPr>
        <p:spPr bwMode="auto">
          <a:xfrm>
            <a:off x="2667000" y="31242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50" name="Line 58">
            <a:extLst>
              <a:ext uri="{FF2B5EF4-FFF2-40B4-BE49-F238E27FC236}">
                <a16:creationId xmlns:a16="http://schemas.microsoft.com/office/drawing/2014/main" id="{A427C079-F9F4-47E7-BE46-DE124793F22C}"/>
              </a:ext>
            </a:extLst>
          </p:cNvPr>
          <p:cNvSpPr>
            <a:spLocks noChangeShapeType="1"/>
          </p:cNvSpPr>
          <p:nvPr/>
        </p:nvSpPr>
        <p:spPr bwMode="auto">
          <a:xfrm>
            <a:off x="3810000" y="22098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51" name="Line 59">
            <a:extLst>
              <a:ext uri="{FF2B5EF4-FFF2-40B4-BE49-F238E27FC236}">
                <a16:creationId xmlns:a16="http://schemas.microsoft.com/office/drawing/2014/main" id="{4F790664-58B3-43F8-A326-2B7C54317D11}"/>
              </a:ext>
            </a:extLst>
          </p:cNvPr>
          <p:cNvSpPr>
            <a:spLocks noChangeShapeType="1"/>
          </p:cNvSpPr>
          <p:nvPr/>
        </p:nvSpPr>
        <p:spPr bwMode="auto">
          <a:xfrm>
            <a:off x="4800600" y="31242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52" name="Line 60">
            <a:extLst>
              <a:ext uri="{FF2B5EF4-FFF2-40B4-BE49-F238E27FC236}">
                <a16:creationId xmlns:a16="http://schemas.microsoft.com/office/drawing/2014/main" id="{A2885C1B-379A-4445-A07F-8F997234E009}"/>
              </a:ext>
            </a:extLst>
          </p:cNvPr>
          <p:cNvSpPr>
            <a:spLocks noChangeShapeType="1"/>
          </p:cNvSpPr>
          <p:nvPr/>
        </p:nvSpPr>
        <p:spPr bwMode="auto">
          <a:xfrm flipH="1">
            <a:off x="4114800" y="31242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59454" name="Group 62">
            <a:extLst>
              <a:ext uri="{FF2B5EF4-FFF2-40B4-BE49-F238E27FC236}">
                <a16:creationId xmlns:a16="http://schemas.microsoft.com/office/drawing/2014/main" id="{AA3A8ADB-C2AE-4F5B-8339-97C04CE278E9}"/>
              </a:ext>
            </a:extLst>
          </p:cNvPr>
          <p:cNvGrpSpPr>
            <a:grpSpLocks/>
          </p:cNvGrpSpPr>
          <p:nvPr/>
        </p:nvGrpSpPr>
        <p:grpSpPr bwMode="auto">
          <a:xfrm>
            <a:off x="990600" y="4876800"/>
            <a:ext cx="685800" cy="457200"/>
            <a:chOff x="960" y="2352"/>
            <a:chExt cx="432" cy="288"/>
          </a:xfrm>
        </p:grpSpPr>
        <p:sp>
          <p:nvSpPr>
            <p:cNvPr id="59455" name="Oval 63">
              <a:extLst>
                <a:ext uri="{FF2B5EF4-FFF2-40B4-BE49-F238E27FC236}">
                  <a16:creationId xmlns:a16="http://schemas.microsoft.com/office/drawing/2014/main" id="{8565AD3B-64F9-43C8-B973-D0045C2B0ED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56" name="Text Box 64">
              <a:extLst>
                <a:ext uri="{FF2B5EF4-FFF2-40B4-BE49-F238E27FC236}">
                  <a16:creationId xmlns:a16="http://schemas.microsoft.com/office/drawing/2014/main" id="{4C496299-B9DC-4204-8981-51DECE597A4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59457" name="Group 65">
            <a:extLst>
              <a:ext uri="{FF2B5EF4-FFF2-40B4-BE49-F238E27FC236}">
                <a16:creationId xmlns:a16="http://schemas.microsoft.com/office/drawing/2014/main" id="{D5ECC16B-AC04-4E4B-A83A-F09C365FB8B1}"/>
              </a:ext>
            </a:extLst>
          </p:cNvPr>
          <p:cNvGrpSpPr>
            <a:grpSpLocks/>
          </p:cNvGrpSpPr>
          <p:nvPr/>
        </p:nvGrpSpPr>
        <p:grpSpPr bwMode="auto">
          <a:xfrm>
            <a:off x="1828800" y="4876800"/>
            <a:ext cx="685800" cy="457200"/>
            <a:chOff x="960" y="2352"/>
            <a:chExt cx="432" cy="288"/>
          </a:xfrm>
        </p:grpSpPr>
        <p:sp>
          <p:nvSpPr>
            <p:cNvPr id="59458" name="Oval 66">
              <a:extLst>
                <a:ext uri="{FF2B5EF4-FFF2-40B4-BE49-F238E27FC236}">
                  <a16:creationId xmlns:a16="http://schemas.microsoft.com/office/drawing/2014/main" id="{EE4B271D-6FF2-4420-A240-2429A66B7CA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59" name="Text Box 67">
              <a:extLst>
                <a:ext uri="{FF2B5EF4-FFF2-40B4-BE49-F238E27FC236}">
                  <a16:creationId xmlns:a16="http://schemas.microsoft.com/office/drawing/2014/main" id="{95ACA166-0470-412C-B42C-2D86DA7965F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59460" name="Group 68">
            <a:extLst>
              <a:ext uri="{FF2B5EF4-FFF2-40B4-BE49-F238E27FC236}">
                <a16:creationId xmlns:a16="http://schemas.microsoft.com/office/drawing/2014/main" id="{4AEFDBCF-F152-40DE-9170-5F1892B2263A}"/>
              </a:ext>
            </a:extLst>
          </p:cNvPr>
          <p:cNvGrpSpPr>
            <a:grpSpLocks/>
          </p:cNvGrpSpPr>
          <p:nvPr/>
        </p:nvGrpSpPr>
        <p:grpSpPr bwMode="auto">
          <a:xfrm>
            <a:off x="2590800" y="4876800"/>
            <a:ext cx="685800" cy="457200"/>
            <a:chOff x="960" y="2352"/>
            <a:chExt cx="432" cy="288"/>
          </a:xfrm>
        </p:grpSpPr>
        <p:sp>
          <p:nvSpPr>
            <p:cNvPr id="59461" name="Oval 69">
              <a:extLst>
                <a:ext uri="{FF2B5EF4-FFF2-40B4-BE49-F238E27FC236}">
                  <a16:creationId xmlns:a16="http://schemas.microsoft.com/office/drawing/2014/main" id="{0BDD959C-ED3A-41F1-9368-9440D8BED94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62" name="Text Box 70">
              <a:extLst>
                <a:ext uri="{FF2B5EF4-FFF2-40B4-BE49-F238E27FC236}">
                  <a16:creationId xmlns:a16="http://schemas.microsoft.com/office/drawing/2014/main" id="{44733342-5FB3-4150-855A-D23AC37DDD6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59463" name="Group 71">
            <a:extLst>
              <a:ext uri="{FF2B5EF4-FFF2-40B4-BE49-F238E27FC236}">
                <a16:creationId xmlns:a16="http://schemas.microsoft.com/office/drawing/2014/main" id="{CA357B41-2CB5-4302-AE1F-6ABF5F86318C}"/>
              </a:ext>
            </a:extLst>
          </p:cNvPr>
          <p:cNvGrpSpPr>
            <a:grpSpLocks/>
          </p:cNvGrpSpPr>
          <p:nvPr/>
        </p:nvGrpSpPr>
        <p:grpSpPr bwMode="auto">
          <a:xfrm>
            <a:off x="2819400" y="3733800"/>
            <a:ext cx="685800" cy="457200"/>
            <a:chOff x="960" y="2352"/>
            <a:chExt cx="432" cy="288"/>
          </a:xfrm>
        </p:grpSpPr>
        <p:sp>
          <p:nvSpPr>
            <p:cNvPr id="59464" name="Oval 72">
              <a:extLst>
                <a:ext uri="{FF2B5EF4-FFF2-40B4-BE49-F238E27FC236}">
                  <a16:creationId xmlns:a16="http://schemas.microsoft.com/office/drawing/2014/main" id="{6B9B5A31-5545-4630-943F-B95A18468CE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65" name="Text Box 73">
              <a:extLst>
                <a:ext uri="{FF2B5EF4-FFF2-40B4-BE49-F238E27FC236}">
                  <a16:creationId xmlns:a16="http://schemas.microsoft.com/office/drawing/2014/main" id="{40D7E1ED-3C63-4155-BCE3-3C0136C2E577}"/>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59466" name="Group 74">
            <a:extLst>
              <a:ext uri="{FF2B5EF4-FFF2-40B4-BE49-F238E27FC236}">
                <a16:creationId xmlns:a16="http://schemas.microsoft.com/office/drawing/2014/main" id="{CA564F7B-C6A5-4CE6-BCEF-4D725C7E60D1}"/>
              </a:ext>
            </a:extLst>
          </p:cNvPr>
          <p:cNvGrpSpPr>
            <a:grpSpLocks/>
          </p:cNvGrpSpPr>
          <p:nvPr/>
        </p:nvGrpSpPr>
        <p:grpSpPr bwMode="auto">
          <a:xfrm>
            <a:off x="3810000" y="3733800"/>
            <a:ext cx="685800" cy="457200"/>
            <a:chOff x="960" y="2352"/>
            <a:chExt cx="432" cy="288"/>
          </a:xfrm>
        </p:grpSpPr>
        <p:sp>
          <p:nvSpPr>
            <p:cNvPr id="59467" name="Oval 75">
              <a:extLst>
                <a:ext uri="{FF2B5EF4-FFF2-40B4-BE49-F238E27FC236}">
                  <a16:creationId xmlns:a16="http://schemas.microsoft.com/office/drawing/2014/main" id="{746830BE-625B-48A8-B730-EAC990E5EB8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68" name="Text Box 76">
              <a:extLst>
                <a:ext uri="{FF2B5EF4-FFF2-40B4-BE49-F238E27FC236}">
                  <a16:creationId xmlns:a16="http://schemas.microsoft.com/office/drawing/2014/main" id="{489EF071-F3FC-47B0-AD78-54B69A75F95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59469" name="Group 77">
            <a:extLst>
              <a:ext uri="{FF2B5EF4-FFF2-40B4-BE49-F238E27FC236}">
                <a16:creationId xmlns:a16="http://schemas.microsoft.com/office/drawing/2014/main" id="{4563C6F7-AE28-4FCC-8ADA-4234F7CCA0A8}"/>
              </a:ext>
            </a:extLst>
          </p:cNvPr>
          <p:cNvGrpSpPr>
            <a:grpSpLocks/>
          </p:cNvGrpSpPr>
          <p:nvPr/>
        </p:nvGrpSpPr>
        <p:grpSpPr bwMode="auto">
          <a:xfrm>
            <a:off x="5105400" y="3733800"/>
            <a:ext cx="685800" cy="457200"/>
            <a:chOff x="960" y="2352"/>
            <a:chExt cx="432" cy="288"/>
          </a:xfrm>
        </p:grpSpPr>
        <p:sp>
          <p:nvSpPr>
            <p:cNvPr id="59470" name="Oval 78">
              <a:extLst>
                <a:ext uri="{FF2B5EF4-FFF2-40B4-BE49-F238E27FC236}">
                  <a16:creationId xmlns:a16="http://schemas.microsoft.com/office/drawing/2014/main" id="{1CE14C01-F7C1-4DAD-9CC0-B47F33B1B7E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71" name="Text Box 79">
              <a:extLst>
                <a:ext uri="{FF2B5EF4-FFF2-40B4-BE49-F238E27FC236}">
                  <a16:creationId xmlns:a16="http://schemas.microsoft.com/office/drawing/2014/main" id="{02DC2986-9E09-405B-A258-295A0F1B0AB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59472" name="Text Box 80">
            <a:extLst>
              <a:ext uri="{FF2B5EF4-FFF2-40B4-BE49-F238E27FC236}">
                <a16:creationId xmlns:a16="http://schemas.microsoft.com/office/drawing/2014/main" id="{52CDC828-EB3C-450E-A382-4626579384F9}"/>
              </a:ext>
            </a:extLst>
          </p:cNvPr>
          <p:cNvSpPr txBox="1">
            <a:spLocks noChangeArrowheads="1"/>
          </p:cNvSpPr>
          <p:nvPr/>
        </p:nvSpPr>
        <p:spPr bwMode="auto">
          <a:xfrm>
            <a:off x="6400800" y="1828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parent </a:t>
            </a:r>
            <a:r>
              <a:rPr kumimoji="0" lang="en-US" altLang="ti-ET" sz="24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 child </a:t>
            </a:r>
          </a:p>
        </p:txBody>
      </p:sp>
      <p:sp>
        <p:nvSpPr>
          <p:cNvPr id="59473" name="Text Box 81">
            <a:extLst>
              <a:ext uri="{FF2B5EF4-FFF2-40B4-BE49-F238E27FC236}">
                <a16:creationId xmlns:a16="http://schemas.microsoft.com/office/drawing/2014/main" id="{900BF5E2-557E-41EC-9502-38AD91FD6F67}"/>
              </a:ext>
            </a:extLst>
          </p:cNvPr>
          <p:cNvSpPr txBox="1">
            <a:spLocks noChangeArrowheads="1"/>
          </p:cNvSpPr>
          <p:nvPr/>
        </p:nvSpPr>
        <p:spPr bwMode="auto">
          <a:xfrm>
            <a:off x="6400800" y="2667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complete tree</a:t>
            </a:r>
            <a:r>
              <a:rPr kumimoji="0" lang="en-US" altLang="ti-ET" sz="2400" b="0" i="0" u="none" strike="noStrike" kern="1200" cap="none" spc="0" normalizeH="0" baseline="0" noProof="0">
                <a:ln>
                  <a:noFill/>
                </a:ln>
                <a:solidFill>
                  <a:srgbClr val="0000FF"/>
                </a:solidFill>
                <a:effectLst/>
                <a:uLnTx/>
                <a:uFillTx/>
                <a:latin typeface="Arial" panose="020B0604020202020204" pitchFamily="34" charset="0"/>
                <a:ea typeface="+mn-ea"/>
                <a:cs typeface="Arial" panose="020B0604020202020204" pitchFamily="34" charset="0"/>
              </a:rPr>
              <a:t> </a:t>
            </a:r>
          </a:p>
        </p:txBody>
      </p:sp>
      <p:sp>
        <p:nvSpPr>
          <p:cNvPr id="59474" name="AutoShape 82">
            <a:extLst>
              <a:ext uri="{FF2B5EF4-FFF2-40B4-BE49-F238E27FC236}">
                <a16:creationId xmlns:a16="http://schemas.microsoft.com/office/drawing/2014/main" id="{D051D766-ED8F-46E4-AB0E-FCDBD682710C}"/>
              </a:ext>
            </a:extLst>
          </p:cNvPr>
          <p:cNvSpPr>
            <a:spLocks/>
          </p:cNvSpPr>
          <p:nvPr/>
        </p:nvSpPr>
        <p:spPr bwMode="auto">
          <a:xfrm>
            <a:off x="5715000" y="1752600"/>
            <a:ext cx="609600" cy="2438400"/>
          </a:xfrm>
          <a:prstGeom prst="rightBrace">
            <a:avLst>
              <a:gd name="adj1" fmla="val 33333"/>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75" name="Line 83">
            <a:extLst>
              <a:ext uri="{FF2B5EF4-FFF2-40B4-BE49-F238E27FC236}">
                <a16:creationId xmlns:a16="http://schemas.microsoft.com/office/drawing/2014/main" id="{23815051-6D6A-4E96-9D94-77A7281557B0}"/>
              </a:ext>
            </a:extLst>
          </p:cNvPr>
          <p:cNvSpPr>
            <a:spLocks noChangeShapeType="1"/>
          </p:cNvSpPr>
          <p:nvPr/>
        </p:nvSpPr>
        <p:spPr bwMode="auto">
          <a:xfrm flipH="1" flipV="1">
            <a:off x="5562600" y="4267200"/>
            <a:ext cx="304800" cy="990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76" name="Line 84">
            <a:extLst>
              <a:ext uri="{FF2B5EF4-FFF2-40B4-BE49-F238E27FC236}">
                <a16:creationId xmlns:a16="http://schemas.microsoft.com/office/drawing/2014/main" id="{92DA4192-99A4-47A5-9A0B-5F5AFB6EA251}"/>
              </a:ext>
            </a:extLst>
          </p:cNvPr>
          <p:cNvSpPr>
            <a:spLocks noChangeShapeType="1"/>
          </p:cNvSpPr>
          <p:nvPr/>
        </p:nvSpPr>
        <p:spPr bwMode="auto">
          <a:xfrm flipH="1" flipV="1">
            <a:off x="3429000" y="4114800"/>
            <a:ext cx="2286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77" name="Text Box 85">
            <a:extLst>
              <a:ext uri="{FF2B5EF4-FFF2-40B4-BE49-F238E27FC236}">
                <a16:creationId xmlns:a16="http://schemas.microsoft.com/office/drawing/2014/main" id="{E4D983BC-958A-4C13-84BB-B9DAF5CAB049}"/>
              </a:ext>
            </a:extLst>
          </p:cNvPr>
          <p:cNvSpPr txBox="1">
            <a:spLocks noChangeArrowheads="1"/>
          </p:cNvSpPr>
          <p:nvPr/>
        </p:nvSpPr>
        <p:spPr bwMode="auto">
          <a:xfrm>
            <a:off x="5791200" y="5257800"/>
            <a:ext cx="281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level does </a:t>
            </a:r>
            <a:r>
              <a:rPr kumimoji="0" lang="en-US" altLang="ti-ET" sz="2400" b="1" i="0" u="none" strike="noStrike" kern="1200" cap="none" spc="0" normalizeH="0" baseline="0" noProof="0">
                <a:ln>
                  <a:noFill/>
                </a:ln>
                <a:solidFill>
                  <a:srgbClr val="0000FF"/>
                </a:solidFill>
                <a:effectLst/>
                <a:uLnTx/>
                <a:uFillTx/>
                <a:latin typeface="Arial" panose="020B0604020202020204" pitchFamily="34" charset="0"/>
                <a:ea typeface="+mn-ea"/>
                <a:cs typeface="+mn-cs"/>
              </a:rPr>
              <a:t>not</a:t>
            </a:r>
            <a:r>
              <a:rPr kumimoji="0" lang="en-US" altLang="ti-ET" sz="2400" b="0" i="0" u="none" strike="noStrike" kern="1200" cap="none" spc="0" normalizeH="0" baseline="0" noProof="0">
                <a:ln>
                  <a:noFill/>
                </a:ln>
                <a:solidFill>
                  <a:srgbClr val="0000FF"/>
                </a:solidFill>
                <a:effectLst/>
                <a:uLnTx/>
                <a:uFillTx/>
                <a:latin typeface="Arial" panose="020B0604020202020204" pitchFamily="34" charset="0"/>
                <a:ea typeface="+mn-ea"/>
                <a:cs typeface="+mn-cs"/>
              </a:rPr>
              <a:t> indicate size</a:t>
            </a:r>
            <a:endParaRPr kumimoji="0" lang="en-US" altLang="ti-ET" sz="2400" b="1" i="0" u="none" strike="noStrike" kern="1200" cap="none" spc="0" normalizeH="0" baseline="0" noProof="0">
              <a:ln>
                <a:noFill/>
              </a:ln>
              <a:solidFill>
                <a:srgbClr val="0000FF"/>
              </a:solidFill>
              <a:effectLst/>
              <a:uLnTx/>
              <a:uFillTx/>
              <a:latin typeface="Arial" panose="020B0604020202020204" pitchFamily="34" charset="0"/>
              <a:ea typeface="+mn-ea"/>
              <a:cs typeface="+mn-cs"/>
            </a:endParaRPr>
          </a:p>
        </p:txBody>
      </p:sp>
      <p:sp>
        <p:nvSpPr>
          <p:cNvPr id="59478" name="Text Box 86">
            <a:extLst>
              <a:ext uri="{FF2B5EF4-FFF2-40B4-BE49-F238E27FC236}">
                <a16:creationId xmlns:a16="http://schemas.microsoft.com/office/drawing/2014/main" id="{2833BFA9-2E0D-4840-A97F-0384FDE77D22}"/>
              </a:ext>
            </a:extLst>
          </p:cNvPr>
          <p:cNvSpPr txBox="1">
            <a:spLocks noChangeArrowheads="1"/>
          </p:cNvSpPr>
          <p:nvPr/>
        </p:nvSpPr>
        <p:spPr bwMode="auto">
          <a:xfrm>
            <a:off x="304800" y="1828800"/>
            <a:ext cx="152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FF"/>
                </a:solidFill>
                <a:effectLst/>
                <a:uLnTx/>
                <a:uFillTx/>
                <a:latin typeface="Arial" panose="020B0604020202020204" pitchFamily="34" charset="0"/>
                <a:ea typeface="+mn-ea"/>
                <a:cs typeface="+mn-cs"/>
              </a:rPr>
              <a:t>all nodes in a heap are themselves heaps</a:t>
            </a:r>
          </a:p>
        </p:txBody>
      </p:sp>
      <p:sp>
        <p:nvSpPr>
          <p:cNvPr id="59479" name="Line 87">
            <a:extLst>
              <a:ext uri="{FF2B5EF4-FFF2-40B4-BE49-F238E27FC236}">
                <a16:creationId xmlns:a16="http://schemas.microsoft.com/office/drawing/2014/main" id="{F3600826-CAA1-4888-8299-F81E456A9D61}"/>
              </a:ext>
            </a:extLst>
          </p:cNvPr>
          <p:cNvSpPr>
            <a:spLocks noChangeShapeType="1"/>
          </p:cNvSpPr>
          <p:nvPr/>
        </p:nvSpPr>
        <p:spPr bwMode="auto">
          <a:xfrm flipV="1">
            <a:off x="1905000" y="2057400"/>
            <a:ext cx="1143000" cy="152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81" name="Line 89">
            <a:extLst>
              <a:ext uri="{FF2B5EF4-FFF2-40B4-BE49-F238E27FC236}">
                <a16:creationId xmlns:a16="http://schemas.microsoft.com/office/drawing/2014/main" id="{7B315115-D1E8-470A-A9A5-244A207A3796}"/>
              </a:ext>
            </a:extLst>
          </p:cNvPr>
          <p:cNvSpPr>
            <a:spLocks noChangeShapeType="1"/>
          </p:cNvSpPr>
          <p:nvPr/>
        </p:nvSpPr>
        <p:spPr bwMode="auto">
          <a:xfrm>
            <a:off x="1828800" y="2438400"/>
            <a:ext cx="228600" cy="304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82" name="Line 90">
            <a:extLst>
              <a:ext uri="{FF2B5EF4-FFF2-40B4-BE49-F238E27FC236}">
                <a16:creationId xmlns:a16="http://schemas.microsoft.com/office/drawing/2014/main" id="{8E98BEDC-E122-4344-9120-24EEA6353480}"/>
              </a:ext>
            </a:extLst>
          </p:cNvPr>
          <p:cNvSpPr>
            <a:spLocks noChangeShapeType="1"/>
          </p:cNvSpPr>
          <p:nvPr/>
        </p:nvSpPr>
        <p:spPr bwMode="auto">
          <a:xfrm>
            <a:off x="1295400" y="3124200"/>
            <a:ext cx="22860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9483" name="Line 91">
            <a:extLst>
              <a:ext uri="{FF2B5EF4-FFF2-40B4-BE49-F238E27FC236}">
                <a16:creationId xmlns:a16="http://schemas.microsoft.com/office/drawing/2014/main" id="{6BB8291D-BC2C-4E76-9865-C46AAD0E821F}"/>
              </a:ext>
            </a:extLst>
          </p:cNvPr>
          <p:cNvSpPr>
            <a:spLocks noChangeShapeType="1"/>
          </p:cNvSpPr>
          <p:nvPr/>
        </p:nvSpPr>
        <p:spPr bwMode="auto">
          <a:xfrm>
            <a:off x="838200" y="3276600"/>
            <a:ext cx="228600" cy="1371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4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4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47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4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4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4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2" grpId="0"/>
      <p:bldP spid="59473" grpId="0"/>
      <p:bldP spid="59477" grpId="0"/>
      <p:bldP spid="594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B89289A0-7AEA-4F6F-9F96-955E9BE6395D}"/>
              </a:ext>
            </a:extLst>
          </p:cNvPr>
          <p:cNvSpPr>
            <a:spLocks noGrp="1"/>
          </p:cNvSpPr>
          <p:nvPr>
            <p:ph type="sldNum" sz="quarter" idx="11"/>
          </p:nvPr>
        </p:nvSpPr>
        <p:spPr/>
        <p:txBody>
          <a:bodyPr/>
          <a:lstStyle/>
          <a:p>
            <a:fld id="{F63B2E6A-A28C-43BE-81C4-63BCFDFB1732}" type="slidenum">
              <a:rPr lang="en-US" altLang="ti-ET"/>
              <a:pPr/>
              <a:t>28</a:t>
            </a:fld>
            <a:endParaRPr lang="en-US" altLang="ti-ET"/>
          </a:p>
        </p:txBody>
      </p:sp>
      <p:sp>
        <p:nvSpPr>
          <p:cNvPr id="318466" name="Rectangle 2">
            <a:extLst>
              <a:ext uri="{FF2B5EF4-FFF2-40B4-BE49-F238E27FC236}">
                <a16:creationId xmlns:a16="http://schemas.microsoft.com/office/drawing/2014/main" id="{40E6E592-5261-4CF5-BDD2-7E8564CC0151}"/>
              </a:ext>
            </a:extLst>
          </p:cNvPr>
          <p:cNvSpPr>
            <a:spLocks noGrp="1" noChangeArrowheads="1"/>
          </p:cNvSpPr>
          <p:nvPr>
            <p:ph type="title"/>
          </p:nvPr>
        </p:nvSpPr>
        <p:spPr/>
        <p:txBody>
          <a:bodyPr/>
          <a:lstStyle/>
          <a:p>
            <a:r>
              <a:rPr lang="en-US" altLang="ti-ET"/>
              <a:t>Array Representation of Heaps</a:t>
            </a:r>
          </a:p>
        </p:txBody>
      </p:sp>
      <p:graphicFrame>
        <p:nvGraphicFramePr>
          <p:cNvPr id="318467" name="Object 3">
            <a:extLst>
              <a:ext uri="{FF2B5EF4-FFF2-40B4-BE49-F238E27FC236}">
                <a16:creationId xmlns:a16="http://schemas.microsoft.com/office/drawing/2014/main" id="{7E37A001-1AF1-42FC-A295-7AC9F256DE1D}"/>
              </a:ext>
            </a:extLst>
          </p:cNvPr>
          <p:cNvGraphicFramePr>
            <a:graphicFrameLocks noGrp="1" noChangeAspect="1"/>
          </p:cNvGraphicFramePr>
          <p:nvPr>
            <p:ph sz="quarter" idx="1"/>
          </p:nvPr>
        </p:nvGraphicFramePr>
        <p:xfrm>
          <a:off x="5026025" y="2743200"/>
          <a:ext cx="3738563" cy="2462213"/>
        </p:xfrm>
        <a:graphic>
          <a:graphicData uri="http://schemas.openxmlformats.org/presentationml/2006/ole">
            <mc:AlternateContent xmlns:mc="http://schemas.openxmlformats.org/markup-compatibility/2006">
              <mc:Choice xmlns:v="urn:schemas-microsoft-com:vml" Requires="v">
                <p:oleObj name="Paint Shop Pro Image" r:id="rId3" imgW="6829268" imgH="4497561" progId="PaintShopPro">
                  <p:embed/>
                </p:oleObj>
              </mc:Choice>
              <mc:Fallback>
                <p:oleObj name="Paint Shop Pro Image" r:id="rId3" imgW="6829268" imgH="4497561" progId="PaintShopPro">
                  <p:embed/>
                  <p:pic>
                    <p:nvPicPr>
                      <p:cNvPr id="318467" name="Object 3">
                        <a:extLst>
                          <a:ext uri="{FF2B5EF4-FFF2-40B4-BE49-F238E27FC236}">
                            <a16:creationId xmlns:a16="http://schemas.microsoft.com/office/drawing/2014/main" id="{7E37A001-1AF1-42FC-A295-7AC9F256D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6025" y="2743200"/>
                        <a:ext cx="373856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468" name="Object 4">
            <a:extLst>
              <a:ext uri="{FF2B5EF4-FFF2-40B4-BE49-F238E27FC236}">
                <a16:creationId xmlns:a16="http://schemas.microsoft.com/office/drawing/2014/main" id="{BC210C95-14CE-4C6A-9E06-AAFBDF242DD6}"/>
              </a:ext>
            </a:extLst>
          </p:cNvPr>
          <p:cNvGraphicFramePr>
            <a:graphicFrameLocks noGrp="1" noChangeAspect="1"/>
          </p:cNvGraphicFramePr>
          <p:nvPr>
            <p:ph sz="quarter" idx="2"/>
          </p:nvPr>
        </p:nvGraphicFramePr>
        <p:xfrm>
          <a:off x="4876800" y="1371600"/>
          <a:ext cx="4038600" cy="1149350"/>
        </p:xfrm>
        <a:graphic>
          <a:graphicData uri="http://schemas.openxmlformats.org/presentationml/2006/ole">
            <mc:AlternateContent xmlns:mc="http://schemas.openxmlformats.org/markup-compatibility/2006">
              <mc:Choice xmlns:v="urn:schemas-microsoft-com:vml" Requires="v">
                <p:oleObj name="Paint Shop Pro Image" r:id="rId5" imgW="5590244" imgH="1590675" progId="PaintShopPro">
                  <p:embed/>
                </p:oleObj>
              </mc:Choice>
              <mc:Fallback>
                <p:oleObj name="Paint Shop Pro Image" r:id="rId5" imgW="5590244" imgH="1590675" progId="PaintShopPro">
                  <p:embed/>
                  <p:pic>
                    <p:nvPicPr>
                      <p:cNvPr id="318468" name="Object 4">
                        <a:extLst>
                          <a:ext uri="{FF2B5EF4-FFF2-40B4-BE49-F238E27FC236}">
                            <a16:creationId xmlns:a16="http://schemas.microsoft.com/office/drawing/2014/main" id="{BC210C95-14CE-4C6A-9E06-AAFBDF242D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371600"/>
                        <a:ext cx="40386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469" name="Rectangle 5">
            <a:extLst>
              <a:ext uri="{FF2B5EF4-FFF2-40B4-BE49-F238E27FC236}">
                <a16:creationId xmlns:a16="http://schemas.microsoft.com/office/drawing/2014/main" id="{9CF9D732-E24A-4F78-A2DE-48F04711B0D7}"/>
              </a:ext>
            </a:extLst>
          </p:cNvPr>
          <p:cNvSpPr>
            <a:spLocks noGrp="1" noChangeArrowheads="1"/>
          </p:cNvSpPr>
          <p:nvPr>
            <p:ph type="body" sz="half" idx="3"/>
          </p:nvPr>
        </p:nvSpPr>
        <p:spPr>
          <a:xfrm>
            <a:off x="503852" y="1371600"/>
            <a:ext cx="4296747" cy="5005388"/>
          </a:xfrm>
        </p:spPr>
        <p:txBody>
          <a:bodyPr/>
          <a:lstStyle/>
          <a:p>
            <a:pPr>
              <a:lnSpc>
                <a:spcPct val="120000"/>
              </a:lnSpc>
            </a:pPr>
            <a:r>
              <a:rPr lang="en-US" altLang="ti-ET" sz="2400" dirty="0"/>
              <a:t>A heap can be stored as an array </a:t>
            </a:r>
            <a:r>
              <a:rPr lang="en-US" altLang="ti-ET" sz="2400" i="1" dirty="0"/>
              <a:t>A</a:t>
            </a:r>
            <a:r>
              <a:rPr lang="en-US" altLang="ti-ET" sz="2400" dirty="0"/>
              <a:t>.</a:t>
            </a:r>
          </a:p>
          <a:p>
            <a:pPr lvl="1">
              <a:lnSpc>
                <a:spcPct val="120000"/>
              </a:lnSpc>
            </a:pPr>
            <a:r>
              <a:rPr lang="en-US" altLang="ti-ET" sz="2000" dirty="0"/>
              <a:t>Root of tree is </a:t>
            </a:r>
            <a:r>
              <a:rPr lang="en-US" altLang="ti-ET" sz="2000" dirty="0">
                <a:latin typeface="Comic Sans MS" panose="030F0702030302020204" pitchFamily="66" charset="0"/>
              </a:rPr>
              <a:t>A[1]</a:t>
            </a:r>
          </a:p>
          <a:p>
            <a:pPr lvl="1">
              <a:lnSpc>
                <a:spcPct val="120000"/>
              </a:lnSpc>
            </a:pPr>
            <a:r>
              <a:rPr lang="en-US" altLang="ti-ET" sz="2000" dirty="0"/>
              <a:t>Left child of </a:t>
            </a:r>
            <a:r>
              <a:rPr lang="en-US" altLang="ti-ET" sz="2000" dirty="0">
                <a:latin typeface="Comic Sans MS" panose="030F0702030302020204" pitchFamily="66" charset="0"/>
              </a:rPr>
              <a:t>A[</a:t>
            </a:r>
            <a:r>
              <a:rPr lang="en-US" altLang="ti-ET" sz="2000" dirty="0" err="1">
                <a:latin typeface="Comic Sans MS" panose="030F0702030302020204" pitchFamily="66" charset="0"/>
              </a:rPr>
              <a:t>i</a:t>
            </a:r>
            <a:r>
              <a:rPr lang="en-US" altLang="ti-ET" sz="2000" dirty="0">
                <a:latin typeface="Comic Sans MS" panose="030F0702030302020204" pitchFamily="66" charset="0"/>
              </a:rPr>
              <a:t>] = A[2i]</a:t>
            </a:r>
          </a:p>
          <a:p>
            <a:pPr lvl="1">
              <a:lnSpc>
                <a:spcPct val="120000"/>
              </a:lnSpc>
            </a:pPr>
            <a:r>
              <a:rPr lang="en-US" altLang="ti-ET" sz="2000" dirty="0"/>
              <a:t>Right child of </a:t>
            </a:r>
            <a:r>
              <a:rPr lang="en-US" altLang="ti-ET" sz="2000" dirty="0">
                <a:latin typeface="Comic Sans MS" panose="030F0702030302020204" pitchFamily="66" charset="0"/>
              </a:rPr>
              <a:t>A[</a:t>
            </a:r>
            <a:r>
              <a:rPr lang="en-US" altLang="ti-ET" sz="2000" dirty="0" err="1">
                <a:latin typeface="Comic Sans MS" panose="030F0702030302020204" pitchFamily="66" charset="0"/>
              </a:rPr>
              <a:t>i</a:t>
            </a:r>
            <a:r>
              <a:rPr lang="en-US" altLang="ti-ET" sz="2000" dirty="0">
                <a:latin typeface="Comic Sans MS" panose="030F0702030302020204" pitchFamily="66" charset="0"/>
              </a:rPr>
              <a:t>] = A[2i + 1]</a:t>
            </a:r>
          </a:p>
          <a:p>
            <a:pPr lvl="1">
              <a:lnSpc>
                <a:spcPct val="120000"/>
              </a:lnSpc>
            </a:pPr>
            <a:r>
              <a:rPr lang="en-US" altLang="ti-ET" sz="2000" dirty="0"/>
              <a:t>Parent of </a:t>
            </a:r>
            <a:r>
              <a:rPr lang="en-US" altLang="ti-ET" sz="2000" dirty="0">
                <a:latin typeface="Comic Sans MS" panose="030F0702030302020204" pitchFamily="66" charset="0"/>
              </a:rPr>
              <a:t>A[</a:t>
            </a:r>
            <a:r>
              <a:rPr lang="en-US" altLang="ti-ET" sz="2000" dirty="0" err="1">
                <a:latin typeface="Comic Sans MS" panose="030F0702030302020204" pitchFamily="66" charset="0"/>
              </a:rPr>
              <a:t>i</a:t>
            </a:r>
            <a:r>
              <a:rPr lang="en-US" altLang="ti-ET" sz="2000" dirty="0">
                <a:latin typeface="Comic Sans MS" panose="030F0702030302020204" pitchFamily="66" charset="0"/>
              </a:rPr>
              <a:t>] = A[ </a:t>
            </a:r>
            <a:r>
              <a:rPr lang="en-US" altLang="ti-ET" sz="2000" dirty="0">
                <a:latin typeface="Comic Sans MS" panose="030F0702030302020204" pitchFamily="66" charset="0"/>
                <a:sym typeface="Symbol" panose="05050102010706020507" pitchFamily="18" charset="2"/>
              </a:rPr>
              <a:t></a:t>
            </a:r>
            <a:r>
              <a:rPr lang="en-US" altLang="ti-ET" sz="2000" dirty="0" err="1">
                <a:latin typeface="Comic Sans MS" panose="030F0702030302020204" pitchFamily="66" charset="0"/>
              </a:rPr>
              <a:t>i</a:t>
            </a:r>
            <a:r>
              <a:rPr lang="en-US" altLang="ti-ET" sz="2000" dirty="0">
                <a:latin typeface="Comic Sans MS" panose="030F0702030302020204" pitchFamily="66" charset="0"/>
              </a:rPr>
              <a:t>/2</a:t>
            </a:r>
            <a:r>
              <a:rPr lang="en-US" altLang="ti-ET" sz="2000" dirty="0">
                <a:latin typeface="Comic Sans MS" panose="030F0702030302020204" pitchFamily="66" charset="0"/>
                <a:sym typeface="Symbol" panose="05050102010706020507" pitchFamily="18" charset="2"/>
              </a:rPr>
              <a:t></a:t>
            </a:r>
            <a:r>
              <a:rPr lang="en-US" altLang="ti-ET" sz="2000" dirty="0">
                <a:latin typeface="Comic Sans MS" panose="030F0702030302020204" pitchFamily="66" charset="0"/>
              </a:rPr>
              <a:t> ]</a:t>
            </a:r>
          </a:p>
          <a:p>
            <a:pPr lvl="1">
              <a:lnSpc>
                <a:spcPct val="120000"/>
              </a:lnSpc>
            </a:pPr>
            <a:r>
              <a:rPr lang="en-US" altLang="ti-ET" sz="2000" dirty="0" err="1"/>
              <a:t>Heapsize</a:t>
            </a:r>
            <a:r>
              <a:rPr lang="en-US" altLang="ti-ET" sz="2000" dirty="0"/>
              <a:t>[A] </a:t>
            </a:r>
            <a:r>
              <a:rPr lang="en-US" altLang="ti-ET" sz="2000" dirty="0">
                <a:cs typeface="Arial" panose="020B0604020202020204" pitchFamily="34" charset="0"/>
              </a:rPr>
              <a:t>≤</a:t>
            </a:r>
            <a:r>
              <a:rPr lang="en-US" altLang="ti-ET" sz="2000" dirty="0"/>
              <a:t> length[A]</a:t>
            </a:r>
          </a:p>
          <a:p>
            <a:pPr>
              <a:lnSpc>
                <a:spcPct val="120000"/>
              </a:lnSpc>
            </a:pPr>
            <a:r>
              <a:rPr lang="en-US" altLang="ti-ET" sz="2400" dirty="0"/>
              <a:t>The elements in the subarray </a:t>
            </a:r>
            <a:r>
              <a:rPr lang="en-US" altLang="ti-ET" sz="2400" dirty="0">
                <a:latin typeface="Comic Sans MS" panose="030F0702030302020204" pitchFamily="66" charset="0"/>
              </a:rPr>
              <a:t>A[(</a:t>
            </a:r>
            <a:r>
              <a:rPr lang="en-US" altLang="ti-ET" sz="2400" dirty="0">
                <a:latin typeface="Comic Sans MS" panose="030F0702030302020204" pitchFamily="66" charset="0"/>
                <a:sym typeface="Symbol" panose="05050102010706020507" pitchFamily="18" charset="2"/>
              </a:rPr>
              <a:t>n/2+1</a:t>
            </a:r>
            <a:r>
              <a:rPr lang="en-US" altLang="ti-ET" sz="2400" dirty="0">
                <a:latin typeface="Comic Sans MS" panose="030F0702030302020204" pitchFamily="66" charset="0"/>
              </a:rPr>
              <a:t>) .. n]</a:t>
            </a:r>
            <a:r>
              <a:rPr lang="en-US" altLang="ti-ET" sz="2400" dirty="0"/>
              <a:t> are leaves</a:t>
            </a:r>
          </a:p>
          <a:p>
            <a:pPr>
              <a:lnSpc>
                <a:spcPct val="120000"/>
              </a:lnSpc>
            </a:pPr>
            <a:endParaRPr lang="en-US" altLang="ti-ET" sz="2400" dirty="0"/>
          </a:p>
        </p:txBody>
      </p:sp>
    </p:spTree>
    <p:extLst>
      <p:ext uri="{BB962C8B-B14F-4D97-AF65-F5344CB8AC3E}">
        <p14:creationId xmlns:p14="http://schemas.microsoft.com/office/powerpoint/2010/main" val="46470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7DE9B368-5DF8-4E8E-8ABD-34C9DD434EC1}"/>
              </a:ext>
            </a:extLst>
          </p:cNvPr>
          <p:cNvSpPr>
            <a:spLocks noGrp="1" noChangeArrowheads="1"/>
          </p:cNvSpPr>
          <p:nvPr>
            <p:ph type="title"/>
          </p:nvPr>
        </p:nvSpPr>
        <p:spPr/>
        <p:txBody>
          <a:bodyPr/>
          <a:lstStyle/>
          <a:p>
            <a:r>
              <a:rPr lang="en-US" altLang="ti-ET"/>
              <a:t>Heap Types</a:t>
            </a:r>
          </a:p>
        </p:txBody>
      </p:sp>
      <p:sp>
        <p:nvSpPr>
          <p:cNvPr id="319491" name="Rectangle 3">
            <a:extLst>
              <a:ext uri="{FF2B5EF4-FFF2-40B4-BE49-F238E27FC236}">
                <a16:creationId xmlns:a16="http://schemas.microsoft.com/office/drawing/2014/main" id="{07E3EB39-1979-4B7F-A5B4-9F3A04CA0994}"/>
              </a:ext>
            </a:extLst>
          </p:cNvPr>
          <p:cNvSpPr>
            <a:spLocks noGrp="1" noChangeArrowheads="1"/>
          </p:cNvSpPr>
          <p:nvPr>
            <p:ph type="body" idx="1"/>
          </p:nvPr>
        </p:nvSpPr>
        <p:spPr>
          <a:xfrm>
            <a:off x="457199" y="1467336"/>
            <a:ext cx="8229600" cy="5054761"/>
          </a:xfrm>
        </p:spPr>
        <p:txBody>
          <a:bodyPr/>
          <a:lstStyle/>
          <a:p>
            <a:pPr>
              <a:lnSpc>
                <a:spcPct val="120000"/>
              </a:lnSpc>
            </a:pPr>
            <a:r>
              <a:rPr lang="en-US" altLang="ti-ET" b="1" dirty="0"/>
              <a:t>Max-heaps</a:t>
            </a:r>
            <a:r>
              <a:rPr lang="en-US" altLang="ti-ET" dirty="0"/>
              <a:t> (largest element at root), have the </a:t>
            </a:r>
            <a:r>
              <a:rPr lang="en-US" altLang="ti-ET" i="1" dirty="0"/>
              <a:t>max-heap property:</a:t>
            </a:r>
            <a:r>
              <a:rPr lang="en-US" altLang="ti-ET" b="1" dirty="0"/>
              <a:t> </a:t>
            </a:r>
          </a:p>
          <a:p>
            <a:pPr lvl="1">
              <a:lnSpc>
                <a:spcPct val="120000"/>
              </a:lnSpc>
            </a:pPr>
            <a:r>
              <a:rPr lang="en-US" altLang="ti-ET" dirty="0"/>
              <a:t>for all nodes </a:t>
            </a:r>
            <a:r>
              <a:rPr lang="en-US" altLang="ti-ET" dirty="0" err="1">
                <a:latin typeface="Comic Sans MS" panose="030F0702030302020204" pitchFamily="66" charset="0"/>
              </a:rPr>
              <a:t>i</a:t>
            </a:r>
            <a:r>
              <a:rPr lang="en-US" altLang="ti-ET" dirty="0"/>
              <a:t>, excluding the root: </a:t>
            </a:r>
          </a:p>
          <a:p>
            <a:pPr lvl="1">
              <a:lnSpc>
                <a:spcPct val="120000"/>
              </a:lnSpc>
              <a:buFontTx/>
              <a:buNone/>
            </a:pPr>
            <a:r>
              <a:rPr lang="en-US" altLang="ti-ET" dirty="0">
                <a:latin typeface="Comic Sans MS" panose="030F0702030302020204" pitchFamily="66" charset="0"/>
              </a:rPr>
              <a:t>			A[PARENT(</a:t>
            </a:r>
            <a:r>
              <a:rPr lang="en-US" altLang="ti-ET" dirty="0" err="1">
                <a:latin typeface="Comic Sans MS" panose="030F0702030302020204" pitchFamily="66" charset="0"/>
              </a:rPr>
              <a:t>i</a:t>
            </a:r>
            <a:r>
              <a:rPr lang="en-US" altLang="ti-ET" dirty="0">
                <a:latin typeface="Comic Sans MS" panose="030F0702030302020204" pitchFamily="66" charset="0"/>
              </a:rPr>
              <a:t>)] ≥ A[</a:t>
            </a:r>
            <a:r>
              <a:rPr lang="en-US" altLang="ti-ET" dirty="0" err="1">
                <a:latin typeface="Comic Sans MS" panose="030F0702030302020204" pitchFamily="66" charset="0"/>
              </a:rPr>
              <a:t>i</a:t>
            </a:r>
            <a:r>
              <a:rPr lang="en-US" altLang="ti-ET" dirty="0">
                <a:latin typeface="Comic Sans MS" panose="030F0702030302020204" pitchFamily="66" charset="0"/>
              </a:rPr>
              <a:t>]</a:t>
            </a:r>
          </a:p>
          <a:p>
            <a:pPr>
              <a:lnSpc>
                <a:spcPct val="120000"/>
              </a:lnSpc>
              <a:spcBef>
                <a:spcPts val="3600"/>
              </a:spcBef>
            </a:pPr>
            <a:r>
              <a:rPr lang="en-US" altLang="ti-ET" b="1" dirty="0"/>
              <a:t>Min-heaps</a:t>
            </a:r>
            <a:r>
              <a:rPr lang="en-US" altLang="ti-ET" dirty="0"/>
              <a:t> (smallest element at root), have the </a:t>
            </a:r>
            <a:r>
              <a:rPr lang="en-US" altLang="ti-ET" i="1" dirty="0"/>
              <a:t>min-heap property:</a:t>
            </a:r>
          </a:p>
          <a:p>
            <a:pPr lvl="1">
              <a:lnSpc>
                <a:spcPct val="120000"/>
              </a:lnSpc>
            </a:pPr>
            <a:r>
              <a:rPr lang="en-US" altLang="ti-ET" dirty="0"/>
              <a:t>for all nodes </a:t>
            </a:r>
            <a:r>
              <a:rPr lang="en-US" altLang="ti-ET" dirty="0" err="1">
                <a:latin typeface="Comic Sans MS" panose="030F0702030302020204" pitchFamily="66" charset="0"/>
              </a:rPr>
              <a:t>i</a:t>
            </a:r>
            <a:r>
              <a:rPr lang="en-US" altLang="ti-ET" dirty="0"/>
              <a:t>, excluding the root: </a:t>
            </a:r>
          </a:p>
          <a:p>
            <a:pPr lvl="1">
              <a:lnSpc>
                <a:spcPct val="120000"/>
              </a:lnSpc>
              <a:buFontTx/>
              <a:buNone/>
            </a:pPr>
            <a:r>
              <a:rPr lang="en-US" altLang="ti-ET" dirty="0">
                <a:latin typeface="Comic Sans MS" panose="030F0702030302020204" pitchFamily="66" charset="0"/>
              </a:rPr>
              <a:t>			A[PARENT(</a:t>
            </a:r>
            <a:r>
              <a:rPr lang="en-US" altLang="ti-ET" dirty="0" err="1">
                <a:latin typeface="Comic Sans MS" panose="030F0702030302020204" pitchFamily="66" charset="0"/>
              </a:rPr>
              <a:t>i</a:t>
            </a:r>
            <a:r>
              <a:rPr lang="en-US" altLang="ti-ET" dirty="0">
                <a:latin typeface="Comic Sans MS" panose="030F0702030302020204" pitchFamily="66" charset="0"/>
              </a:rPr>
              <a:t>)] ≤ A[</a:t>
            </a:r>
            <a:r>
              <a:rPr lang="en-US" altLang="ti-ET" dirty="0" err="1">
                <a:latin typeface="Comic Sans MS" panose="030F0702030302020204" pitchFamily="66" charset="0"/>
              </a:rPr>
              <a:t>i</a:t>
            </a:r>
            <a:r>
              <a:rPr lang="en-US" altLang="ti-ET" dirty="0">
                <a:latin typeface="Comic Sans MS" panose="030F0702030302020204" pitchFamily="66" charset="0"/>
              </a:rPr>
              <a:t>]</a:t>
            </a:r>
          </a:p>
        </p:txBody>
      </p:sp>
    </p:spTree>
    <p:extLst>
      <p:ext uri="{BB962C8B-B14F-4D97-AF65-F5344CB8AC3E}">
        <p14:creationId xmlns:p14="http://schemas.microsoft.com/office/powerpoint/2010/main" val="122567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104E84F5-35B9-4D8B-84DA-E07A53F7444A}"/>
              </a:ext>
            </a:extLst>
          </p:cNvPr>
          <p:cNvSpPr>
            <a:spLocks noGrp="1" noChangeArrowheads="1"/>
          </p:cNvSpPr>
          <p:nvPr>
            <p:ph type="body" idx="1"/>
          </p:nvPr>
        </p:nvSpPr>
        <p:spPr>
          <a:xfrm>
            <a:off x="298580" y="233265"/>
            <a:ext cx="8518849" cy="6363477"/>
          </a:xfrm>
          <a:solidFill>
            <a:schemeClr val="accent5">
              <a:lumMod val="20000"/>
              <a:lumOff val="80000"/>
            </a:schemeClr>
          </a:solidFill>
          <a:ln>
            <a:solidFill>
              <a:schemeClr val="tx2">
                <a:lumMod val="20000"/>
                <a:lumOff val="80000"/>
              </a:schemeClr>
            </a:solidFill>
          </a:ln>
        </p:spPr>
        <p:txBody>
          <a:bodyPr/>
          <a:lstStyle/>
          <a:p>
            <a:pPr marL="0" indent="0" algn="ctr">
              <a:buNone/>
            </a:pPr>
            <a:r>
              <a:rPr lang="en-US" altLang="ti-ET" sz="115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Introduction to </a:t>
            </a:r>
            <a:br>
              <a:rPr lang="en-US" altLang="ti-ET" sz="115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br>
            <a:r>
              <a:rPr lang="en-US" altLang="ti-ET" sz="115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Binary Heap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p:txBody>
          <a:bodyPr/>
          <a:lstStyle/>
          <a:p>
            <a:r>
              <a:rPr lang="en-US" altLang="ti-ET"/>
              <a:t>Binary heap - array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72D72A-0679-46E8-91F9-670FFCE63638}"/>
                  </a:ext>
                </a:extLst>
              </p:cNvPr>
              <p:cNvSpPr/>
              <p:nvPr/>
            </p:nvSpPr>
            <p:spPr>
              <a:xfrm>
                <a:off x="620667" y="3694914"/>
                <a:ext cx="3867128" cy="1188018"/>
              </a:xfrm>
              <a:prstGeom prst="rect">
                <a:avLst/>
              </a:prstGeom>
              <a:noFill/>
            </p:spPr>
            <p:txBody>
              <a:bodyPr wrap="square" lIns="91440" tIns="45720" rIns="91440" bIns="45720">
                <a:spAutoFit/>
              </a:bodyPr>
              <a:lstStyle/>
              <a:p>
                <a:pPr algn="ctr"/>
                <a14:m>
                  <m:oMathPara xmlns:m="http://schemas.openxmlformats.org/officeDocument/2006/math">
                    <m:oMathParaPr>
                      <m:jc m:val="left"/>
                    </m:oMathParaPr>
                    <m:oMath xmlns:m="http://schemas.openxmlformats.org/officeDocument/2006/math">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𝑷𝒂𝒓𝒆𝒏𝒕</m:t>
                      </m:r>
                      <m:d>
                        <m:dPr>
                          <m:ctrlPr>
                            <a:rPr lang="en-US" sz="32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 </m:t>
                      </m:r>
                      <m:d>
                        <m:dPr>
                          <m:begChr m:val="⌊"/>
                          <m:endChr m:val="⌋"/>
                          <m:ctrlPr>
                            <a:rPr lang="en-US" sz="3200" i="1" dirty="0" smtClean="0">
                              <a:ln w="0"/>
                              <a:effectLst>
                                <a:outerShdw blurRad="38100" dist="19050" dir="2700000" algn="tl" rotWithShape="0">
                                  <a:schemeClr val="dk1">
                                    <a:alpha val="40000"/>
                                  </a:schemeClr>
                                </a:outerShdw>
                              </a:effectLst>
                              <a:latin typeface="Cambria Math" panose="02040503050406030204" pitchFamily="18" charset="0"/>
                            </a:rPr>
                          </m:ctrlPr>
                        </m:dPr>
                        <m:e>
                          <m:box>
                            <m:boxPr>
                              <m:ctrlPr>
                                <a:rPr lang="en-US" sz="3200" i="1" dirty="0" smtClean="0">
                                  <a:ln w="0"/>
                                  <a:effectLst>
                                    <a:outerShdw blurRad="38100" dist="19050" dir="2700000" algn="tl" rotWithShape="0">
                                      <a:schemeClr val="dk1">
                                        <a:alpha val="40000"/>
                                      </a:schemeClr>
                                    </a:outerShdw>
                                  </a:effectLst>
                                  <a:latin typeface="Cambria Math" panose="02040503050406030204" pitchFamily="18" charset="0"/>
                                </a:rPr>
                              </m:ctrlPr>
                            </m:boxPr>
                            <m:e>
                              <m:f>
                                <m:fPr>
                                  <m:ctrlPr>
                                    <a:rPr lang="en-US" sz="3200" i="1" dirty="0"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𝒊</m:t>
                                  </m:r>
                                </m:num>
                                <m:den>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𝟐</m:t>
                                  </m:r>
                                </m:den>
                              </m:f>
                            </m:e>
                          </m:box>
                        </m:e>
                      </m:d>
                    </m:oMath>
                  </m:oMathPara>
                </a14:m>
                <a:endParaRPr lang="en-US" sz="3200" dirty="0">
                  <a:ln w="0"/>
                  <a:effectLst>
                    <a:outerShdw blurRad="38100" dist="19050" dir="2700000" algn="tl" rotWithShape="0">
                      <a:schemeClr val="dk1">
                        <a:alpha val="40000"/>
                      </a:schemeClr>
                    </a:outerShdw>
                  </a:effectLst>
                </a:endParaRPr>
              </a:p>
            </p:txBody>
          </p:sp>
        </mc:Choice>
        <mc:Fallback xmlns="">
          <p:sp>
            <p:nvSpPr>
              <p:cNvPr id="2" name="Rectangle 1">
                <a:extLst>
                  <a:ext uri="{FF2B5EF4-FFF2-40B4-BE49-F238E27FC236}">
                    <a16:creationId xmlns:a16="http://schemas.microsoft.com/office/drawing/2014/main" id="{EC72D72A-0679-46E8-91F9-670FFCE63638}"/>
                  </a:ext>
                </a:extLst>
              </p:cNvPr>
              <p:cNvSpPr>
                <a:spLocks noRot="1" noChangeAspect="1" noMove="1" noResize="1" noEditPoints="1" noAdjustHandles="1" noChangeArrowheads="1" noChangeShapeType="1" noTextEdit="1"/>
              </p:cNvSpPr>
              <p:nvPr/>
            </p:nvSpPr>
            <p:spPr>
              <a:xfrm>
                <a:off x="620667" y="3694914"/>
                <a:ext cx="3867128" cy="1188018"/>
              </a:xfrm>
              <a:prstGeom prst="rect">
                <a:avLst/>
              </a:prstGeom>
              <a:blipFill>
                <a:blip r:embed="rId2"/>
                <a:stretch>
                  <a:fillRect b="-1026"/>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8BC162C-44F6-4277-AA81-215E04F3C50F}"/>
                  </a:ext>
                </a:extLst>
              </p:cNvPr>
              <p:cNvSpPr/>
              <p:nvPr/>
            </p:nvSpPr>
            <p:spPr>
              <a:xfrm>
                <a:off x="620667" y="5001796"/>
                <a:ext cx="2559868"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32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m:t>
                      </m:r>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𝟐</m:t>
                      </m:r>
                      <m:r>
                        <a:rPr lang="en-US" sz="3200" i="1" dirty="0" smtClean="0">
                          <a:ln w="0"/>
                          <a:effectLst>
                            <a:outerShdw blurRad="38100" dist="19050" dir="2700000" algn="tl" rotWithShape="0">
                              <a:schemeClr val="dk1">
                                <a:alpha val="40000"/>
                              </a:schemeClr>
                            </a:outerShdw>
                          </a:effectLst>
                          <a:latin typeface="Cambria Math" panose="02040503050406030204" pitchFamily="18" charset="0"/>
                        </a:rPr>
                        <m:t>𝒊</m:t>
                      </m:r>
                    </m:oMath>
                  </m:oMathPara>
                </a14:m>
                <a:endParaRPr lang="en-US" sz="32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98BC162C-44F6-4277-AA81-215E04F3C50F}"/>
                  </a:ext>
                </a:extLst>
              </p:cNvPr>
              <p:cNvSpPr>
                <a:spLocks noRot="1" noChangeAspect="1" noMove="1" noResize="1" noEditPoints="1" noAdjustHandles="1" noChangeArrowheads="1" noChangeShapeType="1" noTextEdit="1"/>
              </p:cNvSpPr>
              <p:nvPr/>
            </p:nvSpPr>
            <p:spPr>
              <a:xfrm>
                <a:off x="620667" y="5001796"/>
                <a:ext cx="2559868" cy="584775"/>
              </a:xfrm>
              <a:prstGeom prst="rect">
                <a:avLst/>
              </a:prstGeom>
              <a:blipFill>
                <a:blip r:embed="rId3"/>
                <a:stretch>
                  <a:fillRect/>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233A9C-9411-4F68-ABA3-98E94962C186}"/>
                  </a:ext>
                </a:extLst>
              </p:cNvPr>
              <p:cNvSpPr/>
              <p:nvPr/>
            </p:nvSpPr>
            <p:spPr>
              <a:xfrm>
                <a:off x="620667" y="5894410"/>
                <a:ext cx="3293658"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3200" i="1" dirty="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3200" i="1" dirty="0">
                              <a:ln w="0"/>
                              <a:effectLst>
                                <a:outerShdw blurRad="38100" dist="19050" dir="2700000" algn="tl" rotWithShape="0">
                                  <a:schemeClr val="dk1">
                                    <a:alpha val="40000"/>
                                  </a:schemeClr>
                                </a:outerShdw>
                              </a:effectLst>
                              <a:latin typeface="Cambria Math" panose="02040503050406030204" pitchFamily="18" charset="0"/>
                            </a:rPr>
                          </m:ctrlPr>
                        </m:dPr>
                        <m:e>
                          <m:r>
                            <a:rPr lang="en-US" sz="3200" i="1" dirty="0">
                              <a:ln w="0"/>
                              <a:effectLst>
                                <a:outerShdw blurRad="38100" dist="19050" dir="2700000" algn="tl" rotWithShape="0">
                                  <a:schemeClr val="dk1">
                                    <a:alpha val="40000"/>
                                  </a:schemeClr>
                                </a:outerShdw>
                              </a:effectLst>
                              <a:latin typeface="Cambria Math" panose="02040503050406030204" pitchFamily="18" charset="0"/>
                            </a:rPr>
                            <m:t>𝒊</m:t>
                          </m:r>
                        </m:e>
                      </m:d>
                      <m:r>
                        <a:rPr lang="en-US" sz="3200" i="1" dirty="0">
                          <a:ln w="0"/>
                          <a:effectLst>
                            <a:outerShdw blurRad="38100" dist="19050" dir="2700000" algn="tl" rotWithShape="0">
                              <a:schemeClr val="dk1">
                                <a:alpha val="40000"/>
                              </a:schemeClr>
                            </a:outerShdw>
                          </a:effectLst>
                          <a:latin typeface="Cambria Math" panose="02040503050406030204" pitchFamily="18" charset="0"/>
                        </a:rPr>
                        <m:t>=</m:t>
                      </m:r>
                      <m:r>
                        <a:rPr lang="en-US" sz="3200" i="1" dirty="0">
                          <a:ln w="0"/>
                          <a:effectLst>
                            <a:outerShdw blurRad="38100" dist="19050" dir="2700000" algn="tl" rotWithShape="0">
                              <a:schemeClr val="dk1">
                                <a:alpha val="40000"/>
                              </a:schemeClr>
                            </a:outerShdw>
                          </a:effectLst>
                          <a:latin typeface="Cambria Math" panose="02040503050406030204" pitchFamily="18" charset="0"/>
                        </a:rPr>
                        <m:t>𝟐</m:t>
                      </m:r>
                      <m:r>
                        <a:rPr lang="en-US" sz="3200" i="1" dirty="0">
                          <a:ln w="0"/>
                          <a:effectLst>
                            <a:outerShdw blurRad="38100" dist="19050" dir="2700000" algn="tl" rotWithShape="0">
                              <a:schemeClr val="dk1">
                                <a:alpha val="40000"/>
                              </a:schemeClr>
                            </a:outerShdw>
                          </a:effectLst>
                          <a:latin typeface="Cambria Math" panose="02040503050406030204" pitchFamily="18" charset="0"/>
                        </a:rPr>
                        <m:t>𝒊</m:t>
                      </m:r>
                      <m:r>
                        <a:rPr lang="en-US" sz="3200" i="1" dirty="0">
                          <a:ln w="0"/>
                          <a:effectLst>
                            <a:outerShdw blurRad="38100" dist="19050" dir="2700000" algn="tl" rotWithShape="0">
                              <a:schemeClr val="dk1">
                                <a:alpha val="40000"/>
                              </a:schemeClr>
                            </a:outerShdw>
                          </a:effectLst>
                          <a:latin typeface="Cambria Math" panose="02040503050406030204" pitchFamily="18" charset="0"/>
                        </a:rPr>
                        <m:t>+</m:t>
                      </m:r>
                      <m:r>
                        <a:rPr lang="en-US" sz="3200" i="1" dirty="0">
                          <a:ln w="0"/>
                          <a:effectLst>
                            <a:outerShdw blurRad="38100" dist="19050" dir="2700000" algn="tl" rotWithShape="0">
                              <a:schemeClr val="dk1">
                                <a:alpha val="40000"/>
                              </a:schemeClr>
                            </a:outerShdw>
                          </a:effectLst>
                          <a:latin typeface="Cambria Math" panose="02040503050406030204" pitchFamily="18" charset="0"/>
                        </a:rPr>
                        <m:t>𝟏</m:t>
                      </m:r>
                    </m:oMath>
                  </m:oMathPara>
                </a14:m>
                <a:endParaRPr lang="en-US" sz="32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1E233A9C-9411-4F68-ABA3-98E94962C186}"/>
                  </a:ext>
                </a:extLst>
              </p:cNvPr>
              <p:cNvSpPr>
                <a:spLocks noRot="1" noChangeAspect="1" noMove="1" noResize="1" noEditPoints="1" noAdjustHandles="1" noChangeArrowheads="1" noChangeShapeType="1" noTextEdit="1"/>
              </p:cNvSpPr>
              <p:nvPr/>
            </p:nvSpPr>
            <p:spPr>
              <a:xfrm>
                <a:off x="620667" y="5894410"/>
                <a:ext cx="3293658" cy="584775"/>
              </a:xfrm>
              <a:prstGeom prst="rect">
                <a:avLst/>
              </a:prstGeom>
              <a:blipFill>
                <a:blip r:embed="rId4"/>
                <a:stretch>
                  <a:fillRect/>
                </a:stretch>
              </a:blipFill>
            </p:spPr>
            <p:txBody>
              <a:bodyPr/>
              <a:lstStyle/>
              <a:p>
                <a:r>
                  <a:rPr lang="ti-ET">
                    <a:noFill/>
                  </a:rPr>
                  <a:t> </a:t>
                </a:r>
              </a:p>
            </p:txBody>
          </p:sp>
        </mc:Fallback>
      </mc:AlternateContent>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630211033"/>
              </p:ext>
            </p:extLst>
          </p:nvPr>
        </p:nvGraphicFramePr>
        <p:xfrm>
          <a:off x="457199" y="1959423"/>
          <a:ext cx="8131301" cy="1502229"/>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587829">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16</a:t>
                      </a:r>
                      <a:endParaRPr lang="ti-ET" sz="32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10</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8</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7</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9</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3</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2</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600" b="1" dirty="0">
                          <a:latin typeface="Courier New" panose="02070309020205020404" pitchFamily="49" charset="0"/>
                          <a:cs typeface="Courier New" panose="02070309020205020404" pitchFamily="49" charset="0"/>
                        </a:rPr>
                        <a:t>1</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2</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3</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4</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5</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6</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7</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8</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9</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10</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36" name="Connector: Curved 35">
            <a:extLst>
              <a:ext uri="{FF2B5EF4-FFF2-40B4-BE49-F238E27FC236}">
                <a16:creationId xmlns:a16="http://schemas.microsoft.com/office/drawing/2014/main" id="{71F704D3-6A0A-43E2-94CE-DCC1537994E1}"/>
              </a:ext>
            </a:extLst>
          </p:cNvPr>
          <p:cNvCxnSpPr>
            <a:cxnSpLocks/>
            <a:stCxn id="4" idx="0"/>
            <a:endCxn id="37" idx="0"/>
          </p:cNvCxnSpPr>
          <p:nvPr/>
        </p:nvCxnSpPr>
        <p:spPr>
          <a:xfrm rot="5400000" flipH="1" flipV="1">
            <a:off x="1062040" y="1641141"/>
            <a:ext cx="12700" cy="587829"/>
          </a:xfrm>
          <a:prstGeom prst="curvedConnector3">
            <a:avLst>
              <a:gd name="adj1" fmla="val 1653039"/>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B72C268A-A23A-43A2-8DFA-A85F367247F5}"/>
              </a:ext>
            </a:extLst>
          </p:cNvPr>
          <p:cNvCxnSpPr>
            <a:cxnSpLocks/>
            <a:stCxn id="4" idx="0"/>
            <a:endCxn id="38" idx="0"/>
          </p:cNvCxnSpPr>
          <p:nvPr/>
        </p:nvCxnSpPr>
        <p:spPr>
          <a:xfrm rot="5400000" flipH="1" flipV="1">
            <a:off x="1379643" y="1323538"/>
            <a:ext cx="12700" cy="1223035"/>
          </a:xfrm>
          <a:prstGeom prst="curvedConnector3">
            <a:avLst>
              <a:gd name="adj1" fmla="val 3195898"/>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1074242"/>
            <a:ext cx="12700" cy="1721626"/>
          </a:xfrm>
          <a:prstGeom prst="curvedConnector3">
            <a:avLst>
              <a:gd name="adj1" fmla="val 2167354"/>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770571"/>
            <a:ext cx="12700" cy="2328969"/>
          </a:xfrm>
          <a:prstGeom prst="curvedConnector3">
            <a:avLst>
              <a:gd name="adj1" fmla="val 4077504"/>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466454"/>
            <a:ext cx="12700" cy="2937202"/>
          </a:xfrm>
          <a:prstGeom prst="curvedConnector3">
            <a:avLst>
              <a:gd name="adj1" fmla="val 2314276"/>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985748"/>
            <a:ext cx="12700" cy="1168501"/>
          </a:xfrm>
          <a:prstGeom prst="curvedConnector3">
            <a:avLst>
              <a:gd name="adj1" fmla="val 1506110"/>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677838"/>
            <a:ext cx="12700" cy="1784322"/>
          </a:xfrm>
          <a:prstGeom prst="curvedConnector3">
            <a:avLst>
              <a:gd name="adj1" fmla="val 2461213"/>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1106841"/>
            <a:ext cx="12700" cy="2926316"/>
          </a:xfrm>
          <a:prstGeom prst="curvedConnector3">
            <a:avLst>
              <a:gd name="adj1" fmla="val 2902039"/>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1383923"/>
            <a:ext cx="12700" cy="2372151"/>
          </a:xfrm>
          <a:prstGeom prst="curvedConnector3">
            <a:avLst>
              <a:gd name="adj1" fmla="val 1506126"/>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p:txBody>
          <a:bodyPr/>
          <a:lstStyle/>
          <a:p>
            <a:r>
              <a:rPr lang="en-US" altLang="ti-ET"/>
              <a:t>Binary heap - array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72D72A-0679-46E8-91F9-670FFCE63638}"/>
                  </a:ext>
                </a:extLst>
              </p:cNvPr>
              <p:cNvSpPr/>
              <p:nvPr/>
            </p:nvSpPr>
            <p:spPr>
              <a:xfrm>
                <a:off x="620667" y="3694914"/>
                <a:ext cx="2549385" cy="914096"/>
              </a:xfrm>
              <a:prstGeom prst="rect">
                <a:avLst/>
              </a:prstGeom>
              <a:noFill/>
            </p:spPr>
            <p:txBody>
              <a:bodyPr wrap="square" lIns="91440" tIns="45720" rIns="91440" bIns="45720">
                <a:spAutoFit/>
              </a:bodyPr>
              <a:lstStyle/>
              <a:p>
                <a:pPr algn="ctr"/>
                <a14:m>
                  <m:oMathPara xmlns:m="http://schemas.openxmlformats.org/officeDocument/2006/math">
                    <m:oMathParaPr>
                      <m:jc m:val="left"/>
                    </m:oMathParaPr>
                    <m:oMath xmlns:m="http://schemas.openxmlformats.org/officeDocument/2006/math">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𝑷𝒂𝒓𝒆𝒏𝒕</m:t>
                      </m:r>
                      <m:d>
                        <m:d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 </m:t>
                      </m:r>
                      <m:d>
                        <m:dPr>
                          <m:begChr m:val="⌊"/>
                          <m:endChr m:val="⌋"/>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box>
                            <m:box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boxPr>
                            <m:e>
                              <m:f>
                                <m:f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num>
                                <m:den>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𝟐</m:t>
                                  </m:r>
                                </m:den>
                              </m:f>
                            </m:e>
                          </m:box>
                        </m:e>
                      </m:d>
                    </m:oMath>
                  </m:oMathPara>
                </a14:m>
                <a:endParaRPr lang="en-US" sz="2400" dirty="0">
                  <a:ln w="0"/>
                  <a:effectLst>
                    <a:outerShdw blurRad="38100" dist="19050" dir="2700000" algn="tl" rotWithShape="0">
                      <a:schemeClr val="dk1">
                        <a:alpha val="40000"/>
                      </a:schemeClr>
                    </a:outerShdw>
                  </a:effectLst>
                </a:endParaRPr>
              </a:p>
            </p:txBody>
          </p:sp>
        </mc:Choice>
        <mc:Fallback xmlns="">
          <p:sp>
            <p:nvSpPr>
              <p:cNvPr id="2" name="Rectangle 1">
                <a:extLst>
                  <a:ext uri="{FF2B5EF4-FFF2-40B4-BE49-F238E27FC236}">
                    <a16:creationId xmlns:a16="http://schemas.microsoft.com/office/drawing/2014/main" id="{EC72D72A-0679-46E8-91F9-670FFCE63638}"/>
                  </a:ext>
                </a:extLst>
              </p:cNvPr>
              <p:cNvSpPr>
                <a:spLocks noRot="1" noChangeAspect="1" noMove="1" noResize="1" noEditPoints="1" noAdjustHandles="1" noChangeArrowheads="1" noChangeShapeType="1" noTextEdit="1"/>
              </p:cNvSpPr>
              <p:nvPr/>
            </p:nvSpPr>
            <p:spPr>
              <a:xfrm>
                <a:off x="620667" y="3694914"/>
                <a:ext cx="2549385" cy="914096"/>
              </a:xfrm>
              <a:prstGeom prst="rect">
                <a:avLst/>
              </a:prstGeom>
              <a:blipFill>
                <a:blip r:embed="rId2"/>
                <a:stretch>
                  <a:fillRect/>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8BC162C-44F6-4277-AA81-215E04F3C50F}"/>
                  </a:ext>
                </a:extLst>
              </p:cNvPr>
              <p:cNvSpPr/>
              <p:nvPr/>
            </p:nvSpPr>
            <p:spPr>
              <a:xfrm>
                <a:off x="620667" y="5001796"/>
                <a:ext cx="2477385" cy="461665"/>
              </a:xfrm>
              <a:prstGeom prst="rect">
                <a:avLst/>
              </a:prstGeom>
              <a:noFill/>
            </p:spPr>
            <p:txBody>
              <a:bodyPr wrap="square" lIns="91440" tIns="45720" rIns="91440" bIns="45720">
                <a:spAutoFit/>
              </a:bodyPr>
              <a:lstStyle/>
              <a:p>
                <a:pPr/>
                <a14:m>
                  <m:oMathPara xmlns:m="http://schemas.openxmlformats.org/officeDocument/2006/math">
                    <m:oMathParaPr>
                      <m:jc m:val="left"/>
                    </m:oMathParaPr>
                    <m:oMath xmlns:m="http://schemas.openxmlformats.org/officeDocument/2006/math">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𝟐</m:t>
                      </m:r>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oMath>
                  </m:oMathPara>
                </a14:m>
                <a:endParaRPr lang="en-US" sz="24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98BC162C-44F6-4277-AA81-215E04F3C50F}"/>
                  </a:ext>
                </a:extLst>
              </p:cNvPr>
              <p:cNvSpPr>
                <a:spLocks noRot="1" noChangeAspect="1" noMove="1" noResize="1" noEditPoints="1" noAdjustHandles="1" noChangeArrowheads="1" noChangeShapeType="1" noTextEdit="1"/>
              </p:cNvSpPr>
              <p:nvPr/>
            </p:nvSpPr>
            <p:spPr>
              <a:xfrm>
                <a:off x="620667" y="5001796"/>
                <a:ext cx="2477385" cy="461665"/>
              </a:xfrm>
              <a:prstGeom prst="rect">
                <a:avLst/>
              </a:prstGeom>
              <a:blipFill>
                <a:blip r:embed="rId3"/>
                <a:stretch>
                  <a:fillRect l="-2709" b="-26667"/>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233A9C-9411-4F68-ABA3-98E94962C186}"/>
                  </a:ext>
                </a:extLst>
              </p:cNvPr>
              <p:cNvSpPr/>
              <p:nvPr/>
            </p:nvSpPr>
            <p:spPr>
              <a:xfrm>
                <a:off x="620667" y="5894410"/>
                <a:ext cx="2516009"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i="1" dirty="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2400" i="1" dirty="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a:ln w="0"/>
                          <a:effectLst>
                            <a:outerShdw blurRad="38100" dist="19050" dir="2700000" algn="tl" rotWithShape="0">
                              <a:schemeClr val="dk1">
                                <a:alpha val="40000"/>
                              </a:schemeClr>
                            </a:outerShdw>
                          </a:effectLst>
                          <a:latin typeface="Cambria Math" panose="02040503050406030204" pitchFamily="18" charset="0"/>
                        </a:rPr>
                        <m:t>=</m:t>
                      </m:r>
                      <m:r>
                        <a:rPr lang="en-US" sz="2400" i="1" dirty="0">
                          <a:ln w="0"/>
                          <a:effectLst>
                            <a:outerShdw blurRad="38100" dist="19050" dir="2700000" algn="tl" rotWithShape="0">
                              <a:schemeClr val="dk1">
                                <a:alpha val="40000"/>
                              </a:schemeClr>
                            </a:outerShdw>
                          </a:effectLst>
                          <a:latin typeface="Cambria Math" panose="02040503050406030204" pitchFamily="18" charset="0"/>
                        </a:rPr>
                        <m:t>𝟐</m:t>
                      </m:r>
                      <m:r>
                        <a:rPr lang="en-US" sz="2400" i="1" dirty="0">
                          <a:ln w="0"/>
                          <a:effectLst>
                            <a:outerShdw blurRad="38100" dist="19050" dir="2700000" algn="tl" rotWithShape="0">
                              <a:schemeClr val="dk1">
                                <a:alpha val="40000"/>
                              </a:schemeClr>
                            </a:outerShdw>
                          </a:effectLst>
                          <a:latin typeface="Cambria Math" panose="02040503050406030204" pitchFamily="18" charset="0"/>
                        </a:rPr>
                        <m:t>𝒊</m:t>
                      </m:r>
                      <m:r>
                        <a:rPr lang="en-US" sz="2400" i="1" dirty="0">
                          <a:ln w="0"/>
                          <a:effectLst>
                            <a:outerShdw blurRad="38100" dist="19050" dir="2700000" algn="tl" rotWithShape="0">
                              <a:schemeClr val="dk1">
                                <a:alpha val="40000"/>
                              </a:schemeClr>
                            </a:outerShdw>
                          </a:effectLst>
                          <a:latin typeface="Cambria Math" panose="02040503050406030204" pitchFamily="18" charset="0"/>
                        </a:rPr>
                        <m:t>+</m:t>
                      </m:r>
                      <m:r>
                        <a:rPr lang="en-US" sz="2400" i="1" dirty="0">
                          <a:ln w="0"/>
                          <a:effectLst>
                            <a:outerShdw blurRad="38100" dist="19050" dir="2700000" algn="tl" rotWithShape="0">
                              <a:schemeClr val="dk1">
                                <a:alpha val="40000"/>
                              </a:schemeClr>
                            </a:outerShdw>
                          </a:effectLst>
                          <a:latin typeface="Cambria Math" panose="02040503050406030204" pitchFamily="18" charset="0"/>
                        </a:rPr>
                        <m:t>𝟏</m:t>
                      </m:r>
                    </m:oMath>
                  </m:oMathPara>
                </a14:m>
                <a:endParaRPr lang="en-US" sz="24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1E233A9C-9411-4F68-ABA3-98E94962C186}"/>
                  </a:ext>
                </a:extLst>
              </p:cNvPr>
              <p:cNvSpPr>
                <a:spLocks noRot="1" noChangeAspect="1" noMove="1" noResize="1" noEditPoints="1" noAdjustHandles="1" noChangeArrowheads="1" noChangeShapeType="1" noTextEdit="1"/>
              </p:cNvSpPr>
              <p:nvPr/>
            </p:nvSpPr>
            <p:spPr>
              <a:xfrm>
                <a:off x="620667" y="5894410"/>
                <a:ext cx="2516009" cy="461665"/>
              </a:xfrm>
              <a:prstGeom prst="rect">
                <a:avLst/>
              </a:prstGeom>
              <a:blipFill>
                <a:blip r:embed="rId4"/>
                <a:stretch>
                  <a:fillRect l="-2179" b="-25000"/>
                </a:stretch>
              </a:blipFill>
            </p:spPr>
            <p:txBody>
              <a:bodyPr/>
              <a:lstStyle/>
              <a:p>
                <a:r>
                  <a:rPr lang="ti-ET">
                    <a:noFill/>
                  </a:rPr>
                  <a:t> </a:t>
                </a:r>
              </a:p>
            </p:txBody>
          </p:sp>
        </mc:Fallback>
      </mc:AlternateContent>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nvGraphicFramePr>
        <p:xfrm>
          <a:off x="457199" y="1959423"/>
          <a:ext cx="8131301" cy="1502229"/>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587829">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16</a:t>
                      </a:r>
                      <a:endParaRPr lang="ti-ET" sz="32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10</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8</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7</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9</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3</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2</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600" b="1" dirty="0">
                          <a:latin typeface="Courier New" panose="02070309020205020404" pitchFamily="49" charset="0"/>
                          <a:cs typeface="Courier New" panose="02070309020205020404" pitchFamily="49" charset="0"/>
                        </a:rPr>
                        <a:t>1</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2</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3</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4</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5</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6</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7</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8</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9</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10</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93505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2497999"/>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36" name="Connector: Curved 35">
            <a:extLst>
              <a:ext uri="{FF2B5EF4-FFF2-40B4-BE49-F238E27FC236}">
                <a16:creationId xmlns:a16="http://schemas.microsoft.com/office/drawing/2014/main" id="{71F704D3-6A0A-43E2-94CE-DCC1537994E1}"/>
              </a:ext>
            </a:extLst>
          </p:cNvPr>
          <p:cNvCxnSpPr>
            <a:cxnSpLocks/>
            <a:stCxn id="4" idx="0"/>
            <a:endCxn id="37" idx="0"/>
          </p:cNvCxnSpPr>
          <p:nvPr/>
        </p:nvCxnSpPr>
        <p:spPr>
          <a:xfrm rot="5400000" flipH="1" flipV="1">
            <a:off x="1062040" y="1641141"/>
            <a:ext cx="12700" cy="587829"/>
          </a:xfrm>
          <a:prstGeom prst="curvedConnector3">
            <a:avLst>
              <a:gd name="adj1" fmla="val 1653039"/>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B72C268A-A23A-43A2-8DFA-A85F367247F5}"/>
              </a:ext>
            </a:extLst>
          </p:cNvPr>
          <p:cNvCxnSpPr>
            <a:cxnSpLocks/>
            <a:stCxn id="4" idx="0"/>
            <a:endCxn id="38" idx="0"/>
          </p:cNvCxnSpPr>
          <p:nvPr/>
        </p:nvCxnSpPr>
        <p:spPr>
          <a:xfrm rot="5400000" flipH="1" flipV="1">
            <a:off x="1379643" y="1323538"/>
            <a:ext cx="12700" cy="1223035"/>
          </a:xfrm>
          <a:prstGeom prst="curvedConnector3">
            <a:avLst>
              <a:gd name="adj1" fmla="val 3195898"/>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1074242"/>
            <a:ext cx="12700" cy="1721626"/>
          </a:xfrm>
          <a:prstGeom prst="curvedConnector3">
            <a:avLst>
              <a:gd name="adj1" fmla="val 2167354"/>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770571"/>
            <a:ext cx="12700" cy="2328969"/>
          </a:xfrm>
          <a:prstGeom prst="curvedConnector3">
            <a:avLst>
              <a:gd name="adj1" fmla="val 4077504"/>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466454"/>
            <a:ext cx="12700" cy="2937202"/>
          </a:xfrm>
          <a:prstGeom prst="curvedConnector3">
            <a:avLst>
              <a:gd name="adj1" fmla="val 2314276"/>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985748"/>
            <a:ext cx="12700" cy="1168501"/>
          </a:xfrm>
          <a:prstGeom prst="curvedConnector3">
            <a:avLst>
              <a:gd name="adj1" fmla="val 1506110"/>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677838"/>
            <a:ext cx="12700" cy="1784322"/>
          </a:xfrm>
          <a:prstGeom prst="curvedConnector3">
            <a:avLst>
              <a:gd name="adj1" fmla="val 2461213"/>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1106841"/>
            <a:ext cx="12700" cy="2926316"/>
          </a:xfrm>
          <a:prstGeom prst="curvedConnector3">
            <a:avLst>
              <a:gd name="adj1" fmla="val 2902039"/>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1383923"/>
            <a:ext cx="12700" cy="2372151"/>
          </a:xfrm>
          <a:prstGeom prst="curvedConnector3">
            <a:avLst>
              <a:gd name="adj1" fmla="val 1506126"/>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sp>
        <p:nvSpPr>
          <p:cNvPr id="7" name="Half Frame 6">
            <a:extLst>
              <a:ext uri="{FF2B5EF4-FFF2-40B4-BE49-F238E27FC236}">
                <a16:creationId xmlns:a16="http://schemas.microsoft.com/office/drawing/2014/main" id="{731D1C64-21B0-4820-89BF-6013ECEED38E}"/>
              </a:ext>
            </a:extLst>
          </p:cNvPr>
          <p:cNvSpPr/>
          <p:nvPr/>
        </p:nvSpPr>
        <p:spPr>
          <a:xfrm>
            <a:off x="3415004" y="3479669"/>
            <a:ext cx="5173496" cy="3208461"/>
          </a:xfrm>
          <a:prstGeom prst="halfFrame">
            <a:avLst>
              <a:gd name="adj1" fmla="val 1719"/>
              <a:gd name="adj2" fmla="val 2217"/>
            </a:avLst>
          </a:prstGeom>
          <a:solidFill>
            <a:srgbClr val="0066FF"/>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solidFill>
                <a:schemeClr val="tx1"/>
              </a:solidFill>
            </a:endParaRPr>
          </a:p>
        </p:txBody>
      </p:sp>
      <p:sp>
        <p:nvSpPr>
          <p:cNvPr id="56" name="Text Box 32">
            <a:extLst>
              <a:ext uri="{FF2B5EF4-FFF2-40B4-BE49-F238E27FC236}">
                <a16:creationId xmlns:a16="http://schemas.microsoft.com/office/drawing/2014/main" id="{99959437-5FB4-491B-B7A2-EC565A3FE6B4}"/>
              </a:ext>
            </a:extLst>
          </p:cNvPr>
          <p:cNvSpPr txBox="1">
            <a:spLocks noChangeArrowheads="1"/>
          </p:cNvSpPr>
          <p:nvPr/>
        </p:nvSpPr>
        <p:spPr bwMode="auto">
          <a:xfrm>
            <a:off x="3742562" y="3771628"/>
            <a:ext cx="4845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Left child of A[3]?</a:t>
            </a:r>
          </a:p>
        </p:txBody>
      </p:sp>
      <p:sp>
        <p:nvSpPr>
          <p:cNvPr id="8" name="Rectangle 7">
            <a:extLst>
              <a:ext uri="{FF2B5EF4-FFF2-40B4-BE49-F238E27FC236}">
                <a16:creationId xmlns:a16="http://schemas.microsoft.com/office/drawing/2014/main" id="{6B024CB6-20C5-4DB7-8632-402E7875CC36}"/>
              </a:ext>
            </a:extLst>
          </p:cNvPr>
          <p:cNvSpPr/>
          <p:nvPr/>
        </p:nvSpPr>
        <p:spPr>
          <a:xfrm>
            <a:off x="1698173"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7" name="Rectangle 56">
            <a:extLst>
              <a:ext uri="{FF2B5EF4-FFF2-40B4-BE49-F238E27FC236}">
                <a16:creationId xmlns:a16="http://schemas.microsoft.com/office/drawing/2014/main" id="{66977736-7CB8-46C7-AA8B-E2602AF5D239}"/>
              </a:ext>
            </a:extLst>
          </p:cNvPr>
          <p:cNvSpPr/>
          <p:nvPr/>
        </p:nvSpPr>
        <p:spPr>
          <a:xfrm>
            <a:off x="2297051"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8" name="Rectangle 57">
            <a:extLst>
              <a:ext uri="{FF2B5EF4-FFF2-40B4-BE49-F238E27FC236}">
                <a16:creationId xmlns:a16="http://schemas.microsoft.com/office/drawing/2014/main" id="{9BD8B45E-F61F-4638-87E9-7B90D5B55D7B}"/>
              </a:ext>
            </a:extLst>
          </p:cNvPr>
          <p:cNvSpPr/>
          <p:nvPr/>
        </p:nvSpPr>
        <p:spPr>
          <a:xfrm>
            <a:off x="2896393"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9" name="Rectangle 58">
            <a:extLst>
              <a:ext uri="{FF2B5EF4-FFF2-40B4-BE49-F238E27FC236}">
                <a16:creationId xmlns:a16="http://schemas.microsoft.com/office/drawing/2014/main" id="{B216E5F3-7EC4-4276-B8E5-1BEA288A2A39}"/>
              </a:ext>
            </a:extLst>
          </p:cNvPr>
          <p:cNvSpPr/>
          <p:nvPr/>
        </p:nvSpPr>
        <p:spPr>
          <a:xfrm>
            <a:off x="3485311"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0" name="Rectangle 59">
            <a:extLst>
              <a:ext uri="{FF2B5EF4-FFF2-40B4-BE49-F238E27FC236}">
                <a16:creationId xmlns:a16="http://schemas.microsoft.com/office/drawing/2014/main" id="{15AB7BB1-EE33-41F0-84D9-1D04D1A2FFF8}"/>
              </a:ext>
            </a:extLst>
          </p:cNvPr>
          <p:cNvSpPr/>
          <p:nvPr/>
        </p:nvSpPr>
        <p:spPr>
          <a:xfrm>
            <a:off x="4074229"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1" name="Rectangle 60">
            <a:extLst>
              <a:ext uri="{FF2B5EF4-FFF2-40B4-BE49-F238E27FC236}">
                <a16:creationId xmlns:a16="http://schemas.microsoft.com/office/drawing/2014/main" id="{E3214F90-7A1F-432C-8575-ECB667AEABA5}"/>
              </a:ext>
            </a:extLst>
          </p:cNvPr>
          <p:cNvSpPr/>
          <p:nvPr/>
        </p:nvSpPr>
        <p:spPr>
          <a:xfrm>
            <a:off x="4673133"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2" name="Rectangle 61">
            <a:extLst>
              <a:ext uri="{FF2B5EF4-FFF2-40B4-BE49-F238E27FC236}">
                <a16:creationId xmlns:a16="http://schemas.microsoft.com/office/drawing/2014/main" id="{B135CCCA-B0EF-4CEF-96EA-D3F392CB16B1}"/>
              </a:ext>
            </a:extLst>
          </p:cNvPr>
          <p:cNvSpPr/>
          <p:nvPr/>
        </p:nvSpPr>
        <p:spPr>
          <a:xfrm>
            <a:off x="5276290"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3" name="Rectangle 62">
            <a:extLst>
              <a:ext uri="{FF2B5EF4-FFF2-40B4-BE49-F238E27FC236}">
                <a16:creationId xmlns:a16="http://schemas.microsoft.com/office/drawing/2014/main" id="{110175D4-C250-4B60-A2F4-25840FA38BBE}"/>
              </a:ext>
            </a:extLst>
          </p:cNvPr>
          <p:cNvSpPr/>
          <p:nvPr/>
        </p:nvSpPr>
        <p:spPr>
          <a:xfrm>
            <a:off x="5870116"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9" name="Rectangle 68">
            <a:extLst>
              <a:ext uri="{FF2B5EF4-FFF2-40B4-BE49-F238E27FC236}">
                <a16:creationId xmlns:a16="http://schemas.microsoft.com/office/drawing/2014/main" id="{D68887F6-F930-4AC1-A458-D6ACA8DEBC99}"/>
              </a:ext>
            </a:extLst>
          </p:cNvPr>
          <p:cNvSpPr/>
          <p:nvPr/>
        </p:nvSpPr>
        <p:spPr>
          <a:xfrm>
            <a:off x="504455"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0" name="Rectangle 69">
            <a:extLst>
              <a:ext uri="{FF2B5EF4-FFF2-40B4-BE49-F238E27FC236}">
                <a16:creationId xmlns:a16="http://schemas.microsoft.com/office/drawing/2014/main" id="{5B7F0E17-7875-499B-9F46-D50F48151D63}"/>
              </a:ext>
            </a:extLst>
          </p:cNvPr>
          <p:cNvSpPr/>
          <p:nvPr/>
        </p:nvSpPr>
        <p:spPr>
          <a:xfrm>
            <a:off x="1102724" y="200998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1" name="Rectangle 70">
            <a:extLst>
              <a:ext uri="{FF2B5EF4-FFF2-40B4-BE49-F238E27FC236}">
                <a16:creationId xmlns:a16="http://schemas.microsoft.com/office/drawing/2014/main" id="{833CC1B3-1506-4C30-8F2D-E76123976064}"/>
              </a:ext>
            </a:extLst>
          </p:cNvPr>
          <p:cNvSpPr/>
          <p:nvPr/>
        </p:nvSpPr>
        <p:spPr>
          <a:xfrm>
            <a:off x="1701279"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2" name="Rectangle 71">
            <a:extLst>
              <a:ext uri="{FF2B5EF4-FFF2-40B4-BE49-F238E27FC236}">
                <a16:creationId xmlns:a16="http://schemas.microsoft.com/office/drawing/2014/main" id="{C183982A-3271-4F31-91C2-4400466FF82B}"/>
              </a:ext>
            </a:extLst>
          </p:cNvPr>
          <p:cNvSpPr/>
          <p:nvPr/>
        </p:nvSpPr>
        <p:spPr>
          <a:xfrm>
            <a:off x="2300157"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3" name="Rectangle 72">
            <a:extLst>
              <a:ext uri="{FF2B5EF4-FFF2-40B4-BE49-F238E27FC236}">
                <a16:creationId xmlns:a16="http://schemas.microsoft.com/office/drawing/2014/main" id="{664CAF29-7FBF-44AA-B1B8-F1CD645D67A9}"/>
              </a:ext>
            </a:extLst>
          </p:cNvPr>
          <p:cNvSpPr/>
          <p:nvPr/>
        </p:nvSpPr>
        <p:spPr>
          <a:xfrm>
            <a:off x="2899499"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4" name="Rectangle 73">
            <a:extLst>
              <a:ext uri="{FF2B5EF4-FFF2-40B4-BE49-F238E27FC236}">
                <a16:creationId xmlns:a16="http://schemas.microsoft.com/office/drawing/2014/main" id="{071CF96C-522B-49E8-8AFA-A789963259EF}"/>
              </a:ext>
            </a:extLst>
          </p:cNvPr>
          <p:cNvSpPr/>
          <p:nvPr/>
        </p:nvSpPr>
        <p:spPr>
          <a:xfrm>
            <a:off x="3488417"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5" name="Rectangle 74">
            <a:extLst>
              <a:ext uri="{FF2B5EF4-FFF2-40B4-BE49-F238E27FC236}">
                <a16:creationId xmlns:a16="http://schemas.microsoft.com/office/drawing/2014/main" id="{DDBAF94B-3290-487F-9289-BFB11219296F}"/>
              </a:ext>
            </a:extLst>
          </p:cNvPr>
          <p:cNvSpPr/>
          <p:nvPr/>
        </p:nvSpPr>
        <p:spPr>
          <a:xfrm>
            <a:off x="4077335"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6" name="Rectangle 75">
            <a:extLst>
              <a:ext uri="{FF2B5EF4-FFF2-40B4-BE49-F238E27FC236}">
                <a16:creationId xmlns:a16="http://schemas.microsoft.com/office/drawing/2014/main" id="{D4645076-3A1B-4C6A-8FA8-3B3E03F2EA0B}"/>
              </a:ext>
            </a:extLst>
          </p:cNvPr>
          <p:cNvSpPr/>
          <p:nvPr/>
        </p:nvSpPr>
        <p:spPr>
          <a:xfrm>
            <a:off x="4676239"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7" name="Rectangle 76">
            <a:extLst>
              <a:ext uri="{FF2B5EF4-FFF2-40B4-BE49-F238E27FC236}">
                <a16:creationId xmlns:a16="http://schemas.microsoft.com/office/drawing/2014/main" id="{4F6F6AC1-CD55-4BB2-AA49-6A92B6E7EC85}"/>
              </a:ext>
            </a:extLst>
          </p:cNvPr>
          <p:cNvSpPr/>
          <p:nvPr/>
        </p:nvSpPr>
        <p:spPr>
          <a:xfrm>
            <a:off x="5279396"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8" name="Rectangle 77">
            <a:extLst>
              <a:ext uri="{FF2B5EF4-FFF2-40B4-BE49-F238E27FC236}">
                <a16:creationId xmlns:a16="http://schemas.microsoft.com/office/drawing/2014/main" id="{1FF31F32-09F1-487B-BBEC-2A039414F334}"/>
              </a:ext>
            </a:extLst>
          </p:cNvPr>
          <p:cNvSpPr/>
          <p:nvPr/>
        </p:nvSpPr>
        <p:spPr>
          <a:xfrm>
            <a:off x="5873222"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9" name="Rectangle 78">
            <a:extLst>
              <a:ext uri="{FF2B5EF4-FFF2-40B4-BE49-F238E27FC236}">
                <a16:creationId xmlns:a16="http://schemas.microsoft.com/office/drawing/2014/main" id="{E6E07556-5F61-449F-9678-9373E5457995}"/>
              </a:ext>
            </a:extLst>
          </p:cNvPr>
          <p:cNvSpPr/>
          <p:nvPr/>
        </p:nvSpPr>
        <p:spPr>
          <a:xfrm>
            <a:off x="507561"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0" name="Rectangle 79">
            <a:extLst>
              <a:ext uri="{FF2B5EF4-FFF2-40B4-BE49-F238E27FC236}">
                <a16:creationId xmlns:a16="http://schemas.microsoft.com/office/drawing/2014/main" id="{80EE36B7-A10E-46E6-8F5A-E6D6203C8070}"/>
              </a:ext>
            </a:extLst>
          </p:cNvPr>
          <p:cNvSpPr/>
          <p:nvPr/>
        </p:nvSpPr>
        <p:spPr>
          <a:xfrm>
            <a:off x="1105830" y="313509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2" name="Text Box 32">
            <a:extLst>
              <a:ext uri="{FF2B5EF4-FFF2-40B4-BE49-F238E27FC236}">
                <a16:creationId xmlns:a16="http://schemas.microsoft.com/office/drawing/2014/main" id="{409019F9-8B15-49FE-AB57-DBEDBF5D072C}"/>
              </a:ext>
            </a:extLst>
          </p:cNvPr>
          <p:cNvSpPr txBox="1">
            <a:spLocks noChangeArrowheads="1"/>
          </p:cNvSpPr>
          <p:nvPr/>
        </p:nvSpPr>
        <p:spPr bwMode="auto">
          <a:xfrm>
            <a:off x="3872203" y="4396683"/>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2*</a:t>
            </a:r>
            <a:r>
              <a:rPr kumimoji="0" lang="en-US" altLang="ti-ET" sz="28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i</a:t>
            </a:r>
            <a:endPar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endParaRPr>
          </a:p>
        </p:txBody>
      </p:sp>
      <p:sp>
        <p:nvSpPr>
          <p:cNvPr id="83" name="Text Box 32">
            <a:extLst>
              <a:ext uri="{FF2B5EF4-FFF2-40B4-BE49-F238E27FC236}">
                <a16:creationId xmlns:a16="http://schemas.microsoft.com/office/drawing/2014/main" id="{690B3540-271B-4D13-BF17-6296B6A16CED}"/>
              </a:ext>
            </a:extLst>
          </p:cNvPr>
          <p:cNvSpPr txBox="1">
            <a:spLocks noChangeArrowheads="1"/>
          </p:cNvSpPr>
          <p:nvPr/>
        </p:nvSpPr>
        <p:spPr bwMode="auto">
          <a:xfrm>
            <a:off x="3872203" y="4950252"/>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2*3</a:t>
            </a:r>
          </a:p>
        </p:txBody>
      </p:sp>
      <p:sp>
        <p:nvSpPr>
          <p:cNvPr id="84" name="Text Box 32">
            <a:extLst>
              <a:ext uri="{FF2B5EF4-FFF2-40B4-BE49-F238E27FC236}">
                <a16:creationId xmlns:a16="http://schemas.microsoft.com/office/drawing/2014/main" id="{9CBE5A0A-F3C9-4365-A8A3-C8EBA4E0D2A1}"/>
              </a:ext>
            </a:extLst>
          </p:cNvPr>
          <p:cNvSpPr txBox="1">
            <a:spLocks noChangeArrowheads="1"/>
          </p:cNvSpPr>
          <p:nvPr/>
        </p:nvSpPr>
        <p:spPr bwMode="auto">
          <a:xfrm>
            <a:off x="3865979" y="5459183"/>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6</a:t>
            </a:r>
          </a:p>
        </p:txBody>
      </p:sp>
    </p:spTree>
    <p:extLst>
      <p:ext uri="{BB962C8B-B14F-4D97-AF65-F5344CB8AC3E}">
        <p14:creationId xmlns:p14="http://schemas.microsoft.com/office/powerpoint/2010/main" val="29420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 grpId="0"/>
      <p:bldP spid="8" grpId="0" animBg="1"/>
      <p:bldP spid="80" grpId="0" animBg="1"/>
      <p:bldP spid="82" grpId="0"/>
      <p:bldP spid="83" grpId="0"/>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p:txBody>
          <a:bodyPr/>
          <a:lstStyle/>
          <a:p>
            <a:r>
              <a:rPr lang="en-US" altLang="ti-ET"/>
              <a:t>Binary heap - array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72D72A-0679-46E8-91F9-670FFCE63638}"/>
                  </a:ext>
                </a:extLst>
              </p:cNvPr>
              <p:cNvSpPr/>
              <p:nvPr/>
            </p:nvSpPr>
            <p:spPr>
              <a:xfrm>
                <a:off x="620667" y="3694914"/>
                <a:ext cx="2549385" cy="914096"/>
              </a:xfrm>
              <a:prstGeom prst="rect">
                <a:avLst/>
              </a:prstGeom>
              <a:noFill/>
            </p:spPr>
            <p:txBody>
              <a:bodyPr wrap="square" lIns="91440" tIns="45720" rIns="91440" bIns="45720">
                <a:spAutoFit/>
              </a:bodyPr>
              <a:lstStyle/>
              <a:p>
                <a:pPr algn="ctr"/>
                <a14:m>
                  <m:oMathPara xmlns:m="http://schemas.openxmlformats.org/officeDocument/2006/math">
                    <m:oMathParaPr>
                      <m:jc m:val="left"/>
                    </m:oMathParaPr>
                    <m:oMath xmlns:m="http://schemas.openxmlformats.org/officeDocument/2006/math">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𝑷𝒂𝒓𝒆𝒏𝒕</m:t>
                      </m:r>
                      <m:d>
                        <m:d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 </m:t>
                      </m:r>
                      <m:d>
                        <m:dPr>
                          <m:begChr m:val="⌊"/>
                          <m:endChr m:val="⌋"/>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box>
                            <m:box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boxPr>
                            <m:e>
                              <m:f>
                                <m:f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num>
                                <m:den>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𝟐</m:t>
                                  </m:r>
                                </m:den>
                              </m:f>
                            </m:e>
                          </m:box>
                        </m:e>
                      </m:d>
                    </m:oMath>
                  </m:oMathPara>
                </a14:m>
                <a:endParaRPr lang="en-US" sz="2400" dirty="0">
                  <a:ln w="0"/>
                  <a:effectLst>
                    <a:outerShdw blurRad="38100" dist="19050" dir="2700000" algn="tl" rotWithShape="0">
                      <a:schemeClr val="dk1">
                        <a:alpha val="40000"/>
                      </a:schemeClr>
                    </a:outerShdw>
                  </a:effectLst>
                </a:endParaRPr>
              </a:p>
            </p:txBody>
          </p:sp>
        </mc:Choice>
        <mc:Fallback xmlns="">
          <p:sp>
            <p:nvSpPr>
              <p:cNvPr id="2" name="Rectangle 1">
                <a:extLst>
                  <a:ext uri="{FF2B5EF4-FFF2-40B4-BE49-F238E27FC236}">
                    <a16:creationId xmlns:a16="http://schemas.microsoft.com/office/drawing/2014/main" id="{EC72D72A-0679-46E8-91F9-670FFCE63638}"/>
                  </a:ext>
                </a:extLst>
              </p:cNvPr>
              <p:cNvSpPr>
                <a:spLocks noRot="1" noChangeAspect="1" noMove="1" noResize="1" noEditPoints="1" noAdjustHandles="1" noChangeArrowheads="1" noChangeShapeType="1" noTextEdit="1"/>
              </p:cNvSpPr>
              <p:nvPr/>
            </p:nvSpPr>
            <p:spPr>
              <a:xfrm>
                <a:off x="620667" y="3694914"/>
                <a:ext cx="2549385" cy="914096"/>
              </a:xfrm>
              <a:prstGeom prst="rect">
                <a:avLst/>
              </a:prstGeom>
              <a:blipFill>
                <a:blip r:embed="rId2"/>
                <a:stretch>
                  <a:fillRect/>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8BC162C-44F6-4277-AA81-215E04F3C50F}"/>
                  </a:ext>
                </a:extLst>
              </p:cNvPr>
              <p:cNvSpPr/>
              <p:nvPr/>
            </p:nvSpPr>
            <p:spPr>
              <a:xfrm>
                <a:off x="620667" y="5001796"/>
                <a:ext cx="2477385" cy="461665"/>
              </a:xfrm>
              <a:prstGeom prst="rect">
                <a:avLst/>
              </a:prstGeom>
              <a:noFill/>
            </p:spPr>
            <p:txBody>
              <a:bodyPr wrap="square" lIns="91440" tIns="45720" rIns="91440" bIns="45720">
                <a:spAutoFit/>
              </a:bodyPr>
              <a:lstStyle/>
              <a:p>
                <a:pPr/>
                <a14:m>
                  <m:oMathPara xmlns:m="http://schemas.openxmlformats.org/officeDocument/2006/math">
                    <m:oMathParaPr>
                      <m:jc m:val="left"/>
                    </m:oMathParaPr>
                    <m:oMath xmlns:m="http://schemas.openxmlformats.org/officeDocument/2006/math">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𝟐</m:t>
                      </m:r>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oMath>
                  </m:oMathPara>
                </a14:m>
                <a:endParaRPr lang="en-US" sz="24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98BC162C-44F6-4277-AA81-215E04F3C50F}"/>
                  </a:ext>
                </a:extLst>
              </p:cNvPr>
              <p:cNvSpPr>
                <a:spLocks noRot="1" noChangeAspect="1" noMove="1" noResize="1" noEditPoints="1" noAdjustHandles="1" noChangeArrowheads="1" noChangeShapeType="1" noTextEdit="1"/>
              </p:cNvSpPr>
              <p:nvPr/>
            </p:nvSpPr>
            <p:spPr>
              <a:xfrm>
                <a:off x="620667" y="5001796"/>
                <a:ext cx="2477385" cy="461665"/>
              </a:xfrm>
              <a:prstGeom prst="rect">
                <a:avLst/>
              </a:prstGeom>
              <a:blipFill>
                <a:blip r:embed="rId3"/>
                <a:stretch>
                  <a:fillRect l="-2709" b="-26667"/>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233A9C-9411-4F68-ABA3-98E94962C186}"/>
                  </a:ext>
                </a:extLst>
              </p:cNvPr>
              <p:cNvSpPr/>
              <p:nvPr/>
            </p:nvSpPr>
            <p:spPr>
              <a:xfrm>
                <a:off x="620667" y="5894410"/>
                <a:ext cx="2516009"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i="1" dirty="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2400" i="1" dirty="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a:ln w="0"/>
                          <a:effectLst>
                            <a:outerShdw blurRad="38100" dist="19050" dir="2700000" algn="tl" rotWithShape="0">
                              <a:schemeClr val="dk1">
                                <a:alpha val="40000"/>
                              </a:schemeClr>
                            </a:outerShdw>
                          </a:effectLst>
                          <a:latin typeface="Cambria Math" panose="02040503050406030204" pitchFamily="18" charset="0"/>
                        </a:rPr>
                        <m:t>=</m:t>
                      </m:r>
                      <m:r>
                        <a:rPr lang="en-US" sz="2400" i="1" dirty="0">
                          <a:ln w="0"/>
                          <a:effectLst>
                            <a:outerShdw blurRad="38100" dist="19050" dir="2700000" algn="tl" rotWithShape="0">
                              <a:schemeClr val="dk1">
                                <a:alpha val="40000"/>
                              </a:schemeClr>
                            </a:outerShdw>
                          </a:effectLst>
                          <a:latin typeface="Cambria Math" panose="02040503050406030204" pitchFamily="18" charset="0"/>
                        </a:rPr>
                        <m:t>𝟐</m:t>
                      </m:r>
                      <m:r>
                        <a:rPr lang="en-US" sz="2400" i="1" dirty="0">
                          <a:ln w="0"/>
                          <a:effectLst>
                            <a:outerShdw blurRad="38100" dist="19050" dir="2700000" algn="tl" rotWithShape="0">
                              <a:schemeClr val="dk1">
                                <a:alpha val="40000"/>
                              </a:schemeClr>
                            </a:outerShdw>
                          </a:effectLst>
                          <a:latin typeface="Cambria Math" panose="02040503050406030204" pitchFamily="18" charset="0"/>
                        </a:rPr>
                        <m:t>𝒊</m:t>
                      </m:r>
                      <m:r>
                        <a:rPr lang="en-US" sz="2400" i="1" dirty="0">
                          <a:ln w="0"/>
                          <a:effectLst>
                            <a:outerShdw blurRad="38100" dist="19050" dir="2700000" algn="tl" rotWithShape="0">
                              <a:schemeClr val="dk1">
                                <a:alpha val="40000"/>
                              </a:schemeClr>
                            </a:outerShdw>
                          </a:effectLst>
                          <a:latin typeface="Cambria Math" panose="02040503050406030204" pitchFamily="18" charset="0"/>
                        </a:rPr>
                        <m:t>+</m:t>
                      </m:r>
                      <m:r>
                        <a:rPr lang="en-US" sz="2400" i="1" dirty="0">
                          <a:ln w="0"/>
                          <a:effectLst>
                            <a:outerShdw blurRad="38100" dist="19050" dir="2700000" algn="tl" rotWithShape="0">
                              <a:schemeClr val="dk1">
                                <a:alpha val="40000"/>
                              </a:schemeClr>
                            </a:outerShdw>
                          </a:effectLst>
                          <a:latin typeface="Cambria Math" panose="02040503050406030204" pitchFamily="18" charset="0"/>
                        </a:rPr>
                        <m:t>𝟏</m:t>
                      </m:r>
                    </m:oMath>
                  </m:oMathPara>
                </a14:m>
                <a:endParaRPr lang="en-US" sz="24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1E233A9C-9411-4F68-ABA3-98E94962C186}"/>
                  </a:ext>
                </a:extLst>
              </p:cNvPr>
              <p:cNvSpPr>
                <a:spLocks noRot="1" noChangeAspect="1" noMove="1" noResize="1" noEditPoints="1" noAdjustHandles="1" noChangeArrowheads="1" noChangeShapeType="1" noTextEdit="1"/>
              </p:cNvSpPr>
              <p:nvPr/>
            </p:nvSpPr>
            <p:spPr>
              <a:xfrm>
                <a:off x="620667" y="5894410"/>
                <a:ext cx="2516009" cy="461665"/>
              </a:xfrm>
              <a:prstGeom prst="rect">
                <a:avLst/>
              </a:prstGeom>
              <a:blipFill>
                <a:blip r:embed="rId4"/>
                <a:stretch>
                  <a:fillRect l="-2179" b="-25000"/>
                </a:stretch>
              </a:blipFill>
            </p:spPr>
            <p:txBody>
              <a:bodyPr/>
              <a:lstStyle/>
              <a:p>
                <a:r>
                  <a:rPr lang="ti-ET">
                    <a:noFill/>
                  </a:rPr>
                  <a:t> </a:t>
                </a:r>
              </a:p>
            </p:txBody>
          </p:sp>
        </mc:Fallback>
      </mc:AlternateContent>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2657609869"/>
              </p:ext>
            </p:extLst>
          </p:nvPr>
        </p:nvGraphicFramePr>
        <p:xfrm>
          <a:off x="457199" y="1558202"/>
          <a:ext cx="8131301" cy="1502229"/>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587829">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16</a:t>
                      </a:r>
                      <a:endParaRPr lang="ti-ET" sz="32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10</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8</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7</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9</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3</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2</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600" b="1" dirty="0">
                          <a:latin typeface="Courier New" panose="02070309020205020404" pitchFamily="49" charset="0"/>
                          <a:cs typeface="Courier New" panose="02070309020205020404" pitchFamily="49" charset="0"/>
                        </a:rPr>
                        <a:t>1</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2</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3</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4</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5</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6</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7</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8</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9</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10</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cxnSp>
        <p:nvCxnSpPr>
          <p:cNvPr id="96" name="Connector: Curved 95">
            <a:extLst>
              <a:ext uri="{FF2B5EF4-FFF2-40B4-BE49-F238E27FC236}">
                <a16:creationId xmlns:a16="http://schemas.microsoft.com/office/drawing/2014/main" id="{7165D86F-ABA6-4979-92C6-38CD76451A02}"/>
              </a:ext>
            </a:extLst>
          </p:cNvPr>
          <p:cNvCxnSpPr>
            <a:cxnSpLocks/>
            <a:stCxn id="70" idx="2"/>
            <a:endCxn id="59" idx="2"/>
          </p:cNvCxnSpPr>
          <p:nvPr/>
        </p:nvCxnSpPr>
        <p:spPr>
          <a:xfrm rot="16200000" flipH="1">
            <a:off x="2841403" y="1212083"/>
            <a:ext cx="12700" cy="1794313"/>
          </a:xfrm>
          <a:prstGeom prst="curvedConnector3">
            <a:avLst>
              <a:gd name="adj1" fmla="val 3195921"/>
            </a:avLst>
          </a:prstGeom>
          <a:ln w="38100">
            <a:solidFill>
              <a:srgbClr val="FFFF00"/>
            </a:solidFill>
          </a:ln>
          <a:effectLst>
            <a:glow rad="228600">
              <a:srgbClr val="0000FF">
                <a:alpha val="40000"/>
              </a:srgbClr>
            </a:glow>
          </a:effectLst>
        </p:spPr>
        <p:style>
          <a:lnRef idx="1">
            <a:schemeClr val="accent1"/>
          </a:lnRef>
          <a:fillRef idx="0">
            <a:schemeClr val="accent1"/>
          </a:fillRef>
          <a:effectRef idx="0">
            <a:schemeClr val="accent1"/>
          </a:effectRef>
          <a:fontRef idx="minor">
            <a:schemeClr val="tx1"/>
          </a:fontRef>
        </p:style>
      </p:cxnSp>
      <p:sp>
        <p:nvSpPr>
          <p:cNvPr id="7" name="Half Frame 6">
            <a:extLst>
              <a:ext uri="{FF2B5EF4-FFF2-40B4-BE49-F238E27FC236}">
                <a16:creationId xmlns:a16="http://schemas.microsoft.com/office/drawing/2014/main" id="{731D1C64-21B0-4820-89BF-6013ECEED38E}"/>
              </a:ext>
            </a:extLst>
          </p:cNvPr>
          <p:cNvSpPr/>
          <p:nvPr/>
        </p:nvSpPr>
        <p:spPr>
          <a:xfrm>
            <a:off x="3415004" y="3479669"/>
            <a:ext cx="5173496" cy="3208461"/>
          </a:xfrm>
          <a:prstGeom prst="halfFrame">
            <a:avLst>
              <a:gd name="adj1" fmla="val 1719"/>
              <a:gd name="adj2" fmla="val 2217"/>
            </a:avLst>
          </a:prstGeom>
          <a:solidFill>
            <a:srgbClr val="0066FF"/>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solidFill>
                <a:schemeClr val="tx1"/>
              </a:solidFill>
            </a:endParaRPr>
          </a:p>
        </p:txBody>
      </p:sp>
      <p:sp>
        <p:nvSpPr>
          <p:cNvPr id="56" name="Text Box 32">
            <a:extLst>
              <a:ext uri="{FF2B5EF4-FFF2-40B4-BE49-F238E27FC236}">
                <a16:creationId xmlns:a16="http://schemas.microsoft.com/office/drawing/2014/main" id="{99959437-5FB4-491B-B7A2-EC565A3FE6B4}"/>
              </a:ext>
            </a:extLst>
          </p:cNvPr>
          <p:cNvSpPr txBox="1">
            <a:spLocks noChangeArrowheads="1"/>
          </p:cNvSpPr>
          <p:nvPr/>
        </p:nvSpPr>
        <p:spPr bwMode="auto">
          <a:xfrm>
            <a:off x="3742562" y="3771628"/>
            <a:ext cx="4845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Left child of A[3]?</a:t>
            </a:r>
          </a:p>
        </p:txBody>
      </p:sp>
      <p:sp>
        <p:nvSpPr>
          <p:cNvPr id="59" name="Rectangle 58">
            <a:extLst>
              <a:ext uri="{FF2B5EF4-FFF2-40B4-BE49-F238E27FC236}">
                <a16:creationId xmlns:a16="http://schemas.microsoft.com/office/drawing/2014/main" id="{B216E5F3-7EC4-4276-B8E5-1BEA288A2A39}"/>
              </a:ext>
            </a:extLst>
          </p:cNvPr>
          <p:cNvSpPr/>
          <p:nvPr/>
        </p:nvSpPr>
        <p:spPr>
          <a:xfrm>
            <a:off x="3485311" y="1608767"/>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0" name="Rectangle 69">
            <a:extLst>
              <a:ext uri="{FF2B5EF4-FFF2-40B4-BE49-F238E27FC236}">
                <a16:creationId xmlns:a16="http://schemas.microsoft.com/office/drawing/2014/main" id="{5B7F0E17-7875-499B-9F46-D50F48151D63}"/>
              </a:ext>
            </a:extLst>
          </p:cNvPr>
          <p:cNvSpPr/>
          <p:nvPr/>
        </p:nvSpPr>
        <p:spPr>
          <a:xfrm>
            <a:off x="1690998" y="1608767"/>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4" name="Rectangle 73">
            <a:extLst>
              <a:ext uri="{FF2B5EF4-FFF2-40B4-BE49-F238E27FC236}">
                <a16:creationId xmlns:a16="http://schemas.microsoft.com/office/drawing/2014/main" id="{071CF96C-522B-49E8-8AFA-A789963259EF}"/>
              </a:ext>
            </a:extLst>
          </p:cNvPr>
          <p:cNvSpPr/>
          <p:nvPr/>
        </p:nvSpPr>
        <p:spPr>
          <a:xfrm>
            <a:off x="3488417" y="2733872"/>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0" name="Rectangle 79">
            <a:extLst>
              <a:ext uri="{FF2B5EF4-FFF2-40B4-BE49-F238E27FC236}">
                <a16:creationId xmlns:a16="http://schemas.microsoft.com/office/drawing/2014/main" id="{80EE36B7-A10E-46E6-8F5A-E6D6203C8070}"/>
              </a:ext>
            </a:extLst>
          </p:cNvPr>
          <p:cNvSpPr/>
          <p:nvPr/>
        </p:nvSpPr>
        <p:spPr>
          <a:xfrm>
            <a:off x="1675775" y="272375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2" name="Text Box 32">
            <a:extLst>
              <a:ext uri="{FF2B5EF4-FFF2-40B4-BE49-F238E27FC236}">
                <a16:creationId xmlns:a16="http://schemas.microsoft.com/office/drawing/2014/main" id="{409019F9-8B15-49FE-AB57-DBEDBF5D072C}"/>
              </a:ext>
            </a:extLst>
          </p:cNvPr>
          <p:cNvSpPr txBox="1">
            <a:spLocks noChangeArrowheads="1"/>
          </p:cNvSpPr>
          <p:nvPr/>
        </p:nvSpPr>
        <p:spPr bwMode="auto">
          <a:xfrm>
            <a:off x="3872203" y="4396683"/>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2*</a:t>
            </a:r>
            <a:r>
              <a:rPr kumimoji="0" lang="en-US" altLang="ti-ET" sz="28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i</a:t>
            </a:r>
            <a:endPar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endParaRPr>
          </a:p>
        </p:txBody>
      </p:sp>
      <p:sp>
        <p:nvSpPr>
          <p:cNvPr id="83" name="Text Box 32">
            <a:extLst>
              <a:ext uri="{FF2B5EF4-FFF2-40B4-BE49-F238E27FC236}">
                <a16:creationId xmlns:a16="http://schemas.microsoft.com/office/drawing/2014/main" id="{690B3540-271B-4D13-BF17-6296B6A16CED}"/>
              </a:ext>
            </a:extLst>
          </p:cNvPr>
          <p:cNvSpPr txBox="1">
            <a:spLocks noChangeArrowheads="1"/>
          </p:cNvSpPr>
          <p:nvPr/>
        </p:nvSpPr>
        <p:spPr bwMode="auto">
          <a:xfrm>
            <a:off x="3872203" y="4950252"/>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2*3</a:t>
            </a:r>
          </a:p>
        </p:txBody>
      </p:sp>
      <p:sp>
        <p:nvSpPr>
          <p:cNvPr id="84" name="Text Box 32">
            <a:extLst>
              <a:ext uri="{FF2B5EF4-FFF2-40B4-BE49-F238E27FC236}">
                <a16:creationId xmlns:a16="http://schemas.microsoft.com/office/drawing/2014/main" id="{9CBE5A0A-F3C9-4365-A8A3-C8EBA4E0D2A1}"/>
              </a:ext>
            </a:extLst>
          </p:cNvPr>
          <p:cNvSpPr txBox="1">
            <a:spLocks noChangeArrowheads="1"/>
          </p:cNvSpPr>
          <p:nvPr/>
        </p:nvSpPr>
        <p:spPr bwMode="auto">
          <a:xfrm>
            <a:off x="3865979" y="5459183"/>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6</a:t>
            </a:r>
          </a:p>
        </p:txBody>
      </p:sp>
    </p:spTree>
    <p:extLst>
      <p:ext uri="{BB962C8B-B14F-4D97-AF65-F5344CB8AC3E}">
        <p14:creationId xmlns:p14="http://schemas.microsoft.com/office/powerpoint/2010/main" val="103170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 grpId="0"/>
      <p:bldP spid="59" grpId="0" animBg="1"/>
      <p:bldP spid="70" grpId="0" animBg="1"/>
      <p:bldP spid="74" grpId="0" animBg="1"/>
      <p:bldP spid="80" grpId="0" animBg="1"/>
      <p:bldP spid="82" grpId="0"/>
      <p:bldP spid="83" grpId="0"/>
      <p:bldP spid="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p:txBody>
          <a:bodyPr/>
          <a:lstStyle/>
          <a:p>
            <a:r>
              <a:rPr lang="en-US" altLang="ti-ET" dirty="0"/>
              <a:t>Binary heap - array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72D72A-0679-46E8-91F9-670FFCE63638}"/>
                  </a:ext>
                </a:extLst>
              </p:cNvPr>
              <p:cNvSpPr/>
              <p:nvPr/>
            </p:nvSpPr>
            <p:spPr>
              <a:xfrm>
                <a:off x="620667" y="3694914"/>
                <a:ext cx="2549385" cy="914096"/>
              </a:xfrm>
              <a:prstGeom prst="rect">
                <a:avLst/>
              </a:prstGeom>
              <a:noFill/>
            </p:spPr>
            <p:txBody>
              <a:bodyPr wrap="square" lIns="91440" tIns="45720" rIns="91440" bIns="45720">
                <a:spAutoFit/>
              </a:bodyPr>
              <a:lstStyle/>
              <a:p>
                <a:pPr algn="ctr"/>
                <a14:m>
                  <m:oMathPara xmlns:m="http://schemas.openxmlformats.org/officeDocument/2006/math">
                    <m:oMathParaPr>
                      <m:jc m:val="left"/>
                    </m:oMathParaPr>
                    <m:oMath xmlns:m="http://schemas.openxmlformats.org/officeDocument/2006/math">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𝑷𝒂𝒓𝒆𝒏𝒕</m:t>
                      </m:r>
                      <m:d>
                        <m:d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 </m:t>
                      </m:r>
                      <m:d>
                        <m:dPr>
                          <m:begChr m:val="⌊"/>
                          <m:endChr m:val="⌋"/>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box>
                            <m:box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boxPr>
                            <m:e>
                              <m:f>
                                <m:f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num>
                                <m:den>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𝟐</m:t>
                                  </m:r>
                                </m:den>
                              </m:f>
                            </m:e>
                          </m:box>
                        </m:e>
                      </m:d>
                    </m:oMath>
                  </m:oMathPara>
                </a14:m>
                <a:endParaRPr lang="en-US" sz="2400" dirty="0">
                  <a:ln w="0"/>
                  <a:effectLst>
                    <a:outerShdw blurRad="38100" dist="19050" dir="2700000" algn="tl" rotWithShape="0">
                      <a:schemeClr val="dk1">
                        <a:alpha val="40000"/>
                      </a:schemeClr>
                    </a:outerShdw>
                  </a:effectLst>
                </a:endParaRPr>
              </a:p>
            </p:txBody>
          </p:sp>
        </mc:Choice>
        <mc:Fallback xmlns="">
          <p:sp>
            <p:nvSpPr>
              <p:cNvPr id="2" name="Rectangle 1">
                <a:extLst>
                  <a:ext uri="{FF2B5EF4-FFF2-40B4-BE49-F238E27FC236}">
                    <a16:creationId xmlns:a16="http://schemas.microsoft.com/office/drawing/2014/main" id="{EC72D72A-0679-46E8-91F9-670FFCE63638}"/>
                  </a:ext>
                </a:extLst>
              </p:cNvPr>
              <p:cNvSpPr>
                <a:spLocks noRot="1" noChangeAspect="1" noMove="1" noResize="1" noEditPoints="1" noAdjustHandles="1" noChangeArrowheads="1" noChangeShapeType="1" noTextEdit="1"/>
              </p:cNvSpPr>
              <p:nvPr/>
            </p:nvSpPr>
            <p:spPr>
              <a:xfrm>
                <a:off x="620667" y="3694914"/>
                <a:ext cx="2549385" cy="914096"/>
              </a:xfrm>
              <a:prstGeom prst="rect">
                <a:avLst/>
              </a:prstGeom>
              <a:blipFill>
                <a:blip r:embed="rId2"/>
                <a:stretch>
                  <a:fillRect/>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8BC162C-44F6-4277-AA81-215E04F3C50F}"/>
                  </a:ext>
                </a:extLst>
              </p:cNvPr>
              <p:cNvSpPr/>
              <p:nvPr/>
            </p:nvSpPr>
            <p:spPr>
              <a:xfrm>
                <a:off x="620667" y="5001796"/>
                <a:ext cx="2477385" cy="461665"/>
              </a:xfrm>
              <a:prstGeom prst="rect">
                <a:avLst/>
              </a:prstGeom>
              <a:noFill/>
            </p:spPr>
            <p:txBody>
              <a:bodyPr wrap="square" lIns="91440" tIns="45720" rIns="91440" bIns="45720">
                <a:spAutoFit/>
              </a:bodyPr>
              <a:lstStyle/>
              <a:p>
                <a:pPr/>
                <a14:m>
                  <m:oMathPara xmlns:m="http://schemas.openxmlformats.org/officeDocument/2006/math">
                    <m:oMathParaPr>
                      <m:jc m:val="left"/>
                    </m:oMathParaPr>
                    <m:oMath xmlns:m="http://schemas.openxmlformats.org/officeDocument/2006/math">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240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𝟐</m:t>
                      </m:r>
                      <m:r>
                        <a:rPr lang="en-US" sz="2400" i="1" dirty="0" smtClean="0">
                          <a:ln w="0"/>
                          <a:effectLst>
                            <a:outerShdw blurRad="38100" dist="19050" dir="2700000" algn="tl" rotWithShape="0">
                              <a:schemeClr val="dk1">
                                <a:alpha val="40000"/>
                              </a:schemeClr>
                            </a:outerShdw>
                          </a:effectLst>
                          <a:latin typeface="Cambria Math" panose="02040503050406030204" pitchFamily="18" charset="0"/>
                        </a:rPr>
                        <m:t>𝒊</m:t>
                      </m:r>
                    </m:oMath>
                  </m:oMathPara>
                </a14:m>
                <a:endParaRPr lang="en-US" sz="24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98BC162C-44F6-4277-AA81-215E04F3C50F}"/>
                  </a:ext>
                </a:extLst>
              </p:cNvPr>
              <p:cNvSpPr>
                <a:spLocks noRot="1" noChangeAspect="1" noMove="1" noResize="1" noEditPoints="1" noAdjustHandles="1" noChangeArrowheads="1" noChangeShapeType="1" noTextEdit="1"/>
              </p:cNvSpPr>
              <p:nvPr/>
            </p:nvSpPr>
            <p:spPr>
              <a:xfrm>
                <a:off x="620667" y="5001796"/>
                <a:ext cx="2477385" cy="461665"/>
              </a:xfrm>
              <a:prstGeom prst="rect">
                <a:avLst/>
              </a:prstGeom>
              <a:blipFill>
                <a:blip r:embed="rId3"/>
                <a:stretch>
                  <a:fillRect l="-2709" b="-26667"/>
                </a:stretch>
              </a:blipFill>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E233A9C-9411-4F68-ABA3-98E94962C186}"/>
                  </a:ext>
                </a:extLst>
              </p:cNvPr>
              <p:cNvSpPr/>
              <p:nvPr/>
            </p:nvSpPr>
            <p:spPr>
              <a:xfrm>
                <a:off x="620667" y="5894410"/>
                <a:ext cx="2516009"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2400" i="1" dirty="0">
                          <a:ln w="0"/>
                          <a:effectLst>
                            <a:outerShdw blurRad="38100" dist="19050" dir="2700000" algn="tl" rotWithShape="0">
                              <a:schemeClr val="dk1">
                                <a:alpha val="40000"/>
                              </a:schemeClr>
                            </a:outerShdw>
                          </a:effectLst>
                          <a:latin typeface="Cambria Math" panose="02040503050406030204" pitchFamily="18" charset="0"/>
                        </a:rPr>
                        <m:t>𝑳𝒆𝒇𝒕</m:t>
                      </m:r>
                      <m:d>
                        <m:dPr>
                          <m:ctrlPr>
                            <a:rPr lang="en-US" sz="2400" i="1" dirty="0">
                              <a:ln w="0"/>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effectLst>
                                <a:outerShdw blurRad="38100" dist="19050" dir="2700000" algn="tl" rotWithShape="0">
                                  <a:schemeClr val="dk1">
                                    <a:alpha val="40000"/>
                                  </a:schemeClr>
                                </a:outerShdw>
                              </a:effectLst>
                              <a:latin typeface="Cambria Math" panose="02040503050406030204" pitchFamily="18" charset="0"/>
                            </a:rPr>
                            <m:t>𝒊</m:t>
                          </m:r>
                        </m:e>
                      </m:d>
                      <m:r>
                        <a:rPr lang="en-US" sz="2400" i="1" dirty="0">
                          <a:ln w="0"/>
                          <a:effectLst>
                            <a:outerShdw blurRad="38100" dist="19050" dir="2700000" algn="tl" rotWithShape="0">
                              <a:schemeClr val="dk1">
                                <a:alpha val="40000"/>
                              </a:schemeClr>
                            </a:outerShdw>
                          </a:effectLst>
                          <a:latin typeface="Cambria Math" panose="02040503050406030204" pitchFamily="18" charset="0"/>
                        </a:rPr>
                        <m:t>=</m:t>
                      </m:r>
                      <m:r>
                        <a:rPr lang="en-US" sz="2400" i="1" dirty="0">
                          <a:ln w="0"/>
                          <a:effectLst>
                            <a:outerShdw blurRad="38100" dist="19050" dir="2700000" algn="tl" rotWithShape="0">
                              <a:schemeClr val="dk1">
                                <a:alpha val="40000"/>
                              </a:schemeClr>
                            </a:outerShdw>
                          </a:effectLst>
                          <a:latin typeface="Cambria Math" panose="02040503050406030204" pitchFamily="18" charset="0"/>
                        </a:rPr>
                        <m:t>𝟐</m:t>
                      </m:r>
                      <m:r>
                        <a:rPr lang="en-US" sz="2400" i="1" dirty="0">
                          <a:ln w="0"/>
                          <a:effectLst>
                            <a:outerShdw blurRad="38100" dist="19050" dir="2700000" algn="tl" rotWithShape="0">
                              <a:schemeClr val="dk1">
                                <a:alpha val="40000"/>
                              </a:schemeClr>
                            </a:outerShdw>
                          </a:effectLst>
                          <a:latin typeface="Cambria Math" panose="02040503050406030204" pitchFamily="18" charset="0"/>
                        </a:rPr>
                        <m:t>𝒊</m:t>
                      </m:r>
                      <m:r>
                        <a:rPr lang="en-US" sz="2400" i="1" dirty="0">
                          <a:ln w="0"/>
                          <a:effectLst>
                            <a:outerShdw blurRad="38100" dist="19050" dir="2700000" algn="tl" rotWithShape="0">
                              <a:schemeClr val="dk1">
                                <a:alpha val="40000"/>
                              </a:schemeClr>
                            </a:outerShdw>
                          </a:effectLst>
                          <a:latin typeface="Cambria Math" panose="02040503050406030204" pitchFamily="18" charset="0"/>
                        </a:rPr>
                        <m:t>+</m:t>
                      </m:r>
                      <m:r>
                        <a:rPr lang="en-US" sz="2400" i="1" dirty="0">
                          <a:ln w="0"/>
                          <a:effectLst>
                            <a:outerShdw blurRad="38100" dist="19050" dir="2700000" algn="tl" rotWithShape="0">
                              <a:schemeClr val="dk1">
                                <a:alpha val="40000"/>
                              </a:schemeClr>
                            </a:outerShdw>
                          </a:effectLst>
                          <a:latin typeface="Cambria Math" panose="02040503050406030204" pitchFamily="18" charset="0"/>
                        </a:rPr>
                        <m:t>𝟏</m:t>
                      </m:r>
                    </m:oMath>
                  </m:oMathPara>
                </a14:m>
                <a:endParaRPr lang="en-US" sz="2400" i="1" dirty="0">
                  <a:ln w="0"/>
                  <a:effectLst>
                    <a:outerShdw blurRad="38100" dist="19050" dir="2700000" algn="tl" rotWithShape="0">
                      <a:schemeClr val="dk1">
                        <a:alpha val="40000"/>
                      </a:schemeClr>
                    </a:outerShdw>
                  </a:effectLst>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1E233A9C-9411-4F68-ABA3-98E94962C186}"/>
                  </a:ext>
                </a:extLst>
              </p:cNvPr>
              <p:cNvSpPr>
                <a:spLocks noRot="1" noChangeAspect="1" noMove="1" noResize="1" noEditPoints="1" noAdjustHandles="1" noChangeArrowheads="1" noChangeShapeType="1" noTextEdit="1"/>
              </p:cNvSpPr>
              <p:nvPr/>
            </p:nvSpPr>
            <p:spPr>
              <a:xfrm>
                <a:off x="620667" y="5894410"/>
                <a:ext cx="2516009" cy="461665"/>
              </a:xfrm>
              <a:prstGeom prst="rect">
                <a:avLst/>
              </a:prstGeom>
              <a:blipFill>
                <a:blip r:embed="rId4"/>
                <a:stretch>
                  <a:fillRect l="-2179" b="-25000"/>
                </a:stretch>
              </a:blipFill>
            </p:spPr>
            <p:txBody>
              <a:bodyPr/>
              <a:lstStyle/>
              <a:p>
                <a:r>
                  <a:rPr lang="ti-ET">
                    <a:noFill/>
                  </a:rPr>
                  <a:t> </a:t>
                </a:r>
              </a:p>
            </p:txBody>
          </p:sp>
        </mc:Fallback>
      </mc:AlternateContent>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3612782229"/>
              </p:ext>
            </p:extLst>
          </p:nvPr>
        </p:nvGraphicFramePr>
        <p:xfrm>
          <a:off x="457199" y="1530213"/>
          <a:ext cx="8131301" cy="1502229"/>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587829">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16</a:t>
                      </a:r>
                      <a:endParaRPr lang="ti-ET" sz="32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10</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8</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7</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9</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3</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2</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4</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3200" dirty="0">
                          <a:solidFill>
                            <a:schemeClr val="bg1"/>
                          </a:solidFill>
                          <a:latin typeface="Times New Roman" panose="02020603050405020304" pitchFamily="18" charset="0"/>
                          <a:cs typeface="Times New Roman" panose="02020603050405020304" pitchFamily="18" charset="0"/>
                        </a:rPr>
                        <a:t>1</a:t>
                      </a: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32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3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6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4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600" b="1" dirty="0">
                          <a:latin typeface="Courier New" panose="02070309020205020404" pitchFamily="49" charset="0"/>
                          <a:cs typeface="Courier New" panose="02070309020205020404" pitchFamily="49" charset="0"/>
                        </a:rPr>
                        <a:t>1</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2</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3</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4</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5</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6</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7</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8</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9</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b="1" dirty="0">
                          <a:latin typeface="Courier New" panose="02070309020205020404" pitchFamily="49" charset="0"/>
                          <a:cs typeface="Courier New" panose="02070309020205020404" pitchFamily="49" charset="0"/>
                        </a:rPr>
                        <a:t>10</a:t>
                      </a:r>
                      <a:endParaRPr lang="ti-ET" sz="16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cxnSp>
        <p:nvCxnSpPr>
          <p:cNvPr id="96" name="Connector: Curved 95">
            <a:extLst>
              <a:ext uri="{FF2B5EF4-FFF2-40B4-BE49-F238E27FC236}">
                <a16:creationId xmlns:a16="http://schemas.microsoft.com/office/drawing/2014/main" id="{7165D86F-ABA6-4979-92C6-38CD76451A02}"/>
              </a:ext>
            </a:extLst>
          </p:cNvPr>
          <p:cNvCxnSpPr>
            <a:cxnSpLocks/>
            <a:stCxn id="70" idx="2"/>
            <a:endCxn id="59" idx="2"/>
          </p:cNvCxnSpPr>
          <p:nvPr/>
        </p:nvCxnSpPr>
        <p:spPr>
          <a:xfrm rot="5400000">
            <a:off x="3732478" y="883685"/>
            <a:ext cx="12700" cy="2395132"/>
          </a:xfrm>
          <a:prstGeom prst="curvedConnector3">
            <a:avLst>
              <a:gd name="adj1" fmla="val 3563268"/>
            </a:avLst>
          </a:prstGeom>
          <a:ln w="38100">
            <a:solidFill>
              <a:srgbClr val="FFFF00"/>
            </a:solidFill>
          </a:ln>
          <a:effectLst>
            <a:glow rad="228600">
              <a:srgbClr val="3333FF">
                <a:alpha val="40000"/>
              </a:srgbClr>
            </a:glow>
          </a:effectLst>
        </p:spPr>
        <p:style>
          <a:lnRef idx="1">
            <a:schemeClr val="accent1"/>
          </a:lnRef>
          <a:fillRef idx="0">
            <a:schemeClr val="accent1"/>
          </a:fillRef>
          <a:effectRef idx="0">
            <a:schemeClr val="accent1"/>
          </a:effectRef>
          <a:fontRef idx="minor">
            <a:schemeClr val="tx1"/>
          </a:fontRef>
        </p:style>
      </p:cxnSp>
      <p:sp>
        <p:nvSpPr>
          <p:cNvPr id="7" name="Half Frame 6">
            <a:extLst>
              <a:ext uri="{FF2B5EF4-FFF2-40B4-BE49-F238E27FC236}">
                <a16:creationId xmlns:a16="http://schemas.microsoft.com/office/drawing/2014/main" id="{731D1C64-21B0-4820-89BF-6013ECEED38E}"/>
              </a:ext>
            </a:extLst>
          </p:cNvPr>
          <p:cNvSpPr/>
          <p:nvPr/>
        </p:nvSpPr>
        <p:spPr>
          <a:xfrm>
            <a:off x="3415004" y="3479669"/>
            <a:ext cx="5173496" cy="3208461"/>
          </a:xfrm>
          <a:prstGeom prst="halfFrame">
            <a:avLst>
              <a:gd name="adj1" fmla="val 1719"/>
              <a:gd name="adj2" fmla="val 2217"/>
            </a:avLst>
          </a:prstGeom>
          <a:solidFill>
            <a:srgbClr val="0066FF"/>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solidFill>
                <a:schemeClr val="tx1"/>
              </a:solidFill>
            </a:endParaRPr>
          </a:p>
        </p:txBody>
      </p:sp>
      <p:sp>
        <p:nvSpPr>
          <p:cNvPr id="56" name="Text Box 32">
            <a:extLst>
              <a:ext uri="{FF2B5EF4-FFF2-40B4-BE49-F238E27FC236}">
                <a16:creationId xmlns:a16="http://schemas.microsoft.com/office/drawing/2014/main" id="{99959437-5FB4-491B-B7A2-EC565A3FE6B4}"/>
              </a:ext>
            </a:extLst>
          </p:cNvPr>
          <p:cNvSpPr txBox="1">
            <a:spLocks noChangeArrowheads="1"/>
          </p:cNvSpPr>
          <p:nvPr/>
        </p:nvSpPr>
        <p:spPr bwMode="auto">
          <a:xfrm>
            <a:off x="3742562" y="3771628"/>
            <a:ext cx="4845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Parent of A[8]?</a:t>
            </a:r>
          </a:p>
        </p:txBody>
      </p:sp>
      <p:sp>
        <p:nvSpPr>
          <p:cNvPr id="59" name="Rectangle 58">
            <a:extLst>
              <a:ext uri="{FF2B5EF4-FFF2-40B4-BE49-F238E27FC236}">
                <a16:creationId xmlns:a16="http://schemas.microsoft.com/office/drawing/2014/main" id="{B216E5F3-7EC4-4276-B8E5-1BEA288A2A39}"/>
              </a:ext>
            </a:extLst>
          </p:cNvPr>
          <p:cNvSpPr/>
          <p:nvPr/>
        </p:nvSpPr>
        <p:spPr>
          <a:xfrm>
            <a:off x="2281663" y="158077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0" name="Rectangle 69">
            <a:extLst>
              <a:ext uri="{FF2B5EF4-FFF2-40B4-BE49-F238E27FC236}">
                <a16:creationId xmlns:a16="http://schemas.microsoft.com/office/drawing/2014/main" id="{5B7F0E17-7875-499B-9F46-D50F48151D63}"/>
              </a:ext>
            </a:extLst>
          </p:cNvPr>
          <p:cNvSpPr/>
          <p:nvPr/>
        </p:nvSpPr>
        <p:spPr>
          <a:xfrm>
            <a:off x="4676795" y="1580778"/>
            <a:ext cx="506498" cy="50047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4" name="Rectangle 73">
            <a:extLst>
              <a:ext uri="{FF2B5EF4-FFF2-40B4-BE49-F238E27FC236}">
                <a16:creationId xmlns:a16="http://schemas.microsoft.com/office/drawing/2014/main" id="{071CF96C-522B-49E8-8AFA-A789963259EF}"/>
              </a:ext>
            </a:extLst>
          </p:cNvPr>
          <p:cNvSpPr/>
          <p:nvPr/>
        </p:nvSpPr>
        <p:spPr>
          <a:xfrm>
            <a:off x="2303428" y="2705883"/>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0" name="Rectangle 79">
            <a:extLst>
              <a:ext uri="{FF2B5EF4-FFF2-40B4-BE49-F238E27FC236}">
                <a16:creationId xmlns:a16="http://schemas.microsoft.com/office/drawing/2014/main" id="{80EE36B7-A10E-46E6-8F5A-E6D6203C8070}"/>
              </a:ext>
            </a:extLst>
          </p:cNvPr>
          <p:cNvSpPr/>
          <p:nvPr/>
        </p:nvSpPr>
        <p:spPr>
          <a:xfrm>
            <a:off x="4670903" y="2695764"/>
            <a:ext cx="506498" cy="302206"/>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mc:AlternateContent xmlns:mc="http://schemas.openxmlformats.org/markup-compatibility/2006" xmlns:a14="http://schemas.microsoft.com/office/drawing/2010/main">
        <mc:Choice Requires="a14">
          <p:sp>
            <p:nvSpPr>
              <p:cNvPr id="82" name="Text Box 32">
                <a:extLst>
                  <a:ext uri="{FF2B5EF4-FFF2-40B4-BE49-F238E27FC236}">
                    <a16:creationId xmlns:a16="http://schemas.microsoft.com/office/drawing/2014/main" id="{409019F9-8B15-49FE-AB57-DBEDBF5D072C}"/>
                  </a:ext>
                </a:extLst>
              </p:cNvPr>
              <p:cNvSpPr txBox="1">
                <a:spLocks noChangeArrowheads="1"/>
              </p:cNvSpPr>
              <p:nvPr/>
            </p:nvSpPr>
            <p:spPr bwMode="auto">
              <a:xfrm>
                <a:off x="3872203" y="4396683"/>
                <a:ext cx="472252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spcBef>
                    <a:spcPct val="50000"/>
                  </a:spcBef>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a:t>
                </a:r>
                <a14:m>
                  <m:oMath xmlns:m="http://schemas.openxmlformats.org/officeDocument/2006/math">
                    <m:d>
                      <m:dPr>
                        <m:begChr m:val="⌊"/>
                        <m:endChr m:val="⌋"/>
                        <m:ctrlPr>
                          <a:rPr lang="ti-ET" sz="2800" i="1">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𝑖</m:t>
                        </m:r>
                        <m:r>
                          <a:rPr lang="ti-ET" sz="2800" i="1">
                            <a:solidFill>
                              <a:srgbClr val="000000"/>
                            </a:solidFill>
                            <a:latin typeface="Cambria Math" panose="02040503050406030204" pitchFamily="18" charset="0"/>
                          </a:rPr>
                          <m:t>/2</m:t>
                        </m:r>
                      </m:e>
                    </m:d>
                  </m:oMath>
                </a14:m>
                <a:endPar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endParaRPr>
              </a:p>
            </p:txBody>
          </p:sp>
        </mc:Choice>
        <mc:Fallback xmlns="">
          <p:sp>
            <p:nvSpPr>
              <p:cNvPr id="82" name="Text Box 32">
                <a:extLst>
                  <a:ext uri="{FF2B5EF4-FFF2-40B4-BE49-F238E27FC236}">
                    <a16:creationId xmlns:a16="http://schemas.microsoft.com/office/drawing/2014/main" id="{409019F9-8B15-49FE-AB57-DBEDBF5D072C}"/>
                  </a:ext>
                </a:extLst>
              </p:cNvPr>
              <p:cNvSpPr txBox="1">
                <a:spLocks noRot="1" noChangeAspect="1" noMove="1" noResize="1" noEditPoints="1" noAdjustHandles="1" noChangeArrowheads="1" noChangeShapeType="1" noTextEdit="1"/>
              </p:cNvSpPr>
              <p:nvPr/>
            </p:nvSpPr>
            <p:spPr bwMode="auto">
              <a:xfrm>
                <a:off x="3872203" y="4396683"/>
                <a:ext cx="4722521" cy="523220"/>
              </a:xfrm>
              <a:prstGeom prst="rect">
                <a:avLst/>
              </a:prstGeom>
              <a:blipFill>
                <a:blip r:embed="rId5"/>
                <a:stretch>
                  <a:fillRect l="-2710" t="-12791" b="-3837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83" name="Text Box 32">
                <a:extLst>
                  <a:ext uri="{FF2B5EF4-FFF2-40B4-BE49-F238E27FC236}">
                    <a16:creationId xmlns:a16="http://schemas.microsoft.com/office/drawing/2014/main" id="{690B3540-271B-4D13-BF17-6296B6A16CED}"/>
                  </a:ext>
                </a:extLst>
              </p:cNvPr>
              <p:cNvSpPr txBox="1">
                <a:spLocks noChangeArrowheads="1"/>
              </p:cNvSpPr>
              <p:nvPr/>
            </p:nvSpPr>
            <p:spPr bwMode="auto">
              <a:xfrm>
                <a:off x="3872203" y="4950252"/>
                <a:ext cx="472252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spcBef>
                    <a:spcPct val="50000"/>
                  </a:spcBef>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a:t>
                </a:r>
                <a14:m>
                  <m:oMath xmlns:m="http://schemas.openxmlformats.org/officeDocument/2006/math">
                    <m:d>
                      <m:dPr>
                        <m:begChr m:val="⌊"/>
                        <m:endChr m:val="⌋"/>
                        <m:ctrlPr>
                          <a:rPr lang="ti-ET" sz="2800" i="1">
                            <a:solidFill>
                              <a:srgbClr val="000000"/>
                            </a:solidFill>
                            <a:latin typeface="Cambria Math" panose="02040503050406030204" pitchFamily="18" charset="0"/>
                          </a:rPr>
                        </m:ctrlPr>
                      </m:dPr>
                      <m:e>
                        <m:r>
                          <a:rPr lang="ti-ET" sz="2800" i="1">
                            <a:solidFill>
                              <a:srgbClr val="000000"/>
                            </a:solidFill>
                            <a:latin typeface="Cambria Math" panose="02040503050406030204" pitchFamily="18" charset="0"/>
                          </a:rPr>
                          <m:t>8/2</m:t>
                        </m:r>
                      </m:e>
                    </m:d>
                  </m:oMath>
                </a14:m>
                <a:endPar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endParaRPr>
              </a:p>
            </p:txBody>
          </p:sp>
        </mc:Choice>
        <mc:Fallback xmlns="">
          <p:sp>
            <p:nvSpPr>
              <p:cNvPr id="83" name="Text Box 32">
                <a:extLst>
                  <a:ext uri="{FF2B5EF4-FFF2-40B4-BE49-F238E27FC236}">
                    <a16:creationId xmlns:a16="http://schemas.microsoft.com/office/drawing/2014/main" id="{690B3540-271B-4D13-BF17-6296B6A16CED}"/>
                  </a:ext>
                </a:extLst>
              </p:cNvPr>
              <p:cNvSpPr txBox="1">
                <a:spLocks noRot="1" noChangeAspect="1" noMove="1" noResize="1" noEditPoints="1" noAdjustHandles="1" noChangeArrowheads="1" noChangeShapeType="1" noTextEdit="1"/>
              </p:cNvSpPr>
              <p:nvPr/>
            </p:nvSpPr>
            <p:spPr bwMode="auto">
              <a:xfrm>
                <a:off x="3872203" y="4950252"/>
                <a:ext cx="4722521" cy="523220"/>
              </a:xfrm>
              <a:prstGeom prst="rect">
                <a:avLst/>
              </a:prstGeom>
              <a:blipFill>
                <a:blip r:embed="rId6"/>
                <a:stretch>
                  <a:fillRect l="-2710" t="-12791" b="-372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ti-ET">
                    <a:noFill/>
                  </a:rPr>
                  <a:t> </a:t>
                </a:r>
              </a:p>
            </p:txBody>
          </p:sp>
        </mc:Fallback>
      </mc:AlternateContent>
      <p:sp>
        <p:nvSpPr>
          <p:cNvPr id="84" name="Text Box 32">
            <a:extLst>
              <a:ext uri="{FF2B5EF4-FFF2-40B4-BE49-F238E27FC236}">
                <a16:creationId xmlns:a16="http://schemas.microsoft.com/office/drawing/2014/main" id="{9CBE5A0A-F3C9-4365-A8A3-C8EBA4E0D2A1}"/>
              </a:ext>
            </a:extLst>
          </p:cNvPr>
          <p:cNvSpPr txBox="1">
            <a:spLocks noChangeArrowheads="1"/>
          </p:cNvSpPr>
          <p:nvPr/>
        </p:nvSpPr>
        <p:spPr bwMode="auto">
          <a:xfrm>
            <a:off x="3865979" y="5459183"/>
            <a:ext cx="4722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lvl="0" algn="l" defTabSz="914400" rtl="0" eaLnBrk="1" fontAlgn="base" latinLnBrk="0" hangingPunct="1">
              <a:lnSpc>
                <a:spcPct val="100000"/>
              </a:lnSpc>
              <a:spcBef>
                <a:spcPct val="50000"/>
              </a:spcBef>
              <a:spcAft>
                <a:spcPct val="0"/>
              </a:spcAft>
              <a:buClrTx/>
              <a:buSzTx/>
              <a:tabLst/>
              <a:defRPr/>
            </a:pPr>
            <a:r>
              <a:rPr kumimoji="0" lang="en-US" altLang="ti-ET"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Courier New" panose="02070309020205020404" pitchFamily="49" charset="0"/>
                <a:cs typeface="Courier New" panose="02070309020205020404" pitchFamily="49" charset="0"/>
              </a:rPr>
              <a:t>= 4</a:t>
            </a:r>
          </a:p>
        </p:txBody>
      </p:sp>
    </p:spTree>
    <p:extLst>
      <p:ext uri="{BB962C8B-B14F-4D97-AF65-F5344CB8AC3E}">
        <p14:creationId xmlns:p14="http://schemas.microsoft.com/office/powerpoint/2010/main" val="233134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 grpId="0"/>
      <p:bldP spid="59" grpId="0" animBg="1"/>
      <p:bldP spid="70" grpId="0" animBg="1"/>
      <p:bldP spid="74" grpId="0" animBg="1"/>
      <p:bldP spid="80" grpId="0" animBg="1"/>
      <p:bldP spid="82" grpId="0"/>
      <p:bldP spid="83" grpId="0"/>
      <p:bldP spid="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199" y="224435"/>
            <a:ext cx="8229593" cy="927514"/>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717196364"/>
              </p:ext>
            </p:extLst>
          </p:nvPr>
        </p:nvGraphicFramePr>
        <p:xfrm>
          <a:off x="457199" y="1567529"/>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58048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190082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36" name="Connector: Curved 35">
            <a:extLst>
              <a:ext uri="{FF2B5EF4-FFF2-40B4-BE49-F238E27FC236}">
                <a16:creationId xmlns:a16="http://schemas.microsoft.com/office/drawing/2014/main" id="{71F704D3-6A0A-43E2-94CE-DCC1537994E1}"/>
              </a:ext>
            </a:extLst>
          </p:cNvPr>
          <p:cNvCxnSpPr>
            <a:cxnSpLocks/>
            <a:stCxn id="4" idx="0"/>
            <a:endCxn id="37" idx="0"/>
          </p:cNvCxnSpPr>
          <p:nvPr/>
        </p:nvCxnSpPr>
        <p:spPr>
          <a:xfrm rot="5400000" flipH="1" flipV="1">
            <a:off x="1062040" y="1286571"/>
            <a:ext cx="12700" cy="587829"/>
          </a:xfrm>
          <a:prstGeom prst="curvedConnector3">
            <a:avLst>
              <a:gd name="adj1" fmla="val 991803"/>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B72C268A-A23A-43A2-8DFA-A85F367247F5}"/>
              </a:ext>
            </a:extLst>
          </p:cNvPr>
          <p:cNvCxnSpPr>
            <a:cxnSpLocks/>
            <a:stCxn id="4" idx="0"/>
            <a:endCxn id="38" idx="0"/>
          </p:cNvCxnSpPr>
          <p:nvPr/>
        </p:nvCxnSpPr>
        <p:spPr>
          <a:xfrm rot="5400000" flipH="1" flipV="1">
            <a:off x="1379643" y="968968"/>
            <a:ext cx="12700" cy="1223035"/>
          </a:xfrm>
          <a:prstGeom prst="curvedConnector3">
            <a:avLst>
              <a:gd name="adj1" fmla="val 1065252"/>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719672"/>
            <a:ext cx="12700" cy="1721626"/>
          </a:xfrm>
          <a:prstGeom prst="curvedConnector3">
            <a:avLst>
              <a:gd name="adj1" fmla="val 1138787"/>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416001"/>
            <a:ext cx="12700" cy="2328969"/>
          </a:xfrm>
          <a:prstGeom prst="curvedConnector3">
            <a:avLst>
              <a:gd name="adj1" fmla="val 1946858"/>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111884"/>
            <a:ext cx="12700" cy="2937202"/>
          </a:xfrm>
          <a:prstGeom prst="curvedConnector3">
            <a:avLst>
              <a:gd name="adj1" fmla="val 1359173"/>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388575"/>
            <a:ext cx="12700" cy="1168501"/>
          </a:xfrm>
          <a:prstGeom prst="curvedConnector3">
            <a:avLst>
              <a:gd name="adj1" fmla="val 844882"/>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080665"/>
            <a:ext cx="12700" cy="1784322"/>
          </a:xfrm>
          <a:prstGeom prst="curvedConnector3">
            <a:avLst>
              <a:gd name="adj1" fmla="val 1800000"/>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509668"/>
            <a:ext cx="12700" cy="2926316"/>
          </a:xfrm>
          <a:prstGeom prst="curvedConnector3">
            <a:avLst>
              <a:gd name="adj1" fmla="val 1800000"/>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786750"/>
            <a:ext cx="12700" cy="2372151"/>
          </a:xfrm>
          <a:prstGeom prst="curvedConnector3">
            <a:avLst>
              <a:gd name="adj1" fmla="val 697945"/>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grpSp>
        <p:nvGrpSpPr>
          <p:cNvPr id="56" name="Group 32">
            <a:extLst>
              <a:ext uri="{FF2B5EF4-FFF2-40B4-BE49-F238E27FC236}">
                <a16:creationId xmlns:a16="http://schemas.microsoft.com/office/drawing/2014/main" id="{C445FB19-4E80-4498-9A4A-46E153289C9F}"/>
              </a:ext>
            </a:extLst>
          </p:cNvPr>
          <p:cNvGrpSpPr>
            <a:grpSpLocks/>
          </p:cNvGrpSpPr>
          <p:nvPr/>
        </p:nvGrpSpPr>
        <p:grpSpPr bwMode="auto">
          <a:xfrm>
            <a:off x="4226755" y="2679914"/>
            <a:ext cx="838200" cy="457200"/>
            <a:chOff x="2016" y="1152"/>
            <a:chExt cx="528" cy="288"/>
          </a:xfrm>
        </p:grpSpPr>
        <p:sp>
          <p:nvSpPr>
            <p:cNvPr id="57" name="Oval 33">
              <a:extLst>
                <a:ext uri="{FF2B5EF4-FFF2-40B4-BE49-F238E27FC236}">
                  <a16:creationId xmlns:a16="http://schemas.microsoft.com/office/drawing/2014/main" id="{DADCFA96-794A-4B0A-A3FD-A02CBD0CD854}"/>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8" name="Text Box 34">
              <a:extLst>
                <a:ext uri="{FF2B5EF4-FFF2-40B4-BE49-F238E27FC236}">
                  <a16:creationId xmlns:a16="http://schemas.microsoft.com/office/drawing/2014/main" id="{203CB610-EB1D-43CE-A0A4-320B05F76B54}"/>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59" name="Text Box 35">
              <a:extLst>
                <a:ext uri="{FF2B5EF4-FFF2-40B4-BE49-F238E27FC236}">
                  <a16:creationId xmlns:a16="http://schemas.microsoft.com/office/drawing/2014/main" id="{1D3FEFB7-606B-4119-9956-6DE3F6E29E58}"/>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60" name="Group 36">
            <a:extLst>
              <a:ext uri="{FF2B5EF4-FFF2-40B4-BE49-F238E27FC236}">
                <a16:creationId xmlns:a16="http://schemas.microsoft.com/office/drawing/2014/main" id="{C86C4D54-207D-48F3-A0B9-371252DC03D4}"/>
              </a:ext>
            </a:extLst>
          </p:cNvPr>
          <p:cNvGrpSpPr>
            <a:grpSpLocks/>
          </p:cNvGrpSpPr>
          <p:nvPr/>
        </p:nvGrpSpPr>
        <p:grpSpPr bwMode="auto">
          <a:xfrm>
            <a:off x="3083755" y="3687624"/>
            <a:ext cx="838200" cy="457200"/>
            <a:chOff x="2016" y="1152"/>
            <a:chExt cx="528" cy="288"/>
          </a:xfrm>
        </p:grpSpPr>
        <p:sp>
          <p:nvSpPr>
            <p:cNvPr id="61" name="Oval 37">
              <a:extLst>
                <a:ext uri="{FF2B5EF4-FFF2-40B4-BE49-F238E27FC236}">
                  <a16:creationId xmlns:a16="http://schemas.microsoft.com/office/drawing/2014/main" id="{7386BC61-8FDD-43FF-AE13-F6622CFE749B}"/>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2" name="Text Box 38">
              <a:extLst>
                <a:ext uri="{FF2B5EF4-FFF2-40B4-BE49-F238E27FC236}">
                  <a16:creationId xmlns:a16="http://schemas.microsoft.com/office/drawing/2014/main" id="{081A91D6-C26C-4229-AB0E-4C0A8DDA3614}"/>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63" name="Text Box 39">
              <a:extLst>
                <a:ext uri="{FF2B5EF4-FFF2-40B4-BE49-F238E27FC236}">
                  <a16:creationId xmlns:a16="http://schemas.microsoft.com/office/drawing/2014/main" id="{910808BF-9EFB-4C67-AAB2-007281A8F1D6}"/>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69" name="Group 40">
            <a:extLst>
              <a:ext uri="{FF2B5EF4-FFF2-40B4-BE49-F238E27FC236}">
                <a16:creationId xmlns:a16="http://schemas.microsoft.com/office/drawing/2014/main" id="{85B35218-5210-4FDC-803A-61C4BA876E3C}"/>
              </a:ext>
            </a:extLst>
          </p:cNvPr>
          <p:cNvGrpSpPr>
            <a:grpSpLocks/>
          </p:cNvGrpSpPr>
          <p:nvPr/>
        </p:nvGrpSpPr>
        <p:grpSpPr bwMode="auto">
          <a:xfrm>
            <a:off x="5217355" y="3687624"/>
            <a:ext cx="838200" cy="457200"/>
            <a:chOff x="2016" y="1152"/>
            <a:chExt cx="528" cy="288"/>
          </a:xfrm>
        </p:grpSpPr>
        <p:sp>
          <p:nvSpPr>
            <p:cNvPr id="70" name="Oval 41">
              <a:extLst>
                <a:ext uri="{FF2B5EF4-FFF2-40B4-BE49-F238E27FC236}">
                  <a16:creationId xmlns:a16="http://schemas.microsoft.com/office/drawing/2014/main" id="{49E7F052-26C5-477D-9789-FE67FF4BA795}"/>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71" name="Text Box 42">
              <a:extLst>
                <a:ext uri="{FF2B5EF4-FFF2-40B4-BE49-F238E27FC236}">
                  <a16:creationId xmlns:a16="http://schemas.microsoft.com/office/drawing/2014/main" id="{B78C3851-2558-4232-90A2-6572315A8E8D}"/>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72" name="Text Box 43">
              <a:extLst>
                <a:ext uri="{FF2B5EF4-FFF2-40B4-BE49-F238E27FC236}">
                  <a16:creationId xmlns:a16="http://schemas.microsoft.com/office/drawing/2014/main" id="{8262A854-8046-4137-BD9D-CD4D57F713BD}"/>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73" name="Text Box 44">
            <a:extLst>
              <a:ext uri="{FF2B5EF4-FFF2-40B4-BE49-F238E27FC236}">
                <a16:creationId xmlns:a16="http://schemas.microsoft.com/office/drawing/2014/main" id="{01D4D624-D4A4-4E0F-AB9A-DB4BB86671FB}"/>
              </a:ext>
            </a:extLst>
          </p:cNvPr>
          <p:cNvSpPr txBox="1">
            <a:spLocks noChangeArrowheads="1"/>
          </p:cNvSpPr>
          <p:nvPr/>
        </p:nvSpPr>
        <p:spPr bwMode="auto">
          <a:xfrm>
            <a:off x="2474155" y="4692512"/>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74" name="Group 45">
            <a:extLst>
              <a:ext uri="{FF2B5EF4-FFF2-40B4-BE49-F238E27FC236}">
                <a16:creationId xmlns:a16="http://schemas.microsoft.com/office/drawing/2014/main" id="{7BCB7603-5009-4C86-ABCF-05179521A079}"/>
              </a:ext>
            </a:extLst>
          </p:cNvPr>
          <p:cNvGrpSpPr>
            <a:grpSpLocks/>
          </p:cNvGrpSpPr>
          <p:nvPr/>
        </p:nvGrpSpPr>
        <p:grpSpPr bwMode="auto">
          <a:xfrm>
            <a:off x="2550355" y="4678224"/>
            <a:ext cx="685800" cy="457200"/>
            <a:chOff x="960" y="2352"/>
            <a:chExt cx="432" cy="288"/>
          </a:xfrm>
        </p:grpSpPr>
        <p:sp>
          <p:nvSpPr>
            <p:cNvPr id="75" name="Oval 46">
              <a:extLst>
                <a:ext uri="{FF2B5EF4-FFF2-40B4-BE49-F238E27FC236}">
                  <a16:creationId xmlns:a16="http://schemas.microsoft.com/office/drawing/2014/main" id="{4FAC9ADC-1668-4CB9-B207-5EBDE6AF03E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76" name="Text Box 47">
              <a:extLst>
                <a:ext uri="{FF2B5EF4-FFF2-40B4-BE49-F238E27FC236}">
                  <a16:creationId xmlns:a16="http://schemas.microsoft.com/office/drawing/2014/main" id="{B44D1B20-8FD8-42D1-B0C1-B93B9243083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77" name="Line 48">
            <a:extLst>
              <a:ext uri="{FF2B5EF4-FFF2-40B4-BE49-F238E27FC236}">
                <a16:creationId xmlns:a16="http://schemas.microsoft.com/office/drawing/2014/main" id="{023222EC-0C83-4817-9255-9414E5662AB8}"/>
              </a:ext>
            </a:extLst>
          </p:cNvPr>
          <p:cNvSpPr>
            <a:spLocks noChangeShapeType="1"/>
          </p:cNvSpPr>
          <p:nvPr/>
        </p:nvSpPr>
        <p:spPr bwMode="auto">
          <a:xfrm flipH="1">
            <a:off x="3693355" y="3154224"/>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78" name="Line 49">
            <a:extLst>
              <a:ext uri="{FF2B5EF4-FFF2-40B4-BE49-F238E27FC236}">
                <a16:creationId xmlns:a16="http://schemas.microsoft.com/office/drawing/2014/main" id="{52A30426-697B-4FCB-9DC9-3FF77218D7A1}"/>
              </a:ext>
            </a:extLst>
          </p:cNvPr>
          <p:cNvSpPr>
            <a:spLocks noChangeShapeType="1"/>
          </p:cNvSpPr>
          <p:nvPr/>
        </p:nvSpPr>
        <p:spPr bwMode="auto">
          <a:xfrm flipH="1">
            <a:off x="2931355" y="4144824"/>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79" name="Line 50">
            <a:extLst>
              <a:ext uri="{FF2B5EF4-FFF2-40B4-BE49-F238E27FC236}">
                <a16:creationId xmlns:a16="http://schemas.microsoft.com/office/drawing/2014/main" id="{0F4EAA37-8CB8-4648-89BA-82B2FE646C04}"/>
              </a:ext>
            </a:extLst>
          </p:cNvPr>
          <p:cNvSpPr>
            <a:spLocks noChangeShapeType="1"/>
          </p:cNvSpPr>
          <p:nvPr/>
        </p:nvSpPr>
        <p:spPr bwMode="auto">
          <a:xfrm flipH="1">
            <a:off x="2321755" y="5135424"/>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0" name="Line 51">
            <a:extLst>
              <a:ext uri="{FF2B5EF4-FFF2-40B4-BE49-F238E27FC236}">
                <a16:creationId xmlns:a16="http://schemas.microsoft.com/office/drawing/2014/main" id="{2CC11CFA-8B54-4302-802E-4FFF1573E3B8}"/>
              </a:ext>
            </a:extLst>
          </p:cNvPr>
          <p:cNvSpPr>
            <a:spLocks noChangeShapeType="1"/>
          </p:cNvSpPr>
          <p:nvPr/>
        </p:nvSpPr>
        <p:spPr bwMode="auto">
          <a:xfrm>
            <a:off x="3007555" y="5135424"/>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1" name="Line 52">
            <a:extLst>
              <a:ext uri="{FF2B5EF4-FFF2-40B4-BE49-F238E27FC236}">
                <a16:creationId xmlns:a16="http://schemas.microsoft.com/office/drawing/2014/main" id="{9A96E20C-7038-4535-A839-EA045F32804F}"/>
              </a:ext>
            </a:extLst>
          </p:cNvPr>
          <p:cNvSpPr>
            <a:spLocks noChangeShapeType="1"/>
          </p:cNvSpPr>
          <p:nvPr/>
        </p:nvSpPr>
        <p:spPr bwMode="auto">
          <a:xfrm flipH="1">
            <a:off x="3921955" y="5135424"/>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2" name="Line 53">
            <a:extLst>
              <a:ext uri="{FF2B5EF4-FFF2-40B4-BE49-F238E27FC236}">
                <a16:creationId xmlns:a16="http://schemas.microsoft.com/office/drawing/2014/main" id="{E2C0D845-7E6B-4246-89BD-29034DBF9DB0}"/>
              </a:ext>
            </a:extLst>
          </p:cNvPr>
          <p:cNvSpPr>
            <a:spLocks noChangeShapeType="1"/>
          </p:cNvSpPr>
          <p:nvPr/>
        </p:nvSpPr>
        <p:spPr bwMode="auto">
          <a:xfrm>
            <a:off x="3693355" y="4068624"/>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3" name="Line 54">
            <a:extLst>
              <a:ext uri="{FF2B5EF4-FFF2-40B4-BE49-F238E27FC236}">
                <a16:creationId xmlns:a16="http://schemas.microsoft.com/office/drawing/2014/main" id="{4CBD2A10-D557-4AB8-864F-B2F29424D0EC}"/>
              </a:ext>
            </a:extLst>
          </p:cNvPr>
          <p:cNvSpPr>
            <a:spLocks noChangeShapeType="1"/>
          </p:cNvSpPr>
          <p:nvPr/>
        </p:nvSpPr>
        <p:spPr bwMode="auto">
          <a:xfrm>
            <a:off x="4836355" y="3154224"/>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4" name="Line 55">
            <a:extLst>
              <a:ext uri="{FF2B5EF4-FFF2-40B4-BE49-F238E27FC236}">
                <a16:creationId xmlns:a16="http://schemas.microsoft.com/office/drawing/2014/main" id="{3A6AC057-74CC-4EA6-8778-896DE759D94D}"/>
              </a:ext>
            </a:extLst>
          </p:cNvPr>
          <p:cNvSpPr>
            <a:spLocks noChangeShapeType="1"/>
          </p:cNvSpPr>
          <p:nvPr/>
        </p:nvSpPr>
        <p:spPr bwMode="auto">
          <a:xfrm>
            <a:off x="5826955" y="4068624"/>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5" name="Line 56">
            <a:extLst>
              <a:ext uri="{FF2B5EF4-FFF2-40B4-BE49-F238E27FC236}">
                <a16:creationId xmlns:a16="http://schemas.microsoft.com/office/drawing/2014/main" id="{7CEF3EFA-5B28-46C3-A67A-7A0A613A4F03}"/>
              </a:ext>
            </a:extLst>
          </p:cNvPr>
          <p:cNvSpPr>
            <a:spLocks noChangeShapeType="1"/>
          </p:cNvSpPr>
          <p:nvPr/>
        </p:nvSpPr>
        <p:spPr bwMode="auto">
          <a:xfrm flipH="1">
            <a:off x="5141155" y="4068624"/>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86" name="Group 57">
            <a:extLst>
              <a:ext uri="{FF2B5EF4-FFF2-40B4-BE49-F238E27FC236}">
                <a16:creationId xmlns:a16="http://schemas.microsoft.com/office/drawing/2014/main" id="{CD1AB426-8F06-48E9-94E4-E11FB4168B4B}"/>
              </a:ext>
            </a:extLst>
          </p:cNvPr>
          <p:cNvGrpSpPr>
            <a:grpSpLocks/>
          </p:cNvGrpSpPr>
          <p:nvPr/>
        </p:nvGrpSpPr>
        <p:grpSpPr bwMode="auto">
          <a:xfrm>
            <a:off x="2016955" y="5821224"/>
            <a:ext cx="685800" cy="457200"/>
            <a:chOff x="960" y="2352"/>
            <a:chExt cx="432" cy="288"/>
          </a:xfrm>
        </p:grpSpPr>
        <p:sp>
          <p:nvSpPr>
            <p:cNvPr id="87" name="Oval 58">
              <a:extLst>
                <a:ext uri="{FF2B5EF4-FFF2-40B4-BE49-F238E27FC236}">
                  <a16:creationId xmlns:a16="http://schemas.microsoft.com/office/drawing/2014/main" id="{3451E6BC-6596-4DF4-9B86-0C1DD3286F9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 name="Text Box 59">
              <a:extLst>
                <a:ext uri="{FF2B5EF4-FFF2-40B4-BE49-F238E27FC236}">
                  <a16:creationId xmlns:a16="http://schemas.microsoft.com/office/drawing/2014/main" id="{DD3A952C-9713-4C3D-B25E-49122D630F5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89" name="Group 60">
            <a:extLst>
              <a:ext uri="{FF2B5EF4-FFF2-40B4-BE49-F238E27FC236}">
                <a16:creationId xmlns:a16="http://schemas.microsoft.com/office/drawing/2014/main" id="{CD0B77F9-C3FC-43E0-B0C0-8DB804C8B6BF}"/>
              </a:ext>
            </a:extLst>
          </p:cNvPr>
          <p:cNvGrpSpPr>
            <a:grpSpLocks/>
          </p:cNvGrpSpPr>
          <p:nvPr/>
        </p:nvGrpSpPr>
        <p:grpSpPr bwMode="auto">
          <a:xfrm>
            <a:off x="2855155" y="5821224"/>
            <a:ext cx="685800" cy="457200"/>
            <a:chOff x="960" y="2352"/>
            <a:chExt cx="432" cy="288"/>
          </a:xfrm>
        </p:grpSpPr>
        <p:sp>
          <p:nvSpPr>
            <p:cNvPr id="90" name="Oval 61">
              <a:extLst>
                <a:ext uri="{FF2B5EF4-FFF2-40B4-BE49-F238E27FC236}">
                  <a16:creationId xmlns:a16="http://schemas.microsoft.com/office/drawing/2014/main" id="{D40A7154-1E22-4D5F-9B91-59DECFB7EB1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 name="Text Box 62">
              <a:extLst>
                <a:ext uri="{FF2B5EF4-FFF2-40B4-BE49-F238E27FC236}">
                  <a16:creationId xmlns:a16="http://schemas.microsoft.com/office/drawing/2014/main" id="{CE2630C5-4645-452E-97A2-6BC80D6885A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2" name="Group 63">
            <a:extLst>
              <a:ext uri="{FF2B5EF4-FFF2-40B4-BE49-F238E27FC236}">
                <a16:creationId xmlns:a16="http://schemas.microsoft.com/office/drawing/2014/main" id="{64BA9208-796B-464B-A8F7-D408AA7D85E2}"/>
              </a:ext>
            </a:extLst>
          </p:cNvPr>
          <p:cNvGrpSpPr>
            <a:grpSpLocks/>
          </p:cNvGrpSpPr>
          <p:nvPr/>
        </p:nvGrpSpPr>
        <p:grpSpPr bwMode="auto">
          <a:xfrm>
            <a:off x="3617155" y="5821224"/>
            <a:ext cx="685800" cy="457200"/>
            <a:chOff x="960" y="2352"/>
            <a:chExt cx="432" cy="288"/>
          </a:xfrm>
        </p:grpSpPr>
        <p:sp>
          <p:nvSpPr>
            <p:cNvPr id="93" name="Oval 64">
              <a:extLst>
                <a:ext uri="{FF2B5EF4-FFF2-40B4-BE49-F238E27FC236}">
                  <a16:creationId xmlns:a16="http://schemas.microsoft.com/office/drawing/2014/main" id="{61046154-EFB5-4B84-A864-D83CF0CFE28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4" name="Text Box 65">
              <a:extLst>
                <a:ext uri="{FF2B5EF4-FFF2-40B4-BE49-F238E27FC236}">
                  <a16:creationId xmlns:a16="http://schemas.microsoft.com/office/drawing/2014/main" id="{B71B9AB9-EAA5-485C-9C55-E281EA381CA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5" name="Group 66">
            <a:extLst>
              <a:ext uri="{FF2B5EF4-FFF2-40B4-BE49-F238E27FC236}">
                <a16:creationId xmlns:a16="http://schemas.microsoft.com/office/drawing/2014/main" id="{361A3B64-CBD5-4542-97A4-2BA81B9A28BE}"/>
              </a:ext>
            </a:extLst>
          </p:cNvPr>
          <p:cNvGrpSpPr>
            <a:grpSpLocks/>
          </p:cNvGrpSpPr>
          <p:nvPr/>
        </p:nvGrpSpPr>
        <p:grpSpPr bwMode="auto">
          <a:xfrm>
            <a:off x="3845755" y="4678224"/>
            <a:ext cx="685800" cy="457200"/>
            <a:chOff x="960" y="2352"/>
            <a:chExt cx="432" cy="288"/>
          </a:xfrm>
        </p:grpSpPr>
        <p:sp>
          <p:nvSpPr>
            <p:cNvPr id="97" name="Oval 67">
              <a:extLst>
                <a:ext uri="{FF2B5EF4-FFF2-40B4-BE49-F238E27FC236}">
                  <a16:creationId xmlns:a16="http://schemas.microsoft.com/office/drawing/2014/main" id="{CC195BF6-EC88-4D49-8C33-4170E3A6D8B9}"/>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8" name="Text Box 68">
              <a:extLst>
                <a:ext uri="{FF2B5EF4-FFF2-40B4-BE49-F238E27FC236}">
                  <a16:creationId xmlns:a16="http://schemas.microsoft.com/office/drawing/2014/main" id="{22DD39B7-4276-4738-94BD-3055521ADB50}"/>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9" name="Group 69">
            <a:extLst>
              <a:ext uri="{FF2B5EF4-FFF2-40B4-BE49-F238E27FC236}">
                <a16:creationId xmlns:a16="http://schemas.microsoft.com/office/drawing/2014/main" id="{A592A8EC-B3E8-4FF8-BA7C-56B69BF5F84E}"/>
              </a:ext>
            </a:extLst>
          </p:cNvPr>
          <p:cNvGrpSpPr>
            <a:grpSpLocks/>
          </p:cNvGrpSpPr>
          <p:nvPr/>
        </p:nvGrpSpPr>
        <p:grpSpPr bwMode="auto">
          <a:xfrm>
            <a:off x="4836355" y="4678224"/>
            <a:ext cx="685800" cy="457200"/>
            <a:chOff x="960" y="2352"/>
            <a:chExt cx="432" cy="288"/>
          </a:xfrm>
        </p:grpSpPr>
        <p:sp>
          <p:nvSpPr>
            <p:cNvPr id="101" name="Oval 70">
              <a:extLst>
                <a:ext uri="{FF2B5EF4-FFF2-40B4-BE49-F238E27FC236}">
                  <a16:creationId xmlns:a16="http://schemas.microsoft.com/office/drawing/2014/main" id="{A400F6E7-B084-4723-8C32-F0EEFDF9D119}"/>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 name="Text Box 71">
              <a:extLst>
                <a:ext uri="{FF2B5EF4-FFF2-40B4-BE49-F238E27FC236}">
                  <a16:creationId xmlns:a16="http://schemas.microsoft.com/office/drawing/2014/main" id="{BED915F0-10F4-4180-A724-414B91BF5680}"/>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04" name="Group 72">
            <a:extLst>
              <a:ext uri="{FF2B5EF4-FFF2-40B4-BE49-F238E27FC236}">
                <a16:creationId xmlns:a16="http://schemas.microsoft.com/office/drawing/2014/main" id="{9B59C003-4713-4D00-81BE-426E0C71E114}"/>
              </a:ext>
            </a:extLst>
          </p:cNvPr>
          <p:cNvGrpSpPr>
            <a:grpSpLocks/>
          </p:cNvGrpSpPr>
          <p:nvPr/>
        </p:nvGrpSpPr>
        <p:grpSpPr bwMode="auto">
          <a:xfrm>
            <a:off x="6131755" y="4678224"/>
            <a:ext cx="685800" cy="457200"/>
            <a:chOff x="960" y="2352"/>
            <a:chExt cx="432" cy="288"/>
          </a:xfrm>
        </p:grpSpPr>
        <p:sp>
          <p:nvSpPr>
            <p:cNvPr id="105" name="Oval 73">
              <a:extLst>
                <a:ext uri="{FF2B5EF4-FFF2-40B4-BE49-F238E27FC236}">
                  <a16:creationId xmlns:a16="http://schemas.microsoft.com/office/drawing/2014/main" id="{8048C0A7-4FA6-418E-A080-3DE83E05146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 name="Text Box 74">
              <a:extLst>
                <a:ext uri="{FF2B5EF4-FFF2-40B4-BE49-F238E27FC236}">
                  <a16:creationId xmlns:a16="http://schemas.microsoft.com/office/drawing/2014/main" id="{C7E78B31-A38D-44A5-AAB4-084AEAFD1E8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Tree>
    <p:extLst>
      <p:ext uri="{BB962C8B-B14F-4D97-AF65-F5344CB8AC3E}">
        <p14:creationId xmlns:p14="http://schemas.microsoft.com/office/powerpoint/2010/main" val="3926639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D5D7BEC-7693-40F5-A97E-1100D84A52FD}"/>
              </a:ext>
            </a:extLst>
          </p:cNvPr>
          <p:cNvSpPr>
            <a:spLocks noGrp="1" noChangeArrowheads="1"/>
          </p:cNvSpPr>
          <p:nvPr>
            <p:ph type="title"/>
          </p:nvPr>
        </p:nvSpPr>
        <p:spPr/>
        <p:txBody>
          <a:bodyPr/>
          <a:lstStyle/>
          <a:p>
            <a:r>
              <a:rPr lang="en-US" altLang="ti-ET"/>
              <a:t>Identify the valid heaps</a:t>
            </a:r>
          </a:p>
        </p:txBody>
      </p:sp>
      <p:grpSp>
        <p:nvGrpSpPr>
          <p:cNvPr id="61488" name="Group 48">
            <a:extLst>
              <a:ext uri="{FF2B5EF4-FFF2-40B4-BE49-F238E27FC236}">
                <a16:creationId xmlns:a16="http://schemas.microsoft.com/office/drawing/2014/main" id="{52B5EE32-D7F0-4295-8A15-BD63F7907BBC}"/>
              </a:ext>
            </a:extLst>
          </p:cNvPr>
          <p:cNvGrpSpPr>
            <a:grpSpLocks/>
          </p:cNvGrpSpPr>
          <p:nvPr/>
        </p:nvGrpSpPr>
        <p:grpSpPr bwMode="auto">
          <a:xfrm>
            <a:off x="6477000" y="5257800"/>
            <a:ext cx="685800" cy="457200"/>
            <a:chOff x="960" y="2352"/>
            <a:chExt cx="432" cy="288"/>
          </a:xfrm>
        </p:grpSpPr>
        <p:sp>
          <p:nvSpPr>
            <p:cNvPr id="61489" name="Oval 49">
              <a:extLst>
                <a:ext uri="{FF2B5EF4-FFF2-40B4-BE49-F238E27FC236}">
                  <a16:creationId xmlns:a16="http://schemas.microsoft.com/office/drawing/2014/main" id="{5C65460D-5A5E-4A0E-AC78-FE65D3C78EFD}"/>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490" name="Text Box 50">
              <a:extLst>
                <a:ext uri="{FF2B5EF4-FFF2-40B4-BE49-F238E27FC236}">
                  <a16:creationId xmlns:a16="http://schemas.microsoft.com/office/drawing/2014/main" id="{9ECB0922-5506-41CE-ADF9-BA4570F1CC4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61491" name="Text Box 51">
            <a:extLst>
              <a:ext uri="{FF2B5EF4-FFF2-40B4-BE49-F238E27FC236}">
                <a16:creationId xmlns:a16="http://schemas.microsoft.com/office/drawing/2014/main" id="{D5323A52-F63E-4396-AF5D-D26B412F0438}"/>
              </a:ext>
            </a:extLst>
          </p:cNvPr>
          <p:cNvSpPr txBox="1">
            <a:spLocks noChangeArrowheads="1"/>
          </p:cNvSpPr>
          <p:nvPr/>
        </p:nvSpPr>
        <p:spPr bwMode="auto">
          <a:xfrm>
            <a:off x="685800" y="19050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 12, 3, 11, 10, 2, 1, 7, 8]</a:t>
            </a:r>
          </a:p>
        </p:txBody>
      </p:sp>
      <p:sp>
        <p:nvSpPr>
          <p:cNvPr id="61492" name="Text Box 52">
            <a:extLst>
              <a:ext uri="{FF2B5EF4-FFF2-40B4-BE49-F238E27FC236}">
                <a16:creationId xmlns:a16="http://schemas.microsoft.com/office/drawing/2014/main" id="{4F4C5832-D556-4481-9851-2D3FDFC96724}"/>
              </a:ext>
            </a:extLst>
          </p:cNvPr>
          <p:cNvSpPr txBox="1">
            <a:spLocks noChangeArrowheads="1"/>
          </p:cNvSpPr>
          <p:nvPr/>
        </p:nvSpPr>
        <p:spPr bwMode="auto">
          <a:xfrm>
            <a:off x="685800" y="55626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[20, 18, 10, 17, 16, 15, 9, 14, 13]</a:t>
            </a:r>
          </a:p>
        </p:txBody>
      </p:sp>
      <p:grpSp>
        <p:nvGrpSpPr>
          <p:cNvPr id="61493" name="Group 53">
            <a:extLst>
              <a:ext uri="{FF2B5EF4-FFF2-40B4-BE49-F238E27FC236}">
                <a16:creationId xmlns:a16="http://schemas.microsoft.com/office/drawing/2014/main" id="{6573711F-68EE-4FA9-B7FB-DB04D5C00614}"/>
              </a:ext>
            </a:extLst>
          </p:cNvPr>
          <p:cNvGrpSpPr>
            <a:grpSpLocks/>
          </p:cNvGrpSpPr>
          <p:nvPr/>
        </p:nvGrpSpPr>
        <p:grpSpPr bwMode="auto">
          <a:xfrm>
            <a:off x="6172200" y="1905000"/>
            <a:ext cx="838200" cy="457200"/>
            <a:chOff x="2016" y="1152"/>
            <a:chExt cx="528" cy="288"/>
          </a:xfrm>
        </p:grpSpPr>
        <p:sp>
          <p:nvSpPr>
            <p:cNvPr id="61494" name="Oval 54">
              <a:extLst>
                <a:ext uri="{FF2B5EF4-FFF2-40B4-BE49-F238E27FC236}">
                  <a16:creationId xmlns:a16="http://schemas.microsoft.com/office/drawing/2014/main" id="{4F0D8920-D7FA-489B-8CB9-7149D8DA518B}"/>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495" name="Text Box 55">
              <a:extLst>
                <a:ext uri="{FF2B5EF4-FFF2-40B4-BE49-F238E27FC236}">
                  <a16:creationId xmlns:a16="http://schemas.microsoft.com/office/drawing/2014/main" id="{8B3A07C0-5A8D-40E6-977B-1C18E9FD855D}"/>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61496" name="Text Box 56">
              <a:extLst>
                <a:ext uri="{FF2B5EF4-FFF2-40B4-BE49-F238E27FC236}">
                  <a16:creationId xmlns:a16="http://schemas.microsoft.com/office/drawing/2014/main" id="{9540C34C-BF20-4CA6-8A94-887E6483B142}"/>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61497" name="Group 57">
            <a:extLst>
              <a:ext uri="{FF2B5EF4-FFF2-40B4-BE49-F238E27FC236}">
                <a16:creationId xmlns:a16="http://schemas.microsoft.com/office/drawing/2014/main" id="{1FACDE82-B054-4AC5-B898-595CB1AA9CD9}"/>
              </a:ext>
            </a:extLst>
          </p:cNvPr>
          <p:cNvGrpSpPr>
            <a:grpSpLocks/>
          </p:cNvGrpSpPr>
          <p:nvPr/>
        </p:nvGrpSpPr>
        <p:grpSpPr bwMode="auto">
          <a:xfrm>
            <a:off x="5029200" y="2819400"/>
            <a:ext cx="838200" cy="457200"/>
            <a:chOff x="2016" y="1152"/>
            <a:chExt cx="528" cy="288"/>
          </a:xfrm>
        </p:grpSpPr>
        <p:sp>
          <p:nvSpPr>
            <p:cNvPr id="61498" name="Oval 58">
              <a:extLst>
                <a:ext uri="{FF2B5EF4-FFF2-40B4-BE49-F238E27FC236}">
                  <a16:creationId xmlns:a16="http://schemas.microsoft.com/office/drawing/2014/main" id="{AB857304-4914-4D1E-BC87-4813F9D28C96}"/>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499" name="Text Box 59">
              <a:extLst>
                <a:ext uri="{FF2B5EF4-FFF2-40B4-BE49-F238E27FC236}">
                  <a16:creationId xmlns:a16="http://schemas.microsoft.com/office/drawing/2014/main" id="{0927E814-EF0F-475A-BC3E-84A1C9F83B72}"/>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61500" name="Text Box 60">
              <a:extLst>
                <a:ext uri="{FF2B5EF4-FFF2-40B4-BE49-F238E27FC236}">
                  <a16:creationId xmlns:a16="http://schemas.microsoft.com/office/drawing/2014/main" id="{CEDBE07A-BAE6-4423-B3B0-CA3471621F9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grpSp>
        <p:nvGrpSpPr>
          <p:cNvPr id="61501" name="Group 61">
            <a:extLst>
              <a:ext uri="{FF2B5EF4-FFF2-40B4-BE49-F238E27FC236}">
                <a16:creationId xmlns:a16="http://schemas.microsoft.com/office/drawing/2014/main" id="{37DBAD38-4667-4B1B-97F5-3A5D6BDD97DC}"/>
              </a:ext>
            </a:extLst>
          </p:cNvPr>
          <p:cNvGrpSpPr>
            <a:grpSpLocks/>
          </p:cNvGrpSpPr>
          <p:nvPr/>
        </p:nvGrpSpPr>
        <p:grpSpPr bwMode="auto">
          <a:xfrm>
            <a:off x="7162800" y="2819400"/>
            <a:ext cx="838200" cy="457200"/>
            <a:chOff x="2016" y="1152"/>
            <a:chExt cx="528" cy="288"/>
          </a:xfrm>
        </p:grpSpPr>
        <p:sp>
          <p:nvSpPr>
            <p:cNvPr id="61502" name="Oval 62">
              <a:extLst>
                <a:ext uri="{FF2B5EF4-FFF2-40B4-BE49-F238E27FC236}">
                  <a16:creationId xmlns:a16="http://schemas.microsoft.com/office/drawing/2014/main" id="{6AA06405-6F19-4C2B-A169-2957629D8736}"/>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503" name="Text Box 63">
              <a:extLst>
                <a:ext uri="{FF2B5EF4-FFF2-40B4-BE49-F238E27FC236}">
                  <a16:creationId xmlns:a16="http://schemas.microsoft.com/office/drawing/2014/main" id="{759A8EDA-F145-408E-B439-FAE176B43830}"/>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61504" name="Text Box 64">
              <a:extLst>
                <a:ext uri="{FF2B5EF4-FFF2-40B4-BE49-F238E27FC236}">
                  <a16:creationId xmlns:a16="http://schemas.microsoft.com/office/drawing/2014/main" id="{41913432-34CB-416A-9016-3DE9126DF9F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15</a:t>
              </a:r>
            </a:p>
          </p:txBody>
        </p:sp>
      </p:grpSp>
      <p:sp>
        <p:nvSpPr>
          <p:cNvPr id="61509" name="Line 69">
            <a:extLst>
              <a:ext uri="{FF2B5EF4-FFF2-40B4-BE49-F238E27FC236}">
                <a16:creationId xmlns:a16="http://schemas.microsoft.com/office/drawing/2014/main" id="{9DBA37E6-D282-4B4D-8145-5F0C901D92CC}"/>
              </a:ext>
            </a:extLst>
          </p:cNvPr>
          <p:cNvSpPr>
            <a:spLocks noChangeShapeType="1"/>
          </p:cNvSpPr>
          <p:nvPr/>
        </p:nvSpPr>
        <p:spPr bwMode="auto">
          <a:xfrm flipH="1">
            <a:off x="5638800" y="2286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515" name="Line 75">
            <a:extLst>
              <a:ext uri="{FF2B5EF4-FFF2-40B4-BE49-F238E27FC236}">
                <a16:creationId xmlns:a16="http://schemas.microsoft.com/office/drawing/2014/main" id="{B5D2FE31-86DB-4D5F-8741-151C14F1AB74}"/>
              </a:ext>
            </a:extLst>
          </p:cNvPr>
          <p:cNvSpPr>
            <a:spLocks noChangeShapeType="1"/>
          </p:cNvSpPr>
          <p:nvPr/>
        </p:nvSpPr>
        <p:spPr bwMode="auto">
          <a:xfrm>
            <a:off x="6781800" y="22860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516" name="Line 76">
            <a:extLst>
              <a:ext uri="{FF2B5EF4-FFF2-40B4-BE49-F238E27FC236}">
                <a16:creationId xmlns:a16="http://schemas.microsoft.com/office/drawing/2014/main" id="{4D941E2B-32AB-42F8-ABEF-83DE8C12D3B3}"/>
              </a:ext>
            </a:extLst>
          </p:cNvPr>
          <p:cNvSpPr>
            <a:spLocks noChangeShapeType="1"/>
          </p:cNvSpPr>
          <p:nvPr/>
        </p:nvSpPr>
        <p:spPr bwMode="auto">
          <a:xfrm>
            <a:off x="7772400" y="3200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517" name="Line 77">
            <a:extLst>
              <a:ext uri="{FF2B5EF4-FFF2-40B4-BE49-F238E27FC236}">
                <a16:creationId xmlns:a16="http://schemas.microsoft.com/office/drawing/2014/main" id="{85CA2206-6561-4888-8D9C-382624354D92}"/>
              </a:ext>
            </a:extLst>
          </p:cNvPr>
          <p:cNvSpPr>
            <a:spLocks noChangeShapeType="1"/>
          </p:cNvSpPr>
          <p:nvPr/>
        </p:nvSpPr>
        <p:spPr bwMode="auto">
          <a:xfrm flipH="1">
            <a:off x="7086600" y="3200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61530" name="Group 90">
            <a:extLst>
              <a:ext uri="{FF2B5EF4-FFF2-40B4-BE49-F238E27FC236}">
                <a16:creationId xmlns:a16="http://schemas.microsoft.com/office/drawing/2014/main" id="{D204305B-460B-4125-950C-551EF75D2D35}"/>
              </a:ext>
            </a:extLst>
          </p:cNvPr>
          <p:cNvGrpSpPr>
            <a:grpSpLocks/>
          </p:cNvGrpSpPr>
          <p:nvPr/>
        </p:nvGrpSpPr>
        <p:grpSpPr bwMode="auto">
          <a:xfrm>
            <a:off x="6781800" y="3810000"/>
            <a:ext cx="685800" cy="457200"/>
            <a:chOff x="960" y="2352"/>
            <a:chExt cx="432" cy="288"/>
          </a:xfrm>
        </p:grpSpPr>
        <p:sp>
          <p:nvSpPr>
            <p:cNvPr id="61531" name="Oval 91">
              <a:extLst>
                <a:ext uri="{FF2B5EF4-FFF2-40B4-BE49-F238E27FC236}">
                  <a16:creationId xmlns:a16="http://schemas.microsoft.com/office/drawing/2014/main" id="{9710873B-B8AD-4A08-A1DC-F8871F34064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532" name="Text Box 92">
              <a:extLst>
                <a:ext uri="{FF2B5EF4-FFF2-40B4-BE49-F238E27FC236}">
                  <a16:creationId xmlns:a16="http://schemas.microsoft.com/office/drawing/2014/main" id="{C56DDCF6-5682-46AB-80E3-F25086EAB75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61533" name="Group 93">
            <a:extLst>
              <a:ext uri="{FF2B5EF4-FFF2-40B4-BE49-F238E27FC236}">
                <a16:creationId xmlns:a16="http://schemas.microsoft.com/office/drawing/2014/main" id="{4BA86AD8-929D-47A8-96C4-471FECD8915F}"/>
              </a:ext>
            </a:extLst>
          </p:cNvPr>
          <p:cNvGrpSpPr>
            <a:grpSpLocks/>
          </p:cNvGrpSpPr>
          <p:nvPr/>
        </p:nvGrpSpPr>
        <p:grpSpPr bwMode="auto">
          <a:xfrm>
            <a:off x="8077200" y="3810000"/>
            <a:ext cx="685800" cy="457200"/>
            <a:chOff x="960" y="2352"/>
            <a:chExt cx="432" cy="288"/>
          </a:xfrm>
        </p:grpSpPr>
        <p:sp>
          <p:nvSpPr>
            <p:cNvPr id="61534" name="Oval 94">
              <a:extLst>
                <a:ext uri="{FF2B5EF4-FFF2-40B4-BE49-F238E27FC236}">
                  <a16:creationId xmlns:a16="http://schemas.microsoft.com/office/drawing/2014/main" id="{76E0A9D6-76B4-4388-B69C-6CE41F05920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61535" name="Text Box 95">
              <a:extLst>
                <a:ext uri="{FF2B5EF4-FFF2-40B4-BE49-F238E27FC236}">
                  <a16:creationId xmlns:a16="http://schemas.microsoft.com/office/drawing/2014/main" id="{F73B44E4-D220-41ED-8B6C-C76455A8483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1771C80-04A5-41DF-ADDD-3927792332E7}"/>
              </a:ext>
            </a:extLst>
          </p:cNvPr>
          <p:cNvSpPr>
            <a:spLocks noGrp="1"/>
          </p:cNvSpPr>
          <p:nvPr>
            <p:ph type="sldNum" sz="quarter" idx="11"/>
          </p:nvPr>
        </p:nvSpPr>
        <p:spPr/>
        <p:txBody>
          <a:bodyPr/>
          <a:lstStyle/>
          <a:p>
            <a:fld id="{E6703680-D511-4D6A-AEF3-981A7BEB0F8B}" type="slidenum">
              <a:rPr lang="en-US" altLang="ti-ET"/>
              <a:pPr/>
              <a:t>36</a:t>
            </a:fld>
            <a:endParaRPr lang="en-US" altLang="ti-ET"/>
          </a:p>
        </p:txBody>
      </p:sp>
      <p:sp>
        <p:nvSpPr>
          <p:cNvPr id="408578" name="Rectangle 2">
            <a:extLst>
              <a:ext uri="{FF2B5EF4-FFF2-40B4-BE49-F238E27FC236}">
                <a16:creationId xmlns:a16="http://schemas.microsoft.com/office/drawing/2014/main" id="{EF88E0B6-F34F-4955-8521-263F039CAF12}"/>
              </a:ext>
            </a:extLst>
          </p:cNvPr>
          <p:cNvSpPr>
            <a:spLocks noGrp="1" noChangeArrowheads="1"/>
          </p:cNvSpPr>
          <p:nvPr>
            <p:ph type="title"/>
          </p:nvPr>
        </p:nvSpPr>
        <p:spPr/>
        <p:txBody>
          <a:bodyPr/>
          <a:lstStyle/>
          <a:p>
            <a:r>
              <a:rPr lang="en-US" altLang="ti-ET"/>
              <a:t>Maintaining the Heap Property</a:t>
            </a:r>
          </a:p>
        </p:txBody>
      </p:sp>
      <p:sp>
        <p:nvSpPr>
          <p:cNvPr id="408579" name="Rectangle 3">
            <a:extLst>
              <a:ext uri="{FF2B5EF4-FFF2-40B4-BE49-F238E27FC236}">
                <a16:creationId xmlns:a16="http://schemas.microsoft.com/office/drawing/2014/main" id="{D054F22B-069D-4E72-8FB5-0152E7BCC732}"/>
              </a:ext>
            </a:extLst>
          </p:cNvPr>
          <p:cNvSpPr>
            <a:spLocks noGrp="1" noChangeArrowheads="1"/>
          </p:cNvSpPr>
          <p:nvPr>
            <p:ph type="body" sz="half" idx="1"/>
          </p:nvPr>
        </p:nvSpPr>
        <p:spPr>
          <a:xfrm>
            <a:off x="457199" y="1334278"/>
            <a:ext cx="6932645" cy="3321698"/>
          </a:xfrm>
        </p:spPr>
        <p:txBody>
          <a:bodyPr/>
          <a:lstStyle/>
          <a:p>
            <a:pPr>
              <a:lnSpc>
                <a:spcPct val="150000"/>
              </a:lnSpc>
              <a:buFont typeface="Wingdings" panose="05000000000000000000" pitchFamily="2" charset="2"/>
              <a:buChar char="§"/>
            </a:pPr>
            <a:r>
              <a:rPr lang="en-US" altLang="ti-ET" sz="2800" dirty="0">
                <a:latin typeface="Times New Roman" panose="02020603050405020304" pitchFamily="18" charset="0"/>
                <a:cs typeface="Times New Roman" panose="02020603050405020304" pitchFamily="18" charset="0"/>
              </a:rPr>
              <a:t>Suppose a node is smaller than a child</a:t>
            </a:r>
          </a:p>
          <a:p>
            <a:pPr marL="838200" lvl="1" indent="-381000">
              <a:lnSpc>
                <a:spcPct val="150000"/>
              </a:lnSpc>
              <a:buFont typeface="Wingdings" panose="05000000000000000000" pitchFamily="2" charset="2"/>
              <a:buChar char="§"/>
            </a:pPr>
            <a:r>
              <a:rPr lang="en-US" altLang="ti-ET" sz="2400" dirty="0">
                <a:latin typeface="Times New Roman" panose="02020603050405020304" pitchFamily="18" charset="0"/>
                <a:cs typeface="Times New Roman" panose="02020603050405020304" pitchFamily="18" charset="0"/>
              </a:rPr>
              <a:t>Left and Right subtrees of </a:t>
            </a:r>
            <a:r>
              <a:rPr lang="en-US" altLang="ti-ET" sz="2400" dirty="0" err="1">
                <a:latin typeface="Times New Roman" panose="02020603050405020304" pitchFamily="18" charset="0"/>
                <a:cs typeface="Times New Roman" panose="02020603050405020304" pitchFamily="18" charset="0"/>
              </a:rPr>
              <a:t>i</a:t>
            </a:r>
            <a:r>
              <a:rPr lang="en-US" altLang="ti-ET" sz="2400" dirty="0">
                <a:latin typeface="Times New Roman" panose="02020603050405020304" pitchFamily="18" charset="0"/>
                <a:cs typeface="Times New Roman" panose="02020603050405020304" pitchFamily="18" charset="0"/>
              </a:rPr>
              <a:t> are max-heaps</a:t>
            </a:r>
          </a:p>
          <a:p>
            <a:pPr>
              <a:lnSpc>
                <a:spcPct val="150000"/>
              </a:lnSpc>
              <a:buFont typeface="Wingdings" panose="05000000000000000000" pitchFamily="2" charset="2"/>
              <a:buChar char="§"/>
            </a:pPr>
            <a:endParaRPr lang="en-US" altLang="ti-ET"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altLang="ti-ET" sz="2800" dirty="0">
                <a:latin typeface="Times New Roman" panose="02020603050405020304" pitchFamily="18" charset="0"/>
                <a:cs typeface="Times New Roman" panose="02020603050405020304" pitchFamily="18" charset="0"/>
              </a:rPr>
              <a:t>To eliminate the violation:</a:t>
            </a:r>
          </a:p>
          <a:p>
            <a:pPr marL="838200" lvl="1" indent="-381000">
              <a:lnSpc>
                <a:spcPct val="150000"/>
              </a:lnSpc>
              <a:buFont typeface="Wingdings" panose="05000000000000000000" pitchFamily="2" charset="2"/>
              <a:buChar char="§"/>
            </a:pPr>
            <a:r>
              <a:rPr lang="en-US" altLang="ti-ET" sz="2400" dirty="0">
                <a:latin typeface="Times New Roman" panose="02020603050405020304" pitchFamily="18" charset="0"/>
                <a:cs typeface="Times New Roman" panose="02020603050405020304" pitchFamily="18" charset="0"/>
              </a:rPr>
              <a:t>Exchange with larger child</a:t>
            </a:r>
          </a:p>
          <a:p>
            <a:pPr marL="838200" lvl="1" indent="-381000">
              <a:lnSpc>
                <a:spcPct val="150000"/>
              </a:lnSpc>
              <a:buFont typeface="Wingdings" panose="05000000000000000000" pitchFamily="2" charset="2"/>
              <a:buChar char="§"/>
            </a:pPr>
            <a:r>
              <a:rPr lang="en-US" altLang="ti-ET" sz="2400" dirty="0">
                <a:latin typeface="Times New Roman" panose="02020603050405020304" pitchFamily="18" charset="0"/>
                <a:cs typeface="Times New Roman" panose="02020603050405020304" pitchFamily="18" charset="0"/>
              </a:rPr>
              <a:t>Move down the tree</a:t>
            </a:r>
          </a:p>
          <a:p>
            <a:pPr marL="838200" lvl="1" indent="-381000">
              <a:lnSpc>
                <a:spcPct val="150000"/>
              </a:lnSpc>
              <a:buFont typeface="Wingdings" panose="05000000000000000000" pitchFamily="2" charset="2"/>
              <a:buChar char="§"/>
            </a:pPr>
            <a:r>
              <a:rPr lang="en-US" altLang="ti-ET" sz="2400" dirty="0">
                <a:latin typeface="Times New Roman" panose="02020603050405020304" pitchFamily="18" charset="0"/>
                <a:cs typeface="Times New Roman" panose="02020603050405020304" pitchFamily="18" charset="0"/>
              </a:rPr>
              <a:t>Continue until node is not smaller than children</a:t>
            </a:r>
          </a:p>
        </p:txBody>
      </p:sp>
      <p:graphicFrame>
        <p:nvGraphicFramePr>
          <p:cNvPr id="408580" name="Object 4">
            <a:extLst>
              <a:ext uri="{FF2B5EF4-FFF2-40B4-BE49-F238E27FC236}">
                <a16:creationId xmlns:a16="http://schemas.microsoft.com/office/drawing/2014/main" id="{BCC72424-83B3-41B9-99C7-841E2BE913F5}"/>
              </a:ext>
            </a:extLst>
          </p:cNvPr>
          <p:cNvGraphicFramePr>
            <a:graphicFrameLocks noGrp="1" noChangeAspect="1"/>
          </p:cNvGraphicFramePr>
          <p:nvPr>
            <p:ph sz="half" idx="2"/>
            <p:extLst>
              <p:ext uri="{D42A27DB-BD31-4B8C-83A1-F6EECF244321}">
                <p14:modId xmlns:p14="http://schemas.microsoft.com/office/powerpoint/2010/main" val="324944816"/>
              </p:ext>
            </p:extLst>
          </p:nvPr>
        </p:nvGraphicFramePr>
        <p:xfrm>
          <a:off x="5801082" y="2895518"/>
          <a:ext cx="2514600" cy="2154237"/>
        </p:xfrm>
        <a:graphic>
          <a:graphicData uri="http://schemas.openxmlformats.org/presentationml/2006/ole">
            <mc:AlternateContent xmlns:mc="http://schemas.openxmlformats.org/markup-compatibility/2006">
              <mc:Choice xmlns:v="urn:schemas-microsoft-com:vml" Requires="v">
                <p:oleObj name="Paint Shop Pro Image" r:id="rId3" imgW="2790244" imgH="2390244" progId="PaintShopPro">
                  <p:embed/>
                </p:oleObj>
              </mc:Choice>
              <mc:Fallback>
                <p:oleObj name="Paint Shop Pro Image" r:id="rId3" imgW="2790244" imgH="2390244" progId="PaintShopPro">
                  <p:embed/>
                  <p:pic>
                    <p:nvPicPr>
                      <p:cNvPr id="408580" name="Object 4">
                        <a:extLst>
                          <a:ext uri="{FF2B5EF4-FFF2-40B4-BE49-F238E27FC236}">
                            <a16:creationId xmlns:a16="http://schemas.microsoft.com/office/drawing/2014/main" id="{BCC72424-83B3-41B9-99C7-841E2BE91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1082" y="2895518"/>
                        <a:ext cx="2514600"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2945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3A68319-C1D5-4582-9F6A-C77CBE3B0BD4}"/>
              </a:ext>
            </a:extLst>
          </p:cNvPr>
          <p:cNvSpPr>
            <a:spLocks noGrp="1" noChangeArrowheads="1"/>
          </p:cNvSpPr>
          <p:nvPr>
            <p:ph type="title"/>
          </p:nvPr>
        </p:nvSpPr>
        <p:spPr>
          <a:xfrm>
            <a:off x="457200" y="122238"/>
            <a:ext cx="7543800" cy="792162"/>
          </a:xfrm>
        </p:spPr>
        <p:txBody>
          <a:bodyPr/>
          <a:lstStyle/>
          <a:p>
            <a:r>
              <a:rPr lang="en-US" altLang="ti-ET"/>
              <a:t>Heapify</a:t>
            </a:r>
          </a:p>
        </p:txBody>
      </p:sp>
      <p:sp>
        <p:nvSpPr>
          <p:cNvPr id="69635" name="Rectangle 3">
            <a:extLst>
              <a:ext uri="{FF2B5EF4-FFF2-40B4-BE49-F238E27FC236}">
                <a16:creationId xmlns:a16="http://schemas.microsoft.com/office/drawing/2014/main" id="{B95B93AC-5686-42DA-A5B8-0417B04F81DA}"/>
              </a:ext>
            </a:extLst>
          </p:cNvPr>
          <p:cNvSpPr>
            <a:spLocks noGrp="1" noChangeArrowheads="1"/>
          </p:cNvSpPr>
          <p:nvPr>
            <p:ph type="body" idx="1"/>
          </p:nvPr>
        </p:nvSpPr>
        <p:spPr>
          <a:xfrm>
            <a:off x="321906" y="1298510"/>
            <a:ext cx="8229600" cy="792162"/>
          </a:xfrm>
        </p:spPr>
        <p:txBody>
          <a:bodyPr/>
          <a:lstStyle/>
          <a:p>
            <a:pPr>
              <a:buFont typeface="Wingdings" panose="05000000000000000000" pitchFamily="2" charset="2"/>
              <a:buChar char="§"/>
            </a:pPr>
            <a:r>
              <a:rPr lang="en-US" altLang="ti-ET" sz="2400" dirty="0">
                <a:latin typeface="Segoe UI" panose="020B0502040204020203" pitchFamily="34" charset="0"/>
                <a:cs typeface="Segoe UI" panose="020B0502040204020203" pitchFamily="34" charset="0"/>
              </a:rPr>
              <a:t>Assume left and right children are heaps, turn current set into a valid heap</a:t>
            </a:r>
          </a:p>
        </p:txBody>
      </p:sp>
      <p:sp>
        <p:nvSpPr>
          <p:cNvPr id="5" name="Rectangle 3">
            <a:extLst>
              <a:ext uri="{FF2B5EF4-FFF2-40B4-BE49-F238E27FC236}">
                <a16:creationId xmlns:a16="http://schemas.microsoft.com/office/drawing/2014/main" id="{C87E5BA9-37B7-426E-BB51-06988FA0D3F9}"/>
              </a:ext>
            </a:extLst>
          </p:cNvPr>
          <p:cNvSpPr txBox="1">
            <a:spLocks noChangeArrowheads="1"/>
          </p:cNvSpPr>
          <p:nvPr/>
        </p:nvSpPr>
        <p:spPr bwMode="auto">
          <a:xfrm>
            <a:off x="765109" y="2150206"/>
            <a:ext cx="8042989" cy="4562055"/>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22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22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22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22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2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2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2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2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2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2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2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22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22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22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22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22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22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1B40FCA-07D7-4EF7-94B6-45D590975370}"/>
              </a:ext>
            </a:extLst>
          </p:cNvPr>
          <p:cNvSpPr>
            <a:spLocks noChangeArrowheads="1"/>
          </p:cNvSpPr>
          <p:nvPr/>
        </p:nvSpPr>
        <p:spPr bwMode="auto">
          <a:xfrm>
            <a:off x="802432" y="2584580"/>
            <a:ext cx="5674568" cy="2780521"/>
          </a:xfrm>
          <a:prstGeom prst="rect">
            <a:avLst/>
          </a:prstGeom>
          <a:noFill/>
          <a:ln w="2857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7" name="Text Box 6">
            <a:extLst>
              <a:ext uri="{FF2B5EF4-FFF2-40B4-BE49-F238E27FC236}">
                <a16:creationId xmlns:a16="http://schemas.microsoft.com/office/drawing/2014/main" id="{D1F5C67E-2B9D-43C3-B7F7-6D0F7413AB2F}"/>
              </a:ext>
            </a:extLst>
          </p:cNvPr>
          <p:cNvSpPr txBox="1">
            <a:spLocks noChangeArrowheads="1"/>
          </p:cNvSpPr>
          <p:nvPr/>
        </p:nvSpPr>
        <p:spPr bwMode="auto">
          <a:xfrm>
            <a:off x="6477000" y="2584580"/>
            <a:ext cx="223312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altLang="ti-ET" sz="2400" b="1" dirty="0">
                <a:solidFill>
                  <a:srgbClr val="3333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 the</a:t>
            </a:r>
            <a:r>
              <a:rPr kumimoji="0" lang="en-US" altLang="ti-ET" sz="2400" b="1" i="0" u="none" strike="noStrike" kern="1200" cap="none" spc="0" normalizeH="0" baseline="0" noProof="0" dirty="0">
                <a:ln>
                  <a:noFill/>
                </a:ln>
                <a:solidFill>
                  <a:srgbClr val="3333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 largest: </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
              <a:tabLst/>
              <a:defRPr/>
            </a:pPr>
            <a:r>
              <a:rPr kumimoji="0" lang="en-US" altLang="ti-ET" sz="2400" b="1" i="0" u="none" strike="noStrike" kern="1200" cap="none" spc="0" normalizeH="0" baseline="0" noProof="0" dirty="0">
                <a:ln>
                  <a:noFill/>
                </a:ln>
                <a:solidFill>
                  <a:srgbClr val="3333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current </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
              <a:tabLst/>
              <a:defRPr/>
            </a:pPr>
            <a:r>
              <a:rPr kumimoji="0" lang="en-US" altLang="ti-ET" sz="2400" b="1" i="0" u="none" strike="noStrike" kern="1200" cap="none" spc="0" normalizeH="0" baseline="0" noProof="0" dirty="0">
                <a:ln>
                  <a:noFill/>
                </a:ln>
                <a:solidFill>
                  <a:srgbClr val="3333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left </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
              <a:tabLst/>
              <a:defRPr/>
            </a:pPr>
            <a:r>
              <a:rPr kumimoji="0" lang="en-US" altLang="ti-ET" sz="2400" b="1" i="0" u="none" strike="noStrike" kern="1200" cap="none" spc="0" normalizeH="0" baseline="0" noProof="0" dirty="0">
                <a:ln>
                  <a:noFill/>
                </a:ln>
                <a:solidFill>
                  <a:srgbClr val="3333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right</a:t>
            </a:r>
          </a:p>
        </p:txBody>
      </p:sp>
      <p:sp>
        <p:nvSpPr>
          <p:cNvPr id="8" name="Rectangle 5">
            <a:extLst>
              <a:ext uri="{FF2B5EF4-FFF2-40B4-BE49-F238E27FC236}">
                <a16:creationId xmlns:a16="http://schemas.microsoft.com/office/drawing/2014/main" id="{407B5B4D-CD2A-4CF0-94A7-2A96156FDE8C}"/>
              </a:ext>
            </a:extLst>
          </p:cNvPr>
          <p:cNvSpPr>
            <a:spLocks noChangeArrowheads="1"/>
          </p:cNvSpPr>
          <p:nvPr/>
        </p:nvSpPr>
        <p:spPr bwMode="auto">
          <a:xfrm>
            <a:off x="802432" y="5424634"/>
            <a:ext cx="5674568" cy="116277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 name="Text Box 6">
            <a:extLst>
              <a:ext uri="{FF2B5EF4-FFF2-40B4-BE49-F238E27FC236}">
                <a16:creationId xmlns:a16="http://schemas.microsoft.com/office/drawing/2014/main" id="{B950F3F3-E36C-4485-8962-0D2D95370805}"/>
              </a:ext>
            </a:extLst>
          </p:cNvPr>
          <p:cNvSpPr txBox="1">
            <a:spLocks noChangeArrowheads="1"/>
          </p:cNvSpPr>
          <p:nvPr/>
        </p:nvSpPr>
        <p:spPr bwMode="auto">
          <a:xfrm>
            <a:off x="6574972" y="5405857"/>
            <a:ext cx="22331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4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if a child is larger, swap and recurse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199" y="224435"/>
            <a:ext cx="8229593" cy="927514"/>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1357496278"/>
              </p:ext>
            </p:extLst>
          </p:nvPr>
        </p:nvGraphicFramePr>
        <p:xfrm>
          <a:off x="457199" y="1847449"/>
          <a:ext cx="8131301" cy="103632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16</a:t>
                      </a:r>
                      <a:endParaRPr lang="ti-ET" sz="24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3</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10</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8</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7</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9</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5</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2</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4</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400" dirty="0">
                          <a:solidFill>
                            <a:schemeClr val="bg1"/>
                          </a:solidFill>
                          <a:latin typeface="Times New Roman" panose="02020603050405020304" pitchFamily="18" charset="0"/>
                          <a:cs typeface="Times New Roman" panose="02020603050405020304" pitchFamily="18" charset="0"/>
                        </a:rPr>
                        <a:t>1</a:t>
                      </a: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4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860405"/>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2180746"/>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36" name="Connector: Curved 35">
            <a:extLst>
              <a:ext uri="{FF2B5EF4-FFF2-40B4-BE49-F238E27FC236}">
                <a16:creationId xmlns:a16="http://schemas.microsoft.com/office/drawing/2014/main" id="{71F704D3-6A0A-43E2-94CE-DCC1537994E1}"/>
              </a:ext>
            </a:extLst>
          </p:cNvPr>
          <p:cNvCxnSpPr>
            <a:cxnSpLocks/>
            <a:stCxn id="4" idx="0"/>
            <a:endCxn id="37" idx="0"/>
          </p:cNvCxnSpPr>
          <p:nvPr/>
        </p:nvCxnSpPr>
        <p:spPr>
          <a:xfrm rot="5400000" flipH="1" flipV="1">
            <a:off x="1062040" y="1566491"/>
            <a:ext cx="12700" cy="587829"/>
          </a:xfrm>
          <a:prstGeom prst="curvedConnector3">
            <a:avLst>
              <a:gd name="adj1" fmla="val 3783638"/>
            </a:avLst>
          </a:prstGeom>
          <a:ln w="38100">
            <a:solidFill>
              <a:srgbClr val="006699"/>
            </a:solidFill>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B72C268A-A23A-43A2-8DFA-A85F367247F5}"/>
              </a:ext>
            </a:extLst>
          </p:cNvPr>
          <p:cNvCxnSpPr>
            <a:cxnSpLocks/>
            <a:stCxn id="46" idx="2"/>
            <a:endCxn id="48" idx="2"/>
          </p:cNvCxnSpPr>
          <p:nvPr/>
        </p:nvCxnSpPr>
        <p:spPr>
          <a:xfrm rot="16200000" flipH="1">
            <a:off x="1373418" y="1641228"/>
            <a:ext cx="12700" cy="1223035"/>
          </a:xfrm>
          <a:prstGeom prst="curvedConnector3">
            <a:avLst>
              <a:gd name="adj1" fmla="val 5106118"/>
            </a:avLst>
          </a:prstGeom>
          <a:ln w="28575">
            <a:solidFill>
              <a:srgbClr val="006699"/>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493946" y="1876087"/>
            <a:ext cx="504000" cy="418593"/>
          </a:xfrm>
          <a:prstGeom prst="ellipse">
            <a:avLst/>
          </a:prstGeom>
          <a:noFill/>
          <a:ln w="28575">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solidFill>
                <a:schemeClr val="tx1"/>
              </a:solidFill>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1091312" y="1863775"/>
            <a:ext cx="504000" cy="437645"/>
          </a:xfrm>
          <a:prstGeom prst="ellipse">
            <a:avLst/>
          </a:prstGeom>
          <a:noFill/>
          <a:ln w="28575">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solidFill>
                <a:schemeClr val="tx1"/>
              </a:solidFill>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1675829" y="1876087"/>
            <a:ext cx="504000" cy="392340"/>
          </a:xfrm>
          <a:prstGeom prst="ellipse">
            <a:avLst/>
          </a:prstGeom>
          <a:noFill/>
          <a:ln w="28575">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solidFill>
                <a:schemeClr val="tx1"/>
              </a:solidFill>
              <a:effectLst>
                <a:outerShdw blurRad="38100" dist="38100" dir="2700000" algn="tl">
                  <a:srgbClr val="000000">
                    <a:alpha val="43137"/>
                  </a:srgbClr>
                </a:outerShdw>
              </a:effectLst>
              <a:cs typeface="Segoe UI" panose="020B0502040204020203" pitchFamily="34" charset="0"/>
            </a:endParaRPr>
          </a:p>
        </p:txBody>
      </p:sp>
      <p:sp>
        <p:nvSpPr>
          <p:cNvPr id="107" name="Oval 106">
            <a:extLst>
              <a:ext uri="{FF2B5EF4-FFF2-40B4-BE49-F238E27FC236}">
                <a16:creationId xmlns:a16="http://schemas.microsoft.com/office/drawing/2014/main" id="{7C5B6E48-A05E-4515-B6E0-4E9A0FD2F4F5}"/>
              </a:ext>
            </a:extLst>
          </p:cNvPr>
          <p:cNvSpPr/>
          <p:nvPr/>
        </p:nvSpPr>
        <p:spPr>
          <a:xfrm>
            <a:off x="3704864" y="315858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8" name="Oval 107">
            <a:extLst>
              <a:ext uri="{FF2B5EF4-FFF2-40B4-BE49-F238E27FC236}">
                <a16:creationId xmlns:a16="http://schemas.microsoft.com/office/drawing/2014/main" id="{A5A8A9DD-BF03-4894-83F8-6947329CCE61}"/>
              </a:ext>
            </a:extLst>
          </p:cNvPr>
          <p:cNvSpPr/>
          <p:nvPr/>
        </p:nvSpPr>
        <p:spPr>
          <a:xfrm>
            <a:off x="2900546" y="389478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871F24C3-160D-4061-AC4F-082CE091CEBD}"/>
              </a:ext>
            </a:extLst>
          </p:cNvPr>
          <p:cNvSpPr/>
          <p:nvPr/>
        </p:nvSpPr>
        <p:spPr>
          <a:xfrm>
            <a:off x="4490945" y="3926035"/>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F5C02D8B-42C4-4C84-872C-E58DF42018C8}"/>
              </a:ext>
            </a:extLst>
          </p:cNvPr>
          <p:cNvCxnSpPr>
            <a:stCxn id="107" idx="3"/>
            <a:endCxn id="108" idx="7"/>
          </p:cNvCxnSpPr>
          <p:nvPr/>
        </p:nvCxnSpPr>
        <p:spPr>
          <a:xfrm flipH="1">
            <a:off x="3330737" y="3588778"/>
            <a:ext cx="447936"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93BAAED-B299-4DE5-9FA4-14D33D75B729}"/>
              </a:ext>
            </a:extLst>
          </p:cNvPr>
          <p:cNvCxnSpPr>
            <a:stCxn id="107" idx="5"/>
            <a:endCxn id="109" idx="1"/>
          </p:cNvCxnSpPr>
          <p:nvPr/>
        </p:nvCxnSpPr>
        <p:spPr>
          <a:xfrm>
            <a:off x="4135055" y="3588778"/>
            <a:ext cx="429699" cy="411066"/>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2">
            <a:extLst>
              <a:ext uri="{FF2B5EF4-FFF2-40B4-BE49-F238E27FC236}">
                <a16:creationId xmlns:a16="http://schemas.microsoft.com/office/drawing/2014/main" id="{0CABAA31-CDF7-40CA-8410-82468DA3923C}"/>
              </a:ext>
            </a:extLst>
          </p:cNvPr>
          <p:cNvSpPr txBox="1">
            <a:spLocks noChangeArrowheads="1"/>
          </p:cNvSpPr>
          <p:nvPr/>
        </p:nvSpPr>
        <p:spPr bwMode="auto">
          <a:xfrm>
            <a:off x="1531411" y="1178682"/>
            <a:ext cx="2444150" cy="5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en-US" altLang="ti-ET" sz="2400" i="1" dirty="0">
                <a:solidFill>
                  <a:srgbClr val="00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left = </a:t>
            </a:r>
            <a:r>
              <a:rPr lang="en-US" altLang="ti-ET" sz="2400" dirty="0">
                <a:solidFill>
                  <a:srgbClr val="00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ti-ET" sz="2400" i="1" dirty="0">
                <a:solidFill>
                  <a:srgbClr val="00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 </a:t>
            </a:r>
            <a:r>
              <a:rPr lang="en-US" altLang="ti-ET" sz="2400" dirty="0">
                <a:solidFill>
                  <a:srgbClr val="0066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 2</a:t>
            </a:r>
          </a:p>
        </p:txBody>
      </p:sp>
      <p:sp>
        <p:nvSpPr>
          <p:cNvPr id="114" name="Rectangle 2">
            <a:extLst>
              <a:ext uri="{FF2B5EF4-FFF2-40B4-BE49-F238E27FC236}">
                <a16:creationId xmlns:a16="http://schemas.microsoft.com/office/drawing/2014/main" id="{326FAADD-FE4F-467A-BFC0-C09A0D2105F7}"/>
              </a:ext>
            </a:extLst>
          </p:cNvPr>
          <p:cNvSpPr txBox="1">
            <a:spLocks noChangeArrowheads="1"/>
          </p:cNvSpPr>
          <p:nvPr/>
        </p:nvSpPr>
        <p:spPr bwMode="auto">
          <a:xfrm>
            <a:off x="363557" y="2783075"/>
            <a:ext cx="2536989" cy="5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defRPr sz="2400" b="1" i="1">
                <a:solidFill>
                  <a:srgbClr val="006699"/>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vl2pPr>
              <a:defRPr sz="3900" b="1">
                <a:solidFill>
                  <a:schemeClr val="tx2"/>
                </a:solidFill>
              </a:defRPr>
            </a:lvl2pPr>
            <a:lvl3pPr>
              <a:defRPr sz="3900" b="1">
                <a:solidFill>
                  <a:schemeClr val="tx2"/>
                </a:solidFill>
              </a:defRPr>
            </a:lvl3pPr>
            <a:lvl4pPr>
              <a:defRPr sz="3900" b="1">
                <a:solidFill>
                  <a:schemeClr val="tx2"/>
                </a:solidFill>
              </a:defRPr>
            </a:lvl4pPr>
            <a:lvl5pPr>
              <a:defRPr sz="3900" b="1">
                <a:solidFill>
                  <a:schemeClr val="tx2"/>
                </a:solidFill>
              </a:defRPr>
            </a:lvl5pPr>
            <a:lvl6pPr marL="457200" fontAlgn="base">
              <a:spcBef>
                <a:spcPct val="0"/>
              </a:spcBef>
              <a:spcAft>
                <a:spcPct val="0"/>
              </a:spcAft>
              <a:defRPr sz="3900" b="1">
                <a:solidFill>
                  <a:schemeClr val="tx2"/>
                </a:solidFill>
              </a:defRPr>
            </a:lvl6pPr>
            <a:lvl7pPr marL="914400" fontAlgn="base">
              <a:spcBef>
                <a:spcPct val="0"/>
              </a:spcBef>
              <a:spcAft>
                <a:spcPct val="0"/>
              </a:spcAft>
              <a:defRPr sz="3900" b="1">
                <a:solidFill>
                  <a:schemeClr val="tx2"/>
                </a:solidFill>
              </a:defRPr>
            </a:lvl7pPr>
            <a:lvl8pPr marL="1371600" fontAlgn="base">
              <a:spcBef>
                <a:spcPct val="0"/>
              </a:spcBef>
              <a:spcAft>
                <a:spcPct val="0"/>
              </a:spcAft>
              <a:defRPr sz="3900" b="1">
                <a:solidFill>
                  <a:schemeClr val="tx2"/>
                </a:solidFill>
              </a:defRPr>
            </a:lvl8pPr>
            <a:lvl9pPr marL="1828800" fontAlgn="base">
              <a:spcBef>
                <a:spcPct val="0"/>
              </a:spcBef>
              <a:spcAft>
                <a:spcPct val="0"/>
              </a:spcAft>
              <a:defRPr sz="3900" b="1">
                <a:solidFill>
                  <a:schemeClr val="tx2"/>
                </a:solidFill>
              </a:defRPr>
            </a:lvl9pPr>
          </a:lstStyle>
          <a:p>
            <a:r>
              <a:rPr lang="en-US" altLang="ti-ET" dirty="0"/>
              <a:t>right = 2i +1 = 3</a:t>
            </a:r>
          </a:p>
        </p:txBody>
      </p:sp>
    </p:spTree>
    <p:extLst>
      <p:ext uri="{BB962C8B-B14F-4D97-AF65-F5344CB8AC3E}">
        <p14:creationId xmlns:p14="http://schemas.microsoft.com/office/powerpoint/2010/main" val="153035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2.77778E-6 4.81481E-6 L 2.77778E-6 0.00023 C 0.04531 0.01504 0.05694 0.01851 0.1217 0.05486 C 0.14062 0.0655 0.15955 0.07685 0.17899 0.08703 C 0.19531 0.09513 0.2118 0.10185 0.2283 0.10902 C 0.24132 0.11458 0.25416 0.11967 0.26701 0.12453 C 0.28802 0.1324 0.31041 0.13703 0.33055 0.14652 C 0.33194 0.14722 0.33368 0.14791 0.33524 0.14884 C 0.33646 0.1493 0.3375 0.15046 0.33854 0.15092 C 0.33941 0.153 0.3401 0.15555 0.34114 0.15787 C 0.34201 0.15949 0.34357 0.16111 0.34462 0.16319 C 0.34548 0.16481 0.34531 0.16712 0.34583 0.16851 C 0.34635 0.17106 0.34739 0.17314 0.34809 0.17546 C 0.35468 0.1956 0.34757 0.1743 0.35191 0.1875 C 0.35208 0.18865 0.35278 0.18981 0.35312 0.19074 C 0.35312 0.19421 0.35312 0.19745 0.35312 0.20092 L 0.35312 0.20138 L 0.35312 0.20092 " pathEditMode="relative" rAng="0" ptsTypes="AAAAAAAAAAAAAAAAAA">
                                      <p:cBhvr>
                                        <p:cTn id="34" dur="2000" fill="hold"/>
                                        <p:tgtEl>
                                          <p:spTgt spid="2"/>
                                        </p:tgtEl>
                                        <p:attrNameLst>
                                          <p:attrName>ppt_x</p:attrName>
                                          <p:attrName>ppt_y</p:attrName>
                                        </p:attrNameLst>
                                      </p:cBhvr>
                                      <p:rCtr x="17656" y="10069"/>
                                    </p:animMotion>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107"/>
                                        </p:tgtEl>
                                        <p:attrNameLst>
                                          <p:attrName>style.visibility</p:attrName>
                                        </p:attrNameLst>
                                      </p:cBhvr>
                                      <p:to>
                                        <p:strVal val="visible"/>
                                      </p:to>
                                    </p:set>
                                  </p:childTnLst>
                                </p:cTn>
                              </p:par>
                              <p:par>
                                <p:cTn id="38" presetID="1" presetClass="exit" presetSubtype="0" fill="hold" grpId="2"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5E-6 -3.7037E-6 L 5E-6 0.00024 C 0.02362 0.00973 0.01094 0.00324 0.04584 0.03357 C 0.07396 0.05764 0.0882 0.06945 0.10643 0.10162 C 0.13039 0.14283 0.12882 0.15186 0.14549 0.19074 C 0.14757 0.1963 0.15105 0.20139 0.15365 0.20672 C 0.16129 0.22338 0.16563 0.24167 0.17587 0.25718 C 0.18577 0.27292 0.18143 0.26574 0.19306 0.28843 C 0.20105 0.30348 0.2007 0.29746 0.2007 0.30533 L 0.2007 0.30556 " pathEditMode="relative" rAng="0" ptsTypes="AAAAAAAAAA">
                                      <p:cBhvr>
                                        <p:cTn id="43" dur="2000" fill="hold"/>
                                        <p:tgtEl>
                                          <p:spTgt spid="133"/>
                                        </p:tgtEl>
                                        <p:attrNameLst>
                                          <p:attrName>ppt_x</p:attrName>
                                          <p:attrName>ppt_y</p:attrName>
                                        </p:attrNameLst>
                                      </p:cBhvr>
                                      <p:rCtr x="10035" y="15278"/>
                                    </p:animMotion>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xit" presetSubtype="0" fill="hold" grpId="2" nodeType="withEffect">
                                  <p:stCondLst>
                                    <p:cond delay="0"/>
                                  </p:stCondLst>
                                  <p:childTnLst>
                                    <p:set>
                                      <p:cBhvr>
                                        <p:cTn id="50" dur="1" fill="hold">
                                          <p:stCondLst>
                                            <p:cond delay="0"/>
                                          </p:stCondLst>
                                        </p:cTn>
                                        <p:tgtEl>
                                          <p:spTgt spid="1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3.88889E-6 -3.33333E-6 L -3.88889E-6 0.00023 C 0.03316 0.03172 0.06858 0.06204 0.09983 0.0963 C 0.12118 0.11991 0.14167 0.14422 0.16372 0.1669 C 0.18542 0.18912 0.21042 0.20787 0.23091 0.23125 C 0.23629 0.23773 0.24132 0.24445 0.2474 0.25 C 0.25469 0.25695 0.2625 0.26343 0.27066 0.26922 C 0.27535 0.27246 0.27934 0.27477 0.28368 0.2794 C 0.28681 0.28218 0.29237 0.28866 0.2948 0.2926 C 0.29566 0.29422 0.29566 0.29584 0.29671 0.29723 C 0.2974 0.29815 0.29931 0.29815 0.30018 0.29908 C 0.3033 0.30093 0.30348 0.30232 0.30504 0.3051 C 0.30643 0.31042 0.30625 0.30787 0.30625 0.31343 L 0.30625 0.31412 " pathEditMode="relative" rAng="0" ptsTypes="AAAAAAAAAAAAAA">
                                      <p:cBhvr>
                                        <p:cTn id="54" dur="2000" fill="hold"/>
                                        <p:tgtEl>
                                          <p:spTgt spid="134"/>
                                        </p:tgtEl>
                                        <p:attrNameLst>
                                          <p:attrName>ppt_x</p:attrName>
                                          <p:attrName>ppt_y</p:attrName>
                                        </p:attrNameLst>
                                      </p:cBhvr>
                                      <p:rCtr x="15313" y="15694"/>
                                    </p:animMotion>
                                  </p:childTnLst>
                                </p:cTn>
                              </p:par>
                            </p:childTnLst>
                          </p:cTn>
                        </p:par>
                        <p:par>
                          <p:cTn id="55" fill="hold">
                            <p:stCondLst>
                              <p:cond delay="2000"/>
                            </p:stCondLst>
                            <p:childTnLst>
                              <p:par>
                                <p:cTn id="56" presetID="1" presetClass="entr" presetSubtype="0" fill="hold" nodeType="afterEffect">
                                  <p:stCondLst>
                                    <p:cond delay="0"/>
                                  </p:stCondLst>
                                  <p:childTnLst>
                                    <p:set>
                                      <p:cBhvr>
                                        <p:cTn id="57" dur="1" fill="hold">
                                          <p:stCondLst>
                                            <p:cond delay="0"/>
                                          </p:stCondLst>
                                        </p:cTn>
                                        <p:tgtEl>
                                          <p:spTgt spid="11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09"/>
                                        </p:tgtEl>
                                        <p:attrNameLst>
                                          <p:attrName>style.visibility</p:attrName>
                                        </p:attrNameLst>
                                      </p:cBhvr>
                                      <p:to>
                                        <p:strVal val="visible"/>
                                      </p:to>
                                    </p:set>
                                  </p:childTnLst>
                                </p:cTn>
                              </p:par>
                              <p:par>
                                <p:cTn id="60" presetID="1" presetClass="exit" presetSubtype="0" fill="hold" grpId="2" nodeType="withEffect">
                                  <p:stCondLst>
                                    <p:cond delay="0"/>
                                  </p:stCondLst>
                                  <p:childTnLst>
                                    <p:set>
                                      <p:cBhvr>
                                        <p:cTn id="61" dur="1" fill="hold">
                                          <p:stCondLst>
                                            <p:cond delay="0"/>
                                          </p:stCondLst>
                                        </p:cTn>
                                        <p:tgtEl>
                                          <p:spTgt spid="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133" grpId="0" animBg="1"/>
      <p:bldP spid="133" grpId="1" animBg="1"/>
      <p:bldP spid="133" grpId="2" animBg="1"/>
      <p:bldP spid="134" grpId="0" animBg="1"/>
      <p:bldP spid="134" grpId="1" animBg="1"/>
      <p:bldP spid="134" grpId="2" animBg="1"/>
      <p:bldP spid="107" grpId="0" animBg="1"/>
      <p:bldP spid="108" grpId="0" animBg="1"/>
      <p:bldP spid="109" grpId="0" animBg="1"/>
      <p:bldP spid="113" grpId="0"/>
      <p:bldP spid="1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199" y="224435"/>
            <a:ext cx="8229593" cy="740130"/>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1357875926"/>
              </p:ext>
            </p:extLst>
          </p:nvPr>
        </p:nvGraphicFramePr>
        <p:xfrm>
          <a:off x="457199" y="2006085"/>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2019041"/>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2339382"/>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1158228"/>
            <a:ext cx="12700" cy="1721626"/>
          </a:xfrm>
          <a:prstGeom prst="curvedConnector3">
            <a:avLst>
              <a:gd name="adj1" fmla="val 378368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854557"/>
            <a:ext cx="12700" cy="2328969"/>
          </a:xfrm>
          <a:prstGeom prst="curvedConnector3">
            <a:avLst>
              <a:gd name="adj1" fmla="val 488563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550440"/>
            <a:ext cx="12700" cy="2937202"/>
          </a:xfrm>
          <a:prstGeom prst="curvedConnector3">
            <a:avLst>
              <a:gd name="adj1" fmla="val 5399984"/>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827131"/>
            <a:ext cx="12700" cy="1168501"/>
          </a:xfrm>
          <a:prstGeom prst="curvedConnector3">
            <a:avLst>
              <a:gd name="adj1" fmla="val 503263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519221"/>
            <a:ext cx="12700" cy="1784322"/>
          </a:xfrm>
          <a:prstGeom prst="curvedConnector3">
            <a:avLst>
              <a:gd name="adj1" fmla="val 723674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948224"/>
            <a:ext cx="12700" cy="2926316"/>
          </a:xfrm>
          <a:prstGeom prst="curvedConnector3">
            <a:avLst>
              <a:gd name="adj1" fmla="val 731021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1225306"/>
            <a:ext cx="12700" cy="2372151"/>
          </a:xfrm>
          <a:prstGeom prst="curvedConnector3">
            <a:avLst>
              <a:gd name="adj1" fmla="val 6281622"/>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5155049"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3081572"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7458656"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3511763" y="3688429"/>
            <a:ext cx="1717095" cy="66113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1"/>
          </p:cNvCxnSpPr>
          <p:nvPr/>
        </p:nvCxnSpPr>
        <p:spPr>
          <a:xfrm>
            <a:off x="5585240" y="3688429"/>
            <a:ext cx="1947225" cy="661137"/>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3711072"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7"/>
          </p:cNvCxnSpPr>
          <p:nvPr/>
        </p:nvCxnSpPr>
        <p:spPr>
          <a:xfrm flipH="1">
            <a:off x="4141263" y="5515958"/>
            <a:ext cx="408547" cy="508311"/>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1551316"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4476001"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1981507" y="4705948"/>
            <a:ext cx="1173874" cy="4536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3511763" y="4705948"/>
            <a:ext cx="1038047" cy="4536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689911"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2289642"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7"/>
          </p:cNvCxnSpPr>
          <p:nvPr/>
        </p:nvCxnSpPr>
        <p:spPr>
          <a:xfrm flipH="1">
            <a:off x="1120102" y="5515958"/>
            <a:ext cx="505023" cy="508311"/>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1"/>
          </p:cNvCxnSpPr>
          <p:nvPr/>
        </p:nvCxnSpPr>
        <p:spPr>
          <a:xfrm>
            <a:off x="1981507" y="5515958"/>
            <a:ext cx="381944" cy="508311"/>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6636892"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8413905"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7"/>
          </p:cNvCxnSpPr>
          <p:nvPr/>
        </p:nvCxnSpPr>
        <p:spPr>
          <a:xfrm flipH="1">
            <a:off x="7067083" y="4705948"/>
            <a:ext cx="465382" cy="4536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1"/>
          </p:cNvCxnSpPr>
          <p:nvPr/>
        </p:nvCxnSpPr>
        <p:spPr>
          <a:xfrm>
            <a:off x="7888847" y="4705948"/>
            <a:ext cx="598867" cy="4536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31" name="Arrow: Up 30">
            <a:extLst>
              <a:ext uri="{FF2B5EF4-FFF2-40B4-BE49-F238E27FC236}">
                <a16:creationId xmlns:a16="http://schemas.microsoft.com/office/drawing/2014/main" id="{3A2B7DF4-EC68-4984-9BDF-78D41D7B0540}"/>
              </a:ext>
            </a:extLst>
          </p:cNvPr>
          <p:cNvSpPr/>
          <p:nvPr/>
        </p:nvSpPr>
        <p:spPr>
          <a:xfrm flipV="1">
            <a:off x="1191351" y="1729292"/>
            <a:ext cx="311395" cy="349568"/>
          </a:xfrm>
          <a:prstGeom prst="upArrow">
            <a:avLst/>
          </a:prstGeom>
          <a:solidFill>
            <a:srgbClr val="FF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71" name="Arrow: Up 170">
            <a:extLst>
              <a:ext uri="{FF2B5EF4-FFF2-40B4-BE49-F238E27FC236}">
                <a16:creationId xmlns:a16="http://schemas.microsoft.com/office/drawing/2014/main" id="{42AB1638-B2EA-4C9C-9C2E-72D08CB0B9D8}"/>
              </a:ext>
            </a:extLst>
          </p:cNvPr>
          <p:cNvSpPr/>
          <p:nvPr/>
        </p:nvSpPr>
        <p:spPr>
          <a:xfrm flipV="1">
            <a:off x="2411863" y="1725571"/>
            <a:ext cx="311395" cy="349568"/>
          </a:xfrm>
          <a:prstGeom prst="upArrow">
            <a:avLst/>
          </a:prstGeom>
          <a:solidFill>
            <a:srgbClr val="FF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72" name="Arrow: Up 171">
            <a:extLst>
              <a:ext uri="{FF2B5EF4-FFF2-40B4-BE49-F238E27FC236}">
                <a16:creationId xmlns:a16="http://schemas.microsoft.com/office/drawing/2014/main" id="{8B5F782B-8499-4FD8-99F4-5D238080E73A}"/>
              </a:ext>
            </a:extLst>
          </p:cNvPr>
          <p:cNvSpPr/>
          <p:nvPr/>
        </p:nvSpPr>
        <p:spPr>
          <a:xfrm>
            <a:off x="1791190" y="2318981"/>
            <a:ext cx="311395" cy="349568"/>
          </a:xfrm>
          <a:prstGeom prst="upArrow">
            <a:avLst/>
          </a:prstGeom>
          <a:solidFill>
            <a:srgbClr val="FF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73" name="Arrow: Up 172">
            <a:extLst>
              <a:ext uri="{FF2B5EF4-FFF2-40B4-BE49-F238E27FC236}">
                <a16:creationId xmlns:a16="http://schemas.microsoft.com/office/drawing/2014/main" id="{79406775-CEB4-49A2-B8B1-2C0DFCE081D9}"/>
              </a:ext>
            </a:extLst>
          </p:cNvPr>
          <p:cNvSpPr/>
          <p:nvPr/>
        </p:nvSpPr>
        <p:spPr>
          <a:xfrm>
            <a:off x="2962387" y="2318981"/>
            <a:ext cx="311395" cy="349568"/>
          </a:xfrm>
          <a:prstGeom prst="upArrow">
            <a:avLst/>
          </a:prstGeom>
          <a:solidFill>
            <a:srgbClr val="FF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Tree>
    <p:extLst>
      <p:ext uri="{BB962C8B-B14F-4D97-AF65-F5344CB8AC3E}">
        <p14:creationId xmlns:p14="http://schemas.microsoft.com/office/powerpoint/2010/main" val="19408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65"/>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7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5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71"/>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02"/>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10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3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3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173"/>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46" grpId="0" animBg="1"/>
      <p:bldP spid="147" grpId="0" animBg="1"/>
      <p:bldP spid="151" grpId="0" animBg="1"/>
      <p:bldP spid="152" grpId="0" animBg="1"/>
      <p:bldP spid="108" grpId="0" animBg="1"/>
      <p:bldP spid="109" grpId="0" animBg="1"/>
      <p:bldP spid="31" grpId="0" animBg="1"/>
      <p:bldP spid="31" grpId="1" animBg="1"/>
      <p:bldP spid="171" grpId="0" animBg="1"/>
      <p:bldP spid="171" grpId="1" animBg="1"/>
      <p:bldP spid="172" grpId="0" animBg="1"/>
      <p:bldP spid="172" grpId="1" animBg="1"/>
      <p:bldP spid="173" grpId="0" animBg="1"/>
      <p:bldP spid="17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D2D750B-6997-40D3-84B1-54FA637450E1}"/>
              </a:ext>
            </a:extLst>
          </p:cNvPr>
          <p:cNvSpPr>
            <a:spLocks noGrp="1" noChangeArrowheads="1"/>
          </p:cNvSpPr>
          <p:nvPr>
            <p:ph type="title"/>
          </p:nvPr>
        </p:nvSpPr>
        <p:spPr/>
        <p:txBody>
          <a:bodyPr/>
          <a:lstStyle/>
          <a:p>
            <a:r>
              <a:rPr lang="en-US" altLang="ti-ET"/>
              <a:t>Binary heap</a:t>
            </a:r>
          </a:p>
        </p:txBody>
      </p:sp>
      <p:sp>
        <p:nvSpPr>
          <p:cNvPr id="56323" name="Rectangle 3">
            <a:extLst>
              <a:ext uri="{FF2B5EF4-FFF2-40B4-BE49-F238E27FC236}">
                <a16:creationId xmlns:a16="http://schemas.microsoft.com/office/drawing/2014/main" id="{104E84F5-35B9-4D8B-84DA-E07A53F7444A}"/>
              </a:ext>
            </a:extLst>
          </p:cNvPr>
          <p:cNvSpPr>
            <a:spLocks noGrp="1" noChangeArrowheads="1"/>
          </p:cNvSpPr>
          <p:nvPr>
            <p:ph type="body" idx="1"/>
          </p:nvPr>
        </p:nvSpPr>
        <p:spPr/>
        <p:txBody>
          <a:bodyPr/>
          <a:lstStyle/>
          <a:p>
            <a:r>
              <a:rPr lang="en-US" altLang="ti-ET"/>
              <a:t>A binary tree where the value of a parent is greater than or equal to the value of it’s children</a:t>
            </a:r>
          </a:p>
          <a:p>
            <a:r>
              <a:rPr lang="en-US" altLang="ti-ET"/>
              <a:t>Additional restriction: all levels of the tree are </a:t>
            </a:r>
            <a:r>
              <a:rPr lang="en-US" altLang="ti-ET" b="1"/>
              <a:t>complete</a:t>
            </a:r>
            <a:r>
              <a:rPr lang="en-US" altLang="ti-ET"/>
              <a:t> except the last</a:t>
            </a:r>
          </a:p>
          <a:p>
            <a:r>
              <a:rPr lang="en-US" altLang="ti-ET"/>
              <a:t>Max heap vs. min heap</a:t>
            </a:r>
          </a:p>
        </p:txBody>
      </p:sp>
    </p:spTree>
    <p:extLst>
      <p:ext uri="{BB962C8B-B14F-4D97-AF65-F5344CB8AC3E}">
        <p14:creationId xmlns:p14="http://schemas.microsoft.com/office/powerpoint/2010/main" val="491442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200" y="224435"/>
            <a:ext cx="5355772" cy="740130"/>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nvGraphicFramePr>
        <p:xfrm>
          <a:off x="457199" y="1595537"/>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747680"/>
            <a:ext cx="12700" cy="1721626"/>
          </a:xfrm>
          <a:prstGeom prst="curvedConnector3">
            <a:avLst>
              <a:gd name="adj1" fmla="val 106531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444009"/>
            <a:ext cx="12700" cy="2328969"/>
          </a:xfrm>
          <a:prstGeom prst="curvedConnector3">
            <a:avLst>
              <a:gd name="adj1" fmla="val 172643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139892"/>
            <a:ext cx="12700" cy="2937202"/>
          </a:xfrm>
          <a:prstGeom prst="curvedConnector3">
            <a:avLst>
              <a:gd name="adj1" fmla="val 2093858"/>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416583"/>
            <a:ext cx="12700" cy="1168501"/>
          </a:xfrm>
          <a:prstGeom prst="curvedConnector3">
            <a:avLst>
              <a:gd name="adj1" fmla="val 991819"/>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108673"/>
            <a:ext cx="12700" cy="1784322"/>
          </a:xfrm>
          <a:prstGeom prst="curvedConnector3">
            <a:avLst>
              <a:gd name="adj1" fmla="val 172653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537676"/>
            <a:ext cx="12700" cy="2926316"/>
          </a:xfrm>
          <a:prstGeom prst="curvedConnector3">
            <a:avLst>
              <a:gd name="adj1" fmla="val 2534701"/>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814758"/>
            <a:ext cx="12700" cy="2372151"/>
          </a:xfrm>
          <a:prstGeom prst="curvedConnector3">
            <a:avLst>
              <a:gd name="adj1" fmla="val 121222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4110015"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2680346" y="4145123"/>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5070011"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3110537" y="3688429"/>
            <a:ext cx="1073287" cy="530503"/>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0"/>
          </p:cNvCxnSpPr>
          <p:nvPr/>
        </p:nvCxnSpPr>
        <p:spPr>
          <a:xfrm>
            <a:off x="4540206" y="3688429"/>
            <a:ext cx="781805" cy="5873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3020597"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0"/>
          </p:cNvCxnSpPr>
          <p:nvPr/>
        </p:nvCxnSpPr>
        <p:spPr>
          <a:xfrm flipH="1">
            <a:off x="3272597" y="5515958"/>
            <a:ext cx="232179"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1775247"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3430967"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2205438" y="4575314"/>
            <a:ext cx="548717"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3110537" y="4575314"/>
            <a:ext cx="394239"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1343052"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2168334"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0"/>
          </p:cNvCxnSpPr>
          <p:nvPr/>
        </p:nvCxnSpPr>
        <p:spPr>
          <a:xfrm flipH="1">
            <a:off x="1595052" y="5515958"/>
            <a:ext cx="254004"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0"/>
          </p:cNvCxnSpPr>
          <p:nvPr/>
        </p:nvCxnSpPr>
        <p:spPr>
          <a:xfrm>
            <a:off x="2205438" y="5515958"/>
            <a:ext cx="214896"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4630802"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5446762"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0"/>
          </p:cNvCxnSpPr>
          <p:nvPr/>
        </p:nvCxnSpPr>
        <p:spPr>
          <a:xfrm flipH="1">
            <a:off x="4882802" y="4705948"/>
            <a:ext cx="261018"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0"/>
          </p:cNvCxnSpPr>
          <p:nvPr/>
        </p:nvCxnSpPr>
        <p:spPr>
          <a:xfrm>
            <a:off x="5500202" y="4705948"/>
            <a:ext cx="198560"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4CE06EF-08A7-4536-8949-00791B4207C5}"/>
              </a:ext>
            </a:extLst>
          </p:cNvPr>
          <p:cNvSpPr/>
          <p:nvPr/>
        </p:nvSpPr>
        <p:spPr>
          <a:xfrm>
            <a:off x="1120102" y="1390261"/>
            <a:ext cx="431214" cy="1255180"/>
          </a:xfrm>
          <a:prstGeom prst="roundRect">
            <a:avLst>
              <a:gd name="adj" fmla="val 50000"/>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3" name="Rectangle: Rounded Corners 62">
            <a:extLst>
              <a:ext uri="{FF2B5EF4-FFF2-40B4-BE49-F238E27FC236}">
                <a16:creationId xmlns:a16="http://schemas.microsoft.com/office/drawing/2014/main" id="{FCF8980E-0724-47C6-B467-0F7507F8ADF0}"/>
              </a:ext>
            </a:extLst>
          </p:cNvPr>
          <p:cNvSpPr/>
          <p:nvPr/>
        </p:nvSpPr>
        <p:spPr>
          <a:xfrm>
            <a:off x="2413323" y="4032672"/>
            <a:ext cx="1038047" cy="810010"/>
          </a:xfrm>
          <a:prstGeom prst="roundRect">
            <a:avLst>
              <a:gd name="adj" fmla="val 50000"/>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Tree>
    <p:extLst>
      <p:ext uri="{BB962C8B-B14F-4D97-AF65-F5344CB8AC3E}">
        <p14:creationId xmlns:p14="http://schemas.microsoft.com/office/powerpoint/2010/main" val="678989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200" y="224435"/>
            <a:ext cx="5355772" cy="740130"/>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nvGraphicFramePr>
        <p:xfrm>
          <a:off x="457199" y="1595537"/>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747680"/>
            <a:ext cx="12700" cy="1721626"/>
          </a:xfrm>
          <a:prstGeom prst="curvedConnector3">
            <a:avLst>
              <a:gd name="adj1" fmla="val 106531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444009"/>
            <a:ext cx="12700" cy="2328969"/>
          </a:xfrm>
          <a:prstGeom prst="curvedConnector3">
            <a:avLst>
              <a:gd name="adj1" fmla="val 172643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139892"/>
            <a:ext cx="12700" cy="2937202"/>
          </a:xfrm>
          <a:prstGeom prst="curvedConnector3">
            <a:avLst>
              <a:gd name="adj1" fmla="val 2093858"/>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416583"/>
            <a:ext cx="12700" cy="1168501"/>
          </a:xfrm>
          <a:prstGeom prst="curvedConnector3">
            <a:avLst>
              <a:gd name="adj1" fmla="val 991819"/>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108673"/>
            <a:ext cx="12700" cy="1784322"/>
          </a:xfrm>
          <a:prstGeom prst="curvedConnector3">
            <a:avLst>
              <a:gd name="adj1" fmla="val 172653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537676"/>
            <a:ext cx="12700" cy="2926316"/>
          </a:xfrm>
          <a:prstGeom prst="curvedConnector3">
            <a:avLst>
              <a:gd name="adj1" fmla="val 2534701"/>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814758"/>
            <a:ext cx="12700" cy="2372151"/>
          </a:xfrm>
          <a:prstGeom prst="curvedConnector3">
            <a:avLst>
              <a:gd name="adj1" fmla="val 121222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7086481"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5656812" y="4145123"/>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8046477"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6087003" y="3688429"/>
            <a:ext cx="1073287" cy="530503"/>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0"/>
          </p:cNvCxnSpPr>
          <p:nvPr/>
        </p:nvCxnSpPr>
        <p:spPr>
          <a:xfrm>
            <a:off x="7516672" y="3688429"/>
            <a:ext cx="781805" cy="5873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5997063"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0"/>
          </p:cNvCxnSpPr>
          <p:nvPr/>
        </p:nvCxnSpPr>
        <p:spPr>
          <a:xfrm flipH="1">
            <a:off x="6249063" y="5515958"/>
            <a:ext cx="232179"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475171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640743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5181904" y="4575314"/>
            <a:ext cx="548717"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6087003" y="4575314"/>
            <a:ext cx="394239"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4319518"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5144800"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0"/>
          </p:cNvCxnSpPr>
          <p:nvPr/>
        </p:nvCxnSpPr>
        <p:spPr>
          <a:xfrm flipH="1">
            <a:off x="4571518" y="5515958"/>
            <a:ext cx="254004"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0"/>
          </p:cNvCxnSpPr>
          <p:nvPr/>
        </p:nvCxnSpPr>
        <p:spPr>
          <a:xfrm>
            <a:off x="5181904" y="5515958"/>
            <a:ext cx="214896"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760726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842322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0"/>
          </p:cNvCxnSpPr>
          <p:nvPr/>
        </p:nvCxnSpPr>
        <p:spPr>
          <a:xfrm flipH="1">
            <a:off x="7859268" y="4705948"/>
            <a:ext cx="261018"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0"/>
          </p:cNvCxnSpPr>
          <p:nvPr/>
        </p:nvCxnSpPr>
        <p:spPr>
          <a:xfrm>
            <a:off x="8476668" y="4705948"/>
            <a:ext cx="198560"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4CE06EF-08A7-4536-8949-00791B4207C5}"/>
              </a:ext>
            </a:extLst>
          </p:cNvPr>
          <p:cNvSpPr/>
          <p:nvPr/>
        </p:nvSpPr>
        <p:spPr>
          <a:xfrm>
            <a:off x="1120102" y="1390261"/>
            <a:ext cx="431214" cy="1255180"/>
          </a:xfrm>
          <a:prstGeom prst="roundRect">
            <a:avLst>
              <a:gd name="adj" fmla="val 50000"/>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3" name="Rectangle: Rounded Corners 62">
            <a:extLst>
              <a:ext uri="{FF2B5EF4-FFF2-40B4-BE49-F238E27FC236}">
                <a16:creationId xmlns:a16="http://schemas.microsoft.com/office/drawing/2014/main" id="{FCF8980E-0724-47C6-B467-0F7507F8ADF0}"/>
              </a:ext>
            </a:extLst>
          </p:cNvPr>
          <p:cNvSpPr/>
          <p:nvPr/>
        </p:nvSpPr>
        <p:spPr>
          <a:xfrm>
            <a:off x="5396800" y="3986017"/>
            <a:ext cx="1010633" cy="847098"/>
          </a:xfrm>
          <a:prstGeom prst="roundRect">
            <a:avLst>
              <a:gd name="adj" fmla="val 50000"/>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9" name="Rectangle 3">
            <a:extLst>
              <a:ext uri="{FF2B5EF4-FFF2-40B4-BE49-F238E27FC236}">
                <a16:creationId xmlns:a16="http://schemas.microsoft.com/office/drawing/2014/main" id="{B96C4B75-465D-4733-BC46-2957E80E6381}"/>
              </a:ext>
            </a:extLst>
          </p:cNvPr>
          <p:cNvSpPr txBox="1">
            <a:spLocks noChangeArrowheads="1"/>
          </p:cNvSpPr>
          <p:nvPr/>
        </p:nvSpPr>
        <p:spPr bwMode="auto">
          <a:xfrm>
            <a:off x="176219" y="2893782"/>
            <a:ext cx="3962400" cy="341831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16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076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200" y="224435"/>
            <a:ext cx="5355772" cy="740130"/>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nvGraphicFramePr>
        <p:xfrm>
          <a:off x="457199" y="1595537"/>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747680"/>
            <a:ext cx="12700" cy="1721626"/>
          </a:xfrm>
          <a:prstGeom prst="curvedConnector3">
            <a:avLst>
              <a:gd name="adj1" fmla="val 106531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444009"/>
            <a:ext cx="12700" cy="2328969"/>
          </a:xfrm>
          <a:prstGeom prst="curvedConnector3">
            <a:avLst>
              <a:gd name="adj1" fmla="val 172643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139892"/>
            <a:ext cx="12700" cy="2937202"/>
          </a:xfrm>
          <a:prstGeom prst="curvedConnector3">
            <a:avLst>
              <a:gd name="adj1" fmla="val 2093858"/>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416583"/>
            <a:ext cx="12700" cy="1168501"/>
          </a:xfrm>
          <a:prstGeom prst="curvedConnector3">
            <a:avLst>
              <a:gd name="adj1" fmla="val 991819"/>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108673"/>
            <a:ext cx="12700" cy="1784322"/>
          </a:xfrm>
          <a:prstGeom prst="curvedConnector3">
            <a:avLst>
              <a:gd name="adj1" fmla="val 172653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537676"/>
            <a:ext cx="12700" cy="2926316"/>
          </a:xfrm>
          <a:prstGeom prst="curvedConnector3">
            <a:avLst>
              <a:gd name="adj1" fmla="val 2534701"/>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814758"/>
            <a:ext cx="12700" cy="2372151"/>
          </a:xfrm>
          <a:prstGeom prst="curvedConnector3">
            <a:avLst>
              <a:gd name="adj1" fmla="val 121222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7086481"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5656812" y="4145123"/>
            <a:ext cx="504000" cy="504000"/>
          </a:xfrm>
          <a:prstGeom prst="ellipse">
            <a:avLst/>
          </a:prstGeom>
          <a:solidFill>
            <a:srgbClr val="C00000"/>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8046477"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6087003" y="3688429"/>
            <a:ext cx="1073287" cy="530503"/>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0"/>
          </p:cNvCxnSpPr>
          <p:nvPr/>
        </p:nvCxnSpPr>
        <p:spPr>
          <a:xfrm>
            <a:off x="7516672" y="3688429"/>
            <a:ext cx="781805" cy="5873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5997063"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0"/>
          </p:cNvCxnSpPr>
          <p:nvPr/>
        </p:nvCxnSpPr>
        <p:spPr>
          <a:xfrm flipH="1">
            <a:off x="6249063" y="5515958"/>
            <a:ext cx="232179"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4751713" y="5085767"/>
            <a:ext cx="504000" cy="504000"/>
          </a:xfrm>
          <a:prstGeom prst="ellipse">
            <a:avLst/>
          </a:prstGeom>
          <a:solidFill>
            <a:srgbClr val="C00000"/>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6407433" y="5085767"/>
            <a:ext cx="504000" cy="504000"/>
          </a:xfrm>
          <a:prstGeom prst="ellipse">
            <a:avLst/>
          </a:prstGeom>
          <a:solidFill>
            <a:srgbClr val="C00000"/>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5181904" y="4575314"/>
            <a:ext cx="548717"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6087003" y="4575314"/>
            <a:ext cx="394239"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4319518"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5144800"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0"/>
          </p:cNvCxnSpPr>
          <p:nvPr/>
        </p:nvCxnSpPr>
        <p:spPr>
          <a:xfrm flipH="1">
            <a:off x="4571518" y="5515958"/>
            <a:ext cx="254004"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0"/>
          </p:cNvCxnSpPr>
          <p:nvPr/>
        </p:nvCxnSpPr>
        <p:spPr>
          <a:xfrm>
            <a:off x="5181904" y="5515958"/>
            <a:ext cx="214896"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760726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842322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0"/>
          </p:cNvCxnSpPr>
          <p:nvPr/>
        </p:nvCxnSpPr>
        <p:spPr>
          <a:xfrm flipH="1">
            <a:off x="7859268" y="4705948"/>
            <a:ext cx="261018"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0"/>
          </p:cNvCxnSpPr>
          <p:nvPr/>
        </p:nvCxnSpPr>
        <p:spPr>
          <a:xfrm>
            <a:off x="8476668" y="4705948"/>
            <a:ext cx="198560"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4CE06EF-08A7-4536-8949-00791B4207C5}"/>
              </a:ext>
            </a:extLst>
          </p:cNvPr>
          <p:cNvSpPr/>
          <p:nvPr/>
        </p:nvSpPr>
        <p:spPr>
          <a:xfrm>
            <a:off x="1120102" y="1390261"/>
            <a:ext cx="431214" cy="1255180"/>
          </a:xfrm>
          <a:prstGeom prst="roundRect">
            <a:avLst>
              <a:gd name="adj" fmla="val 50000"/>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3" name="Rectangle: Rounded Corners 62">
            <a:extLst>
              <a:ext uri="{FF2B5EF4-FFF2-40B4-BE49-F238E27FC236}">
                <a16:creationId xmlns:a16="http://schemas.microsoft.com/office/drawing/2014/main" id="{FCF8980E-0724-47C6-B467-0F7507F8ADF0}"/>
              </a:ext>
            </a:extLst>
          </p:cNvPr>
          <p:cNvSpPr/>
          <p:nvPr/>
        </p:nvSpPr>
        <p:spPr>
          <a:xfrm>
            <a:off x="4459049" y="4032671"/>
            <a:ext cx="2627431" cy="1780299"/>
          </a:xfrm>
          <a:prstGeom prst="roundRect">
            <a:avLst>
              <a:gd name="adj" fmla="val 33229"/>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9" name="Rectangle 3">
            <a:extLst>
              <a:ext uri="{FF2B5EF4-FFF2-40B4-BE49-F238E27FC236}">
                <a16:creationId xmlns:a16="http://schemas.microsoft.com/office/drawing/2014/main" id="{B96C4B75-465D-4733-BC46-2957E80E6381}"/>
              </a:ext>
            </a:extLst>
          </p:cNvPr>
          <p:cNvSpPr txBox="1">
            <a:spLocks noChangeArrowheads="1"/>
          </p:cNvSpPr>
          <p:nvPr/>
        </p:nvSpPr>
        <p:spPr bwMode="auto">
          <a:xfrm>
            <a:off x="176219" y="2893782"/>
            <a:ext cx="3962400" cy="341831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16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6" name="Rectangle: Rounded Corners 55">
            <a:extLst>
              <a:ext uri="{FF2B5EF4-FFF2-40B4-BE49-F238E27FC236}">
                <a16:creationId xmlns:a16="http://schemas.microsoft.com/office/drawing/2014/main" id="{ADB88F0E-1938-4BC9-90E2-0B4A5D91E692}"/>
              </a:ext>
            </a:extLst>
          </p:cNvPr>
          <p:cNvSpPr/>
          <p:nvPr/>
        </p:nvSpPr>
        <p:spPr>
          <a:xfrm>
            <a:off x="216772" y="3201869"/>
            <a:ext cx="3921847" cy="2053987"/>
          </a:xfrm>
          <a:prstGeom prst="roundRect">
            <a:avLst>
              <a:gd name="adj" fmla="val 4927"/>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1" name="Oval 70">
            <a:extLst>
              <a:ext uri="{FF2B5EF4-FFF2-40B4-BE49-F238E27FC236}">
                <a16:creationId xmlns:a16="http://schemas.microsoft.com/office/drawing/2014/main" id="{486B0074-8C11-4ED8-B567-CC60B555AE3B}"/>
              </a:ext>
            </a:extLst>
          </p:cNvPr>
          <p:cNvSpPr/>
          <p:nvPr/>
        </p:nvSpPr>
        <p:spPr>
          <a:xfrm>
            <a:off x="5656812" y="4143707"/>
            <a:ext cx="504000" cy="504000"/>
          </a:xfrm>
          <a:prstGeom prst="ellipse">
            <a:avLst/>
          </a:prstGeom>
          <a:solidFill>
            <a:srgbClr val="C00000"/>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73" name="Oval 72">
            <a:extLst>
              <a:ext uri="{FF2B5EF4-FFF2-40B4-BE49-F238E27FC236}">
                <a16:creationId xmlns:a16="http://schemas.microsoft.com/office/drawing/2014/main" id="{0C94D2C8-1E4D-4893-8C73-3C71C17ECC38}"/>
              </a:ext>
            </a:extLst>
          </p:cNvPr>
          <p:cNvSpPr/>
          <p:nvPr/>
        </p:nvSpPr>
        <p:spPr>
          <a:xfrm>
            <a:off x="4751713" y="5085767"/>
            <a:ext cx="504000" cy="504000"/>
          </a:xfrm>
          <a:prstGeom prst="ellipse">
            <a:avLst/>
          </a:prstGeom>
          <a:solidFill>
            <a:srgbClr val="C00000"/>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75" name="Rectangle: Rounded Corners 74">
            <a:extLst>
              <a:ext uri="{FF2B5EF4-FFF2-40B4-BE49-F238E27FC236}">
                <a16:creationId xmlns:a16="http://schemas.microsoft.com/office/drawing/2014/main" id="{EF429872-F9AA-4C03-9AEF-C3B9F209DAF7}"/>
              </a:ext>
            </a:extLst>
          </p:cNvPr>
          <p:cNvSpPr/>
          <p:nvPr/>
        </p:nvSpPr>
        <p:spPr>
          <a:xfrm>
            <a:off x="176219" y="5563943"/>
            <a:ext cx="3921847" cy="249027"/>
          </a:xfrm>
          <a:prstGeom prst="roundRect">
            <a:avLst>
              <a:gd name="adj" fmla="val 4927"/>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grpSp>
        <p:nvGrpSpPr>
          <p:cNvPr id="26" name="Group 25">
            <a:extLst>
              <a:ext uri="{FF2B5EF4-FFF2-40B4-BE49-F238E27FC236}">
                <a16:creationId xmlns:a16="http://schemas.microsoft.com/office/drawing/2014/main" id="{6621C09E-D190-4FE6-936E-101E2335B4D6}"/>
              </a:ext>
            </a:extLst>
          </p:cNvPr>
          <p:cNvGrpSpPr/>
          <p:nvPr/>
        </p:nvGrpSpPr>
        <p:grpSpPr>
          <a:xfrm>
            <a:off x="2127380" y="4420741"/>
            <a:ext cx="2741923" cy="528726"/>
            <a:chOff x="2127380" y="4420741"/>
            <a:chExt cx="2741923" cy="528726"/>
          </a:xfrm>
          <a:solidFill>
            <a:srgbClr val="006699"/>
          </a:solidFill>
        </p:grpSpPr>
        <p:sp>
          <p:nvSpPr>
            <p:cNvPr id="24" name="Arrow: Right 23">
              <a:extLst>
                <a:ext uri="{FF2B5EF4-FFF2-40B4-BE49-F238E27FC236}">
                  <a16:creationId xmlns:a16="http://schemas.microsoft.com/office/drawing/2014/main" id="{CD4D8B22-ABE9-4B46-8168-48D706CC4790}"/>
                </a:ext>
              </a:extLst>
            </p:cNvPr>
            <p:cNvSpPr/>
            <p:nvPr/>
          </p:nvSpPr>
          <p:spPr>
            <a:xfrm rot="2109129">
              <a:off x="3772400" y="4648404"/>
              <a:ext cx="1096903" cy="301063"/>
            </a:xfrm>
            <a:prstGeom prst="rightArrow">
              <a:avLst>
                <a:gd name="adj1" fmla="val 52448"/>
                <a:gd name="adj2" fmla="val 634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25" name="Rectangle 24">
              <a:extLst>
                <a:ext uri="{FF2B5EF4-FFF2-40B4-BE49-F238E27FC236}">
                  <a16:creationId xmlns:a16="http://schemas.microsoft.com/office/drawing/2014/main" id="{78BFB6C2-27D8-4D6A-AF0C-6ADACFDD0991}"/>
                </a:ext>
              </a:extLst>
            </p:cNvPr>
            <p:cNvSpPr/>
            <p:nvPr/>
          </p:nvSpPr>
          <p:spPr>
            <a:xfrm>
              <a:off x="2127380" y="4420741"/>
              <a:ext cx="1810881" cy="147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grpSp>
      <p:sp>
        <p:nvSpPr>
          <p:cNvPr id="81" name="Oval 80">
            <a:extLst>
              <a:ext uri="{FF2B5EF4-FFF2-40B4-BE49-F238E27FC236}">
                <a16:creationId xmlns:a16="http://schemas.microsoft.com/office/drawing/2014/main" id="{199AC0CA-6709-4BB0-B06F-38CB749F24AE}"/>
              </a:ext>
            </a:extLst>
          </p:cNvPr>
          <p:cNvSpPr/>
          <p:nvPr/>
        </p:nvSpPr>
        <p:spPr>
          <a:xfrm>
            <a:off x="6407433" y="5084195"/>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70" name="Oval 69">
            <a:extLst>
              <a:ext uri="{FF2B5EF4-FFF2-40B4-BE49-F238E27FC236}">
                <a16:creationId xmlns:a16="http://schemas.microsoft.com/office/drawing/2014/main" id="{F99B57CE-7BE3-43D4-9723-4544B45B04C4}"/>
              </a:ext>
            </a:extLst>
          </p:cNvPr>
          <p:cNvSpPr/>
          <p:nvPr/>
        </p:nvSpPr>
        <p:spPr>
          <a:xfrm>
            <a:off x="4761304" y="5084159"/>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61" name="Oval 60">
            <a:extLst>
              <a:ext uri="{FF2B5EF4-FFF2-40B4-BE49-F238E27FC236}">
                <a16:creationId xmlns:a16="http://schemas.microsoft.com/office/drawing/2014/main" id="{4DCB0E85-A7A6-4BF7-BD19-953FF223FB9D}"/>
              </a:ext>
            </a:extLst>
          </p:cNvPr>
          <p:cNvSpPr/>
          <p:nvPr/>
        </p:nvSpPr>
        <p:spPr>
          <a:xfrm>
            <a:off x="5656811" y="414370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Tree>
    <p:extLst>
      <p:ext uri="{BB962C8B-B14F-4D97-AF65-F5344CB8AC3E}">
        <p14:creationId xmlns:p14="http://schemas.microsoft.com/office/powerpoint/2010/main" val="22135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3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5.55556E-7 -0.00255 L -5.55556E-7 -0.00232 C -0.00087 0.05509 0.00017 1.48148E-6 -0.00156 0.03935 C -0.00191 0.04398 -0.00174 0.04954 -0.00191 0.05463 C -0.00208 0.0618 -0.00226 0.06875 -0.0026 0.07592 C -0.00278 0.0794 -0.00312 0.08217 -0.0033 0.08518 C -0.00347 0.08796 -0.00365 0.09167 -0.00382 0.09467 C -0.00399 0.10046 -0.00434 0.10602 -0.00469 0.11273 C -0.00625 0.14329 -0.00469 0.12407 -0.00625 0.14606 C -0.00746 0.16736 -0.00729 0.16065 -0.00972 0.18264 C -0.0099 0.18495 -0.01007 0.18796 -0.01042 0.18912 C -0.01302 0.19491 -0.01267 0.19352 -0.01528 0.2037 C -0.01615 0.20741 -0.01736 0.21065 -0.01805 0.21597 C -0.01858 0.22037 -0.01927 0.225 -0.01979 0.22801 C -0.02049 0.23125 -0.02309 0.23866 -0.02361 0.24028 C -0.02483 0.25069 -0.02448 0.24954 -0.02587 0.25278 C -0.02674 0.25486 -0.02865 0.25879 -0.02865 0.25926 C -0.02917 0.26088 -0.02934 0.26296 -0.02969 0.26458 C -0.0316 0.27268 -0.03108 0.26967 -0.03281 0.27384 C -0.03351 0.27569 -0.0342 0.2787 -0.0349 0.28032 C -0.03663 0.28379 -0.03976 0.28958 -0.03976 0.29074 L -0.05104 0.28333 C -0.05208 0.28287 -0.05295 0.28241 -0.05382 0.28032 C -0.0566 0.27384 -0.0559 0.26921 -0.05851 0.2618 C -0.05937 0.25879 -0.06042 0.2581 -0.06128 0.25602 C -0.0618 0.2544 -0.06215 0.25162 -0.06267 0.24954 C -0.06441 0.24282 -0.06424 0.24375 -0.0658 0.24028 C -0.06632 0.2375 -0.06667 0.23379 -0.06719 0.23125 C -0.06858 0.225 -0.06927 0.225 -0.07066 0.22222 C -0.07257 0.21435 -0.07274 0.21273 -0.07465 0.20717 C -0.07535 0.20486 -0.07604 0.20324 -0.07674 0.20069 C -0.07743 0.19838 -0.0783 0.19444 -0.07917 0.19143 C -0.07986 0.18935 -0.08055 0.18796 -0.08125 0.18611 C -0.08212 0.18264 -0.08299 0.17893 -0.08368 0.17639 C -0.08437 0.17477 -0.08507 0.17477 -0.08594 0.17315 C -0.0868 0.17153 -0.08767 0.16921 -0.08854 0.16713 C -0.08941 0.16597 -0.09045 0.16551 -0.09097 0.16435 C -0.09219 0.1625 -0.0934 0.16042 -0.09462 0.15833 L -0.09635 0.15509 C -0.0967 0.15208 -0.09705 0.14838 -0.0974 0.14606 C -0.10017 0.12917 -0.09809 0.14629 -0.09896 0.13704 L -0.09896 0.13727 " pathEditMode="relative" rAng="0" ptsTypes="AAAAAAAAAAAAAAAAAAAAAAAAAAAAAAAAAAAAAAAAAA">
                                      <p:cBhvr>
                                        <p:cTn id="26" dur="2000" fill="hold"/>
                                        <p:tgtEl>
                                          <p:spTgt spid="71"/>
                                        </p:tgtEl>
                                        <p:attrNameLst>
                                          <p:attrName>ppt_x</p:attrName>
                                          <p:attrName>ppt_y</p:attrName>
                                        </p:attrNameLst>
                                      </p:cBhvr>
                                      <p:rCtr x="-4948" y="14653"/>
                                    </p:animMotion>
                                  </p:childTnLst>
                                </p:cTn>
                              </p:par>
                              <p:par>
                                <p:cTn id="27" presetID="0" presetClass="path" presetSubtype="0" accel="50000" decel="50000" fill="hold" grpId="2" nodeType="withEffect">
                                  <p:stCondLst>
                                    <p:cond delay="0"/>
                                  </p:stCondLst>
                                  <p:childTnLst>
                                    <p:animMotion origin="layout" path="M -0.02083 -0.02593 L -0.02083 -0.02593 C -0.02257 -0.03287 -0.02448 -0.03958 -0.02587 -0.04653 C -0.0276 -0.05417 -0.02899 -0.06759 -0.03003 -0.075 C -0.03125 -0.09699 -0.03298 -0.11389 -0.02795 -0.1375 C -0.02587 -0.14768 -0.01562 -0.16481 -0.01562 -0.16481 C -0.01475 -0.1706 -0.01423 -0.17685 -0.01267 -0.18241 C -0.01128 -0.18727 -0.00903 -0.19213 -0.00659 -0.19606 C 0.00313 -0.21134 0.01841 -0.22176 0.03229 -0.22731 C 0.03872 -0.22986 0.04584 -0.22824 0.05261 -0.2287 C 0.06233 -0.22384 0.0625 -0.2243 0.07309 -0.21643 C 0.07587 -0.21435 0.07882 -0.2125 0.08125 -0.20972 C 0.08368 -0.20694 0.08559 -0.20347 0.08733 -0.20023 C 0.0882 -0.19838 0.08837 -0.19606 0.08941 -0.19468 C 0.0908 -0.19282 0.09288 -0.1919 0.09445 -0.19051 C 0.09531 -0.18796 0.10052 -0.16991 0.1007 -0.16759 C 0.10139 -0.15764 0.1007 -0.14745 0.1007 -0.1375 L 0.1007 -0.1375 " pathEditMode="relative" ptsTypes="AAAAAAAAAAAAAAAAAA">
                                      <p:cBhvr>
                                        <p:cTn id="28" dur="2000" fill="hold"/>
                                        <p:tgtEl>
                                          <p:spTgt spid="73"/>
                                        </p:tgtEl>
                                        <p:attrNameLst>
                                          <p:attrName>ppt_x</p:attrName>
                                          <p:attrName>ppt_y</p:attrName>
                                        </p:attrNameLst>
                                      </p:cBhvr>
                                    </p:animMotion>
                                  </p:childTnLst>
                                </p:cTn>
                              </p:par>
                              <p:par>
                                <p:cTn id="29" presetID="1" presetClass="exit" presetSubtype="0" fill="hold"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46" grpId="0" animBg="1"/>
      <p:bldP spid="14" grpId="0" animBg="1"/>
      <p:bldP spid="63" grpId="0" animBg="1"/>
      <p:bldP spid="69" grpId="0" animBg="1"/>
      <p:bldP spid="56" grpId="0" animBg="1"/>
      <p:bldP spid="71" grpId="0" animBg="1"/>
      <p:bldP spid="71" grpId="1" animBg="1"/>
      <p:bldP spid="73" grpId="1" animBg="1"/>
      <p:bldP spid="73" grpId="2" animBg="1"/>
      <p:bldP spid="75" grpId="0" animBg="1"/>
      <p:bldP spid="75" grpId="1" animBg="1"/>
      <p:bldP spid="81" grpId="0" animBg="1"/>
      <p:bldP spid="70" grpId="0" animBg="1"/>
      <p:bldP spid="6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200" y="224435"/>
            <a:ext cx="5355772" cy="740130"/>
          </a:xfrm>
        </p:spPr>
        <p:txBody>
          <a:bodyPr/>
          <a:lstStyle/>
          <a:p>
            <a:r>
              <a:rPr lang="en-US" altLang="ti-ET" dirty="0"/>
              <a:t>Binary heap - array</a:t>
            </a:r>
          </a:p>
        </p:txBody>
      </p:sp>
      <p:sp>
        <p:nvSpPr>
          <p:cNvPr id="2" name="Oval 1">
            <a:extLst>
              <a:ext uri="{FF2B5EF4-FFF2-40B4-BE49-F238E27FC236}">
                <a16:creationId xmlns:a16="http://schemas.microsoft.com/office/drawing/2014/main" id="{FC56A308-5CE0-4DDE-B0F9-9A1C9C9DA0D4}"/>
              </a:ext>
            </a:extLst>
          </p:cNvPr>
          <p:cNvSpPr/>
          <p:nvPr/>
        </p:nvSpPr>
        <p:spPr>
          <a:xfrm>
            <a:off x="7086481"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5656812" y="4145123"/>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8046477"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6087003" y="3688429"/>
            <a:ext cx="1073287" cy="530503"/>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0"/>
          </p:cNvCxnSpPr>
          <p:nvPr/>
        </p:nvCxnSpPr>
        <p:spPr>
          <a:xfrm>
            <a:off x="7516672" y="3688429"/>
            <a:ext cx="781805" cy="5873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5997063"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0"/>
          </p:cNvCxnSpPr>
          <p:nvPr/>
        </p:nvCxnSpPr>
        <p:spPr>
          <a:xfrm flipH="1">
            <a:off x="6249063" y="5515958"/>
            <a:ext cx="232179"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475171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640743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5181904" y="4575314"/>
            <a:ext cx="548717"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6087003" y="4575314"/>
            <a:ext cx="394239"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4319518"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5144800"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0"/>
          </p:cNvCxnSpPr>
          <p:nvPr/>
        </p:nvCxnSpPr>
        <p:spPr>
          <a:xfrm flipH="1">
            <a:off x="4571518" y="5515958"/>
            <a:ext cx="254004"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0"/>
          </p:cNvCxnSpPr>
          <p:nvPr/>
        </p:nvCxnSpPr>
        <p:spPr>
          <a:xfrm>
            <a:off x="5181904" y="5515958"/>
            <a:ext cx="214896"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760726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842322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0"/>
          </p:cNvCxnSpPr>
          <p:nvPr/>
        </p:nvCxnSpPr>
        <p:spPr>
          <a:xfrm flipH="1">
            <a:off x="7859268" y="4705948"/>
            <a:ext cx="261018"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0"/>
          </p:cNvCxnSpPr>
          <p:nvPr/>
        </p:nvCxnSpPr>
        <p:spPr>
          <a:xfrm>
            <a:off x="8476668" y="4705948"/>
            <a:ext cx="198560"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3">
            <a:extLst>
              <a:ext uri="{FF2B5EF4-FFF2-40B4-BE49-F238E27FC236}">
                <a16:creationId xmlns:a16="http://schemas.microsoft.com/office/drawing/2014/main" id="{B96C4B75-465D-4733-BC46-2957E80E6381}"/>
              </a:ext>
            </a:extLst>
          </p:cNvPr>
          <p:cNvSpPr txBox="1">
            <a:spLocks noChangeArrowheads="1"/>
          </p:cNvSpPr>
          <p:nvPr/>
        </p:nvSpPr>
        <p:spPr bwMode="auto">
          <a:xfrm>
            <a:off x="176219" y="2893782"/>
            <a:ext cx="3962400" cy="341831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16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graphicFrame>
        <p:nvGraphicFramePr>
          <p:cNvPr id="56" name="Table 3">
            <a:extLst>
              <a:ext uri="{FF2B5EF4-FFF2-40B4-BE49-F238E27FC236}">
                <a16:creationId xmlns:a16="http://schemas.microsoft.com/office/drawing/2014/main" id="{DC387226-DDC8-48B7-86EE-10AC0D280D2B}"/>
              </a:ext>
            </a:extLst>
          </p:cNvPr>
          <p:cNvGraphicFramePr>
            <a:graphicFrameLocks noGrp="1"/>
          </p:cNvGraphicFramePr>
          <p:nvPr/>
        </p:nvGraphicFramePr>
        <p:xfrm>
          <a:off x="457199" y="1595537"/>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57" name="Rectangle 56">
            <a:extLst>
              <a:ext uri="{FF2B5EF4-FFF2-40B4-BE49-F238E27FC236}">
                <a16:creationId xmlns:a16="http://schemas.microsoft.com/office/drawing/2014/main" id="{A8E05453-2200-4C66-AFB1-C0E2A04C9548}"/>
              </a:ext>
            </a:extLst>
          </p:cNvPr>
          <p:cNvSpPr/>
          <p:nvPr/>
        </p:nvSpPr>
        <p:spPr>
          <a:xfrm>
            <a:off x="73212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8" name="Rectangle 57">
            <a:extLst>
              <a:ext uri="{FF2B5EF4-FFF2-40B4-BE49-F238E27FC236}">
                <a16:creationId xmlns:a16="http://schemas.microsoft.com/office/drawing/2014/main" id="{8B16F1A0-1DF7-4C5B-BCA4-91E9A8D4D919}"/>
              </a:ext>
            </a:extLst>
          </p:cNvPr>
          <p:cNvSpPr/>
          <p:nvPr/>
        </p:nvSpPr>
        <p:spPr>
          <a:xfrm>
            <a:off x="1319955"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9" name="Rectangle 58">
            <a:extLst>
              <a:ext uri="{FF2B5EF4-FFF2-40B4-BE49-F238E27FC236}">
                <a16:creationId xmlns:a16="http://schemas.microsoft.com/office/drawing/2014/main" id="{CE67EBFA-75DD-4E2E-A42D-72F3DB8E819A}"/>
              </a:ext>
            </a:extLst>
          </p:cNvPr>
          <p:cNvSpPr/>
          <p:nvPr/>
        </p:nvSpPr>
        <p:spPr>
          <a:xfrm>
            <a:off x="1955161"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0" name="Rectangle 59">
            <a:extLst>
              <a:ext uri="{FF2B5EF4-FFF2-40B4-BE49-F238E27FC236}">
                <a16:creationId xmlns:a16="http://schemas.microsoft.com/office/drawing/2014/main" id="{A9CF18A3-5F41-4507-9E45-E4196E5E053C}"/>
              </a:ext>
            </a:extLst>
          </p:cNvPr>
          <p:cNvSpPr/>
          <p:nvPr/>
        </p:nvSpPr>
        <p:spPr>
          <a:xfrm>
            <a:off x="248845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1" name="Rectangle 60">
            <a:extLst>
              <a:ext uri="{FF2B5EF4-FFF2-40B4-BE49-F238E27FC236}">
                <a16:creationId xmlns:a16="http://schemas.microsoft.com/office/drawing/2014/main" id="{2B9B8BE7-109F-4814-90DE-B238AF61BDEF}"/>
              </a:ext>
            </a:extLst>
          </p:cNvPr>
          <p:cNvSpPr/>
          <p:nvPr/>
        </p:nvSpPr>
        <p:spPr>
          <a:xfrm>
            <a:off x="310427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2" name="Rectangle 61">
            <a:extLst>
              <a:ext uri="{FF2B5EF4-FFF2-40B4-BE49-F238E27FC236}">
                <a16:creationId xmlns:a16="http://schemas.microsoft.com/office/drawing/2014/main" id="{1024A9FA-5135-4451-A954-84F43909C65C}"/>
              </a:ext>
            </a:extLst>
          </p:cNvPr>
          <p:cNvSpPr/>
          <p:nvPr/>
        </p:nvSpPr>
        <p:spPr>
          <a:xfrm>
            <a:off x="367678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3" name="Rectangle 62">
            <a:extLst>
              <a:ext uri="{FF2B5EF4-FFF2-40B4-BE49-F238E27FC236}">
                <a16:creationId xmlns:a16="http://schemas.microsoft.com/office/drawing/2014/main" id="{DF880FD9-4023-47C8-B54B-6A38B04FAED7}"/>
              </a:ext>
            </a:extLst>
          </p:cNvPr>
          <p:cNvSpPr/>
          <p:nvPr/>
        </p:nvSpPr>
        <p:spPr>
          <a:xfrm>
            <a:off x="4284130"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4" name="Rectangle 63">
            <a:extLst>
              <a:ext uri="{FF2B5EF4-FFF2-40B4-BE49-F238E27FC236}">
                <a16:creationId xmlns:a16="http://schemas.microsoft.com/office/drawing/2014/main" id="{711668C9-3BBE-4248-8324-FDD5B8206114}"/>
              </a:ext>
            </a:extLst>
          </p:cNvPr>
          <p:cNvSpPr/>
          <p:nvPr/>
        </p:nvSpPr>
        <p:spPr>
          <a:xfrm>
            <a:off x="486060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0" name="Rectangle 69">
            <a:extLst>
              <a:ext uri="{FF2B5EF4-FFF2-40B4-BE49-F238E27FC236}">
                <a16:creationId xmlns:a16="http://schemas.microsoft.com/office/drawing/2014/main" id="{A92B9731-D092-4DF1-B6D8-73E212F6394B}"/>
              </a:ext>
            </a:extLst>
          </p:cNvPr>
          <p:cNvSpPr/>
          <p:nvPr/>
        </p:nvSpPr>
        <p:spPr>
          <a:xfrm>
            <a:off x="5414772"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1" name="Rectangle 70">
            <a:extLst>
              <a:ext uri="{FF2B5EF4-FFF2-40B4-BE49-F238E27FC236}">
                <a16:creationId xmlns:a16="http://schemas.microsoft.com/office/drawing/2014/main" id="{1160420E-00B3-4A42-9922-2CBC70B5F410}"/>
              </a:ext>
            </a:extLst>
          </p:cNvPr>
          <p:cNvSpPr/>
          <p:nvPr/>
        </p:nvSpPr>
        <p:spPr>
          <a:xfrm>
            <a:off x="6041479"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2" name="Rectangle 71">
            <a:extLst>
              <a:ext uri="{FF2B5EF4-FFF2-40B4-BE49-F238E27FC236}">
                <a16:creationId xmlns:a16="http://schemas.microsoft.com/office/drawing/2014/main" id="{A360A233-5F58-4052-8743-4DC2674F22B2}"/>
              </a:ext>
            </a:extLst>
          </p:cNvPr>
          <p:cNvSpPr/>
          <p:nvPr/>
        </p:nvSpPr>
        <p:spPr>
          <a:xfrm>
            <a:off x="72590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3" name="Rectangle 72">
            <a:extLst>
              <a:ext uri="{FF2B5EF4-FFF2-40B4-BE49-F238E27FC236}">
                <a16:creationId xmlns:a16="http://schemas.microsoft.com/office/drawing/2014/main" id="{02821D90-31C4-4E3D-B567-FE5713ED37C0}"/>
              </a:ext>
            </a:extLst>
          </p:cNvPr>
          <p:cNvSpPr/>
          <p:nvPr/>
        </p:nvSpPr>
        <p:spPr>
          <a:xfrm>
            <a:off x="1313730"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4" name="Rectangle 73">
            <a:extLst>
              <a:ext uri="{FF2B5EF4-FFF2-40B4-BE49-F238E27FC236}">
                <a16:creationId xmlns:a16="http://schemas.microsoft.com/office/drawing/2014/main" id="{3FEC90CA-AED9-4F6B-89A3-28C0D2EE9221}"/>
              </a:ext>
            </a:extLst>
          </p:cNvPr>
          <p:cNvSpPr/>
          <p:nvPr/>
        </p:nvSpPr>
        <p:spPr>
          <a:xfrm>
            <a:off x="1948936"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5" name="Rectangle 74">
            <a:extLst>
              <a:ext uri="{FF2B5EF4-FFF2-40B4-BE49-F238E27FC236}">
                <a16:creationId xmlns:a16="http://schemas.microsoft.com/office/drawing/2014/main" id="{B6F7D025-A7AD-41C1-BBB8-D5091DEDCEB0}"/>
              </a:ext>
            </a:extLst>
          </p:cNvPr>
          <p:cNvSpPr/>
          <p:nvPr/>
        </p:nvSpPr>
        <p:spPr>
          <a:xfrm>
            <a:off x="248223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6" name="Rectangle 75">
            <a:extLst>
              <a:ext uri="{FF2B5EF4-FFF2-40B4-BE49-F238E27FC236}">
                <a16:creationId xmlns:a16="http://schemas.microsoft.com/office/drawing/2014/main" id="{B9CDD7A5-AF68-477E-8B8D-2F7D9215910D}"/>
              </a:ext>
            </a:extLst>
          </p:cNvPr>
          <p:cNvSpPr/>
          <p:nvPr/>
        </p:nvSpPr>
        <p:spPr>
          <a:xfrm>
            <a:off x="309805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7" name="Rectangle 76">
            <a:extLst>
              <a:ext uri="{FF2B5EF4-FFF2-40B4-BE49-F238E27FC236}">
                <a16:creationId xmlns:a16="http://schemas.microsoft.com/office/drawing/2014/main" id="{F2002B8F-2028-4DFF-9578-87BF7466FFF0}"/>
              </a:ext>
            </a:extLst>
          </p:cNvPr>
          <p:cNvSpPr/>
          <p:nvPr/>
        </p:nvSpPr>
        <p:spPr>
          <a:xfrm>
            <a:off x="367056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8" name="Rectangle 77">
            <a:extLst>
              <a:ext uri="{FF2B5EF4-FFF2-40B4-BE49-F238E27FC236}">
                <a16:creationId xmlns:a16="http://schemas.microsoft.com/office/drawing/2014/main" id="{1DAFD6E1-761C-4C7C-B097-A9BC61F68AF7}"/>
              </a:ext>
            </a:extLst>
          </p:cNvPr>
          <p:cNvSpPr/>
          <p:nvPr/>
        </p:nvSpPr>
        <p:spPr>
          <a:xfrm>
            <a:off x="4277905"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79" name="Rectangle 78">
            <a:extLst>
              <a:ext uri="{FF2B5EF4-FFF2-40B4-BE49-F238E27FC236}">
                <a16:creationId xmlns:a16="http://schemas.microsoft.com/office/drawing/2014/main" id="{79AF22D2-0C67-4A04-BD78-AEBAB354676F}"/>
              </a:ext>
            </a:extLst>
          </p:cNvPr>
          <p:cNvSpPr/>
          <p:nvPr/>
        </p:nvSpPr>
        <p:spPr>
          <a:xfrm>
            <a:off x="485438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0" name="Rectangle 79">
            <a:extLst>
              <a:ext uri="{FF2B5EF4-FFF2-40B4-BE49-F238E27FC236}">
                <a16:creationId xmlns:a16="http://schemas.microsoft.com/office/drawing/2014/main" id="{CA3A7EDA-5F4C-4AFF-9C1F-443BB267D9DA}"/>
              </a:ext>
            </a:extLst>
          </p:cNvPr>
          <p:cNvSpPr/>
          <p:nvPr/>
        </p:nvSpPr>
        <p:spPr>
          <a:xfrm>
            <a:off x="5408547"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81" name="Rectangle 80">
            <a:extLst>
              <a:ext uri="{FF2B5EF4-FFF2-40B4-BE49-F238E27FC236}">
                <a16:creationId xmlns:a16="http://schemas.microsoft.com/office/drawing/2014/main" id="{CE0FCA83-F75F-4750-A8DC-39CB83A6AFA8}"/>
              </a:ext>
            </a:extLst>
          </p:cNvPr>
          <p:cNvSpPr/>
          <p:nvPr/>
        </p:nvSpPr>
        <p:spPr>
          <a:xfrm>
            <a:off x="6035254"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82" name="Connector: Curved 81">
            <a:extLst>
              <a:ext uri="{FF2B5EF4-FFF2-40B4-BE49-F238E27FC236}">
                <a16:creationId xmlns:a16="http://schemas.microsoft.com/office/drawing/2014/main" id="{B7B48282-1EEA-4B84-877C-5BF208CB5DB0}"/>
              </a:ext>
            </a:extLst>
          </p:cNvPr>
          <p:cNvCxnSpPr>
            <a:cxnSpLocks/>
            <a:stCxn id="59" idx="0"/>
            <a:endCxn id="62" idx="0"/>
          </p:cNvCxnSpPr>
          <p:nvPr/>
        </p:nvCxnSpPr>
        <p:spPr>
          <a:xfrm rot="5400000" flipH="1" flipV="1">
            <a:off x="2851974" y="747680"/>
            <a:ext cx="12700" cy="1721626"/>
          </a:xfrm>
          <a:prstGeom prst="curvedConnector3">
            <a:avLst>
              <a:gd name="adj1" fmla="val 106531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or: Curved 82">
            <a:extLst>
              <a:ext uri="{FF2B5EF4-FFF2-40B4-BE49-F238E27FC236}">
                <a16:creationId xmlns:a16="http://schemas.microsoft.com/office/drawing/2014/main" id="{E8A982C5-0BE9-492F-9525-0AD6F5053EA4}"/>
              </a:ext>
            </a:extLst>
          </p:cNvPr>
          <p:cNvCxnSpPr>
            <a:cxnSpLocks/>
            <a:stCxn id="59" idx="0"/>
            <a:endCxn id="63" idx="0"/>
          </p:cNvCxnSpPr>
          <p:nvPr/>
        </p:nvCxnSpPr>
        <p:spPr>
          <a:xfrm rot="5400000" flipH="1" flipV="1">
            <a:off x="3155645" y="444009"/>
            <a:ext cx="12700" cy="2328969"/>
          </a:xfrm>
          <a:prstGeom prst="curvedConnector3">
            <a:avLst>
              <a:gd name="adj1" fmla="val 172643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Connector: Curved 83">
            <a:extLst>
              <a:ext uri="{FF2B5EF4-FFF2-40B4-BE49-F238E27FC236}">
                <a16:creationId xmlns:a16="http://schemas.microsoft.com/office/drawing/2014/main" id="{6602AF3D-1DDF-45C1-85E1-B6B3ACA65A1F}"/>
              </a:ext>
            </a:extLst>
          </p:cNvPr>
          <p:cNvCxnSpPr>
            <a:cxnSpLocks/>
            <a:stCxn id="61" idx="0"/>
            <a:endCxn id="71" idx="0"/>
          </p:cNvCxnSpPr>
          <p:nvPr/>
        </p:nvCxnSpPr>
        <p:spPr>
          <a:xfrm rot="5400000" flipH="1" flipV="1">
            <a:off x="4608878" y="139892"/>
            <a:ext cx="12700" cy="2937202"/>
          </a:xfrm>
          <a:prstGeom prst="curvedConnector3">
            <a:avLst>
              <a:gd name="adj1" fmla="val 2093858"/>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023FFEA9-1CFD-405C-9B73-0E7C5AED0265}"/>
              </a:ext>
            </a:extLst>
          </p:cNvPr>
          <p:cNvCxnSpPr>
            <a:cxnSpLocks/>
            <a:stCxn id="73" idx="2"/>
            <a:endCxn id="75" idx="2"/>
          </p:cNvCxnSpPr>
          <p:nvPr/>
        </p:nvCxnSpPr>
        <p:spPr>
          <a:xfrm rot="16200000" flipH="1">
            <a:off x="1933980" y="1416583"/>
            <a:ext cx="12700" cy="1168501"/>
          </a:xfrm>
          <a:prstGeom prst="curvedConnector3">
            <a:avLst>
              <a:gd name="adj1" fmla="val 991819"/>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or: Curved 85">
            <a:extLst>
              <a:ext uri="{FF2B5EF4-FFF2-40B4-BE49-F238E27FC236}">
                <a16:creationId xmlns:a16="http://schemas.microsoft.com/office/drawing/2014/main" id="{83E4114C-9FCF-483E-9A80-A2281C619DD3}"/>
              </a:ext>
            </a:extLst>
          </p:cNvPr>
          <p:cNvCxnSpPr>
            <a:cxnSpLocks/>
            <a:stCxn id="73" idx="2"/>
            <a:endCxn id="76" idx="2"/>
          </p:cNvCxnSpPr>
          <p:nvPr/>
        </p:nvCxnSpPr>
        <p:spPr>
          <a:xfrm rot="16200000" flipH="1">
            <a:off x="2241891" y="1108673"/>
            <a:ext cx="12700" cy="1784322"/>
          </a:xfrm>
          <a:prstGeom prst="curvedConnector3">
            <a:avLst>
              <a:gd name="adj1" fmla="val 172653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559949A5-550E-4E7D-BA1C-BE99CF452E4F}"/>
              </a:ext>
            </a:extLst>
          </p:cNvPr>
          <p:cNvCxnSpPr>
            <a:cxnSpLocks/>
            <a:stCxn id="75" idx="2"/>
            <a:endCxn id="80" idx="2"/>
          </p:cNvCxnSpPr>
          <p:nvPr/>
        </p:nvCxnSpPr>
        <p:spPr>
          <a:xfrm rot="16200000" flipH="1">
            <a:off x="3981389" y="537676"/>
            <a:ext cx="12700" cy="2926316"/>
          </a:xfrm>
          <a:prstGeom prst="curvedConnector3">
            <a:avLst>
              <a:gd name="adj1" fmla="val 2534701"/>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Connector: Curved 87">
            <a:extLst>
              <a:ext uri="{FF2B5EF4-FFF2-40B4-BE49-F238E27FC236}">
                <a16:creationId xmlns:a16="http://schemas.microsoft.com/office/drawing/2014/main" id="{70A9DEA9-C17C-4418-AAD0-6D5F303D5A83}"/>
              </a:ext>
            </a:extLst>
          </p:cNvPr>
          <p:cNvCxnSpPr>
            <a:cxnSpLocks/>
            <a:stCxn id="75" idx="2"/>
            <a:endCxn id="79" idx="2"/>
          </p:cNvCxnSpPr>
          <p:nvPr/>
        </p:nvCxnSpPr>
        <p:spPr>
          <a:xfrm rot="16200000" flipH="1">
            <a:off x="3704306" y="814758"/>
            <a:ext cx="12700" cy="2372151"/>
          </a:xfrm>
          <a:prstGeom prst="curvedConnector3">
            <a:avLst>
              <a:gd name="adj1" fmla="val 121222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2F215D6A-124B-4C44-8024-A20F0430A128}"/>
              </a:ext>
            </a:extLst>
          </p:cNvPr>
          <p:cNvCxnSpPr>
            <a:cxnSpLocks/>
            <a:stCxn id="57" idx="0"/>
            <a:endCxn id="59" idx="0"/>
          </p:cNvCxnSpPr>
          <p:nvPr/>
        </p:nvCxnSpPr>
        <p:spPr>
          <a:xfrm rot="5400000" flipH="1" flipV="1">
            <a:off x="1379643" y="996976"/>
            <a:ext cx="12700" cy="1223035"/>
          </a:xfrm>
          <a:prstGeom prst="curvedConnector3">
            <a:avLst>
              <a:gd name="adj1" fmla="val 180000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Connector: Curved 89">
            <a:extLst>
              <a:ext uri="{FF2B5EF4-FFF2-40B4-BE49-F238E27FC236}">
                <a16:creationId xmlns:a16="http://schemas.microsoft.com/office/drawing/2014/main" id="{8836D5DB-71A2-46CC-BEFF-E60EB1D0E8E8}"/>
              </a:ext>
            </a:extLst>
          </p:cNvPr>
          <p:cNvCxnSpPr>
            <a:cxnSpLocks/>
            <a:stCxn id="57" idx="0"/>
            <a:endCxn id="58" idx="0"/>
          </p:cNvCxnSpPr>
          <p:nvPr/>
        </p:nvCxnSpPr>
        <p:spPr>
          <a:xfrm rot="5400000" flipH="1" flipV="1">
            <a:off x="1062040" y="1314579"/>
            <a:ext cx="12700" cy="587829"/>
          </a:xfrm>
          <a:prstGeom prst="curvedConnector3">
            <a:avLst>
              <a:gd name="adj1" fmla="val 106528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94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200" y="224435"/>
            <a:ext cx="5355772" cy="740130"/>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extLst>
              <p:ext uri="{D42A27DB-BD31-4B8C-83A1-F6EECF244321}">
                <p14:modId xmlns:p14="http://schemas.microsoft.com/office/powerpoint/2010/main" val="742094098"/>
              </p:ext>
            </p:extLst>
          </p:nvPr>
        </p:nvGraphicFramePr>
        <p:xfrm>
          <a:off x="457199" y="1595537"/>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139892"/>
            <a:ext cx="12700" cy="2937202"/>
          </a:xfrm>
          <a:prstGeom prst="curvedConnector3">
            <a:avLst>
              <a:gd name="adj1" fmla="val 2093858"/>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416583"/>
            <a:ext cx="12700" cy="1168501"/>
          </a:xfrm>
          <a:prstGeom prst="curvedConnector3">
            <a:avLst>
              <a:gd name="adj1" fmla="val 991819"/>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108673"/>
            <a:ext cx="12700" cy="1784322"/>
          </a:xfrm>
          <a:prstGeom prst="curvedConnector3">
            <a:avLst>
              <a:gd name="adj1" fmla="val 172653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537676"/>
            <a:ext cx="12700" cy="2926316"/>
          </a:xfrm>
          <a:prstGeom prst="curvedConnector3">
            <a:avLst>
              <a:gd name="adj1" fmla="val 2534701"/>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814758"/>
            <a:ext cx="12700" cy="2372151"/>
          </a:xfrm>
          <a:prstGeom prst="curvedConnector3">
            <a:avLst>
              <a:gd name="adj1" fmla="val 121222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7086481"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5656812" y="4145123"/>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8046477"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6087003" y="3688429"/>
            <a:ext cx="1073287" cy="530503"/>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0"/>
          </p:cNvCxnSpPr>
          <p:nvPr/>
        </p:nvCxnSpPr>
        <p:spPr>
          <a:xfrm>
            <a:off x="7516672" y="3688429"/>
            <a:ext cx="781805" cy="5873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5997063"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0"/>
          </p:cNvCxnSpPr>
          <p:nvPr/>
        </p:nvCxnSpPr>
        <p:spPr>
          <a:xfrm flipH="1">
            <a:off x="6249063" y="5515958"/>
            <a:ext cx="232179"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475171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640743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5181904" y="4575314"/>
            <a:ext cx="548717"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6087003" y="4575314"/>
            <a:ext cx="394239"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4319518"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5144800"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0"/>
          </p:cNvCxnSpPr>
          <p:nvPr/>
        </p:nvCxnSpPr>
        <p:spPr>
          <a:xfrm flipH="1">
            <a:off x="4571518" y="5515958"/>
            <a:ext cx="254004"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0"/>
          </p:cNvCxnSpPr>
          <p:nvPr/>
        </p:nvCxnSpPr>
        <p:spPr>
          <a:xfrm>
            <a:off x="5181904" y="5515958"/>
            <a:ext cx="214896"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760726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842322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0"/>
          </p:cNvCxnSpPr>
          <p:nvPr/>
        </p:nvCxnSpPr>
        <p:spPr>
          <a:xfrm flipH="1">
            <a:off x="7859268" y="4705948"/>
            <a:ext cx="261018"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0"/>
          </p:cNvCxnSpPr>
          <p:nvPr/>
        </p:nvCxnSpPr>
        <p:spPr>
          <a:xfrm>
            <a:off x="8476668" y="4705948"/>
            <a:ext cx="198560"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4CE06EF-08A7-4536-8949-00791B4207C5}"/>
              </a:ext>
            </a:extLst>
          </p:cNvPr>
          <p:cNvSpPr/>
          <p:nvPr/>
        </p:nvSpPr>
        <p:spPr>
          <a:xfrm>
            <a:off x="2275102" y="1315717"/>
            <a:ext cx="431214" cy="1255180"/>
          </a:xfrm>
          <a:prstGeom prst="roundRect">
            <a:avLst>
              <a:gd name="adj" fmla="val 50000"/>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3" name="Rectangle: Rounded Corners 62">
            <a:extLst>
              <a:ext uri="{FF2B5EF4-FFF2-40B4-BE49-F238E27FC236}">
                <a16:creationId xmlns:a16="http://schemas.microsoft.com/office/drawing/2014/main" id="{FCF8980E-0724-47C6-B467-0F7507F8ADF0}"/>
              </a:ext>
            </a:extLst>
          </p:cNvPr>
          <p:cNvSpPr/>
          <p:nvPr/>
        </p:nvSpPr>
        <p:spPr>
          <a:xfrm>
            <a:off x="4222995" y="5060311"/>
            <a:ext cx="1589977" cy="1593230"/>
          </a:xfrm>
          <a:prstGeom prst="roundRect">
            <a:avLst>
              <a:gd name="adj" fmla="val 33229"/>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9" name="Rectangle 3">
            <a:extLst>
              <a:ext uri="{FF2B5EF4-FFF2-40B4-BE49-F238E27FC236}">
                <a16:creationId xmlns:a16="http://schemas.microsoft.com/office/drawing/2014/main" id="{B96C4B75-465D-4733-BC46-2957E80E6381}"/>
              </a:ext>
            </a:extLst>
          </p:cNvPr>
          <p:cNvSpPr txBox="1">
            <a:spLocks noChangeArrowheads="1"/>
          </p:cNvSpPr>
          <p:nvPr/>
        </p:nvSpPr>
        <p:spPr bwMode="auto">
          <a:xfrm>
            <a:off x="176219" y="2893782"/>
            <a:ext cx="3962400" cy="341831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16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7" name="Line 75">
            <a:extLst>
              <a:ext uri="{FF2B5EF4-FFF2-40B4-BE49-F238E27FC236}">
                <a16:creationId xmlns:a16="http://schemas.microsoft.com/office/drawing/2014/main" id="{BE4DA8CE-6979-4443-9A0E-91B91191966A}"/>
              </a:ext>
            </a:extLst>
          </p:cNvPr>
          <p:cNvSpPr>
            <a:spLocks noChangeShapeType="1"/>
          </p:cNvSpPr>
          <p:nvPr/>
        </p:nvSpPr>
        <p:spPr bwMode="auto">
          <a:xfrm flipH="1" flipV="1">
            <a:off x="5115668" y="5570764"/>
            <a:ext cx="186223" cy="40804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58" name="Rectangle: Rounded Corners 57">
            <a:extLst>
              <a:ext uri="{FF2B5EF4-FFF2-40B4-BE49-F238E27FC236}">
                <a16:creationId xmlns:a16="http://schemas.microsoft.com/office/drawing/2014/main" id="{9B1B75A5-7764-481B-8256-68848A951277}"/>
              </a:ext>
            </a:extLst>
          </p:cNvPr>
          <p:cNvSpPr/>
          <p:nvPr/>
        </p:nvSpPr>
        <p:spPr>
          <a:xfrm>
            <a:off x="216772" y="3201869"/>
            <a:ext cx="3921847" cy="2053987"/>
          </a:xfrm>
          <a:prstGeom prst="roundRect">
            <a:avLst>
              <a:gd name="adj" fmla="val 4927"/>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9" name="Rectangle: Rounded Corners 58">
            <a:extLst>
              <a:ext uri="{FF2B5EF4-FFF2-40B4-BE49-F238E27FC236}">
                <a16:creationId xmlns:a16="http://schemas.microsoft.com/office/drawing/2014/main" id="{BEE81982-9F80-4AD3-A95C-77B413598715}"/>
              </a:ext>
            </a:extLst>
          </p:cNvPr>
          <p:cNvSpPr/>
          <p:nvPr/>
        </p:nvSpPr>
        <p:spPr>
          <a:xfrm>
            <a:off x="176219" y="5563943"/>
            <a:ext cx="3921847" cy="249027"/>
          </a:xfrm>
          <a:prstGeom prst="roundRect">
            <a:avLst>
              <a:gd name="adj" fmla="val 4927"/>
            </a:avLst>
          </a:prstGeom>
          <a:noFill/>
          <a:ln>
            <a:solidFill>
              <a:srgbClr val="FF0066"/>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60" name="Oval 59">
            <a:extLst>
              <a:ext uri="{FF2B5EF4-FFF2-40B4-BE49-F238E27FC236}">
                <a16:creationId xmlns:a16="http://schemas.microsoft.com/office/drawing/2014/main" id="{AF23B0EC-8C5C-4C50-BE5F-83923438377F}"/>
              </a:ext>
            </a:extLst>
          </p:cNvPr>
          <p:cNvSpPr/>
          <p:nvPr/>
        </p:nvSpPr>
        <p:spPr>
          <a:xfrm>
            <a:off x="4753987" y="5106656"/>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61" name="Oval 60">
            <a:extLst>
              <a:ext uri="{FF2B5EF4-FFF2-40B4-BE49-F238E27FC236}">
                <a16:creationId xmlns:a16="http://schemas.microsoft.com/office/drawing/2014/main" id="{07598492-C1FB-4B28-9853-932ECE7E4975}"/>
              </a:ext>
            </a:extLst>
          </p:cNvPr>
          <p:cNvSpPr/>
          <p:nvPr/>
        </p:nvSpPr>
        <p:spPr>
          <a:xfrm>
            <a:off x="5147074" y="5971349"/>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spTree>
    <p:extLst>
      <p:ext uri="{BB962C8B-B14F-4D97-AF65-F5344CB8AC3E}">
        <p14:creationId xmlns:p14="http://schemas.microsoft.com/office/powerpoint/2010/main" val="32308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par>
                          <p:cTn id="19" fill="hold">
                            <p:stCondLst>
                              <p:cond delay="0"/>
                            </p:stCondLst>
                            <p:childTnLst>
                              <p:par>
                                <p:cTn id="20" presetID="1" presetClass="emph" presetSubtype="2" fill="hold" nodeType="afterEffect">
                                  <p:stCondLst>
                                    <p:cond delay="0"/>
                                  </p:stCondLst>
                                  <p:childTnLst>
                                    <p:animClr clrSpc="rgb" dir="cw">
                                      <p:cBhvr>
                                        <p:cTn id="21" dur="500" fill="hold"/>
                                        <p:tgtEl>
                                          <p:spTgt spid="146"/>
                                        </p:tgtEl>
                                        <p:attrNameLst>
                                          <p:attrName>fillcolor</p:attrName>
                                        </p:attrNameLst>
                                      </p:cBhvr>
                                      <p:to>
                                        <a:srgbClr val="990033"/>
                                      </p:to>
                                    </p:animClr>
                                    <p:set>
                                      <p:cBhvr>
                                        <p:cTn id="22" dur="500" fill="hold"/>
                                        <p:tgtEl>
                                          <p:spTgt spid="146"/>
                                        </p:tgtEl>
                                        <p:attrNameLst>
                                          <p:attrName>fill.type</p:attrName>
                                        </p:attrNameLst>
                                      </p:cBhvr>
                                      <p:to>
                                        <p:strVal val="solid"/>
                                      </p:to>
                                    </p:set>
                                    <p:set>
                                      <p:cBhvr>
                                        <p:cTn id="23" dur="500" fill="hold"/>
                                        <p:tgtEl>
                                          <p:spTgt spid="146"/>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152"/>
                                        </p:tgtEl>
                                        <p:attrNameLst>
                                          <p:attrName>fillcolor</p:attrName>
                                        </p:attrNameLst>
                                      </p:cBhvr>
                                      <p:to>
                                        <a:srgbClr val="990033"/>
                                      </p:to>
                                    </p:animClr>
                                    <p:set>
                                      <p:cBhvr>
                                        <p:cTn id="26" dur="500" fill="hold"/>
                                        <p:tgtEl>
                                          <p:spTgt spid="152"/>
                                        </p:tgtEl>
                                        <p:attrNameLst>
                                          <p:attrName>fill.type</p:attrName>
                                        </p:attrNameLst>
                                      </p:cBhvr>
                                      <p:to>
                                        <p:strVal val="solid"/>
                                      </p:to>
                                    </p:set>
                                    <p:set>
                                      <p:cBhvr>
                                        <p:cTn id="27" dur="500" fill="hold"/>
                                        <p:tgtEl>
                                          <p:spTgt spid="152"/>
                                        </p:tgtEl>
                                        <p:attrNameLst>
                                          <p:attrName>fill.on</p:attrName>
                                        </p:attrNameLst>
                                      </p:cBhvr>
                                      <p:to>
                                        <p:strVal val="true"/>
                                      </p:to>
                                    </p:set>
                                  </p:childTnLst>
                                </p:cTn>
                              </p:par>
                              <p:par>
                                <p:cTn id="28" presetID="1" presetClass="exit" presetSubtype="0" fill="hold" grpId="1" nodeType="withEffect">
                                  <p:stCondLst>
                                    <p:cond delay="0"/>
                                  </p:stCondLst>
                                  <p:childTnLst>
                                    <p:set>
                                      <p:cBhvr>
                                        <p:cTn id="29" dur="1" fill="hold">
                                          <p:stCondLst>
                                            <p:cond delay="0"/>
                                          </p:stCondLst>
                                        </p:cTn>
                                        <p:tgtEl>
                                          <p:spTgt spid="5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59"/>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57"/>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3" grpId="0" animBg="1"/>
      <p:bldP spid="63" grpId="1" animBg="1"/>
      <p:bldP spid="57" grpId="0" animBg="1"/>
      <p:bldP spid="57" grpId="1" animBg="1"/>
      <p:bldP spid="58" grpId="0" animBg="1"/>
      <p:bldP spid="58" grpId="1" animBg="1"/>
      <p:bldP spid="59" grpId="0" animBg="1"/>
      <p:bldP spid="59" grpId="1" animBg="1"/>
      <p:bldP spid="60" grpId="0" animBg="1"/>
      <p:bldP spid="6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CD956F-DBB7-4BA2-B742-6EF69C7C8D06}"/>
              </a:ext>
            </a:extLst>
          </p:cNvPr>
          <p:cNvSpPr>
            <a:spLocks noGrp="1" noChangeArrowheads="1"/>
          </p:cNvSpPr>
          <p:nvPr>
            <p:ph type="title"/>
          </p:nvPr>
        </p:nvSpPr>
        <p:spPr>
          <a:xfrm>
            <a:off x="457200" y="224435"/>
            <a:ext cx="5355772" cy="740130"/>
          </a:xfrm>
        </p:spPr>
        <p:txBody>
          <a:bodyPr/>
          <a:lstStyle/>
          <a:p>
            <a:r>
              <a:rPr lang="en-US" altLang="ti-ET" dirty="0"/>
              <a:t>Binary heap - array</a:t>
            </a:r>
          </a:p>
        </p:txBody>
      </p:sp>
      <p:graphicFrame>
        <p:nvGraphicFramePr>
          <p:cNvPr id="3" name="Table 3">
            <a:extLst>
              <a:ext uri="{FF2B5EF4-FFF2-40B4-BE49-F238E27FC236}">
                <a16:creationId xmlns:a16="http://schemas.microsoft.com/office/drawing/2014/main" id="{1968D9BE-5FD4-4B4D-80B1-6CF5A8E41455}"/>
              </a:ext>
            </a:extLst>
          </p:cNvPr>
          <p:cNvGraphicFramePr>
            <a:graphicFrameLocks noGrp="1"/>
          </p:cNvGraphicFramePr>
          <p:nvPr/>
        </p:nvGraphicFramePr>
        <p:xfrm>
          <a:off x="457199" y="1595537"/>
          <a:ext cx="8131301" cy="975360"/>
        </p:xfrm>
        <a:graphic>
          <a:graphicData uri="http://schemas.openxmlformats.org/drawingml/2006/table">
            <a:tbl>
              <a:tblPr firstRow="1" bandRow="1">
                <a:tableStyleId>{5C22544A-7EE6-4342-B048-85BDC9FD1C3A}</a:tableStyleId>
              </a:tblPr>
              <a:tblGrid>
                <a:gridCol w="595727">
                  <a:extLst>
                    <a:ext uri="{9D8B030D-6E8A-4147-A177-3AD203B41FA5}">
                      <a16:colId xmlns:a16="http://schemas.microsoft.com/office/drawing/2014/main" val="15098531"/>
                    </a:ext>
                  </a:extLst>
                </a:gridCol>
                <a:gridCol w="595727">
                  <a:extLst>
                    <a:ext uri="{9D8B030D-6E8A-4147-A177-3AD203B41FA5}">
                      <a16:colId xmlns:a16="http://schemas.microsoft.com/office/drawing/2014/main" val="2673242417"/>
                    </a:ext>
                  </a:extLst>
                </a:gridCol>
                <a:gridCol w="595727">
                  <a:extLst>
                    <a:ext uri="{9D8B030D-6E8A-4147-A177-3AD203B41FA5}">
                      <a16:colId xmlns:a16="http://schemas.microsoft.com/office/drawing/2014/main" val="3028489934"/>
                    </a:ext>
                  </a:extLst>
                </a:gridCol>
                <a:gridCol w="595727">
                  <a:extLst>
                    <a:ext uri="{9D8B030D-6E8A-4147-A177-3AD203B41FA5}">
                      <a16:colId xmlns:a16="http://schemas.microsoft.com/office/drawing/2014/main" val="897102789"/>
                    </a:ext>
                  </a:extLst>
                </a:gridCol>
                <a:gridCol w="595727">
                  <a:extLst>
                    <a:ext uri="{9D8B030D-6E8A-4147-A177-3AD203B41FA5}">
                      <a16:colId xmlns:a16="http://schemas.microsoft.com/office/drawing/2014/main" val="3716555732"/>
                    </a:ext>
                  </a:extLst>
                </a:gridCol>
                <a:gridCol w="595727">
                  <a:extLst>
                    <a:ext uri="{9D8B030D-6E8A-4147-A177-3AD203B41FA5}">
                      <a16:colId xmlns:a16="http://schemas.microsoft.com/office/drawing/2014/main" val="136012951"/>
                    </a:ext>
                  </a:extLst>
                </a:gridCol>
                <a:gridCol w="595727">
                  <a:extLst>
                    <a:ext uri="{9D8B030D-6E8A-4147-A177-3AD203B41FA5}">
                      <a16:colId xmlns:a16="http://schemas.microsoft.com/office/drawing/2014/main" val="930710241"/>
                    </a:ext>
                  </a:extLst>
                </a:gridCol>
                <a:gridCol w="595727">
                  <a:extLst>
                    <a:ext uri="{9D8B030D-6E8A-4147-A177-3AD203B41FA5}">
                      <a16:colId xmlns:a16="http://schemas.microsoft.com/office/drawing/2014/main" val="63491534"/>
                    </a:ext>
                  </a:extLst>
                </a:gridCol>
                <a:gridCol w="595727">
                  <a:extLst>
                    <a:ext uri="{9D8B030D-6E8A-4147-A177-3AD203B41FA5}">
                      <a16:colId xmlns:a16="http://schemas.microsoft.com/office/drawing/2014/main" val="692270050"/>
                    </a:ext>
                  </a:extLst>
                </a:gridCol>
                <a:gridCol w="595727">
                  <a:extLst>
                    <a:ext uri="{9D8B030D-6E8A-4147-A177-3AD203B41FA5}">
                      <a16:colId xmlns:a16="http://schemas.microsoft.com/office/drawing/2014/main" val="3555542751"/>
                    </a:ext>
                  </a:extLst>
                </a:gridCol>
                <a:gridCol w="419877">
                  <a:extLst>
                    <a:ext uri="{9D8B030D-6E8A-4147-A177-3AD203B41FA5}">
                      <a16:colId xmlns:a16="http://schemas.microsoft.com/office/drawing/2014/main" val="1115200113"/>
                    </a:ext>
                  </a:extLst>
                </a:gridCol>
                <a:gridCol w="447870">
                  <a:extLst>
                    <a:ext uri="{9D8B030D-6E8A-4147-A177-3AD203B41FA5}">
                      <a16:colId xmlns:a16="http://schemas.microsoft.com/office/drawing/2014/main" val="2864060729"/>
                    </a:ext>
                  </a:extLst>
                </a:gridCol>
                <a:gridCol w="447869">
                  <a:extLst>
                    <a:ext uri="{9D8B030D-6E8A-4147-A177-3AD203B41FA5}">
                      <a16:colId xmlns:a16="http://schemas.microsoft.com/office/drawing/2014/main" val="3069586196"/>
                    </a:ext>
                  </a:extLst>
                </a:gridCol>
                <a:gridCol w="401216">
                  <a:extLst>
                    <a:ext uri="{9D8B030D-6E8A-4147-A177-3AD203B41FA5}">
                      <a16:colId xmlns:a16="http://schemas.microsoft.com/office/drawing/2014/main" val="4080902897"/>
                    </a:ext>
                  </a:extLst>
                </a:gridCol>
                <a:gridCol w="457199">
                  <a:extLst>
                    <a:ext uri="{9D8B030D-6E8A-4147-A177-3AD203B41FA5}">
                      <a16:colId xmlns:a16="http://schemas.microsoft.com/office/drawing/2014/main" val="1464616955"/>
                    </a:ext>
                  </a:extLst>
                </a:gridCol>
              </a:tblGrid>
              <a:tr h="0">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16</a:t>
                      </a:r>
                      <a:endParaRPr lang="ti-ET" sz="2000" dirty="0">
                        <a:solidFill>
                          <a:schemeClr val="bg1"/>
                        </a:solidFill>
                        <a:cs typeface="Times New Roman" panose="02020603050405020304" pitchFamily="18"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3</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9</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5</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4</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a:t>
                      </a: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tc>
                  <a:txBody>
                    <a:bodyPr/>
                    <a:lstStyle/>
                    <a:p>
                      <a:pPr algn="ctr"/>
                      <a:endParaRPr lang="ti-ET" sz="2000" dirty="0">
                        <a:solidFill>
                          <a:schemeClr val="bg1"/>
                        </a:solidFill>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66FF"/>
                    </a:solidFill>
                  </a:tcPr>
                </a:tc>
                <a:extLst>
                  <a:ext uri="{0D108BD9-81ED-4DB2-BD59-A6C34878D82A}">
                    <a16:rowId xmlns:a16="http://schemas.microsoft.com/office/drawing/2014/main" val="2996712914"/>
                  </a:ext>
                </a:extLst>
              </a:tr>
              <a:tr h="0">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12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800" b="1"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ti-ET" sz="700" dirty="0"/>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534757"/>
                  </a:ext>
                </a:extLst>
              </a:tr>
              <a:tr h="0">
                <a:tc>
                  <a:txBody>
                    <a:bodyPr/>
                    <a:lstStyle/>
                    <a:p>
                      <a:pPr algn="ctr"/>
                      <a:r>
                        <a:rPr lang="en-US" sz="1400" b="1" dirty="0">
                          <a:latin typeface="Courier New" panose="02070309020205020404" pitchFamily="49" charset="0"/>
                          <a:cs typeface="Courier New" panose="02070309020205020404" pitchFamily="49" charset="0"/>
                        </a:rPr>
                        <a:t>1</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3</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4</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5</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6</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7</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8</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9</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10</a:t>
                      </a:r>
                      <a:endParaRPr lang="ti-ET" sz="14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ti-ET" sz="1200" b="1" dirty="0">
                        <a:cs typeface="Courier New" panose="02070309020205020404" pitchFamily="49"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2659148"/>
                  </a:ext>
                </a:extLst>
              </a:tr>
            </a:tbl>
          </a:graphicData>
        </a:graphic>
      </p:graphicFrame>
      <p:sp>
        <p:nvSpPr>
          <p:cNvPr id="4" name="Rectangle 3">
            <a:extLst>
              <a:ext uri="{FF2B5EF4-FFF2-40B4-BE49-F238E27FC236}">
                <a16:creationId xmlns:a16="http://schemas.microsoft.com/office/drawing/2014/main" id="{CEF5FBCA-4F48-480D-AB22-830F132F02E4}"/>
              </a:ext>
            </a:extLst>
          </p:cNvPr>
          <p:cNvSpPr/>
          <p:nvPr/>
        </p:nvSpPr>
        <p:spPr>
          <a:xfrm>
            <a:off x="73212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7" name="Rectangle 36">
            <a:extLst>
              <a:ext uri="{FF2B5EF4-FFF2-40B4-BE49-F238E27FC236}">
                <a16:creationId xmlns:a16="http://schemas.microsoft.com/office/drawing/2014/main" id="{286B2EAF-CD42-45D5-8C64-A1D5D096E50C}"/>
              </a:ext>
            </a:extLst>
          </p:cNvPr>
          <p:cNvSpPr/>
          <p:nvPr/>
        </p:nvSpPr>
        <p:spPr>
          <a:xfrm>
            <a:off x="1319955"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8" name="Rectangle 37">
            <a:extLst>
              <a:ext uri="{FF2B5EF4-FFF2-40B4-BE49-F238E27FC236}">
                <a16:creationId xmlns:a16="http://schemas.microsoft.com/office/drawing/2014/main" id="{9EE796B5-2182-4678-8A44-39B3DF393D48}"/>
              </a:ext>
            </a:extLst>
          </p:cNvPr>
          <p:cNvSpPr/>
          <p:nvPr/>
        </p:nvSpPr>
        <p:spPr>
          <a:xfrm>
            <a:off x="1955161"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39" name="Rectangle 38">
            <a:extLst>
              <a:ext uri="{FF2B5EF4-FFF2-40B4-BE49-F238E27FC236}">
                <a16:creationId xmlns:a16="http://schemas.microsoft.com/office/drawing/2014/main" id="{40F8EE11-5064-467D-A93C-702E3AAC4804}"/>
              </a:ext>
            </a:extLst>
          </p:cNvPr>
          <p:cNvSpPr/>
          <p:nvPr/>
        </p:nvSpPr>
        <p:spPr>
          <a:xfrm>
            <a:off x="2488456"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0" name="Rectangle 39">
            <a:extLst>
              <a:ext uri="{FF2B5EF4-FFF2-40B4-BE49-F238E27FC236}">
                <a16:creationId xmlns:a16="http://schemas.microsoft.com/office/drawing/2014/main" id="{3CC0FA62-88F6-4850-9920-A87077B8AB3F}"/>
              </a:ext>
            </a:extLst>
          </p:cNvPr>
          <p:cNvSpPr/>
          <p:nvPr/>
        </p:nvSpPr>
        <p:spPr>
          <a:xfrm>
            <a:off x="310427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1" name="Rectangle 40">
            <a:extLst>
              <a:ext uri="{FF2B5EF4-FFF2-40B4-BE49-F238E27FC236}">
                <a16:creationId xmlns:a16="http://schemas.microsoft.com/office/drawing/2014/main" id="{0FFA06B2-D397-4663-8B30-5847B6994B26}"/>
              </a:ext>
            </a:extLst>
          </p:cNvPr>
          <p:cNvSpPr/>
          <p:nvPr/>
        </p:nvSpPr>
        <p:spPr>
          <a:xfrm>
            <a:off x="367678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2" name="Rectangle 41">
            <a:extLst>
              <a:ext uri="{FF2B5EF4-FFF2-40B4-BE49-F238E27FC236}">
                <a16:creationId xmlns:a16="http://schemas.microsoft.com/office/drawing/2014/main" id="{BF9FA7A4-C430-4BA7-8559-0C90F51DF204}"/>
              </a:ext>
            </a:extLst>
          </p:cNvPr>
          <p:cNvSpPr/>
          <p:nvPr/>
        </p:nvSpPr>
        <p:spPr>
          <a:xfrm>
            <a:off x="4284130"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3" name="Rectangle 42">
            <a:extLst>
              <a:ext uri="{FF2B5EF4-FFF2-40B4-BE49-F238E27FC236}">
                <a16:creationId xmlns:a16="http://schemas.microsoft.com/office/drawing/2014/main" id="{9B2F8F35-5F19-4937-A934-D75B791BB627}"/>
              </a:ext>
            </a:extLst>
          </p:cNvPr>
          <p:cNvSpPr/>
          <p:nvPr/>
        </p:nvSpPr>
        <p:spPr>
          <a:xfrm>
            <a:off x="4860607"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4" name="Rectangle 43">
            <a:extLst>
              <a:ext uri="{FF2B5EF4-FFF2-40B4-BE49-F238E27FC236}">
                <a16:creationId xmlns:a16="http://schemas.microsoft.com/office/drawing/2014/main" id="{A51C9CBA-8100-44D8-AE6D-15FCDDA85072}"/>
              </a:ext>
            </a:extLst>
          </p:cNvPr>
          <p:cNvSpPr/>
          <p:nvPr/>
        </p:nvSpPr>
        <p:spPr>
          <a:xfrm>
            <a:off x="5414772"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5" name="Rectangle 44">
            <a:extLst>
              <a:ext uri="{FF2B5EF4-FFF2-40B4-BE49-F238E27FC236}">
                <a16:creationId xmlns:a16="http://schemas.microsoft.com/office/drawing/2014/main" id="{6F23BE1E-08CA-4B5F-B1F7-5C49D0AE26E6}"/>
              </a:ext>
            </a:extLst>
          </p:cNvPr>
          <p:cNvSpPr/>
          <p:nvPr/>
        </p:nvSpPr>
        <p:spPr>
          <a:xfrm>
            <a:off x="6041479" y="1608493"/>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6" name="Rectangle 45">
            <a:extLst>
              <a:ext uri="{FF2B5EF4-FFF2-40B4-BE49-F238E27FC236}">
                <a16:creationId xmlns:a16="http://schemas.microsoft.com/office/drawing/2014/main" id="{BF4CED26-802E-4A29-8CD1-1AD693A1BAF2}"/>
              </a:ext>
            </a:extLst>
          </p:cNvPr>
          <p:cNvSpPr/>
          <p:nvPr/>
        </p:nvSpPr>
        <p:spPr>
          <a:xfrm>
            <a:off x="72590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7" name="Rectangle 46">
            <a:extLst>
              <a:ext uri="{FF2B5EF4-FFF2-40B4-BE49-F238E27FC236}">
                <a16:creationId xmlns:a16="http://schemas.microsoft.com/office/drawing/2014/main" id="{A728F5AA-96C3-4D5C-8E9D-DAF216D9663A}"/>
              </a:ext>
            </a:extLst>
          </p:cNvPr>
          <p:cNvSpPr/>
          <p:nvPr/>
        </p:nvSpPr>
        <p:spPr>
          <a:xfrm>
            <a:off x="1313730"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8" name="Rectangle 47">
            <a:extLst>
              <a:ext uri="{FF2B5EF4-FFF2-40B4-BE49-F238E27FC236}">
                <a16:creationId xmlns:a16="http://schemas.microsoft.com/office/drawing/2014/main" id="{DE9DA203-99D6-459C-9B79-30608F6F5A45}"/>
              </a:ext>
            </a:extLst>
          </p:cNvPr>
          <p:cNvSpPr/>
          <p:nvPr/>
        </p:nvSpPr>
        <p:spPr>
          <a:xfrm>
            <a:off x="1948936"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49" name="Rectangle 48">
            <a:extLst>
              <a:ext uri="{FF2B5EF4-FFF2-40B4-BE49-F238E27FC236}">
                <a16:creationId xmlns:a16="http://schemas.microsoft.com/office/drawing/2014/main" id="{D3087ABB-25DF-4170-9049-2D5C56AE28EF}"/>
              </a:ext>
            </a:extLst>
          </p:cNvPr>
          <p:cNvSpPr/>
          <p:nvPr/>
        </p:nvSpPr>
        <p:spPr>
          <a:xfrm>
            <a:off x="2482231"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0" name="Rectangle 49">
            <a:extLst>
              <a:ext uri="{FF2B5EF4-FFF2-40B4-BE49-F238E27FC236}">
                <a16:creationId xmlns:a16="http://schemas.microsoft.com/office/drawing/2014/main" id="{29CFD618-E2ED-4E72-B521-91D67FCF30B2}"/>
              </a:ext>
            </a:extLst>
          </p:cNvPr>
          <p:cNvSpPr/>
          <p:nvPr/>
        </p:nvSpPr>
        <p:spPr>
          <a:xfrm>
            <a:off x="309805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1" name="Rectangle 50">
            <a:extLst>
              <a:ext uri="{FF2B5EF4-FFF2-40B4-BE49-F238E27FC236}">
                <a16:creationId xmlns:a16="http://schemas.microsoft.com/office/drawing/2014/main" id="{9C05DF51-8417-4D63-A091-E7BC7E75F4AA}"/>
              </a:ext>
            </a:extLst>
          </p:cNvPr>
          <p:cNvSpPr/>
          <p:nvPr/>
        </p:nvSpPr>
        <p:spPr>
          <a:xfrm>
            <a:off x="367056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2" name="Rectangle 51">
            <a:extLst>
              <a:ext uri="{FF2B5EF4-FFF2-40B4-BE49-F238E27FC236}">
                <a16:creationId xmlns:a16="http://schemas.microsoft.com/office/drawing/2014/main" id="{646B7CB5-CEEA-4FB5-8FAC-A94BEA479EA6}"/>
              </a:ext>
            </a:extLst>
          </p:cNvPr>
          <p:cNvSpPr/>
          <p:nvPr/>
        </p:nvSpPr>
        <p:spPr>
          <a:xfrm>
            <a:off x="4277905"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3" name="Rectangle 52">
            <a:extLst>
              <a:ext uri="{FF2B5EF4-FFF2-40B4-BE49-F238E27FC236}">
                <a16:creationId xmlns:a16="http://schemas.microsoft.com/office/drawing/2014/main" id="{D52B575C-A66C-459C-A24A-E2709DCE8704}"/>
              </a:ext>
            </a:extLst>
          </p:cNvPr>
          <p:cNvSpPr/>
          <p:nvPr/>
        </p:nvSpPr>
        <p:spPr>
          <a:xfrm>
            <a:off x="4854382"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4" name="Rectangle 53">
            <a:extLst>
              <a:ext uri="{FF2B5EF4-FFF2-40B4-BE49-F238E27FC236}">
                <a16:creationId xmlns:a16="http://schemas.microsoft.com/office/drawing/2014/main" id="{A955A36F-B3D9-4C67-A9C6-FBD09B26F3BD}"/>
              </a:ext>
            </a:extLst>
          </p:cNvPr>
          <p:cNvSpPr/>
          <p:nvPr/>
        </p:nvSpPr>
        <p:spPr>
          <a:xfrm>
            <a:off x="5408547"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55" name="Rectangle 54">
            <a:extLst>
              <a:ext uri="{FF2B5EF4-FFF2-40B4-BE49-F238E27FC236}">
                <a16:creationId xmlns:a16="http://schemas.microsoft.com/office/drawing/2014/main" id="{BE647A04-EE69-43E5-833F-3CFB32943B97}"/>
              </a:ext>
            </a:extLst>
          </p:cNvPr>
          <p:cNvSpPr/>
          <p:nvPr/>
        </p:nvSpPr>
        <p:spPr>
          <a:xfrm>
            <a:off x="6035254" y="1928834"/>
            <a:ext cx="72000" cy="720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cxnSp>
        <p:nvCxnSpPr>
          <p:cNvPr id="65" name="Connector: Curved 64">
            <a:extLst>
              <a:ext uri="{FF2B5EF4-FFF2-40B4-BE49-F238E27FC236}">
                <a16:creationId xmlns:a16="http://schemas.microsoft.com/office/drawing/2014/main" id="{FF9E06BA-FF60-4606-8171-DB7A824AD339}"/>
              </a:ext>
            </a:extLst>
          </p:cNvPr>
          <p:cNvCxnSpPr>
            <a:cxnSpLocks/>
            <a:stCxn id="38" idx="0"/>
            <a:endCxn id="41" idx="0"/>
          </p:cNvCxnSpPr>
          <p:nvPr/>
        </p:nvCxnSpPr>
        <p:spPr>
          <a:xfrm rot="5400000" flipH="1" flipV="1">
            <a:off x="2851974" y="747680"/>
            <a:ext cx="12700" cy="1721626"/>
          </a:xfrm>
          <a:prstGeom prst="curvedConnector3">
            <a:avLst>
              <a:gd name="adj1" fmla="val 106531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63B9525E-2660-4BA4-9BBD-FDFED910D73A}"/>
              </a:ext>
            </a:extLst>
          </p:cNvPr>
          <p:cNvCxnSpPr>
            <a:cxnSpLocks/>
            <a:stCxn id="38" idx="0"/>
            <a:endCxn id="42" idx="0"/>
          </p:cNvCxnSpPr>
          <p:nvPr/>
        </p:nvCxnSpPr>
        <p:spPr>
          <a:xfrm rot="5400000" flipH="1" flipV="1">
            <a:off x="3155645" y="444009"/>
            <a:ext cx="12700" cy="2328969"/>
          </a:xfrm>
          <a:prstGeom prst="curvedConnector3">
            <a:avLst>
              <a:gd name="adj1" fmla="val 172643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or: Curved 66">
            <a:extLst>
              <a:ext uri="{FF2B5EF4-FFF2-40B4-BE49-F238E27FC236}">
                <a16:creationId xmlns:a16="http://schemas.microsoft.com/office/drawing/2014/main" id="{551E0030-D6ED-4057-B286-4BDCA945E6FD}"/>
              </a:ext>
            </a:extLst>
          </p:cNvPr>
          <p:cNvCxnSpPr>
            <a:cxnSpLocks/>
            <a:stCxn id="40" idx="0"/>
            <a:endCxn id="45" idx="0"/>
          </p:cNvCxnSpPr>
          <p:nvPr/>
        </p:nvCxnSpPr>
        <p:spPr>
          <a:xfrm rot="5400000" flipH="1" flipV="1">
            <a:off x="4608878" y="139892"/>
            <a:ext cx="12700" cy="2937202"/>
          </a:xfrm>
          <a:prstGeom prst="curvedConnector3">
            <a:avLst>
              <a:gd name="adj1" fmla="val 2093858"/>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E87C3C63-5D70-4EC0-8714-532CCAF31A06}"/>
              </a:ext>
            </a:extLst>
          </p:cNvPr>
          <p:cNvCxnSpPr>
            <a:cxnSpLocks/>
            <a:stCxn id="47" idx="2"/>
            <a:endCxn id="49" idx="2"/>
          </p:cNvCxnSpPr>
          <p:nvPr/>
        </p:nvCxnSpPr>
        <p:spPr>
          <a:xfrm rot="16200000" flipH="1">
            <a:off x="1933980" y="1416583"/>
            <a:ext cx="12700" cy="1168501"/>
          </a:xfrm>
          <a:prstGeom prst="curvedConnector3">
            <a:avLst>
              <a:gd name="adj1" fmla="val 991819"/>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Curved 95">
            <a:extLst>
              <a:ext uri="{FF2B5EF4-FFF2-40B4-BE49-F238E27FC236}">
                <a16:creationId xmlns:a16="http://schemas.microsoft.com/office/drawing/2014/main" id="{7165D86F-ABA6-4979-92C6-38CD76451A02}"/>
              </a:ext>
            </a:extLst>
          </p:cNvPr>
          <p:cNvCxnSpPr>
            <a:cxnSpLocks/>
            <a:stCxn id="47" idx="2"/>
            <a:endCxn id="50" idx="2"/>
          </p:cNvCxnSpPr>
          <p:nvPr/>
        </p:nvCxnSpPr>
        <p:spPr>
          <a:xfrm rot="16200000" flipH="1">
            <a:off x="2241891" y="1108673"/>
            <a:ext cx="12700" cy="1784322"/>
          </a:xfrm>
          <a:prstGeom prst="curvedConnector3">
            <a:avLst>
              <a:gd name="adj1" fmla="val 1726535"/>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Connector: Curved 99">
            <a:extLst>
              <a:ext uri="{FF2B5EF4-FFF2-40B4-BE49-F238E27FC236}">
                <a16:creationId xmlns:a16="http://schemas.microsoft.com/office/drawing/2014/main" id="{619DA021-8339-4549-B5B8-EA93781FEEE3}"/>
              </a:ext>
            </a:extLst>
          </p:cNvPr>
          <p:cNvCxnSpPr>
            <a:cxnSpLocks/>
            <a:stCxn id="49" idx="2"/>
            <a:endCxn id="54" idx="2"/>
          </p:cNvCxnSpPr>
          <p:nvPr/>
        </p:nvCxnSpPr>
        <p:spPr>
          <a:xfrm rot="16200000" flipH="1">
            <a:off x="3981389" y="537676"/>
            <a:ext cx="12700" cy="2926316"/>
          </a:xfrm>
          <a:prstGeom prst="curvedConnector3">
            <a:avLst>
              <a:gd name="adj1" fmla="val 2534701"/>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504A83FD-420F-49FF-8EF6-6EADC7D3B393}"/>
              </a:ext>
            </a:extLst>
          </p:cNvPr>
          <p:cNvCxnSpPr>
            <a:cxnSpLocks/>
            <a:stCxn id="49" idx="2"/>
            <a:endCxn id="53" idx="2"/>
          </p:cNvCxnSpPr>
          <p:nvPr/>
        </p:nvCxnSpPr>
        <p:spPr>
          <a:xfrm rot="16200000" flipH="1">
            <a:off x="3704306" y="814758"/>
            <a:ext cx="12700" cy="2372151"/>
          </a:xfrm>
          <a:prstGeom prst="curvedConnector3">
            <a:avLst>
              <a:gd name="adj1" fmla="val 121222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FC56A308-5CE0-4DDE-B0F9-9A1C9C9DA0D4}"/>
              </a:ext>
            </a:extLst>
          </p:cNvPr>
          <p:cNvSpPr/>
          <p:nvPr/>
        </p:nvSpPr>
        <p:spPr>
          <a:xfrm>
            <a:off x="7086481" y="3258238"/>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16</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3" name="Oval 132">
            <a:extLst>
              <a:ext uri="{FF2B5EF4-FFF2-40B4-BE49-F238E27FC236}">
                <a16:creationId xmlns:a16="http://schemas.microsoft.com/office/drawing/2014/main" id="{20004172-4E32-475A-9D98-FEB815A30C1C}"/>
              </a:ext>
            </a:extLst>
          </p:cNvPr>
          <p:cNvSpPr/>
          <p:nvPr/>
        </p:nvSpPr>
        <p:spPr>
          <a:xfrm>
            <a:off x="5656812" y="4145123"/>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8</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34" name="Oval 133">
            <a:extLst>
              <a:ext uri="{FF2B5EF4-FFF2-40B4-BE49-F238E27FC236}">
                <a16:creationId xmlns:a16="http://schemas.microsoft.com/office/drawing/2014/main" id="{D7E544E0-D16F-4DF5-8066-2DD9C2B5084D}"/>
              </a:ext>
            </a:extLst>
          </p:cNvPr>
          <p:cNvSpPr/>
          <p:nvPr/>
        </p:nvSpPr>
        <p:spPr>
          <a:xfrm>
            <a:off x="8046477" y="427575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10</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6" name="Straight Arrow Connector 5">
            <a:extLst>
              <a:ext uri="{FF2B5EF4-FFF2-40B4-BE49-F238E27FC236}">
                <a16:creationId xmlns:a16="http://schemas.microsoft.com/office/drawing/2014/main" id="{0E3AD676-566C-4F01-BDD1-41B937421959}"/>
              </a:ext>
            </a:extLst>
          </p:cNvPr>
          <p:cNvCxnSpPr>
            <a:cxnSpLocks/>
            <a:stCxn id="2" idx="3"/>
            <a:endCxn id="133" idx="7"/>
          </p:cNvCxnSpPr>
          <p:nvPr/>
        </p:nvCxnSpPr>
        <p:spPr>
          <a:xfrm flipH="1">
            <a:off x="6087003" y="3688429"/>
            <a:ext cx="1073287" cy="530503"/>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94B153-CFD4-4F58-A5D3-36F2C335AA7E}"/>
              </a:ext>
            </a:extLst>
          </p:cNvPr>
          <p:cNvCxnSpPr>
            <a:cxnSpLocks/>
            <a:stCxn id="2" idx="5"/>
            <a:endCxn id="134" idx="0"/>
          </p:cNvCxnSpPr>
          <p:nvPr/>
        </p:nvCxnSpPr>
        <p:spPr>
          <a:xfrm>
            <a:off x="7516672" y="3688429"/>
            <a:ext cx="781805" cy="587328"/>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44D8C80F-B037-4D11-842E-37FE6E6B25C7}"/>
              </a:ext>
            </a:extLst>
          </p:cNvPr>
          <p:cNvSpPr/>
          <p:nvPr/>
        </p:nvSpPr>
        <p:spPr>
          <a:xfrm>
            <a:off x="5997063"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1</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38" name="Straight Arrow Connector 137">
            <a:extLst>
              <a:ext uri="{FF2B5EF4-FFF2-40B4-BE49-F238E27FC236}">
                <a16:creationId xmlns:a16="http://schemas.microsoft.com/office/drawing/2014/main" id="{E911F120-1E2C-486E-86DB-41AD54ED8C33}"/>
              </a:ext>
            </a:extLst>
          </p:cNvPr>
          <p:cNvCxnSpPr>
            <a:cxnSpLocks/>
            <a:stCxn id="147" idx="3"/>
            <a:endCxn id="136" idx="0"/>
          </p:cNvCxnSpPr>
          <p:nvPr/>
        </p:nvCxnSpPr>
        <p:spPr>
          <a:xfrm flipH="1">
            <a:off x="6249063" y="5515958"/>
            <a:ext cx="232179"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CECCF2F3-71E8-4C32-A870-DEEDF744B72E}"/>
              </a:ext>
            </a:extLst>
          </p:cNvPr>
          <p:cNvSpPr/>
          <p:nvPr/>
        </p:nvSpPr>
        <p:spPr>
          <a:xfrm>
            <a:off x="475171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4</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47" name="Oval 146">
            <a:extLst>
              <a:ext uri="{FF2B5EF4-FFF2-40B4-BE49-F238E27FC236}">
                <a16:creationId xmlns:a16="http://schemas.microsoft.com/office/drawing/2014/main" id="{31CCFCF2-01A5-4DFE-8C82-9518D65327D2}"/>
              </a:ext>
            </a:extLst>
          </p:cNvPr>
          <p:cNvSpPr/>
          <p:nvPr/>
        </p:nvSpPr>
        <p:spPr>
          <a:xfrm>
            <a:off x="6407433"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7</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48" name="Straight Arrow Connector 147">
            <a:extLst>
              <a:ext uri="{FF2B5EF4-FFF2-40B4-BE49-F238E27FC236}">
                <a16:creationId xmlns:a16="http://schemas.microsoft.com/office/drawing/2014/main" id="{1DCA20D5-55FF-448E-AEF7-41F2CCD21884}"/>
              </a:ext>
            </a:extLst>
          </p:cNvPr>
          <p:cNvCxnSpPr>
            <a:cxnSpLocks/>
            <a:stCxn id="133" idx="3"/>
            <a:endCxn id="146" idx="7"/>
          </p:cNvCxnSpPr>
          <p:nvPr/>
        </p:nvCxnSpPr>
        <p:spPr>
          <a:xfrm flipH="1">
            <a:off x="5181904" y="4575314"/>
            <a:ext cx="548717"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1BCBA63E-E8F9-47EF-922E-D90C2F2EA74F}"/>
              </a:ext>
            </a:extLst>
          </p:cNvPr>
          <p:cNvCxnSpPr>
            <a:cxnSpLocks/>
            <a:stCxn id="133" idx="5"/>
            <a:endCxn id="147" idx="1"/>
          </p:cNvCxnSpPr>
          <p:nvPr/>
        </p:nvCxnSpPr>
        <p:spPr>
          <a:xfrm>
            <a:off x="6087003" y="4575314"/>
            <a:ext cx="394239" cy="58426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AEF154D7-8827-41DA-B883-856E26B4C225}"/>
              </a:ext>
            </a:extLst>
          </p:cNvPr>
          <p:cNvSpPr/>
          <p:nvPr/>
        </p:nvSpPr>
        <p:spPr>
          <a:xfrm>
            <a:off x="4319518"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2</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52" name="Oval 151">
            <a:extLst>
              <a:ext uri="{FF2B5EF4-FFF2-40B4-BE49-F238E27FC236}">
                <a16:creationId xmlns:a16="http://schemas.microsoft.com/office/drawing/2014/main" id="{5C82A4CC-22CC-440C-8014-B44A9A978BE3}"/>
              </a:ext>
            </a:extLst>
          </p:cNvPr>
          <p:cNvSpPr/>
          <p:nvPr/>
        </p:nvSpPr>
        <p:spPr>
          <a:xfrm>
            <a:off x="5144800" y="5950460"/>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3</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53" name="Straight Arrow Connector 152">
            <a:extLst>
              <a:ext uri="{FF2B5EF4-FFF2-40B4-BE49-F238E27FC236}">
                <a16:creationId xmlns:a16="http://schemas.microsoft.com/office/drawing/2014/main" id="{AE01E28A-2523-4D18-AFE0-57EC7AD8B912}"/>
              </a:ext>
            </a:extLst>
          </p:cNvPr>
          <p:cNvCxnSpPr>
            <a:cxnSpLocks/>
            <a:stCxn id="146" idx="3"/>
            <a:endCxn id="151" idx="0"/>
          </p:cNvCxnSpPr>
          <p:nvPr/>
        </p:nvCxnSpPr>
        <p:spPr>
          <a:xfrm flipH="1">
            <a:off x="4571518" y="5515958"/>
            <a:ext cx="254004"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C6D5F29-108B-4908-A879-5D63F5F8B342}"/>
              </a:ext>
            </a:extLst>
          </p:cNvPr>
          <p:cNvCxnSpPr>
            <a:cxnSpLocks/>
            <a:stCxn id="146" idx="5"/>
            <a:endCxn id="152" idx="0"/>
          </p:cNvCxnSpPr>
          <p:nvPr/>
        </p:nvCxnSpPr>
        <p:spPr>
          <a:xfrm>
            <a:off x="5181904" y="5515958"/>
            <a:ext cx="214896" cy="434502"/>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3557D62C-BAA8-4D6B-83AF-D1F057A445C0}"/>
              </a:ext>
            </a:extLst>
          </p:cNvPr>
          <p:cNvSpPr/>
          <p:nvPr/>
        </p:nvSpPr>
        <p:spPr>
          <a:xfrm>
            <a:off x="760726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9</a:t>
            </a:r>
            <a:endParaRPr lang="ti-ET" sz="2400" b="1" dirty="0">
              <a:effectLst>
                <a:outerShdw blurRad="38100" dist="38100" dir="2700000" algn="tl">
                  <a:srgbClr val="000000">
                    <a:alpha val="43137"/>
                  </a:srgbClr>
                </a:outerShdw>
              </a:effectLst>
              <a:cs typeface="Segoe UI" panose="020B0502040204020203" pitchFamily="34" charset="0"/>
            </a:endParaRPr>
          </a:p>
        </p:txBody>
      </p:sp>
      <p:sp>
        <p:nvSpPr>
          <p:cNvPr id="109" name="Oval 108">
            <a:extLst>
              <a:ext uri="{FF2B5EF4-FFF2-40B4-BE49-F238E27FC236}">
                <a16:creationId xmlns:a16="http://schemas.microsoft.com/office/drawing/2014/main" id="{C83F83DA-9D0F-4562-B723-319430FFFF20}"/>
              </a:ext>
            </a:extLst>
          </p:cNvPr>
          <p:cNvSpPr/>
          <p:nvPr/>
        </p:nvSpPr>
        <p:spPr>
          <a:xfrm>
            <a:off x="8423228" y="5085767"/>
            <a:ext cx="504000" cy="504000"/>
          </a:xfrm>
          <a:prstGeom prst="ellipse">
            <a:avLst/>
          </a:prstGeom>
          <a:solidFill>
            <a:srgbClr val="006699"/>
          </a:solidFill>
          <a:ln>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5</a:t>
            </a:r>
            <a:endParaRPr lang="ti-ET" sz="2400" b="1" dirty="0">
              <a:effectLst>
                <a:outerShdw blurRad="38100" dist="38100" dir="2700000" algn="tl">
                  <a:srgbClr val="000000">
                    <a:alpha val="43137"/>
                  </a:srgbClr>
                </a:outerShdw>
              </a:effectLst>
              <a:cs typeface="Segoe UI" panose="020B0502040204020203" pitchFamily="34" charset="0"/>
            </a:endParaRPr>
          </a:p>
        </p:txBody>
      </p:sp>
      <p:cxnSp>
        <p:nvCxnSpPr>
          <p:cNvPr id="110" name="Straight Arrow Connector 109">
            <a:extLst>
              <a:ext uri="{FF2B5EF4-FFF2-40B4-BE49-F238E27FC236}">
                <a16:creationId xmlns:a16="http://schemas.microsoft.com/office/drawing/2014/main" id="{D82E99BB-60C4-4C7A-A098-E1A3BF7FEA18}"/>
              </a:ext>
            </a:extLst>
          </p:cNvPr>
          <p:cNvCxnSpPr>
            <a:cxnSpLocks/>
            <a:stCxn id="134" idx="3"/>
            <a:endCxn id="108" idx="0"/>
          </p:cNvCxnSpPr>
          <p:nvPr/>
        </p:nvCxnSpPr>
        <p:spPr>
          <a:xfrm flipH="1">
            <a:off x="7859268" y="4705948"/>
            <a:ext cx="261018"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AB8CADE-9297-46F9-A159-FE006BE7DCDB}"/>
              </a:ext>
            </a:extLst>
          </p:cNvPr>
          <p:cNvCxnSpPr>
            <a:cxnSpLocks/>
            <a:stCxn id="134" idx="5"/>
            <a:endCxn id="109" idx="0"/>
          </p:cNvCxnSpPr>
          <p:nvPr/>
        </p:nvCxnSpPr>
        <p:spPr>
          <a:xfrm>
            <a:off x="8476668" y="4705948"/>
            <a:ext cx="198560" cy="379819"/>
          </a:xfrm>
          <a:prstGeom prst="straightConnector1">
            <a:avLst/>
          </a:prstGeom>
          <a:ln w="28575">
            <a:solidFill>
              <a:srgbClr val="006699"/>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3">
            <a:extLst>
              <a:ext uri="{FF2B5EF4-FFF2-40B4-BE49-F238E27FC236}">
                <a16:creationId xmlns:a16="http://schemas.microsoft.com/office/drawing/2014/main" id="{B96C4B75-465D-4733-BC46-2957E80E6381}"/>
              </a:ext>
            </a:extLst>
          </p:cNvPr>
          <p:cNvSpPr txBox="1">
            <a:spLocks noChangeArrowheads="1"/>
          </p:cNvSpPr>
          <p:nvPr/>
        </p:nvSpPr>
        <p:spPr bwMode="auto">
          <a:xfrm>
            <a:off x="176219" y="2893782"/>
            <a:ext cx="3962400" cy="341831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16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cxnSp>
        <p:nvCxnSpPr>
          <p:cNvPr id="56" name="Connector: Curved 55">
            <a:extLst>
              <a:ext uri="{FF2B5EF4-FFF2-40B4-BE49-F238E27FC236}">
                <a16:creationId xmlns:a16="http://schemas.microsoft.com/office/drawing/2014/main" id="{C5C6365B-39EA-4FFD-A622-E3303E911D4B}"/>
              </a:ext>
            </a:extLst>
          </p:cNvPr>
          <p:cNvCxnSpPr>
            <a:cxnSpLocks/>
            <a:stCxn id="4" idx="0"/>
            <a:endCxn id="38" idx="0"/>
          </p:cNvCxnSpPr>
          <p:nvPr/>
        </p:nvCxnSpPr>
        <p:spPr>
          <a:xfrm rot="5400000" flipH="1" flipV="1">
            <a:off x="1379643" y="996976"/>
            <a:ext cx="12700" cy="1223035"/>
          </a:xfrm>
          <a:prstGeom prst="curvedConnector3">
            <a:avLst>
              <a:gd name="adj1" fmla="val 1800000"/>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3E7AD442-398C-4853-BF02-FFC9E3DD0248}"/>
              </a:ext>
            </a:extLst>
          </p:cNvPr>
          <p:cNvCxnSpPr>
            <a:cxnSpLocks/>
            <a:stCxn id="4" idx="0"/>
            <a:endCxn id="37" idx="0"/>
          </p:cNvCxnSpPr>
          <p:nvPr/>
        </p:nvCxnSpPr>
        <p:spPr>
          <a:xfrm rot="5400000" flipH="1" flipV="1">
            <a:off x="1062040" y="1314579"/>
            <a:ext cx="12700" cy="587829"/>
          </a:xfrm>
          <a:prstGeom prst="curvedConnector3">
            <a:avLst>
              <a:gd name="adj1" fmla="val 1065283"/>
            </a:avLst>
          </a:prstGeom>
          <a:ln w="28575">
            <a:solidFill>
              <a:srgbClr val="FF006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551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A442757-91B4-463F-844C-8199C0C3F4AE}"/>
              </a:ext>
            </a:extLst>
          </p:cNvPr>
          <p:cNvSpPr>
            <a:spLocks noGrp="1" noChangeArrowheads="1"/>
          </p:cNvSpPr>
          <p:nvPr>
            <p:ph type="title"/>
          </p:nvPr>
        </p:nvSpPr>
        <p:spPr/>
        <p:txBody>
          <a:bodyPr/>
          <a:lstStyle/>
          <a:p>
            <a:r>
              <a:rPr lang="en-US" altLang="ti-ET" dirty="0">
                <a:latin typeface="Segoe UI" panose="020B0502040204020203" pitchFamily="34" charset="0"/>
                <a:cs typeface="Segoe UI" panose="020B0502040204020203" pitchFamily="34" charset="0"/>
              </a:rPr>
              <a:t>Correctness of </a:t>
            </a:r>
            <a:r>
              <a:rPr lang="en-US" altLang="ti-ET" dirty="0" err="1">
                <a:latin typeface="Segoe UI" panose="020B0502040204020203" pitchFamily="34" charset="0"/>
                <a:cs typeface="Segoe UI" panose="020B0502040204020203" pitchFamily="34" charset="0"/>
              </a:rPr>
              <a:t>Heapify</a:t>
            </a:r>
            <a:endParaRPr lang="en-US" altLang="ti-ET" dirty="0">
              <a:latin typeface="Segoe UI" panose="020B0502040204020203" pitchFamily="34" charset="0"/>
              <a:cs typeface="Segoe UI" panose="020B0502040204020203" pitchFamily="34" charset="0"/>
            </a:endParaRPr>
          </a:p>
        </p:txBody>
      </p:sp>
      <p:sp>
        <p:nvSpPr>
          <p:cNvPr id="71683" name="Rectangle 3">
            <a:extLst>
              <a:ext uri="{FF2B5EF4-FFF2-40B4-BE49-F238E27FC236}">
                <a16:creationId xmlns:a16="http://schemas.microsoft.com/office/drawing/2014/main" id="{CECE8D39-33AF-4CC2-9E47-12F609F4AD0E}"/>
              </a:ext>
            </a:extLst>
          </p:cNvPr>
          <p:cNvSpPr>
            <a:spLocks noGrp="1" noChangeArrowheads="1"/>
          </p:cNvSpPr>
          <p:nvPr>
            <p:ph type="body" idx="1"/>
          </p:nvPr>
        </p:nvSpPr>
        <p:spPr>
          <a:xfrm>
            <a:off x="457199" y="3172408"/>
            <a:ext cx="8229600" cy="3489648"/>
          </a:xfrm>
        </p:spPr>
        <p:txBody>
          <a:bodyPr/>
          <a:lstStyle/>
          <a:p>
            <a:r>
              <a:rPr lang="en-US" altLang="ti-ET" sz="2800" dirty="0">
                <a:latin typeface="Segoe UI" panose="020B0502040204020203" pitchFamily="34" charset="0"/>
                <a:cs typeface="Segoe UI" panose="020B0502040204020203" pitchFamily="34" charset="0"/>
              </a:rPr>
              <a:t>Remember both the children are valid heaps</a:t>
            </a:r>
          </a:p>
          <a:p>
            <a:endParaRPr lang="en-US" altLang="ti-ET" sz="2800" dirty="0">
              <a:latin typeface="Segoe UI" panose="020B0502040204020203" pitchFamily="34" charset="0"/>
              <a:cs typeface="Segoe UI" panose="020B0502040204020203" pitchFamily="34" charset="0"/>
            </a:endParaRPr>
          </a:p>
          <a:p>
            <a:r>
              <a:rPr lang="en-US" altLang="ti-ET" sz="2800" b="1" dirty="0">
                <a:latin typeface="Segoe UI" panose="020B0502040204020203" pitchFamily="34" charset="0"/>
                <a:cs typeface="Segoe UI" panose="020B0502040204020203" pitchFamily="34" charset="0"/>
              </a:rPr>
              <a:t>Case 1: A[</a:t>
            </a:r>
            <a:r>
              <a:rPr lang="en-US" altLang="ti-ET" sz="2800" b="1" dirty="0" err="1">
                <a:latin typeface="Segoe UI" panose="020B0502040204020203" pitchFamily="34" charset="0"/>
                <a:cs typeface="Segoe UI" panose="020B0502040204020203" pitchFamily="34" charset="0"/>
              </a:rPr>
              <a:t>i</a:t>
            </a:r>
            <a:r>
              <a:rPr lang="en-US" altLang="ti-ET" sz="2800" b="1" dirty="0">
                <a:latin typeface="Segoe UI" panose="020B0502040204020203" pitchFamily="34" charset="0"/>
                <a:cs typeface="Segoe UI" panose="020B0502040204020203" pitchFamily="34" charset="0"/>
              </a:rPr>
              <a:t>] (current node) is the largest</a:t>
            </a:r>
          </a:p>
          <a:p>
            <a:pPr lvl="1"/>
            <a:r>
              <a:rPr lang="en-US" altLang="ti-ET" sz="2800" dirty="0">
                <a:latin typeface="Segoe UI" panose="020B0502040204020203" pitchFamily="34" charset="0"/>
                <a:cs typeface="Segoe UI" panose="020B0502040204020203" pitchFamily="34" charset="0"/>
              </a:rPr>
              <a:t>parent is greater than both children</a:t>
            </a:r>
          </a:p>
          <a:p>
            <a:pPr lvl="1"/>
            <a:r>
              <a:rPr lang="en-US" altLang="ti-ET" sz="2800" dirty="0">
                <a:latin typeface="Segoe UI" panose="020B0502040204020203" pitchFamily="34" charset="0"/>
                <a:cs typeface="Segoe UI" panose="020B0502040204020203" pitchFamily="34" charset="0"/>
              </a:rPr>
              <a:t>both children are heaps</a:t>
            </a:r>
          </a:p>
          <a:p>
            <a:pPr lvl="1"/>
            <a:r>
              <a:rPr lang="en-US" altLang="ti-ET" sz="2800" dirty="0">
                <a:latin typeface="Segoe UI" panose="020B0502040204020203" pitchFamily="34" charset="0"/>
                <a:cs typeface="Segoe UI" panose="020B0502040204020203" pitchFamily="34" charset="0"/>
              </a:rPr>
              <a:t>current node is a valid heap</a:t>
            </a:r>
          </a:p>
        </p:txBody>
      </p:sp>
      <p:sp>
        <p:nvSpPr>
          <p:cNvPr id="5" name="Rectangle 3">
            <a:extLst>
              <a:ext uri="{FF2B5EF4-FFF2-40B4-BE49-F238E27FC236}">
                <a16:creationId xmlns:a16="http://schemas.microsoft.com/office/drawing/2014/main" id="{DB4A1C71-A4D3-4351-BAC9-CBD77E4179DC}"/>
              </a:ext>
            </a:extLst>
          </p:cNvPr>
          <p:cNvSpPr txBox="1">
            <a:spLocks noChangeArrowheads="1"/>
          </p:cNvSpPr>
          <p:nvPr/>
        </p:nvSpPr>
        <p:spPr bwMode="auto">
          <a:xfrm>
            <a:off x="457190" y="1388995"/>
            <a:ext cx="8229601" cy="1501888"/>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24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BD964BC-D13E-4B0E-A460-A40D6FD7E789}"/>
              </a:ext>
            </a:extLst>
          </p:cNvPr>
          <p:cNvSpPr/>
          <p:nvPr/>
        </p:nvSpPr>
        <p:spPr>
          <a:xfrm>
            <a:off x="457190" y="3079102"/>
            <a:ext cx="8154965" cy="36000"/>
          </a:xfrm>
          <a:prstGeom prst="rect">
            <a:avLst/>
          </a:prstGeom>
          <a:solidFill>
            <a:srgbClr val="DD0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CD246BF-7103-488A-836F-B889AEAB506F}"/>
              </a:ext>
            </a:extLst>
          </p:cNvPr>
          <p:cNvSpPr>
            <a:spLocks noGrp="1" noChangeArrowheads="1"/>
          </p:cNvSpPr>
          <p:nvPr>
            <p:ph type="title"/>
          </p:nvPr>
        </p:nvSpPr>
        <p:spPr/>
        <p:txBody>
          <a:bodyPr/>
          <a:lstStyle/>
          <a:p>
            <a:r>
              <a:rPr lang="en-US" altLang="ti-ET"/>
              <a:t>Correctness of heapify</a:t>
            </a:r>
          </a:p>
        </p:txBody>
      </p:sp>
      <p:sp>
        <p:nvSpPr>
          <p:cNvPr id="86019" name="Rectangle 3">
            <a:extLst>
              <a:ext uri="{FF2B5EF4-FFF2-40B4-BE49-F238E27FC236}">
                <a16:creationId xmlns:a16="http://schemas.microsoft.com/office/drawing/2014/main" id="{B8D23523-7852-453D-8CBD-8319BAEFA962}"/>
              </a:ext>
            </a:extLst>
          </p:cNvPr>
          <p:cNvSpPr>
            <a:spLocks noGrp="1" noChangeArrowheads="1"/>
          </p:cNvSpPr>
          <p:nvPr>
            <p:ph type="body" idx="1"/>
          </p:nvPr>
        </p:nvSpPr>
        <p:spPr>
          <a:xfrm>
            <a:off x="457200" y="2967136"/>
            <a:ext cx="8229600" cy="4105470"/>
          </a:xfrm>
        </p:spPr>
        <p:txBody>
          <a:bodyPr/>
          <a:lstStyle/>
          <a:p>
            <a:r>
              <a:rPr lang="en-US" altLang="ti-ET" sz="2600" b="1" dirty="0">
                <a:latin typeface="Segoe UI" panose="020B0502040204020203" pitchFamily="34" charset="0"/>
                <a:cs typeface="Segoe UI" panose="020B0502040204020203" pitchFamily="34" charset="0"/>
              </a:rPr>
              <a:t>Case 2: left child is the largest</a:t>
            </a:r>
          </a:p>
          <a:p>
            <a:pPr lvl="1"/>
            <a:r>
              <a:rPr lang="en-US" altLang="ti-ET" dirty="0">
                <a:latin typeface="Segoe UI" panose="020B0502040204020203" pitchFamily="34" charset="0"/>
                <a:cs typeface="Segoe UI" panose="020B0502040204020203" pitchFamily="34" charset="0"/>
              </a:rPr>
              <a:t>When </a:t>
            </a:r>
            <a:r>
              <a:rPr lang="en-US" altLang="ti-ET" dirty="0" err="1">
                <a:latin typeface="Segoe UI" panose="020B0502040204020203" pitchFamily="34" charset="0"/>
                <a:cs typeface="Segoe UI" panose="020B0502040204020203" pitchFamily="34" charset="0"/>
              </a:rPr>
              <a:t>Heapify</a:t>
            </a:r>
            <a:r>
              <a:rPr lang="en-US" altLang="ti-ET" dirty="0">
                <a:latin typeface="Segoe UI" panose="020B0502040204020203" pitchFamily="34" charset="0"/>
                <a:cs typeface="Segoe UI" panose="020B0502040204020203" pitchFamily="34" charset="0"/>
              </a:rPr>
              <a:t> returns:</a:t>
            </a:r>
          </a:p>
          <a:p>
            <a:pPr lvl="2"/>
            <a:r>
              <a:rPr lang="en-US" altLang="ti-ET" sz="2400" dirty="0">
                <a:latin typeface="Segoe UI" panose="020B0502040204020203" pitchFamily="34" charset="0"/>
                <a:cs typeface="Segoe UI" panose="020B0502040204020203" pitchFamily="34" charset="0"/>
              </a:rPr>
              <a:t>Left child is a valid heap</a:t>
            </a:r>
          </a:p>
          <a:p>
            <a:pPr lvl="2"/>
            <a:r>
              <a:rPr lang="en-US" altLang="ti-ET" sz="2400" dirty="0">
                <a:latin typeface="Segoe UI" panose="020B0502040204020203" pitchFamily="34" charset="0"/>
                <a:cs typeface="Segoe UI" panose="020B0502040204020203" pitchFamily="34" charset="0"/>
              </a:rPr>
              <a:t>Right child is unchanged and therefore a valid heap</a:t>
            </a:r>
          </a:p>
          <a:p>
            <a:pPr lvl="3"/>
            <a:r>
              <a:rPr lang="en-US" altLang="ti-ET" sz="1800" dirty="0">
                <a:latin typeface="Segoe UI" panose="020B0502040204020203" pitchFamily="34" charset="0"/>
                <a:cs typeface="Segoe UI" panose="020B0502040204020203" pitchFamily="34" charset="0"/>
              </a:rPr>
              <a:t>Current node is larger than both children since we selected the largest node of current, left and right</a:t>
            </a:r>
          </a:p>
          <a:p>
            <a:pPr lvl="3"/>
            <a:r>
              <a:rPr lang="en-US" altLang="ti-ET" sz="1800" dirty="0">
                <a:latin typeface="Segoe UI" panose="020B0502040204020203" pitchFamily="34" charset="0"/>
                <a:cs typeface="Segoe UI" panose="020B0502040204020203" pitchFamily="34" charset="0"/>
              </a:rPr>
              <a:t>current node is a valid heap</a:t>
            </a:r>
          </a:p>
          <a:p>
            <a:r>
              <a:rPr lang="en-US" altLang="ti-ET" sz="2600" b="1" dirty="0">
                <a:latin typeface="Segoe UI" panose="020B0502040204020203" pitchFamily="34" charset="0"/>
                <a:cs typeface="Segoe UI" panose="020B0502040204020203" pitchFamily="34" charset="0"/>
              </a:rPr>
              <a:t>Case 3: right child is largest</a:t>
            </a:r>
          </a:p>
          <a:p>
            <a:pPr lvl="1"/>
            <a:r>
              <a:rPr lang="en-US" altLang="ti-ET" dirty="0">
                <a:latin typeface="Segoe UI" panose="020B0502040204020203" pitchFamily="34" charset="0"/>
                <a:cs typeface="Segoe UI" panose="020B0502040204020203" pitchFamily="34" charset="0"/>
              </a:rPr>
              <a:t>similar to above</a:t>
            </a:r>
          </a:p>
          <a:p>
            <a:pPr lvl="1"/>
            <a:endParaRPr lang="en-US" altLang="ti-ET" sz="2800" dirty="0">
              <a:latin typeface="Segoe UI" panose="020B0502040204020203" pitchFamily="34" charset="0"/>
              <a:cs typeface="Segoe UI" panose="020B0502040204020203" pitchFamily="34" charset="0"/>
            </a:endParaRPr>
          </a:p>
          <a:p>
            <a:pPr lvl="1"/>
            <a:endParaRPr lang="en-US" altLang="ti-ET" sz="2800" dirty="0">
              <a:latin typeface="Segoe UI" panose="020B0502040204020203" pitchFamily="34" charset="0"/>
              <a:cs typeface="Segoe UI" panose="020B0502040204020203" pitchFamily="34" charset="0"/>
            </a:endParaRPr>
          </a:p>
        </p:txBody>
      </p:sp>
      <p:sp>
        <p:nvSpPr>
          <p:cNvPr id="5" name="Rectangle 3">
            <a:extLst>
              <a:ext uri="{FF2B5EF4-FFF2-40B4-BE49-F238E27FC236}">
                <a16:creationId xmlns:a16="http://schemas.microsoft.com/office/drawing/2014/main" id="{56448038-C388-4E0E-B88E-758771779BCD}"/>
              </a:ext>
            </a:extLst>
          </p:cNvPr>
          <p:cNvSpPr txBox="1">
            <a:spLocks noChangeArrowheads="1"/>
          </p:cNvSpPr>
          <p:nvPr/>
        </p:nvSpPr>
        <p:spPr bwMode="auto">
          <a:xfrm>
            <a:off x="457190" y="1388995"/>
            <a:ext cx="8229601" cy="1501888"/>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24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60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CCC3100-C0C0-43BF-B94B-BF76E75A33B8}"/>
              </a:ext>
            </a:extLst>
          </p:cNvPr>
          <p:cNvSpPr>
            <a:spLocks noGrp="1" noChangeArrowheads="1"/>
          </p:cNvSpPr>
          <p:nvPr>
            <p:ph type="title"/>
          </p:nvPr>
        </p:nvSpPr>
        <p:spPr>
          <a:xfrm>
            <a:off x="457200" y="-228600"/>
            <a:ext cx="7543800" cy="1295400"/>
          </a:xfrm>
        </p:spPr>
        <p:txBody>
          <a:bodyPr/>
          <a:lstStyle/>
          <a:p>
            <a:r>
              <a:rPr lang="en-US" altLang="ti-ET"/>
              <a:t>Running time of Heapify</a:t>
            </a:r>
          </a:p>
        </p:txBody>
      </p:sp>
      <p:sp>
        <p:nvSpPr>
          <p:cNvPr id="87043" name="Rectangle 3">
            <a:extLst>
              <a:ext uri="{FF2B5EF4-FFF2-40B4-BE49-F238E27FC236}">
                <a16:creationId xmlns:a16="http://schemas.microsoft.com/office/drawing/2014/main" id="{121BE1B3-6CF3-4916-A6A7-14A117C0C5EC}"/>
              </a:ext>
            </a:extLst>
          </p:cNvPr>
          <p:cNvSpPr>
            <a:spLocks noGrp="1" noChangeArrowheads="1"/>
          </p:cNvSpPr>
          <p:nvPr>
            <p:ph type="body" idx="1"/>
          </p:nvPr>
        </p:nvSpPr>
        <p:spPr>
          <a:xfrm>
            <a:off x="4338734" y="1393370"/>
            <a:ext cx="4348065" cy="5072743"/>
          </a:xfrm>
        </p:spPr>
        <p:txBody>
          <a:bodyPr/>
          <a:lstStyle/>
          <a:p>
            <a:r>
              <a:rPr lang="en-US" altLang="ti-ET" sz="2400" dirty="0">
                <a:latin typeface="Times New Roman" panose="02020603050405020304" pitchFamily="18" charset="0"/>
                <a:cs typeface="Times New Roman" panose="02020603050405020304" pitchFamily="18" charset="0"/>
              </a:rPr>
              <a:t>What is the cost of each call to </a:t>
            </a:r>
            <a:r>
              <a:rPr lang="en-US" altLang="ti-ET" sz="2400" dirty="0" err="1">
                <a:latin typeface="Times New Roman" panose="02020603050405020304" pitchFamily="18" charset="0"/>
                <a:cs typeface="Times New Roman" panose="02020603050405020304" pitchFamily="18" charset="0"/>
              </a:rPr>
              <a:t>Heapify</a:t>
            </a:r>
            <a:r>
              <a:rPr lang="en-US" altLang="ti-ET" sz="2400" dirty="0">
                <a:latin typeface="Times New Roman" panose="02020603050405020304" pitchFamily="18" charset="0"/>
                <a:cs typeface="Times New Roman" panose="02020603050405020304" pitchFamily="18" charset="0"/>
              </a:rPr>
              <a:t>?</a:t>
            </a:r>
          </a:p>
          <a:p>
            <a:pPr lvl="1"/>
            <a:r>
              <a:rPr lang="el-GR" altLang="ti-ET" sz="2400" b="1" dirty="0">
                <a:latin typeface="Times New Roman" panose="02020603050405020304" pitchFamily="18" charset="0"/>
                <a:cs typeface="Times New Roman" panose="02020603050405020304" pitchFamily="18" charset="0"/>
              </a:rPr>
              <a:t>Θ</a:t>
            </a:r>
            <a:r>
              <a:rPr lang="en-US" altLang="ti-ET" sz="2400" b="1" dirty="0">
                <a:latin typeface="Times New Roman" panose="02020603050405020304" pitchFamily="18" charset="0"/>
                <a:cs typeface="Times New Roman" panose="02020603050405020304" pitchFamily="18" charset="0"/>
              </a:rPr>
              <a:t>(1)</a:t>
            </a:r>
          </a:p>
          <a:p>
            <a:r>
              <a:rPr lang="en-US" altLang="ti-ET" sz="2400" dirty="0">
                <a:latin typeface="Times New Roman" panose="02020603050405020304" pitchFamily="18" charset="0"/>
                <a:cs typeface="Times New Roman" panose="02020603050405020304" pitchFamily="18" charset="0"/>
              </a:rPr>
              <a:t>How many calls are made to </a:t>
            </a:r>
            <a:r>
              <a:rPr lang="en-US" altLang="ti-ET" sz="2400" dirty="0" err="1">
                <a:latin typeface="Times New Roman" panose="02020603050405020304" pitchFamily="18" charset="0"/>
                <a:cs typeface="Times New Roman" panose="02020603050405020304" pitchFamily="18" charset="0"/>
              </a:rPr>
              <a:t>Heapify</a:t>
            </a:r>
            <a:r>
              <a:rPr lang="en-US" altLang="ti-ET" sz="2400" dirty="0">
                <a:latin typeface="Times New Roman" panose="02020603050405020304" pitchFamily="18" charset="0"/>
                <a:cs typeface="Times New Roman" panose="02020603050405020304" pitchFamily="18" charset="0"/>
              </a:rPr>
              <a:t>?</a:t>
            </a:r>
          </a:p>
          <a:p>
            <a:pPr lvl="1"/>
            <a:r>
              <a:rPr lang="en-US" altLang="ti-ET" sz="2400" b="1" dirty="0">
                <a:latin typeface="Times New Roman" panose="02020603050405020304" pitchFamily="18" charset="0"/>
                <a:cs typeface="Times New Roman" panose="02020603050405020304" pitchFamily="18" charset="0"/>
              </a:rPr>
              <a:t>O(height of the tree)</a:t>
            </a:r>
          </a:p>
          <a:p>
            <a:r>
              <a:rPr lang="en-US" altLang="ti-ET" sz="2400" dirty="0">
                <a:latin typeface="Times New Roman" panose="02020603050405020304" pitchFamily="18" charset="0"/>
                <a:cs typeface="Times New Roman" panose="02020603050405020304" pitchFamily="18" charset="0"/>
              </a:rPr>
              <a:t>What is the height of the tree?</a:t>
            </a:r>
          </a:p>
          <a:p>
            <a:pPr lvl="1"/>
            <a:r>
              <a:rPr lang="en-US" altLang="ti-ET" sz="2400" dirty="0">
                <a:latin typeface="Times New Roman" panose="02020603050405020304" pitchFamily="18" charset="0"/>
                <a:cs typeface="Times New Roman" panose="02020603050405020304" pitchFamily="18" charset="0"/>
              </a:rPr>
              <a:t>Complete binary tree, except for the last level</a:t>
            </a:r>
          </a:p>
          <a:p>
            <a:pPr lvl="1"/>
            <a:endParaRPr lang="el-GR" altLang="ti-ET"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7045" name="Object 5">
                <a:extLst>
                  <a:ext uri="{FF2B5EF4-FFF2-40B4-BE49-F238E27FC236}">
                    <a16:creationId xmlns:a16="http://schemas.microsoft.com/office/drawing/2014/main" id="{8F932DF6-2D5D-49F2-B5F4-E06BDE4128FD}"/>
                  </a:ext>
                </a:extLst>
              </p:cNvPr>
              <p:cNvSpPr txBox="1"/>
              <p:nvPr/>
            </p:nvSpPr>
            <p:spPr bwMode="auto">
              <a:xfrm>
                <a:off x="457200" y="5066519"/>
                <a:ext cx="1334568" cy="52873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ti-ET" sz="2800" b="1" i="1">
                              <a:solidFill>
                                <a:srgbClr val="000000"/>
                              </a:solidFill>
                              <a:latin typeface="Cambria Math" panose="02040503050406030204" pitchFamily="18" charset="0"/>
                            </a:rPr>
                          </m:ctrlPr>
                        </m:sSupPr>
                        <m:e>
                          <m:r>
                            <a:rPr lang="ti-ET" sz="2800" b="1" i="1">
                              <a:solidFill>
                                <a:srgbClr val="000000"/>
                              </a:solidFill>
                              <a:latin typeface="Cambria Math" panose="02040503050406030204" pitchFamily="18" charset="0"/>
                            </a:rPr>
                            <m:t>𝟐</m:t>
                          </m:r>
                        </m:e>
                        <m:sup>
                          <m:r>
                            <a:rPr lang="ti-ET" sz="2800" b="1" i="1">
                              <a:solidFill>
                                <a:srgbClr val="000000"/>
                              </a:solidFill>
                              <a:latin typeface="Cambria Math" panose="02040503050406030204" pitchFamily="18" charset="0"/>
                            </a:rPr>
                            <m:t>𝒉</m:t>
                          </m:r>
                        </m:sup>
                      </m:sSup>
                      <m:r>
                        <a:rPr lang="ti-ET" sz="2800" b="1" i="1">
                          <a:solidFill>
                            <a:srgbClr val="000000"/>
                          </a:solidFill>
                          <a:latin typeface="Cambria Math" panose="02040503050406030204" pitchFamily="18" charset="0"/>
                        </a:rPr>
                        <m:t>≤</m:t>
                      </m:r>
                      <m:r>
                        <a:rPr lang="ti-ET" sz="2800" b="1" i="1">
                          <a:solidFill>
                            <a:srgbClr val="000000"/>
                          </a:solidFill>
                          <a:latin typeface="Cambria Math" panose="02040503050406030204" pitchFamily="18" charset="0"/>
                        </a:rPr>
                        <m:t>𝒏</m:t>
                      </m:r>
                    </m:oMath>
                  </m:oMathPara>
                </a14:m>
                <a:endParaRPr lang="ti-ET" sz="2800" b="1" dirty="0"/>
              </a:p>
            </p:txBody>
          </p:sp>
        </mc:Choice>
        <mc:Fallback xmlns="">
          <p:sp>
            <p:nvSpPr>
              <p:cNvPr id="87045" name="Object 5">
                <a:extLst>
                  <a:ext uri="{FF2B5EF4-FFF2-40B4-BE49-F238E27FC236}">
                    <a16:creationId xmlns:a16="http://schemas.microsoft.com/office/drawing/2014/main" id="{8F932DF6-2D5D-49F2-B5F4-E06BDE4128FD}"/>
                  </a:ext>
                </a:extLst>
              </p:cNvPr>
              <p:cNvSpPr txBox="1">
                <a:spLocks noRot="1" noChangeAspect="1" noMove="1" noResize="1" noEditPoints="1" noAdjustHandles="1" noChangeArrowheads="1" noChangeShapeType="1" noTextEdit="1"/>
              </p:cNvSpPr>
              <p:nvPr/>
            </p:nvSpPr>
            <p:spPr bwMode="auto">
              <a:xfrm>
                <a:off x="457200" y="5066519"/>
                <a:ext cx="1334568" cy="528735"/>
              </a:xfrm>
              <a:prstGeom prst="rect">
                <a:avLst/>
              </a:prstGeom>
              <a:blipFill>
                <a:blip r:embed="rId2"/>
                <a:stretch>
                  <a:fillRect/>
                </a:stretch>
              </a:blipFill>
              <a:ln>
                <a:noFill/>
              </a:ln>
              <a:effec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87046" name="Object 6">
                <a:extLst>
                  <a:ext uri="{FF2B5EF4-FFF2-40B4-BE49-F238E27FC236}">
                    <a16:creationId xmlns:a16="http://schemas.microsoft.com/office/drawing/2014/main" id="{C3FC7094-DE8B-4259-9577-837D9F4C54CE}"/>
                  </a:ext>
                </a:extLst>
              </p:cNvPr>
              <p:cNvSpPr txBox="1"/>
              <p:nvPr/>
            </p:nvSpPr>
            <p:spPr bwMode="auto">
              <a:xfrm>
                <a:off x="457200" y="5625148"/>
                <a:ext cx="2239151" cy="5515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ti-ET" sz="2800" i="1">
                          <a:solidFill>
                            <a:srgbClr val="000000"/>
                          </a:solidFill>
                          <a:latin typeface="Cambria Math" panose="02040503050406030204" pitchFamily="18" charset="0"/>
                        </a:rPr>
                        <m:t>h</m:t>
                      </m:r>
                      <m:r>
                        <a:rPr lang="ti-ET" sz="2800" i="1">
                          <a:solidFill>
                            <a:srgbClr val="000000"/>
                          </a:solidFill>
                          <a:latin typeface="Cambria Math" panose="02040503050406030204" pitchFamily="18" charset="0"/>
                        </a:rPr>
                        <m:t>≤</m:t>
                      </m:r>
                      <m:func>
                        <m:funcPr>
                          <m:ctrlPr>
                            <a:rPr lang="ti-ET" sz="2800" i="1">
                              <a:solidFill>
                                <a:srgbClr val="000000"/>
                              </a:solidFill>
                              <a:latin typeface="Cambria Math" panose="02040503050406030204" pitchFamily="18" charset="0"/>
                            </a:rPr>
                          </m:ctrlPr>
                        </m:funcPr>
                        <m:fName>
                          <m:sSub>
                            <m:sSubPr>
                              <m:ctrlPr>
                                <a:rPr lang="ti-ET" sz="2800" i="1">
                                  <a:solidFill>
                                    <a:srgbClr val="000000"/>
                                  </a:solidFill>
                                  <a:latin typeface="Cambria Math" panose="02040503050406030204" pitchFamily="18" charset="0"/>
                                </a:rPr>
                              </m:ctrlPr>
                            </m:sSubPr>
                            <m:e>
                              <m:r>
                                <m:rPr>
                                  <m:sty m:val="p"/>
                                </m:rPr>
                                <a:rPr lang="ti-ET" sz="2800" i="0">
                                  <a:solidFill>
                                    <a:srgbClr val="000000"/>
                                  </a:solidFill>
                                  <a:latin typeface="Cambria Math" panose="02040503050406030204" pitchFamily="18" charset="0"/>
                                </a:rPr>
                                <m:t>log</m:t>
                              </m:r>
                            </m:e>
                            <m:sub>
                              <m:r>
                                <a:rPr lang="ti-ET" sz="2800" i="1">
                                  <a:solidFill>
                                    <a:srgbClr val="000000"/>
                                  </a:solidFill>
                                  <a:latin typeface="Cambria Math" panose="02040503050406030204" pitchFamily="18" charset="0"/>
                                </a:rPr>
                                <m:t>2</m:t>
                              </m:r>
                            </m:sub>
                          </m:sSub>
                        </m:fName>
                        <m:e>
                          <m:r>
                            <a:rPr lang="ti-ET" sz="2800" i="1">
                              <a:solidFill>
                                <a:srgbClr val="000000"/>
                              </a:solidFill>
                              <a:latin typeface="Cambria Math" panose="02040503050406030204" pitchFamily="18" charset="0"/>
                            </a:rPr>
                            <m:t>𝑛</m:t>
                          </m:r>
                        </m:e>
                      </m:func>
                    </m:oMath>
                  </m:oMathPara>
                </a14:m>
                <a:endParaRPr lang="ti-ET" sz="2800" dirty="0"/>
              </a:p>
            </p:txBody>
          </p:sp>
        </mc:Choice>
        <mc:Fallback xmlns="">
          <p:sp>
            <p:nvSpPr>
              <p:cNvPr id="87046" name="Object 6">
                <a:extLst>
                  <a:ext uri="{FF2B5EF4-FFF2-40B4-BE49-F238E27FC236}">
                    <a16:creationId xmlns:a16="http://schemas.microsoft.com/office/drawing/2014/main" id="{C3FC7094-DE8B-4259-9577-837D9F4C54CE}"/>
                  </a:ext>
                </a:extLst>
              </p:cNvPr>
              <p:cNvSpPr txBox="1">
                <a:spLocks noRot="1" noChangeAspect="1" noMove="1" noResize="1" noEditPoints="1" noAdjustHandles="1" noChangeArrowheads="1" noChangeShapeType="1" noTextEdit="1"/>
              </p:cNvSpPr>
              <p:nvPr/>
            </p:nvSpPr>
            <p:spPr bwMode="auto">
              <a:xfrm>
                <a:off x="457200" y="5625148"/>
                <a:ext cx="2239151" cy="551513"/>
              </a:xfrm>
              <a:prstGeom prst="rect">
                <a:avLst/>
              </a:prstGeom>
              <a:blipFill>
                <a:blip r:embed="rId3"/>
                <a:stretch>
                  <a:fillRect/>
                </a:stretch>
              </a:blipFill>
              <a:ln>
                <a:noFill/>
              </a:ln>
              <a:effectLst/>
            </p:spPr>
            <p:txBody>
              <a:bodyPr/>
              <a:lstStyle/>
              <a:p>
                <a:r>
                  <a:rPr lang="ti-ET">
                    <a:noFill/>
                  </a:rPr>
                  <a:t> </a:t>
                </a:r>
              </a:p>
            </p:txBody>
          </p:sp>
        </mc:Fallback>
      </mc:AlternateContent>
      <p:sp>
        <p:nvSpPr>
          <p:cNvPr id="87047" name="Text Box 7">
            <a:extLst>
              <a:ext uri="{FF2B5EF4-FFF2-40B4-BE49-F238E27FC236}">
                <a16:creationId xmlns:a16="http://schemas.microsoft.com/office/drawing/2014/main" id="{6BD82A47-E7C7-428C-B5DA-E2CA16F4B382}"/>
              </a:ext>
            </a:extLst>
          </p:cNvPr>
          <p:cNvSpPr txBox="1">
            <a:spLocks noChangeArrowheads="1"/>
          </p:cNvSpPr>
          <p:nvPr/>
        </p:nvSpPr>
        <p:spPr bwMode="auto">
          <a:xfrm>
            <a:off x="436351" y="6206556"/>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800" b="1" i="0" u="none" strike="noStrike" kern="120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rPr>
              <a:t>O(log </a:t>
            </a:r>
            <a:r>
              <a:rPr kumimoji="0" lang="en-US" altLang="ti-ET" sz="2800" b="1" i="1" u="none" strike="noStrike" kern="120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rPr>
              <a:t>n</a:t>
            </a:r>
            <a:r>
              <a:rPr kumimoji="0" lang="en-US" altLang="ti-ET" sz="2800" b="1" i="0" u="none" strike="noStrike" kern="1200" cap="none" spc="0" normalizeH="0" baseline="0" noProof="0" dirty="0">
                <a:ln>
                  <a:noFill/>
                </a:ln>
                <a:solidFill>
                  <a:srgbClr val="0000FF"/>
                </a:solidFill>
                <a:effectLst/>
                <a:uLnTx/>
                <a:uFillTx/>
                <a:latin typeface="Times New Roman" panose="02020603050405020304" pitchFamily="18" charset="0"/>
                <a:cs typeface="Times New Roman" panose="02020603050405020304" pitchFamily="18" charset="0"/>
              </a:rPr>
              <a:t>)</a:t>
            </a:r>
          </a:p>
        </p:txBody>
      </p:sp>
      <p:sp>
        <p:nvSpPr>
          <p:cNvPr id="8" name="Rectangle 3">
            <a:extLst>
              <a:ext uri="{FF2B5EF4-FFF2-40B4-BE49-F238E27FC236}">
                <a16:creationId xmlns:a16="http://schemas.microsoft.com/office/drawing/2014/main" id="{EA30EAB7-130E-40B7-9994-578D7F171196}"/>
              </a:ext>
            </a:extLst>
          </p:cNvPr>
          <p:cNvSpPr txBox="1">
            <a:spLocks noChangeArrowheads="1"/>
          </p:cNvSpPr>
          <p:nvPr/>
        </p:nvSpPr>
        <p:spPr bwMode="auto">
          <a:xfrm>
            <a:off x="266700" y="1393371"/>
            <a:ext cx="3962400" cy="341831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16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Left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Right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1600"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 ≤ 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and A</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&gt;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largest </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&gt;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8      if  </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endPar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9          swap A[</a:t>
            </a:r>
            <a:r>
              <a:rPr lang="en-US" altLang="ti-ET" sz="16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16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largest</a:t>
            </a: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buNone/>
            </a:pPr>
            <a:r>
              <a:rPr lang="en-US" altLang="ti-ET" sz="16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10        </a:t>
            </a:r>
            <a:r>
              <a:rPr lang="en-US" altLang="ti-ET" sz="1600" b="1"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largest)</a:t>
            </a:r>
            <a:endParaRPr lang="en-US" altLang="ti-ET" sz="16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36AC314-ACE3-4CA9-8411-7AC59DA73426}"/>
              </a:ext>
            </a:extLst>
          </p:cNvPr>
          <p:cNvSpPr>
            <a:spLocks noGrp="1" noChangeArrowheads="1"/>
          </p:cNvSpPr>
          <p:nvPr>
            <p:ph type="title"/>
          </p:nvPr>
        </p:nvSpPr>
        <p:spPr/>
        <p:txBody>
          <a:bodyPr/>
          <a:lstStyle/>
          <a:p>
            <a:r>
              <a:rPr lang="en-US" altLang="ti-ET"/>
              <a:t>Binary heap - operations</a:t>
            </a:r>
          </a:p>
        </p:txBody>
      </p:sp>
      <p:sp>
        <p:nvSpPr>
          <p:cNvPr id="89091" name="Rectangle 3">
            <a:extLst>
              <a:ext uri="{FF2B5EF4-FFF2-40B4-BE49-F238E27FC236}">
                <a16:creationId xmlns:a16="http://schemas.microsoft.com/office/drawing/2014/main" id="{E75F4692-0586-4043-8D6D-F336436F2095}"/>
              </a:ext>
            </a:extLst>
          </p:cNvPr>
          <p:cNvSpPr>
            <a:spLocks noGrp="1" noChangeArrowheads="1"/>
          </p:cNvSpPr>
          <p:nvPr>
            <p:ph type="body" idx="1"/>
          </p:nvPr>
        </p:nvSpPr>
        <p:spPr>
          <a:xfrm>
            <a:off x="457199" y="1318044"/>
            <a:ext cx="8229600" cy="5343070"/>
          </a:xfrm>
        </p:spPr>
        <p:txBody>
          <a:bodyPr/>
          <a:lstStyle/>
          <a:p>
            <a:pPr>
              <a:lnSpc>
                <a:spcPct val="150000"/>
              </a:lnSpc>
              <a:spcBef>
                <a:spcPts val="0"/>
              </a:spcBef>
              <a:spcAft>
                <a:spcPts val="600"/>
              </a:spcAft>
            </a:pPr>
            <a:r>
              <a:rPr lang="en-US" altLang="ti-ET" sz="2600" b="1" dirty="0">
                <a:latin typeface="Segoe UI" panose="020B0502040204020203" pitchFamily="34" charset="0"/>
                <a:cs typeface="Segoe UI" panose="020B0502040204020203" pitchFamily="34" charset="0"/>
              </a:rPr>
              <a:t>Maximum(S)</a:t>
            </a:r>
            <a:r>
              <a:rPr lang="en-US" altLang="ti-ET" sz="2600" dirty="0">
                <a:latin typeface="Segoe UI" panose="020B0502040204020203" pitchFamily="34" charset="0"/>
                <a:cs typeface="Segoe UI" panose="020B0502040204020203" pitchFamily="34" charset="0"/>
              </a:rPr>
              <a:t> - return the largest element in the set</a:t>
            </a:r>
          </a:p>
          <a:p>
            <a:pPr>
              <a:lnSpc>
                <a:spcPct val="150000"/>
              </a:lnSpc>
              <a:spcBef>
                <a:spcPts val="0"/>
              </a:spcBef>
              <a:spcAft>
                <a:spcPts val="600"/>
              </a:spcAft>
            </a:pPr>
            <a:r>
              <a:rPr lang="en-US" altLang="ti-ET" sz="2600" b="1" dirty="0" err="1">
                <a:latin typeface="Segoe UI" panose="020B0502040204020203" pitchFamily="34" charset="0"/>
                <a:cs typeface="Segoe UI" panose="020B0502040204020203" pitchFamily="34" charset="0"/>
              </a:rPr>
              <a:t>ExtractMax</a:t>
            </a:r>
            <a:r>
              <a:rPr lang="en-US" altLang="ti-ET" sz="2600" b="1" dirty="0">
                <a:latin typeface="Segoe UI" panose="020B0502040204020203" pitchFamily="34" charset="0"/>
                <a:cs typeface="Segoe UI" panose="020B0502040204020203" pitchFamily="34" charset="0"/>
              </a:rPr>
              <a:t>(S)</a:t>
            </a:r>
            <a:r>
              <a:rPr lang="en-US" altLang="ti-ET" sz="2600" dirty="0">
                <a:latin typeface="Segoe UI" panose="020B0502040204020203" pitchFamily="34" charset="0"/>
                <a:cs typeface="Segoe UI" panose="020B0502040204020203" pitchFamily="34" charset="0"/>
              </a:rPr>
              <a:t> – Return and remove the largest element in the set</a:t>
            </a:r>
          </a:p>
          <a:p>
            <a:pPr>
              <a:lnSpc>
                <a:spcPct val="150000"/>
              </a:lnSpc>
              <a:spcBef>
                <a:spcPts val="0"/>
              </a:spcBef>
              <a:spcAft>
                <a:spcPts val="600"/>
              </a:spcAft>
            </a:pPr>
            <a:r>
              <a:rPr lang="en-US" altLang="ti-ET" sz="2600" b="1" dirty="0">
                <a:latin typeface="Segoe UI" panose="020B0502040204020203" pitchFamily="34" charset="0"/>
                <a:cs typeface="Segoe UI" panose="020B0502040204020203" pitchFamily="34" charset="0"/>
              </a:rPr>
              <a:t>Insert(S, </a:t>
            </a:r>
            <a:r>
              <a:rPr lang="en-US" altLang="ti-ET" sz="2600" b="1" dirty="0" err="1">
                <a:latin typeface="Segoe UI" panose="020B0502040204020203" pitchFamily="34" charset="0"/>
                <a:cs typeface="Segoe UI" panose="020B0502040204020203" pitchFamily="34" charset="0"/>
              </a:rPr>
              <a:t>val</a:t>
            </a:r>
            <a:r>
              <a:rPr lang="en-US" altLang="ti-ET" sz="2600" b="1" dirty="0">
                <a:latin typeface="Segoe UI" panose="020B0502040204020203" pitchFamily="34" charset="0"/>
                <a:cs typeface="Segoe UI" panose="020B0502040204020203" pitchFamily="34" charset="0"/>
              </a:rPr>
              <a:t>) </a:t>
            </a:r>
            <a:r>
              <a:rPr lang="en-US" altLang="ti-ET" sz="2600" dirty="0">
                <a:latin typeface="Segoe UI" panose="020B0502040204020203" pitchFamily="34" charset="0"/>
                <a:cs typeface="Segoe UI" panose="020B0502040204020203" pitchFamily="34" charset="0"/>
              </a:rPr>
              <a:t>– insert </a:t>
            </a:r>
            <a:r>
              <a:rPr lang="en-US" altLang="ti-ET" sz="2600" dirty="0" err="1">
                <a:latin typeface="Segoe UI" panose="020B0502040204020203" pitchFamily="34" charset="0"/>
                <a:cs typeface="Segoe UI" panose="020B0502040204020203" pitchFamily="34" charset="0"/>
              </a:rPr>
              <a:t>val</a:t>
            </a:r>
            <a:r>
              <a:rPr lang="en-US" altLang="ti-ET" sz="2600" dirty="0">
                <a:latin typeface="Segoe UI" panose="020B0502040204020203" pitchFamily="34" charset="0"/>
                <a:cs typeface="Segoe UI" panose="020B0502040204020203" pitchFamily="34" charset="0"/>
              </a:rPr>
              <a:t> into the set</a:t>
            </a:r>
          </a:p>
          <a:p>
            <a:pPr>
              <a:lnSpc>
                <a:spcPct val="150000"/>
              </a:lnSpc>
              <a:spcBef>
                <a:spcPts val="0"/>
              </a:spcBef>
              <a:spcAft>
                <a:spcPts val="600"/>
              </a:spcAft>
            </a:pPr>
            <a:r>
              <a:rPr lang="en-US" altLang="ti-ET" sz="2600" b="1" dirty="0" err="1">
                <a:latin typeface="Segoe UI" panose="020B0502040204020203" pitchFamily="34" charset="0"/>
                <a:cs typeface="Segoe UI" panose="020B0502040204020203" pitchFamily="34" charset="0"/>
              </a:rPr>
              <a:t>IncreaseElement</a:t>
            </a:r>
            <a:r>
              <a:rPr lang="en-US" altLang="ti-ET" sz="2600" b="1" dirty="0">
                <a:latin typeface="Segoe UI" panose="020B0502040204020203" pitchFamily="34" charset="0"/>
                <a:cs typeface="Segoe UI" panose="020B0502040204020203" pitchFamily="34" charset="0"/>
              </a:rPr>
              <a:t>(S, x, </a:t>
            </a:r>
            <a:r>
              <a:rPr lang="en-US" altLang="ti-ET" sz="2600" b="1" dirty="0" err="1">
                <a:latin typeface="Segoe UI" panose="020B0502040204020203" pitchFamily="34" charset="0"/>
                <a:cs typeface="Segoe UI" panose="020B0502040204020203" pitchFamily="34" charset="0"/>
              </a:rPr>
              <a:t>val</a:t>
            </a:r>
            <a:r>
              <a:rPr lang="en-US" altLang="ti-ET" sz="2600" b="1" dirty="0">
                <a:latin typeface="Segoe UI" panose="020B0502040204020203" pitchFamily="34" charset="0"/>
                <a:cs typeface="Segoe UI" panose="020B0502040204020203" pitchFamily="34" charset="0"/>
              </a:rPr>
              <a:t>)</a:t>
            </a:r>
            <a:r>
              <a:rPr lang="en-US" altLang="ti-ET" sz="2600" dirty="0">
                <a:latin typeface="Segoe UI" panose="020B0502040204020203" pitchFamily="34" charset="0"/>
                <a:cs typeface="Segoe UI" panose="020B0502040204020203" pitchFamily="34" charset="0"/>
              </a:rPr>
              <a:t> – increase the value of element x to </a:t>
            </a:r>
            <a:r>
              <a:rPr lang="en-US" altLang="ti-ET" sz="2600" dirty="0" err="1">
                <a:latin typeface="Segoe UI" panose="020B0502040204020203" pitchFamily="34" charset="0"/>
                <a:cs typeface="Segoe UI" panose="020B0502040204020203" pitchFamily="34" charset="0"/>
              </a:rPr>
              <a:t>val</a:t>
            </a:r>
            <a:endParaRPr lang="en-US" altLang="ti-ET" sz="2600" dirty="0">
              <a:latin typeface="Segoe UI" panose="020B0502040204020203" pitchFamily="34" charset="0"/>
              <a:cs typeface="Segoe UI" panose="020B0502040204020203" pitchFamily="34" charset="0"/>
            </a:endParaRPr>
          </a:p>
          <a:p>
            <a:pPr>
              <a:lnSpc>
                <a:spcPct val="150000"/>
              </a:lnSpc>
              <a:spcBef>
                <a:spcPts val="0"/>
              </a:spcBef>
              <a:spcAft>
                <a:spcPts val="600"/>
              </a:spcAft>
            </a:pPr>
            <a:r>
              <a:rPr lang="en-US" altLang="ti-ET" sz="2600" b="1" dirty="0" err="1">
                <a:latin typeface="Segoe UI" panose="020B0502040204020203" pitchFamily="34" charset="0"/>
                <a:cs typeface="Segoe UI" panose="020B0502040204020203" pitchFamily="34" charset="0"/>
              </a:rPr>
              <a:t>BuildHeap</a:t>
            </a:r>
            <a:r>
              <a:rPr lang="en-US" altLang="ti-ET" sz="2600" b="1" dirty="0">
                <a:latin typeface="Segoe UI" panose="020B0502040204020203" pitchFamily="34" charset="0"/>
                <a:cs typeface="Segoe UI" panose="020B0502040204020203" pitchFamily="34" charset="0"/>
              </a:rPr>
              <a:t>(A)</a:t>
            </a:r>
            <a:r>
              <a:rPr lang="en-US" altLang="ti-ET" sz="2600" dirty="0">
                <a:latin typeface="Segoe UI" panose="020B0502040204020203" pitchFamily="34" charset="0"/>
                <a:cs typeface="Segoe UI" panose="020B0502040204020203" pitchFamily="34" charset="0"/>
              </a:rPr>
              <a:t> – build a heap from an array of elements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69F967B-F0E7-4D03-BEE7-DFC5730F4FFA}"/>
              </a:ext>
            </a:extLst>
          </p:cNvPr>
          <p:cNvSpPr>
            <a:spLocks noGrp="1" noChangeArrowheads="1"/>
          </p:cNvSpPr>
          <p:nvPr>
            <p:ph type="title"/>
          </p:nvPr>
        </p:nvSpPr>
        <p:spPr>
          <a:xfrm>
            <a:off x="564502" y="279797"/>
            <a:ext cx="7772400" cy="114300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Complete Binary Tree</a:t>
            </a:r>
          </a:p>
        </p:txBody>
      </p:sp>
      <p:sp>
        <p:nvSpPr>
          <p:cNvPr id="5124" name="AutoShape 4">
            <a:extLst>
              <a:ext uri="{FF2B5EF4-FFF2-40B4-BE49-F238E27FC236}">
                <a16:creationId xmlns:a16="http://schemas.microsoft.com/office/drawing/2014/main" id="{8D774B32-D095-4DD0-ACEF-81B220F63EAD}"/>
              </a:ext>
            </a:extLst>
          </p:cNvPr>
          <p:cNvSpPr>
            <a:spLocks noChangeArrowheads="1"/>
          </p:cNvSpPr>
          <p:nvPr/>
        </p:nvSpPr>
        <p:spPr bwMode="auto">
          <a:xfrm>
            <a:off x="3457576" y="4827984"/>
            <a:ext cx="2390775" cy="1178719"/>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67866" tIns="33338" rIns="67866" bIns="33338" anchor="ctr"/>
          <a:lstStyle/>
          <a:p>
            <a:pPr algn="ctr" defTabSz="685800" eaLnBrk="0" hangingPunct="0"/>
            <a:r>
              <a:rPr lang="en-US" altLang="en-US">
                <a:solidFill>
                  <a:srgbClr val="FFFFFF"/>
                </a:solidFill>
              </a:rPr>
              <a:t>The next nodes</a:t>
            </a:r>
          </a:p>
          <a:p>
            <a:pPr algn="ctr" defTabSz="685800" eaLnBrk="0" hangingPunct="0"/>
            <a:r>
              <a:rPr lang="en-US" altLang="en-US">
                <a:solidFill>
                  <a:srgbClr val="FFFFFF"/>
                </a:solidFill>
              </a:rPr>
              <a:t>always fill the next</a:t>
            </a:r>
          </a:p>
          <a:p>
            <a:pPr algn="ctr" defTabSz="685800" eaLnBrk="0" hangingPunct="0"/>
            <a:r>
              <a:rPr lang="en-US" altLang="en-US">
                <a:solidFill>
                  <a:srgbClr val="FFFFFF"/>
                </a:solidFill>
              </a:rPr>
              <a:t>level from left-to-right.</a:t>
            </a:r>
          </a:p>
        </p:txBody>
      </p:sp>
      <p:grpSp>
        <p:nvGrpSpPr>
          <p:cNvPr id="5125" name="Group 5">
            <a:extLst>
              <a:ext uri="{FF2B5EF4-FFF2-40B4-BE49-F238E27FC236}">
                <a16:creationId xmlns:a16="http://schemas.microsoft.com/office/drawing/2014/main" id="{C41A16EC-2DE8-46F4-B58F-6E51533EBB2E}"/>
              </a:ext>
            </a:extLst>
          </p:cNvPr>
          <p:cNvGrpSpPr>
            <a:grpSpLocks/>
          </p:cNvGrpSpPr>
          <p:nvPr/>
        </p:nvGrpSpPr>
        <p:grpSpPr bwMode="auto">
          <a:xfrm>
            <a:off x="4613817" y="3237309"/>
            <a:ext cx="869156" cy="828675"/>
            <a:chOff x="4342" y="1853"/>
            <a:chExt cx="730" cy="696"/>
          </a:xfrm>
        </p:grpSpPr>
        <p:sp>
          <p:nvSpPr>
            <p:cNvPr id="5126" name="Line 6">
              <a:extLst>
                <a:ext uri="{FF2B5EF4-FFF2-40B4-BE49-F238E27FC236}">
                  <a16:creationId xmlns:a16="http://schemas.microsoft.com/office/drawing/2014/main" id="{EFFD9A26-20FD-4C38-BDB4-212356499F88}"/>
                </a:ext>
              </a:extLst>
            </p:cNvPr>
            <p:cNvSpPr>
              <a:spLocks noChangeShapeType="1"/>
            </p:cNvSpPr>
            <p:nvPr/>
          </p:nvSpPr>
          <p:spPr bwMode="auto">
            <a:xfrm flipH="1">
              <a:off x="4717"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5127" name="AutoShape 7">
              <a:extLst>
                <a:ext uri="{FF2B5EF4-FFF2-40B4-BE49-F238E27FC236}">
                  <a16:creationId xmlns:a16="http://schemas.microsoft.com/office/drawing/2014/main" id="{20F6A85B-94C8-4EE1-8A3F-01B8BB94383E}"/>
                </a:ext>
              </a:extLst>
            </p:cNvPr>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5128" name="Group 8">
            <a:extLst>
              <a:ext uri="{FF2B5EF4-FFF2-40B4-BE49-F238E27FC236}">
                <a16:creationId xmlns:a16="http://schemas.microsoft.com/office/drawing/2014/main" id="{E98BB364-6ACA-4D61-9EAA-BE24FC58619C}"/>
              </a:ext>
            </a:extLst>
          </p:cNvPr>
          <p:cNvGrpSpPr>
            <a:grpSpLocks/>
          </p:cNvGrpSpPr>
          <p:nvPr/>
        </p:nvGrpSpPr>
        <p:grpSpPr bwMode="auto">
          <a:xfrm>
            <a:off x="3581546" y="3237309"/>
            <a:ext cx="869156" cy="828675"/>
            <a:chOff x="3475" y="1853"/>
            <a:chExt cx="730" cy="696"/>
          </a:xfrm>
        </p:grpSpPr>
        <p:sp>
          <p:nvSpPr>
            <p:cNvPr id="5129" name="Line 9">
              <a:extLst>
                <a:ext uri="{FF2B5EF4-FFF2-40B4-BE49-F238E27FC236}">
                  <a16:creationId xmlns:a16="http://schemas.microsoft.com/office/drawing/2014/main" id="{FC28C2D8-860B-41E1-AACF-7E831C056CB3}"/>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5130" name="AutoShape 10">
              <a:extLst>
                <a:ext uri="{FF2B5EF4-FFF2-40B4-BE49-F238E27FC236}">
                  <a16:creationId xmlns:a16="http://schemas.microsoft.com/office/drawing/2014/main" id="{C3299330-6408-4F80-9F51-E48609810C1E}"/>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5131" name="Group 11">
            <a:extLst>
              <a:ext uri="{FF2B5EF4-FFF2-40B4-BE49-F238E27FC236}">
                <a16:creationId xmlns:a16="http://schemas.microsoft.com/office/drawing/2014/main" id="{60DF57DC-E2F9-4E1D-BCEB-10D767205EBC}"/>
              </a:ext>
            </a:extLst>
          </p:cNvPr>
          <p:cNvGrpSpPr>
            <a:grpSpLocks/>
          </p:cNvGrpSpPr>
          <p:nvPr/>
        </p:nvGrpSpPr>
        <p:grpSpPr bwMode="auto">
          <a:xfrm>
            <a:off x="2954086" y="3237309"/>
            <a:ext cx="869156" cy="828675"/>
            <a:chOff x="2948" y="1853"/>
            <a:chExt cx="730" cy="696"/>
          </a:xfrm>
        </p:grpSpPr>
        <p:sp>
          <p:nvSpPr>
            <p:cNvPr id="5132" name="Line 12">
              <a:extLst>
                <a:ext uri="{FF2B5EF4-FFF2-40B4-BE49-F238E27FC236}">
                  <a16:creationId xmlns:a16="http://schemas.microsoft.com/office/drawing/2014/main" id="{C94FEE24-01E6-4726-B412-F30F0EB2C29E}"/>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5133" name="AutoShape 13">
              <a:extLst>
                <a:ext uri="{FF2B5EF4-FFF2-40B4-BE49-F238E27FC236}">
                  <a16:creationId xmlns:a16="http://schemas.microsoft.com/office/drawing/2014/main" id="{D0A26340-3CB6-437D-AB88-45612DE61F62}"/>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sp>
        <p:nvSpPr>
          <p:cNvPr id="5134" name="Line 14">
            <a:extLst>
              <a:ext uri="{FF2B5EF4-FFF2-40B4-BE49-F238E27FC236}">
                <a16:creationId xmlns:a16="http://schemas.microsoft.com/office/drawing/2014/main" id="{BDA16410-0310-48A1-9BF6-A7954FE9820E}"/>
              </a:ext>
            </a:extLst>
          </p:cNvPr>
          <p:cNvSpPr>
            <a:spLocks noChangeShapeType="1"/>
          </p:cNvSpPr>
          <p:nvPr/>
        </p:nvSpPr>
        <p:spPr bwMode="auto">
          <a:xfrm>
            <a:off x="4770980" y="251698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5135" name="AutoShape 15">
            <a:extLst>
              <a:ext uri="{FF2B5EF4-FFF2-40B4-BE49-F238E27FC236}">
                <a16:creationId xmlns:a16="http://schemas.microsoft.com/office/drawing/2014/main" id="{D20C6380-BAEB-475C-8108-1394D8B603F4}"/>
              </a:ext>
            </a:extLst>
          </p:cNvPr>
          <p:cNvSpPr>
            <a:spLocks noChangeArrowheads="1"/>
          </p:cNvSpPr>
          <p:nvPr/>
        </p:nvSpPr>
        <p:spPr bwMode="auto">
          <a:xfrm>
            <a:off x="5022202" y="283011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5136" name="Line 16">
            <a:extLst>
              <a:ext uri="{FF2B5EF4-FFF2-40B4-BE49-F238E27FC236}">
                <a16:creationId xmlns:a16="http://schemas.microsoft.com/office/drawing/2014/main" id="{1DBB1611-A580-42FC-BB8A-5B650230CFFF}"/>
              </a:ext>
            </a:extLst>
          </p:cNvPr>
          <p:cNvSpPr>
            <a:spLocks noChangeShapeType="1"/>
          </p:cNvSpPr>
          <p:nvPr/>
        </p:nvSpPr>
        <p:spPr bwMode="auto">
          <a:xfrm flipH="1">
            <a:off x="3845863" y="255150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5137" name="AutoShape 17">
            <a:extLst>
              <a:ext uri="{FF2B5EF4-FFF2-40B4-BE49-F238E27FC236}">
                <a16:creationId xmlns:a16="http://schemas.microsoft.com/office/drawing/2014/main" id="{7326590B-82E2-4F7E-87D1-8A81111E7223}"/>
              </a:ext>
            </a:extLst>
          </p:cNvPr>
          <p:cNvSpPr>
            <a:spLocks noChangeArrowheads="1"/>
          </p:cNvSpPr>
          <p:nvPr/>
        </p:nvSpPr>
        <p:spPr bwMode="auto">
          <a:xfrm>
            <a:off x="4226864" y="203001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5138" name="AutoShape 18">
            <a:extLst>
              <a:ext uri="{FF2B5EF4-FFF2-40B4-BE49-F238E27FC236}">
                <a16:creationId xmlns:a16="http://schemas.microsoft.com/office/drawing/2014/main" id="{907C6481-58E4-401D-9DE7-8CFCCB4A8812}"/>
              </a:ext>
            </a:extLst>
          </p:cNvPr>
          <p:cNvSpPr>
            <a:spLocks noChangeArrowheads="1"/>
          </p:cNvSpPr>
          <p:nvPr/>
        </p:nvSpPr>
        <p:spPr bwMode="auto">
          <a:xfrm>
            <a:off x="3399378" y="283011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Tree>
  </p:cSld>
  <p:clrMapOvr>
    <a:masterClrMapping/>
  </p:clrMapOvr>
  <p:transition>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3AD311E-9A7F-43AE-979F-A6AAC8D83FD9}"/>
              </a:ext>
            </a:extLst>
          </p:cNvPr>
          <p:cNvSpPr>
            <a:spLocks noGrp="1" noChangeArrowheads="1"/>
          </p:cNvSpPr>
          <p:nvPr>
            <p:ph type="title"/>
          </p:nvPr>
        </p:nvSpPr>
        <p:spPr/>
        <p:txBody>
          <a:bodyPr/>
          <a:lstStyle/>
          <a:p>
            <a:r>
              <a:rPr lang="en-US" altLang="ti-ET"/>
              <a:t>Maximum</a:t>
            </a:r>
          </a:p>
        </p:txBody>
      </p:sp>
      <p:sp>
        <p:nvSpPr>
          <p:cNvPr id="88067" name="Rectangle 3">
            <a:extLst>
              <a:ext uri="{FF2B5EF4-FFF2-40B4-BE49-F238E27FC236}">
                <a16:creationId xmlns:a16="http://schemas.microsoft.com/office/drawing/2014/main" id="{703BEA02-F465-4539-BC7F-B1236D8B026E}"/>
              </a:ext>
            </a:extLst>
          </p:cNvPr>
          <p:cNvSpPr>
            <a:spLocks noGrp="1" noChangeArrowheads="1"/>
          </p:cNvSpPr>
          <p:nvPr>
            <p:ph type="body" idx="1"/>
          </p:nvPr>
        </p:nvSpPr>
        <p:spPr/>
        <p:txBody>
          <a:bodyPr/>
          <a:lstStyle/>
          <a:p>
            <a:r>
              <a:rPr lang="en-US" altLang="ti-ET" dirty="0"/>
              <a:t>Return the largest element from the set</a:t>
            </a:r>
          </a:p>
          <a:p>
            <a:endParaRPr lang="en-US" altLang="ti-ET" dirty="0"/>
          </a:p>
          <a:p>
            <a:pPr lvl="1"/>
            <a:r>
              <a:rPr lang="en-US" altLang="ti-ET" b="1" dirty="0"/>
              <a:t>Return</a:t>
            </a:r>
            <a:r>
              <a:rPr lang="en-US" altLang="ti-ET" dirty="0"/>
              <a:t> A[1]</a:t>
            </a:r>
          </a:p>
        </p:txBody>
      </p:sp>
      <p:grpSp>
        <p:nvGrpSpPr>
          <p:cNvPr id="88068" name="Group 4">
            <a:extLst>
              <a:ext uri="{FF2B5EF4-FFF2-40B4-BE49-F238E27FC236}">
                <a16:creationId xmlns:a16="http://schemas.microsoft.com/office/drawing/2014/main" id="{26614C28-DF1B-481F-B777-FDA1EF1A3DB8}"/>
              </a:ext>
            </a:extLst>
          </p:cNvPr>
          <p:cNvGrpSpPr>
            <a:grpSpLocks/>
          </p:cNvGrpSpPr>
          <p:nvPr/>
        </p:nvGrpSpPr>
        <p:grpSpPr bwMode="auto">
          <a:xfrm>
            <a:off x="1524000" y="4038600"/>
            <a:ext cx="5715000" cy="1447800"/>
            <a:chOff x="768" y="912"/>
            <a:chExt cx="3600" cy="912"/>
          </a:xfrm>
        </p:grpSpPr>
        <p:grpSp>
          <p:nvGrpSpPr>
            <p:cNvPr id="88069" name="Group 5">
              <a:extLst>
                <a:ext uri="{FF2B5EF4-FFF2-40B4-BE49-F238E27FC236}">
                  <a16:creationId xmlns:a16="http://schemas.microsoft.com/office/drawing/2014/main" id="{8BCD44EB-DBD7-4C8D-81F1-0131E51511A2}"/>
                </a:ext>
              </a:extLst>
            </p:cNvPr>
            <p:cNvGrpSpPr>
              <a:grpSpLocks/>
            </p:cNvGrpSpPr>
            <p:nvPr/>
          </p:nvGrpSpPr>
          <p:grpSpPr bwMode="auto">
            <a:xfrm>
              <a:off x="768" y="1056"/>
              <a:ext cx="3600" cy="240"/>
              <a:chOff x="768" y="624"/>
              <a:chExt cx="3600" cy="240"/>
            </a:xfrm>
          </p:grpSpPr>
          <p:sp>
            <p:nvSpPr>
              <p:cNvPr id="88070" name="Rectangle 6">
                <a:extLst>
                  <a:ext uri="{FF2B5EF4-FFF2-40B4-BE49-F238E27FC236}">
                    <a16:creationId xmlns:a16="http://schemas.microsoft.com/office/drawing/2014/main" id="{6DB3B267-529B-4020-9572-FA2B662D5982}"/>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1" name="Line 7">
                <a:extLst>
                  <a:ext uri="{FF2B5EF4-FFF2-40B4-BE49-F238E27FC236}">
                    <a16:creationId xmlns:a16="http://schemas.microsoft.com/office/drawing/2014/main" id="{24A3A794-DFF5-4A32-8754-97B101D2B3C7}"/>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2" name="Line 8">
                <a:extLst>
                  <a:ext uri="{FF2B5EF4-FFF2-40B4-BE49-F238E27FC236}">
                    <a16:creationId xmlns:a16="http://schemas.microsoft.com/office/drawing/2014/main" id="{89C0B123-B268-4239-97EB-89516EFD5674}"/>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3" name="Line 9">
                <a:extLst>
                  <a:ext uri="{FF2B5EF4-FFF2-40B4-BE49-F238E27FC236}">
                    <a16:creationId xmlns:a16="http://schemas.microsoft.com/office/drawing/2014/main" id="{21FA9348-F881-4D3C-B685-EE3715EA1373}"/>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4" name="Line 10">
                <a:extLst>
                  <a:ext uri="{FF2B5EF4-FFF2-40B4-BE49-F238E27FC236}">
                    <a16:creationId xmlns:a16="http://schemas.microsoft.com/office/drawing/2014/main" id="{4774FDD3-BB29-493C-906C-F7DF3B02C401}"/>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5" name="Line 11">
                <a:extLst>
                  <a:ext uri="{FF2B5EF4-FFF2-40B4-BE49-F238E27FC236}">
                    <a16:creationId xmlns:a16="http://schemas.microsoft.com/office/drawing/2014/main" id="{B6CB0E2F-ECE4-41CD-BAD6-1EB108CB941F}"/>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6" name="Line 12">
                <a:extLst>
                  <a:ext uri="{FF2B5EF4-FFF2-40B4-BE49-F238E27FC236}">
                    <a16:creationId xmlns:a16="http://schemas.microsoft.com/office/drawing/2014/main" id="{6489D45C-9C31-4AD2-85E7-00DC4F616558}"/>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7" name="Line 13">
                <a:extLst>
                  <a:ext uri="{FF2B5EF4-FFF2-40B4-BE49-F238E27FC236}">
                    <a16:creationId xmlns:a16="http://schemas.microsoft.com/office/drawing/2014/main" id="{B92342D7-B0E2-4DD0-BBB8-C0E4360A6452}"/>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8" name="Line 14">
                <a:extLst>
                  <a:ext uri="{FF2B5EF4-FFF2-40B4-BE49-F238E27FC236}">
                    <a16:creationId xmlns:a16="http://schemas.microsoft.com/office/drawing/2014/main" id="{35756119-CFC2-4F39-8ED0-7F1AA8BF27BA}"/>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79" name="Line 15">
                <a:extLst>
                  <a:ext uri="{FF2B5EF4-FFF2-40B4-BE49-F238E27FC236}">
                    <a16:creationId xmlns:a16="http://schemas.microsoft.com/office/drawing/2014/main" id="{46F4D3F8-C47D-4939-9E73-F99AC77ABAE5}"/>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0" name="Line 16">
                <a:extLst>
                  <a:ext uri="{FF2B5EF4-FFF2-40B4-BE49-F238E27FC236}">
                    <a16:creationId xmlns:a16="http://schemas.microsoft.com/office/drawing/2014/main" id="{5F284FAA-549F-4E82-A31B-8229EF239367}"/>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1" name="Line 17">
                <a:extLst>
                  <a:ext uri="{FF2B5EF4-FFF2-40B4-BE49-F238E27FC236}">
                    <a16:creationId xmlns:a16="http://schemas.microsoft.com/office/drawing/2014/main" id="{538E6B03-9522-42DE-B687-832CE9C30352}"/>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2" name="Line 18">
                <a:extLst>
                  <a:ext uri="{FF2B5EF4-FFF2-40B4-BE49-F238E27FC236}">
                    <a16:creationId xmlns:a16="http://schemas.microsoft.com/office/drawing/2014/main" id="{BD654077-2E15-4B72-B3DC-2DE855E238E1}"/>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3" name="Line 19">
                <a:extLst>
                  <a:ext uri="{FF2B5EF4-FFF2-40B4-BE49-F238E27FC236}">
                    <a16:creationId xmlns:a16="http://schemas.microsoft.com/office/drawing/2014/main" id="{1AC996EE-0E27-456F-BB6E-ECD4A3A596BF}"/>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4" name="Line 20">
                <a:extLst>
                  <a:ext uri="{FF2B5EF4-FFF2-40B4-BE49-F238E27FC236}">
                    <a16:creationId xmlns:a16="http://schemas.microsoft.com/office/drawing/2014/main" id="{9842C024-854E-4FE0-BFD3-ECEC11BD63D3}"/>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88085" name="Text Box 21">
              <a:extLst>
                <a:ext uri="{FF2B5EF4-FFF2-40B4-BE49-F238E27FC236}">
                  <a16:creationId xmlns:a16="http://schemas.microsoft.com/office/drawing/2014/main" id="{81ACEC07-DC95-4A56-9292-C4689AD1643F}"/>
                </a:ext>
              </a:extLst>
            </p:cNvPr>
            <p:cNvSpPr txBox="1">
              <a:spLocks noChangeArrowheads="1"/>
            </p:cNvSpPr>
            <p:nvPr/>
          </p:nvSpPr>
          <p:spPr bwMode="auto">
            <a:xfrm>
              <a:off x="768" y="1056"/>
              <a:ext cx="3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16  14  10   8    7    9    3    2    4    1</a:t>
              </a:r>
            </a:p>
          </p:txBody>
        </p:sp>
        <p:sp>
          <p:nvSpPr>
            <p:cNvPr id="88086" name="Freeform 22">
              <a:extLst>
                <a:ext uri="{FF2B5EF4-FFF2-40B4-BE49-F238E27FC236}">
                  <a16:creationId xmlns:a16="http://schemas.microsoft.com/office/drawing/2014/main" id="{01EF54E4-4C29-4256-B70C-F048BC3AF4EC}"/>
                </a:ext>
              </a:extLst>
            </p:cNvPr>
            <p:cNvSpPr>
              <a:spLocks/>
            </p:cNvSpPr>
            <p:nvPr/>
          </p:nvSpPr>
          <p:spPr bwMode="auto">
            <a:xfrm>
              <a:off x="912" y="1008"/>
              <a:ext cx="192" cy="48"/>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7" name="Freeform 23">
              <a:extLst>
                <a:ext uri="{FF2B5EF4-FFF2-40B4-BE49-F238E27FC236}">
                  <a16:creationId xmlns:a16="http://schemas.microsoft.com/office/drawing/2014/main" id="{7D275FBF-D5EF-4A0C-A29D-D0A2D1BEB4F6}"/>
                </a:ext>
              </a:extLst>
            </p:cNvPr>
            <p:cNvSpPr>
              <a:spLocks/>
            </p:cNvSpPr>
            <p:nvPr/>
          </p:nvSpPr>
          <p:spPr bwMode="auto">
            <a:xfrm>
              <a:off x="912" y="960"/>
              <a:ext cx="432" cy="96"/>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8" name="Freeform 24">
              <a:extLst>
                <a:ext uri="{FF2B5EF4-FFF2-40B4-BE49-F238E27FC236}">
                  <a16:creationId xmlns:a16="http://schemas.microsoft.com/office/drawing/2014/main" id="{871BBC3C-C37D-4C38-8FA0-84DCD2C3C6E3}"/>
                </a:ext>
              </a:extLst>
            </p:cNvPr>
            <p:cNvSpPr>
              <a:spLocks/>
            </p:cNvSpPr>
            <p:nvPr/>
          </p:nvSpPr>
          <p:spPr bwMode="auto">
            <a:xfrm flipV="1">
              <a:off x="1104" y="1296"/>
              <a:ext cx="528" cy="48"/>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89" name="Freeform 25">
              <a:extLst>
                <a:ext uri="{FF2B5EF4-FFF2-40B4-BE49-F238E27FC236}">
                  <a16:creationId xmlns:a16="http://schemas.microsoft.com/office/drawing/2014/main" id="{8E504947-E7D7-4EB4-91DD-E8B134B781FE}"/>
                </a:ext>
              </a:extLst>
            </p:cNvPr>
            <p:cNvSpPr>
              <a:spLocks/>
            </p:cNvSpPr>
            <p:nvPr/>
          </p:nvSpPr>
          <p:spPr bwMode="auto">
            <a:xfrm flipV="1">
              <a:off x="1104" y="1296"/>
              <a:ext cx="768" cy="96"/>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90" name="Text Box 26">
              <a:extLst>
                <a:ext uri="{FF2B5EF4-FFF2-40B4-BE49-F238E27FC236}">
                  <a16:creationId xmlns:a16="http://schemas.microsoft.com/office/drawing/2014/main" id="{D47BC0D5-4BFD-4E44-8719-39A93FE0FD9D}"/>
                </a:ext>
              </a:extLst>
            </p:cNvPr>
            <p:cNvSpPr txBox="1">
              <a:spLocks noChangeArrowheads="1"/>
            </p:cNvSpPr>
            <p:nvPr/>
          </p:nvSpPr>
          <p:spPr bwMode="auto">
            <a:xfrm>
              <a:off x="816" y="1593"/>
              <a:ext cx="3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88091" name="Freeform 27">
              <a:extLst>
                <a:ext uri="{FF2B5EF4-FFF2-40B4-BE49-F238E27FC236}">
                  <a16:creationId xmlns:a16="http://schemas.microsoft.com/office/drawing/2014/main" id="{483A7F51-8925-4A5D-BD96-37B861C886AD}"/>
                </a:ext>
              </a:extLst>
            </p:cNvPr>
            <p:cNvSpPr>
              <a:spLocks/>
            </p:cNvSpPr>
            <p:nvPr/>
          </p:nvSpPr>
          <p:spPr bwMode="auto">
            <a:xfrm>
              <a:off x="1344" y="960"/>
              <a:ext cx="768" cy="96"/>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92" name="Freeform 28">
              <a:extLst>
                <a:ext uri="{FF2B5EF4-FFF2-40B4-BE49-F238E27FC236}">
                  <a16:creationId xmlns:a16="http://schemas.microsoft.com/office/drawing/2014/main" id="{3909E41D-F98D-4965-8BDE-775113D933D3}"/>
                </a:ext>
              </a:extLst>
            </p:cNvPr>
            <p:cNvSpPr>
              <a:spLocks/>
            </p:cNvSpPr>
            <p:nvPr/>
          </p:nvSpPr>
          <p:spPr bwMode="auto">
            <a:xfrm>
              <a:off x="1344" y="912"/>
              <a:ext cx="1008" cy="144"/>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93" name="Freeform 29">
              <a:extLst>
                <a:ext uri="{FF2B5EF4-FFF2-40B4-BE49-F238E27FC236}">
                  <a16:creationId xmlns:a16="http://schemas.microsoft.com/office/drawing/2014/main" id="{AE642336-5A6F-4524-B380-86F2B3694A33}"/>
                </a:ext>
              </a:extLst>
            </p:cNvPr>
            <p:cNvSpPr>
              <a:spLocks/>
            </p:cNvSpPr>
            <p:nvPr/>
          </p:nvSpPr>
          <p:spPr bwMode="auto">
            <a:xfrm flipV="1">
              <a:off x="1632" y="1296"/>
              <a:ext cx="960" cy="96"/>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94" name="Freeform 30">
              <a:extLst>
                <a:ext uri="{FF2B5EF4-FFF2-40B4-BE49-F238E27FC236}">
                  <a16:creationId xmlns:a16="http://schemas.microsoft.com/office/drawing/2014/main" id="{03AED108-3807-4CC9-B90E-4F4D08724A10}"/>
                </a:ext>
              </a:extLst>
            </p:cNvPr>
            <p:cNvSpPr>
              <a:spLocks/>
            </p:cNvSpPr>
            <p:nvPr/>
          </p:nvSpPr>
          <p:spPr bwMode="auto">
            <a:xfrm flipV="1">
              <a:off x="1632" y="1296"/>
              <a:ext cx="1200" cy="144"/>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88095" name="Freeform 31">
              <a:extLst>
                <a:ext uri="{FF2B5EF4-FFF2-40B4-BE49-F238E27FC236}">
                  <a16:creationId xmlns:a16="http://schemas.microsoft.com/office/drawing/2014/main" id="{CD2D249F-2E94-4FD9-9C12-9A76A0322EF6}"/>
                </a:ext>
              </a:extLst>
            </p:cNvPr>
            <p:cNvSpPr>
              <a:spLocks/>
            </p:cNvSpPr>
            <p:nvPr/>
          </p:nvSpPr>
          <p:spPr bwMode="auto">
            <a:xfrm>
              <a:off x="1872" y="960"/>
              <a:ext cx="1200" cy="96"/>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cubicBezTo>
                    <a:pt x="32" y="48"/>
                    <a:pt x="64" y="0"/>
                    <a:pt x="96" y="0"/>
                  </a:cubicBezTo>
                  <a:cubicBezTo>
                    <a:pt x="128" y="0"/>
                    <a:pt x="160" y="48"/>
                    <a:pt x="192" y="9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2" name="Rectangle: Rounded Corners 1">
            <a:extLst>
              <a:ext uri="{FF2B5EF4-FFF2-40B4-BE49-F238E27FC236}">
                <a16:creationId xmlns:a16="http://schemas.microsoft.com/office/drawing/2014/main" id="{09047C42-DC83-444A-8570-238FC8DAC0BE}"/>
              </a:ext>
            </a:extLst>
          </p:cNvPr>
          <p:cNvSpPr/>
          <p:nvPr/>
        </p:nvSpPr>
        <p:spPr>
          <a:xfrm>
            <a:off x="1447800" y="4114800"/>
            <a:ext cx="533398" cy="6858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4F4866B-9A4B-41B6-A525-2B4354B488F2}"/>
              </a:ext>
            </a:extLst>
          </p:cNvPr>
          <p:cNvSpPr>
            <a:spLocks noGrp="1" noChangeArrowheads="1"/>
          </p:cNvSpPr>
          <p:nvPr>
            <p:ph type="title"/>
          </p:nvPr>
        </p:nvSpPr>
        <p:spPr/>
        <p:txBody>
          <a:bodyPr/>
          <a:lstStyle/>
          <a:p>
            <a:r>
              <a:rPr lang="en-US" altLang="ti-ET"/>
              <a:t>ExtractMax</a:t>
            </a:r>
          </a:p>
        </p:txBody>
      </p:sp>
      <p:sp>
        <p:nvSpPr>
          <p:cNvPr id="90115" name="Rectangle 3">
            <a:extLst>
              <a:ext uri="{FF2B5EF4-FFF2-40B4-BE49-F238E27FC236}">
                <a16:creationId xmlns:a16="http://schemas.microsoft.com/office/drawing/2014/main" id="{8961079F-9BE4-43E7-9555-0B826989A28E}"/>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0116" name="Group 4">
            <a:extLst>
              <a:ext uri="{FF2B5EF4-FFF2-40B4-BE49-F238E27FC236}">
                <a16:creationId xmlns:a16="http://schemas.microsoft.com/office/drawing/2014/main" id="{E9BB5142-F9BD-4616-A602-35641D333EB9}"/>
              </a:ext>
            </a:extLst>
          </p:cNvPr>
          <p:cNvGrpSpPr>
            <a:grpSpLocks/>
          </p:cNvGrpSpPr>
          <p:nvPr/>
        </p:nvGrpSpPr>
        <p:grpSpPr bwMode="auto">
          <a:xfrm>
            <a:off x="2133600" y="2438400"/>
            <a:ext cx="4800600" cy="3505200"/>
            <a:chOff x="720" y="1248"/>
            <a:chExt cx="3024" cy="2208"/>
          </a:xfrm>
        </p:grpSpPr>
        <p:grpSp>
          <p:nvGrpSpPr>
            <p:cNvPr id="90117" name="Group 5">
              <a:extLst>
                <a:ext uri="{FF2B5EF4-FFF2-40B4-BE49-F238E27FC236}">
                  <a16:creationId xmlns:a16="http://schemas.microsoft.com/office/drawing/2014/main" id="{ED2475B0-D81C-48CA-96AD-554C670C15EF}"/>
                </a:ext>
              </a:extLst>
            </p:cNvPr>
            <p:cNvGrpSpPr>
              <a:grpSpLocks/>
            </p:cNvGrpSpPr>
            <p:nvPr/>
          </p:nvGrpSpPr>
          <p:grpSpPr bwMode="auto">
            <a:xfrm>
              <a:off x="2112" y="1248"/>
              <a:ext cx="528" cy="288"/>
              <a:chOff x="2016" y="1152"/>
              <a:chExt cx="528" cy="288"/>
            </a:xfrm>
          </p:grpSpPr>
          <p:sp>
            <p:nvSpPr>
              <p:cNvPr id="90118" name="Oval 6">
                <a:extLst>
                  <a:ext uri="{FF2B5EF4-FFF2-40B4-BE49-F238E27FC236}">
                    <a16:creationId xmlns:a16="http://schemas.microsoft.com/office/drawing/2014/main" id="{2DA1E8A7-5070-4E97-99FC-B05A79D3B84A}"/>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19" name="Text Box 7">
                <a:extLst>
                  <a:ext uri="{FF2B5EF4-FFF2-40B4-BE49-F238E27FC236}">
                    <a16:creationId xmlns:a16="http://schemas.microsoft.com/office/drawing/2014/main" id="{57A5911A-3E21-4BF3-A951-A91ABC2AE45B}"/>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0120" name="Text Box 8">
                <a:extLst>
                  <a:ext uri="{FF2B5EF4-FFF2-40B4-BE49-F238E27FC236}">
                    <a16:creationId xmlns:a16="http://schemas.microsoft.com/office/drawing/2014/main" id="{DEE335D4-C1B9-4839-9518-34B056248F31}"/>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90121" name="Group 9">
              <a:extLst>
                <a:ext uri="{FF2B5EF4-FFF2-40B4-BE49-F238E27FC236}">
                  <a16:creationId xmlns:a16="http://schemas.microsoft.com/office/drawing/2014/main" id="{CA76847D-44AA-412D-ADBA-7A29D35C94DC}"/>
                </a:ext>
              </a:extLst>
            </p:cNvPr>
            <p:cNvGrpSpPr>
              <a:grpSpLocks/>
            </p:cNvGrpSpPr>
            <p:nvPr/>
          </p:nvGrpSpPr>
          <p:grpSpPr bwMode="auto">
            <a:xfrm>
              <a:off x="1392" y="1824"/>
              <a:ext cx="528" cy="288"/>
              <a:chOff x="2016" y="1152"/>
              <a:chExt cx="528" cy="288"/>
            </a:xfrm>
          </p:grpSpPr>
          <p:sp>
            <p:nvSpPr>
              <p:cNvPr id="90122" name="Oval 10">
                <a:extLst>
                  <a:ext uri="{FF2B5EF4-FFF2-40B4-BE49-F238E27FC236}">
                    <a16:creationId xmlns:a16="http://schemas.microsoft.com/office/drawing/2014/main" id="{F36396D1-7D11-410E-9353-5D2FF7573A6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23" name="Text Box 11">
                <a:extLst>
                  <a:ext uri="{FF2B5EF4-FFF2-40B4-BE49-F238E27FC236}">
                    <a16:creationId xmlns:a16="http://schemas.microsoft.com/office/drawing/2014/main" id="{DDF0AA1F-821F-458B-9BFF-DF00A57C403C}"/>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0124" name="Text Box 12">
                <a:extLst>
                  <a:ext uri="{FF2B5EF4-FFF2-40B4-BE49-F238E27FC236}">
                    <a16:creationId xmlns:a16="http://schemas.microsoft.com/office/drawing/2014/main" id="{51DA031B-868D-4125-AA8F-17BADE784B51}"/>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0125" name="Group 13">
              <a:extLst>
                <a:ext uri="{FF2B5EF4-FFF2-40B4-BE49-F238E27FC236}">
                  <a16:creationId xmlns:a16="http://schemas.microsoft.com/office/drawing/2014/main" id="{41FE5857-19F9-4592-BFCE-6316065E10FE}"/>
                </a:ext>
              </a:extLst>
            </p:cNvPr>
            <p:cNvGrpSpPr>
              <a:grpSpLocks/>
            </p:cNvGrpSpPr>
            <p:nvPr/>
          </p:nvGrpSpPr>
          <p:grpSpPr bwMode="auto">
            <a:xfrm>
              <a:off x="2736" y="1824"/>
              <a:ext cx="528" cy="288"/>
              <a:chOff x="2016" y="1152"/>
              <a:chExt cx="528" cy="288"/>
            </a:xfrm>
          </p:grpSpPr>
          <p:sp>
            <p:nvSpPr>
              <p:cNvPr id="90126" name="Oval 14">
                <a:extLst>
                  <a:ext uri="{FF2B5EF4-FFF2-40B4-BE49-F238E27FC236}">
                    <a16:creationId xmlns:a16="http://schemas.microsoft.com/office/drawing/2014/main" id="{A6847762-EFFC-4900-A9B8-5334D3B79F9C}"/>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27" name="Text Box 15">
                <a:extLst>
                  <a:ext uri="{FF2B5EF4-FFF2-40B4-BE49-F238E27FC236}">
                    <a16:creationId xmlns:a16="http://schemas.microsoft.com/office/drawing/2014/main" id="{2DD57B43-C703-479E-B036-87B2147791A4}"/>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0128" name="Text Box 16">
                <a:extLst>
                  <a:ext uri="{FF2B5EF4-FFF2-40B4-BE49-F238E27FC236}">
                    <a16:creationId xmlns:a16="http://schemas.microsoft.com/office/drawing/2014/main" id="{BA5D7BB5-E97F-4CDF-8D61-F1EF9466033E}"/>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0129" name="Text Box 17">
              <a:extLst>
                <a:ext uri="{FF2B5EF4-FFF2-40B4-BE49-F238E27FC236}">
                  <a16:creationId xmlns:a16="http://schemas.microsoft.com/office/drawing/2014/main" id="{DC1AD836-093E-4C62-B3C2-18F3437F68E6}"/>
                </a:ext>
              </a:extLst>
            </p:cNvPr>
            <p:cNvSpPr txBox="1">
              <a:spLocks noChangeArrowheads="1"/>
            </p:cNvSpPr>
            <p:nvPr/>
          </p:nvSpPr>
          <p:spPr bwMode="auto">
            <a:xfrm>
              <a:off x="1008" y="2457"/>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0130" name="Group 18">
              <a:extLst>
                <a:ext uri="{FF2B5EF4-FFF2-40B4-BE49-F238E27FC236}">
                  <a16:creationId xmlns:a16="http://schemas.microsoft.com/office/drawing/2014/main" id="{D663B9F4-9362-4734-AB15-A7E2819E7772}"/>
                </a:ext>
              </a:extLst>
            </p:cNvPr>
            <p:cNvGrpSpPr>
              <a:grpSpLocks/>
            </p:cNvGrpSpPr>
            <p:nvPr/>
          </p:nvGrpSpPr>
          <p:grpSpPr bwMode="auto">
            <a:xfrm>
              <a:off x="1056" y="2448"/>
              <a:ext cx="432" cy="288"/>
              <a:chOff x="960" y="2352"/>
              <a:chExt cx="432" cy="288"/>
            </a:xfrm>
          </p:grpSpPr>
          <p:sp>
            <p:nvSpPr>
              <p:cNvPr id="90131" name="Oval 19">
                <a:extLst>
                  <a:ext uri="{FF2B5EF4-FFF2-40B4-BE49-F238E27FC236}">
                    <a16:creationId xmlns:a16="http://schemas.microsoft.com/office/drawing/2014/main" id="{04F34B99-6492-4C79-80ED-4E6E12BAE85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2" name="Text Box 20">
                <a:extLst>
                  <a:ext uri="{FF2B5EF4-FFF2-40B4-BE49-F238E27FC236}">
                    <a16:creationId xmlns:a16="http://schemas.microsoft.com/office/drawing/2014/main" id="{756316A9-CB02-4A01-AED5-09A410EB1D6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0133" name="Line 21">
              <a:extLst>
                <a:ext uri="{FF2B5EF4-FFF2-40B4-BE49-F238E27FC236}">
                  <a16:creationId xmlns:a16="http://schemas.microsoft.com/office/drawing/2014/main" id="{979B994D-4F93-4B44-8979-CF2C9E750A09}"/>
                </a:ext>
              </a:extLst>
            </p:cNvPr>
            <p:cNvSpPr>
              <a:spLocks noChangeShapeType="1"/>
            </p:cNvSpPr>
            <p:nvPr/>
          </p:nvSpPr>
          <p:spPr bwMode="auto">
            <a:xfrm flipH="1">
              <a:off x="1776" y="1488"/>
              <a:ext cx="43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4" name="Line 22">
              <a:extLst>
                <a:ext uri="{FF2B5EF4-FFF2-40B4-BE49-F238E27FC236}">
                  <a16:creationId xmlns:a16="http://schemas.microsoft.com/office/drawing/2014/main" id="{F7552F3A-B3DB-41B6-AABA-1C7950A319BE}"/>
                </a:ext>
              </a:extLst>
            </p:cNvPr>
            <p:cNvSpPr>
              <a:spLocks noChangeShapeType="1"/>
            </p:cNvSpPr>
            <p:nvPr/>
          </p:nvSpPr>
          <p:spPr bwMode="auto">
            <a:xfrm flipH="1">
              <a:off x="1296" y="211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5" name="Line 23">
              <a:extLst>
                <a:ext uri="{FF2B5EF4-FFF2-40B4-BE49-F238E27FC236}">
                  <a16:creationId xmlns:a16="http://schemas.microsoft.com/office/drawing/2014/main" id="{C01F0FA5-FE7D-4CFE-9756-0F845C9A83DA}"/>
                </a:ext>
              </a:extLst>
            </p:cNvPr>
            <p:cNvSpPr>
              <a:spLocks noChangeShapeType="1"/>
            </p:cNvSpPr>
            <p:nvPr/>
          </p:nvSpPr>
          <p:spPr bwMode="auto">
            <a:xfrm flipH="1">
              <a:off x="912" y="2736"/>
              <a:ext cx="24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6" name="Line 24">
              <a:extLst>
                <a:ext uri="{FF2B5EF4-FFF2-40B4-BE49-F238E27FC236}">
                  <a16:creationId xmlns:a16="http://schemas.microsoft.com/office/drawing/2014/main" id="{E042473B-2A3F-436D-B4C8-77AA37651FF9}"/>
                </a:ext>
              </a:extLst>
            </p:cNvPr>
            <p:cNvSpPr>
              <a:spLocks noChangeShapeType="1"/>
            </p:cNvSpPr>
            <p:nvPr/>
          </p:nvSpPr>
          <p:spPr bwMode="auto">
            <a:xfrm>
              <a:off x="1344" y="2736"/>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7" name="Line 25">
              <a:extLst>
                <a:ext uri="{FF2B5EF4-FFF2-40B4-BE49-F238E27FC236}">
                  <a16:creationId xmlns:a16="http://schemas.microsoft.com/office/drawing/2014/main" id="{B8981F0C-8764-4D3D-B8C6-C035EBC0D468}"/>
                </a:ext>
              </a:extLst>
            </p:cNvPr>
            <p:cNvSpPr>
              <a:spLocks noChangeShapeType="1"/>
            </p:cNvSpPr>
            <p:nvPr/>
          </p:nvSpPr>
          <p:spPr bwMode="auto">
            <a:xfrm flipH="1">
              <a:off x="1920" y="2736"/>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8" name="Line 26">
              <a:extLst>
                <a:ext uri="{FF2B5EF4-FFF2-40B4-BE49-F238E27FC236}">
                  <a16:creationId xmlns:a16="http://schemas.microsoft.com/office/drawing/2014/main" id="{26A14B12-98EA-4552-93DB-4BEA83D310A6}"/>
                </a:ext>
              </a:extLst>
            </p:cNvPr>
            <p:cNvSpPr>
              <a:spLocks noChangeShapeType="1"/>
            </p:cNvSpPr>
            <p:nvPr/>
          </p:nvSpPr>
          <p:spPr bwMode="auto">
            <a:xfrm>
              <a:off x="1776" y="2064"/>
              <a:ext cx="2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9" name="Line 27">
              <a:extLst>
                <a:ext uri="{FF2B5EF4-FFF2-40B4-BE49-F238E27FC236}">
                  <a16:creationId xmlns:a16="http://schemas.microsoft.com/office/drawing/2014/main" id="{2FC4B0B1-FEBE-4804-B827-9EF3F5CFC95D}"/>
                </a:ext>
              </a:extLst>
            </p:cNvPr>
            <p:cNvSpPr>
              <a:spLocks noChangeShapeType="1"/>
            </p:cNvSpPr>
            <p:nvPr/>
          </p:nvSpPr>
          <p:spPr bwMode="auto">
            <a:xfrm>
              <a:off x="2496" y="1488"/>
              <a:ext cx="4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0" name="Line 28">
              <a:extLst>
                <a:ext uri="{FF2B5EF4-FFF2-40B4-BE49-F238E27FC236}">
                  <a16:creationId xmlns:a16="http://schemas.microsoft.com/office/drawing/2014/main" id="{4180F818-2CA4-4C24-9F3C-7ED6A3721150}"/>
                </a:ext>
              </a:extLst>
            </p:cNvPr>
            <p:cNvSpPr>
              <a:spLocks noChangeShapeType="1"/>
            </p:cNvSpPr>
            <p:nvPr/>
          </p:nvSpPr>
          <p:spPr bwMode="auto">
            <a:xfrm>
              <a:off x="3120" y="206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1" name="Line 29">
              <a:extLst>
                <a:ext uri="{FF2B5EF4-FFF2-40B4-BE49-F238E27FC236}">
                  <a16:creationId xmlns:a16="http://schemas.microsoft.com/office/drawing/2014/main" id="{741026F3-38A0-4F78-80D6-89528B645959}"/>
                </a:ext>
              </a:extLst>
            </p:cNvPr>
            <p:cNvSpPr>
              <a:spLocks noChangeShapeType="1"/>
            </p:cNvSpPr>
            <p:nvPr/>
          </p:nvSpPr>
          <p:spPr bwMode="auto">
            <a:xfrm flipH="1">
              <a:off x="2688" y="206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0142" name="Group 30">
              <a:extLst>
                <a:ext uri="{FF2B5EF4-FFF2-40B4-BE49-F238E27FC236}">
                  <a16:creationId xmlns:a16="http://schemas.microsoft.com/office/drawing/2014/main" id="{4C68EC08-28F0-4D16-98BD-8437AAE1093A}"/>
                </a:ext>
              </a:extLst>
            </p:cNvPr>
            <p:cNvGrpSpPr>
              <a:grpSpLocks/>
            </p:cNvGrpSpPr>
            <p:nvPr/>
          </p:nvGrpSpPr>
          <p:grpSpPr bwMode="auto">
            <a:xfrm>
              <a:off x="720" y="3168"/>
              <a:ext cx="432" cy="288"/>
              <a:chOff x="960" y="2352"/>
              <a:chExt cx="432" cy="288"/>
            </a:xfrm>
          </p:grpSpPr>
          <p:sp>
            <p:nvSpPr>
              <p:cNvPr id="90143" name="Oval 31">
                <a:extLst>
                  <a:ext uri="{FF2B5EF4-FFF2-40B4-BE49-F238E27FC236}">
                    <a16:creationId xmlns:a16="http://schemas.microsoft.com/office/drawing/2014/main" id="{ABE3E0C2-5343-4F7E-8E32-A95335A0094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4" name="Text Box 32">
                <a:extLst>
                  <a:ext uri="{FF2B5EF4-FFF2-40B4-BE49-F238E27FC236}">
                    <a16:creationId xmlns:a16="http://schemas.microsoft.com/office/drawing/2014/main" id="{C792094E-1330-4349-9601-2A244721AC5D}"/>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0145" name="Group 33">
              <a:extLst>
                <a:ext uri="{FF2B5EF4-FFF2-40B4-BE49-F238E27FC236}">
                  <a16:creationId xmlns:a16="http://schemas.microsoft.com/office/drawing/2014/main" id="{B9DBC57A-3D91-438D-853A-32CE095BF92B}"/>
                </a:ext>
              </a:extLst>
            </p:cNvPr>
            <p:cNvGrpSpPr>
              <a:grpSpLocks/>
            </p:cNvGrpSpPr>
            <p:nvPr/>
          </p:nvGrpSpPr>
          <p:grpSpPr bwMode="auto">
            <a:xfrm>
              <a:off x="1248" y="3168"/>
              <a:ext cx="432" cy="288"/>
              <a:chOff x="960" y="2352"/>
              <a:chExt cx="432" cy="288"/>
            </a:xfrm>
          </p:grpSpPr>
          <p:sp>
            <p:nvSpPr>
              <p:cNvPr id="90146" name="Oval 34">
                <a:extLst>
                  <a:ext uri="{FF2B5EF4-FFF2-40B4-BE49-F238E27FC236}">
                    <a16:creationId xmlns:a16="http://schemas.microsoft.com/office/drawing/2014/main" id="{412F6BD2-4A57-4773-839B-9D54838F354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7" name="Text Box 35">
                <a:extLst>
                  <a:ext uri="{FF2B5EF4-FFF2-40B4-BE49-F238E27FC236}">
                    <a16:creationId xmlns:a16="http://schemas.microsoft.com/office/drawing/2014/main" id="{C980FD30-59C0-4894-BF49-9F73F0DE34D7}"/>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0148" name="Group 36">
              <a:extLst>
                <a:ext uri="{FF2B5EF4-FFF2-40B4-BE49-F238E27FC236}">
                  <a16:creationId xmlns:a16="http://schemas.microsoft.com/office/drawing/2014/main" id="{A855E7A2-2289-4FEA-B11C-BDE7B2A65E00}"/>
                </a:ext>
              </a:extLst>
            </p:cNvPr>
            <p:cNvGrpSpPr>
              <a:grpSpLocks/>
            </p:cNvGrpSpPr>
            <p:nvPr/>
          </p:nvGrpSpPr>
          <p:grpSpPr bwMode="auto">
            <a:xfrm>
              <a:off x="1728" y="3168"/>
              <a:ext cx="432" cy="288"/>
              <a:chOff x="960" y="2352"/>
              <a:chExt cx="432" cy="288"/>
            </a:xfrm>
          </p:grpSpPr>
          <p:sp>
            <p:nvSpPr>
              <p:cNvPr id="90149" name="Oval 37">
                <a:extLst>
                  <a:ext uri="{FF2B5EF4-FFF2-40B4-BE49-F238E27FC236}">
                    <a16:creationId xmlns:a16="http://schemas.microsoft.com/office/drawing/2014/main" id="{C2B64EE8-539A-4358-B14E-BA58E41AB93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0" name="Text Box 38">
                <a:extLst>
                  <a:ext uri="{FF2B5EF4-FFF2-40B4-BE49-F238E27FC236}">
                    <a16:creationId xmlns:a16="http://schemas.microsoft.com/office/drawing/2014/main" id="{8B5C1C0E-830F-4538-9151-8FC82F2E593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0151" name="Group 39">
              <a:extLst>
                <a:ext uri="{FF2B5EF4-FFF2-40B4-BE49-F238E27FC236}">
                  <a16:creationId xmlns:a16="http://schemas.microsoft.com/office/drawing/2014/main" id="{16F144BC-D9F7-4516-844C-C232A2970A6A}"/>
                </a:ext>
              </a:extLst>
            </p:cNvPr>
            <p:cNvGrpSpPr>
              <a:grpSpLocks/>
            </p:cNvGrpSpPr>
            <p:nvPr/>
          </p:nvGrpSpPr>
          <p:grpSpPr bwMode="auto">
            <a:xfrm>
              <a:off x="1872" y="2448"/>
              <a:ext cx="432" cy="288"/>
              <a:chOff x="960" y="2352"/>
              <a:chExt cx="432" cy="288"/>
            </a:xfrm>
          </p:grpSpPr>
          <p:sp>
            <p:nvSpPr>
              <p:cNvPr id="90152" name="Oval 40">
                <a:extLst>
                  <a:ext uri="{FF2B5EF4-FFF2-40B4-BE49-F238E27FC236}">
                    <a16:creationId xmlns:a16="http://schemas.microsoft.com/office/drawing/2014/main" id="{26BF0575-5D6A-4904-8BA3-1966DCE2FCD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3" name="Text Box 41">
                <a:extLst>
                  <a:ext uri="{FF2B5EF4-FFF2-40B4-BE49-F238E27FC236}">
                    <a16:creationId xmlns:a16="http://schemas.microsoft.com/office/drawing/2014/main" id="{B964F309-50C6-44A7-85D9-0EA161EB84EA}"/>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0154" name="Group 42">
              <a:extLst>
                <a:ext uri="{FF2B5EF4-FFF2-40B4-BE49-F238E27FC236}">
                  <a16:creationId xmlns:a16="http://schemas.microsoft.com/office/drawing/2014/main" id="{89C303A2-CEED-4BA9-B675-11D4E41B1DA5}"/>
                </a:ext>
              </a:extLst>
            </p:cNvPr>
            <p:cNvGrpSpPr>
              <a:grpSpLocks/>
            </p:cNvGrpSpPr>
            <p:nvPr/>
          </p:nvGrpSpPr>
          <p:grpSpPr bwMode="auto">
            <a:xfrm>
              <a:off x="2496" y="2448"/>
              <a:ext cx="432" cy="288"/>
              <a:chOff x="960" y="2352"/>
              <a:chExt cx="432" cy="288"/>
            </a:xfrm>
          </p:grpSpPr>
          <p:sp>
            <p:nvSpPr>
              <p:cNvPr id="90155" name="Oval 43">
                <a:extLst>
                  <a:ext uri="{FF2B5EF4-FFF2-40B4-BE49-F238E27FC236}">
                    <a16:creationId xmlns:a16="http://schemas.microsoft.com/office/drawing/2014/main" id="{EE4BB549-C81F-4EE4-AE31-BC021F8716A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6" name="Text Box 44">
                <a:extLst>
                  <a:ext uri="{FF2B5EF4-FFF2-40B4-BE49-F238E27FC236}">
                    <a16:creationId xmlns:a16="http://schemas.microsoft.com/office/drawing/2014/main" id="{AD7A0FDF-BFB1-4A96-B0B4-761E77807E0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0157" name="Group 45">
              <a:extLst>
                <a:ext uri="{FF2B5EF4-FFF2-40B4-BE49-F238E27FC236}">
                  <a16:creationId xmlns:a16="http://schemas.microsoft.com/office/drawing/2014/main" id="{B9095772-AD76-4008-9AC7-49F45B9F3C80}"/>
                </a:ext>
              </a:extLst>
            </p:cNvPr>
            <p:cNvGrpSpPr>
              <a:grpSpLocks/>
            </p:cNvGrpSpPr>
            <p:nvPr/>
          </p:nvGrpSpPr>
          <p:grpSpPr bwMode="auto">
            <a:xfrm>
              <a:off x="3312" y="2448"/>
              <a:ext cx="432" cy="288"/>
              <a:chOff x="960" y="2352"/>
              <a:chExt cx="432" cy="288"/>
            </a:xfrm>
          </p:grpSpPr>
          <p:sp>
            <p:nvSpPr>
              <p:cNvPr id="90158" name="Oval 46">
                <a:extLst>
                  <a:ext uri="{FF2B5EF4-FFF2-40B4-BE49-F238E27FC236}">
                    <a16:creationId xmlns:a16="http://schemas.microsoft.com/office/drawing/2014/main" id="{C56A447E-C945-48C3-B8C9-156D684CE39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9" name="Text Box 47">
                <a:extLst>
                  <a:ext uri="{FF2B5EF4-FFF2-40B4-BE49-F238E27FC236}">
                    <a16:creationId xmlns:a16="http://schemas.microsoft.com/office/drawing/2014/main" id="{B1E6D31B-6288-4E12-B0AF-B31CA75EF7D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4F68D87-4D23-45FE-B88C-A71ED861B356}"/>
              </a:ext>
            </a:extLst>
          </p:cNvPr>
          <p:cNvSpPr>
            <a:spLocks noGrp="1" noChangeArrowheads="1"/>
          </p:cNvSpPr>
          <p:nvPr>
            <p:ph type="title"/>
          </p:nvPr>
        </p:nvSpPr>
        <p:spPr/>
        <p:txBody>
          <a:bodyPr/>
          <a:lstStyle/>
          <a:p>
            <a:r>
              <a:rPr lang="en-US" altLang="ti-ET"/>
              <a:t>ExtractMax</a:t>
            </a:r>
          </a:p>
        </p:txBody>
      </p:sp>
      <p:sp>
        <p:nvSpPr>
          <p:cNvPr id="91139" name="Rectangle 3">
            <a:extLst>
              <a:ext uri="{FF2B5EF4-FFF2-40B4-BE49-F238E27FC236}">
                <a16:creationId xmlns:a16="http://schemas.microsoft.com/office/drawing/2014/main" id="{FA9F282D-635E-47AD-B36E-B71F33132CCF}"/>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1145" name="Group 9">
            <a:extLst>
              <a:ext uri="{FF2B5EF4-FFF2-40B4-BE49-F238E27FC236}">
                <a16:creationId xmlns:a16="http://schemas.microsoft.com/office/drawing/2014/main" id="{09D61236-059B-45B5-8733-4E0E08BAB9A8}"/>
              </a:ext>
            </a:extLst>
          </p:cNvPr>
          <p:cNvGrpSpPr>
            <a:grpSpLocks/>
          </p:cNvGrpSpPr>
          <p:nvPr/>
        </p:nvGrpSpPr>
        <p:grpSpPr bwMode="auto">
          <a:xfrm>
            <a:off x="3200400" y="3352800"/>
            <a:ext cx="838200" cy="457200"/>
            <a:chOff x="2016" y="1152"/>
            <a:chExt cx="528" cy="288"/>
          </a:xfrm>
        </p:grpSpPr>
        <p:sp>
          <p:nvSpPr>
            <p:cNvPr id="91146" name="Oval 10">
              <a:extLst>
                <a:ext uri="{FF2B5EF4-FFF2-40B4-BE49-F238E27FC236}">
                  <a16:creationId xmlns:a16="http://schemas.microsoft.com/office/drawing/2014/main" id="{048FE0D6-93C6-45A6-BF95-98785B39C9EC}"/>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47" name="Text Box 11">
              <a:extLst>
                <a:ext uri="{FF2B5EF4-FFF2-40B4-BE49-F238E27FC236}">
                  <a16:creationId xmlns:a16="http://schemas.microsoft.com/office/drawing/2014/main" id="{B423AA50-CFD7-46C4-8486-297B8A40EAD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1148" name="Text Box 12">
              <a:extLst>
                <a:ext uri="{FF2B5EF4-FFF2-40B4-BE49-F238E27FC236}">
                  <a16:creationId xmlns:a16="http://schemas.microsoft.com/office/drawing/2014/main" id="{76B3C489-A7AF-4FC6-A51C-22A6DC02F759}"/>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1149" name="Group 13">
            <a:extLst>
              <a:ext uri="{FF2B5EF4-FFF2-40B4-BE49-F238E27FC236}">
                <a16:creationId xmlns:a16="http://schemas.microsoft.com/office/drawing/2014/main" id="{B97E8515-ABDC-48CD-98AA-EB00ED8CD147}"/>
              </a:ext>
            </a:extLst>
          </p:cNvPr>
          <p:cNvGrpSpPr>
            <a:grpSpLocks/>
          </p:cNvGrpSpPr>
          <p:nvPr/>
        </p:nvGrpSpPr>
        <p:grpSpPr bwMode="auto">
          <a:xfrm>
            <a:off x="5334000" y="3352800"/>
            <a:ext cx="838200" cy="457200"/>
            <a:chOff x="2016" y="1152"/>
            <a:chExt cx="528" cy="288"/>
          </a:xfrm>
        </p:grpSpPr>
        <p:sp>
          <p:nvSpPr>
            <p:cNvPr id="91150" name="Oval 14">
              <a:extLst>
                <a:ext uri="{FF2B5EF4-FFF2-40B4-BE49-F238E27FC236}">
                  <a16:creationId xmlns:a16="http://schemas.microsoft.com/office/drawing/2014/main" id="{D3FABD0B-145C-4864-B672-6F36FF0C61DD}"/>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51" name="Text Box 15">
              <a:extLst>
                <a:ext uri="{FF2B5EF4-FFF2-40B4-BE49-F238E27FC236}">
                  <a16:creationId xmlns:a16="http://schemas.microsoft.com/office/drawing/2014/main" id="{F08755D0-B8E6-4878-9A70-109A188B3EBD}"/>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1152" name="Text Box 16">
              <a:extLst>
                <a:ext uri="{FF2B5EF4-FFF2-40B4-BE49-F238E27FC236}">
                  <a16:creationId xmlns:a16="http://schemas.microsoft.com/office/drawing/2014/main" id="{4E3D5A65-CEC0-44A1-A560-F6C292B123F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1153" name="Text Box 17">
            <a:extLst>
              <a:ext uri="{FF2B5EF4-FFF2-40B4-BE49-F238E27FC236}">
                <a16:creationId xmlns:a16="http://schemas.microsoft.com/office/drawing/2014/main" id="{A1A35328-7C2D-43FD-AD04-72FF177B4C0E}"/>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1154" name="Group 18">
            <a:extLst>
              <a:ext uri="{FF2B5EF4-FFF2-40B4-BE49-F238E27FC236}">
                <a16:creationId xmlns:a16="http://schemas.microsoft.com/office/drawing/2014/main" id="{4D6917B1-FBEC-4176-9E3F-FC62EBC7C6DC}"/>
              </a:ext>
            </a:extLst>
          </p:cNvPr>
          <p:cNvGrpSpPr>
            <a:grpSpLocks/>
          </p:cNvGrpSpPr>
          <p:nvPr/>
        </p:nvGrpSpPr>
        <p:grpSpPr bwMode="auto">
          <a:xfrm>
            <a:off x="2667000" y="4343400"/>
            <a:ext cx="685800" cy="457200"/>
            <a:chOff x="960" y="2352"/>
            <a:chExt cx="432" cy="288"/>
          </a:xfrm>
        </p:grpSpPr>
        <p:sp>
          <p:nvSpPr>
            <p:cNvPr id="91155" name="Oval 19">
              <a:extLst>
                <a:ext uri="{FF2B5EF4-FFF2-40B4-BE49-F238E27FC236}">
                  <a16:creationId xmlns:a16="http://schemas.microsoft.com/office/drawing/2014/main" id="{DB2C4D70-92C9-49EE-92F3-E8D39D7A465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56" name="Text Box 20">
              <a:extLst>
                <a:ext uri="{FF2B5EF4-FFF2-40B4-BE49-F238E27FC236}">
                  <a16:creationId xmlns:a16="http://schemas.microsoft.com/office/drawing/2014/main" id="{31D292CB-3EAF-4F85-A596-2D80AFDD981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1157" name="Line 21">
            <a:extLst>
              <a:ext uri="{FF2B5EF4-FFF2-40B4-BE49-F238E27FC236}">
                <a16:creationId xmlns:a16="http://schemas.microsoft.com/office/drawing/2014/main" id="{7CFF1595-EB82-4BF3-BC3A-44D522757426}"/>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58" name="Line 22">
            <a:extLst>
              <a:ext uri="{FF2B5EF4-FFF2-40B4-BE49-F238E27FC236}">
                <a16:creationId xmlns:a16="http://schemas.microsoft.com/office/drawing/2014/main" id="{A051CC53-D04E-4586-914C-92DCD3C4A700}"/>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59" name="Line 23">
            <a:extLst>
              <a:ext uri="{FF2B5EF4-FFF2-40B4-BE49-F238E27FC236}">
                <a16:creationId xmlns:a16="http://schemas.microsoft.com/office/drawing/2014/main" id="{D4275CB2-4193-4600-8A53-7DA0056953D9}"/>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0" name="Line 24">
            <a:extLst>
              <a:ext uri="{FF2B5EF4-FFF2-40B4-BE49-F238E27FC236}">
                <a16:creationId xmlns:a16="http://schemas.microsoft.com/office/drawing/2014/main" id="{C49FAC9F-7F95-4F9F-8E2F-C47087F11AC0}"/>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1" name="Line 25">
            <a:extLst>
              <a:ext uri="{FF2B5EF4-FFF2-40B4-BE49-F238E27FC236}">
                <a16:creationId xmlns:a16="http://schemas.microsoft.com/office/drawing/2014/main" id="{BADC3D2D-6674-4D27-BBA3-25FE5FE7E455}"/>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2" name="Line 26">
            <a:extLst>
              <a:ext uri="{FF2B5EF4-FFF2-40B4-BE49-F238E27FC236}">
                <a16:creationId xmlns:a16="http://schemas.microsoft.com/office/drawing/2014/main" id="{CC2DB39A-6724-45D1-9169-ABAD8E24C495}"/>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3" name="Line 27">
            <a:extLst>
              <a:ext uri="{FF2B5EF4-FFF2-40B4-BE49-F238E27FC236}">
                <a16:creationId xmlns:a16="http://schemas.microsoft.com/office/drawing/2014/main" id="{74608462-5204-46DD-8860-9797775F080B}"/>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4" name="Line 28">
            <a:extLst>
              <a:ext uri="{FF2B5EF4-FFF2-40B4-BE49-F238E27FC236}">
                <a16:creationId xmlns:a16="http://schemas.microsoft.com/office/drawing/2014/main" id="{656E914A-686B-4D35-A94D-D33EE1C5780D}"/>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5" name="Line 29">
            <a:extLst>
              <a:ext uri="{FF2B5EF4-FFF2-40B4-BE49-F238E27FC236}">
                <a16:creationId xmlns:a16="http://schemas.microsoft.com/office/drawing/2014/main" id="{E590D35B-D47B-4731-BEF8-0015DCB77D6E}"/>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1166" name="Group 30">
            <a:extLst>
              <a:ext uri="{FF2B5EF4-FFF2-40B4-BE49-F238E27FC236}">
                <a16:creationId xmlns:a16="http://schemas.microsoft.com/office/drawing/2014/main" id="{E0E88CAB-93B6-4669-B481-D9790B2854AD}"/>
              </a:ext>
            </a:extLst>
          </p:cNvPr>
          <p:cNvGrpSpPr>
            <a:grpSpLocks/>
          </p:cNvGrpSpPr>
          <p:nvPr/>
        </p:nvGrpSpPr>
        <p:grpSpPr bwMode="auto">
          <a:xfrm>
            <a:off x="2133600" y="5486400"/>
            <a:ext cx="685800" cy="457200"/>
            <a:chOff x="960" y="2352"/>
            <a:chExt cx="432" cy="288"/>
          </a:xfrm>
        </p:grpSpPr>
        <p:sp>
          <p:nvSpPr>
            <p:cNvPr id="91167" name="Oval 31">
              <a:extLst>
                <a:ext uri="{FF2B5EF4-FFF2-40B4-BE49-F238E27FC236}">
                  <a16:creationId xmlns:a16="http://schemas.microsoft.com/office/drawing/2014/main" id="{7EB35CC7-B7D1-4960-B0CC-6F4CB626246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68" name="Text Box 32">
              <a:extLst>
                <a:ext uri="{FF2B5EF4-FFF2-40B4-BE49-F238E27FC236}">
                  <a16:creationId xmlns:a16="http://schemas.microsoft.com/office/drawing/2014/main" id="{234493F5-2932-41A0-9703-1202D5F3AAD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1169" name="Group 33">
            <a:extLst>
              <a:ext uri="{FF2B5EF4-FFF2-40B4-BE49-F238E27FC236}">
                <a16:creationId xmlns:a16="http://schemas.microsoft.com/office/drawing/2014/main" id="{6B62157A-BD71-4B67-9403-35CA870C4D51}"/>
              </a:ext>
            </a:extLst>
          </p:cNvPr>
          <p:cNvGrpSpPr>
            <a:grpSpLocks/>
          </p:cNvGrpSpPr>
          <p:nvPr/>
        </p:nvGrpSpPr>
        <p:grpSpPr bwMode="auto">
          <a:xfrm>
            <a:off x="2971800" y="5486400"/>
            <a:ext cx="685800" cy="457200"/>
            <a:chOff x="960" y="2352"/>
            <a:chExt cx="432" cy="288"/>
          </a:xfrm>
        </p:grpSpPr>
        <p:sp>
          <p:nvSpPr>
            <p:cNvPr id="91170" name="Oval 34">
              <a:extLst>
                <a:ext uri="{FF2B5EF4-FFF2-40B4-BE49-F238E27FC236}">
                  <a16:creationId xmlns:a16="http://schemas.microsoft.com/office/drawing/2014/main" id="{B1B5F584-5F11-4315-B9E4-423A0C71581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71" name="Text Box 35">
              <a:extLst>
                <a:ext uri="{FF2B5EF4-FFF2-40B4-BE49-F238E27FC236}">
                  <a16:creationId xmlns:a16="http://schemas.microsoft.com/office/drawing/2014/main" id="{2D0F1CC9-2D80-420C-8A01-DDAC924BB88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1172" name="Group 36">
            <a:extLst>
              <a:ext uri="{FF2B5EF4-FFF2-40B4-BE49-F238E27FC236}">
                <a16:creationId xmlns:a16="http://schemas.microsoft.com/office/drawing/2014/main" id="{654F7B4F-9D88-4CA7-95A0-05AF0B4995CD}"/>
              </a:ext>
            </a:extLst>
          </p:cNvPr>
          <p:cNvGrpSpPr>
            <a:grpSpLocks/>
          </p:cNvGrpSpPr>
          <p:nvPr/>
        </p:nvGrpSpPr>
        <p:grpSpPr bwMode="auto">
          <a:xfrm>
            <a:off x="3733800" y="5486400"/>
            <a:ext cx="685800" cy="457200"/>
            <a:chOff x="960" y="2352"/>
            <a:chExt cx="432" cy="288"/>
          </a:xfrm>
        </p:grpSpPr>
        <p:sp>
          <p:nvSpPr>
            <p:cNvPr id="91173" name="Oval 37">
              <a:extLst>
                <a:ext uri="{FF2B5EF4-FFF2-40B4-BE49-F238E27FC236}">
                  <a16:creationId xmlns:a16="http://schemas.microsoft.com/office/drawing/2014/main" id="{6A44DDD4-C5E0-4B96-890B-E7858FF3F8E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74" name="Text Box 38">
              <a:extLst>
                <a:ext uri="{FF2B5EF4-FFF2-40B4-BE49-F238E27FC236}">
                  <a16:creationId xmlns:a16="http://schemas.microsoft.com/office/drawing/2014/main" id="{3EF44BB2-91C8-447C-A925-41D5346F256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1175" name="Group 39">
            <a:extLst>
              <a:ext uri="{FF2B5EF4-FFF2-40B4-BE49-F238E27FC236}">
                <a16:creationId xmlns:a16="http://schemas.microsoft.com/office/drawing/2014/main" id="{D4B74B02-D8F7-4454-A31A-FCE687357A80}"/>
              </a:ext>
            </a:extLst>
          </p:cNvPr>
          <p:cNvGrpSpPr>
            <a:grpSpLocks/>
          </p:cNvGrpSpPr>
          <p:nvPr/>
        </p:nvGrpSpPr>
        <p:grpSpPr bwMode="auto">
          <a:xfrm>
            <a:off x="3962400" y="4343400"/>
            <a:ext cx="685800" cy="457200"/>
            <a:chOff x="960" y="2352"/>
            <a:chExt cx="432" cy="288"/>
          </a:xfrm>
        </p:grpSpPr>
        <p:sp>
          <p:nvSpPr>
            <p:cNvPr id="91176" name="Oval 40">
              <a:extLst>
                <a:ext uri="{FF2B5EF4-FFF2-40B4-BE49-F238E27FC236}">
                  <a16:creationId xmlns:a16="http://schemas.microsoft.com/office/drawing/2014/main" id="{FB553168-839E-4F4D-AB5B-3DEC5070102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77" name="Text Box 41">
              <a:extLst>
                <a:ext uri="{FF2B5EF4-FFF2-40B4-BE49-F238E27FC236}">
                  <a16:creationId xmlns:a16="http://schemas.microsoft.com/office/drawing/2014/main" id="{E4F390C2-9A2D-4E53-A5D6-9D98A4C1093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1178" name="Group 42">
            <a:extLst>
              <a:ext uri="{FF2B5EF4-FFF2-40B4-BE49-F238E27FC236}">
                <a16:creationId xmlns:a16="http://schemas.microsoft.com/office/drawing/2014/main" id="{1F1D7623-9FCD-4700-9AEE-EC471E7968B4}"/>
              </a:ext>
            </a:extLst>
          </p:cNvPr>
          <p:cNvGrpSpPr>
            <a:grpSpLocks/>
          </p:cNvGrpSpPr>
          <p:nvPr/>
        </p:nvGrpSpPr>
        <p:grpSpPr bwMode="auto">
          <a:xfrm>
            <a:off x="4953000" y="4343400"/>
            <a:ext cx="685800" cy="457200"/>
            <a:chOff x="960" y="2352"/>
            <a:chExt cx="432" cy="288"/>
          </a:xfrm>
        </p:grpSpPr>
        <p:sp>
          <p:nvSpPr>
            <p:cNvPr id="91179" name="Oval 43">
              <a:extLst>
                <a:ext uri="{FF2B5EF4-FFF2-40B4-BE49-F238E27FC236}">
                  <a16:creationId xmlns:a16="http://schemas.microsoft.com/office/drawing/2014/main" id="{DBD96A8F-132E-4642-AAF9-093848412E0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80" name="Text Box 44">
              <a:extLst>
                <a:ext uri="{FF2B5EF4-FFF2-40B4-BE49-F238E27FC236}">
                  <a16:creationId xmlns:a16="http://schemas.microsoft.com/office/drawing/2014/main" id="{8ACAC27F-259C-41B9-9C6A-4AD56ACBF81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1181" name="Group 45">
            <a:extLst>
              <a:ext uri="{FF2B5EF4-FFF2-40B4-BE49-F238E27FC236}">
                <a16:creationId xmlns:a16="http://schemas.microsoft.com/office/drawing/2014/main" id="{1728A242-B9F3-4681-AF9E-DE71D2A72EFA}"/>
              </a:ext>
            </a:extLst>
          </p:cNvPr>
          <p:cNvGrpSpPr>
            <a:grpSpLocks/>
          </p:cNvGrpSpPr>
          <p:nvPr/>
        </p:nvGrpSpPr>
        <p:grpSpPr bwMode="auto">
          <a:xfrm>
            <a:off x="6248400" y="4343400"/>
            <a:ext cx="685800" cy="457200"/>
            <a:chOff x="960" y="2352"/>
            <a:chExt cx="432" cy="288"/>
          </a:xfrm>
        </p:grpSpPr>
        <p:sp>
          <p:nvSpPr>
            <p:cNvPr id="91182" name="Oval 46">
              <a:extLst>
                <a:ext uri="{FF2B5EF4-FFF2-40B4-BE49-F238E27FC236}">
                  <a16:creationId xmlns:a16="http://schemas.microsoft.com/office/drawing/2014/main" id="{9AC1672B-66E4-4A32-BFB4-370246B7392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1183" name="Text Box 47">
              <a:extLst>
                <a:ext uri="{FF2B5EF4-FFF2-40B4-BE49-F238E27FC236}">
                  <a16:creationId xmlns:a16="http://schemas.microsoft.com/office/drawing/2014/main" id="{B424DCB6-6817-49C3-9B36-6916D58747E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91184" name="Text Box 48">
            <a:extLst>
              <a:ext uri="{FF2B5EF4-FFF2-40B4-BE49-F238E27FC236}">
                <a16:creationId xmlns:a16="http://schemas.microsoft.com/office/drawing/2014/main" id="{31E85000-FB81-4B25-8981-829D9B092ADE}"/>
              </a:ext>
            </a:extLst>
          </p:cNvPr>
          <p:cNvSpPr txBox="1">
            <a:spLocks noChangeArrowheads="1"/>
          </p:cNvSpPr>
          <p:nvPr/>
        </p:nvSpPr>
        <p:spPr bwMode="auto">
          <a:xfrm>
            <a:off x="4572000" y="23622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D4D4BF3-6B61-4DE4-A76B-32C98324FC0E}"/>
              </a:ext>
            </a:extLst>
          </p:cNvPr>
          <p:cNvSpPr>
            <a:spLocks noGrp="1" noChangeArrowheads="1"/>
          </p:cNvSpPr>
          <p:nvPr>
            <p:ph type="title"/>
          </p:nvPr>
        </p:nvSpPr>
        <p:spPr/>
        <p:txBody>
          <a:bodyPr/>
          <a:lstStyle/>
          <a:p>
            <a:r>
              <a:rPr lang="en-US" altLang="ti-ET"/>
              <a:t>ExtractMax</a:t>
            </a:r>
          </a:p>
        </p:txBody>
      </p:sp>
      <p:sp>
        <p:nvSpPr>
          <p:cNvPr id="92163" name="Rectangle 3">
            <a:extLst>
              <a:ext uri="{FF2B5EF4-FFF2-40B4-BE49-F238E27FC236}">
                <a16:creationId xmlns:a16="http://schemas.microsoft.com/office/drawing/2014/main" id="{B49D766F-647E-48E4-99B8-E936258F814D}"/>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2164" name="Group 4">
            <a:extLst>
              <a:ext uri="{FF2B5EF4-FFF2-40B4-BE49-F238E27FC236}">
                <a16:creationId xmlns:a16="http://schemas.microsoft.com/office/drawing/2014/main" id="{8EA3E6C5-5AA1-4948-BDD1-64D7FB966782}"/>
              </a:ext>
            </a:extLst>
          </p:cNvPr>
          <p:cNvGrpSpPr>
            <a:grpSpLocks/>
          </p:cNvGrpSpPr>
          <p:nvPr/>
        </p:nvGrpSpPr>
        <p:grpSpPr bwMode="auto">
          <a:xfrm>
            <a:off x="4343400" y="2438400"/>
            <a:ext cx="838200" cy="457200"/>
            <a:chOff x="2016" y="1152"/>
            <a:chExt cx="528" cy="288"/>
          </a:xfrm>
        </p:grpSpPr>
        <p:sp>
          <p:nvSpPr>
            <p:cNvPr id="92165" name="Oval 5">
              <a:extLst>
                <a:ext uri="{FF2B5EF4-FFF2-40B4-BE49-F238E27FC236}">
                  <a16:creationId xmlns:a16="http://schemas.microsoft.com/office/drawing/2014/main" id="{94706F8C-D45A-4E8D-810D-8F108612ADEF}"/>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66" name="Text Box 6">
              <a:extLst>
                <a:ext uri="{FF2B5EF4-FFF2-40B4-BE49-F238E27FC236}">
                  <a16:creationId xmlns:a16="http://schemas.microsoft.com/office/drawing/2014/main" id="{DFB49409-FB37-4CAF-9613-D800AC05C261}"/>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2167" name="Text Box 7">
              <a:extLst>
                <a:ext uri="{FF2B5EF4-FFF2-40B4-BE49-F238E27FC236}">
                  <a16:creationId xmlns:a16="http://schemas.microsoft.com/office/drawing/2014/main" id="{BFB7306D-956E-46AB-B513-3B08DFC74340}"/>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2168" name="Group 8">
            <a:extLst>
              <a:ext uri="{FF2B5EF4-FFF2-40B4-BE49-F238E27FC236}">
                <a16:creationId xmlns:a16="http://schemas.microsoft.com/office/drawing/2014/main" id="{EAB8CCD9-CBCC-4083-B67A-18E8F4D0F11E}"/>
              </a:ext>
            </a:extLst>
          </p:cNvPr>
          <p:cNvGrpSpPr>
            <a:grpSpLocks/>
          </p:cNvGrpSpPr>
          <p:nvPr/>
        </p:nvGrpSpPr>
        <p:grpSpPr bwMode="auto">
          <a:xfrm>
            <a:off x="5334000" y="3352800"/>
            <a:ext cx="838200" cy="457200"/>
            <a:chOff x="2016" y="1152"/>
            <a:chExt cx="528" cy="288"/>
          </a:xfrm>
        </p:grpSpPr>
        <p:sp>
          <p:nvSpPr>
            <p:cNvPr id="92169" name="Oval 9">
              <a:extLst>
                <a:ext uri="{FF2B5EF4-FFF2-40B4-BE49-F238E27FC236}">
                  <a16:creationId xmlns:a16="http://schemas.microsoft.com/office/drawing/2014/main" id="{4070A4FC-D087-4B76-85C4-8E5B1F08F671}"/>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70" name="Text Box 10">
              <a:extLst>
                <a:ext uri="{FF2B5EF4-FFF2-40B4-BE49-F238E27FC236}">
                  <a16:creationId xmlns:a16="http://schemas.microsoft.com/office/drawing/2014/main" id="{60314D56-F52B-433F-816C-1F12115ECD94}"/>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2171" name="Text Box 11">
              <a:extLst>
                <a:ext uri="{FF2B5EF4-FFF2-40B4-BE49-F238E27FC236}">
                  <a16:creationId xmlns:a16="http://schemas.microsoft.com/office/drawing/2014/main" id="{79FEA9CC-5F1D-474D-A5C4-68302D3ECE2F}"/>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2172" name="Text Box 12">
            <a:extLst>
              <a:ext uri="{FF2B5EF4-FFF2-40B4-BE49-F238E27FC236}">
                <a16:creationId xmlns:a16="http://schemas.microsoft.com/office/drawing/2014/main" id="{A90E1716-9A40-4AF4-AA23-B1DF5A4305D1}"/>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2173" name="Group 13">
            <a:extLst>
              <a:ext uri="{FF2B5EF4-FFF2-40B4-BE49-F238E27FC236}">
                <a16:creationId xmlns:a16="http://schemas.microsoft.com/office/drawing/2014/main" id="{1F9A5973-FCCB-453E-A681-B7DF1723A08B}"/>
              </a:ext>
            </a:extLst>
          </p:cNvPr>
          <p:cNvGrpSpPr>
            <a:grpSpLocks/>
          </p:cNvGrpSpPr>
          <p:nvPr/>
        </p:nvGrpSpPr>
        <p:grpSpPr bwMode="auto">
          <a:xfrm>
            <a:off x="2667000" y="4343400"/>
            <a:ext cx="685800" cy="457200"/>
            <a:chOff x="960" y="2352"/>
            <a:chExt cx="432" cy="288"/>
          </a:xfrm>
        </p:grpSpPr>
        <p:sp>
          <p:nvSpPr>
            <p:cNvPr id="92174" name="Oval 14">
              <a:extLst>
                <a:ext uri="{FF2B5EF4-FFF2-40B4-BE49-F238E27FC236}">
                  <a16:creationId xmlns:a16="http://schemas.microsoft.com/office/drawing/2014/main" id="{13BB923F-9DC1-4B7C-9624-CB1C2B23F7C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75" name="Text Box 15">
              <a:extLst>
                <a:ext uri="{FF2B5EF4-FFF2-40B4-BE49-F238E27FC236}">
                  <a16:creationId xmlns:a16="http://schemas.microsoft.com/office/drawing/2014/main" id="{D1CB31FB-7587-4967-A521-5247B4E9170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2176" name="Line 16">
            <a:extLst>
              <a:ext uri="{FF2B5EF4-FFF2-40B4-BE49-F238E27FC236}">
                <a16:creationId xmlns:a16="http://schemas.microsoft.com/office/drawing/2014/main" id="{B674DFFB-D95F-4030-8A38-DD94DD0C5BEB}"/>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77" name="Line 17">
            <a:extLst>
              <a:ext uri="{FF2B5EF4-FFF2-40B4-BE49-F238E27FC236}">
                <a16:creationId xmlns:a16="http://schemas.microsoft.com/office/drawing/2014/main" id="{BDDEC786-297C-4F9A-9F27-E6D1D80F41D7}"/>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78" name="Line 18">
            <a:extLst>
              <a:ext uri="{FF2B5EF4-FFF2-40B4-BE49-F238E27FC236}">
                <a16:creationId xmlns:a16="http://schemas.microsoft.com/office/drawing/2014/main" id="{E3F632B1-2EEB-4055-9F3B-071F0DC0E95B}"/>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79" name="Line 19">
            <a:extLst>
              <a:ext uri="{FF2B5EF4-FFF2-40B4-BE49-F238E27FC236}">
                <a16:creationId xmlns:a16="http://schemas.microsoft.com/office/drawing/2014/main" id="{48393E92-093F-4468-9029-73729AC7DDF4}"/>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80" name="Line 20">
            <a:extLst>
              <a:ext uri="{FF2B5EF4-FFF2-40B4-BE49-F238E27FC236}">
                <a16:creationId xmlns:a16="http://schemas.microsoft.com/office/drawing/2014/main" id="{6E52FA8C-500B-4749-80FF-6AB7E880EDC5}"/>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81" name="Line 21">
            <a:extLst>
              <a:ext uri="{FF2B5EF4-FFF2-40B4-BE49-F238E27FC236}">
                <a16:creationId xmlns:a16="http://schemas.microsoft.com/office/drawing/2014/main" id="{73A15F3A-96CC-4535-9A48-E0F082211559}"/>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82" name="Line 22">
            <a:extLst>
              <a:ext uri="{FF2B5EF4-FFF2-40B4-BE49-F238E27FC236}">
                <a16:creationId xmlns:a16="http://schemas.microsoft.com/office/drawing/2014/main" id="{25BF0067-3F44-48F7-BD9A-BDF7377AE399}"/>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83" name="Line 23">
            <a:extLst>
              <a:ext uri="{FF2B5EF4-FFF2-40B4-BE49-F238E27FC236}">
                <a16:creationId xmlns:a16="http://schemas.microsoft.com/office/drawing/2014/main" id="{9D69283C-6748-4C9C-8D0E-25A4B50F97AE}"/>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84" name="Line 24">
            <a:extLst>
              <a:ext uri="{FF2B5EF4-FFF2-40B4-BE49-F238E27FC236}">
                <a16:creationId xmlns:a16="http://schemas.microsoft.com/office/drawing/2014/main" id="{CFD27E40-D164-43E2-87EA-ECAE3BDE36D7}"/>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2185" name="Group 25">
            <a:extLst>
              <a:ext uri="{FF2B5EF4-FFF2-40B4-BE49-F238E27FC236}">
                <a16:creationId xmlns:a16="http://schemas.microsoft.com/office/drawing/2014/main" id="{DF5BF600-6186-47C1-B5BE-39A4C3E38A99}"/>
              </a:ext>
            </a:extLst>
          </p:cNvPr>
          <p:cNvGrpSpPr>
            <a:grpSpLocks/>
          </p:cNvGrpSpPr>
          <p:nvPr/>
        </p:nvGrpSpPr>
        <p:grpSpPr bwMode="auto">
          <a:xfrm>
            <a:off x="2133600" y="5486400"/>
            <a:ext cx="685800" cy="457200"/>
            <a:chOff x="960" y="2352"/>
            <a:chExt cx="432" cy="288"/>
          </a:xfrm>
        </p:grpSpPr>
        <p:sp>
          <p:nvSpPr>
            <p:cNvPr id="92186" name="Oval 26">
              <a:extLst>
                <a:ext uri="{FF2B5EF4-FFF2-40B4-BE49-F238E27FC236}">
                  <a16:creationId xmlns:a16="http://schemas.microsoft.com/office/drawing/2014/main" id="{2F63427B-355A-4420-92EB-26FE5E4182F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87" name="Text Box 27">
              <a:extLst>
                <a:ext uri="{FF2B5EF4-FFF2-40B4-BE49-F238E27FC236}">
                  <a16:creationId xmlns:a16="http://schemas.microsoft.com/office/drawing/2014/main" id="{A4573AD3-A710-492C-8EBB-A9AEC194B2D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2188" name="Group 28">
            <a:extLst>
              <a:ext uri="{FF2B5EF4-FFF2-40B4-BE49-F238E27FC236}">
                <a16:creationId xmlns:a16="http://schemas.microsoft.com/office/drawing/2014/main" id="{9518912B-195D-4AF3-895C-62304B580C7B}"/>
              </a:ext>
            </a:extLst>
          </p:cNvPr>
          <p:cNvGrpSpPr>
            <a:grpSpLocks/>
          </p:cNvGrpSpPr>
          <p:nvPr/>
        </p:nvGrpSpPr>
        <p:grpSpPr bwMode="auto">
          <a:xfrm>
            <a:off x="2971800" y="5486400"/>
            <a:ext cx="685800" cy="457200"/>
            <a:chOff x="960" y="2352"/>
            <a:chExt cx="432" cy="288"/>
          </a:xfrm>
        </p:grpSpPr>
        <p:sp>
          <p:nvSpPr>
            <p:cNvPr id="92189" name="Oval 29">
              <a:extLst>
                <a:ext uri="{FF2B5EF4-FFF2-40B4-BE49-F238E27FC236}">
                  <a16:creationId xmlns:a16="http://schemas.microsoft.com/office/drawing/2014/main" id="{5C7FB13B-11C8-41C2-A758-0FE86DA5FD9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90" name="Text Box 30">
              <a:extLst>
                <a:ext uri="{FF2B5EF4-FFF2-40B4-BE49-F238E27FC236}">
                  <a16:creationId xmlns:a16="http://schemas.microsoft.com/office/drawing/2014/main" id="{59EB5DB9-7392-43F7-B77B-779D60399F8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2191" name="Group 31">
            <a:extLst>
              <a:ext uri="{FF2B5EF4-FFF2-40B4-BE49-F238E27FC236}">
                <a16:creationId xmlns:a16="http://schemas.microsoft.com/office/drawing/2014/main" id="{5E459945-92A0-4549-B4B1-2F06F8BE1756}"/>
              </a:ext>
            </a:extLst>
          </p:cNvPr>
          <p:cNvGrpSpPr>
            <a:grpSpLocks/>
          </p:cNvGrpSpPr>
          <p:nvPr/>
        </p:nvGrpSpPr>
        <p:grpSpPr bwMode="auto">
          <a:xfrm>
            <a:off x="3733800" y="5486400"/>
            <a:ext cx="685800" cy="457200"/>
            <a:chOff x="960" y="2352"/>
            <a:chExt cx="432" cy="288"/>
          </a:xfrm>
        </p:grpSpPr>
        <p:sp>
          <p:nvSpPr>
            <p:cNvPr id="92192" name="Oval 32">
              <a:extLst>
                <a:ext uri="{FF2B5EF4-FFF2-40B4-BE49-F238E27FC236}">
                  <a16:creationId xmlns:a16="http://schemas.microsoft.com/office/drawing/2014/main" id="{4D94077A-C764-4A65-823C-E072B2FAB60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93" name="Text Box 33">
              <a:extLst>
                <a:ext uri="{FF2B5EF4-FFF2-40B4-BE49-F238E27FC236}">
                  <a16:creationId xmlns:a16="http://schemas.microsoft.com/office/drawing/2014/main" id="{B8E30536-AF0B-4413-BFBC-1550A66D1A2A}"/>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2194" name="Group 34">
            <a:extLst>
              <a:ext uri="{FF2B5EF4-FFF2-40B4-BE49-F238E27FC236}">
                <a16:creationId xmlns:a16="http://schemas.microsoft.com/office/drawing/2014/main" id="{DDAAC3F5-E062-46C6-B8FA-D37AB0ABA8E4}"/>
              </a:ext>
            </a:extLst>
          </p:cNvPr>
          <p:cNvGrpSpPr>
            <a:grpSpLocks/>
          </p:cNvGrpSpPr>
          <p:nvPr/>
        </p:nvGrpSpPr>
        <p:grpSpPr bwMode="auto">
          <a:xfrm>
            <a:off x="3962400" y="4343400"/>
            <a:ext cx="685800" cy="457200"/>
            <a:chOff x="960" y="2352"/>
            <a:chExt cx="432" cy="288"/>
          </a:xfrm>
        </p:grpSpPr>
        <p:sp>
          <p:nvSpPr>
            <p:cNvPr id="92195" name="Oval 35">
              <a:extLst>
                <a:ext uri="{FF2B5EF4-FFF2-40B4-BE49-F238E27FC236}">
                  <a16:creationId xmlns:a16="http://schemas.microsoft.com/office/drawing/2014/main" id="{E209F00C-33CF-42A4-A9C6-D83DD5EC3D7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96" name="Text Box 36">
              <a:extLst>
                <a:ext uri="{FF2B5EF4-FFF2-40B4-BE49-F238E27FC236}">
                  <a16:creationId xmlns:a16="http://schemas.microsoft.com/office/drawing/2014/main" id="{1825760C-6AC8-42ED-AC27-5ED57C1EDFF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2197" name="Group 37">
            <a:extLst>
              <a:ext uri="{FF2B5EF4-FFF2-40B4-BE49-F238E27FC236}">
                <a16:creationId xmlns:a16="http://schemas.microsoft.com/office/drawing/2014/main" id="{E414BF8E-3167-4182-8D8C-CA291763106D}"/>
              </a:ext>
            </a:extLst>
          </p:cNvPr>
          <p:cNvGrpSpPr>
            <a:grpSpLocks/>
          </p:cNvGrpSpPr>
          <p:nvPr/>
        </p:nvGrpSpPr>
        <p:grpSpPr bwMode="auto">
          <a:xfrm>
            <a:off x="4953000" y="4343400"/>
            <a:ext cx="685800" cy="457200"/>
            <a:chOff x="960" y="2352"/>
            <a:chExt cx="432" cy="288"/>
          </a:xfrm>
        </p:grpSpPr>
        <p:sp>
          <p:nvSpPr>
            <p:cNvPr id="92198" name="Oval 38">
              <a:extLst>
                <a:ext uri="{FF2B5EF4-FFF2-40B4-BE49-F238E27FC236}">
                  <a16:creationId xmlns:a16="http://schemas.microsoft.com/office/drawing/2014/main" id="{C13B0451-F37F-46D2-9A66-E5C368072A5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199" name="Text Box 39">
              <a:extLst>
                <a:ext uri="{FF2B5EF4-FFF2-40B4-BE49-F238E27FC236}">
                  <a16:creationId xmlns:a16="http://schemas.microsoft.com/office/drawing/2014/main" id="{E71408BE-B409-48E3-BE3B-EE1B1ADD981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2200" name="Group 40">
            <a:extLst>
              <a:ext uri="{FF2B5EF4-FFF2-40B4-BE49-F238E27FC236}">
                <a16:creationId xmlns:a16="http://schemas.microsoft.com/office/drawing/2014/main" id="{E9DFE7B8-C5DA-4FE7-8CAD-B162E9788F4C}"/>
              </a:ext>
            </a:extLst>
          </p:cNvPr>
          <p:cNvGrpSpPr>
            <a:grpSpLocks/>
          </p:cNvGrpSpPr>
          <p:nvPr/>
        </p:nvGrpSpPr>
        <p:grpSpPr bwMode="auto">
          <a:xfrm>
            <a:off x="6248400" y="4343400"/>
            <a:ext cx="685800" cy="457200"/>
            <a:chOff x="960" y="2352"/>
            <a:chExt cx="432" cy="288"/>
          </a:xfrm>
        </p:grpSpPr>
        <p:sp>
          <p:nvSpPr>
            <p:cNvPr id="92201" name="Oval 41">
              <a:extLst>
                <a:ext uri="{FF2B5EF4-FFF2-40B4-BE49-F238E27FC236}">
                  <a16:creationId xmlns:a16="http://schemas.microsoft.com/office/drawing/2014/main" id="{CCB38EB5-8593-4DB3-ABE4-D54B3C9280B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2202" name="Text Box 42">
              <a:extLst>
                <a:ext uri="{FF2B5EF4-FFF2-40B4-BE49-F238E27FC236}">
                  <a16:creationId xmlns:a16="http://schemas.microsoft.com/office/drawing/2014/main" id="{63D532F7-F75E-4C07-AF79-F2BF4B44C8C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92203" name="Text Box 43">
            <a:extLst>
              <a:ext uri="{FF2B5EF4-FFF2-40B4-BE49-F238E27FC236}">
                <a16:creationId xmlns:a16="http://schemas.microsoft.com/office/drawing/2014/main" id="{D0738F14-5EE4-4FA8-9E49-D8814BC50376}"/>
              </a:ext>
            </a:extLst>
          </p:cNvPr>
          <p:cNvSpPr txBox="1">
            <a:spLocks noChangeArrowheads="1"/>
          </p:cNvSpPr>
          <p:nvPr/>
        </p:nvSpPr>
        <p:spPr bwMode="auto">
          <a:xfrm>
            <a:off x="3429000" y="33528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3C11B7F-E2A8-40EA-9C34-4555C2BD0CF7}"/>
              </a:ext>
            </a:extLst>
          </p:cNvPr>
          <p:cNvSpPr>
            <a:spLocks noGrp="1" noChangeArrowheads="1"/>
          </p:cNvSpPr>
          <p:nvPr>
            <p:ph type="title"/>
          </p:nvPr>
        </p:nvSpPr>
        <p:spPr/>
        <p:txBody>
          <a:bodyPr/>
          <a:lstStyle/>
          <a:p>
            <a:r>
              <a:rPr lang="en-US" altLang="ti-ET"/>
              <a:t>ExtractMax</a:t>
            </a:r>
          </a:p>
        </p:txBody>
      </p:sp>
      <p:sp>
        <p:nvSpPr>
          <p:cNvPr id="93187" name="Rectangle 3">
            <a:extLst>
              <a:ext uri="{FF2B5EF4-FFF2-40B4-BE49-F238E27FC236}">
                <a16:creationId xmlns:a16="http://schemas.microsoft.com/office/drawing/2014/main" id="{E3BDB4AC-2438-49B9-96AC-C55B933A05DC}"/>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3188" name="Group 4">
            <a:extLst>
              <a:ext uri="{FF2B5EF4-FFF2-40B4-BE49-F238E27FC236}">
                <a16:creationId xmlns:a16="http://schemas.microsoft.com/office/drawing/2014/main" id="{A199FE40-1D05-47D5-8A03-A30E96E80E61}"/>
              </a:ext>
            </a:extLst>
          </p:cNvPr>
          <p:cNvGrpSpPr>
            <a:grpSpLocks/>
          </p:cNvGrpSpPr>
          <p:nvPr/>
        </p:nvGrpSpPr>
        <p:grpSpPr bwMode="auto">
          <a:xfrm>
            <a:off x="4343400" y="2438400"/>
            <a:ext cx="838200" cy="457200"/>
            <a:chOff x="2016" y="1152"/>
            <a:chExt cx="528" cy="288"/>
          </a:xfrm>
        </p:grpSpPr>
        <p:sp>
          <p:nvSpPr>
            <p:cNvPr id="93189" name="Oval 5">
              <a:extLst>
                <a:ext uri="{FF2B5EF4-FFF2-40B4-BE49-F238E27FC236}">
                  <a16:creationId xmlns:a16="http://schemas.microsoft.com/office/drawing/2014/main" id="{D8212CDF-7549-4139-B0A6-989F9398F10A}"/>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190" name="Text Box 6">
              <a:extLst>
                <a:ext uri="{FF2B5EF4-FFF2-40B4-BE49-F238E27FC236}">
                  <a16:creationId xmlns:a16="http://schemas.microsoft.com/office/drawing/2014/main" id="{CF18366F-0BBC-4413-8354-A692F8CB0A26}"/>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3191" name="Text Box 7">
              <a:extLst>
                <a:ext uri="{FF2B5EF4-FFF2-40B4-BE49-F238E27FC236}">
                  <a16:creationId xmlns:a16="http://schemas.microsoft.com/office/drawing/2014/main" id="{56536202-02B0-4F02-BC3C-525F8BE5FB96}"/>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3192" name="Group 8">
            <a:extLst>
              <a:ext uri="{FF2B5EF4-FFF2-40B4-BE49-F238E27FC236}">
                <a16:creationId xmlns:a16="http://schemas.microsoft.com/office/drawing/2014/main" id="{EE84E02A-AF94-46D2-8A9F-CB7B0C5FAD56}"/>
              </a:ext>
            </a:extLst>
          </p:cNvPr>
          <p:cNvGrpSpPr>
            <a:grpSpLocks/>
          </p:cNvGrpSpPr>
          <p:nvPr/>
        </p:nvGrpSpPr>
        <p:grpSpPr bwMode="auto">
          <a:xfrm>
            <a:off x="5334000" y="3352800"/>
            <a:ext cx="838200" cy="457200"/>
            <a:chOff x="2016" y="1152"/>
            <a:chExt cx="528" cy="288"/>
          </a:xfrm>
        </p:grpSpPr>
        <p:sp>
          <p:nvSpPr>
            <p:cNvPr id="93193" name="Oval 9">
              <a:extLst>
                <a:ext uri="{FF2B5EF4-FFF2-40B4-BE49-F238E27FC236}">
                  <a16:creationId xmlns:a16="http://schemas.microsoft.com/office/drawing/2014/main" id="{DCD05033-59C2-4B8A-9EBE-783459D44C82}"/>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194" name="Text Box 10">
              <a:extLst>
                <a:ext uri="{FF2B5EF4-FFF2-40B4-BE49-F238E27FC236}">
                  <a16:creationId xmlns:a16="http://schemas.microsoft.com/office/drawing/2014/main" id="{AB81FE7F-24CF-47E7-A6A9-0302791C5C40}"/>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3195" name="Text Box 11">
              <a:extLst>
                <a:ext uri="{FF2B5EF4-FFF2-40B4-BE49-F238E27FC236}">
                  <a16:creationId xmlns:a16="http://schemas.microsoft.com/office/drawing/2014/main" id="{6053C44F-0996-4030-9E2F-D04C0F35D8B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3196" name="Text Box 12">
            <a:extLst>
              <a:ext uri="{FF2B5EF4-FFF2-40B4-BE49-F238E27FC236}">
                <a16:creationId xmlns:a16="http://schemas.microsoft.com/office/drawing/2014/main" id="{7D3F17EE-9143-463B-8543-8B1E515C9106}"/>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3197" name="Group 13">
            <a:extLst>
              <a:ext uri="{FF2B5EF4-FFF2-40B4-BE49-F238E27FC236}">
                <a16:creationId xmlns:a16="http://schemas.microsoft.com/office/drawing/2014/main" id="{DECEC0F3-3A18-40C8-BD40-94808C271ABA}"/>
              </a:ext>
            </a:extLst>
          </p:cNvPr>
          <p:cNvGrpSpPr>
            <a:grpSpLocks/>
          </p:cNvGrpSpPr>
          <p:nvPr/>
        </p:nvGrpSpPr>
        <p:grpSpPr bwMode="auto">
          <a:xfrm>
            <a:off x="3276600" y="3352800"/>
            <a:ext cx="685800" cy="457200"/>
            <a:chOff x="960" y="2352"/>
            <a:chExt cx="432" cy="288"/>
          </a:xfrm>
        </p:grpSpPr>
        <p:sp>
          <p:nvSpPr>
            <p:cNvPr id="93198" name="Oval 14">
              <a:extLst>
                <a:ext uri="{FF2B5EF4-FFF2-40B4-BE49-F238E27FC236}">
                  <a16:creationId xmlns:a16="http://schemas.microsoft.com/office/drawing/2014/main" id="{13246A6E-2072-469F-8D5A-9684534C8D3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199" name="Text Box 15">
              <a:extLst>
                <a:ext uri="{FF2B5EF4-FFF2-40B4-BE49-F238E27FC236}">
                  <a16:creationId xmlns:a16="http://schemas.microsoft.com/office/drawing/2014/main" id="{0BE60167-F55B-451C-BF11-41233629544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3200" name="Line 16">
            <a:extLst>
              <a:ext uri="{FF2B5EF4-FFF2-40B4-BE49-F238E27FC236}">
                <a16:creationId xmlns:a16="http://schemas.microsoft.com/office/drawing/2014/main" id="{3B4D6A32-AA81-47B7-8E53-7A873B830304}"/>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1" name="Line 17">
            <a:extLst>
              <a:ext uri="{FF2B5EF4-FFF2-40B4-BE49-F238E27FC236}">
                <a16:creationId xmlns:a16="http://schemas.microsoft.com/office/drawing/2014/main" id="{9B30B022-1266-4EE9-83B5-2DA90C95D72D}"/>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2" name="Line 18">
            <a:extLst>
              <a:ext uri="{FF2B5EF4-FFF2-40B4-BE49-F238E27FC236}">
                <a16:creationId xmlns:a16="http://schemas.microsoft.com/office/drawing/2014/main" id="{DCBBDC74-A50E-4D3B-AAA4-0787B7698B0F}"/>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3" name="Line 19">
            <a:extLst>
              <a:ext uri="{FF2B5EF4-FFF2-40B4-BE49-F238E27FC236}">
                <a16:creationId xmlns:a16="http://schemas.microsoft.com/office/drawing/2014/main" id="{D9A7E778-51DA-4048-9B6B-44C694BB9BEC}"/>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4" name="Line 20">
            <a:extLst>
              <a:ext uri="{FF2B5EF4-FFF2-40B4-BE49-F238E27FC236}">
                <a16:creationId xmlns:a16="http://schemas.microsoft.com/office/drawing/2014/main" id="{3527832F-EB0B-455B-97EE-972F8B4611AF}"/>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5" name="Line 21">
            <a:extLst>
              <a:ext uri="{FF2B5EF4-FFF2-40B4-BE49-F238E27FC236}">
                <a16:creationId xmlns:a16="http://schemas.microsoft.com/office/drawing/2014/main" id="{C102ABAF-AA50-4E0B-BA61-559C74AF891C}"/>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6" name="Line 22">
            <a:extLst>
              <a:ext uri="{FF2B5EF4-FFF2-40B4-BE49-F238E27FC236}">
                <a16:creationId xmlns:a16="http://schemas.microsoft.com/office/drawing/2014/main" id="{560F9276-8E78-4BF4-8E6B-282F45371744}"/>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7" name="Line 23">
            <a:extLst>
              <a:ext uri="{FF2B5EF4-FFF2-40B4-BE49-F238E27FC236}">
                <a16:creationId xmlns:a16="http://schemas.microsoft.com/office/drawing/2014/main" id="{132CF817-3BE7-44B6-B293-8196C189BC8A}"/>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08" name="Line 24">
            <a:extLst>
              <a:ext uri="{FF2B5EF4-FFF2-40B4-BE49-F238E27FC236}">
                <a16:creationId xmlns:a16="http://schemas.microsoft.com/office/drawing/2014/main" id="{826D107B-EF84-4659-88EB-AB9C153DD585}"/>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3209" name="Group 25">
            <a:extLst>
              <a:ext uri="{FF2B5EF4-FFF2-40B4-BE49-F238E27FC236}">
                <a16:creationId xmlns:a16="http://schemas.microsoft.com/office/drawing/2014/main" id="{0052B3EE-B427-47AE-A593-F2F29F3F7606}"/>
              </a:ext>
            </a:extLst>
          </p:cNvPr>
          <p:cNvGrpSpPr>
            <a:grpSpLocks/>
          </p:cNvGrpSpPr>
          <p:nvPr/>
        </p:nvGrpSpPr>
        <p:grpSpPr bwMode="auto">
          <a:xfrm>
            <a:off x="2133600" y="5486400"/>
            <a:ext cx="685800" cy="457200"/>
            <a:chOff x="960" y="2352"/>
            <a:chExt cx="432" cy="288"/>
          </a:xfrm>
        </p:grpSpPr>
        <p:sp>
          <p:nvSpPr>
            <p:cNvPr id="93210" name="Oval 26">
              <a:extLst>
                <a:ext uri="{FF2B5EF4-FFF2-40B4-BE49-F238E27FC236}">
                  <a16:creationId xmlns:a16="http://schemas.microsoft.com/office/drawing/2014/main" id="{63D6E572-3806-4EEF-9D75-7AC4239B65D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11" name="Text Box 27">
              <a:extLst>
                <a:ext uri="{FF2B5EF4-FFF2-40B4-BE49-F238E27FC236}">
                  <a16:creationId xmlns:a16="http://schemas.microsoft.com/office/drawing/2014/main" id="{F60C7F8A-764A-4F6B-9117-1B9284C632F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3212" name="Group 28">
            <a:extLst>
              <a:ext uri="{FF2B5EF4-FFF2-40B4-BE49-F238E27FC236}">
                <a16:creationId xmlns:a16="http://schemas.microsoft.com/office/drawing/2014/main" id="{28474E1B-2B08-41A0-BF17-741B3134A0D6}"/>
              </a:ext>
            </a:extLst>
          </p:cNvPr>
          <p:cNvGrpSpPr>
            <a:grpSpLocks/>
          </p:cNvGrpSpPr>
          <p:nvPr/>
        </p:nvGrpSpPr>
        <p:grpSpPr bwMode="auto">
          <a:xfrm>
            <a:off x="2667000" y="4343400"/>
            <a:ext cx="685800" cy="457200"/>
            <a:chOff x="960" y="2352"/>
            <a:chExt cx="432" cy="288"/>
          </a:xfrm>
        </p:grpSpPr>
        <p:sp>
          <p:nvSpPr>
            <p:cNvPr id="93213" name="Oval 29">
              <a:extLst>
                <a:ext uri="{FF2B5EF4-FFF2-40B4-BE49-F238E27FC236}">
                  <a16:creationId xmlns:a16="http://schemas.microsoft.com/office/drawing/2014/main" id="{5C969435-B3E3-4938-9362-640CCAC368D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14" name="Text Box 30">
              <a:extLst>
                <a:ext uri="{FF2B5EF4-FFF2-40B4-BE49-F238E27FC236}">
                  <a16:creationId xmlns:a16="http://schemas.microsoft.com/office/drawing/2014/main" id="{DA1C83E5-95FF-4787-8FA8-16CC56C90A8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3215" name="Group 31">
            <a:extLst>
              <a:ext uri="{FF2B5EF4-FFF2-40B4-BE49-F238E27FC236}">
                <a16:creationId xmlns:a16="http://schemas.microsoft.com/office/drawing/2014/main" id="{42FBC583-4E5B-43C0-9FA3-A3B3F9283C6C}"/>
              </a:ext>
            </a:extLst>
          </p:cNvPr>
          <p:cNvGrpSpPr>
            <a:grpSpLocks/>
          </p:cNvGrpSpPr>
          <p:nvPr/>
        </p:nvGrpSpPr>
        <p:grpSpPr bwMode="auto">
          <a:xfrm>
            <a:off x="3733800" y="5486400"/>
            <a:ext cx="685800" cy="457200"/>
            <a:chOff x="960" y="2352"/>
            <a:chExt cx="432" cy="288"/>
          </a:xfrm>
        </p:grpSpPr>
        <p:sp>
          <p:nvSpPr>
            <p:cNvPr id="93216" name="Oval 32">
              <a:extLst>
                <a:ext uri="{FF2B5EF4-FFF2-40B4-BE49-F238E27FC236}">
                  <a16:creationId xmlns:a16="http://schemas.microsoft.com/office/drawing/2014/main" id="{9C5B4B02-75FD-46ED-888C-A3593F3E0E4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17" name="Text Box 33">
              <a:extLst>
                <a:ext uri="{FF2B5EF4-FFF2-40B4-BE49-F238E27FC236}">
                  <a16:creationId xmlns:a16="http://schemas.microsoft.com/office/drawing/2014/main" id="{11C97E14-1BA8-4527-943A-524395CAE1A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3218" name="Group 34">
            <a:extLst>
              <a:ext uri="{FF2B5EF4-FFF2-40B4-BE49-F238E27FC236}">
                <a16:creationId xmlns:a16="http://schemas.microsoft.com/office/drawing/2014/main" id="{17A7B3BB-C39C-4F68-838E-E152ABBB8861}"/>
              </a:ext>
            </a:extLst>
          </p:cNvPr>
          <p:cNvGrpSpPr>
            <a:grpSpLocks/>
          </p:cNvGrpSpPr>
          <p:nvPr/>
        </p:nvGrpSpPr>
        <p:grpSpPr bwMode="auto">
          <a:xfrm>
            <a:off x="3962400" y="4343400"/>
            <a:ext cx="685800" cy="457200"/>
            <a:chOff x="960" y="2352"/>
            <a:chExt cx="432" cy="288"/>
          </a:xfrm>
        </p:grpSpPr>
        <p:sp>
          <p:nvSpPr>
            <p:cNvPr id="93219" name="Oval 35">
              <a:extLst>
                <a:ext uri="{FF2B5EF4-FFF2-40B4-BE49-F238E27FC236}">
                  <a16:creationId xmlns:a16="http://schemas.microsoft.com/office/drawing/2014/main" id="{D31D8805-0828-4B83-8295-E760C0649B1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20" name="Text Box 36">
              <a:extLst>
                <a:ext uri="{FF2B5EF4-FFF2-40B4-BE49-F238E27FC236}">
                  <a16:creationId xmlns:a16="http://schemas.microsoft.com/office/drawing/2014/main" id="{EA79A8CC-1113-4D60-9D48-7FD6E08AC487}"/>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3221" name="Group 37">
            <a:extLst>
              <a:ext uri="{FF2B5EF4-FFF2-40B4-BE49-F238E27FC236}">
                <a16:creationId xmlns:a16="http://schemas.microsoft.com/office/drawing/2014/main" id="{0A2DCB78-D92C-4CC7-B7C0-63AF7DA01750}"/>
              </a:ext>
            </a:extLst>
          </p:cNvPr>
          <p:cNvGrpSpPr>
            <a:grpSpLocks/>
          </p:cNvGrpSpPr>
          <p:nvPr/>
        </p:nvGrpSpPr>
        <p:grpSpPr bwMode="auto">
          <a:xfrm>
            <a:off x="4953000" y="4343400"/>
            <a:ext cx="685800" cy="457200"/>
            <a:chOff x="960" y="2352"/>
            <a:chExt cx="432" cy="288"/>
          </a:xfrm>
        </p:grpSpPr>
        <p:sp>
          <p:nvSpPr>
            <p:cNvPr id="93222" name="Oval 38">
              <a:extLst>
                <a:ext uri="{FF2B5EF4-FFF2-40B4-BE49-F238E27FC236}">
                  <a16:creationId xmlns:a16="http://schemas.microsoft.com/office/drawing/2014/main" id="{A0AE3155-E807-4CA0-9367-F7A49E2423A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23" name="Text Box 39">
              <a:extLst>
                <a:ext uri="{FF2B5EF4-FFF2-40B4-BE49-F238E27FC236}">
                  <a16:creationId xmlns:a16="http://schemas.microsoft.com/office/drawing/2014/main" id="{E3247EE1-75CE-4043-987D-EDCDC5F046E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3224" name="Group 40">
            <a:extLst>
              <a:ext uri="{FF2B5EF4-FFF2-40B4-BE49-F238E27FC236}">
                <a16:creationId xmlns:a16="http://schemas.microsoft.com/office/drawing/2014/main" id="{C77A717A-48B1-4517-92AD-80E102CC52C3}"/>
              </a:ext>
            </a:extLst>
          </p:cNvPr>
          <p:cNvGrpSpPr>
            <a:grpSpLocks/>
          </p:cNvGrpSpPr>
          <p:nvPr/>
        </p:nvGrpSpPr>
        <p:grpSpPr bwMode="auto">
          <a:xfrm>
            <a:off x="6248400" y="4343400"/>
            <a:ext cx="685800" cy="457200"/>
            <a:chOff x="960" y="2352"/>
            <a:chExt cx="432" cy="288"/>
          </a:xfrm>
        </p:grpSpPr>
        <p:sp>
          <p:nvSpPr>
            <p:cNvPr id="93225" name="Oval 41">
              <a:extLst>
                <a:ext uri="{FF2B5EF4-FFF2-40B4-BE49-F238E27FC236}">
                  <a16:creationId xmlns:a16="http://schemas.microsoft.com/office/drawing/2014/main" id="{844E7643-9FB8-43CC-BB50-FBC179B00CD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3226" name="Text Box 42">
              <a:extLst>
                <a:ext uri="{FF2B5EF4-FFF2-40B4-BE49-F238E27FC236}">
                  <a16:creationId xmlns:a16="http://schemas.microsoft.com/office/drawing/2014/main" id="{948727E5-35E1-4773-8B0E-06913283520B}"/>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93227" name="Text Box 43">
            <a:extLst>
              <a:ext uri="{FF2B5EF4-FFF2-40B4-BE49-F238E27FC236}">
                <a16:creationId xmlns:a16="http://schemas.microsoft.com/office/drawing/2014/main" id="{60F03436-68E5-4802-BF2F-D56905BB6A15}"/>
              </a:ext>
            </a:extLst>
          </p:cNvPr>
          <p:cNvSpPr txBox="1">
            <a:spLocks noChangeArrowheads="1"/>
          </p:cNvSpPr>
          <p:nvPr/>
        </p:nvSpPr>
        <p:spPr bwMode="auto">
          <a:xfrm>
            <a:off x="3048000" y="5424488"/>
            <a:ext cx="68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4F4866B-9A4B-41B6-A525-2B4354B488F2}"/>
              </a:ext>
            </a:extLst>
          </p:cNvPr>
          <p:cNvSpPr>
            <a:spLocks noGrp="1" noChangeArrowheads="1"/>
          </p:cNvSpPr>
          <p:nvPr>
            <p:ph type="title"/>
          </p:nvPr>
        </p:nvSpPr>
        <p:spPr/>
        <p:txBody>
          <a:bodyPr/>
          <a:lstStyle/>
          <a:p>
            <a:r>
              <a:rPr lang="en-US" altLang="ti-ET"/>
              <a:t>ExtractMax</a:t>
            </a:r>
          </a:p>
        </p:txBody>
      </p:sp>
      <p:sp>
        <p:nvSpPr>
          <p:cNvPr id="90115" name="Rectangle 3">
            <a:extLst>
              <a:ext uri="{FF2B5EF4-FFF2-40B4-BE49-F238E27FC236}">
                <a16:creationId xmlns:a16="http://schemas.microsoft.com/office/drawing/2014/main" id="{8961079F-9BE4-43E7-9555-0B826989A28E}"/>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0116" name="Group 4">
            <a:extLst>
              <a:ext uri="{FF2B5EF4-FFF2-40B4-BE49-F238E27FC236}">
                <a16:creationId xmlns:a16="http://schemas.microsoft.com/office/drawing/2014/main" id="{E9BB5142-F9BD-4616-A602-35641D333EB9}"/>
              </a:ext>
            </a:extLst>
          </p:cNvPr>
          <p:cNvGrpSpPr>
            <a:grpSpLocks/>
          </p:cNvGrpSpPr>
          <p:nvPr/>
        </p:nvGrpSpPr>
        <p:grpSpPr bwMode="auto">
          <a:xfrm>
            <a:off x="2133600" y="2438400"/>
            <a:ext cx="4800600" cy="3505200"/>
            <a:chOff x="720" y="1248"/>
            <a:chExt cx="3024" cy="2208"/>
          </a:xfrm>
        </p:grpSpPr>
        <p:grpSp>
          <p:nvGrpSpPr>
            <p:cNvPr id="90117" name="Group 5">
              <a:extLst>
                <a:ext uri="{FF2B5EF4-FFF2-40B4-BE49-F238E27FC236}">
                  <a16:creationId xmlns:a16="http://schemas.microsoft.com/office/drawing/2014/main" id="{ED2475B0-D81C-48CA-96AD-554C670C15EF}"/>
                </a:ext>
              </a:extLst>
            </p:cNvPr>
            <p:cNvGrpSpPr>
              <a:grpSpLocks/>
            </p:cNvGrpSpPr>
            <p:nvPr/>
          </p:nvGrpSpPr>
          <p:grpSpPr bwMode="auto">
            <a:xfrm>
              <a:off x="2112" y="1248"/>
              <a:ext cx="528" cy="288"/>
              <a:chOff x="2016" y="1152"/>
              <a:chExt cx="528" cy="288"/>
            </a:xfrm>
          </p:grpSpPr>
          <p:sp>
            <p:nvSpPr>
              <p:cNvPr id="90118" name="Oval 6">
                <a:extLst>
                  <a:ext uri="{FF2B5EF4-FFF2-40B4-BE49-F238E27FC236}">
                    <a16:creationId xmlns:a16="http://schemas.microsoft.com/office/drawing/2014/main" id="{2DA1E8A7-5070-4E97-99FC-B05A79D3B84A}"/>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19" name="Text Box 7">
                <a:extLst>
                  <a:ext uri="{FF2B5EF4-FFF2-40B4-BE49-F238E27FC236}">
                    <a16:creationId xmlns:a16="http://schemas.microsoft.com/office/drawing/2014/main" id="{57A5911A-3E21-4BF3-A951-A91ABC2AE45B}"/>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0120" name="Text Box 8">
                <a:extLst>
                  <a:ext uri="{FF2B5EF4-FFF2-40B4-BE49-F238E27FC236}">
                    <a16:creationId xmlns:a16="http://schemas.microsoft.com/office/drawing/2014/main" id="{DEE335D4-C1B9-4839-9518-34B056248F31}"/>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90121" name="Group 9">
              <a:extLst>
                <a:ext uri="{FF2B5EF4-FFF2-40B4-BE49-F238E27FC236}">
                  <a16:creationId xmlns:a16="http://schemas.microsoft.com/office/drawing/2014/main" id="{CA76847D-44AA-412D-ADBA-7A29D35C94DC}"/>
                </a:ext>
              </a:extLst>
            </p:cNvPr>
            <p:cNvGrpSpPr>
              <a:grpSpLocks/>
            </p:cNvGrpSpPr>
            <p:nvPr/>
          </p:nvGrpSpPr>
          <p:grpSpPr bwMode="auto">
            <a:xfrm>
              <a:off x="1392" y="1824"/>
              <a:ext cx="528" cy="288"/>
              <a:chOff x="2016" y="1152"/>
              <a:chExt cx="528" cy="288"/>
            </a:xfrm>
          </p:grpSpPr>
          <p:sp>
            <p:nvSpPr>
              <p:cNvPr id="90122" name="Oval 10">
                <a:extLst>
                  <a:ext uri="{FF2B5EF4-FFF2-40B4-BE49-F238E27FC236}">
                    <a16:creationId xmlns:a16="http://schemas.microsoft.com/office/drawing/2014/main" id="{F36396D1-7D11-410E-9353-5D2FF7573A6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23" name="Text Box 11">
                <a:extLst>
                  <a:ext uri="{FF2B5EF4-FFF2-40B4-BE49-F238E27FC236}">
                    <a16:creationId xmlns:a16="http://schemas.microsoft.com/office/drawing/2014/main" id="{DDF0AA1F-821F-458B-9BFF-DF00A57C403C}"/>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0124" name="Text Box 12">
                <a:extLst>
                  <a:ext uri="{FF2B5EF4-FFF2-40B4-BE49-F238E27FC236}">
                    <a16:creationId xmlns:a16="http://schemas.microsoft.com/office/drawing/2014/main" id="{51DA031B-868D-4125-AA8F-17BADE784B51}"/>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0125" name="Group 13">
              <a:extLst>
                <a:ext uri="{FF2B5EF4-FFF2-40B4-BE49-F238E27FC236}">
                  <a16:creationId xmlns:a16="http://schemas.microsoft.com/office/drawing/2014/main" id="{41FE5857-19F9-4592-BFCE-6316065E10FE}"/>
                </a:ext>
              </a:extLst>
            </p:cNvPr>
            <p:cNvGrpSpPr>
              <a:grpSpLocks/>
            </p:cNvGrpSpPr>
            <p:nvPr/>
          </p:nvGrpSpPr>
          <p:grpSpPr bwMode="auto">
            <a:xfrm>
              <a:off x="2736" y="1824"/>
              <a:ext cx="528" cy="288"/>
              <a:chOff x="2016" y="1152"/>
              <a:chExt cx="528" cy="288"/>
            </a:xfrm>
          </p:grpSpPr>
          <p:sp>
            <p:nvSpPr>
              <p:cNvPr id="90126" name="Oval 14">
                <a:extLst>
                  <a:ext uri="{FF2B5EF4-FFF2-40B4-BE49-F238E27FC236}">
                    <a16:creationId xmlns:a16="http://schemas.microsoft.com/office/drawing/2014/main" id="{A6847762-EFFC-4900-A9B8-5334D3B79F9C}"/>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27" name="Text Box 15">
                <a:extLst>
                  <a:ext uri="{FF2B5EF4-FFF2-40B4-BE49-F238E27FC236}">
                    <a16:creationId xmlns:a16="http://schemas.microsoft.com/office/drawing/2014/main" id="{2DD57B43-C703-479E-B036-87B2147791A4}"/>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0128" name="Text Box 16">
                <a:extLst>
                  <a:ext uri="{FF2B5EF4-FFF2-40B4-BE49-F238E27FC236}">
                    <a16:creationId xmlns:a16="http://schemas.microsoft.com/office/drawing/2014/main" id="{BA5D7BB5-E97F-4CDF-8D61-F1EF9466033E}"/>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0129" name="Text Box 17">
              <a:extLst>
                <a:ext uri="{FF2B5EF4-FFF2-40B4-BE49-F238E27FC236}">
                  <a16:creationId xmlns:a16="http://schemas.microsoft.com/office/drawing/2014/main" id="{DC1AD836-093E-4C62-B3C2-18F3437F68E6}"/>
                </a:ext>
              </a:extLst>
            </p:cNvPr>
            <p:cNvSpPr txBox="1">
              <a:spLocks noChangeArrowheads="1"/>
            </p:cNvSpPr>
            <p:nvPr/>
          </p:nvSpPr>
          <p:spPr bwMode="auto">
            <a:xfrm>
              <a:off x="1008" y="2457"/>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0130" name="Group 18">
              <a:extLst>
                <a:ext uri="{FF2B5EF4-FFF2-40B4-BE49-F238E27FC236}">
                  <a16:creationId xmlns:a16="http://schemas.microsoft.com/office/drawing/2014/main" id="{D663B9F4-9362-4734-AB15-A7E2819E7772}"/>
                </a:ext>
              </a:extLst>
            </p:cNvPr>
            <p:cNvGrpSpPr>
              <a:grpSpLocks/>
            </p:cNvGrpSpPr>
            <p:nvPr/>
          </p:nvGrpSpPr>
          <p:grpSpPr bwMode="auto">
            <a:xfrm>
              <a:off x="1056" y="2448"/>
              <a:ext cx="432" cy="288"/>
              <a:chOff x="960" y="2352"/>
              <a:chExt cx="432" cy="288"/>
            </a:xfrm>
          </p:grpSpPr>
          <p:sp>
            <p:nvSpPr>
              <p:cNvPr id="90131" name="Oval 19">
                <a:extLst>
                  <a:ext uri="{FF2B5EF4-FFF2-40B4-BE49-F238E27FC236}">
                    <a16:creationId xmlns:a16="http://schemas.microsoft.com/office/drawing/2014/main" id="{04F34B99-6492-4C79-80ED-4E6E12BAE85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2" name="Text Box 20">
                <a:extLst>
                  <a:ext uri="{FF2B5EF4-FFF2-40B4-BE49-F238E27FC236}">
                    <a16:creationId xmlns:a16="http://schemas.microsoft.com/office/drawing/2014/main" id="{756316A9-CB02-4A01-AED5-09A410EB1D6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0133" name="Line 21">
              <a:extLst>
                <a:ext uri="{FF2B5EF4-FFF2-40B4-BE49-F238E27FC236}">
                  <a16:creationId xmlns:a16="http://schemas.microsoft.com/office/drawing/2014/main" id="{979B994D-4F93-4B44-8979-CF2C9E750A09}"/>
                </a:ext>
              </a:extLst>
            </p:cNvPr>
            <p:cNvSpPr>
              <a:spLocks noChangeShapeType="1"/>
            </p:cNvSpPr>
            <p:nvPr/>
          </p:nvSpPr>
          <p:spPr bwMode="auto">
            <a:xfrm flipH="1">
              <a:off x="1776" y="1488"/>
              <a:ext cx="43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4" name="Line 22">
              <a:extLst>
                <a:ext uri="{FF2B5EF4-FFF2-40B4-BE49-F238E27FC236}">
                  <a16:creationId xmlns:a16="http://schemas.microsoft.com/office/drawing/2014/main" id="{F7552F3A-B3DB-41B6-AABA-1C7950A319BE}"/>
                </a:ext>
              </a:extLst>
            </p:cNvPr>
            <p:cNvSpPr>
              <a:spLocks noChangeShapeType="1"/>
            </p:cNvSpPr>
            <p:nvPr/>
          </p:nvSpPr>
          <p:spPr bwMode="auto">
            <a:xfrm flipH="1">
              <a:off x="1296" y="211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5" name="Line 23">
              <a:extLst>
                <a:ext uri="{FF2B5EF4-FFF2-40B4-BE49-F238E27FC236}">
                  <a16:creationId xmlns:a16="http://schemas.microsoft.com/office/drawing/2014/main" id="{C01F0FA5-FE7D-4CFE-9756-0F845C9A83DA}"/>
                </a:ext>
              </a:extLst>
            </p:cNvPr>
            <p:cNvSpPr>
              <a:spLocks noChangeShapeType="1"/>
            </p:cNvSpPr>
            <p:nvPr/>
          </p:nvSpPr>
          <p:spPr bwMode="auto">
            <a:xfrm flipH="1">
              <a:off x="912" y="2736"/>
              <a:ext cx="24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6" name="Line 24">
              <a:extLst>
                <a:ext uri="{FF2B5EF4-FFF2-40B4-BE49-F238E27FC236}">
                  <a16:creationId xmlns:a16="http://schemas.microsoft.com/office/drawing/2014/main" id="{E042473B-2A3F-436D-B4C8-77AA37651FF9}"/>
                </a:ext>
              </a:extLst>
            </p:cNvPr>
            <p:cNvSpPr>
              <a:spLocks noChangeShapeType="1"/>
            </p:cNvSpPr>
            <p:nvPr/>
          </p:nvSpPr>
          <p:spPr bwMode="auto">
            <a:xfrm>
              <a:off x="1344" y="2736"/>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7" name="Line 25">
              <a:extLst>
                <a:ext uri="{FF2B5EF4-FFF2-40B4-BE49-F238E27FC236}">
                  <a16:creationId xmlns:a16="http://schemas.microsoft.com/office/drawing/2014/main" id="{B8981F0C-8764-4D3D-B8C6-C035EBC0D468}"/>
                </a:ext>
              </a:extLst>
            </p:cNvPr>
            <p:cNvSpPr>
              <a:spLocks noChangeShapeType="1"/>
            </p:cNvSpPr>
            <p:nvPr/>
          </p:nvSpPr>
          <p:spPr bwMode="auto">
            <a:xfrm flipH="1">
              <a:off x="1920" y="2736"/>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8" name="Line 26">
              <a:extLst>
                <a:ext uri="{FF2B5EF4-FFF2-40B4-BE49-F238E27FC236}">
                  <a16:creationId xmlns:a16="http://schemas.microsoft.com/office/drawing/2014/main" id="{26A14B12-98EA-4552-93DB-4BEA83D310A6}"/>
                </a:ext>
              </a:extLst>
            </p:cNvPr>
            <p:cNvSpPr>
              <a:spLocks noChangeShapeType="1"/>
            </p:cNvSpPr>
            <p:nvPr/>
          </p:nvSpPr>
          <p:spPr bwMode="auto">
            <a:xfrm>
              <a:off x="1776" y="2064"/>
              <a:ext cx="2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39" name="Line 27">
              <a:extLst>
                <a:ext uri="{FF2B5EF4-FFF2-40B4-BE49-F238E27FC236}">
                  <a16:creationId xmlns:a16="http://schemas.microsoft.com/office/drawing/2014/main" id="{2FC4B0B1-FEBE-4804-B827-9EF3F5CFC95D}"/>
                </a:ext>
              </a:extLst>
            </p:cNvPr>
            <p:cNvSpPr>
              <a:spLocks noChangeShapeType="1"/>
            </p:cNvSpPr>
            <p:nvPr/>
          </p:nvSpPr>
          <p:spPr bwMode="auto">
            <a:xfrm>
              <a:off x="2496" y="1488"/>
              <a:ext cx="4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0" name="Line 28">
              <a:extLst>
                <a:ext uri="{FF2B5EF4-FFF2-40B4-BE49-F238E27FC236}">
                  <a16:creationId xmlns:a16="http://schemas.microsoft.com/office/drawing/2014/main" id="{4180F818-2CA4-4C24-9F3C-7ED6A3721150}"/>
                </a:ext>
              </a:extLst>
            </p:cNvPr>
            <p:cNvSpPr>
              <a:spLocks noChangeShapeType="1"/>
            </p:cNvSpPr>
            <p:nvPr/>
          </p:nvSpPr>
          <p:spPr bwMode="auto">
            <a:xfrm>
              <a:off x="3120" y="206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1" name="Line 29">
              <a:extLst>
                <a:ext uri="{FF2B5EF4-FFF2-40B4-BE49-F238E27FC236}">
                  <a16:creationId xmlns:a16="http://schemas.microsoft.com/office/drawing/2014/main" id="{741026F3-38A0-4F78-80D6-89528B645959}"/>
                </a:ext>
              </a:extLst>
            </p:cNvPr>
            <p:cNvSpPr>
              <a:spLocks noChangeShapeType="1"/>
            </p:cNvSpPr>
            <p:nvPr/>
          </p:nvSpPr>
          <p:spPr bwMode="auto">
            <a:xfrm flipH="1">
              <a:off x="2688" y="206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0142" name="Group 30">
              <a:extLst>
                <a:ext uri="{FF2B5EF4-FFF2-40B4-BE49-F238E27FC236}">
                  <a16:creationId xmlns:a16="http://schemas.microsoft.com/office/drawing/2014/main" id="{4C68EC08-28F0-4D16-98BD-8437AAE1093A}"/>
                </a:ext>
              </a:extLst>
            </p:cNvPr>
            <p:cNvGrpSpPr>
              <a:grpSpLocks/>
            </p:cNvGrpSpPr>
            <p:nvPr/>
          </p:nvGrpSpPr>
          <p:grpSpPr bwMode="auto">
            <a:xfrm>
              <a:off x="720" y="3168"/>
              <a:ext cx="432" cy="288"/>
              <a:chOff x="960" y="2352"/>
              <a:chExt cx="432" cy="288"/>
            </a:xfrm>
          </p:grpSpPr>
          <p:sp>
            <p:nvSpPr>
              <p:cNvPr id="90143" name="Oval 31">
                <a:extLst>
                  <a:ext uri="{FF2B5EF4-FFF2-40B4-BE49-F238E27FC236}">
                    <a16:creationId xmlns:a16="http://schemas.microsoft.com/office/drawing/2014/main" id="{ABE3E0C2-5343-4F7E-8E32-A95335A0094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4" name="Text Box 32">
                <a:extLst>
                  <a:ext uri="{FF2B5EF4-FFF2-40B4-BE49-F238E27FC236}">
                    <a16:creationId xmlns:a16="http://schemas.microsoft.com/office/drawing/2014/main" id="{C792094E-1330-4349-9601-2A244721AC5D}"/>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0145" name="Group 33">
              <a:extLst>
                <a:ext uri="{FF2B5EF4-FFF2-40B4-BE49-F238E27FC236}">
                  <a16:creationId xmlns:a16="http://schemas.microsoft.com/office/drawing/2014/main" id="{B9DBC57A-3D91-438D-853A-32CE095BF92B}"/>
                </a:ext>
              </a:extLst>
            </p:cNvPr>
            <p:cNvGrpSpPr>
              <a:grpSpLocks/>
            </p:cNvGrpSpPr>
            <p:nvPr/>
          </p:nvGrpSpPr>
          <p:grpSpPr bwMode="auto">
            <a:xfrm>
              <a:off x="1248" y="3168"/>
              <a:ext cx="432" cy="288"/>
              <a:chOff x="960" y="2352"/>
              <a:chExt cx="432" cy="288"/>
            </a:xfrm>
          </p:grpSpPr>
          <p:sp>
            <p:nvSpPr>
              <p:cNvPr id="90146" name="Oval 34">
                <a:extLst>
                  <a:ext uri="{FF2B5EF4-FFF2-40B4-BE49-F238E27FC236}">
                    <a16:creationId xmlns:a16="http://schemas.microsoft.com/office/drawing/2014/main" id="{412F6BD2-4A57-4773-839B-9D54838F354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47" name="Text Box 35">
                <a:extLst>
                  <a:ext uri="{FF2B5EF4-FFF2-40B4-BE49-F238E27FC236}">
                    <a16:creationId xmlns:a16="http://schemas.microsoft.com/office/drawing/2014/main" id="{C980FD30-59C0-4894-BF49-9F73F0DE34D7}"/>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0148" name="Group 36">
              <a:extLst>
                <a:ext uri="{FF2B5EF4-FFF2-40B4-BE49-F238E27FC236}">
                  <a16:creationId xmlns:a16="http://schemas.microsoft.com/office/drawing/2014/main" id="{A855E7A2-2289-4FEA-B11C-BDE7B2A65E00}"/>
                </a:ext>
              </a:extLst>
            </p:cNvPr>
            <p:cNvGrpSpPr>
              <a:grpSpLocks/>
            </p:cNvGrpSpPr>
            <p:nvPr/>
          </p:nvGrpSpPr>
          <p:grpSpPr bwMode="auto">
            <a:xfrm>
              <a:off x="1728" y="3168"/>
              <a:ext cx="432" cy="288"/>
              <a:chOff x="960" y="2352"/>
              <a:chExt cx="432" cy="288"/>
            </a:xfrm>
          </p:grpSpPr>
          <p:sp>
            <p:nvSpPr>
              <p:cNvPr id="90149" name="Oval 37">
                <a:extLst>
                  <a:ext uri="{FF2B5EF4-FFF2-40B4-BE49-F238E27FC236}">
                    <a16:creationId xmlns:a16="http://schemas.microsoft.com/office/drawing/2014/main" id="{C2B64EE8-539A-4358-B14E-BA58E41AB93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0" name="Text Box 38">
                <a:extLst>
                  <a:ext uri="{FF2B5EF4-FFF2-40B4-BE49-F238E27FC236}">
                    <a16:creationId xmlns:a16="http://schemas.microsoft.com/office/drawing/2014/main" id="{8B5C1C0E-830F-4538-9151-8FC82F2E593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0151" name="Group 39">
              <a:extLst>
                <a:ext uri="{FF2B5EF4-FFF2-40B4-BE49-F238E27FC236}">
                  <a16:creationId xmlns:a16="http://schemas.microsoft.com/office/drawing/2014/main" id="{16F144BC-D9F7-4516-844C-C232A2970A6A}"/>
                </a:ext>
              </a:extLst>
            </p:cNvPr>
            <p:cNvGrpSpPr>
              <a:grpSpLocks/>
            </p:cNvGrpSpPr>
            <p:nvPr/>
          </p:nvGrpSpPr>
          <p:grpSpPr bwMode="auto">
            <a:xfrm>
              <a:off x="1872" y="2448"/>
              <a:ext cx="432" cy="288"/>
              <a:chOff x="960" y="2352"/>
              <a:chExt cx="432" cy="288"/>
            </a:xfrm>
          </p:grpSpPr>
          <p:sp>
            <p:nvSpPr>
              <p:cNvPr id="90152" name="Oval 40">
                <a:extLst>
                  <a:ext uri="{FF2B5EF4-FFF2-40B4-BE49-F238E27FC236}">
                    <a16:creationId xmlns:a16="http://schemas.microsoft.com/office/drawing/2014/main" id="{26BF0575-5D6A-4904-8BA3-1966DCE2FCD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3" name="Text Box 41">
                <a:extLst>
                  <a:ext uri="{FF2B5EF4-FFF2-40B4-BE49-F238E27FC236}">
                    <a16:creationId xmlns:a16="http://schemas.microsoft.com/office/drawing/2014/main" id="{B964F309-50C6-44A7-85D9-0EA161EB84EA}"/>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0154" name="Group 42">
              <a:extLst>
                <a:ext uri="{FF2B5EF4-FFF2-40B4-BE49-F238E27FC236}">
                  <a16:creationId xmlns:a16="http://schemas.microsoft.com/office/drawing/2014/main" id="{89C303A2-CEED-4BA9-B675-11D4E41B1DA5}"/>
                </a:ext>
              </a:extLst>
            </p:cNvPr>
            <p:cNvGrpSpPr>
              <a:grpSpLocks/>
            </p:cNvGrpSpPr>
            <p:nvPr/>
          </p:nvGrpSpPr>
          <p:grpSpPr bwMode="auto">
            <a:xfrm>
              <a:off x="2496" y="2448"/>
              <a:ext cx="432" cy="288"/>
              <a:chOff x="960" y="2352"/>
              <a:chExt cx="432" cy="288"/>
            </a:xfrm>
          </p:grpSpPr>
          <p:sp>
            <p:nvSpPr>
              <p:cNvPr id="90155" name="Oval 43">
                <a:extLst>
                  <a:ext uri="{FF2B5EF4-FFF2-40B4-BE49-F238E27FC236}">
                    <a16:creationId xmlns:a16="http://schemas.microsoft.com/office/drawing/2014/main" id="{EE4BB549-C81F-4EE4-AE31-BC021F8716A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6" name="Text Box 44">
                <a:extLst>
                  <a:ext uri="{FF2B5EF4-FFF2-40B4-BE49-F238E27FC236}">
                    <a16:creationId xmlns:a16="http://schemas.microsoft.com/office/drawing/2014/main" id="{AD7A0FDF-BFB1-4A96-B0B4-761E77807E0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0157" name="Group 45">
              <a:extLst>
                <a:ext uri="{FF2B5EF4-FFF2-40B4-BE49-F238E27FC236}">
                  <a16:creationId xmlns:a16="http://schemas.microsoft.com/office/drawing/2014/main" id="{B9095772-AD76-4008-9AC7-49F45B9F3C80}"/>
                </a:ext>
              </a:extLst>
            </p:cNvPr>
            <p:cNvGrpSpPr>
              <a:grpSpLocks/>
            </p:cNvGrpSpPr>
            <p:nvPr/>
          </p:nvGrpSpPr>
          <p:grpSpPr bwMode="auto">
            <a:xfrm>
              <a:off x="3312" y="2448"/>
              <a:ext cx="432" cy="288"/>
              <a:chOff x="960" y="2352"/>
              <a:chExt cx="432" cy="288"/>
            </a:xfrm>
          </p:grpSpPr>
          <p:sp>
            <p:nvSpPr>
              <p:cNvPr id="90158" name="Oval 46">
                <a:extLst>
                  <a:ext uri="{FF2B5EF4-FFF2-40B4-BE49-F238E27FC236}">
                    <a16:creationId xmlns:a16="http://schemas.microsoft.com/office/drawing/2014/main" id="{C56A447E-C945-48C3-B8C9-156D684CE39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0159" name="Text Box 47">
                <a:extLst>
                  <a:ext uri="{FF2B5EF4-FFF2-40B4-BE49-F238E27FC236}">
                    <a16:creationId xmlns:a16="http://schemas.microsoft.com/office/drawing/2014/main" id="{B1E6D31B-6288-4E12-B0AF-B31CA75EF7D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spTree>
    <p:extLst>
      <p:ext uri="{BB962C8B-B14F-4D97-AF65-F5344CB8AC3E}">
        <p14:creationId xmlns:p14="http://schemas.microsoft.com/office/powerpoint/2010/main" val="1263376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A8DE9AE7-B3EC-4DC4-BAA5-042E7DE9EB02}"/>
              </a:ext>
            </a:extLst>
          </p:cNvPr>
          <p:cNvSpPr>
            <a:spLocks noGrp="1" noChangeArrowheads="1"/>
          </p:cNvSpPr>
          <p:nvPr>
            <p:ph type="title"/>
          </p:nvPr>
        </p:nvSpPr>
        <p:spPr/>
        <p:txBody>
          <a:bodyPr/>
          <a:lstStyle/>
          <a:p>
            <a:r>
              <a:rPr lang="en-US" altLang="ti-ET"/>
              <a:t>ExtractMax</a:t>
            </a:r>
          </a:p>
        </p:txBody>
      </p:sp>
      <p:sp>
        <p:nvSpPr>
          <p:cNvPr id="95235" name="Rectangle 3">
            <a:extLst>
              <a:ext uri="{FF2B5EF4-FFF2-40B4-BE49-F238E27FC236}">
                <a16:creationId xmlns:a16="http://schemas.microsoft.com/office/drawing/2014/main" id="{DA99D8B4-28BD-44D0-93A0-96FB2355C46C}"/>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5236" name="Group 4">
            <a:extLst>
              <a:ext uri="{FF2B5EF4-FFF2-40B4-BE49-F238E27FC236}">
                <a16:creationId xmlns:a16="http://schemas.microsoft.com/office/drawing/2014/main" id="{6ADA13E1-D5E9-4136-9AFC-05F229CFAFEB}"/>
              </a:ext>
            </a:extLst>
          </p:cNvPr>
          <p:cNvGrpSpPr>
            <a:grpSpLocks/>
          </p:cNvGrpSpPr>
          <p:nvPr/>
        </p:nvGrpSpPr>
        <p:grpSpPr bwMode="auto">
          <a:xfrm>
            <a:off x="3200400" y="3352800"/>
            <a:ext cx="838200" cy="457200"/>
            <a:chOff x="2016" y="1152"/>
            <a:chExt cx="528" cy="288"/>
          </a:xfrm>
        </p:grpSpPr>
        <p:sp>
          <p:nvSpPr>
            <p:cNvPr id="95237" name="Oval 5">
              <a:extLst>
                <a:ext uri="{FF2B5EF4-FFF2-40B4-BE49-F238E27FC236}">
                  <a16:creationId xmlns:a16="http://schemas.microsoft.com/office/drawing/2014/main" id="{34754CBD-E4CF-419B-BDBF-4C2D68A59A86}"/>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38" name="Text Box 6">
              <a:extLst>
                <a:ext uri="{FF2B5EF4-FFF2-40B4-BE49-F238E27FC236}">
                  <a16:creationId xmlns:a16="http://schemas.microsoft.com/office/drawing/2014/main" id="{94C52DD8-28BC-40B8-83DC-DD1B2295784E}"/>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5239" name="Text Box 7">
              <a:extLst>
                <a:ext uri="{FF2B5EF4-FFF2-40B4-BE49-F238E27FC236}">
                  <a16:creationId xmlns:a16="http://schemas.microsoft.com/office/drawing/2014/main" id="{377A4376-846E-46C7-A7E3-151F3375933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5240" name="Group 8">
            <a:extLst>
              <a:ext uri="{FF2B5EF4-FFF2-40B4-BE49-F238E27FC236}">
                <a16:creationId xmlns:a16="http://schemas.microsoft.com/office/drawing/2014/main" id="{FA67A38C-2B8F-4BC2-9DA8-4395E8D3B469}"/>
              </a:ext>
            </a:extLst>
          </p:cNvPr>
          <p:cNvGrpSpPr>
            <a:grpSpLocks/>
          </p:cNvGrpSpPr>
          <p:nvPr/>
        </p:nvGrpSpPr>
        <p:grpSpPr bwMode="auto">
          <a:xfrm>
            <a:off x="5334000" y="3352800"/>
            <a:ext cx="838200" cy="457200"/>
            <a:chOff x="2016" y="1152"/>
            <a:chExt cx="528" cy="288"/>
          </a:xfrm>
        </p:grpSpPr>
        <p:sp>
          <p:nvSpPr>
            <p:cNvPr id="95241" name="Oval 9">
              <a:extLst>
                <a:ext uri="{FF2B5EF4-FFF2-40B4-BE49-F238E27FC236}">
                  <a16:creationId xmlns:a16="http://schemas.microsoft.com/office/drawing/2014/main" id="{6A1F8769-52D0-4BE6-A6A7-25C486C7101D}"/>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42" name="Text Box 10">
              <a:extLst>
                <a:ext uri="{FF2B5EF4-FFF2-40B4-BE49-F238E27FC236}">
                  <a16:creationId xmlns:a16="http://schemas.microsoft.com/office/drawing/2014/main" id="{E8871F24-0C1E-4C01-A734-404B4897F16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5243" name="Text Box 11">
              <a:extLst>
                <a:ext uri="{FF2B5EF4-FFF2-40B4-BE49-F238E27FC236}">
                  <a16:creationId xmlns:a16="http://schemas.microsoft.com/office/drawing/2014/main" id="{A7C605F4-1C08-4777-8023-C2EC4C5779B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5244" name="Text Box 12">
            <a:extLst>
              <a:ext uri="{FF2B5EF4-FFF2-40B4-BE49-F238E27FC236}">
                <a16:creationId xmlns:a16="http://schemas.microsoft.com/office/drawing/2014/main" id="{3756D643-A539-44BA-823D-18715983F950}"/>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5245" name="Group 13">
            <a:extLst>
              <a:ext uri="{FF2B5EF4-FFF2-40B4-BE49-F238E27FC236}">
                <a16:creationId xmlns:a16="http://schemas.microsoft.com/office/drawing/2014/main" id="{1F565A73-7181-4E1A-BCAE-51D72144FADB}"/>
              </a:ext>
            </a:extLst>
          </p:cNvPr>
          <p:cNvGrpSpPr>
            <a:grpSpLocks/>
          </p:cNvGrpSpPr>
          <p:nvPr/>
        </p:nvGrpSpPr>
        <p:grpSpPr bwMode="auto">
          <a:xfrm>
            <a:off x="2667000" y="4343400"/>
            <a:ext cx="685800" cy="457200"/>
            <a:chOff x="960" y="2352"/>
            <a:chExt cx="432" cy="288"/>
          </a:xfrm>
        </p:grpSpPr>
        <p:sp>
          <p:nvSpPr>
            <p:cNvPr id="95246" name="Oval 14">
              <a:extLst>
                <a:ext uri="{FF2B5EF4-FFF2-40B4-BE49-F238E27FC236}">
                  <a16:creationId xmlns:a16="http://schemas.microsoft.com/office/drawing/2014/main" id="{765488C6-0A5A-4954-9957-DEEB1106059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47" name="Text Box 15">
              <a:extLst>
                <a:ext uri="{FF2B5EF4-FFF2-40B4-BE49-F238E27FC236}">
                  <a16:creationId xmlns:a16="http://schemas.microsoft.com/office/drawing/2014/main" id="{FA5209DE-B8BC-43D4-849F-BF0B5AF7147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5248" name="Line 16">
            <a:extLst>
              <a:ext uri="{FF2B5EF4-FFF2-40B4-BE49-F238E27FC236}">
                <a16:creationId xmlns:a16="http://schemas.microsoft.com/office/drawing/2014/main" id="{B143423B-3239-4977-A6F5-C481FF233179}"/>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49" name="Line 17">
            <a:extLst>
              <a:ext uri="{FF2B5EF4-FFF2-40B4-BE49-F238E27FC236}">
                <a16:creationId xmlns:a16="http://schemas.microsoft.com/office/drawing/2014/main" id="{DE08E850-7B09-418E-8DCE-8E619F776FB2}"/>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0" name="Line 18">
            <a:extLst>
              <a:ext uri="{FF2B5EF4-FFF2-40B4-BE49-F238E27FC236}">
                <a16:creationId xmlns:a16="http://schemas.microsoft.com/office/drawing/2014/main" id="{D06AB640-9108-465D-87C7-79D0A797FACD}"/>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1" name="Line 19">
            <a:extLst>
              <a:ext uri="{FF2B5EF4-FFF2-40B4-BE49-F238E27FC236}">
                <a16:creationId xmlns:a16="http://schemas.microsoft.com/office/drawing/2014/main" id="{E4761875-F99D-4563-9CE5-ED8A3BD84C6C}"/>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2" name="Line 20">
            <a:extLst>
              <a:ext uri="{FF2B5EF4-FFF2-40B4-BE49-F238E27FC236}">
                <a16:creationId xmlns:a16="http://schemas.microsoft.com/office/drawing/2014/main" id="{24F806AA-6CE9-4AAE-AFEC-58A5256FB8F2}"/>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3" name="Line 21">
            <a:extLst>
              <a:ext uri="{FF2B5EF4-FFF2-40B4-BE49-F238E27FC236}">
                <a16:creationId xmlns:a16="http://schemas.microsoft.com/office/drawing/2014/main" id="{88AE0961-9C98-4B5B-966F-B366DD836847}"/>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4" name="Line 22">
            <a:extLst>
              <a:ext uri="{FF2B5EF4-FFF2-40B4-BE49-F238E27FC236}">
                <a16:creationId xmlns:a16="http://schemas.microsoft.com/office/drawing/2014/main" id="{177C873F-30FB-47B5-8BB2-06AFFA4B6536}"/>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5" name="Line 23">
            <a:extLst>
              <a:ext uri="{FF2B5EF4-FFF2-40B4-BE49-F238E27FC236}">
                <a16:creationId xmlns:a16="http://schemas.microsoft.com/office/drawing/2014/main" id="{F1E2D302-48FF-4F19-9150-7B37339A598A}"/>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6" name="Line 24">
            <a:extLst>
              <a:ext uri="{FF2B5EF4-FFF2-40B4-BE49-F238E27FC236}">
                <a16:creationId xmlns:a16="http://schemas.microsoft.com/office/drawing/2014/main" id="{C8112D27-5103-46D6-8029-931198ACBF80}"/>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5257" name="Group 25">
            <a:extLst>
              <a:ext uri="{FF2B5EF4-FFF2-40B4-BE49-F238E27FC236}">
                <a16:creationId xmlns:a16="http://schemas.microsoft.com/office/drawing/2014/main" id="{9910099D-E109-4937-9CF2-CE6F158C618D}"/>
              </a:ext>
            </a:extLst>
          </p:cNvPr>
          <p:cNvGrpSpPr>
            <a:grpSpLocks/>
          </p:cNvGrpSpPr>
          <p:nvPr/>
        </p:nvGrpSpPr>
        <p:grpSpPr bwMode="auto">
          <a:xfrm>
            <a:off x="2133600" y="5486400"/>
            <a:ext cx="685800" cy="457200"/>
            <a:chOff x="960" y="2352"/>
            <a:chExt cx="432" cy="288"/>
          </a:xfrm>
        </p:grpSpPr>
        <p:sp>
          <p:nvSpPr>
            <p:cNvPr id="95258" name="Oval 26">
              <a:extLst>
                <a:ext uri="{FF2B5EF4-FFF2-40B4-BE49-F238E27FC236}">
                  <a16:creationId xmlns:a16="http://schemas.microsoft.com/office/drawing/2014/main" id="{480DE6F2-B1BC-4759-A893-0D28D57181E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59" name="Text Box 27">
              <a:extLst>
                <a:ext uri="{FF2B5EF4-FFF2-40B4-BE49-F238E27FC236}">
                  <a16:creationId xmlns:a16="http://schemas.microsoft.com/office/drawing/2014/main" id="{DBCCB843-362D-448A-A307-AA53346B248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5260" name="Group 28">
            <a:extLst>
              <a:ext uri="{FF2B5EF4-FFF2-40B4-BE49-F238E27FC236}">
                <a16:creationId xmlns:a16="http://schemas.microsoft.com/office/drawing/2014/main" id="{F91200F1-2D35-4762-850B-7D3A65116D41}"/>
              </a:ext>
            </a:extLst>
          </p:cNvPr>
          <p:cNvGrpSpPr>
            <a:grpSpLocks/>
          </p:cNvGrpSpPr>
          <p:nvPr/>
        </p:nvGrpSpPr>
        <p:grpSpPr bwMode="auto">
          <a:xfrm>
            <a:off x="2971800" y="5486400"/>
            <a:ext cx="685800" cy="457200"/>
            <a:chOff x="960" y="2352"/>
            <a:chExt cx="432" cy="288"/>
          </a:xfrm>
        </p:grpSpPr>
        <p:sp>
          <p:nvSpPr>
            <p:cNvPr id="95261" name="Oval 29">
              <a:extLst>
                <a:ext uri="{FF2B5EF4-FFF2-40B4-BE49-F238E27FC236}">
                  <a16:creationId xmlns:a16="http://schemas.microsoft.com/office/drawing/2014/main" id="{A0779815-1064-40F5-808C-9C10DFCC61D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62" name="Text Box 30">
              <a:extLst>
                <a:ext uri="{FF2B5EF4-FFF2-40B4-BE49-F238E27FC236}">
                  <a16:creationId xmlns:a16="http://schemas.microsoft.com/office/drawing/2014/main" id="{2F74FAC5-71B5-43E9-BE9E-50D3EE07969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5263" name="Group 31">
            <a:extLst>
              <a:ext uri="{FF2B5EF4-FFF2-40B4-BE49-F238E27FC236}">
                <a16:creationId xmlns:a16="http://schemas.microsoft.com/office/drawing/2014/main" id="{908F485D-43AE-43C7-AFC9-4B573A011A71}"/>
              </a:ext>
            </a:extLst>
          </p:cNvPr>
          <p:cNvGrpSpPr>
            <a:grpSpLocks/>
          </p:cNvGrpSpPr>
          <p:nvPr/>
        </p:nvGrpSpPr>
        <p:grpSpPr bwMode="auto">
          <a:xfrm>
            <a:off x="3733800" y="5486400"/>
            <a:ext cx="685800" cy="457200"/>
            <a:chOff x="960" y="2352"/>
            <a:chExt cx="432" cy="288"/>
          </a:xfrm>
        </p:grpSpPr>
        <p:sp>
          <p:nvSpPr>
            <p:cNvPr id="95264" name="Oval 32">
              <a:extLst>
                <a:ext uri="{FF2B5EF4-FFF2-40B4-BE49-F238E27FC236}">
                  <a16:creationId xmlns:a16="http://schemas.microsoft.com/office/drawing/2014/main" id="{777EC865-7462-4305-B11E-A8C71B635D3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65" name="Text Box 33">
              <a:extLst>
                <a:ext uri="{FF2B5EF4-FFF2-40B4-BE49-F238E27FC236}">
                  <a16:creationId xmlns:a16="http://schemas.microsoft.com/office/drawing/2014/main" id="{D1F25F0C-6161-4779-85BF-6F3E68CAE68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5266" name="Group 34">
            <a:extLst>
              <a:ext uri="{FF2B5EF4-FFF2-40B4-BE49-F238E27FC236}">
                <a16:creationId xmlns:a16="http://schemas.microsoft.com/office/drawing/2014/main" id="{38FB0970-E77C-43CE-BA1D-FC74EEA99F61}"/>
              </a:ext>
            </a:extLst>
          </p:cNvPr>
          <p:cNvGrpSpPr>
            <a:grpSpLocks/>
          </p:cNvGrpSpPr>
          <p:nvPr/>
        </p:nvGrpSpPr>
        <p:grpSpPr bwMode="auto">
          <a:xfrm>
            <a:off x="3962400" y="4343400"/>
            <a:ext cx="685800" cy="457200"/>
            <a:chOff x="960" y="2352"/>
            <a:chExt cx="432" cy="288"/>
          </a:xfrm>
        </p:grpSpPr>
        <p:sp>
          <p:nvSpPr>
            <p:cNvPr id="95267" name="Oval 35">
              <a:extLst>
                <a:ext uri="{FF2B5EF4-FFF2-40B4-BE49-F238E27FC236}">
                  <a16:creationId xmlns:a16="http://schemas.microsoft.com/office/drawing/2014/main" id="{CC92C322-9A78-4061-9B32-76E491F4CD8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68" name="Text Box 36">
              <a:extLst>
                <a:ext uri="{FF2B5EF4-FFF2-40B4-BE49-F238E27FC236}">
                  <a16:creationId xmlns:a16="http://schemas.microsoft.com/office/drawing/2014/main" id="{A8F85D53-3CEB-4071-AD91-53199DA9B72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5269" name="Group 37">
            <a:extLst>
              <a:ext uri="{FF2B5EF4-FFF2-40B4-BE49-F238E27FC236}">
                <a16:creationId xmlns:a16="http://schemas.microsoft.com/office/drawing/2014/main" id="{FE23A679-00ED-4FCF-B52D-4DA8E6E961E5}"/>
              </a:ext>
            </a:extLst>
          </p:cNvPr>
          <p:cNvGrpSpPr>
            <a:grpSpLocks/>
          </p:cNvGrpSpPr>
          <p:nvPr/>
        </p:nvGrpSpPr>
        <p:grpSpPr bwMode="auto">
          <a:xfrm>
            <a:off x="4953000" y="4343400"/>
            <a:ext cx="685800" cy="457200"/>
            <a:chOff x="960" y="2352"/>
            <a:chExt cx="432" cy="288"/>
          </a:xfrm>
        </p:grpSpPr>
        <p:sp>
          <p:nvSpPr>
            <p:cNvPr id="95270" name="Oval 38">
              <a:extLst>
                <a:ext uri="{FF2B5EF4-FFF2-40B4-BE49-F238E27FC236}">
                  <a16:creationId xmlns:a16="http://schemas.microsoft.com/office/drawing/2014/main" id="{645AC99C-04E1-42B7-A3CC-162F2FA5B7C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71" name="Text Box 39">
              <a:extLst>
                <a:ext uri="{FF2B5EF4-FFF2-40B4-BE49-F238E27FC236}">
                  <a16:creationId xmlns:a16="http://schemas.microsoft.com/office/drawing/2014/main" id="{C2784580-48F0-4479-B2C6-E97BB0A1BEF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5272" name="Group 40">
            <a:extLst>
              <a:ext uri="{FF2B5EF4-FFF2-40B4-BE49-F238E27FC236}">
                <a16:creationId xmlns:a16="http://schemas.microsoft.com/office/drawing/2014/main" id="{9B175AC8-B77C-427B-9E94-30D67386C7E6}"/>
              </a:ext>
            </a:extLst>
          </p:cNvPr>
          <p:cNvGrpSpPr>
            <a:grpSpLocks/>
          </p:cNvGrpSpPr>
          <p:nvPr/>
        </p:nvGrpSpPr>
        <p:grpSpPr bwMode="auto">
          <a:xfrm>
            <a:off x="6248400" y="4343400"/>
            <a:ext cx="685800" cy="457200"/>
            <a:chOff x="960" y="2352"/>
            <a:chExt cx="432" cy="288"/>
          </a:xfrm>
        </p:grpSpPr>
        <p:sp>
          <p:nvSpPr>
            <p:cNvPr id="95273" name="Oval 41">
              <a:extLst>
                <a:ext uri="{FF2B5EF4-FFF2-40B4-BE49-F238E27FC236}">
                  <a16:creationId xmlns:a16="http://schemas.microsoft.com/office/drawing/2014/main" id="{0AAAA40C-987D-4247-8CDF-D81D0704F14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5274" name="Text Box 42">
              <a:extLst>
                <a:ext uri="{FF2B5EF4-FFF2-40B4-BE49-F238E27FC236}">
                  <a16:creationId xmlns:a16="http://schemas.microsoft.com/office/drawing/2014/main" id="{E2F9B134-A5F5-4D88-83DF-A6BF9D400A1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95275" name="Text Box 43">
            <a:extLst>
              <a:ext uri="{FF2B5EF4-FFF2-40B4-BE49-F238E27FC236}">
                <a16:creationId xmlns:a16="http://schemas.microsoft.com/office/drawing/2014/main" id="{C7AC3CE1-E219-4747-AFA3-853164AC3152}"/>
              </a:ext>
            </a:extLst>
          </p:cNvPr>
          <p:cNvSpPr txBox="1">
            <a:spLocks noChangeArrowheads="1"/>
          </p:cNvSpPr>
          <p:nvPr/>
        </p:nvSpPr>
        <p:spPr bwMode="auto">
          <a:xfrm>
            <a:off x="4572000" y="2362200"/>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6922E06-8A00-4858-89D0-B4E62DCA3A2C}"/>
              </a:ext>
            </a:extLst>
          </p:cNvPr>
          <p:cNvSpPr>
            <a:spLocks noGrp="1" noChangeArrowheads="1"/>
          </p:cNvSpPr>
          <p:nvPr>
            <p:ph type="title"/>
          </p:nvPr>
        </p:nvSpPr>
        <p:spPr/>
        <p:txBody>
          <a:bodyPr/>
          <a:lstStyle/>
          <a:p>
            <a:r>
              <a:rPr lang="en-US" altLang="ti-ET"/>
              <a:t>ExtractMax</a:t>
            </a:r>
          </a:p>
        </p:txBody>
      </p:sp>
      <p:sp>
        <p:nvSpPr>
          <p:cNvPr id="96259" name="Rectangle 3">
            <a:extLst>
              <a:ext uri="{FF2B5EF4-FFF2-40B4-BE49-F238E27FC236}">
                <a16:creationId xmlns:a16="http://schemas.microsoft.com/office/drawing/2014/main" id="{ACEBE6FB-2B81-441A-9B49-3A5A1CB3A64A}"/>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6260" name="Group 4">
            <a:extLst>
              <a:ext uri="{FF2B5EF4-FFF2-40B4-BE49-F238E27FC236}">
                <a16:creationId xmlns:a16="http://schemas.microsoft.com/office/drawing/2014/main" id="{F1523EED-A91A-440F-8A23-363E92FADC0F}"/>
              </a:ext>
            </a:extLst>
          </p:cNvPr>
          <p:cNvGrpSpPr>
            <a:grpSpLocks/>
          </p:cNvGrpSpPr>
          <p:nvPr/>
        </p:nvGrpSpPr>
        <p:grpSpPr bwMode="auto">
          <a:xfrm>
            <a:off x="3200400" y="3352800"/>
            <a:ext cx="838200" cy="457200"/>
            <a:chOff x="2016" y="1152"/>
            <a:chExt cx="528" cy="288"/>
          </a:xfrm>
        </p:grpSpPr>
        <p:sp>
          <p:nvSpPr>
            <p:cNvPr id="96261" name="Oval 5">
              <a:extLst>
                <a:ext uri="{FF2B5EF4-FFF2-40B4-BE49-F238E27FC236}">
                  <a16:creationId xmlns:a16="http://schemas.microsoft.com/office/drawing/2014/main" id="{455AA51F-386E-4831-8B89-A7FDEB5DC26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62" name="Text Box 6">
              <a:extLst>
                <a:ext uri="{FF2B5EF4-FFF2-40B4-BE49-F238E27FC236}">
                  <a16:creationId xmlns:a16="http://schemas.microsoft.com/office/drawing/2014/main" id="{29C5DA98-7C99-41DB-A4DD-96797E83BE22}"/>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6263" name="Text Box 7">
              <a:extLst>
                <a:ext uri="{FF2B5EF4-FFF2-40B4-BE49-F238E27FC236}">
                  <a16:creationId xmlns:a16="http://schemas.microsoft.com/office/drawing/2014/main" id="{AAECC484-6AC8-4F09-84A0-30E48EF541A3}"/>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6264" name="Group 8">
            <a:extLst>
              <a:ext uri="{FF2B5EF4-FFF2-40B4-BE49-F238E27FC236}">
                <a16:creationId xmlns:a16="http://schemas.microsoft.com/office/drawing/2014/main" id="{DB3B6D2E-5D0D-48FB-A90F-5218F0B183C2}"/>
              </a:ext>
            </a:extLst>
          </p:cNvPr>
          <p:cNvGrpSpPr>
            <a:grpSpLocks/>
          </p:cNvGrpSpPr>
          <p:nvPr/>
        </p:nvGrpSpPr>
        <p:grpSpPr bwMode="auto">
          <a:xfrm>
            <a:off x="5334000" y="3352800"/>
            <a:ext cx="838200" cy="457200"/>
            <a:chOff x="2016" y="1152"/>
            <a:chExt cx="528" cy="288"/>
          </a:xfrm>
        </p:grpSpPr>
        <p:sp>
          <p:nvSpPr>
            <p:cNvPr id="96265" name="Oval 9">
              <a:extLst>
                <a:ext uri="{FF2B5EF4-FFF2-40B4-BE49-F238E27FC236}">
                  <a16:creationId xmlns:a16="http://schemas.microsoft.com/office/drawing/2014/main" id="{5FBA40F6-6070-46D1-B145-5458E6936F44}"/>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66" name="Text Box 10">
              <a:extLst>
                <a:ext uri="{FF2B5EF4-FFF2-40B4-BE49-F238E27FC236}">
                  <a16:creationId xmlns:a16="http://schemas.microsoft.com/office/drawing/2014/main" id="{F8731731-C55C-4238-A5D6-5FE6E420876B}"/>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6267" name="Text Box 11">
              <a:extLst>
                <a:ext uri="{FF2B5EF4-FFF2-40B4-BE49-F238E27FC236}">
                  <a16:creationId xmlns:a16="http://schemas.microsoft.com/office/drawing/2014/main" id="{97DFE317-21D9-4761-9B5D-E13E7F8158B9}"/>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6268" name="Text Box 12">
            <a:extLst>
              <a:ext uri="{FF2B5EF4-FFF2-40B4-BE49-F238E27FC236}">
                <a16:creationId xmlns:a16="http://schemas.microsoft.com/office/drawing/2014/main" id="{B8CD753B-A51E-498F-9329-9ADE0D18DCB6}"/>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6269" name="Group 13">
            <a:extLst>
              <a:ext uri="{FF2B5EF4-FFF2-40B4-BE49-F238E27FC236}">
                <a16:creationId xmlns:a16="http://schemas.microsoft.com/office/drawing/2014/main" id="{EC8D69A1-F939-4176-AF6E-EE28E505CA5B}"/>
              </a:ext>
            </a:extLst>
          </p:cNvPr>
          <p:cNvGrpSpPr>
            <a:grpSpLocks/>
          </p:cNvGrpSpPr>
          <p:nvPr/>
        </p:nvGrpSpPr>
        <p:grpSpPr bwMode="auto">
          <a:xfrm>
            <a:off x="2667000" y="4343400"/>
            <a:ext cx="685800" cy="457200"/>
            <a:chOff x="960" y="2352"/>
            <a:chExt cx="432" cy="288"/>
          </a:xfrm>
        </p:grpSpPr>
        <p:sp>
          <p:nvSpPr>
            <p:cNvPr id="96270" name="Oval 14">
              <a:extLst>
                <a:ext uri="{FF2B5EF4-FFF2-40B4-BE49-F238E27FC236}">
                  <a16:creationId xmlns:a16="http://schemas.microsoft.com/office/drawing/2014/main" id="{907B3881-F8C6-4710-96EC-3F8A98F6697F}"/>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1" name="Text Box 15">
              <a:extLst>
                <a:ext uri="{FF2B5EF4-FFF2-40B4-BE49-F238E27FC236}">
                  <a16:creationId xmlns:a16="http://schemas.microsoft.com/office/drawing/2014/main" id="{787640C8-2ECB-4ED1-91CB-1D29C9A2166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6272" name="Line 16">
            <a:extLst>
              <a:ext uri="{FF2B5EF4-FFF2-40B4-BE49-F238E27FC236}">
                <a16:creationId xmlns:a16="http://schemas.microsoft.com/office/drawing/2014/main" id="{239A5492-DACE-4485-9963-A07F23B53FAF}"/>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3" name="Line 17">
            <a:extLst>
              <a:ext uri="{FF2B5EF4-FFF2-40B4-BE49-F238E27FC236}">
                <a16:creationId xmlns:a16="http://schemas.microsoft.com/office/drawing/2014/main" id="{5B15A772-8283-464E-9EDF-D87D41B090DB}"/>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4" name="Line 18">
            <a:extLst>
              <a:ext uri="{FF2B5EF4-FFF2-40B4-BE49-F238E27FC236}">
                <a16:creationId xmlns:a16="http://schemas.microsoft.com/office/drawing/2014/main" id="{F5AC6B63-4098-4A13-AD95-66A479BDC882}"/>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5" name="Line 19">
            <a:extLst>
              <a:ext uri="{FF2B5EF4-FFF2-40B4-BE49-F238E27FC236}">
                <a16:creationId xmlns:a16="http://schemas.microsoft.com/office/drawing/2014/main" id="{73BD948E-9E44-4E9F-9BF2-2E79772022D8}"/>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7" name="Line 21">
            <a:extLst>
              <a:ext uri="{FF2B5EF4-FFF2-40B4-BE49-F238E27FC236}">
                <a16:creationId xmlns:a16="http://schemas.microsoft.com/office/drawing/2014/main" id="{3B7748A4-7BD9-4A9D-AEAB-7AE5F9E43892}"/>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8" name="Line 22">
            <a:extLst>
              <a:ext uri="{FF2B5EF4-FFF2-40B4-BE49-F238E27FC236}">
                <a16:creationId xmlns:a16="http://schemas.microsoft.com/office/drawing/2014/main" id="{FEFEB0DB-5A41-4750-845E-E8D3727D784B}"/>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79" name="Line 23">
            <a:extLst>
              <a:ext uri="{FF2B5EF4-FFF2-40B4-BE49-F238E27FC236}">
                <a16:creationId xmlns:a16="http://schemas.microsoft.com/office/drawing/2014/main" id="{08AE86F4-D7CC-4342-9B76-344E32EC8E69}"/>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80" name="Line 24">
            <a:extLst>
              <a:ext uri="{FF2B5EF4-FFF2-40B4-BE49-F238E27FC236}">
                <a16:creationId xmlns:a16="http://schemas.microsoft.com/office/drawing/2014/main" id="{279687E9-B086-4218-A878-B6BB28A7F539}"/>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6281" name="Group 25">
            <a:extLst>
              <a:ext uri="{FF2B5EF4-FFF2-40B4-BE49-F238E27FC236}">
                <a16:creationId xmlns:a16="http://schemas.microsoft.com/office/drawing/2014/main" id="{1E8267D9-BB5B-416B-BC56-BDCE082F9DAB}"/>
              </a:ext>
            </a:extLst>
          </p:cNvPr>
          <p:cNvGrpSpPr>
            <a:grpSpLocks/>
          </p:cNvGrpSpPr>
          <p:nvPr/>
        </p:nvGrpSpPr>
        <p:grpSpPr bwMode="auto">
          <a:xfrm>
            <a:off x="2133600" y="5486400"/>
            <a:ext cx="685800" cy="457200"/>
            <a:chOff x="960" y="2352"/>
            <a:chExt cx="432" cy="288"/>
          </a:xfrm>
        </p:grpSpPr>
        <p:sp>
          <p:nvSpPr>
            <p:cNvPr id="96282" name="Oval 26">
              <a:extLst>
                <a:ext uri="{FF2B5EF4-FFF2-40B4-BE49-F238E27FC236}">
                  <a16:creationId xmlns:a16="http://schemas.microsoft.com/office/drawing/2014/main" id="{A319B058-E85E-4AD8-ABD0-335B4BC9B85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83" name="Text Box 27">
              <a:extLst>
                <a:ext uri="{FF2B5EF4-FFF2-40B4-BE49-F238E27FC236}">
                  <a16:creationId xmlns:a16="http://schemas.microsoft.com/office/drawing/2014/main" id="{79185641-2A12-44F6-A57A-A8CCCC62C78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6284" name="Group 28">
            <a:extLst>
              <a:ext uri="{FF2B5EF4-FFF2-40B4-BE49-F238E27FC236}">
                <a16:creationId xmlns:a16="http://schemas.microsoft.com/office/drawing/2014/main" id="{C349BF8F-C546-4DF5-8102-88DE296F9336}"/>
              </a:ext>
            </a:extLst>
          </p:cNvPr>
          <p:cNvGrpSpPr>
            <a:grpSpLocks/>
          </p:cNvGrpSpPr>
          <p:nvPr/>
        </p:nvGrpSpPr>
        <p:grpSpPr bwMode="auto">
          <a:xfrm>
            <a:off x="2971800" y="5486400"/>
            <a:ext cx="685800" cy="457200"/>
            <a:chOff x="960" y="2352"/>
            <a:chExt cx="432" cy="288"/>
          </a:xfrm>
        </p:grpSpPr>
        <p:sp>
          <p:nvSpPr>
            <p:cNvPr id="96285" name="Oval 29">
              <a:extLst>
                <a:ext uri="{FF2B5EF4-FFF2-40B4-BE49-F238E27FC236}">
                  <a16:creationId xmlns:a16="http://schemas.microsoft.com/office/drawing/2014/main" id="{29D75312-AF52-4071-ABEA-5E75438FBC2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86" name="Text Box 30">
              <a:extLst>
                <a:ext uri="{FF2B5EF4-FFF2-40B4-BE49-F238E27FC236}">
                  <a16:creationId xmlns:a16="http://schemas.microsoft.com/office/drawing/2014/main" id="{31A7C7BC-CA23-4140-93A8-E62CF8B577C7}"/>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6287" name="Group 31">
            <a:extLst>
              <a:ext uri="{FF2B5EF4-FFF2-40B4-BE49-F238E27FC236}">
                <a16:creationId xmlns:a16="http://schemas.microsoft.com/office/drawing/2014/main" id="{49795919-3BCD-475F-BEBE-D3A07DA3ACC0}"/>
              </a:ext>
            </a:extLst>
          </p:cNvPr>
          <p:cNvGrpSpPr>
            <a:grpSpLocks/>
          </p:cNvGrpSpPr>
          <p:nvPr/>
        </p:nvGrpSpPr>
        <p:grpSpPr bwMode="auto">
          <a:xfrm>
            <a:off x="4419600" y="2438400"/>
            <a:ext cx="685800" cy="457200"/>
            <a:chOff x="960" y="2352"/>
            <a:chExt cx="432" cy="288"/>
          </a:xfrm>
        </p:grpSpPr>
        <p:sp>
          <p:nvSpPr>
            <p:cNvPr id="96288" name="Oval 32">
              <a:extLst>
                <a:ext uri="{FF2B5EF4-FFF2-40B4-BE49-F238E27FC236}">
                  <a16:creationId xmlns:a16="http://schemas.microsoft.com/office/drawing/2014/main" id="{F34B04E7-0C6C-4A92-A454-48D11765494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89" name="Text Box 33">
              <a:extLst>
                <a:ext uri="{FF2B5EF4-FFF2-40B4-BE49-F238E27FC236}">
                  <a16:creationId xmlns:a16="http://schemas.microsoft.com/office/drawing/2014/main" id="{F19BFF38-84D4-454A-B372-E82DD2DFA0A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6290" name="Group 34">
            <a:extLst>
              <a:ext uri="{FF2B5EF4-FFF2-40B4-BE49-F238E27FC236}">
                <a16:creationId xmlns:a16="http://schemas.microsoft.com/office/drawing/2014/main" id="{42B85662-73ED-44A1-A4F1-99F511BF5303}"/>
              </a:ext>
            </a:extLst>
          </p:cNvPr>
          <p:cNvGrpSpPr>
            <a:grpSpLocks/>
          </p:cNvGrpSpPr>
          <p:nvPr/>
        </p:nvGrpSpPr>
        <p:grpSpPr bwMode="auto">
          <a:xfrm>
            <a:off x="3962400" y="4343400"/>
            <a:ext cx="685800" cy="457200"/>
            <a:chOff x="960" y="2352"/>
            <a:chExt cx="432" cy="288"/>
          </a:xfrm>
        </p:grpSpPr>
        <p:sp>
          <p:nvSpPr>
            <p:cNvPr id="96291" name="Oval 35">
              <a:extLst>
                <a:ext uri="{FF2B5EF4-FFF2-40B4-BE49-F238E27FC236}">
                  <a16:creationId xmlns:a16="http://schemas.microsoft.com/office/drawing/2014/main" id="{77A315C9-53C5-4E97-812F-F79FCA0EEB7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92" name="Text Box 36">
              <a:extLst>
                <a:ext uri="{FF2B5EF4-FFF2-40B4-BE49-F238E27FC236}">
                  <a16:creationId xmlns:a16="http://schemas.microsoft.com/office/drawing/2014/main" id="{2DC57FF0-9E7B-4C57-A64B-54E450437DAB}"/>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6293" name="Group 37">
            <a:extLst>
              <a:ext uri="{FF2B5EF4-FFF2-40B4-BE49-F238E27FC236}">
                <a16:creationId xmlns:a16="http://schemas.microsoft.com/office/drawing/2014/main" id="{5F82AF25-BDFF-48BF-B49E-67661BE78D67}"/>
              </a:ext>
            </a:extLst>
          </p:cNvPr>
          <p:cNvGrpSpPr>
            <a:grpSpLocks/>
          </p:cNvGrpSpPr>
          <p:nvPr/>
        </p:nvGrpSpPr>
        <p:grpSpPr bwMode="auto">
          <a:xfrm>
            <a:off x="4953000" y="4343400"/>
            <a:ext cx="685800" cy="457200"/>
            <a:chOff x="960" y="2352"/>
            <a:chExt cx="432" cy="288"/>
          </a:xfrm>
        </p:grpSpPr>
        <p:sp>
          <p:nvSpPr>
            <p:cNvPr id="96294" name="Oval 38">
              <a:extLst>
                <a:ext uri="{FF2B5EF4-FFF2-40B4-BE49-F238E27FC236}">
                  <a16:creationId xmlns:a16="http://schemas.microsoft.com/office/drawing/2014/main" id="{B0200A9B-08DA-4063-8669-9A85F6F037D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95" name="Text Box 39">
              <a:extLst>
                <a:ext uri="{FF2B5EF4-FFF2-40B4-BE49-F238E27FC236}">
                  <a16:creationId xmlns:a16="http://schemas.microsoft.com/office/drawing/2014/main" id="{DCA316D1-93BA-49F9-B9F3-AFA8927B43F0}"/>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6296" name="Group 40">
            <a:extLst>
              <a:ext uri="{FF2B5EF4-FFF2-40B4-BE49-F238E27FC236}">
                <a16:creationId xmlns:a16="http://schemas.microsoft.com/office/drawing/2014/main" id="{3B87F7B6-5685-47BC-AC8F-4ABEDD7BEDE3}"/>
              </a:ext>
            </a:extLst>
          </p:cNvPr>
          <p:cNvGrpSpPr>
            <a:grpSpLocks/>
          </p:cNvGrpSpPr>
          <p:nvPr/>
        </p:nvGrpSpPr>
        <p:grpSpPr bwMode="auto">
          <a:xfrm>
            <a:off x="6248400" y="4343400"/>
            <a:ext cx="685800" cy="457200"/>
            <a:chOff x="960" y="2352"/>
            <a:chExt cx="432" cy="288"/>
          </a:xfrm>
        </p:grpSpPr>
        <p:sp>
          <p:nvSpPr>
            <p:cNvPr id="96297" name="Oval 41">
              <a:extLst>
                <a:ext uri="{FF2B5EF4-FFF2-40B4-BE49-F238E27FC236}">
                  <a16:creationId xmlns:a16="http://schemas.microsoft.com/office/drawing/2014/main" id="{0EAFB145-4D9F-45E6-9D05-97C8EF6B1D0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6298" name="Text Box 42">
              <a:extLst>
                <a:ext uri="{FF2B5EF4-FFF2-40B4-BE49-F238E27FC236}">
                  <a16:creationId xmlns:a16="http://schemas.microsoft.com/office/drawing/2014/main" id="{5FD85EE2-76B2-4345-A6F1-5A9DE77A15C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A047A85-9800-4389-AA60-E761DC012AB6}"/>
              </a:ext>
            </a:extLst>
          </p:cNvPr>
          <p:cNvSpPr>
            <a:spLocks noGrp="1" noChangeArrowheads="1"/>
          </p:cNvSpPr>
          <p:nvPr>
            <p:ph type="title"/>
          </p:nvPr>
        </p:nvSpPr>
        <p:spPr/>
        <p:txBody>
          <a:bodyPr/>
          <a:lstStyle/>
          <a:p>
            <a:r>
              <a:rPr lang="en-US" altLang="ti-ET"/>
              <a:t>ExtractMax</a:t>
            </a:r>
          </a:p>
        </p:txBody>
      </p:sp>
      <p:sp>
        <p:nvSpPr>
          <p:cNvPr id="97283" name="Rectangle 3">
            <a:extLst>
              <a:ext uri="{FF2B5EF4-FFF2-40B4-BE49-F238E27FC236}">
                <a16:creationId xmlns:a16="http://schemas.microsoft.com/office/drawing/2014/main" id="{874A2987-ABD6-473B-AE78-9692DD099363}"/>
              </a:ext>
            </a:extLst>
          </p:cNvPr>
          <p:cNvSpPr>
            <a:spLocks noGrp="1" noChangeArrowheads="1"/>
          </p:cNvSpPr>
          <p:nvPr>
            <p:ph type="body" idx="1"/>
          </p:nvPr>
        </p:nvSpPr>
        <p:spPr>
          <a:xfrm>
            <a:off x="457200" y="1524000"/>
            <a:ext cx="8229600" cy="609600"/>
          </a:xfrm>
        </p:spPr>
        <p:txBody>
          <a:bodyPr/>
          <a:lstStyle/>
          <a:p>
            <a:r>
              <a:rPr lang="en-US" altLang="ti-ET" sz="2600"/>
              <a:t>Return and remove the largest element in the set</a:t>
            </a:r>
          </a:p>
          <a:p>
            <a:endParaRPr lang="en-US" altLang="ti-ET" sz="2600"/>
          </a:p>
        </p:txBody>
      </p:sp>
      <p:grpSp>
        <p:nvGrpSpPr>
          <p:cNvPr id="97284" name="Group 4">
            <a:extLst>
              <a:ext uri="{FF2B5EF4-FFF2-40B4-BE49-F238E27FC236}">
                <a16:creationId xmlns:a16="http://schemas.microsoft.com/office/drawing/2014/main" id="{17BA6585-9E42-43FC-9C00-5801E6E5E42B}"/>
              </a:ext>
            </a:extLst>
          </p:cNvPr>
          <p:cNvGrpSpPr>
            <a:grpSpLocks/>
          </p:cNvGrpSpPr>
          <p:nvPr/>
        </p:nvGrpSpPr>
        <p:grpSpPr bwMode="auto">
          <a:xfrm>
            <a:off x="3200400" y="3352800"/>
            <a:ext cx="838200" cy="457200"/>
            <a:chOff x="2016" y="1152"/>
            <a:chExt cx="528" cy="288"/>
          </a:xfrm>
        </p:grpSpPr>
        <p:sp>
          <p:nvSpPr>
            <p:cNvPr id="97285" name="Oval 5">
              <a:extLst>
                <a:ext uri="{FF2B5EF4-FFF2-40B4-BE49-F238E27FC236}">
                  <a16:creationId xmlns:a16="http://schemas.microsoft.com/office/drawing/2014/main" id="{E15EF968-2E83-4A54-BEE5-B7521A1D4310}"/>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286" name="Text Box 6">
              <a:extLst>
                <a:ext uri="{FF2B5EF4-FFF2-40B4-BE49-F238E27FC236}">
                  <a16:creationId xmlns:a16="http://schemas.microsoft.com/office/drawing/2014/main" id="{2552F2B1-46A5-4729-88CE-7FC15122CB93}"/>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7287" name="Text Box 7">
              <a:extLst>
                <a:ext uri="{FF2B5EF4-FFF2-40B4-BE49-F238E27FC236}">
                  <a16:creationId xmlns:a16="http://schemas.microsoft.com/office/drawing/2014/main" id="{A6A92C71-9B5C-447D-984D-8B2DE34D3F0B}"/>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97288" name="Group 8">
            <a:extLst>
              <a:ext uri="{FF2B5EF4-FFF2-40B4-BE49-F238E27FC236}">
                <a16:creationId xmlns:a16="http://schemas.microsoft.com/office/drawing/2014/main" id="{452212B8-D24F-4EF4-961B-D8703732BD8E}"/>
              </a:ext>
            </a:extLst>
          </p:cNvPr>
          <p:cNvGrpSpPr>
            <a:grpSpLocks/>
          </p:cNvGrpSpPr>
          <p:nvPr/>
        </p:nvGrpSpPr>
        <p:grpSpPr bwMode="auto">
          <a:xfrm>
            <a:off x="5334000" y="3352800"/>
            <a:ext cx="838200" cy="457200"/>
            <a:chOff x="2016" y="1152"/>
            <a:chExt cx="528" cy="288"/>
          </a:xfrm>
        </p:grpSpPr>
        <p:sp>
          <p:nvSpPr>
            <p:cNvPr id="97289" name="Oval 9">
              <a:extLst>
                <a:ext uri="{FF2B5EF4-FFF2-40B4-BE49-F238E27FC236}">
                  <a16:creationId xmlns:a16="http://schemas.microsoft.com/office/drawing/2014/main" id="{B3F70ADC-920F-487E-84E6-49AA0F1939F1}"/>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290" name="Text Box 10">
              <a:extLst>
                <a:ext uri="{FF2B5EF4-FFF2-40B4-BE49-F238E27FC236}">
                  <a16:creationId xmlns:a16="http://schemas.microsoft.com/office/drawing/2014/main" id="{3982E589-1EA9-4A13-993C-EB6AC9A79B5C}"/>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97291" name="Text Box 11">
              <a:extLst>
                <a:ext uri="{FF2B5EF4-FFF2-40B4-BE49-F238E27FC236}">
                  <a16:creationId xmlns:a16="http://schemas.microsoft.com/office/drawing/2014/main" id="{68DAEDF6-8A8B-4E97-83AF-1CAD3F6304DB}"/>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97292" name="Text Box 12">
            <a:extLst>
              <a:ext uri="{FF2B5EF4-FFF2-40B4-BE49-F238E27FC236}">
                <a16:creationId xmlns:a16="http://schemas.microsoft.com/office/drawing/2014/main" id="{DDBC4833-9D57-4164-9C7A-2B298B3F3299}"/>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97293" name="Group 13">
            <a:extLst>
              <a:ext uri="{FF2B5EF4-FFF2-40B4-BE49-F238E27FC236}">
                <a16:creationId xmlns:a16="http://schemas.microsoft.com/office/drawing/2014/main" id="{E197B81D-53F7-45AB-8FEA-F230464C5DB9}"/>
              </a:ext>
            </a:extLst>
          </p:cNvPr>
          <p:cNvGrpSpPr>
            <a:grpSpLocks/>
          </p:cNvGrpSpPr>
          <p:nvPr/>
        </p:nvGrpSpPr>
        <p:grpSpPr bwMode="auto">
          <a:xfrm>
            <a:off x="2667000" y="4343400"/>
            <a:ext cx="685800" cy="457200"/>
            <a:chOff x="960" y="2352"/>
            <a:chExt cx="432" cy="288"/>
          </a:xfrm>
        </p:grpSpPr>
        <p:sp>
          <p:nvSpPr>
            <p:cNvPr id="97294" name="Oval 14">
              <a:extLst>
                <a:ext uri="{FF2B5EF4-FFF2-40B4-BE49-F238E27FC236}">
                  <a16:creationId xmlns:a16="http://schemas.microsoft.com/office/drawing/2014/main" id="{D6D85FCC-8D0F-4DB4-A377-FD4C3F006CBF}"/>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295" name="Text Box 15">
              <a:extLst>
                <a:ext uri="{FF2B5EF4-FFF2-40B4-BE49-F238E27FC236}">
                  <a16:creationId xmlns:a16="http://schemas.microsoft.com/office/drawing/2014/main" id="{15055FED-432E-4E95-83ED-C3A4D9ADAEE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97296" name="Line 16">
            <a:extLst>
              <a:ext uri="{FF2B5EF4-FFF2-40B4-BE49-F238E27FC236}">
                <a16:creationId xmlns:a16="http://schemas.microsoft.com/office/drawing/2014/main" id="{809C2DA1-5499-44FD-901B-80F649023B52}"/>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297" name="Line 17">
            <a:extLst>
              <a:ext uri="{FF2B5EF4-FFF2-40B4-BE49-F238E27FC236}">
                <a16:creationId xmlns:a16="http://schemas.microsoft.com/office/drawing/2014/main" id="{D09E8597-977D-4C47-9365-974630589B1B}"/>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298" name="Line 18">
            <a:extLst>
              <a:ext uri="{FF2B5EF4-FFF2-40B4-BE49-F238E27FC236}">
                <a16:creationId xmlns:a16="http://schemas.microsoft.com/office/drawing/2014/main" id="{6BBD114E-868C-4A16-80C5-01348CA9610F}"/>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299" name="Line 19">
            <a:extLst>
              <a:ext uri="{FF2B5EF4-FFF2-40B4-BE49-F238E27FC236}">
                <a16:creationId xmlns:a16="http://schemas.microsoft.com/office/drawing/2014/main" id="{4FCBBC0F-80A0-46BB-BDB7-94F113C1BAE1}"/>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00" name="Line 20">
            <a:extLst>
              <a:ext uri="{FF2B5EF4-FFF2-40B4-BE49-F238E27FC236}">
                <a16:creationId xmlns:a16="http://schemas.microsoft.com/office/drawing/2014/main" id="{B0A36661-AB78-478B-9A85-58FEFE2AA195}"/>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01" name="Line 21">
            <a:extLst>
              <a:ext uri="{FF2B5EF4-FFF2-40B4-BE49-F238E27FC236}">
                <a16:creationId xmlns:a16="http://schemas.microsoft.com/office/drawing/2014/main" id="{B51A2E9D-DF3B-4ACE-B85D-52AB164AB81F}"/>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02" name="Line 22">
            <a:extLst>
              <a:ext uri="{FF2B5EF4-FFF2-40B4-BE49-F238E27FC236}">
                <a16:creationId xmlns:a16="http://schemas.microsoft.com/office/drawing/2014/main" id="{DD871AC4-1B4A-4734-95FA-309DDF14EE0A}"/>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03" name="Line 23">
            <a:extLst>
              <a:ext uri="{FF2B5EF4-FFF2-40B4-BE49-F238E27FC236}">
                <a16:creationId xmlns:a16="http://schemas.microsoft.com/office/drawing/2014/main" id="{C0F06B57-C398-4CC6-9AC7-E0340CB17BFE}"/>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97304" name="Group 24">
            <a:extLst>
              <a:ext uri="{FF2B5EF4-FFF2-40B4-BE49-F238E27FC236}">
                <a16:creationId xmlns:a16="http://schemas.microsoft.com/office/drawing/2014/main" id="{D000251E-EA66-4D48-955E-E8FEC374B469}"/>
              </a:ext>
            </a:extLst>
          </p:cNvPr>
          <p:cNvGrpSpPr>
            <a:grpSpLocks/>
          </p:cNvGrpSpPr>
          <p:nvPr/>
        </p:nvGrpSpPr>
        <p:grpSpPr bwMode="auto">
          <a:xfrm>
            <a:off x="2133600" y="5486400"/>
            <a:ext cx="685800" cy="457200"/>
            <a:chOff x="960" y="2352"/>
            <a:chExt cx="432" cy="288"/>
          </a:xfrm>
        </p:grpSpPr>
        <p:sp>
          <p:nvSpPr>
            <p:cNvPr id="97305" name="Oval 25">
              <a:extLst>
                <a:ext uri="{FF2B5EF4-FFF2-40B4-BE49-F238E27FC236}">
                  <a16:creationId xmlns:a16="http://schemas.microsoft.com/office/drawing/2014/main" id="{527EDE38-2D44-45BD-B742-4531D1179A6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06" name="Text Box 26">
              <a:extLst>
                <a:ext uri="{FF2B5EF4-FFF2-40B4-BE49-F238E27FC236}">
                  <a16:creationId xmlns:a16="http://schemas.microsoft.com/office/drawing/2014/main" id="{314ED361-9269-447C-A8BD-26E8C52B948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97307" name="Group 27">
            <a:extLst>
              <a:ext uri="{FF2B5EF4-FFF2-40B4-BE49-F238E27FC236}">
                <a16:creationId xmlns:a16="http://schemas.microsoft.com/office/drawing/2014/main" id="{12132CF1-2685-41CD-A09F-D7E9D3236719}"/>
              </a:ext>
            </a:extLst>
          </p:cNvPr>
          <p:cNvGrpSpPr>
            <a:grpSpLocks/>
          </p:cNvGrpSpPr>
          <p:nvPr/>
        </p:nvGrpSpPr>
        <p:grpSpPr bwMode="auto">
          <a:xfrm>
            <a:off x="2971800" y="5486400"/>
            <a:ext cx="685800" cy="457200"/>
            <a:chOff x="960" y="2352"/>
            <a:chExt cx="432" cy="288"/>
          </a:xfrm>
        </p:grpSpPr>
        <p:sp>
          <p:nvSpPr>
            <p:cNvPr id="97308" name="Oval 28">
              <a:extLst>
                <a:ext uri="{FF2B5EF4-FFF2-40B4-BE49-F238E27FC236}">
                  <a16:creationId xmlns:a16="http://schemas.microsoft.com/office/drawing/2014/main" id="{2C57117C-5283-4BD9-8B34-F22020CA2CD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09" name="Text Box 29">
              <a:extLst>
                <a:ext uri="{FF2B5EF4-FFF2-40B4-BE49-F238E27FC236}">
                  <a16:creationId xmlns:a16="http://schemas.microsoft.com/office/drawing/2014/main" id="{42BCAD05-98F7-4832-8B40-92958ADCEB9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97310" name="Group 30">
            <a:extLst>
              <a:ext uri="{FF2B5EF4-FFF2-40B4-BE49-F238E27FC236}">
                <a16:creationId xmlns:a16="http://schemas.microsoft.com/office/drawing/2014/main" id="{E7ACAA33-E0A3-425D-9582-ED9EE34F5B01}"/>
              </a:ext>
            </a:extLst>
          </p:cNvPr>
          <p:cNvGrpSpPr>
            <a:grpSpLocks/>
          </p:cNvGrpSpPr>
          <p:nvPr/>
        </p:nvGrpSpPr>
        <p:grpSpPr bwMode="auto">
          <a:xfrm>
            <a:off x="4419600" y="2438400"/>
            <a:ext cx="685800" cy="457200"/>
            <a:chOff x="960" y="2352"/>
            <a:chExt cx="432" cy="288"/>
          </a:xfrm>
        </p:grpSpPr>
        <p:sp>
          <p:nvSpPr>
            <p:cNvPr id="97311" name="Oval 31">
              <a:extLst>
                <a:ext uri="{FF2B5EF4-FFF2-40B4-BE49-F238E27FC236}">
                  <a16:creationId xmlns:a16="http://schemas.microsoft.com/office/drawing/2014/main" id="{8EAAB64C-9A74-46C2-8C2D-4A19BA19B129}"/>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12" name="Text Box 32">
              <a:extLst>
                <a:ext uri="{FF2B5EF4-FFF2-40B4-BE49-F238E27FC236}">
                  <a16:creationId xmlns:a16="http://schemas.microsoft.com/office/drawing/2014/main" id="{7345631D-C1C5-4ABA-9B6B-A23331A7CB7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97313" name="Group 33">
            <a:extLst>
              <a:ext uri="{FF2B5EF4-FFF2-40B4-BE49-F238E27FC236}">
                <a16:creationId xmlns:a16="http://schemas.microsoft.com/office/drawing/2014/main" id="{DAB62508-6853-4C91-A6C5-7C043BDC1754}"/>
              </a:ext>
            </a:extLst>
          </p:cNvPr>
          <p:cNvGrpSpPr>
            <a:grpSpLocks/>
          </p:cNvGrpSpPr>
          <p:nvPr/>
        </p:nvGrpSpPr>
        <p:grpSpPr bwMode="auto">
          <a:xfrm>
            <a:off x="3962400" y="4343400"/>
            <a:ext cx="685800" cy="457200"/>
            <a:chOff x="960" y="2352"/>
            <a:chExt cx="432" cy="288"/>
          </a:xfrm>
        </p:grpSpPr>
        <p:sp>
          <p:nvSpPr>
            <p:cNvPr id="97314" name="Oval 34">
              <a:extLst>
                <a:ext uri="{FF2B5EF4-FFF2-40B4-BE49-F238E27FC236}">
                  <a16:creationId xmlns:a16="http://schemas.microsoft.com/office/drawing/2014/main" id="{91D5BEE6-1C72-49DC-8362-114D2329E48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15" name="Text Box 35">
              <a:extLst>
                <a:ext uri="{FF2B5EF4-FFF2-40B4-BE49-F238E27FC236}">
                  <a16:creationId xmlns:a16="http://schemas.microsoft.com/office/drawing/2014/main" id="{6F898696-AA36-4AD6-AB32-5A9C99FE3E3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97316" name="Group 36">
            <a:extLst>
              <a:ext uri="{FF2B5EF4-FFF2-40B4-BE49-F238E27FC236}">
                <a16:creationId xmlns:a16="http://schemas.microsoft.com/office/drawing/2014/main" id="{0AED5082-B6BD-41FC-88E2-B4F0CB357773}"/>
              </a:ext>
            </a:extLst>
          </p:cNvPr>
          <p:cNvGrpSpPr>
            <a:grpSpLocks/>
          </p:cNvGrpSpPr>
          <p:nvPr/>
        </p:nvGrpSpPr>
        <p:grpSpPr bwMode="auto">
          <a:xfrm>
            <a:off x="4953000" y="4343400"/>
            <a:ext cx="685800" cy="457200"/>
            <a:chOff x="960" y="2352"/>
            <a:chExt cx="432" cy="288"/>
          </a:xfrm>
        </p:grpSpPr>
        <p:sp>
          <p:nvSpPr>
            <p:cNvPr id="97317" name="Oval 37">
              <a:extLst>
                <a:ext uri="{FF2B5EF4-FFF2-40B4-BE49-F238E27FC236}">
                  <a16:creationId xmlns:a16="http://schemas.microsoft.com/office/drawing/2014/main" id="{CE8D95F3-1FE9-4E87-A1A2-374390CF3B5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18" name="Text Box 38">
              <a:extLst>
                <a:ext uri="{FF2B5EF4-FFF2-40B4-BE49-F238E27FC236}">
                  <a16:creationId xmlns:a16="http://schemas.microsoft.com/office/drawing/2014/main" id="{9FD546BA-F140-4001-97F4-0E13DA93D36A}"/>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97319" name="Group 39">
            <a:extLst>
              <a:ext uri="{FF2B5EF4-FFF2-40B4-BE49-F238E27FC236}">
                <a16:creationId xmlns:a16="http://schemas.microsoft.com/office/drawing/2014/main" id="{4CB62927-8EA0-4FAF-97C2-A8F9E7AE276A}"/>
              </a:ext>
            </a:extLst>
          </p:cNvPr>
          <p:cNvGrpSpPr>
            <a:grpSpLocks/>
          </p:cNvGrpSpPr>
          <p:nvPr/>
        </p:nvGrpSpPr>
        <p:grpSpPr bwMode="auto">
          <a:xfrm>
            <a:off x="6248400" y="4343400"/>
            <a:ext cx="685800" cy="457200"/>
            <a:chOff x="960" y="2352"/>
            <a:chExt cx="432" cy="288"/>
          </a:xfrm>
        </p:grpSpPr>
        <p:sp>
          <p:nvSpPr>
            <p:cNvPr id="97320" name="Oval 40">
              <a:extLst>
                <a:ext uri="{FF2B5EF4-FFF2-40B4-BE49-F238E27FC236}">
                  <a16:creationId xmlns:a16="http://schemas.microsoft.com/office/drawing/2014/main" id="{992009D0-7909-46A3-ADEA-73A6FF82884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97321" name="Text Box 41">
              <a:extLst>
                <a:ext uri="{FF2B5EF4-FFF2-40B4-BE49-F238E27FC236}">
                  <a16:creationId xmlns:a16="http://schemas.microsoft.com/office/drawing/2014/main" id="{42D5815B-3AC6-40EF-B6CA-4F0875D80DE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97322" name="Text Box 42">
            <a:extLst>
              <a:ext uri="{FF2B5EF4-FFF2-40B4-BE49-F238E27FC236}">
                <a16:creationId xmlns:a16="http://schemas.microsoft.com/office/drawing/2014/main" id="{67749BD3-31C0-4F72-B0C8-2636A066E881}"/>
              </a:ext>
            </a:extLst>
          </p:cNvPr>
          <p:cNvSpPr txBox="1">
            <a:spLocks noChangeArrowheads="1"/>
          </p:cNvSpPr>
          <p:nvPr/>
        </p:nvSpPr>
        <p:spPr bwMode="auto">
          <a:xfrm>
            <a:off x="5638800" y="23622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1"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2040990-E226-4EA0-B10C-F0AA092C8ECE}"/>
              </a:ext>
            </a:extLst>
          </p:cNvPr>
          <p:cNvSpPr>
            <a:spLocks noGrp="1" noChangeArrowheads="1"/>
          </p:cNvSpPr>
          <p:nvPr>
            <p:ph type="title"/>
          </p:nvPr>
        </p:nvSpPr>
        <p:spPr/>
        <p:txBody>
          <a:bodyPr/>
          <a:lstStyle/>
          <a:p>
            <a:r>
              <a:rPr lang="en-US" altLang="ti-ET"/>
              <a:t>ExtractMax</a:t>
            </a:r>
          </a:p>
        </p:txBody>
      </p:sp>
      <p:sp>
        <p:nvSpPr>
          <p:cNvPr id="98307" name="Rectangle 3">
            <a:extLst>
              <a:ext uri="{FF2B5EF4-FFF2-40B4-BE49-F238E27FC236}">
                <a16:creationId xmlns:a16="http://schemas.microsoft.com/office/drawing/2014/main" id="{44B35761-F7A6-40FF-B749-A87BD9F174D5}"/>
              </a:ext>
            </a:extLst>
          </p:cNvPr>
          <p:cNvSpPr>
            <a:spLocks noGrp="1" noChangeArrowheads="1"/>
          </p:cNvSpPr>
          <p:nvPr>
            <p:ph type="body" idx="1"/>
          </p:nvPr>
        </p:nvSpPr>
        <p:spPr>
          <a:xfrm>
            <a:off x="457200" y="1365376"/>
            <a:ext cx="8229600" cy="547400"/>
          </a:xfrm>
        </p:spPr>
        <p:txBody>
          <a:bodyPr/>
          <a:lstStyle/>
          <a:p>
            <a:r>
              <a:rPr lang="en-US" altLang="ti-ET" sz="2400" dirty="0">
                <a:latin typeface="Segoe UI" panose="020B0502040204020203" pitchFamily="34" charset="0"/>
                <a:cs typeface="Segoe UI" panose="020B0502040204020203" pitchFamily="34" charset="0"/>
              </a:rPr>
              <a:t>Return and remove the largest element in the set</a:t>
            </a:r>
          </a:p>
          <a:p>
            <a:endParaRPr lang="en-US" altLang="ti-ET" sz="2400" dirty="0">
              <a:latin typeface="Segoe UI" panose="020B0502040204020203" pitchFamily="34" charset="0"/>
              <a:cs typeface="Segoe UI" panose="020B0502040204020203" pitchFamily="34" charset="0"/>
            </a:endParaRPr>
          </a:p>
        </p:txBody>
      </p:sp>
      <p:sp>
        <p:nvSpPr>
          <p:cNvPr id="5" name="Rectangle 3">
            <a:extLst>
              <a:ext uri="{FF2B5EF4-FFF2-40B4-BE49-F238E27FC236}">
                <a16:creationId xmlns:a16="http://schemas.microsoft.com/office/drawing/2014/main" id="{46A3182F-A9A1-4533-81CC-D4FF7498EF61}"/>
              </a:ext>
            </a:extLst>
          </p:cNvPr>
          <p:cNvSpPr txBox="1">
            <a:spLocks noChangeArrowheads="1"/>
          </p:cNvSpPr>
          <p:nvPr/>
        </p:nvSpPr>
        <p:spPr bwMode="auto">
          <a:xfrm>
            <a:off x="886408" y="1968758"/>
            <a:ext cx="7697754" cy="447775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ti-ET" sz="24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Extract-Max</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24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if</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&lt; </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error</a:t>
            </a:r>
            <a:endPar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max = 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  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- 1</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-1</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endPar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a:t>
            </a:r>
            <a:r>
              <a:rPr lang="en-US" altLang="ti-ET" sz="2400"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1)</a:t>
            </a:r>
          </a:p>
          <a:p>
            <a:pPr marL="0" indent="0">
              <a:lnSpc>
                <a:spcPct val="150000"/>
              </a:lnSpc>
              <a:spcBef>
                <a:spcPts val="0"/>
              </a:spcBef>
              <a:buNone/>
            </a:pP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return</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max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632F48BB-184C-4763-98BE-16A801D08E5F}"/>
              </a:ext>
            </a:extLst>
          </p:cNvPr>
          <p:cNvGrpSpPr>
            <a:grpSpLocks/>
          </p:cNvGrpSpPr>
          <p:nvPr/>
        </p:nvGrpSpPr>
        <p:grpSpPr bwMode="auto">
          <a:xfrm>
            <a:off x="5292816" y="3063479"/>
            <a:ext cx="869156" cy="828675"/>
            <a:chOff x="4849" y="1853"/>
            <a:chExt cx="730" cy="696"/>
          </a:xfrm>
        </p:grpSpPr>
        <p:sp>
          <p:nvSpPr>
            <p:cNvPr id="8195" name="Line 3">
              <a:extLst>
                <a:ext uri="{FF2B5EF4-FFF2-40B4-BE49-F238E27FC236}">
                  <a16:creationId xmlns:a16="http://schemas.microsoft.com/office/drawing/2014/main" id="{C43A2A0A-2626-4042-8220-64E903B6C97F}"/>
                </a:ext>
              </a:extLst>
            </p:cNvPr>
            <p:cNvSpPr>
              <a:spLocks noChangeShapeType="1"/>
            </p:cNvSpPr>
            <p:nvPr/>
          </p:nvSpPr>
          <p:spPr bwMode="auto">
            <a:xfrm>
              <a:off x="4849"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8196" name="AutoShape 4">
              <a:extLst>
                <a:ext uri="{FF2B5EF4-FFF2-40B4-BE49-F238E27FC236}">
                  <a16:creationId xmlns:a16="http://schemas.microsoft.com/office/drawing/2014/main" id="{04C55E0D-DCD8-48B1-9CC5-C3C7AF6DB4D0}"/>
                </a:ext>
              </a:extLst>
            </p:cNvPr>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sp>
        <p:nvSpPr>
          <p:cNvPr id="8197" name="Rectangle 5">
            <a:extLst>
              <a:ext uri="{FF2B5EF4-FFF2-40B4-BE49-F238E27FC236}">
                <a16:creationId xmlns:a16="http://schemas.microsoft.com/office/drawing/2014/main" id="{064B05A2-9BBE-4645-87CE-55B2D2B4A228}"/>
              </a:ext>
            </a:extLst>
          </p:cNvPr>
          <p:cNvSpPr>
            <a:spLocks noGrp="1" noChangeArrowheads="1"/>
          </p:cNvSpPr>
          <p:nvPr>
            <p:ph type="title"/>
          </p:nvPr>
        </p:nvSpPr>
        <p:spPr>
          <a:xfrm>
            <a:off x="685800" y="70639"/>
            <a:ext cx="7772400" cy="114300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Complete Binary Tree</a:t>
            </a:r>
          </a:p>
        </p:txBody>
      </p:sp>
      <p:sp>
        <p:nvSpPr>
          <p:cNvPr id="8199" name="AutoShape 7">
            <a:extLst>
              <a:ext uri="{FF2B5EF4-FFF2-40B4-BE49-F238E27FC236}">
                <a16:creationId xmlns:a16="http://schemas.microsoft.com/office/drawing/2014/main" id="{17AC356B-4BCF-4EAE-9E55-68EDAB224F72}"/>
              </a:ext>
            </a:extLst>
          </p:cNvPr>
          <p:cNvSpPr>
            <a:spLocks noChangeArrowheads="1"/>
          </p:cNvSpPr>
          <p:nvPr/>
        </p:nvSpPr>
        <p:spPr bwMode="auto">
          <a:xfrm>
            <a:off x="1673315" y="4314826"/>
            <a:ext cx="2390775" cy="1178719"/>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67866" tIns="33338" rIns="67866" bIns="33338" anchor="ctr"/>
          <a:lstStyle/>
          <a:p>
            <a:pPr algn="ctr" defTabSz="685800" eaLnBrk="0" hangingPunct="0"/>
            <a:r>
              <a:rPr lang="en-US" altLang="en-US">
                <a:solidFill>
                  <a:srgbClr val="FFFFFF"/>
                </a:solidFill>
              </a:rPr>
              <a:t>The next nodes</a:t>
            </a:r>
          </a:p>
          <a:p>
            <a:pPr algn="ctr" defTabSz="685800" eaLnBrk="0" hangingPunct="0"/>
            <a:r>
              <a:rPr lang="en-US" altLang="en-US">
                <a:solidFill>
                  <a:srgbClr val="FFFFFF"/>
                </a:solidFill>
              </a:rPr>
              <a:t>always fill the next</a:t>
            </a:r>
          </a:p>
          <a:p>
            <a:pPr algn="ctr" defTabSz="685800" eaLnBrk="0" hangingPunct="0"/>
            <a:r>
              <a:rPr lang="en-US" altLang="en-US">
                <a:solidFill>
                  <a:srgbClr val="FFFFFF"/>
                </a:solidFill>
              </a:rPr>
              <a:t>level from left-to-right.</a:t>
            </a:r>
          </a:p>
        </p:txBody>
      </p:sp>
      <p:grpSp>
        <p:nvGrpSpPr>
          <p:cNvPr id="8200" name="Group 8">
            <a:extLst>
              <a:ext uri="{FF2B5EF4-FFF2-40B4-BE49-F238E27FC236}">
                <a16:creationId xmlns:a16="http://schemas.microsoft.com/office/drawing/2014/main" id="{6C343CF1-1BB8-4451-8D63-9AC60B7975FE}"/>
              </a:ext>
            </a:extLst>
          </p:cNvPr>
          <p:cNvGrpSpPr>
            <a:grpSpLocks/>
          </p:cNvGrpSpPr>
          <p:nvPr/>
        </p:nvGrpSpPr>
        <p:grpSpPr bwMode="auto">
          <a:xfrm>
            <a:off x="4689169" y="3063479"/>
            <a:ext cx="869156" cy="828675"/>
            <a:chOff x="4342" y="1853"/>
            <a:chExt cx="730" cy="696"/>
          </a:xfrm>
        </p:grpSpPr>
        <p:sp>
          <p:nvSpPr>
            <p:cNvPr id="8201" name="Line 9">
              <a:extLst>
                <a:ext uri="{FF2B5EF4-FFF2-40B4-BE49-F238E27FC236}">
                  <a16:creationId xmlns:a16="http://schemas.microsoft.com/office/drawing/2014/main" id="{895B0DAB-6BEC-46EE-AC1B-364DE9B1AC98}"/>
                </a:ext>
              </a:extLst>
            </p:cNvPr>
            <p:cNvSpPr>
              <a:spLocks noChangeShapeType="1"/>
            </p:cNvSpPr>
            <p:nvPr/>
          </p:nvSpPr>
          <p:spPr bwMode="auto">
            <a:xfrm flipH="1">
              <a:off x="4717"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8202" name="AutoShape 10">
              <a:extLst>
                <a:ext uri="{FF2B5EF4-FFF2-40B4-BE49-F238E27FC236}">
                  <a16:creationId xmlns:a16="http://schemas.microsoft.com/office/drawing/2014/main" id="{FE7F0526-D7B0-4FA8-BBF9-750B668DC79F}"/>
                </a:ext>
              </a:extLst>
            </p:cNvPr>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8203" name="Group 11">
            <a:extLst>
              <a:ext uri="{FF2B5EF4-FFF2-40B4-BE49-F238E27FC236}">
                <a16:creationId xmlns:a16="http://schemas.microsoft.com/office/drawing/2014/main" id="{DC7B882C-F69E-47B6-97C8-8C2AF0506C9E}"/>
              </a:ext>
            </a:extLst>
          </p:cNvPr>
          <p:cNvGrpSpPr>
            <a:grpSpLocks/>
          </p:cNvGrpSpPr>
          <p:nvPr/>
        </p:nvGrpSpPr>
        <p:grpSpPr bwMode="auto">
          <a:xfrm>
            <a:off x="3656898" y="3063479"/>
            <a:ext cx="869156" cy="828675"/>
            <a:chOff x="3475" y="1853"/>
            <a:chExt cx="730" cy="696"/>
          </a:xfrm>
        </p:grpSpPr>
        <p:sp>
          <p:nvSpPr>
            <p:cNvPr id="8204" name="Line 12">
              <a:extLst>
                <a:ext uri="{FF2B5EF4-FFF2-40B4-BE49-F238E27FC236}">
                  <a16:creationId xmlns:a16="http://schemas.microsoft.com/office/drawing/2014/main" id="{53DF0AF7-9AC6-47FA-827E-4ED8A8947A53}"/>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8205" name="AutoShape 13">
              <a:extLst>
                <a:ext uri="{FF2B5EF4-FFF2-40B4-BE49-F238E27FC236}">
                  <a16:creationId xmlns:a16="http://schemas.microsoft.com/office/drawing/2014/main" id="{D12362F4-BAB0-419B-B417-A07AF81C8A53}"/>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8206" name="Group 14">
            <a:extLst>
              <a:ext uri="{FF2B5EF4-FFF2-40B4-BE49-F238E27FC236}">
                <a16:creationId xmlns:a16="http://schemas.microsoft.com/office/drawing/2014/main" id="{30FEBE73-497C-4249-AB4C-DD6BC268C11F}"/>
              </a:ext>
            </a:extLst>
          </p:cNvPr>
          <p:cNvGrpSpPr>
            <a:grpSpLocks/>
          </p:cNvGrpSpPr>
          <p:nvPr/>
        </p:nvGrpSpPr>
        <p:grpSpPr bwMode="auto">
          <a:xfrm>
            <a:off x="3029438" y="3063479"/>
            <a:ext cx="869156" cy="828675"/>
            <a:chOff x="2948" y="1853"/>
            <a:chExt cx="730" cy="696"/>
          </a:xfrm>
        </p:grpSpPr>
        <p:sp>
          <p:nvSpPr>
            <p:cNvPr id="8207" name="Line 15">
              <a:extLst>
                <a:ext uri="{FF2B5EF4-FFF2-40B4-BE49-F238E27FC236}">
                  <a16:creationId xmlns:a16="http://schemas.microsoft.com/office/drawing/2014/main" id="{BA6DE8C5-8556-4458-9D03-9078128EF9E5}"/>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8208" name="AutoShape 16">
              <a:extLst>
                <a:ext uri="{FF2B5EF4-FFF2-40B4-BE49-F238E27FC236}">
                  <a16:creationId xmlns:a16="http://schemas.microsoft.com/office/drawing/2014/main" id="{CE958E4D-3CFB-4A6E-A02D-8C65E4725A1F}"/>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sp>
        <p:nvSpPr>
          <p:cNvPr id="8209" name="Line 17">
            <a:extLst>
              <a:ext uri="{FF2B5EF4-FFF2-40B4-BE49-F238E27FC236}">
                <a16:creationId xmlns:a16="http://schemas.microsoft.com/office/drawing/2014/main" id="{3961185D-8A74-4708-834B-6E2470D5DD4C}"/>
              </a:ext>
            </a:extLst>
          </p:cNvPr>
          <p:cNvSpPr>
            <a:spLocks noChangeShapeType="1"/>
          </p:cNvSpPr>
          <p:nvPr/>
        </p:nvSpPr>
        <p:spPr bwMode="auto">
          <a:xfrm>
            <a:off x="4846332"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8210" name="AutoShape 18">
            <a:extLst>
              <a:ext uri="{FF2B5EF4-FFF2-40B4-BE49-F238E27FC236}">
                <a16:creationId xmlns:a16="http://schemas.microsoft.com/office/drawing/2014/main" id="{12813C71-076B-4B22-A588-39744D0D125C}"/>
              </a:ext>
            </a:extLst>
          </p:cNvPr>
          <p:cNvSpPr>
            <a:spLocks noChangeArrowheads="1"/>
          </p:cNvSpPr>
          <p:nvPr/>
        </p:nvSpPr>
        <p:spPr bwMode="auto">
          <a:xfrm>
            <a:off x="5097554"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8211" name="Line 19">
            <a:extLst>
              <a:ext uri="{FF2B5EF4-FFF2-40B4-BE49-F238E27FC236}">
                <a16:creationId xmlns:a16="http://schemas.microsoft.com/office/drawing/2014/main" id="{153A47CE-E8FC-4F72-8568-1CDCE573CB63}"/>
              </a:ext>
            </a:extLst>
          </p:cNvPr>
          <p:cNvSpPr>
            <a:spLocks noChangeShapeType="1"/>
          </p:cNvSpPr>
          <p:nvPr/>
        </p:nvSpPr>
        <p:spPr bwMode="auto">
          <a:xfrm flipH="1">
            <a:off x="3921215"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8212" name="AutoShape 20">
            <a:extLst>
              <a:ext uri="{FF2B5EF4-FFF2-40B4-BE49-F238E27FC236}">
                <a16:creationId xmlns:a16="http://schemas.microsoft.com/office/drawing/2014/main" id="{3ED49795-19E0-466C-9CE7-4E4EC8244465}"/>
              </a:ext>
            </a:extLst>
          </p:cNvPr>
          <p:cNvSpPr>
            <a:spLocks noChangeArrowheads="1"/>
          </p:cNvSpPr>
          <p:nvPr/>
        </p:nvSpPr>
        <p:spPr bwMode="auto">
          <a:xfrm>
            <a:off x="4302216"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8213" name="AutoShape 21">
            <a:extLst>
              <a:ext uri="{FF2B5EF4-FFF2-40B4-BE49-F238E27FC236}">
                <a16:creationId xmlns:a16="http://schemas.microsoft.com/office/drawing/2014/main" id="{AC3C3800-C147-4074-BFC1-9CAFFA11C4FE}"/>
              </a:ext>
            </a:extLst>
          </p:cNvPr>
          <p:cNvSpPr>
            <a:spLocks noChangeArrowheads="1"/>
          </p:cNvSpPr>
          <p:nvPr/>
        </p:nvSpPr>
        <p:spPr bwMode="auto">
          <a:xfrm>
            <a:off x="3474730"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Tree>
  </p:cSld>
  <p:clrMapOvr>
    <a:masterClrMapping/>
  </p:clrMapOvr>
  <p:transition>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98B056A-CC18-4B4B-A8B9-0E983B03C06A}"/>
              </a:ext>
            </a:extLst>
          </p:cNvPr>
          <p:cNvSpPr>
            <a:spLocks noGrp="1" noChangeArrowheads="1"/>
          </p:cNvSpPr>
          <p:nvPr>
            <p:ph type="title"/>
          </p:nvPr>
        </p:nvSpPr>
        <p:spPr/>
        <p:txBody>
          <a:bodyPr/>
          <a:lstStyle/>
          <a:p>
            <a:r>
              <a:rPr lang="en-US" altLang="ti-ET"/>
              <a:t>ExtractMax running time</a:t>
            </a:r>
          </a:p>
        </p:txBody>
      </p:sp>
      <p:sp>
        <p:nvSpPr>
          <p:cNvPr id="99331" name="Rectangle 3">
            <a:extLst>
              <a:ext uri="{FF2B5EF4-FFF2-40B4-BE49-F238E27FC236}">
                <a16:creationId xmlns:a16="http://schemas.microsoft.com/office/drawing/2014/main" id="{2C14A00D-E3BF-49C6-A8FF-603D9349650E}"/>
              </a:ext>
            </a:extLst>
          </p:cNvPr>
          <p:cNvSpPr>
            <a:spLocks noGrp="1" noChangeArrowheads="1"/>
          </p:cNvSpPr>
          <p:nvPr>
            <p:ph type="body" idx="1"/>
          </p:nvPr>
        </p:nvSpPr>
        <p:spPr>
          <a:xfrm>
            <a:off x="5366164" y="1733258"/>
            <a:ext cx="3489650" cy="3547868"/>
          </a:xfrm>
        </p:spPr>
        <p:txBody>
          <a:bodyPr/>
          <a:lstStyle/>
          <a:p>
            <a:pPr>
              <a:buFont typeface="Wingdings" panose="05000000000000000000" pitchFamily="2" charset="2"/>
              <a:buChar char="§"/>
            </a:pPr>
            <a:r>
              <a:rPr lang="en-US" altLang="ti-ET" sz="2400" dirty="0">
                <a:latin typeface="Times New Roman" panose="02020603050405020304" pitchFamily="18" charset="0"/>
                <a:cs typeface="Times New Roman" panose="02020603050405020304" pitchFamily="18" charset="0"/>
              </a:rPr>
              <a:t>Constant amount of work plus one call to </a:t>
            </a:r>
            <a:r>
              <a:rPr lang="en-US" altLang="ti-ET" sz="2400" dirty="0" err="1">
                <a:latin typeface="Times New Roman" panose="02020603050405020304" pitchFamily="18" charset="0"/>
                <a:cs typeface="Times New Roman" panose="02020603050405020304" pitchFamily="18" charset="0"/>
              </a:rPr>
              <a:t>Heapify</a:t>
            </a:r>
            <a:endParaRPr lang="en-US" altLang="ti-ET" sz="2400" dirty="0">
              <a:latin typeface="Times New Roman" panose="02020603050405020304" pitchFamily="18" charset="0"/>
              <a:cs typeface="Times New Roman" panose="02020603050405020304" pitchFamily="18" charset="0"/>
            </a:endParaRPr>
          </a:p>
          <a:p>
            <a:pPr marL="0" indent="0">
              <a:buNone/>
            </a:pPr>
            <a:r>
              <a:rPr lang="en-US" altLang="ti-ET" sz="2400" dirty="0">
                <a:latin typeface="Times New Roman" panose="02020603050405020304" pitchFamily="18" charset="0"/>
                <a:cs typeface="Times New Roman" panose="02020603050405020304" pitchFamily="18" charset="0"/>
              </a:rPr>
              <a:t> – </a:t>
            </a:r>
            <a:r>
              <a:rPr lang="en-US" altLang="ti-ET" sz="2400" dirty="0">
                <a:solidFill>
                  <a:srgbClr val="0000FF"/>
                </a:solidFill>
                <a:latin typeface="Times New Roman" panose="02020603050405020304" pitchFamily="18" charset="0"/>
                <a:cs typeface="Times New Roman" panose="02020603050405020304" pitchFamily="18" charset="0"/>
              </a:rPr>
              <a:t>O(log n)</a:t>
            </a:r>
          </a:p>
        </p:txBody>
      </p:sp>
      <p:sp>
        <p:nvSpPr>
          <p:cNvPr id="5" name="Rectangle 3">
            <a:extLst>
              <a:ext uri="{FF2B5EF4-FFF2-40B4-BE49-F238E27FC236}">
                <a16:creationId xmlns:a16="http://schemas.microsoft.com/office/drawing/2014/main" id="{AEFE55D1-EDEC-4620-9362-5E06EEC21E12}"/>
              </a:ext>
            </a:extLst>
          </p:cNvPr>
          <p:cNvSpPr txBox="1">
            <a:spLocks noChangeArrowheads="1"/>
          </p:cNvSpPr>
          <p:nvPr/>
        </p:nvSpPr>
        <p:spPr bwMode="auto">
          <a:xfrm>
            <a:off x="457199" y="1576874"/>
            <a:ext cx="4908965" cy="447775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ti-ET" sz="24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Extract-Max</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 </a:t>
            </a:r>
            <a:r>
              <a:rPr lang="en-US" altLang="ti-ET" sz="2400" b="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if</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&lt; </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error</a:t>
            </a:r>
            <a:endPar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max = 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  A[</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- 1</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-1</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endPar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a:t>
            </a:r>
            <a:r>
              <a:rPr lang="en-US" altLang="ti-ET" sz="2400"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1)</a:t>
            </a:r>
          </a:p>
          <a:p>
            <a:pPr marL="0" indent="0">
              <a:lnSpc>
                <a:spcPct val="150000"/>
              </a:lnSpc>
              <a:spcBef>
                <a:spcPts val="0"/>
              </a:spcBef>
              <a:buNone/>
            </a:pP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7     </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return</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max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99343AD-037E-4839-8888-C23D74DF2835}"/>
              </a:ext>
            </a:extLst>
          </p:cNvPr>
          <p:cNvSpPr>
            <a:spLocks noGrp="1" noChangeArrowheads="1"/>
          </p:cNvSpPr>
          <p:nvPr>
            <p:ph type="title"/>
          </p:nvPr>
        </p:nvSpPr>
        <p:spPr/>
        <p:txBody>
          <a:bodyPr/>
          <a:lstStyle/>
          <a:p>
            <a:r>
              <a:rPr lang="en-US" altLang="ti-ET"/>
              <a:t>IncreaseElement</a:t>
            </a:r>
          </a:p>
        </p:txBody>
      </p:sp>
      <p:sp>
        <p:nvSpPr>
          <p:cNvPr id="101379" name="Rectangle 3">
            <a:extLst>
              <a:ext uri="{FF2B5EF4-FFF2-40B4-BE49-F238E27FC236}">
                <a16:creationId xmlns:a16="http://schemas.microsoft.com/office/drawing/2014/main" id="{05F2E98E-575C-44B5-83C4-7FD44ED5DA8C}"/>
              </a:ext>
            </a:extLst>
          </p:cNvPr>
          <p:cNvSpPr>
            <a:spLocks noGrp="1" noChangeArrowheads="1"/>
          </p:cNvSpPr>
          <p:nvPr>
            <p:ph type="body" idx="1"/>
          </p:nvPr>
        </p:nvSpPr>
        <p:spPr>
          <a:xfrm>
            <a:off x="457200" y="1719263"/>
            <a:ext cx="8229600" cy="566737"/>
          </a:xfrm>
        </p:spPr>
        <p:txBody>
          <a:bodyPr/>
          <a:lstStyle/>
          <a:p>
            <a:r>
              <a:rPr lang="en-US" altLang="ti-ET"/>
              <a:t>Increase the value of element </a:t>
            </a:r>
            <a:r>
              <a:rPr lang="en-US" altLang="ti-ET" i="1"/>
              <a:t>x</a:t>
            </a:r>
            <a:r>
              <a:rPr lang="en-US" altLang="ti-ET"/>
              <a:t> to </a:t>
            </a:r>
            <a:r>
              <a:rPr lang="en-US" altLang="ti-ET" i="1"/>
              <a:t>val</a:t>
            </a:r>
          </a:p>
        </p:txBody>
      </p:sp>
      <p:grpSp>
        <p:nvGrpSpPr>
          <p:cNvPr id="101380" name="Group 4">
            <a:extLst>
              <a:ext uri="{FF2B5EF4-FFF2-40B4-BE49-F238E27FC236}">
                <a16:creationId xmlns:a16="http://schemas.microsoft.com/office/drawing/2014/main" id="{555FBB63-31E8-464C-AD2D-E7BDB2F97D19}"/>
              </a:ext>
            </a:extLst>
          </p:cNvPr>
          <p:cNvGrpSpPr>
            <a:grpSpLocks/>
          </p:cNvGrpSpPr>
          <p:nvPr/>
        </p:nvGrpSpPr>
        <p:grpSpPr bwMode="auto">
          <a:xfrm>
            <a:off x="2133600" y="2438400"/>
            <a:ext cx="4800600" cy="3505200"/>
            <a:chOff x="720" y="1248"/>
            <a:chExt cx="3024" cy="2208"/>
          </a:xfrm>
        </p:grpSpPr>
        <p:grpSp>
          <p:nvGrpSpPr>
            <p:cNvPr id="101381" name="Group 5">
              <a:extLst>
                <a:ext uri="{FF2B5EF4-FFF2-40B4-BE49-F238E27FC236}">
                  <a16:creationId xmlns:a16="http://schemas.microsoft.com/office/drawing/2014/main" id="{CF2A8472-C228-4A4E-A6E5-258B87F5020A}"/>
                </a:ext>
              </a:extLst>
            </p:cNvPr>
            <p:cNvGrpSpPr>
              <a:grpSpLocks/>
            </p:cNvGrpSpPr>
            <p:nvPr/>
          </p:nvGrpSpPr>
          <p:grpSpPr bwMode="auto">
            <a:xfrm>
              <a:off x="2112" y="1248"/>
              <a:ext cx="528" cy="288"/>
              <a:chOff x="2016" y="1152"/>
              <a:chExt cx="528" cy="288"/>
            </a:xfrm>
          </p:grpSpPr>
          <p:sp>
            <p:nvSpPr>
              <p:cNvPr id="101382" name="Oval 6">
                <a:extLst>
                  <a:ext uri="{FF2B5EF4-FFF2-40B4-BE49-F238E27FC236}">
                    <a16:creationId xmlns:a16="http://schemas.microsoft.com/office/drawing/2014/main" id="{3F20575E-50A6-45E3-AF09-FEDED4B231C8}"/>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383" name="Text Box 7">
                <a:extLst>
                  <a:ext uri="{FF2B5EF4-FFF2-40B4-BE49-F238E27FC236}">
                    <a16:creationId xmlns:a16="http://schemas.microsoft.com/office/drawing/2014/main" id="{F0D61ECC-70BD-4921-B735-B41DB708D4F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1384" name="Text Box 8">
                <a:extLst>
                  <a:ext uri="{FF2B5EF4-FFF2-40B4-BE49-F238E27FC236}">
                    <a16:creationId xmlns:a16="http://schemas.microsoft.com/office/drawing/2014/main" id="{2D8088B0-6BFD-40E5-97C8-3E381310E1FD}"/>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01385" name="Group 9">
              <a:extLst>
                <a:ext uri="{FF2B5EF4-FFF2-40B4-BE49-F238E27FC236}">
                  <a16:creationId xmlns:a16="http://schemas.microsoft.com/office/drawing/2014/main" id="{8E32318C-E0D6-4074-B597-5D3D82D50307}"/>
                </a:ext>
              </a:extLst>
            </p:cNvPr>
            <p:cNvGrpSpPr>
              <a:grpSpLocks/>
            </p:cNvGrpSpPr>
            <p:nvPr/>
          </p:nvGrpSpPr>
          <p:grpSpPr bwMode="auto">
            <a:xfrm>
              <a:off x="1392" y="1824"/>
              <a:ext cx="528" cy="288"/>
              <a:chOff x="2016" y="1152"/>
              <a:chExt cx="528" cy="288"/>
            </a:xfrm>
          </p:grpSpPr>
          <p:sp>
            <p:nvSpPr>
              <p:cNvPr id="101386" name="Oval 10">
                <a:extLst>
                  <a:ext uri="{FF2B5EF4-FFF2-40B4-BE49-F238E27FC236}">
                    <a16:creationId xmlns:a16="http://schemas.microsoft.com/office/drawing/2014/main" id="{061EE0F3-0F1A-4495-88AA-DDF6871AA187}"/>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387" name="Text Box 11">
                <a:extLst>
                  <a:ext uri="{FF2B5EF4-FFF2-40B4-BE49-F238E27FC236}">
                    <a16:creationId xmlns:a16="http://schemas.microsoft.com/office/drawing/2014/main" id="{69E2FED0-948E-48DA-A5F2-72742D01CE23}"/>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1388" name="Text Box 12">
                <a:extLst>
                  <a:ext uri="{FF2B5EF4-FFF2-40B4-BE49-F238E27FC236}">
                    <a16:creationId xmlns:a16="http://schemas.microsoft.com/office/drawing/2014/main" id="{E1FE1010-A08D-4E72-8AB6-87CCDF9EA234}"/>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01389" name="Group 13">
              <a:extLst>
                <a:ext uri="{FF2B5EF4-FFF2-40B4-BE49-F238E27FC236}">
                  <a16:creationId xmlns:a16="http://schemas.microsoft.com/office/drawing/2014/main" id="{E507B498-49AA-4836-98DD-9FA7774961FD}"/>
                </a:ext>
              </a:extLst>
            </p:cNvPr>
            <p:cNvGrpSpPr>
              <a:grpSpLocks/>
            </p:cNvGrpSpPr>
            <p:nvPr/>
          </p:nvGrpSpPr>
          <p:grpSpPr bwMode="auto">
            <a:xfrm>
              <a:off x="2736" y="1824"/>
              <a:ext cx="528" cy="288"/>
              <a:chOff x="2016" y="1152"/>
              <a:chExt cx="528" cy="288"/>
            </a:xfrm>
          </p:grpSpPr>
          <p:sp>
            <p:nvSpPr>
              <p:cNvPr id="101390" name="Oval 14">
                <a:extLst>
                  <a:ext uri="{FF2B5EF4-FFF2-40B4-BE49-F238E27FC236}">
                    <a16:creationId xmlns:a16="http://schemas.microsoft.com/office/drawing/2014/main" id="{1A4D8CF1-86DD-48C7-9DDE-061695D9373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391" name="Text Box 15">
                <a:extLst>
                  <a:ext uri="{FF2B5EF4-FFF2-40B4-BE49-F238E27FC236}">
                    <a16:creationId xmlns:a16="http://schemas.microsoft.com/office/drawing/2014/main" id="{29BD2CFB-5074-4CF8-B615-CC7F81243D4F}"/>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1392" name="Text Box 16">
                <a:extLst>
                  <a:ext uri="{FF2B5EF4-FFF2-40B4-BE49-F238E27FC236}">
                    <a16:creationId xmlns:a16="http://schemas.microsoft.com/office/drawing/2014/main" id="{7A975191-C05D-4357-9EF1-DD7FA0B47076}"/>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01393" name="Text Box 17">
              <a:extLst>
                <a:ext uri="{FF2B5EF4-FFF2-40B4-BE49-F238E27FC236}">
                  <a16:creationId xmlns:a16="http://schemas.microsoft.com/office/drawing/2014/main" id="{2E5883DB-9E8A-4E8D-B8D0-7B2E2C1A9D42}"/>
                </a:ext>
              </a:extLst>
            </p:cNvPr>
            <p:cNvSpPr txBox="1">
              <a:spLocks noChangeArrowheads="1"/>
            </p:cNvSpPr>
            <p:nvPr/>
          </p:nvSpPr>
          <p:spPr bwMode="auto">
            <a:xfrm>
              <a:off x="1008" y="2457"/>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01394" name="Group 18">
              <a:extLst>
                <a:ext uri="{FF2B5EF4-FFF2-40B4-BE49-F238E27FC236}">
                  <a16:creationId xmlns:a16="http://schemas.microsoft.com/office/drawing/2014/main" id="{637E40A5-9274-4C8A-83C8-E06526EE9B54}"/>
                </a:ext>
              </a:extLst>
            </p:cNvPr>
            <p:cNvGrpSpPr>
              <a:grpSpLocks/>
            </p:cNvGrpSpPr>
            <p:nvPr/>
          </p:nvGrpSpPr>
          <p:grpSpPr bwMode="auto">
            <a:xfrm>
              <a:off x="1056" y="2448"/>
              <a:ext cx="432" cy="288"/>
              <a:chOff x="960" y="2352"/>
              <a:chExt cx="432" cy="288"/>
            </a:xfrm>
          </p:grpSpPr>
          <p:sp>
            <p:nvSpPr>
              <p:cNvPr id="101395" name="Oval 19">
                <a:extLst>
                  <a:ext uri="{FF2B5EF4-FFF2-40B4-BE49-F238E27FC236}">
                    <a16:creationId xmlns:a16="http://schemas.microsoft.com/office/drawing/2014/main" id="{324B371B-FF80-4305-943F-A703AA21358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396" name="Text Box 20">
                <a:extLst>
                  <a:ext uri="{FF2B5EF4-FFF2-40B4-BE49-F238E27FC236}">
                    <a16:creationId xmlns:a16="http://schemas.microsoft.com/office/drawing/2014/main" id="{AA46E130-1D35-4A21-9A57-1A2C4DE3893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101397" name="Line 21">
              <a:extLst>
                <a:ext uri="{FF2B5EF4-FFF2-40B4-BE49-F238E27FC236}">
                  <a16:creationId xmlns:a16="http://schemas.microsoft.com/office/drawing/2014/main" id="{4788C0B0-2D30-4713-B0BF-B864106688C5}"/>
                </a:ext>
              </a:extLst>
            </p:cNvPr>
            <p:cNvSpPr>
              <a:spLocks noChangeShapeType="1"/>
            </p:cNvSpPr>
            <p:nvPr/>
          </p:nvSpPr>
          <p:spPr bwMode="auto">
            <a:xfrm flipH="1">
              <a:off x="1776" y="1488"/>
              <a:ext cx="43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398" name="Line 22">
              <a:extLst>
                <a:ext uri="{FF2B5EF4-FFF2-40B4-BE49-F238E27FC236}">
                  <a16:creationId xmlns:a16="http://schemas.microsoft.com/office/drawing/2014/main" id="{4F73D9A2-5F20-4A4D-A93B-DFE32A117A6E}"/>
                </a:ext>
              </a:extLst>
            </p:cNvPr>
            <p:cNvSpPr>
              <a:spLocks noChangeShapeType="1"/>
            </p:cNvSpPr>
            <p:nvPr/>
          </p:nvSpPr>
          <p:spPr bwMode="auto">
            <a:xfrm flipH="1">
              <a:off x="1296" y="2112"/>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399" name="Line 23">
              <a:extLst>
                <a:ext uri="{FF2B5EF4-FFF2-40B4-BE49-F238E27FC236}">
                  <a16:creationId xmlns:a16="http://schemas.microsoft.com/office/drawing/2014/main" id="{1EC7FD5B-337B-4AC3-995F-E7434E3B5264}"/>
                </a:ext>
              </a:extLst>
            </p:cNvPr>
            <p:cNvSpPr>
              <a:spLocks noChangeShapeType="1"/>
            </p:cNvSpPr>
            <p:nvPr/>
          </p:nvSpPr>
          <p:spPr bwMode="auto">
            <a:xfrm flipH="1">
              <a:off x="912" y="2736"/>
              <a:ext cx="24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0" name="Line 24">
              <a:extLst>
                <a:ext uri="{FF2B5EF4-FFF2-40B4-BE49-F238E27FC236}">
                  <a16:creationId xmlns:a16="http://schemas.microsoft.com/office/drawing/2014/main" id="{A1B61B83-711C-4F09-A9BF-6CE225ECD82D}"/>
                </a:ext>
              </a:extLst>
            </p:cNvPr>
            <p:cNvSpPr>
              <a:spLocks noChangeShapeType="1"/>
            </p:cNvSpPr>
            <p:nvPr/>
          </p:nvSpPr>
          <p:spPr bwMode="auto">
            <a:xfrm>
              <a:off x="1344" y="2736"/>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1" name="Line 25">
              <a:extLst>
                <a:ext uri="{FF2B5EF4-FFF2-40B4-BE49-F238E27FC236}">
                  <a16:creationId xmlns:a16="http://schemas.microsoft.com/office/drawing/2014/main" id="{F9923019-7F6C-4E43-BC4D-A71430E47594}"/>
                </a:ext>
              </a:extLst>
            </p:cNvPr>
            <p:cNvSpPr>
              <a:spLocks noChangeShapeType="1"/>
            </p:cNvSpPr>
            <p:nvPr/>
          </p:nvSpPr>
          <p:spPr bwMode="auto">
            <a:xfrm flipH="1">
              <a:off x="1920" y="2736"/>
              <a:ext cx="96"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2" name="Line 26">
              <a:extLst>
                <a:ext uri="{FF2B5EF4-FFF2-40B4-BE49-F238E27FC236}">
                  <a16:creationId xmlns:a16="http://schemas.microsoft.com/office/drawing/2014/main" id="{46DFC70A-91DF-427D-B3FB-95A15C60D81C}"/>
                </a:ext>
              </a:extLst>
            </p:cNvPr>
            <p:cNvSpPr>
              <a:spLocks noChangeShapeType="1"/>
            </p:cNvSpPr>
            <p:nvPr/>
          </p:nvSpPr>
          <p:spPr bwMode="auto">
            <a:xfrm>
              <a:off x="1776" y="2064"/>
              <a:ext cx="2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3" name="Line 27">
              <a:extLst>
                <a:ext uri="{FF2B5EF4-FFF2-40B4-BE49-F238E27FC236}">
                  <a16:creationId xmlns:a16="http://schemas.microsoft.com/office/drawing/2014/main" id="{C79179A8-96A6-470C-A974-0CD9EBD6BF70}"/>
                </a:ext>
              </a:extLst>
            </p:cNvPr>
            <p:cNvSpPr>
              <a:spLocks noChangeShapeType="1"/>
            </p:cNvSpPr>
            <p:nvPr/>
          </p:nvSpPr>
          <p:spPr bwMode="auto">
            <a:xfrm>
              <a:off x="2496" y="1488"/>
              <a:ext cx="4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4" name="Line 28">
              <a:extLst>
                <a:ext uri="{FF2B5EF4-FFF2-40B4-BE49-F238E27FC236}">
                  <a16:creationId xmlns:a16="http://schemas.microsoft.com/office/drawing/2014/main" id="{CCE71AF5-6B81-4363-B3AE-D321B8D1BB38}"/>
                </a:ext>
              </a:extLst>
            </p:cNvPr>
            <p:cNvSpPr>
              <a:spLocks noChangeShapeType="1"/>
            </p:cNvSpPr>
            <p:nvPr/>
          </p:nvSpPr>
          <p:spPr bwMode="auto">
            <a:xfrm>
              <a:off x="3120" y="206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5" name="Line 29">
              <a:extLst>
                <a:ext uri="{FF2B5EF4-FFF2-40B4-BE49-F238E27FC236}">
                  <a16:creationId xmlns:a16="http://schemas.microsoft.com/office/drawing/2014/main" id="{03A6ABB5-9EDC-4621-8071-1AF7F747B804}"/>
                </a:ext>
              </a:extLst>
            </p:cNvPr>
            <p:cNvSpPr>
              <a:spLocks noChangeShapeType="1"/>
            </p:cNvSpPr>
            <p:nvPr/>
          </p:nvSpPr>
          <p:spPr bwMode="auto">
            <a:xfrm flipH="1">
              <a:off x="2688" y="2064"/>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01406" name="Group 30">
              <a:extLst>
                <a:ext uri="{FF2B5EF4-FFF2-40B4-BE49-F238E27FC236}">
                  <a16:creationId xmlns:a16="http://schemas.microsoft.com/office/drawing/2014/main" id="{2F136A4C-69DB-40B1-BA4D-6AF2B4D6491E}"/>
                </a:ext>
              </a:extLst>
            </p:cNvPr>
            <p:cNvGrpSpPr>
              <a:grpSpLocks/>
            </p:cNvGrpSpPr>
            <p:nvPr/>
          </p:nvGrpSpPr>
          <p:grpSpPr bwMode="auto">
            <a:xfrm>
              <a:off x="720" y="3168"/>
              <a:ext cx="432" cy="288"/>
              <a:chOff x="960" y="2352"/>
              <a:chExt cx="432" cy="288"/>
            </a:xfrm>
          </p:grpSpPr>
          <p:sp>
            <p:nvSpPr>
              <p:cNvPr id="101407" name="Oval 31">
                <a:extLst>
                  <a:ext uri="{FF2B5EF4-FFF2-40B4-BE49-F238E27FC236}">
                    <a16:creationId xmlns:a16="http://schemas.microsoft.com/office/drawing/2014/main" id="{711070F3-40FE-4A96-AB8F-DD46027FCA1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08" name="Text Box 32">
                <a:extLst>
                  <a:ext uri="{FF2B5EF4-FFF2-40B4-BE49-F238E27FC236}">
                    <a16:creationId xmlns:a16="http://schemas.microsoft.com/office/drawing/2014/main" id="{81C14E04-84BE-4898-833F-2F4742CB459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01409" name="Group 33">
              <a:extLst>
                <a:ext uri="{FF2B5EF4-FFF2-40B4-BE49-F238E27FC236}">
                  <a16:creationId xmlns:a16="http://schemas.microsoft.com/office/drawing/2014/main" id="{0D2394C1-E20D-4D29-B3BD-DCA181BD8CF4}"/>
                </a:ext>
              </a:extLst>
            </p:cNvPr>
            <p:cNvGrpSpPr>
              <a:grpSpLocks/>
            </p:cNvGrpSpPr>
            <p:nvPr/>
          </p:nvGrpSpPr>
          <p:grpSpPr bwMode="auto">
            <a:xfrm>
              <a:off x="1248" y="3168"/>
              <a:ext cx="432" cy="288"/>
              <a:chOff x="960" y="2352"/>
              <a:chExt cx="432" cy="288"/>
            </a:xfrm>
          </p:grpSpPr>
          <p:sp>
            <p:nvSpPr>
              <p:cNvPr id="101410" name="Oval 34">
                <a:extLst>
                  <a:ext uri="{FF2B5EF4-FFF2-40B4-BE49-F238E27FC236}">
                    <a16:creationId xmlns:a16="http://schemas.microsoft.com/office/drawing/2014/main" id="{45639BEC-F4EA-4E6C-B68D-417D87B8641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11" name="Text Box 35">
                <a:extLst>
                  <a:ext uri="{FF2B5EF4-FFF2-40B4-BE49-F238E27FC236}">
                    <a16:creationId xmlns:a16="http://schemas.microsoft.com/office/drawing/2014/main" id="{63EAA5B4-42F0-40E1-BB31-ABD310157F6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a:t>
                </a:r>
              </a:p>
            </p:txBody>
          </p:sp>
        </p:grpSp>
        <p:grpSp>
          <p:nvGrpSpPr>
            <p:cNvPr id="101412" name="Group 36">
              <a:extLst>
                <a:ext uri="{FF2B5EF4-FFF2-40B4-BE49-F238E27FC236}">
                  <a16:creationId xmlns:a16="http://schemas.microsoft.com/office/drawing/2014/main" id="{AE42898E-548E-40F3-AAD5-5B5B83CF0BF4}"/>
                </a:ext>
              </a:extLst>
            </p:cNvPr>
            <p:cNvGrpSpPr>
              <a:grpSpLocks/>
            </p:cNvGrpSpPr>
            <p:nvPr/>
          </p:nvGrpSpPr>
          <p:grpSpPr bwMode="auto">
            <a:xfrm>
              <a:off x="1728" y="3168"/>
              <a:ext cx="432" cy="288"/>
              <a:chOff x="960" y="2352"/>
              <a:chExt cx="432" cy="288"/>
            </a:xfrm>
          </p:grpSpPr>
          <p:sp>
            <p:nvSpPr>
              <p:cNvPr id="101413" name="Oval 37">
                <a:extLst>
                  <a:ext uri="{FF2B5EF4-FFF2-40B4-BE49-F238E27FC236}">
                    <a16:creationId xmlns:a16="http://schemas.microsoft.com/office/drawing/2014/main" id="{E3E985DB-BCCD-4A7E-A099-671B1330E21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14" name="Text Box 38">
                <a:extLst>
                  <a:ext uri="{FF2B5EF4-FFF2-40B4-BE49-F238E27FC236}">
                    <a16:creationId xmlns:a16="http://schemas.microsoft.com/office/drawing/2014/main" id="{673E35AC-6632-4595-9882-902D64753F9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01415" name="Group 39">
              <a:extLst>
                <a:ext uri="{FF2B5EF4-FFF2-40B4-BE49-F238E27FC236}">
                  <a16:creationId xmlns:a16="http://schemas.microsoft.com/office/drawing/2014/main" id="{1545B575-D781-4C98-9CFA-67332BFF88FD}"/>
                </a:ext>
              </a:extLst>
            </p:cNvPr>
            <p:cNvGrpSpPr>
              <a:grpSpLocks/>
            </p:cNvGrpSpPr>
            <p:nvPr/>
          </p:nvGrpSpPr>
          <p:grpSpPr bwMode="auto">
            <a:xfrm>
              <a:off x="1872" y="2448"/>
              <a:ext cx="432" cy="288"/>
              <a:chOff x="960" y="2352"/>
              <a:chExt cx="432" cy="288"/>
            </a:xfrm>
          </p:grpSpPr>
          <p:sp>
            <p:nvSpPr>
              <p:cNvPr id="101416" name="Oval 40">
                <a:extLst>
                  <a:ext uri="{FF2B5EF4-FFF2-40B4-BE49-F238E27FC236}">
                    <a16:creationId xmlns:a16="http://schemas.microsoft.com/office/drawing/2014/main" id="{3207FD67-CA45-4D17-8D0A-DE5FF59078B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17" name="Text Box 41">
                <a:extLst>
                  <a:ext uri="{FF2B5EF4-FFF2-40B4-BE49-F238E27FC236}">
                    <a16:creationId xmlns:a16="http://schemas.microsoft.com/office/drawing/2014/main" id="{A86A1024-5988-47F2-80F5-FB184B7009C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01418" name="Group 42">
              <a:extLst>
                <a:ext uri="{FF2B5EF4-FFF2-40B4-BE49-F238E27FC236}">
                  <a16:creationId xmlns:a16="http://schemas.microsoft.com/office/drawing/2014/main" id="{D9E103F2-1202-4064-A4C7-E823C79AB147}"/>
                </a:ext>
              </a:extLst>
            </p:cNvPr>
            <p:cNvGrpSpPr>
              <a:grpSpLocks/>
            </p:cNvGrpSpPr>
            <p:nvPr/>
          </p:nvGrpSpPr>
          <p:grpSpPr bwMode="auto">
            <a:xfrm>
              <a:off x="2496" y="2448"/>
              <a:ext cx="432" cy="288"/>
              <a:chOff x="960" y="2352"/>
              <a:chExt cx="432" cy="288"/>
            </a:xfrm>
          </p:grpSpPr>
          <p:sp>
            <p:nvSpPr>
              <p:cNvPr id="101419" name="Oval 43">
                <a:extLst>
                  <a:ext uri="{FF2B5EF4-FFF2-40B4-BE49-F238E27FC236}">
                    <a16:creationId xmlns:a16="http://schemas.microsoft.com/office/drawing/2014/main" id="{57603115-E5D0-4AE5-80C2-8C88029BE48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20" name="Text Box 44">
                <a:extLst>
                  <a:ext uri="{FF2B5EF4-FFF2-40B4-BE49-F238E27FC236}">
                    <a16:creationId xmlns:a16="http://schemas.microsoft.com/office/drawing/2014/main" id="{3F774521-C186-4BCE-82EC-BA9406F6587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01421" name="Group 45">
              <a:extLst>
                <a:ext uri="{FF2B5EF4-FFF2-40B4-BE49-F238E27FC236}">
                  <a16:creationId xmlns:a16="http://schemas.microsoft.com/office/drawing/2014/main" id="{FEA6A0D7-AC48-4B0F-B2A2-6F1BAA155AE8}"/>
                </a:ext>
              </a:extLst>
            </p:cNvPr>
            <p:cNvGrpSpPr>
              <a:grpSpLocks/>
            </p:cNvGrpSpPr>
            <p:nvPr/>
          </p:nvGrpSpPr>
          <p:grpSpPr bwMode="auto">
            <a:xfrm>
              <a:off x="3312" y="2448"/>
              <a:ext cx="432" cy="288"/>
              <a:chOff x="960" y="2352"/>
              <a:chExt cx="432" cy="288"/>
            </a:xfrm>
          </p:grpSpPr>
          <p:sp>
            <p:nvSpPr>
              <p:cNvPr id="101422" name="Oval 46">
                <a:extLst>
                  <a:ext uri="{FF2B5EF4-FFF2-40B4-BE49-F238E27FC236}">
                    <a16:creationId xmlns:a16="http://schemas.microsoft.com/office/drawing/2014/main" id="{EA82A18B-B08F-406E-8F50-CC3FE3908B7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1423" name="Text Box 47">
                <a:extLst>
                  <a:ext uri="{FF2B5EF4-FFF2-40B4-BE49-F238E27FC236}">
                    <a16:creationId xmlns:a16="http://schemas.microsoft.com/office/drawing/2014/main" id="{8DD4DAD6-E73D-4DE4-A616-A55BD8FDAFF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grpSp>
      <p:sp>
        <p:nvSpPr>
          <p:cNvPr id="101424" name="Text Box 48">
            <a:extLst>
              <a:ext uri="{FF2B5EF4-FFF2-40B4-BE49-F238E27FC236}">
                <a16:creationId xmlns:a16="http://schemas.microsoft.com/office/drawing/2014/main" id="{10DB56DB-A8BF-4DC0-B195-D2DAEFF7E587}"/>
              </a:ext>
            </a:extLst>
          </p:cNvPr>
          <p:cNvSpPr txBox="1">
            <a:spLocks noChangeArrowheads="1"/>
          </p:cNvSpPr>
          <p:nvPr/>
        </p:nvSpPr>
        <p:spPr bwMode="auto">
          <a:xfrm>
            <a:off x="2819400" y="5995307"/>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15</a:t>
            </a:r>
          </a:p>
        </p:txBody>
      </p:sp>
      <p:sp>
        <p:nvSpPr>
          <p:cNvPr id="101425" name="AutoShape 49">
            <a:extLst>
              <a:ext uri="{FF2B5EF4-FFF2-40B4-BE49-F238E27FC236}">
                <a16:creationId xmlns:a16="http://schemas.microsoft.com/office/drawing/2014/main" id="{16B51CE5-13BA-4C7A-9CEA-DA17E9EBB50B}"/>
              </a:ext>
            </a:extLst>
          </p:cNvPr>
          <p:cNvSpPr>
            <a:spLocks noChangeArrowheads="1"/>
          </p:cNvSpPr>
          <p:nvPr/>
        </p:nvSpPr>
        <p:spPr bwMode="auto">
          <a:xfrm>
            <a:off x="3200400" y="5981700"/>
            <a:ext cx="228600" cy="342900"/>
          </a:xfrm>
          <a:prstGeom prst="upArrow">
            <a:avLst>
              <a:gd name="adj1" fmla="val 50000"/>
              <a:gd name="adj2" fmla="val 41327"/>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9851F61-DC95-4D42-89E4-D6F817F09D27}"/>
              </a:ext>
            </a:extLst>
          </p:cNvPr>
          <p:cNvSpPr>
            <a:spLocks noGrp="1" noChangeArrowheads="1"/>
          </p:cNvSpPr>
          <p:nvPr>
            <p:ph type="title"/>
          </p:nvPr>
        </p:nvSpPr>
        <p:spPr/>
        <p:txBody>
          <a:bodyPr/>
          <a:lstStyle/>
          <a:p>
            <a:r>
              <a:rPr lang="en-US" altLang="ti-ET"/>
              <a:t>IncreaseElement</a:t>
            </a:r>
          </a:p>
        </p:txBody>
      </p:sp>
      <p:sp>
        <p:nvSpPr>
          <p:cNvPr id="105475" name="Rectangle 3">
            <a:extLst>
              <a:ext uri="{FF2B5EF4-FFF2-40B4-BE49-F238E27FC236}">
                <a16:creationId xmlns:a16="http://schemas.microsoft.com/office/drawing/2014/main" id="{366B79C9-9B1B-4956-A088-0E44B5EDC8EE}"/>
              </a:ext>
            </a:extLst>
          </p:cNvPr>
          <p:cNvSpPr>
            <a:spLocks noGrp="1" noChangeArrowheads="1"/>
          </p:cNvSpPr>
          <p:nvPr>
            <p:ph type="body" idx="1"/>
          </p:nvPr>
        </p:nvSpPr>
        <p:spPr>
          <a:xfrm>
            <a:off x="457200" y="1719263"/>
            <a:ext cx="8229600" cy="566737"/>
          </a:xfrm>
        </p:spPr>
        <p:txBody>
          <a:bodyPr/>
          <a:lstStyle/>
          <a:p>
            <a:r>
              <a:rPr lang="en-US" altLang="ti-ET"/>
              <a:t>Increase the value of element </a:t>
            </a:r>
            <a:r>
              <a:rPr lang="en-US" altLang="ti-ET" i="1"/>
              <a:t>x</a:t>
            </a:r>
            <a:r>
              <a:rPr lang="en-US" altLang="ti-ET"/>
              <a:t> to </a:t>
            </a:r>
            <a:r>
              <a:rPr lang="en-US" altLang="ti-ET" i="1"/>
              <a:t>val</a:t>
            </a:r>
          </a:p>
        </p:txBody>
      </p:sp>
      <p:grpSp>
        <p:nvGrpSpPr>
          <p:cNvPr id="105477" name="Group 5">
            <a:extLst>
              <a:ext uri="{FF2B5EF4-FFF2-40B4-BE49-F238E27FC236}">
                <a16:creationId xmlns:a16="http://schemas.microsoft.com/office/drawing/2014/main" id="{C8FA6364-6725-468C-AD0B-181E0891AEDF}"/>
              </a:ext>
            </a:extLst>
          </p:cNvPr>
          <p:cNvGrpSpPr>
            <a:grpSpLocks/>
          </p:cNvGrpSpPr>
          <p:nvPr/>
        </p:nvGrpSpPr>
        <p:grpSpPr bwMode="auto">
          <a:xfrm>
            <a:off x="4343400" y="2438400"/>
            <a:ext cx="838200" cy="457200"/>
            <a:chOff x="2016" y="1152"/>
            <a:chExt cx="528" cy="288"/>
          </a:xfrm>
        </p:grpSpPr>
        <p:sp>
          <p:nvSpPr>
            <p:cNvPr id="105478" name="Oval 6">
              <a:extLst>
                <a:ext uri="{FF2B5EF4-FFF2-40B4-BE49-F238E27FC236}">
                  <a16:creationId xmlns:a16="http://schemas.microsoft.com/office/drawing/2014/main" id="{48300693-4F8E-470D-8836-FB148E899200}"/>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79" name="Text Box 7">
              <a:extLst>
                <a:ext uri="{FF2B5EF4-FFF2-40B4-BE49-F238E27FC236}">
                  <a16:creationId xmlns:a16="http://schemas.microsoft.com/office/drawing/2014/main" id="{7FB53471-2216-4E7C-BD2D-CDE57CD20EDC}"/>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5480" name="Text Box 8">
              <a:extLst>
                <a:ext uri="{FF2B5EF4-FFF2-40B4-BE49-F238E27FC236}">
                  <a16:creationId xmlns:a16="http://schemas.microsoft.com/office/drawing/2014/main" id="{EAD19EA3-47F9-422A-95C1-AC70FC1C841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05481" name="Group 9">
            <a:extLst>
              <a:ext uri="{FF2B5EF4-FFF2-40B4-BE49-F238E27FC236}">
                <a16:creationId xmlns:a16="http://schemas.microsoft.com/office/drawing/2014/main" id="{867ACE4E-0265-4799-BF82-97080C554D35}"/>
              </a:ext>
            </a:extLst>
          </p:cNvPr>
          <p:cNvGrpSpPr>
            <a:grpSpLocks/>
          </p:cNvGrpSpPr>
          <p:nvPr/>
        </p:nvGrpSpPr>
        <p:grpSpPr bwMode="auto">
          <a:xfrm>
            <a:off x="3200400" y="3352800"/>
            <a:ext cx="838200" cy="457200"/>
            <a:chOff x="2016" y="1152"/>
            <a:chExt cx="528" cy="288"/>
          </a:xfrm>
        </p:grpSpPr>
        <p:sp>
          <p:nvSpPr>
            <p:cNvPr id="105482" name="Oval 10">
              <a:extLst>
                <a:ext uri="{FF2B5EF4-FFF2-40B4-BE49-F238E27FC236}">
                  <a16:creationId xmlns:a16="http://schemas.microsoft.com/office/drawing/2014/main" id="{6519C234-59C6-4194-B1AF-2B324F80678D}"/>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83" name="Text Box 11">
              <a:extLst>
                <a:ext uri="{FF2B5EF4-FFF2-40B4-BE49-F238E27FC236}">
                  <a16:creationId xmlns:a16="http://schemas.microsoft.com/office/drawing/2014/main" id="{C0C37CC3-D637-4BEC-B3AE-D01430E4F7B1}"/>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5484" name="Text Box 12">
              <a:extLst>
                <a:ext uri="{FF2B5EF4-FFF2-40B4-BE49-F238E27FC236}">
                  <a16:creationId xmlns:a16="http://schemas.microsoft.com/office/drawing/2014/main" id="{F8A5E023-4267-4A20-95E8-59F62BC7A90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05485" name="Group 13">
            <a:extLst>
              <a:ext uri="{FF2B5EF4-FFF2-40B4-BE49-F238E27FC236}">
                <a16:creationId xmlns:a16="http://schemas.microsoft.com/office/drawing/2014/main" id="{1D8A6CB2-3BC4-4498-9582-13B1F53BEE8A}"/>
              </a:ext>
            </a:extLst>
          </p:cNvPr>
          <p:cNvGrpSpPr>
            <a:grpSpLocks/>
          </p:cNvGrpSpPr>
          <p:nvPr/>
        </p:nvGrpSpPr>
        <p:grpSpPr bwMode="auto">
          <a:xfrm>
            <a:off x="5334000" y="3352800"/>
            <a:ext cx="838200" cy="457200"/>
            <a:chOff x="2016" y="1152"/>
            <a:chExt cx="528" cy="288"/>
          </a:xfrm>
        </p:grpSpPr>
        <p:sp>
          <p:nvSpPr>
            <p:cNvPr id="105486" name="Oval 14">
              <a:extLst>
                <a:ext uri="{FF2B5EF4-FFF2-40B4-BE49-F238E27FC236}">
                  <a16:creationId xmlns:a16="http://schemas.microsoft.com/office/drawing/2014/main" id="{2E9757FC-609B-48A3-A64F-221C3AA56CFF}"/>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87" name="Text Box 15">
              <a:extLst>
                <a:ext uri="{FF2B5EF4-FFF2-40B4-BE49-F238E27FC236}">
                  <a16:creationId xmlns:a16="http://schemas.microsoft.com/office/drawing/2014/main" id="{C3456840-55AE-47BF-BFA4-D5A4890B0F92}"/>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5488" name="Text Box 16">
              <a:extLst>
                <a:ext uri="{FF2B5EF4-FFF2-40B4-BE49-F238E27FC236}">
                  <a16:creationId xmlns:a16="http://schemas.microsoft.com/office/drawing/2014/main" id="{3C35B7B1-8297-40C3-B7B0-916C4313045B}"/>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05489" name="Text Box 17">
            <a:extLst>
              <a:ext uri="{FF2B5EF4-FFF2-40B4-BE49-F238E27FC236}">
                <a16:creationId xmlns:a16="http://schemas.microsoft.com/office/drawing/2014/main" id="{14F11C3C-A3BB-45EB-BB94-3D005E6342D6}"/>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05490" name="Group 18">
            <a:extLst>
              <a:ext uri="{FF2B5EF4-FFF2-40B4-BE49-F238E27FC236}">
                <a16:creationId xmlns:a16="http://schemas.microsoft.com/office/drawing/2014/main" id="{F230E913-7476-4344-8B63-B36AEEBE87CF}"/>
              </a:ext>
            </a:extLst>
          </p:cNvPr>
          <p:cNvGrpSpPr>
            <a:grpSpLocks/>
          </p:cNvGrpSpPr>
          <p:nvPr/>
        </p:nvGrpSpPr>
        <p:grpSpPr bwMode="auto">
          <a:xfrm>
            <a:off x="2667000" y="4343400"/>
            <a:ext cx="685800" cy="457200"/>
            <a:chOff x="960" y="2352"/>
            <a:chExt cx="432" cy="288"/>
          </a:xfrm>
        </p:grpSpPr>
        <p:sp>
          <p:nvSpPr>
            <p:cNvPr id="105491" name="Oval 19">
              <a:extLst>
                <a:ext uri="{FF2B5EF4-FFF2-40B4-BE49-F238E27FC236}">
                  <a16:creationId xmlns:a16="http://schemas.microsoft.com/office/drawing/2014/main" id="{08CB13D1-0427-4B2A-BB10-20EB90B2416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2" name="Text Box 20">
              <a:extLst>
                <a:ext uri="{FF2B5EF4-FFF2-40B4-BE49-F238E27FC236}">
                  <a16:creationId xmlns:a16="http://schemas.microsoft.com/office/drawing/2014/main" id="{F57838A6-C827-4F28-AB4F-09473D07315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105493" name="Line 21">
            <a:extLst>
              <a:ext uri="{FF2B5EF4-FFF2-40B4-BE49-F238E27FC236}">
                <a16:creationId xmlns:a16="http://schemas.microsoft.com/office/drawing/2014/main" id="{C84231BF-BA5F-4EAB-8337-1E5AF7BE7097}"/>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4" name="Line 22">
            <a:extLst>
              <a:ext uri="{FF2B5EF4-FFF2-40B4-BE49-F238E27FC236}">
                <a16:creationId xmlns:a16="http://schemas.microsoft.com/office/drawing/2014/main" id="{65F11B01-D0DC-4689-B913-5E565E30DDE6}"/>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5" name="Line 23">
            <a:extLst>
              <a:ext uri="{FF2B5EF4-FFF2-40B4-BE49-F238E27FC236}">
                <a16:creationId xmlns:a16="http://schemas.microsoft.com/office/drawing/2014/main" id="{47D920B2-65E4-4E1C-8302-6006496AD014}"/>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6" name="Line 24">
            <a:extLst>
              <a:ext uri="{FF2B5EF4-FFF2-40B4-BE49-F238E27FC236}">
                <a16:creationId xmlns:a16="http://schemas.microsoft.com/office/drawing/2014/main" id="{E8496034-2DE1-4B54-9CAD-D9D8C045E99D}"/>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7" name="Line 25">
            <a:extLst>
              <a:ext uri="{FF2B5EF4-FFF2-40B4-BE49-F238E27FC236}">
                <a16:creationId xmlns:a16="http://schemas.microsoft.com/office/drawing/2014/main" id="{981D9D1B-ED19-4BB7-B9A8-FC2FD52ED119}"/>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8" name="Line 26">
            <a:extLst>
              <a:ext uri="{FF2B5EF4-FFF2-40B4-BE49-F238E27FC236}">
                <a16:creationId xmlns:a16="http://schemas.microsoft.com/office/drawing/2014/main" id="{656214CE-B1BA-4135-9581-CD55CD69F106}"/>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499" name="Line 27">
            <a:extLst>
              <a:ext uri="{FF2B5EF4-FFF2-40B4-BE49-F238E27FC236}">
                <a16:creationId xmlns:a16="http://schemas.microsoft.com/office/drawing/2014/main" id="{30AFD1E8-8E8C-425F-BA42-3452F1C7BF70}"/>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00" name="Line 28">
            <a:extLst>
              <a:ext uri="{FF2B5EF4-FFF2-40B4-BE49-F238E27FC236}">
                <a16:creationId xmlns:a16="http://schemas.microsoft.com/office/drawing/2014/main" id="{9412E1B9-C541-4598-8DAE-5CA73714F6B5}"/>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01" name="Line 29">
            <a:extLst>
              <a:ext uri="{FF2B5EF4-FFF2-40B4-BE49-F238E27FC236}">
                <a16:creationId xmlns:a16="http://schemas.microsoft.com/office/drawing/2014/main" id="{DF2D5FA0-99D6-45A8-BFCD-4E5D325A3DB8}"/>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05502" name="Group 30">
            <a:extLst>
              <a:ext uri="{FF2B5EF4-FFF2-40B4-BE49-F238E27FC236}">
                <a16:creationId xmlns:a16="http://schemas.microsoft.com/office/drawing/2014/main" id="{51A07817-A219-4390-AC1C-F8C165434845}"/>
              </a:ext>
            </a:extLst>
          </p:cNvPr>
          <p:cNvGrpSpPr>
            <a:grpSpLocks/>
          </p:cNvGrpSpPr>
          <p:nvPr/>
        </p:nvGrpSpPr>
        <p:grpSpPr bwMode="auto">
          <a:xfrm>
            <a:off x="2133600" y="5486400"/>
            <a:ext cx="685800" cy="457200"/>
            <a:chOff x="960" y="2352"/>
            <a:chExt cx="432" cy="288"/>
          </a:xfrm>
        </p:grpSpPr>
        <p:sp>
          <p:nvSpPr>
            <p:cNvPr id="105503" name="Oval 31">
              <a:extLst>
                <a:ext uri="{FF2B5EF4-FFF2-40B4-BE49-F238E27FC236}">
                  <a16:creationId xmlns:a16="http://schemas.microsoft.com/office/drawing/2014/main" id="{7D3A4185-BE3E-4D26-AE3D-E869D73C89B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04" name="Text Box 32">
              <a:extLst>
                <a:ext uri="{FF2B5EF4-FFF2-40B4-BE49-F238E27FC236}">
                  <a16:creationId xmlns:a16="http://schemas.microsoft.com/office/drawing/2014/main" id="{DD69A3E6-9F18-470E-B5F7-F8F503449D1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105506" name="Oval 34">
            <a:extLst>
              <a:ext uri="{FF2B5EF4-FFF2-40B4-BE49-F238E27FC236}">
                <a16:creationId xmlns:a16="http://schemas.microsoft.com/office/drawing/2014/main" id="{820E671E-B6CA-485E-B2DD-F510C3881AA4}"/>
              </a:ext>
            </a:extLst>
          </p:cNvPr>
          <p:cNvSpPr>
            <a:spLocks noChangeArrowheads="1"/>
          </p:cNvSpPr>
          <p:nvPr/>
        </p:nvSpPr>
        <p:spPr bwMode="auto">
          <a:xfrm>
            <a:off x="2971800" y="5486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07" name="Text Box 35">
            <a:extLst>
              <a:ext uri="{FF2B5EF4-FFF2-40B4-BE49-F238E27FC236}">
                <a16:creationId xmlns:a16="http://schemas.microsoft.com/office/drawing/2014/main" id="{3F329563-0AED-4FB1-A070-7D7056A9A329}"/>
              </a:ext>
            </a:extLst>
          </p:cNvPr>
          <p:cNvSpPr txBox="1">
            <a:spLocks noChangeArrowheads="1"/>
          </p:cNvSpPr>
          <p:nvPr/>
        </p:nvSpPr>
        <p:spPr bwMode="auto">
          <a:xfrm>
            <a:off x="3048000" y="556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15</a:t>
            </a:r>
          </a:p>
        </p:txBody>
      </p:sp>
      <p:grpSp>
        <p:nvGrpSpPr>
          <p:cNvPr id="105508" name="Group 36">
            <a:extLst>
              <a:ext uri="{FF2B5EF4-FFF2-40B4-BE49-F238E27FC236}">
                <a16:creationId xmlns:a16="http://schemas.microsoft.com/office/drawing/2014/main" id="{0BC08254-2B9F-44AD-B97A-F3957B27D228}"/>
              </a:ext>
            </a:extLst>
          </p:cNvPr>
          <p:cNvGrpSpPr>
            <a:grpSpLocks/>
          </p:cNvGrpSpPr>
          <p:nvPr/>
        </p:nvGrpSpPr>
        <p:grpSpPr bwMode="auto">
          <a:xfrm>
            <a:off x="3733800" y="5486400"/>
            <a:ext cx="685800" cy="457200"/>
            <a:chOff x="960" y="2352"/>
            <a:chExt cx="432" cy="288"/>
          </a:xfrm>
        </p:grpSpPr>
        <p:sp>
          <p:nvSpPr>
            <p:cNvPr id="105509" name="Oval 37">
              <a:extLst>
                <a:ext uri="{FF2B5EF4-FFF2-40B4-BE49-F238E27FC236}">
                  <a16:creationId xmlns:a16="http://schemas.microsoft.com/office/drawing/2014/main" id="{473EA5DE-1CCB-426D-8930-7D6CF8BF2C0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10" name="Text Box 38">
              <a:extLst>
                <a:ext uri="{FF2B5EF4-FFF2-40B4-BE49-F238E27FC236}">
                  <a16:creationId xmlns:a16="http://schemas.microsoft.com/office/drawing/2014/main" id="{9077C751-D46D-40FE-B5DC-99E917C44E9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05511" name="Group 39">
            <a:extLst>
              <a:ext uri="{FF2B5EF4-FFF2-40B4-BE49-F238E27FC236}">
                <a16:creationId xmlns:a16="http://schemas.microsoft.com/office/drawing/2014/main" id="{53525A32-D721-4192-872B-54A8DEC30241}"/>
              </a:ext>
            </a:extLst>
          </p:cNvPr>
          <p:cNvGrpSpPr>
            <a:grpSpLocks/>
          </p:cNvGrpSpPr>
          <p:nvPr/>
        </p:nvGrpSpPr>
        <p:grpSpPr bwMode="auto">
          <a:xfrm>
            <a:off x="3962400" y="4343400"/>
            <a:ext cx="685800" cy="457200"/>
            <a:chOff x="960" y="2352"/>
            <a:chExt cx="432" cy="288"/>
          </a:xfrm>
        </p:grpSpPr>
        <p:sp>
          <p:nvSpPr>
            <p:cNvPr id="105512" name="Oval 40">
              <a:extLst>
                <a:ext uri="{FF2B5EF4-FFF2-40B4-BE49-F238E27FC236}">
                  <a16:creationId xmlns:a16="http://schemas.microsoft.com/office/drawing/2014/main" id="{D790E534-1381-41DE-944B-75EB7AE9E59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13" name="Text Box 41">
              <a:extLst>
                <a:ext uri="{FF2B5EF4-FFF2-40B4-BE49-F238E27FC236}">
                  <a16:creationId xmlns:a16="http://schemas.microsoft.com/office/drawing/2014/main" id="{8C7562CC-B81B-49F9-82C8-D91B4D0E9E9B}"/>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05514" name="Group 42">
            <a:extLst>
              <a:ext uri="{FF2B5EF4-FFF2-40B4-BE49-F238E27FC236}">
                <a16:creationId xmlns:a16="http://schemas.microsoft.com/office/drawing/2014/main" id="{FCBAB985-E919-4636-BB22-7DD828C81EEC}"/>
              </a:ext>
            </a:extLst>
          </p:cNvPr>
          <p:cNvGrpSpPr>
            <a:grpSpLocks/>
          </p:cNvGrpSpPr>
          <p:nvPr/>
        </p:nvGrpSpPr>
        <p:grpSpPr bwMode="auto">
          <a:xfrm>
            <a:off x="4953000" y="4343400"/>
            <a:ext cx="685800" cy="457200"/>
            <a:chOff x="960" y="2352"/>
            <a:chExt cx="432" cy="288"/>
          </a:xfrm>
        </p:grpSpPr>
        <p:sp>
          <p:nvSpPr>
            <p:cNvPr id="105515" name="Oval 43">
              <a:extLst>
                <a:ext uri="{FF2B5EF4-FFF2-40B4-BE49-F238E27FC236}">
                  <a16:creationId xmlns:a16="http://schemas.microsoft.com/office/drawing/2014/main" id="{D546EFBD-BF69-41CF-B133-74370E9538D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16" name="Text Box 44">
              <a:extLst>
                <a:ext uri="{FF2B5EF4-FFF2-40B4-BE49-F238E27FC236}">
                  <a16:creationId xmlns:a16="http://schemas.microsoft.com/office/drawing/2014/main" id="{04B0C0A1-5A7C-45C9-A813-32F4D543447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05517" name="Group 45">
            <a:extLst>
              <a:ext uri="{FF2B5EF4-FFF2-40B4-BE49-F238E27FC236}">
                <a16:creationId xmlns:a16="http://schemas.microsoft.com/office/drawing/2014/main" id="{B8FCF6E1-BE8B-43FD-98F5-60722018EE44}"/>
              </a:ext>
            </a:extLst>
          </p:cNvPr>
          <p:cNvGrpSpPr>
            <a:grpSpLocks/>
          </p:cNvGrpSpPr>
          <p:nvPr/>
        </p:nvGrpSpPr>
        <p:grpSpPr bwMode="auto">
          <a:xfrm>
            <a:off x="6248400" y="4343400"/>
            <a:ext cx="685800" cy="457200"/>
            <a:chOff x="960" y="2352"/>
            <a:chExt cx="432" cy="288"/>
          </a:xfrm>
        </p:grpSpPr>
        <p:sp>
          <p:nvSpPr>
            <p:cNvPr id="105518" name="Oval 46">
              <a:extLst>
                <a:ext uri="{FF2B5EF4-FFF2-40B4-BE49-F238E27FC236}">
                  <a16:creationId xmlns:a16="http://schemas.microsoft.com/office/drawing/2014/main" id="{00B1261E-EA37-4259-A876-20BAEE37C80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5519" name="Text Box 47">
              <a:extLst>
                <a:ext uri="{FF2B5EF4-FFF2-40B4-BE49-F238E27FC236}">
                  <a16:creationId xmlns:a16="http://schemas.microsoft.com/office/drawing/2014/main" id="{D10C79C0-EC13-4734-9BA5-D841F5F55507}"/>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5342927-65E0-4106-BA64-0C8910FB29AC}"/>
              </a:ext>
            </a:extLst>
          </p:cNvPr>
          <p:cNvSpPr>
            <a:spLocks noGrp="1" noChangeArrowheads="1"/>
          </p:cNvSpPr>
          <p:nvPr>
            <p:ph type="title"/>
          </p:nvPr>
        </p:nvSpPr>
        <p:spPr/>
        <p:txBody>
          <a:bodyPr/>
          <a:lstStyle/>
          <a:p>
            <a:r>
              <a:rPr lang="en-US" altLang="ti-ET"/>
              <a:t>IncreaseElement</a:t>
            </a:r>
          </a:p>
        </p:txBody>
      </p:sp>
      <p:sp>
        <p:nvSpPr>
          <p:cNvPr id="106499" name="Rectangle 3">
            <a:extLst>
              <a:ext uri="{FF2B5EF4-FFF2-40B4-BE49-F238E27FC236}">
                <a16:creationId xmlns:a16="http://schemas.microsoft.com/office/drawing/2014/main" id="{068A4F08-B137-4BAD-B470-48CFD0C16F76}"/>
              </a:ext>
            </a:extLst>
          </p:cNvPr>
          <p:cNvSpPr>
            <a:spLocks noGrp="1" noChangeArrowheads="1"/>
          </p:cNvSpPr>
          <p:nvPr>
            <p:ph type="body" idx="1"/>
          </p:nvPr>
        </p:nvSpPr>
        <p:spPr>
          <a:xfrm>
            <a:off x="457200" y="1719263"/>
            <a:ext cx="8229600" cy="566737"/>
          </a:xfrm>
        </p:spPr>
        <p:txBody>
          <a:bodyPr/>
          <a:lstStyle/>
          <a:p>
            <a:r>
              <a:rPr lang="en-US" altLang="ti-ET"/>
              <a:t>Increase the value of element </a:t>
            </a:r>
            <a:r>
              <a:rPr lang="en-US" altLang="ti-ET" i="1"/>
              <a:t>x</a:t>
            </a:r>
            <a:r>
              <a:rPr lang="en-US" altLang="ti-ET"/>
              <a:t> to </a:t>
            </a:r>
            <a:r>
              <a:rPr lang="en-US" altLang="ti-ET" i="1"/>
              <a:t>val</a:t>
            </a:r>
          </a:p>
        </p:txBody>
      </p:sp>
      <p:grpSp>
        <p:nvGrpSpPr>
          <p:cNvPr id="106500" name="Group 4">
            <a:extLst>
              <a:ext uri="{FF2B5EF4-FFF2-40B4-BE49-F238E27FC236}">
                <a16:creationId xmlns:a16="http://schemas.microsoft.com/office/drawing/2014/main" id="{1552B195-2EF4-491B-A0E8-35F3E7853839}"/>
              </a:ext>
            </a:extLst>
          </p:cNvPr>
          <p:cNvGrpSpPr>
            <a:grpSpLocks/>
          </p:cNvGrpSpPr>
          <p:nvPr/>
        </p:nvGrpSpPr>
        <p:grpSpPr bwMode="auto">
          <a:xfrm>
            <a:off x="4343400" y="2438400"/>
            <a:ext cx="838200" cy="457200"/>
            <a:chOff x="2016" y="1152"/>
            <a:chExt cx="528" cy="288"/>
          </a:xfrm>
        </p:grpSpPr>
        <p:sp>
          <p:nvSpPr>
            <p:cNvPr id="106501" name="Oval 5">
              <a:extLst>
                <a:ext uri="{FF2B5EF4-FFF2-40B4-BE49-F238E27FC236}">
                  <a16:creationId xmlns:a16="http://schemas.microsoft.com/office/drawing/2014/main" id="{505412A4-3496-4F61-AA86-B4045E41842E}"/>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02" name="Text Box 6">
              <a:extLst>
                <a:ext uri="{FF2B5EF4-FFF2-40B4-BE49-F238E27FC236}">
                  <a16:creationId xmlns:a16="http://schemas.microsoft.com/office/drawing/2014/main" id="{6158081A-2F9C-4F4F-8A08-860980879593}"/>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6503" name="Text Box 7">
              <a:extLst>
                <a:ext uri="{FF2B5EF4-FFF2-40B4-BE49-F238E27FC236}">
                  <a16:creationId xmlns:a16="http://schemas.microsoft.com/office/drawing/2014/main" id="{88037609-EF66-434D-A1D6-C7686239598F}"/>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06504" name="Group 8">
            <a:extLst>
              <a:ext uri="{FF2B5EF4-FFF2-40B4-BE49-F238E27FC236}">
                <a16:creationId xmlns:a16="http://schemas.microsoft.com/office/drawing/2014/main" id="{57C91039-B50A-4381-A76E-0F24CC18630A}"/>
              </a:ext>
            </a:extLst>
          </p:cNvPr>
          <p:cNvGrpSpPr>
            <a:grpSpLocks/>
          </p:cNvGrpSpPr>
          <p:nvPr/>
        </p:nvGrpSpPr>
        <p:grpSpPr bwMode="auto">
          <a:xfrm>
            <a:off x="3200400" y="3352800"/>
            <a:ext cx="838200" cy="457200"/>
            <a:chOff x="2016" y="1152"/>
            <a:chExt cx="528" cy="288"/>
          </a:xfrm>
        </p:grpSpPr>
        <p:sp>
          <p:nvSpPr>
            <p:cNvPr id="106505" name="Oval 9">
              <a:extLst>
                <a:ext uri="{FF2B5EF4-FFF2-40B4-BE49-F238E27FC236}">
                  <a16:creationId xmlns:a16="http://schemas.microsoft.com/office/drawing/2014/main" id="{3AC9733E-57EE-46C0-B67F-7739CCAB3748}"/>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06" name="Text Box 10">
              <a:extLst>
                <a:ext uri="{FF2B5EF4-FFF2-40B4-BE49-F238E27FC236}">
                  <a16:creationId xmlns:a16="http://schemas.microsoft.com/office/drawing/2014/main" id="{F86A5EE6-C36F-47F0-A6B5-579D547515FD}"/>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6507" name="Text Box 11">
              <a:extLst>
                <a:ext uri="{FF2B5EF4-FFF2-40B4-BE49-F238E27FC236}">
                  <a16:creationId xmlns:a16="http://schemas.microsoft.com/office/drawing/2014/main" id="{8DDF3299-0E0B-4FD1-A2E2-F161CF259E81}"/>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06508" name="Group 12">
            <a:extLst>
              <a:ext uri="{FF2B5EF4-FFF2-40B4-BE49-F238E27FC236}">
                <a16:creationId xmlns:a16="http://schemas.microsoft.com/office/drawing/2014/main" id="{7F29E2BE-5A85-4F1E-AB62-ABFA342931F8}"/>
              </a:ext>
            </a:extLst>
          </p:cNvPr>
          <p:cNvGrpSpPr>
            <a:grpSpLocks/>
          </p:cNvGrpSpPr>
          <p:nvPr/>
        </p:nvGrpSpPr>
        <p:grpSpPr bwMode="auto">
          <a:xfrm>
            <a:off x="5334000" y="3352800"/>
            <a:ext cx="838200" cy="457200"/>
            <a:chOff x="2016" y="1152"/>
            <a:chExt cx="528" cy="288"/>
          </a:xfrm>
        </p:grpSpPr>
        <p:sp>
          <p:nvSpPr>
            <p:cNvPr id="106509" name="Oval 13">
              <a:extLst>
                <a:ext uri="{FF2B5EF4-FFF2-40B4-BE49-F238E27FC236}">
                  <a16:creationId xmlns:a16="http://schemas.microsoft.com/office/drawing/2014/main" id="{05B48EDB-49DF-4610-AE15-EC33260ACB3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10" name="Text Box 14">
              <a:extLst>
                <a:ext uri="{FF2B5EF4-FFF2-40B4-BE49-F238E27FC236}">
                  <a16:creationId xmlns:a16="http://schemas.microsoft.com/office/drawing/2014/main" id="{0F617EA1-E503-419E-A7D5-5DA7F3070836}"/>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6511" name="Text Box 15">
              <a:extLst>
                <a:ext uri="{FF2B5EF4-FFF2-40B4-BE49-F238E27FC236}">
                  <a16:creationId xmlns:a16="http://schemas.microsoft.com/office/drawing/2014/main" id="{0DEBCB69-F51D-44B7-BDE9-43A1D6BDEF9A}"/>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06512" name="Text Box 16">
            <a:extLst>
              <a:ext uri="{FF2B5EF4-FFF2-40B4-BE49-F238E27FC236}">
                <a16:creationId xmlns:a16="http://schemas.microsoft.com/office/drawing/2014/main" id="{34A83989-FF52-43B9-A171-749021CA727D}"/>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6514" name="Oval 18">
            <a:extLst>
              <a:ext uri="{FF2B5EF4-FFF2-40B4-BE49-F238E27FC236}">
                <a16:creationId xmlns:a16="http://schemas.microsoft.com/office/drawing/2014/main" id="{BBD67789-3895-42E1-99F9-B64D7CEFB682}"/>
              </a:ext>
            </a:extLst>
          </p:cNvPr>
          <p:cNvSpPr>
            <a:spLocks noChangeArrowheads="1"/>
          </p:cNvSpPr>
          <p:nvPr/>
        </p:nvSpPr>
        <p:spPr bwMode="auto">
          <a:xfrm>
            <a:off x="2667000" y="4343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15" name="Text Box 19">
            <a:extLst>
              <a:ext uri="{FF2B5EF4-FFF2-40B4-BE49-F238E27FC236}">
                <a16:creationId xmlns:a16="http://schemas.microsoft.com/office/drawing/2014/main" id="{10F6C6DE-1B8E-4B98-AD89-7BEEF6116CC5}"/>
              </a:ext>
            </a:extLst>
          </p:cNvPr>
          <p:cNvSpPr txBox="1">
            <a:spLocks noChangeArrowheads="1"/>
          </p:cNvSpPr>
          <p:nvPr/>
        </p:nvSpPr>
        <p:spPr bwMode="auto">
          <a:xfrm>
            <a:off x="2743200" y="4419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15</a:t>
            </a:r>
          </a:p>
        </p:txBody>
      </p:sp>
      <p:sp>
        <p:nvSpPr>
          <p:cNvPr id="106516" name="Line 20">
            <a:extLst>
              <a:ext uri="{FF2B5EF4-FFF2-40B4-BE49-F238E27FC236}">
                <a16:creationId xmlns:a16="http://schemas.microsoft.com/office/drawing/2014/main" id="{A7A86B97-737F-4F46-B5DC-B96D89CE1DAE}"/>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17" name="Line 21">
            <a:extLst>
              <a:ext uri="{FF2B5EF4-FFF2-40B4-BE49-F238E27FC236}">
                <a16:creationId xmlns:a16="http://schemas.microsoft.com/office/drawing/2014/main" id="{38C52326-CBDA-4B49-BB77-8134B5F6D8FE}"/>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18" name="Line 22">
            <a:extLst>
              <a:ext uri="{FF2B5EF4-FFF2-40B4-BE49-F238E27FC236}">
                <a16:creationId xmlns:a16="http://schemas.microsoft.com/office/drawing/2014/main" id="{E0132B2D-0CEA-48AB-A77E-9F786E403578}"/>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19" name="Line 23">
            <a:extLst>
              <a:ext uri="{FF2B5EF4-FFF2-40B4-BE49-F238E27FC236}">
                <a16:creationId xmlns:a16="http://schemas.microsoft.com/office/drawing/2014/main" id="{DE6AA033-96C4-4C10-968A-12A0D5BF7A4F}"/>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0" name="Line 24">
            <a:extLst>
              <a:ext uri="{FF2B5EF4-FFF2-40B4-BE49-F238E27FC236}">
                <a16:creationId xmlns:a16="http://schemas.microsoft.com/office/drawing/2014/main" id="{BD50AF30-BE86-4A3A-BCB4-31F472A6DE01}"/>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1" name="Line 25">
            <a:extLst>
              <a:ext uri="{FF2B5EF4-FFF2-40B4-BE49-F238E27FC236}">
                <a16:creationId xmlns:a16="http://schemas.microsoft.com/office/drawing/2014/main" id="{71C84278-E1B7-479C-BAF7-06D9B23D773C}"/>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2" name="Line 26">
            <a:extLst>
              <a:ext uri="{FF2B5EF4-FFF2-40B4-BE49-F238E27FC236}">
                <a16:creationId xmlns:a16="http://schemas.microsoft.com/office/drawing/2014/main" id="{8839543A-6570-490A-BAE4-0686E5EC38DD}"/>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3" name="Line 27">
            <a:extLst>
              <a:ext uri="{FF2B5EF4-FFF2-40B4-BE49-F238E27FC236}">
                <a16:creationId xmlns:a16="http://schemas.microsoft.com/office/drawing/2014/main" id="{F52768DE-1D30-46FC-9C12-287770381D7E}"/>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4" name="Line 28">
            <a:extLst>
              <a:ext uri="{FF2B5EF4-FFF2-40B4-BE49-F238E27FC236}">
                <a16:creationId xmlns:a16="http://schemas.microsoft.com/office/drawing/2014/main" id="{9FC3750A-781F-4321-829D-8E0998441599}"/>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06525" name="Group 29">
            <a:extLst>
              <a:ext uri="{FF2B5EF4-FFF2-40B4-BE49-F238E27FC236}">
                <a16:creationId xmlns:a16="http://schemas.microsoft.com/office/drawing/2014/main" id="{9B950993-8D0D-4AF5-9302-8E8ECE78FCD9}"/>
              </a:ext>
            </a:extLst>
          </p:cNvPr>
          <p:cNvGrpSpPr>
            <a:grpSpLocks/>
          </p:cNvGrpSpPr>
          <p:nvPr/>
        </p:nvGrpSpPr>
        <p:grpSpPr bwMode="auto">
          <a:xfrm>
            <a:off x="2133600" y="5486400"/>
            <a:ext cx="685800" cy="457200"/>
            <a:chOff x="960" y="2352"/>
            <a:chExt cx="432" cy="288"/>
          </a:xfrm>
        </p:grpSpPr>
        <p:sp>
          <p:nvSpPr>
            <p:cNvPr id="106526" name="Oval 30">
              <a:extLst>
                <a:ext uri="{FF2B5EF4-FFF2-40B4-BE49-F238E27FC236}">
                  <a16:creationId xmlns:a16="http://schemas.microsoft.com/office/drawing/2014/main" id="{3844C9C7-4EA8-4D52-BB5B-DAEB3A8B646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7" name="Text Box 31">
              <a:extLst>
                <a:ext uri="{FF2B5EF4-FFF2-40B4-BE49-F238E27FC236}">
                  <a16:creationId xmlns:a16="http://schemas.microsoft.com/office/drawing/2014/main" id="{E732BEB6-11F5-4C27-8C06-8363A801838B}"/>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106528" name="Oval 32">
            <a:extLst>
              <a:ext uri="{FF2B5EF4-FFF2-40B4-BE49-F238E27FC236}">
                <a16:creationId xmlns:a16="http://schemas.microsoft.com/office/drawing/2014/main" id="{70C88D67-8712-4F34-84CA-9A2C0C5B525C}"/>
              </a:ext>
            </a:extLst>
          </p:cNvPr>
          <p:cNvSpPr>
            <a:spLocks noChangeArrowheads="1"/>
          </p:cNvSpPr>
          <p:nvPr/>
        </p:nvSpPr>
        <p:spPr bwMode="auto">
          <a:xfrm>
            <a:off x="2971800" y="5486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29" name="Text Box 33">
            <a:extLst>
              <a:ext uri="{FF2B5EF4-FFF2-40B4-BE49-F238E27FC236}">
                <a16:creationId xmlns:a16="http://schemas.microsoft.com/office/drawing/2014/main" id="{B32C11B8-CDAF-4B28-92BB-98E7DA18FF98}"/>
              </a:ext>
            </a:extLst>
          </p:cNvPr>
          <p:cNvSpPr txBox="1">
            <a:spLocks noChangeArrowheads="1"/>
          </p:cNvSpPr>
          <p:nvPr/>
        </p:nvSpPr>
        <p:spPr bwMode="auto">
          <a:xfrm>
            <a:off x="3124200" y="556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grpSp>
        <p:nvGrpSpPr>
          <p:cNvPr id="106530" name="Group 34">
            <a:extLst>
              <a:ext uri="{FF2B5EF4-FFF2-40B4-BE49-F238E27FC236}">
                <a16:creationId xmlns:a16="http://schemas.microsoft.com/office/drawing/2014/main" id="{370A0A9E-C0D9-4AD4-A0D9-FB53A506E2AB}"/>
              </a:ext>
            </a:extLst>
          </p:cNvPr>
          <p:cNvGrpSpPr>
            <a:grpSpLocks/>
          </p:cNvGrpSpPr>
          <p:nvPr/>
        </p:nvGrpSpPr>
        <p:grpSpPr bwMode="auto">
          <a:xfrm>
            <a:off x="3733800" y="5486400"/>
            <a:ext cx="685800" cy="457200"/>
            <a:chOff x="960" y="2352"/>
            <a:chExt cx="432" cy="288"/>
          </a:xfrm>
        </p:grpSpPr>
        <p:sp>
          <p:nvSpPr>
            <p:cNvPr id="106531" name="Oval 35">
              <a:extLst>
                <a:ext uri="{FF2B5EF4-FFF2-40B4-BE49-F238E27FC236}">
                  <a16:creationId xmlns:a16="http://schemas.microsoft.com/office/drawing/2014/main" id="{7C71A3AC-8BDE-4A22-AD81-4D556477117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32" name="Text Box 36">
              <a:extLst>
                <a:ext uri="{FF2B5EF4-FFF2-40B4-BE49-F238E27FC236}">
                  <a16:creationId xmlns:a16="http://schemas.microsoft.com/office/drawing/2014/main" id="{755561F3-90CF-439C-BBBD-0E57A4257C5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06533" name="Group 37">
            <a:extLst>
              <a:ext uri="{FF2B5EF4-FFF2-40B4-BE49-F238E27FC236}">
                <a16:creationId xmlns:a16="http://schemas.microsoft.com/office/drawing/2014/main" id="{50DB98CB-7883-40BA-BE10-AE764926E98C}"/>
              </a:ext>
            </a:extLst>
          </p:cNvPr>
          <p:cNvGrpSpPr>
            <a:grpSpLocks/>
          </p:cNvGrpSpPr>
          <p:nvPr/>
        </p:nvGrpSpPr>
        <p:grpSpPr bwMode="auto">
          <a:xfrm>
            <a:off x="3962400" y="4343400"/>
            <a:ext cx="685800" cy="457200"/>
            <a:chOff x="960" y="2352"/>
            <a:chExt cx="432" cy="288"/>
          </a:xfrm>
        </p:grpSpPr>
        <p:sp>
          <p:nvSpPr>
            <p:cNvPr id="106534" name="Oval 38">
              <a:extLst>
                <a:ext uri="{FF2B5EF4-FFF2-40B4-BE49-F238E27FC236}">
                  <a16:creationId xmlns:a16="http://schemas.microsoft.com/office/drawing/2014/main" id="{97F93664-A219-4C0B-8BA9-FD93D5FA73A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35" name="Text Box 39">
              <a:extLst>
                <a:ext uri="{FF2B5EF4-FFF2-40B4-BE49-F238E27FC236}">
                  <a16:creationId xmlns:a16="http://schemas.microsoft.com/office/drawing/2014/main" id="{ACDF4853-8637-4326-A089-31D61C744ED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06536" name="Group 40">
            <a:extLst>
              <a:ext uri="{FF2B5EF4-FFF2-40B4-BE49-F238E27FC236}">
                <a16:creationId xmlns:a16="http://schemas.microsoft.com/office/drawing/2014/main" id="{8CCB764C-497B-47D8-BD36-02A06BDC39AF}"/>
              </a:ext>
            </a:extLst>
          </p:cNvPr>
          <p:cNvGrpSpPr>
            <a:grpSpLocks/>
          </p:cNvGrpSpPr>
          <p:nvPr/>
        </p:nvGrpSpPr>
        <p:grpSpPr bwMode="auto">
          <a:xfrm>
            <a:off x="4953000" y="4343400"/>
            <a:ext cx="685800" cy="457200"/>
            <a:chOff x="960" y="2352"/>
            <a:chExt cx="432" cy="288"/>
          </a:xfrm>
        </p:grpSpPr>
        <p:sp>
          <p:nvSpPr>
            <p:cNvPr id="106537" name="Oval 41">
              <a:extLst>
                <a:ext uri="{FF2B5EF4-FFF2-40B4-BE49-F238E27FC236}">
                  <a16:creationId xmlns:a16="http://schemas.microsoft.com/office/drawing/2014/main" id="{ACCF890C-75CF-4B97-990E-51984BF0E5A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38" name="Text Box 42">
              <a:extLst>
                <a:ext uri="{FF2B5EF4-FFF2-40B4-BE49-F238E27FC236}">
                  <a16:creationId xmlns:a16="http://schemas.microsoft.com/office/drawing/2014/main" id="{820FBFC8-086D-4E54-B0A0-59250F6EC38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06539" name="Group 43">
            <a:extLst>
              <a:ext uri="{FF2B5EF4-FFF2-40B4-BE49-F238E27FC236}">
                <a16:creationId xmlns:a16="http://schemas.microsoft.com/office/drawing/2014/main" id="{106F8557-9995-46BE-8C14-7F1BDA00C881}"/>
              </a:ext>
            </a:extLst>
          </p:cNvPr>
          <p:cNvGrpSpPr>
            <a:grpSpLocks/>
          </p:cNvGrpSpPr>
          <p:nvPr/>
        </p:nvGrpSpPr>
        <p:grpSpPr bwMode="auto">
          <a:xfrm>
            <a:off x="6248400" y="4343400"/>
            <a:ext cx="685800" cy="457200"/>
            <a:chOff x="960" y="2352"/>
            <a:chExt cx="432" cy="288"/>
          </a:xfrm>
        </p:grpSpPr>
        <p:sp>
          <p:nvSpPr>
            <p:cNvPr id="106540" name="Oval 44">
              <a:extLst>
                <a:ext uri="{FF2B5EF4-FFF2-40B4-BE49-F238E27FC236}">
                  <a16:creationId xmlns:a16="http://schemas.microsoft.com/office/drawing/2014/main" id="{68D30D56-A804-4BB9-BB68-F71A82DDDE8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6541" name="Text Box 45">
              <a:extLst>
                <a:ext uri="{FF2B5EF4-FFF2-40B4-BE49-F238E27FC236}">
                  <a16:creationId xmlns:a16="http://schemas.microsoft.com/office/drawing/2014/main" id="{AC1F7711-F1F4-425B-ADC1-1721CEA9972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106542" name="Line 46">
            <a:extLst>
              <a:ext uri="{FF2B5EF4-FFF2-40B4-BE49-F238E27FC236}">
                <a16:creationId xmlns:a16="http://schemas.microsoft.com/office/drawing/2014/main" id="{9CA80A46-80D4-4A67-A0E1-7E59EC3B4369}"/>
              </a:ext>
            </a:extLst>
          </p:cNvPr>
          <p:cNvSpPr>
            <a:spLocks noChangeShapeType="1"/>
          </p:cNvSpPr>
          <p:nvPr/>
        </p:nvSpPr>
        <p:spPr bwMode="auto">
          <a:xfrm flipH="1" flipV="1">
            <a:off x="3276600" y="4800600"/>
            <a:ext cx="152400" cy="5334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8CC5644-7692-4631-A6E1-573486949A4A}"/>
              </a:ext>
            </a:extLst>
          </p:cNvPr>
          <p:cNvSpPr>
            <a:spLocks noGrp="1" noChangeArrowheads="1"/>
          </p:cNvSpPr>
          <p:nvPr>
            <p:ph type="title"/>
          </p:nvPr>
        </p:nvSpPr>
        <p:spPr/>
        <p:txBody>
          <a:bodyPr/>
          <a:lstStyle/>
          <a:p>
            <a:r>
              <a:rPr lang="en-US" altLang="ti-ET"/>
              <a:t>IncreaseElement</a:t>
            </a:r>
          </a:p>
        </p:txBody>
      </p:sp>
      <p:sp>
        <p:nvSpPr>
          <p:cNvPr id="103427" name="Rectangle 3">
            <a:extLst>
              <a:ext uri="{FF2B5EF4-FFF2-40B4-BE49-F238E27FC236}">
                <a16:creationId xmlns:a16="http://schemas.microsoft.com/office/drawing/2014/main" id="{AECFC6B3-0D0B-4B87-8153-C8A3591FE860}"/>
              </a:ext>
            </a:extLst>
          </p:cNvPr>
          <p:cNvSpPr>
            <a:spLocks noGrp="1" noChangeArrowheads="1"/>
          </p:cNvSpPr>
          <p:nvPr>
            <p:ph type="body" idx="1"/>
          </p:nvPr>
        </p:nvSpPr>
        <p:spPr>
          <a:xfrm>
            <a:off x="457200" y="1719263"/>
            <a:ext cx="8229600" cy="566737"/>
          </a:xfrm>
        </p:spPr>
        <p:txBody>
          <a:bodyPr/>
          <a:lstStyle/>
          <a:p>
            <a:r>
              <a:rPr lang="en-US" altLang="ti-ET"/>
              <a:t>Increase the value of element </a:t>
            </a:r>
            <a:r>
              <a:rPr lang="en-US" altLang="ti-ET" i="1"/>
              <a:t>x</a:t>
            </a:r>
            <a:r>
              <a:rPr lang="en-US" altLang="ti-ET"/>
              <a:t> to </a:t>
            </a:r>
            <a:r>
              <a:rPr lang="en-US" altLang="ti-ET" i="1"/>
              <a:t>val</a:t>
            </a:r>
          </a:p>
        </p:txBody>
      </p:sp>
      <p:grpSp>
        <p:nvGrpSpPr>
          <p:cNvPr id="103428" name="Group 4">
            <a:extLst>
              <a:ext uri="{FF2B5EF4-FFF2-40B4-BE49-F238E27FC236}">
                <a16:creationId xmlns:a16="http://schemas.microsoft.com/office/drawing/2014/main" id="{4587039D-4B5D-43A0-B22E-BF3D577AE695}"/>
              </a:ext>
            </a:extLst>
          </p:cNvPr>
          <p:cNvGrpSpPr>
            <a:grpSpLocks/>
          </p:cNvGrpSpPr>
          <p:nvPr/>
        </p:nvGrpSpPr>
        <p:grpSpPr bwMode="auto">
          <a:xfrm>
            <a:off x="4343400" y="2438400"/>
            <a:ext cx="838200" cy="457200"/>
            <a:chOff x="2016" y="1152"/>
            <a:chExt cx="528" cy="288"/>
          </a:xfrm>
        </p:grpSpPr>
        <p:sp>
          <p:nvSpPr>
            <p:cNvPr id="103429" name="Oval 5">
              <a:extLst>
                <a:ext uri="{FF2B5EF4-FFF2-40B4-BE49-F238E27FC236}">
                  <a16:creationId xmlns:a16="http://schemas.microsoft.com/office/drawing/2014/main" id="{6E923923-B66F-44B3-8C6F-B37837CB145F}"/>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30" name="Text Box 6">
              <a:extLst>
                <a:ext uri="{FF2B5EF4-FFF2-40B4-BE49-F238E27FC236}">
                  <a16:creationId xmlns:a16="http://schemas.microsoft.com/office/drawing/2014/main" id="{BCE09407-F9FD-44D7-9CDE-53CBF0FDBFA7}"/>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3431" name="Text Box 7">
              <a:extLst>
                <a:ext uri="{FF2B5EF4-FFF2-40B4-BE49-F238E27FC236}">
                  <a16:creationId xmlns:a16="http://schemas.microsoft.com/office/drawing/2014/main" id="{2770B3A9-E05C-4F66-8656-F3434781CC9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03432" name="Group 8">
            <a:extLst>
              <a:ext uri="{FF2B5EF4-FFF2-40B4-BE49-F238E27FC236}">
                <a16:creationId xmlns:a16="http://schemas.microsoft.com/office/drawing/2014/main" id="{CF64D6FA-4643-4C68-8A5E-643C49520CC4}"/>
              </a:ext>
            </a:extLst>
          </p:cNvPr>
          <p:cNvGrpSpPr>
            <a:grpSpLocks/>
          </p:cNvGrpSpPr>
          <p:nvPr/>
        </p:nvGrpSpPr>
        <p:grpSpPr bwMode="auto">
          <a:xfrm>
            <a:off x="3200400" y="3352800"/>
            <a:ext cx="838200" cy="457200"/>
            <a:chOff x="2016" y="1152"/>
            <a:chExt cx="528" cy="288"/>
          </a:xfrm>
        </p:grpSpPr>
        <p:sp>
          <p:nvSpPr>
            <p:cNvPr id="103433" name="Oval 9">
              <a:extLst>
                <a:ext uri="{FF2B5EF4-FFF2-40B4-BE49-F238E27FC236}">
                  <a16:creationId xmlns:a16="http://schemas.microsoft.com/office/drawing/2014/main" id="{C5011081-F831-4C45-A716-567E1C6375E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34" name="Text Box 10">
              <a:extLst>
                <a:ext uri="{FF2B5EF4-FFF2-40B4-BE49-F238E27FC236}">
                  <a16:creationId xmlns:a16="http://schemas.microsoft.com/office/drawing/2014/main" id="{EA5A623D-F8C0-4287-9F84-B89E59E56F4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3435" name="Text Box 11">
              <a:extLst>
                <a:ext uri="{FF2B5EF4-FFF2-40B4-BE49-F238E27FC236}">
                  <a16:creationId xmlns:a16="http://schemas.microsoft.com/office/drawing/2014/main" id="{68E93DB4-6BF3-45D8-BD8A-B7D897F26ECD}"/>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03436" name="Group 12">
            <a:extLst>
              <a:ext uri="{FF2B5EF4-FFF2-40B4-BE49-F238E27FC236}">
                <a16:creationId xmlns:a16="http://schemas.microsoft.com/office/drawing/2014/main" id="{FDB89F14-FAFC-41AA-BD65-7FD320577DD4}"/>
              </a:ext>
            </a:extLst>
          </p:cNvPr>
          <p:cNvGrpSpPr>
            <a:grpSpLocks/>
          </p:cNvGrpSpPr>
          <p:nvPr/>
        </p:nvGrpSpPr>
        <p:grpSpPr bwMode="auto">
          <a:xfrm>
            <a:off x="5334000" y="3352800"/>
            <a:ext cx="838200" cy="457200"/>
            <a:chOff x="2016" y="1152"/>
            <a:chExt cx="528" cy="288"/>
          </a:xfrm>
        </p:grpSpPr>
        <p:sp>
          <p:nvSpPr>
            <p:cNvPr id="103437" name="Oval 13">
              <a:extLst>
                <a:ext uri="{FF2B5EF4-FFF2-40B4-BE49-F238E27FC236}">
                  <a16:creationId xmlns:a16="http://schemas.microsoft.com/office/drawing/2014/main" id="{C456C7A4-6A9F-4710-8B2A-EA2CF92AAB02}"/>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38" name="Text Box 14">
              <a:extLst>
                <a:ext uri="{FF2B5EF4-FFF2-40B4-BE49-F238E27FC236}">
                  <a16:creationId xmlns:a16="http://schemas.microsoft.com/office/drawing/2014/main" id="{9ABC5A9E-3ACF-493A-8ECA-02FEAA250CC1}"/>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3439" name="Text Box 15">
              <a:extLst>
                <a:ext uri="{FF2B5EF4-FFF2-40B4-BE49-F238E27FC236}">
                  <a16:creationId xmlns:a16="http://schemas.microsoft.com/office/drawing/2014/main" id="{F5B60518-793C-49A4-B50E-517E77499F9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03440" name="Text Box 16">
            <a:extLst>
              <a:ext uri="{FF2B5EF4-FFF2-40B4-BE49-F238E27FC236}">
                <a16:creationId xmlns:a16="http://schemas.microsoft.com/office/drawing/2014/main" id="{91BACFFF-905D-4284-B967-5EC853C39DF3}"/>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3441" name="Oval 17">
            <a:extLst>
              <a:ext uri="{FF2B5EF4-FFF2-40B4-BE49-F238E27FC236}">
                <a16:creationId xmlns:a16="http://schemas.microsoft.com/office/drawing/2014/main" id="{E564346A-15B2-4360-A2E4-ED7335359B9A}"/>
              </a:ext>
            </a:extLst>
          </p:cNvPr>
          <p:cNvSpPr>
            <a:spLocks noChangeArrowheads="1"/>
          </p:cNvSpPr>
          <p:nvPr/>
        </p:nvSpPr>
        <p:spPr bwMode="auto">
          <a:xfrm>
            <a:off x="2667000" y="4343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2" name="Text Box 18">
            <a:extLst>
              <a:ext uri="{FF2B5EF4-FFF2-40B4-BE49-F238E27FC236}">
                <a16:creationId xmlns:a16="http://schemas.microsoft.com/office/drawing/2014/main" id="{25BBA7C0-E526-4C41-A7BA-00E911CDCEB1}"/>
              </a:ext>
            </a:extLst>
          </p:cNvPr>
          <p:cNvSpPr txBox="1">
            <a:spLocks noChangeArrowheads="1"/>
          </p:cNvSpPr>
          <p:nvPr/>
        </p:nvSpPr>
        <p:spPr bwMode="auto">
          <a:xfrm>
            <a:off x="2743200" y="4419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15</a:t>
            </a:r>
          </a:p>
        </p:txBody>
      </p:sp>
      <p:sp>
        <p:nvSpPr>
          <p:cNvPr id="103443" name="Line 19">
            <a:extLst>
              <a:ext uri="{FF2B5EF4-FFF2-40B4-BE49-F238E27FC236}">
                <a16:creationId xmlns:a16="http://schemas.microsoft.com/office/drawing/2014/main" id="{7B8B5B69-A3E4-4169-A764-B63992020F32}"/>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4" name="Line 20">
            <a:extLst>
              <a:ext uri="{FF2B5EF4-FFF2-40B4-BE49-F238E27FC236}">
                <a16:creationId xmlns:a16="http://schemas.microsoft.com/office/drawing/2014/main" id="{40DA20A9-519B-4D66-BF3A-CFBFC7FD90DB}"/>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5" name="Line 21">
            <a:extLst>
              <a:ext uri="{FF2B5EF4-FFF2-40B4-BE49-F238E27FC236}">
                <a16:creationId xmlns:a16="http://schemas.microsoft.com/office/drawing/2014/main" id="{BC352DB1-A1F2-4774-B3A0-BB43B91E032E}"/>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6" name="Line 22">
            <a:extLst>
              <a:ext uri="{FF2B5EF4-FFF2-40B4-BE49-F238E27FC236}">
                <a16:creationId xmlns:a16="http://schemas.microsoft.com/office/drawing/2014/main" id="{CCD4AFDF-DC9D-409F-9B46-B8391B5AE550}"/>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7" name="Line 23">
            <a:extLst>
              <a:ext uri="{FF2B5EF4-FFF2-40B4-BE49-F238E27FC236}">
                <a16:creationId xmlns:a16="http://schemas.microsoft.com/office/drawing/2014/main" id="{01DA963E-5500-4A7F-AF01-C94074E0D740}"/>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8" name="Line 24">
            <a:extLst>
              <a:ext uri="{FF2B5EF4-FFF2-40B4-BE49-F238E27FC236}">
                <a16:creationId xmlns:a16="http://schemas.microsoft.com/office/drawing/2014/main" id="{BBE9F120-A0CA-4643-B259-702BFCDDCEF2}"/>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49" name="Line 25">
            <a:extLst>
              <a:ext uri="{FF2B5EF4-FFF2-40B4-BE49-F238E27FC236}">
                <a16:creationId xmlns:a16="http://schemas.microsoft.com/office/drawing/2014/main" id="{67CDE748-5CC8-4E0C-A76A-21F1C9BC4FED}"/>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50" name="Line 26">
            <a:extLst>
              <a:ext uri="{FF2B5EF4-FFF2-40B4-BE49-F238E27FC236}">
                <a16:creationId xmlns:a16="http://schemas.microsoft.com/office/drawing/2014/main" id="{513CCC38-B8EB-4B4A-9B37-4CEC41F3F4F3}"/>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51" name="Line 27">
            <a:extLst>
              <a:ext uri="{FF2B5EF4-FFF2-40B4-BE49-F238E27FC236}">
                <a16:creationId xmlns:a16="http://schemas.microsoft.com/office/drawing/2014/main" id="{8DAA6AFE-A18F-4237-B069-D3E18979042D}"/>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03452" name="Group 28">
            <a:extLst>
              <a:ext uri="{FF2B5EF4-FFF2-40B4-BE49-F238E27FC236}">
                <a16:creationId xmlns:a16="http://schemas.microsoft.com/office/drawing/2014/main" id="{60BAB3D3-B70B-438D-AA74-FBA28E5E5BFF}"/>
              </a:ext>
            </a:extLst>
          </p:cNvPr>
          <p:cNvGrpSpPr>
            <a:grpSpLocks/>
          </p:cNvGrpSpPr>
          <p:nvPr/>
        </p:nvGrpSpPr>
        <p:grpSpPr bwMode="auto">
          <a:xfrm>
            <a:off x="2133600" y="5486400"/>
            <a:ext cx="685800" cy="457200"/>
            <a:chOff x="960" y="2352"/>
            <a:chExt cx="432" cy="288"/>
          </a:xfrm>
        </p:grpSpPr>
        <p:sp>
          <p:nvSpPr>
            <p:cNvPr id="103453" name="Oval 29">
              <a:extLst>
                <a:ext uri="{FF2B5EF4-FFF2-40B4-BE49-F238E27FC236}">
                  <a16:creationId xmlns:a16="http://schemas.microsoft.com/office/drawing/2014/main" id="{C49F00D6-7074-4806-A5C1-66EC25CCA45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54" name="Text Box 30">
              <a:extLst>
                <a:ext uri="{FF2B5EF4-FFF2-40B4-BE49-F238E27FC236}">
                  <a16:creationId xmlns:a16="http://schemas.microsoft.com/office/drawing/2014/main" id="{E755F389-9049-4BB4-BA0D-942EA0F4B6F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03455" name="Group 31">
            <a:extLst>
              <a:ext uri="{FF2B5EF4-FFF2-40B4-BE49-F238E27FC236}">
                <a16:creationId xmlns:a16="http://schemas.microsoft.com/office/drawing/2014/main" id="{408E0739-7808-469F-9B1A-570FEC481042}"/>
              </a:ext>
            </a:extLst>
          </p:cNvPr>
          <p:cNvGrpSpPr>
            <a:grpSpLocks/>
          </p:cNvGrpSpPr>
          <p:nvPr/>
        </p:nvGrpSpPr>
        <p:grpSpPr bwMode="auto">
          <a:xfrm>
            <a:off x="2971800" y="5486400"/>
            <a:ext cx="685800" cy="457200"/>
            <a:chOff x="960" y="2352"/>
            <a:chExt cx="432" cy="288"/>
          </a:xfrm>
        </p:grpSpPr>
        <p:sp>
          <p:nvSpPr>
            <p:cNvPr id="103456" name="Oval 32">
              <a:extLst>
                <a:ext uri="{FF2B5EF4-FFF2-40B4-BE49-F238E27FC236}">
                  <a16:creationId xmlns:a16="http://schemas.microsoft.com/office/drawing/2014/main" id="{E695E663-196C-4151-91EC-B306864ADDB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57" name="Text Box 33">
              <a:extLst>
                <a:ext uri="{FF2B5EF4-FFF2-40B4-BE49-F238E27FC236}">
                  <a16:creationId xmlns:a16="http://schemas.microsoft.com/office/drawing/2014/main" id="{579E713D-17C0-478E-B841-904B490A9C9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grpSp>
        <p:nvGrpSpPr>
          <p:cNvPr id="103458" name="Group 34">
            <a:extLst>
              <a:ext uri="{FF2B5EF4-FFF2-40B4-BE49-F238E27FC236}">
                <a16:creationId xmlns:a16="http://schemas.microsoft.com/office/drawing/2014/main" id="{8DFE3974-126D-4F8C-BABC-F843AC1AD748}"/>
              </a:ext>
            </a:extLst>
          </p:cNvPr>
          <p:cNvGrpSpPr>
            <a:grpSpLocks/>
          </p:cNvGrpSpPr>
          <p:nvPr/>
        </p:nvGrpSpPr>
        <p:grpSpPr bwMode="auto">
          <a:xfrm>
            <a:off x="3733800" y="5486400"/>
            <a:ext cx="685800" cy="457200"/>
            <a:chOff x="960" y="2352"/>
            <a:chExt cx="432" cy="288"/>
          </a:xfrm>
        </p:grpSpPr>
        <p:sp>
          <p:nvSpPr>
            <p:cNvPr id="103459" name="Oval 35">
              <a:extLst>
                <a:ext uri="{FF2B5EF4-FFF2-40B4-BE49-F238E27FC236}">
                  <a16:creationId xmlns:a16="http://schemas.microsoft.com/office/drawing/2014/main" id="{C24D4A45-2A28-4939-ADEA-E65003760BD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60" name="Text Box 36">
              <a:extLst>
                <a:ext uri="{FF2B5EF4-FFF2-40B4-BE49-F238E27FC236}">
                  <a16:creationId xmlns:a16="http://schemas.microsoft.com/office/drawing/2014/main" id="{B93BD759-DD23-4F0B-A801-B03B4AA100F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03461" name="Group 37">
            <a:extLst>
              <a:ext uri="{FF2B5EF4-FFF2-40B4-BE49-F238E27FC236}">
                <a16:creationId xmlns:a16="http://schemas.microsoft.com/office/drawing/2014/main" id="{3EBE1E3A-D30F-4C10-B56E-E532FE5964C7}"/>
              </a:ext>
            </a:extLst>
          </p:cNvPr>
          <p:cNvGrpSpPr>
            <a:grpSpLocks/>
          </p:cNvGrpSpPr>
          <p:nvPr/>
        </p:nvGrpSpPr>
        <p:grpSpPr bwMode="auto">
          <a:xfrm>
            <a:off x="3962400" y="4343400"/>
            <a:ext cx="685800" cy="457200"/>
            <a:chOff x="960" y="2352"/>
            <a:chExt cx="432" cy="288"/>
          </a:xfrm>
        </p:grpSpPr>
        <p:sp>
          <p:nvSpPr>
            <p:cNvPr id="103462" name="Oval 38">
              <a:extLst>
                <a:ext uri="{FF2B5EF4-FFF2-40B4-BE49-F238E27FC236}">
                  <a16:creationId xmlns:a16="http://schemas.microsoft.com/office/drawing/2014/main" id="{8AB69FEB-6546-485E-B08C-40AE572B961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63" name="Text Box 39">
              <a:extLst>
                <a:ext uri="{FF2B5EF4-FFF2-40B4-BE49-F238E27FC236}">
                  <a16:creationId xmlns:a16="http://schemas.microsoft.com/office/drawing/2014/main" id="{E99525D1-60D6-4BA7-8BFB-D8DF8B5F096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03464" name="Group 40">
            <a:extLst>
              <a:ext uri="{FF2B5EF4-FFF2-40B4-BE49-F238E27FC236}">
                <a16:creationId xmlns:a16="http://schemas.microsoft.com/office/drawing/2014/main" id="{B1475CBF-CCD9-4AE0-A3D7-8DE511A633BD}"/>
              </a:ext>
            </a:extLst>
          </p:cNvPr>
          <p:cNvGrpSpPr>
            <a:grpSpLocks/>
          </p:cNvGrpSpPr>
          <p:nvPr/>
        </p:nvGrpSpPr>
        <p:grpSpPr bwMode="auto">
          <a:xfrm>
            <a:off x="4953000" y="4343400"/>
            <a:ext cx="685800" cy="457200"/>
            <a:chOff x="960" y="2352"/>
            <a:chExt cx="432" cy="288"/>
          </a:xfrm>
        </p:grpSpPr>
        <p:sp>
          <p:nvSpPr>
            <p:cNvPr id="103465" name="Oval 41">
              <a:extLst>
                <a:ext uri="{FF2B5EF4-FFF2-40B4-BE49-F238E27FC236}">
                  <a16:creationId xmlns:a16="http://schemas.microsoft.com/office/drawing/2014/main" id="{05E2DD2E-BAC9-49D0-AB70-78D051B02C2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66" name="Text Box 42">
              <a:extLst>
                <a:ext uri="{FF2B5EF4-FFF2-40B4-BE49-F238E27FC236}">
                  <a16:creationId xmlns:a16="http://schemas.microsoft.com/office/drawing/2014/main" id="{48C4E75B-7C95-425C-9AA0-8640A1F163F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03467" name="Group 43">
            <a:extLst>
              <a:ext uri="{FF2B5EF4-FFF2-40B4-BE49-F238E27FC236}">
                <a16:creationId xmlns:a16="http://schemas.microsoft.com/office/drawing/2014/main" id="{C90A6585-D7D8-4B02-8B09-215CA38E7A71}"/>
              </a:ext>
            </a:extLst>
          </p:cNvPr>
          <p:cNvGrpSpPr>
            <a:grpSpLocks/>
          </p:cNvGrpSpPr>
          <p:nvPr/>
        </p:nvGrpSpPr>
        <p:grpSpPr bwMode="auto">
          <a:xfrm>
            <a:off x="6248400" y="4343400"/>
            <a:ext cx="685800" cy="457200"/>
            <a:chOff x="960" y="2352"/>
            <a:chExt cx="432" cy="288"/>
          </a:xfrm>
        </p:grpSpPr>
        <p:sp>
          <p:nvSpPr>
            <p:cNvPr id="103468" name="Oval 44">
              <a:extLst>
                <a:ext uri="{FF2B5EF4-FFF2-40B4-BE49-F238E27FC236}">
                  <a16:creationId xmlns:a16="http://schemas.microsoft.com/office/drawing/2014/main" id="{DC91A157-929A-4896-A8F3-6CA86B1A65B9}"/>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3469" name="Text Box 45">
              <a:extLst>
                <a:ext uri="{FF2B5EF4-FFF2-40B4-BE49-F238E27FC236}">
                  <a16:creationId xmlns:a16="http://schemas.microsoft.com/office/drawing/2014/main" id="{632CDC99-9301-45D1-8FE8-EB54B5AAEDF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786AA4D-A67F-4C02-9F0F-B2C7570CD89F}"/>
              </a:ext>
            </a:extLst>
          </p:cNvPr>
          <p:cNvSpPr>
            <a:spLocks noGrp="1" noChangeArrowheads="1"/>
          </p:cNvSpPr>
          <p:nvPr>
            <p:ph type="title"/>
          </p:nvPr>
        </p:nvSpPr>
        <p:spPr/>
        <p:txBody>
          <a:bodyPr/>
          <a:lstStyle/>
          <a:p>
            <a:r>
              <a:rPr lang="en-US" altLang="ti-ET"/>
              <a:t>IncreaseElement</a:t>
            </a:r>
          </a:p>
        </p:txBody>
      </p:sp>
      <p:sp>
        <p:nvSpPr>
          <p:cNvPr id="107523" name="Rectangle 3">
            <a:extLst>
              <a:ext uri="{FF2B5EF4-FFF2-40B4-BE49-F238E27FC236}">
                <a16:creationId xmlns:a16="http://schemas.microsoft.com/office/drawing/2014/main" id="{3400D1D5-DDF0-450B-AF29-BE3EDE17F3A3}"/>
              </a:ext>
            </a:extLst>
          </p:cNvPr>
          <p:cNvSpPr>
            <a:spLocks noGrp="1" noChangeArrowheads="1"/>
          </p:cNvSpPr>
          <p:nvPr>
            <p:ph type="body" idx="1"/>
          </p:nvPr>
        </p:nvSpPr>
        <p:spPr>
          <a:xfrm>
            <a:off x="457200" y="1719263"/>
            <a:ext cx="8229600" cy="566737"/>
          </a:xfrm>
        </p:spPr>
        <p:txBody>
          <a:bodyPr/>
          <a:lstStyle/>
          <a:p>
            <a:r>
              <a:rPr lang="en-US" altLang="ti-ET"/>
              <a:t>Increase the value of element </a:t>
            </a:r>
            <a:r>
              <a:rPr lang="en-US" altLang="ti-ET" i="1"/>
              <a:t>x</a:t>
            </a:r>
            <a:r>
              <a:rPr lang="en-US" altLang="ti-ET"/>
              <a:t> to </a:t>
            </a:r>
            <a:r>
              <a:rPr lang="en-US" altLang="ti-ET" i="1"/>
              <a:t>val</a:t>
            </a:r>
          </a:p>
        </p:txBody>
      </p:sp>
      <p:grpSp>
        <p:nvGrpSpPr>
          <p:cNvPr id="107524" name="Group 4">
            <a:extLst>
              <a:ext uri="{FF2B5EF4-FFF2-40B4-BE49-F238E27FC236}">
                <a16:creationId xmlns:a16="http://schemas.microsoft.com/office/drawing/2014/main" id="{9B51261A-B05E-40F2-8417-4A7C67FCE777}"/>
              </a:ext>
            </a:extLst>
          </p:cNvPr>
          <p:cNvGrpSpPr>
            <a:grpSpLocks/>
          </p:cNvGrpSpPr>
          <p:nvPr/>
        </p:nvGrpSpPr>
        <p:grpSpPr bwMode="auto">
          <a:xfrm>
            <a:off x="4343400" y="2438400"/>
            <a:ext cx="838200" cy="457200"/>
            <a:chOff x="2016" y="1152"/>
            <a:chExt cx="528" cy="288"/>
          </a:xfrm>
        </p:grpSpPr>
        <p:sp>
          <p:nvSpPr>
            <p:cNvPr id="107525" name="Oval 5">
              <a:extLst>
                <a:ext uri="{FF2B5EF4-FFF2-40B4-BE49-F238E27FC236}">
                  <a16:creationId xmlns:a16="http://schemas.microsoft.com/office/drawing/2014/main" id="{30081B7F-C423-4EBF-9ED4-B24CBA00C258}"/>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26" name="Text Box 6">
              <a:extLst>
                <a:ext uri="{FF2B5EF4-FFF2-40B4-BE49-F238E27FC236}">
                  <a16:creationId xmlns:a16="http://schemas.microsoft.com/office/drawing/2014/main" id="{44F9FACE-B383-4019-ADAE-681AA3E986F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7527" name="Text Box 7">
              <a:extLst>
                <a:ext uri="{FF2B5EF4-FFF2-40B4-BE49-F238E27FC236}">
                  <a16:creationId xmlns:a16="http://schemas.microsoft.com/office/drawing/2014/main" id="{676D9297-4D09-4A81-A567-9C02DA4ECAB4}"/>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07528" name="Group 8">
            <a:extLst>
              <a:ext uri="{FF2B5EF4-FFF2-40B4-BE49-F238E27FC236}">
                <a16:creationId xmlns:a16="http://schemas.microsoft.com/office/drawing/2014/main" id="{F3AF4377-1B83-4C76-A551-1A58C3D15F62}"/>
              </a:ext>
            </a:extLst>
          </p:cNvPr>
          <p:cNvGrpSpPr>
            <a:grpSpLocks/>
          </p:cNvGrpSpPr>
          <p:nvPr/>
        </p:nvGrpSpPr>
        <p:grpSpPr bwMode="auto">
          <a:xfrm>
            <a:off x="3200400" y="3352800"/>
            <a:ext cx="838200" cy="457200"/>
            <a:chOff x="2016" y="1152"/>
            <a:chExt cx="528" cy="288"/>
          </a:xfrm>
        </p:grpSpPr>
        <p:sp>
          <p:nvSpPr>
            <p:cNvPr id="107529" name="Oval 9">
              <a:extLst>
                <a:ext uri="{FF2B5EF4-FFF2-40B4-BE49-F238E27FC236}">
                  <a16:creationId xmlns:a16="http://schemas.microsoft.com/office/drawing/2014/main" id="{91860AA7-6050-42CB-B814-59A31959B80F}"/>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30" name="Text Box 10">
              <a:extLst>
                <a:ext uri="{FF2B5EF4-FFF2-40B4-BE49-F238E27FC236}">
                  <a16:creationId xmlns:a16="http://schemas.microsoft.com/office/drawing/2014/main" id="{F4128199-6895-4D47-AEFE-27CEA02A337C}"/>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7531" name="Text Box 11">
              <a:extLst>
                <a:ext uri="{FF2B5EF4-FFF2-40B4-BE49-F238E27FC236}">
                  <a16:creationId xmlns:a16="http://schemas.microsoft.com/office/drawing/2014/main" id="{EBB9E0B9-8E5F-4C4E-A536-4C7817733DA4}"/>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15</a:t>
              </a:r>
            </a:p>
          </p:txBody>
        </p:sp>
      </p:grpSp>
      <p:grpSp>
        <p:nvGrpSpPr>
          <p:cNvPr id="107532" name="Group 12">
            <a:extLst>
              <a:ext uri="{FF2B5EF4-FFF2-40B4-BE49-F238E27FC236}">
                <a16:creationId xmlns:a16="http://schemas.microsoft.com/office/drawing/2014/main" id="{C3E3BEBC-7A21-48BA-836B-0FFD85636B53}"/>
              </a:ext>
            </a:extLst>
          </p:cNvPr>
          <p:cNvGrpSpPr>
            <a:grpSpLocks/>
          </p:cNvGrpSpPr>
          <p:nvPr/>
        </p:nvGrpSpPr>
        <p:grpSpPr bwMode="auto">
          <a:xfrm>
            <a:off x="5334000" y="3352800"/>
            <a:ext cx="838200" cy="457200"/>
            <a:chOff x="2016" y="1152"/>
            <a:chExt cx="528" cy="288"/>
          </a:xfrm>
        </p:grpSpPr>
        <p:sp>
          <p:nvSpPr>
            <p:cNvPr id="107533" name="Oval 13">
              <a:extLst>
                <a:ext uri="{FF2B5EF4-FFF2-40B4-BE49-F238E27FC236}">
                  <a16:creationId xmlns:a16="http://schemas.microsoft.com/office/drawing/2014/main" id="{6CB761BB-FD8C-439C-8EF4-F84782D2D10B}"/>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34" name="Text Box 14">
              <a:extLst>
                <a:ext uri="{FF2B5EF4-FFF2-40B4-BE49-F238E27FC236}">
                  <a16:creationId xmlns:a16="http://schemas.microsoft.com/office/drawing/2014/main" id="{A3235162-A1F1-40A0-8F4E-2A5C2FFAA72D}"/>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7535" name="Text Box 15">
              <a:extLst>
                <a:ext uri="{FF2B5EF4-FFF2-40B4-BE49-F238E27FC236}">
                  <a16:creationId xmlns:a16="http://schemas.microsoft.com/office/drawing/2014/main" id="{440CD583-EEF9-4241-A149-BEB77526626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07536" name="Text Box 16">
            <a:extLst>
              <a:ext uri="{FF2B5EF4-FFF2-40B4-BE49-F238E27FC236}">
                <a16:creationId xmlns:a16="http://schemas.microsoft.com/office/drawing/2014/main" id="{B570D3CD-4F4D-45D9-92D0-4A1F7C3ACE28}"/>
              </a:ext>
            </a:extLst>
          </p:cNvPr>
          <p:cNvSpPr txBox="1">
            <a:spLocks noChangeArrowheads="1"/>
          </p:cNvSpPr>
          <p:nvPr/>
        </p:nvSpPr>
        <p:spPr bwMode="auto">
          <a:xfrm>
            <a:off x="2590800" y="4357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07537" name="Oval 17">
            <a:extLst>
              <a:ext uri="{FF2B5EF4-FFF2-40B4-BE49-F238E27FC236}">
                <a16:creationId xmlns:a16="http://schemas.microsoft.com/office/drawing/2014/main" id="{51226D5E-CF68-46E1-B989-2BCB869B6048}"/>
              </a:ext>
            </a:extLst>
          </p:cNvPr>
          <p:cNvSpPr>
            <a:spLocks noChangeArrowheads="1"/>
          </p:cNvSpPr>
          <p:nvPr/>
        </p:nvSpPr>
        <p:spPr bwMode="auto">
          <a:xfrm>
            <a:off x="2667000" y="4343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38" name="Text Box 18">
            <a:extLst>
              <a:ext uri="{FF2B5EF4-FFF2-40B4-BE49-F238E27FC236}">
                <a16:creationId xmlns:a16="http://schemas.microsoft.com/office/drawing/2014/main" id="{BDDA374C-B657-4E3B-8237-0796A0DE3471}"/>
              </a:ext>
            </a:extLst>
          </p:cNvPr>
          <p:cNvSpPr txBox="1">
            <a:spLocks noChangeArrowheads="1"/>
          </p:cNvSpPr>
          <p:nvPr/>
        </p:nvSpPr>
        <p:spPr bwMode="auto">
          <a:xfrm>
            <a:off x="2743200" y="4419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14</a:t>
            </a:r>
          </a:p>
        </p:txBody>
      </p:sp>
      <p:sp>
        <p:nvSpPr>
          <p:cNvPr id="107539" name="Line 19">
            <a:extLst>
              <a:ext uri="{FF2B5EF4-FFF2-40B4-BE49-F238E27FC236}">
                <a16:creationId xmlns:a16="http://schemas.microsoft.com/office/drawing/2014/main" id="{5BE7BD4B-AC42-4B36-A23A-605461A6AFB2}"/>
              </a:ext>
            </a:extLst>
          </p:cNvPr>
          <p:cNvSpPr>
            <a:spLocks noChangeShapeType="1"/>
          </p:cNvSpPr>
          <p:nvPr/>
        </p:nvSpPr>
        <p:spPr bwMode="auto">
          <a:xfrm flipH="1">
            <a:off x="3810000" y="2819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0" name="Line 20">
            <a:extLst>
              <a:ext uri="{FF2B5EF4-FFF2-40B4-BE49-F238E27FC236}">
                <a16:creationId xmlns:a16="http://schemas.microsoft.com/office/drawing/2014/main" id="{F29E80F9-F0F4-457F-8536-D22BEDFFDA70}"/>
              </a:ext>
            </a:extLst>
          </p:cNvPr>
          <p:cNvSpPr>
            <a:spLocks noChangeShapeType="1"/>
          </p:cNvSpPr>
          <p:nvPr/>
        </p:nvSpPr>
        <p:spPr bwMode="auto">
          <a:xfrm flipH="1">
            <a:off x="3048000" y="3810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1" name="Line 21">
            <a:extLst>
              <a:ext uri="{FF2B5EF4-FFF2-40B4-BE49-F238E27FC236}">
                <a16:creationId xmlns:a16="http://schemas.microsoft.com/office/drawing/2014/main" id="{250D2EE5-415D-44EB-B1C7-F7824DCCEA7B}"/>
              </a:ext>
            </a:extLst>
          </p:cNvPr>
          <p:cNvSpPr>
            <a:spLocks noChangeShapeType="1"/>
          </p:cNvSpPr>
          <p:nvPr/>
        </p:nvSpPr>
        <p:spPr bwMode="auto">
          <a:xfrm flipH="1">
            <a:off x="2438400" y="4800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2" name="Line 22">
            <a:extLst>
              <a:ext uri="{FF2B5EF4-FFF2-40B4-BE49-F238E27FC236}">
                <a16:creationId xmlns:a16="http://schemas.microsoft.com/office/drawing/2014/main" id="{66F2EC68-42DF-4A98-B36D-218BE4134A64}"/>
              </a:ext>
            </a:extLst>
          </p:cNvPr>
          <p:cNvSpPr>
            <a:spLocks noChangeShapeType="1"/>
          </p:cNvSpPr>
          <p:nvPr/>
        </p:nvSpPr>
        <p:spPr bwMode="auto">
          <a:xfrm>
            <a:off x="31242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3" name="Line 23">
            <a:extLst>
              <a:ext uri="{FF2B5EF4-FFF2-40B4-BE49-F238E27FC236}">
                <a16:creationId xmlns:a16="http://schemas.microsoft.com/office/drawing/2014/main" id="{FE20613F-3E9F-4078-8A13-57C9A94FBF76}"/>
              </a:ext>
            </a:extLst>
          </p:cNvPr>
          <p:cNvSpPr>
            <a:spLocks noChangeShapeType="1"/>
          </p:cNvSpPr>
          <p:nvPr/>
        </p:nvSpPr>
        <p:spPr bwMode="auto">
          <a:xfrm flipH="1">
            <a:off x="4038600" y="4800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4" name="Line 24">
            <a:extLst>
              <a:ext uri="{FF2B5EF4-FFF2-40B4-BE49-F238E27FC236}">
                <a16:creationId xmlns:a16="http://schemas.microsoft.com/office/drawing/2014/main" id="{50D0B126-2325-432A-91B7-F4C04732D66D}"/>
              </a:ext>
            </a:extLst>
          </p:cNvPr>
          <p:cNvSpPr>
            <a:spLocks noChangeShapeType="1"/>
          </p:cNvSpPr>
          <p:nvPr/>
        </p:nvSpPr>
        <p:spPr bwMode="auto">
          <a:xfrm>
            <a:off x="3810000" y="3733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5" name="Line 25">
            <a:extLst>
              <a:ext uri="{FF2B5EF4-FFF2-40B4-BE49-F238E27FC236}">
                <a16:creationId xmlns:a16="http://schemas.microsoft.com/office/drawing/2014/main" id="{B617D595-FE6D-46B2-ADA4-A496491EE2CF}"/>
              </a:ext>
            </a:extLst>
          </p:cNvPr>
          <p:cNvSpPr>
            <a:spLocks noChangeShapeType="1"/>
          </p:cNvSpPr>
          <p:nvPr/>
        </p:nvSpPr>
        <p:spPr bwMode="auto">
          <a:xfrm>
            <a:off x="4953000" y="2819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6" name="Line 26">
            <a:extLst>
              <a:ext uri="{FF2B5EF4-FFF2-40B4-BE49-F238E27FC236}">
                <a16:creationId xmlns:a16="http://schemas.microsoft.com/office/drawing/2014/main" id="{D34A0033-BCC3-4A75-AA44-24B55F460B60}"/>
              </a:ext>
            </a:extLst>
          </p:cNvPr>
          <p:cNvSpPr>
            <a:spLocks noChangeShapeType="1"/>
          </p:cNvSpPr>
          <p:nvPr/>
        </p:nvSpPr>
        <p:spPr bwMode="auto">
          <a:xfrm>
            <a:off x="5943600" y="3733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47" name="Line 27">
            <a:extLst>
              <a:ext uri="{FF2B5EF4-FFF2-40B4-BE49-F238E27FC236}">
                <a16:creationId xmlns:a16="http://schemas.microsoft.com/office/drawing/2014/main" id="{C9F565CC-7180-49FE-B00D-D3EA1966ABF3}"/>
              </a:ext>
            </a:extLst>
          </p:cNvPr>
          <p:cNvSpPr>
            <a:spLocks noChangeShapeType="1"/>
          </p:cNvSpPr>
          <p:nvPr/>
        </p:nvSpPr>
        <p:spPr bwMode="auto">
          <a:xfrm flipH="1">
            <a:off x="5257800" y="3733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07548" name="Group 28">
            <a:extLst>
              <a:ext uri="{FF2B5EF4-FFF2-40B4-BE49-F238E27FC236}">
                <a16:creationId xmlns:a16="http://schemas.microsoft.com/office/drawing/2014/main" id="{D1054620-D7D7-4D6B-B979-D8C7EDBD1778}"/>
              </a:ext>
            </a:extLst>
          </p:cNvPr>
          <p:cNvGrpSpPr>
            <a:grpSpLocks/>
          </p:cNvGrpSpPr>
          <p:nvPr/>
        </p:nvGrpSpPr>
        <p:grpSpPr bwMode="auto">
          <a:xfrm>
            <a:off x="2133600" y="5486400"/>
            <a:ext cx="685800" cy="457200"/>
            <a:chOff x="960" y="2352"/>
            <a:chExt cx="432" cy="288"/>
          </a:xfrm>
        </p:grpSpPr>
        <p:sp>
          <p:nvSpPr>
            <p:cNvPr id="107549" name="Oval 29">
              <a:extLst>
                <a:ext uri="{FF2B5EF4-FFF2-40B4-BE49-F238E27FC236}">
                  <a16:creationId xmlns:a16="http://schemas.microsoft.com/office/drawing/2014/main" id="{77DD689F-EB56-42C1-82F1-0516B304C06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50" name="Text Box 30">
              <a:extLst>
                <a:ext uri="{FF2B5EF4-FFF2-40B4-BE49-F238E27FC236}">
                  <a16:creationId xmlns:a16="http://schemas.microsoft.com/office/drawing/2014/main" id="{D6990AAC-ACBC-4C45-BD44-9E100E0DFA2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07551" name="Group 31">
            <a:extLst>
              <a:ext uri="{FF2B5EF4-FFF2-40B4-BE49-F238E27FC236}">
                <a16:creationId xmlns:a16="http://schemas.microsoft.com/office/drawing/2014/main" id="{201B0D7B-3F21-4965-A4CB-91D3CA7AE54D}"/>
              </a:ext>
            </a:extLst>
          </p:cNvPr>
          <p:cNvGrpSpPr>
            <a:grpSpLocks/>
          </p:cNvGrpSpPr>
          <p:nvPr/>
        </p:nvGrpSpPr>
        <p:grpSpPr bwMode="auto">
          <a:xfrm>
            <a:off x="2971800" y="5486400"/>
            <a:ext cx="685800" cy="457200"/>
            <a:chOff x="960" y="2352"/>
            <a:chExt cx="432" cy="288"/>
          </a:xfrm>
        </p:grpSpPr>
        <p:sp>
          <p:nvSpPr>
            <p:cNvPr id="107552" name="Oval 32">
              <a:extLst>
                <a:ext uri="{FF2B5EF4-FFF2-40B4-BE49-F238E27FC236}">
                  <a16:creationId xmlns:a16="http://schemas.microsoft.com/office/drawing/2014/main" id="{EEC70EDF-CA5A-404B-8BDD-3235F3E216B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53" name="Text Box 33">
              <a:extLst>
                <a:ext uri="{FF2B5EF4-FFF2-40B4-BE49-F238E27FC236}">
                  <a16:creationId xmlns:a16="http://schemas.microsoft.com/office/drawing/2014/main" id="{31993ED6-AC28-49E1-BAC6-348FF4520DD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grpSp>
        <p:nvGrpSpPr>
          <p:cNvPr id="107554" name="Group 34">
            <a:extLst>
              <a:ext uri="{FF2B5EF4-FFF2-40B4-BE49-F238E27FC236}">
                <a16:creationId xmlns:a16="http://schemas.microsoft.com/office/drawing/2014/main" id="{D6EB6B91-29D2-4DC2-A1D4-25DC5A0A3265}"/>
              </a:ext>
            </a:extLst>
          </p:cNvPr>
          <p:cNvGrpSpPr>
            <a:grpSpLocks/>
          </p:cNvGrpSpPr>
          <p:nvPr/>
        </p:nvGrpSpPr>
        <p:grpSpPr bwMode="auto">
          <a:xfrm>
            <a:off x="3733800" y="5486400"/>
            <a:ext cx="685800" cy="457200"/>
            <a:chOff x="960" y="2352"/>
            <a:chExt cx="432" cy="288"/>
          </a:xfrm>
        </p:grpSpPr>
        <p:sp>
          <p:nvSpPr>
            <p:cNvPr id="107555" name="Oval 35">
              <a:extLst>
                <a:ext uri="{FF2B5EF4-FFF2-40B4-BE49-F238E27FC236}">
                  <a16:creationId xmlns:a16="http://schemas.microsoft.com/office/drawing/2014/main" id="{C0A8F92A-5D37-4640-A4BC-1D43237EDBB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56" name="Text Box 36">
              <a:extLst>
                <a:ext uri="{FF2B5EF4-FFF2-40B4-BE49-F238E27FC236}">
                  <a16:creationId xmlns:a16="http://schemas.microsoft.com/office/drawing/2014/main" id="{624BAAE4-8289-494D-8386-0AB6305D2CE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07557" name="Group 37">
            <a:extLst>
              <a:ext uri="{FF2B5EF4-FFF2-40B4-BE49-F238E27FC236}">
                <a16:creationId xmlns:a16="http://schemas.microsoft.com/office/drawing/2014/main" id="{695DCF0F-9C90-4753-8361-8BBA5497C1DA}"/>
              </a:ext>
            </a:extLst>
          </p:cNvPr>
          <p:cNvGrpSpPr>
            <a:grpSpLocks/>
          </p:cNvGrpSpPr>
          <p:nvPr/>
        </p:nvGrpSpPr>
        <p:grpSpPr bwMode="auto">
          <a:xfrm>
            <a:off x="3962400" y="4343400"/>
            <a:ext cx="685800" cy="457200"/>
            <a:chOff x="960" y="2352"/>
            <a:chExt cx="432" cy="288"/>
          </a:xfrm>
        </p:grpSpPr>
        <p:sp>
          <p:nvSpPr>
            <p:cNvPr id="107558" name="Oval 38">
              <a:extLst>
                <a:ext uri="{FF2B5EF4-FFF2-40B4-BE49-F238E27FC236}">
                  <a16:creationId xmlns:a16="http://schemas.microsoft.com/office/drawing/2014/main" id="{BA0D4C2C-D73C-4177-BA87-E034732A310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59" name="Text Box 39">
              <a:extLst>
                <a:ext uri="{FF2B5EF4-FFF2-40B4-BE49-F238E27FC236}">
                  <a16:creationId xmlns:a16="http://schemas.microsoft.com/office/drawing/2014/main" id="{804E322A-907F-48B1-88ED-9932BD024F4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07560" name="Group 40">
            <a:extLst>
              <a:ext uri="{FF2B5EF4-FFF2-40B4-BE49-F238E27FC236}">
                <a16:creationId xmlns:a16="http://schemas.microsoft.com/office/drawing/2014/main" id="{E70D5414-278F-4701-B2AE-30114B843A06}"/>
              </a:ext>
            </a:extLst>
          </p:cNvPr>
          <p:cNvGrpSpPr>
            <a:grpSpLocks/>
          </p:cNvGrpSpPr>
          <p:nvPr/>
        </p:nvGrpSpPr>
        <p:grpSpPr bwMode="auto">
          <a:xfrm>
            <a:off x="4953000" y="4343400"/>
            <a:ext cx="685800" cy="457200"/>
            <a:chOff x="960" y="2352"/>
            <a:chExt cx="432" cy="288"/>
          </a:xfrm>
        </p:grpSpPr>
        <p:sp>
          <p:nvSpPr>
            <p:cNvPr id="107561" name="Oval 41">
              <a:extLst>
                <a:ext uri="{FF2B5EF4-FFF2-40B4-BE49-F238E27FC236}">
                  <a16:creationId xmlns:a16="http://schemas.microsoft.com/office/drawing/2014/main" id="{7D5D8654-6466-45EA-AB25-441E180AF1A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62" name="Text Box 42">
              <a:extLst>
                <a:ext uri="{FF2B5EF4-FFF2-40B4-BE49-F238E27FC236}">
                  <a16:creationId xmlns:a16="http://schemas.microsoft.com/office/drawing/2014/main" id="{6ED5CDEE-4603-4C12-A6EF-D4BF19A110B3}"/>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07563" name="Group 43">
            <a:extLst>
              <a:ext uri="{FF2B5EF4-FFF2-40B4-BE49-F238E27FC236}">
                <a16:creationId xmlns:a16="http://schemas.microsoft.com/office/drawing/2014/main" id="{BFABCA40-7CFB-4FCE-8C9A-51A99FD41E82}"/>
              </a:ext>
            </a:extLst>
          </p:cNvPr>
          <p:cNvGrpSpPr>
            <a:grpSpLocks/>
          </p:cNvGrpSpPr>
          <p:nvPr/>
        </p:nvGrpSpPr>
        <p:grpSpPr bwMode="auto">
          <a:xfrm>
            <a:off x="6248400" y="4343400"/>
            <a:ext cx="685800" cy="457200"/>
            <a:chOff x="960" y="2352"/>
            <a:chExt cx="432" cy="288"/>
          </a:xfrm>
        </p:grpSpPr>
        <p:sp>
          <p:nvSpPr>
            <p:cNvPr id="107564" name="Oval 44">
              <a:extLst>
                <a:ext uri="{FF2B5EF4-FFF2-40B4-BE49-F238E27FC236}">
                  <a16:creationId xmlns:a16="http://schemas.microsoft.com/office/drawing/2014/main" id="{9E6E0F68-D448-4372-BE63-89D1ACA218FF}"/>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07565" name="Text Box 45">
              <a:extLst>
                <a:ext uri="{FF2B5EF4-FFF2-40B4-BE49-F238E27FC236}">
                  <a16:creationId xmlns:a16="http://schemas.microsoft.com/office/drawing/2014/main" id="{8C9249AA-19F4-48E0-BAAC-1B9C41715E1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107566" name="Line 46">
            <a:extLst>
              <a:ext uri="{FF2B5EF4-FFF2-40B4-BE49-F238E27FC236}">
                <a16:creationId xmlns:a16="http://schemas.microsoft.com/office/drawing/2014/main" id="{63DE7A66-7ED4-4465-845A-033C63A9D5DB}"/>
              </a:ext>
            </a:extLst>
          </p:cNvPr>
          <p:cNvSpPr>
            <a:spLocks noChangeShapeType="1"/>
          </p:cNvSpPr>
          <p:nvPr/>
        </p:nvSpPr>
        <p:spPr bwMode="auto">
          <a:xfrm flipH="1">
            <a:off x="2971800" y="3733800"/>
            <a:ext cx="304800" cy="4572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6418484-9034-4B4A-B129-D15F6F9C19BF}"/>
              </a:ext>
            </a:extLst>
          </p:cNvPr>
          <p:cNvSpPr>
            <a:spLocks noGrp="1" noChangeArrowheads="1"/>
          </p:cNvSpPr>
          <p:nvPr>
            <p:ph type="title"/>
          </p:nvPr>
        </p:nvSpPr>
        <p:spPr/>
        <p:txBody>
          <a:bodyPr/>
          <a:lstStyle/>
          <a:p>
            <a:r>
              <a:rPr lang="en-US" altLang="ti-ET"/>
              <a:t>IncreaseElement</a:t>
            </a:r>
          </a:p>
        </p:txBody>
      </p:sp>
      <p:sp>
        <p:nvSpPr>
          <p:cNvPr id="109571" name="Rectangle 3">
            <a:extLst>
              <a:ext uri="{FF2B5EF4-FFF2-40B4-BE49-F238E27FC236}">
                <a16:creationId xmlns:a16="http://schemas.microsoft.com/office/drawing/2014/main" id="{CE17E676-4F3C-44B0-B281-D07C47302950}"/>
              </a:ext>
            </a:extLst>
          </p:cNvPr>
          <p:cNvSpPr>
            <a:spLocks noGrp="1" noChangeArrowheads="1"/>
          </p:cNvSpPr>
          <p:nvPr>
            <p:ph type="body" idx="1"/>
          </p:nvPr>
        </p:nvSpPr>
        <p:spPr>
          <a:xfrm>
            <a:off x="457199" y="1468097"/>
            <a:ext cx="8229600" cy="566737"/>
          </a:xfrm>
        </p:spPr>
        <p:txBody>
          <a:bodyPr/>
          <a:lstStyle/>
          <a:p>
            <a:pPr>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Increase the value of element </a:t>
            </a:r>
            <a:r>
              <a:rPr lang="en-US" altLang="ti-ET" i="1" dirty="0">
                <a:latin typeface="Times New Roman" panose="02020603050405020304" pitchFamily="18" charset="0"/>
                <a:cs typeface="Times New Roman" panose="02020603050405020304" pitchFamily="18" charset="0"/>
              </a:rPr>
              <a:t>x</a:t>
            </a:r>
            <a:r>
              <a:rPr lang="en-US" altLang="ti-ET" dirty="0">
                <a:latin typeface="Times New Roman" panose="02020603050405020304" pitchFamily="18" charset="0"/>
                <a:cs typeface="Times New Roman" panose="02020603050405020304" pitchFamily="18" charset="0"/>
              </a:rPr>
              <a:t> to </a:t>
            </a:r>
            <a:r>
              <a:rPr lang="en-US" altLang="ti-ET" i="1" dirty="0" err="1">
                <a:latin typeface="Times New Roman" panose="02020603050405020304" pitchFamily="18" charset="0"/>
                <a:cs typeface="Times New Roman" panose="02020603050405020304" pitchFamily="18" charset="0"/>
              </a:rPr>
              <a:t>val</a:t>
            </a:r>
            <a:endParaRPr lang="en-US" altLang="ti-ET" i="1"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2EFE8E8B-BFF3-4A8A-AD16-E702CF26B67F}"/>
              </a:ext>
            </a:extLst>
          </p:cNvPr>
          <p:cNvSpPr txBox="1">
            <a:spLocks noChangeArrowheads="1"/>
          </p:cNvSpPr>
          <p:nvPr/>
        </p:nvSpPr>
        <p:spPr bwMode="auto">
          <a:xfrm>
            <a:off x="895738" y="2039499"/>
            <a:ext cx="5449079" cy="447775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ti-ET" sz="24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Increase-Element</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val</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if</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val</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&lt;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b="1"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error</a:t>
            </a:r>
            <a:endPar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val</a:t>
            </a:r>
            <a:endPar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4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while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&gt;1 and A[</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Parent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)]&lt;A[</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5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swap </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and A[</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Parent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a:p>
            <a:pPr marL="0" indent="0">
              <a:lnSpc>
                <a:spcPct val="150000"/>
              </a:lnSpc>
              <a:spcBef>
                <a:spcPts val="0"/>
              </a:spcBef>
              <a:buNone/>
            </a:pP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6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Parent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endPar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0666F25-BE41-4910-AB2B-96508458B79F}"/>
              </a:ext>
            </a:extLst>
          </p:cNvPr>
          <p:cNvSpPr>
            <a:spLocks noGrp="1" noChangeArrowheads="1"/>
          </p:cNvSpPr>
          <p:nvPr>
            <p:ph type="title"/>
          </p:nvPr>
        </p:nvSpPr>
        <p:spPr/>
        <p:txBody>
          <a:bodyPr/>
          <a:lstStyle/>
          <a:p>
            <a:r>
              <a:rPr lang="en-US" altLang="ti-ET" sz="3500"/>
              <a:t>Correctness of IncreaseElement</a:t>
            </a:r>
          </a:p>
        </p:txBody>
      </p:sp>
      <p:sp>
        <p:nvSpPr>
          <p:cNvPr id="111619" name="Rectangle 3">
            <a:extLst>
              <a:ext uri="{FF2B5EF4-FFF2-40B4-BE49-F238E27FC236}">
                <a16:creationId xmlns:a16="http://schemas.microsoft.com/office/drawing/2014/main" id="{9723BE9E-6C10-414A-860C-5DDB6107FCFB}"/>
              </a:ext>
            </a:extLst>
          </p:cNvPr>
          <p:cNvSpPr>
            <a:spLocks noGrp="1" noChangeArrowheads="1"/>
          </p:cNvSpPr>
          <p:nvPr>
            <p:ph type="body" idx="1"/>
          </p:nvPr>
        </p:nvSpPr>
        <p:spPr>
          <a:xfrm>
            <a:off x="457200" y="1719263"/>
            <a:ext cx="8229600" cy="566737"/>
          </a:xfrm>
        </p:spPr>
        <p:txBody>
          <a:bodyPr/>
          <a:lstStyle/>
          <a:p>
            <a:r>
              <a:rPr lang="en-US" altLang="ti-ET"/>
              <a:t>Why is it ok to swap values with parent?</a:t>
            </a:r>
            <a:endParaRPr lang="en-US" altLang="ti-ET" i="1"/>
          </a:p>
        </p:txBody>
      </p:sp>
      <p:pic>
        <p:nvPicPr>
          <p:cNvPr id="111620" name="Picture 4">
            <a:extLst>
              <a:ext uri="{FF2B5EF4-FFF2-40B4-BE49-F238E27FC236}">
                <a16:creationId xmlns:a16="http://schemas.microsoft.com/office/drawing/2014/main" id="{EA3562D5-FF37-45D9-A333-DB91CA7D8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5791200" cy="2876550"/>
          </a:xfrm>
          <a:prstGeom prst="rect">
            <a:avLst/>
          </a:prstGeom>
          <a:noFill/>
          <a:extLst>
            <a:ext uri="{909E8E84-426E-40DD-AFC4-6F175D3DCCD1}">
              <a14:hiddenFill xmlns:a14="http://schemas.microsoft.com/office/drawing/2010/main">
                <a:solidFill>
                  <a:srgbClr val="FFFFFF"/>
                </a:solidFill>
              </a14:hiddenFill>
            </a:ext>
          </a:extLst>
        </p:spPr>
      </p:pic>
      <p:sp>
        <p:nvSpPr>
          <p:cNvPr id="111621" name="Rectangle 5">
            <a:extLst>
              <a:ext uri="{FF2B5EF4-FFF2-40B4-BE49-F238E27FC236}">
                <a16:creationId xmlns:a16="http://schemas.microsoft.com/office/drawing/2014/main" id="{D4B39F14-61F6-4FAB-AB7D-8734587403C5}"/>
              </a:ext>
            </a:extLst>
          </p:cNvPr>
          <p:cNvSpPr>
            <a:spLocks noChangeArrowheads="1"/>
          </p:cNvSpPr>
          <p:nvPr/>
        </p:nvSpPr>
        <p:spPr bwMode="auto">
          <a:xfrm>
            <a:off x="1447800" y="5334000"/>
            <a:ext cx="58674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B63B858-6B74-43AA-ADA9-F3EB87E52748}"/>
              </a:ext>
            </a:extLst>
          </p:cNvPr>
          <p:cNvSpPr>
            <a:spLocks noGrp="1" noChangeArrowheads="1"/>
          </p:cNvSpPr>
          <p:nvPr>
            <p:ph type="title"/>
          </p:nvPr>
        </p:nvSpPr>
        <p:spPr/>
        <p:txBody>
          <a:bodyPr/>
          <a:lstStyle/>
          <a:p>
            <a:r>
              <a:rPr lang="en-US" altLang="ti-ET" sz="3500"/>
              <a:t>Correctness of IncreaseElement</a:t>
            </a:r>
          </a:p>
        </p:txBody>
      </p:sp>
      <p:sp>
        <p:nvSpPr>
          <p:cNvPr id="112643" name="Rectangle 3">
            <a:extLst>
              <a:ext uri="{FF2B5EF4-FFF2-40B4-BE49-F238E27FC236}">
                <a16:creationId xmlns:a16="http://schemas.microsoft.com/office/drawing/2014/main" id="{543AA634-40F0-4ED4-9455-D4F0DF3B0B58}"/>
              </a:ext>
            </a:extLst>
          </p:cNvPr>
          <p:cNvSpPr>
            <a:spLocks noGrp="1" noChangeArrowheads="1"/>
          </p:cNvSpPr>
          <p:nvPr>
            <p:ph type="body" idx="1"/>
          </p:nvPr>
        </p:nvSpPr>
        <p:spPr>
          <a:xfrm>
            <a:off x="457200" y="1719263"/>
            <a:ext cx="8229600" cy="566737"/>
          </a:xfrm>
        </p:spPr>
        <p:txBody>
          <a:bodyPr/>
          <a:lstStyle/>
          <a:p>
            <a:r>
              <a:rPr lang="en-US" altLang="ti-ET"/>
              <a:t>Stop when heap property is satisfied</a:t>
            </a:r>
            <a:endParaRPr lang="en-US" altLang="ti-ET" i="1"/>
          </a:p>
        </p:txBody>
      </p:sp>
      <p:pic>
        <p:nvPicPr>
          <p:cNvPr id="112644" name="Picture 4">
            <a:extLst>
              <a:ext uri="{FF2B5EF4-FFF2-40B4-BE49-F238E27FC236}">
                <a16:creationId xmlns:a16="http://schemas.microsoft.com/office/drawing/2014/main" id="{9D507476-6665-483D-B97C-6CC93159F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76600"/>
            <a:ext cx="5791200" cy="2876550"/>
          </a:xfrm>
          <a:prstGeom prst="rect">
            <a:avLst/>
          </a:prstGeom>
          <a:noFill/>
          <a:extLst>
            <a:ext uri="{909E8E84-426E-40DD-AFC4-6F175D3DCCD1}">
              <a14:hiddenFill xmlns:a14="http://schemas.microsoft.com/office/drawing/2010/main">
                <a:solidFill>
                  <a:srgbClr val="FFFFFF"/>
                </a:solidFill>
              </a14:hiddenFill>
            </a:ext>
          </a:extLst>
        </p:spPr>
      </p:pic>
      <p:sp>
        <p:nvSpPr>
          <p:cNvPr id="112645" name="Rectangle 5">
            <a:extLst>
              <a:ext uri="{FF2B5EF4-FFF2-40B4-BE49-F238E27FC236}">
                <a16:creationId xmlns:a16="http://schemas.microsoft.com/office/drawing/2014/main" id="{E7EAD643-73CA-49CB-B77A-9B814F2032BC}"/>
              </a:ext>
            </a:extLst>
          </p:cNvPr>
          <p:cNvSpPr>
            <a:spLocks noChangeArrowheads="1"/>
          </p:cNvSpPr>
          <p:nvPr/>
        </p:nvSpPr>
        <p:spPr bwMode="auto">
          <a:xfrm>
            <a:off x="1447800" y="4953000"/>
            <a:ext cx="5867400" cy="45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CBEE395-9D62-406B-9C5F-5D32AE0B34DB}"/>
              </a:ext>
            </a:extLst>
          </p:cNvPr>
          <p:cNvSpPr>
            <a:spLocks noGrp="1" noChangeArrowheads="1"/>
          </p:cNvSpPr>
          <p:nvPr>
            <p:ph type="title"/>
          </p:nvPr>
        </p:nvSpPr>
        <p:spPr/>
        <p:txBody>
          <a:bodyPr/>
          <a:lstStyle/>
          <a:p>
            <a:r>
              <a:rPr lang="en-US" altLang="ti-ET" sz="3500"/>
              <a:t>Running time of IncreaseElement</a:t>
            </a:r>
          </a:p>
        </p:txBody>
      </p:sp>
      <p:sp>
        <p:nvSpPr>
          <p:cNvPr id="114691" name="Rectangle 3">
            <a:extLst>
              <a:ext uri="{FF2B5EF4-FFF2-40B4-BE49-F238E27FC236}">
                <a16:creationId xmlns:a16="http://schemas.microsoft.com/office/drawing/2014/main" id="{0FCC50EC-0DCE-458A-B364-270D8CEB8C67}"/>
              </a:ext>
            </a:extLst>
          </p:cNvPr>
          <p:cNvSpPr>
            <a:spLocks noGrp="1" noChangeArrowheads="1"/>
          </p:cNvSpPr>
          <p:nvPr>
            <p:ph type="body" idx="1"/>
          </p:nvPr>
        </p:nvSpPr>
        <p:spPr>
          <a:xfrm>
            <a:off x="533392" y="1568876"/>
            <a:ext cx="8153400" cy="2547937"/>
          </a:xfrm>
        </p:spPr>
        <p:txBody>
          <a:bodyPr/>
          <a:lstStyle/>
          <a:p>
            <a:pPr>
              <a:lnSpc>
                <a:spcPct val="150000"/>
              </a:lnSpc>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Follows a path from a node to the root</a:t>
            </a:r>
          </a:p>
          <a:p>
            <a:pPr>
              <a:lnSpc>
                <a:spcPct val="150000"/>
              </a:lnSpc>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Worst case O(height of the tree)</a:t>
            </a:r>
          </a:p>
          <a:p>
            <a:pPr>
              <a:lnSpc>
                <a:spcPct val="150000"/>
              </a:lnSpc>
              <a:buFont typeface="Wingdings" panose="05000000000000000000" pitchFamily="2" charset="2"/>
              <a:buChar char="§"/>
            </a:pPr>
            <a:r>
              <a:rPr lang="en-US" altLang="ti-ET" dirty="0">
                <a:solidFill>
                  <a:srgbClr val="0000FF"/>
                </a:solidFill>
                <a:latin typeface="Times New Roman" panose="02020603050405020304" pitchFamily="18" charset="0"/>
                <a:cs typeface="Times New Roman" panose="02020603050405020304" pitchFamily="18" charset="0"/>
              </a:rPr>
              <a:t>O(log n)</a:t>
            </a:r>
          </a:p>
        </p:txBody>
      </p:sp>
      <p:pic>
        <p:nvPicPr>
          <p:cNvPr id="114692" name="Picture 4">
            <a:extLst>
              <a:ext uri="{FF2B5EF4-FFF2-40B4-BE49-F238E27FC236}">
                <a16:creationId xmlns:a16="http://schemas.microsoft.com/office/drawing/2014/main" id="{31467800-9F9B-4411-9827-1D88A31E1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768" y="3794449"/>
            <a:ext cx="4419600" cy="219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D8F2FC1F-1546-46F5-86D6-6A601D2795E0}"/>
              </a:ext>
            </a:extLst>
          </p:cNvPr>
          <p:cNvGrpSpPr>
            <a:grpSpLocks/>
          </p:cNvGrpSpPr>
          <p:nvPr/>
        </p:nvGrpSpPr>
        <p:grpSpPr bwMode="auto">
          <a:xfrm>
            <a:off x="2383292" y="3720702"/>
            <a:ext cx="869156" cy="828675"/>
            <a:chOff x="2468" y="2446"/>
            <a:chExt cx="730" cy="696"/>
          </a:xfrm>
        </p:grpSpPr>
        <p:sp>
          <p:nvSpPr>
            <p:cNvPr id="10243" name="Line 3">
              <a:extLst>
                <a:ext uri="{FF2B5EF4-FFF2-40B4-BE49-F238E27FC236}">
                  <a16:creationId xmlns:a16="http://schemas.microsoft.com/office/drawing/2014/main" id="{F6DBCFDA-5BE6-404F-A25C-B748E9D41A2C}"/>
                </a:ext>
              </a:extLst>
            </p:cNvPr>
            <p:cNvSpPr>
              <a:spLocks noChangeShapeType="1"/>
            </p:cNvSpPr>
            <p:nvPr/>
          </p:nvSpPr>
          <p:spPr bwMode="auto">
            <a:xfrm flipH="1">
              <a:off x="2843" y="2446"/>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44" name="AutoShape 4">
              <a:extLst>
                <a:ext uri="{FF2B5EF4-FFF2-40B4-BE49-F238E27FC236}">
                  <a16:creationId xmlns:a16="http://schemas.microsoft.com/office/drawing/2014/main" id="{A36D8431-31A4-4872-AFB5-7C37C9D112C1}"/>
                </a:ext>
              </a:extLst>
            </p:cNvPr>
            <p:cNvSpPr>
              <a:spLocks noChangeArrowheads="1"/>
            </p:cNvSpPr>
            <p:nvPr/>
          </p:nvSpPr>
          <p:spPr bwMode="auto">
            <a:xfrm>
              <a:off x="2468" y="2680"/>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10245" name="Group 5">
            <a:extLst>
              <a:ext uri="{FF2B5EF4-FFF2-40B4-BE49-F238E27FC236}">
                <a16:creationId xmlns:a16="http://schemas.microsoft.com/office/drawing/2014/main" id="{456F1404-1B91-4C3F-9DEE-7D84434D9310}"/>
              </a:ext>
            </a:extLst>
          </p:cNvPr>
          <p:cNvGrpSpPr>
            <a:grpSpLocks/>
          </p:cNvGrpSpPr>
          <p:nvPr/>
        </p:nvGrpSpPr>
        <p:grpSpPr bwMode="auto">
          <a:xfrm>
            <a:off x="5218170" y="3014662"/>
            <a:ext cx="869156" cy="828675"/>
            <a:chOff x="4849" y="1853"/>
            <a:chExt cx="730" cy="696"/>
          </a:xfrm>
        </p:grpSpPr>
        <p:sp>
          <p:nvSpPr>
            <p:cNvPr id="10246" name="Line 6">
              <a:extLst>
                <a:ext uri="{FF2B5EF4-FFF2-40B4-BE49-F238E27FC236}">
                  <a16:creationId xmlns:a16="http://schemas.microsoft.com/office/drawing/2014/main" id="{FD0882AD-8310-4040-92A0-DCB2A842B1A0}"/>
                </a:ext>
              </a:extLst>
            </p:cNvPr>
            <p:cNvSpPr>
              <a:spLocks noChangeShapeType="1"/>
            </p:cNvSpPr>
            <p:nvPr/>
          </p:nvSpPr>
          <p:spPr bwMode="auto">
            <a:xfrm>
              <a:off x="4849"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47" name="AutoShape 7">
              <a:extLst>
                <a:ext uri="{FF2B5EF4-FFF2-40B4-BE49-F238E27FC236}">
                  <a16:creationId xmlns:a16="http://schemas.microsoft.com/office/drawing/2014/main" id="{0C3B0E83-0274-4F53-A779-39C37BEED487}"/>
                </a:ext>
              </a:extLst>
            </p:cNvPr>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sp>
        <p:nvSpPr>
          <p:cNvPr id="10248" name="Rectangle 8">
            <a:extLst>
              <a:ext uri="{FF2B5EF4-FFF2-40B4-BE49-F238E27FC236}">
                <a16:creationId xmlns:a16="http://schemas.microsoft.com/office/drawing/2014/main" id="{17F20EA9-A903-4E4A-AE94-564341C340D4}"/>
              </a:ext>
            </a:extLst>
          </p:cNvPr>
          <p:cNvSpPr>
            <a:spLocks noGrp="1" noChangeArrowheads="1"/>
          </p:cNvSpPr>
          <p:nvPr>
            <p:ph type="title"/>
          </p:nvPr>
        </p:nvSpPr>
        <p:spPr>
          <a:xfrm>
            <a:off x="685800" y="228601"/>
            <a:ext cx="7772400" cy="114300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7200" b="1" dirty="0">
                <a:effectLst>
                  <a:outerShdw blurRad="38100" dist="38100" dir="2700000" algn="tl">
                    <a:srgbClr val="000000">
                      <a:alpha val="43137"/>
                    </a:srgbClr>
                  </a:outerShdw>
                </a:effectLst>
              </a:rPr>
              <a:t>Heaps</a:t>
            </a:r>
          </a:p>
        </p:txBody>
      </p:sp>
      <p:sp>
        <p:nvSpPr>
          <p:cNvPr id="10249" name="Rectangle 9">
            <a:extLst>
              <a:ext uri="{FF2B5EF4-FFF2-40B4-BE49-F238E27FC236}">
                <a16:creationId xmlns:a16="http://schemas.microsoft.com/office/drawing/2014/main" id="{B6CEB922-4006-4ED7-862B-FE4F5EB18A25}"/>
              </a:ext>
            </a:extLst>
          </p:cNvPr>
          <p:cNvSpPr>
            <a:spLocks noGrp="1" noChangeArrowheads="1"/>
          </p:cNvSpPr>
          <p:nvPr>
            <p:ph type="body" idx="1"/>
          </p:nvPr>
        </p:nvSpPr>
        <p:spPr>
          <a:xfrm>
            <a:off x="2702973" y="5229225"/>
            <a:ext cx="3645695" cy="720329"/>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0" indent="0" algn="ctr">
              <a:buNone/>
            </a:pPr>
            <a:r>
              <a:rPr lang="en-US" altLang="en-US" b="1" dirty="0">
                <a:effectLst>
                  <a:outerShdw blurRad="38100" dist="38100" dir="2700000" algn="tl">
                    <a:srgbClr val="000000">
                      <a:alpha val="43137"/>
                    </a:srgbClr>
                  </a:outerShdw>
                </a:effectLst>
              </a:rPr>
              <a:t>Complete binary tree.</a:t>
            </a:r>
          </a:p>
        </p:txBody>
      </p:sp>
      <p:grpSp>
        <p:nvGrpSpPr>
          <p:cNvPr id="10250" name="Group 10">
            <a:extLst>
              <a:ext uri="{FF2B5EF4-FFF2-40B4-BE49-F238E27FC236}">
                <a16:creationId xmlns:a16="http://schemas.microsoft.com/office/drawing/2014/main" id="{D7265C2F-FED9-48BD-962C-1F68D69FDBD6}"/>
              </a:ext>
            </a:extLst>
          </p:cNvPr>
          <p:cNvGrpSpPr>
            <a:grpSpLocks/>
          </p:cNvGrpSpPr>
          <p:nvPr/>
        </p:nvGrpSpPr>
        <p:grpSpPr bwMode="auto">
          <a:xfrm>
            <a:off x="4614523" y="3014662"/>
            <a:ext cx="869156" cy="828675"/>
            <a:chOff x="4342" y="1853"/>
            <a:chExt cx="730" cy="696"/>
          </a:xfrm>
        </p:grpSpPr>
        <p:sp>
          <p:nvSpPr>
            <p:cNvPr id="10251" name="Line 11">
              <a:extLst>
                <a:ext uri="{FF2B5EF4-FFF2-40B4-BE49-F238E27FC236}">
                  <a16:creationId xmlns:a16="http://schemas.microsoft.com/office/drawing/2014/main" id="{02AE9DE4-9FA0-4058-8860-87E9683564BB}"/>
                </a:ext>
              </a:extLst>
            </p:cNvPr>
            <p:cNvSpPr>
              <a:spLocks noChangeShapeType="1"/>
            </p:cNvSpPr>
            <p:nvPr/>
          </p:nvSpPr>
          <p:spPr bwMode="auto">
            <a:xfrm flipH="1">
              <a:off x="4717"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52" name="AutoShape 12">
              <a:extLst>
                <a:ext uri="{FF2B5EF4-FFF2-40B4-BE49-F238E27FC236}">
                  <a16:creationId xmlns:a16="http://schemas.microsoft.com/office/drawing/2014/main" id="{2EDFFFA8-1368-44FC-9A51-CF8CFC610D0C}"/>
                </a:ext>
              </a:extLst>
            </p:cNvPr>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10253" name="Group 13">
            <a:extLst>
              <a:ext uri="{FF2B5EF4-FFF2-40B4-BE49-F238E27FC236}">
                <a16:creationId xmlns:a16="http://schemas.microsoft.com/office/drawing/2014/main" id="{2769F86D-C78A-4D51-A126-FB2254429E42}"/>
              </a:ext>
            </a:extLst>
          </p:cNvPr>
          <p:cNvGrpSpPr>
            <a:grpSpLocks/>
          </p:cNvGrpSpPr>
          <p:nvPr/>
        </p:nvGrpSpPr>
        <p:grpSpPr bwMode="auto">
          <a:xfrm>
            <a:off x="3582252" y="3014662"/>
            <a:ext cx="869156" cy="828675"/>
            <a:chOff x="3475" y="1853"/>
            <a:chExt cx="730" cy="696"/>
          </a:xfrm>
        </p:grpSpPr>
        <p:sp>
          <p:nvSpPr>
            <p:cNvPr id="10254" name="Line 14">
              <a:extLst>
                <a:ext uri="{FF2B5EF4-FFF2-40B4-BE49-F238E27FC236}">
                  <a16:creationId xmlns:a16="http://schemas.microsoft.com/office/drawing/2014/main" id="{2D4FDB21-230C-4479-BDAE-158B9D9F0398}"/>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55" name="AutoShape 15">
              <a:extLst>
                <a:ext uri="{FF2B5EF4-FFF2-40B4-BE49-F238E27FC236}">
                  <a16:creationId xmlns:a16="http://schemas.microsoft.com/office/drawing/2014/main" id="{CFFB928D-81DF-4E09-8DF1-D9FD3915AF64}"/>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grpSp>
        <p:nvGrpSpPr>
          <p:cNvPr id="10256" name="Group 16">
            <a:extLst>
              <a:ext uri="{FF2B5EF4-FFF2-40B4-BE49-F238E27FC236}">
                <a16:creationId xmlns:a16="http://schemas.microsoft.com/office/drawing/2014/main" id="{7D467814-6A0E-4D7C-9A62-BF18858D53A5}"/>
              </a:ext>
            </a:extLst>
          </p:cNvPr>
          <p:cNvGrpSpPr>
            <a:grpSpLocks/>
          </p:cNvGrpSpPr>
          <p:nvPr/>
        </p:nvGrpSpPr>
        <p:grpSpPr bwMode="auto">
          <a:xfrm>
            <a:off x="2954792" y="3014662"/>
            <a:ext cx="869156" cy="828675"/>
            <a:chOff x="2948" y="1853"/>
            <a:chExt cx="730" cy="696"/>
          </a:xfrm>
        </p:grpSpPr>
        <p:sp>
          <p:nvSpPr>
            <p:cNvPr id="10257" name="Line 17">
              <a:extLst>
                <a:ext uri="{FF2B5EF4-FFF2-40B4-BE49-F238E27FC236}">
                  <a16:creationId xmlns:a16="http://schemas.microsoft.com/office/drawing/2014/main" id="{CDE419D3-BBA9-4BAD-BB32-BEC15D845A55}"/>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58" name="AutoShape 18">
              <a:extLst>
                <a:ext uri="{FF2B5EF4-FFF2-40B4-BE49-F238E27FC236}">
                  <a16:creationId xmlns:a16="http://schemas.microsoft.com/office/drawing/2014/main" id="{6104AE0C-24F4-4CD8-A85F-C050A6567EF5}"/>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grpSp>
      <p:sp>
        <p:nvSpPr>
          <p:cNvPr id="10259" name="Line 19">
            <a:extLst>
              <a:ext uri="{FF2B5EF4-FFF2-40B4-BE49-F238E27FC236}">
                <a16:creationId xmlns:a16="http://schemas.microsoft.com/office/drawing/2014/main" id="{2B197295-70C1-4FEB-BB3D-76DFE63AD746}"/>
              </a:ext>
            </a:extLst>
          </p:cNvPr>
          <p:cNvSpPr>
            <a:spLocks noChangeShapeType="1"/>
          </p:cNvSpPr>
          <p:nvPr/>
        </p:nvSpPr>
        <p:spPr bwMode="auto">
          <a:xfrm>
            <a:off x="4771686" y="2294334"/>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60" name="AutoShape 20">
            <a:extLst>
              <a:ext uri="{FF2B5EF4-FFF2-40B4-BE49-F238E27FC236}">
                <a16:creationId xmlns:a16="http://schemas.microsoft.com/office/drawing/2014/main" id="{95A5C634-A2DE-4B42-ABD4-2765EF17C238}"/>
              </a:ext>
            </a:extLst>
          </p:cNvPr>
          <p:cNvSpPr>
            <a:spLocks noChangeArrowheads="1"/>
          </p:cNvSpPr>
          <p:nvPr/>
        </p:nvSpPr>
        <p:spPr bwMode="auto">
          <a:xfrm>
            <a:off x="5022908" y="2607469"/>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10261" name="Line 21">
            <a:extLst>
              <a:ext uri="{FF2B5EF4-FFF2-40B4-BE49-F238E27FC236}">
                <a16:creationId xmlns:a16="http://schemas.microsoft.com/office/drawing/2014/main" id="{83F19965-57FE-4953-A67A-51BC7D830EC7}"/>
              </a:ext>
            </a:extLst>
          </p:cNvPr>
          <p:cNvSpPr>
            <a:spLocks noChangeShapeType="1"/>
          </p:cNvSpPr>
          <p:nvPr/>
        </p:nvSpPr>
        <p:spPr bwMode="auto">
          <a:xfrm flipH="1">
            <a:off x="3846569" y="232886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0262" name="AutoShape 22">
            <a:extLst>
              <a:ext uri="{FF2B5EF4-FFF2-40B4-BE49-F238E27FC236}">
                <a16:creationId xmlns:a16="http://schemas.microsoft.com/office/drawing/2014/main" id="{B96DAB3D-046B-46EC-95A1-59D0DE526039}"/>
              </a:ext>
            </a:extLst>
          </p:cNvPr>
          <p:cNvSpPr>
            <a:spLocks noChangeArrowheads="1"/>
          </p:cNvSpPr>
          <p:nvPr/>
        </p:nvSpPr>
        <p:spPr bwMode="auto">
          <a:xfrm>
            <a:off x="4227570" y="1807369"/>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
        <p:nvSpPr>
          <p:cNvPr id="10263" name="AutoShape 23">
            <a:extLst>
              <a:ext uri="{FF2B5EF4-FFF2-40B4-BE49-F238E27FC236}">
                <a16:creationId xmlns:a16="http://schemas.microsoft.com/office/drawing/2014/main" id="{71196859-CEBB-4BF3-B34C-60D26D868682}"/>
              </a:ext>
            </a:extLst>
          </p:cNvPr>
          <p:cNvSpPr>
            <a:spLocks noChangeArrowheads="1"/>
          </p:cNvSpPr>
          <p:nvPr/>
        </p:nvSpPr>
        <p:spPr bwMode="auto">
          <a:xfrm>
            <a:off x="3400084" y="2607469"/>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a:endParaRPr lang="en-US">
              <a:solidFill>
                <a:srgbClr val="FFFFFF"/>
              </a:solidFill>
              <a:latin typeface="Times New Roman" panose="02020603050405020304" pitchFamily="18" charset="0"/>
            </a:endParaRPr>
          </a:p>
        </p:txBody>
      </p:sp>
    </p:spTree>
  </p:cSld>
  <p:clrMapOvr>
    <a:masterClrMapping/>
  </p:clrMapOvr>
  <p:transition>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50FFF78-19FE-44B0-BEFF-9FF8CE0ED300}"/>
              </a:ext>
            </a:extLst>
          </p:cNvPr>
          <p:cNvSpPr>
            <a:spLocks noGrp="1" noChangeArrowheads="1"/>
          </p:cNvSpPr>
          <p:nvPr>
            <p:ph type="title"/>
          </p:nvPr>
        </p:nvSpPr>
        <p:spPr/>
        <p:txBody>
          <a:bodyPr/>
          <a:lstStyle/>
          <a:p>
            <a:r>
              <a:rPr lang="en-US" altLang="ti-ET"/>
              <a:t>Insert</a:t>
            </a:r>
          </a:p>
        </p:txBody>
      </p:sp>
      <p:sp>
        <p:nvSpPr>
          <p:cNvPr id="115715" name="Rectangle 3">
            <a:extLst>
              <a:ext uri="{FF2B5EF4-FFF2-40B4-BE49-F238E27FC236}">
                <a16:creationId xmlns:a16="http://schemas.microsoft.com/office/drawing/2014/main" id="{691A9CF6-332E-4D42-B266-F3C8C5F45136}"/>
              </a:ext>
            </a:extLst>
          </p:cNvPr>
          <p:cNvSpPr>
            <a:spLocks noGrp="1" noChangeArrowheads="1"/>
          </p:cNvSpPr>
          <p:nvPr>
            <p:ph type="body" idx="1"/>
          </p:nvPr>
        </p:nvSpPr>
        <p:spPr>
          <a:xfrm>
            <a:off x="457200" y="1371600"/>
            <a:ext cx="8229600" cy="685800"/>
          </a:xfrm>
        </p:spPr>
        <p:txBody>
          <a:bodyPr/>
          <a:lstStyle/>
          <a:p>
            <a:r>
              <a:rPr lang="en-US" altLang="ti-ET"/>
              <a:t>Insert </a:t>
            </a:r>
            <a:r>
              <a:rPr lang="en-US" altLang="ti-ET" i="1"/>
              <a:t>val</a:t>
            </a:r>
            <a:r>
              <a:rPr lang="en-US" altLang="ti-ET"/>
              <a:t> into the set</a:t>
            </a:r>
          </a:p>
        </p:txBody>
      </p:sp>
      <p:grpSp>
        <p:nvGrpSpPr>
          <p:cNvPr id="115717" name="Group 5">
            <a:extLst>
              <a:ext uri="{FF2B5EF4-FFF2-40B4-BE49-F238E27FC236}">
                <a16:creationId xmlns:a16="http://schemas.microsoft.com/office/drawing/2014/main" id="{DF257BB7-6DA7-4788-BE36-382A6C86614A}"/>
              </a:ext>
            </a:extLst>
          </p:cNvPr>
          <p:cNvGrpSpPr>
            <a:grpSpLocks/>
          </p:cNvGrpSpPr>
          <p:nvPr/>
        </p:nvGrpSpPr>
        <p:grpSpPr bwMode="auto">
          <a:xfrm>
            <a:off x="3733800" y="2743200"/>
            <a:ext cx="838200" cy="457200"/>
            <a:chOff x="2016" y="1152"/>
            <a:chExt cx="528" cy="288"/>
          </a:xfrm>
        </p:grpSpPr>
        <p:sp>
          <p:nvSpPr>
            <p:cNvPr id="115718" name="Oval 6">
              <a:extLst>
                <a:ext uri="{FF2B5EF4-FFF2-40B4-BE49-F238E27FC236}">
                  <a16:creationId xmlns:a16="http://schemas.microsoft.com/office/drawing/2014/main" id="{30EEFBEC-E631-4872-B9B4-C76235B91008}"/>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19" name="Text Box 7">
              <a:extLst>
                <a:ext uri="{FF2B5EF4-FFF2-40B4-BE49-F238E27FC236}">
                  <a16:creationId xmlns:a16="http://schemas.microsoft.com/office/drawing/2014/main" id="{3A5001C5-42DC-40C8-85ED-B7331E6246D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5720" name="Text Box 8">
              <a:extLst>
                <a:ext uri="{FF2B5EF4-FFF2-40B4-BE49-F238E27FC236}">
                  <a16:creationId xmlns:a16="http://schemas.microsoft.com/office/drawing/2014/main" id="{7420D4E1-8734-4C68-99A5-6D43EFDC0BBA}"/>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15721" name="Group 9">
            <a:extLst>
              <a:ext uri="{FF2B5EF4-FFF2-40B4-BE49-F238E27FC236}">
                <a16:creationId xmlns:a16="http://schemas.microsoft.com/office/drawing/2014/main" id="{A19DC7EC-EF2E-42B9-AF68-B5CF47E39F3B}"/>
              </a:ext>
            </a:extLst>
          </p:cNvPr>
          <p:cNvGrpSpPr>
            <a:grpSpLocks/>
          </p:cNvGrpSpPr>
          <p:nvPr/>
        </p:nvGrpSpPr>
        <p:grpSpPr bwMode="auto">
          <a:xfrm>
            <a:off x="2590800" y="3657600"/>
            <a:ext cx="838200" cy="457200"/>
            <a:chOff x="2016" y="1152"/>
            <a:chExt cx="528" cy="288"/>
          </a:xfrm>
        </p:grpSpPr>
        <p:sp>
          <p:nvSpPr>
            <p:cNvPr id="115722" name="Oval 10">
              <a:extLst>
                <a:ext uri="{FF2B5EF4-FFF2-40B4-BE49-F238E27FC236}">
                  <a16:creationId xmlns:a16="http://schemas.microsoft.com/office/drawing/2014/main" id="{7D133D98-9AAF-4DB5-BA81-ADF8717587CD}"/>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23" name="Text Box 11">
              <a:extLst>
                <a:ext uri="{FF2B5EF4-FFF2-40B4-BE49-F238E27FC236}">
                  <a16:creationId xmlns:a16="http://schemas.microsoft.com/office/drawing/2014/main" id="{94E679DE-417A-4CD2-8538-D274B5D79C9E}"/>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5724" name="Text Box 12">
              <a:extLst>
                <a:ext uri="{FF2B5EF4-FFF2-40B4-BE49-F238E27FC236}">
                  <a16:creationId xmlns:a16="http://schemas.microsoft.com/office/drawing/2014/main" id="{33DB69FE-7240-4761-AC15-D0EAD1398BCA}"/>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15725" name="Group 13">
            <a:extLst>
              <a:ext uri="{FF2B5EF4-FFF2-40B4-BE49-F238E27FC236}">
                <a16:creationId xmlns:a16="http://schemas.microsoft.com/office/drawing/2014/main" id="{A30AE350-6EC5-468D-B24E-BC1DAA6DD6D6}"/>
              </a:ext>
            </a:extLst>
          </p:cNvPr>
          <p:cNvGrpSpPr>
            <a:grpSpLocks/>
          </p:cNvGrpSpPr>
          <p:nvPr/>
        </p:nvGrpSpPr>
        <p:grpSpPr bwMode="auto">
          <a:xfrm>
            <a:off x="4724400" y="3657600"/>
            <a:ext cx="838200" cy="457200"/>
            <a:chOff x="2016" y="1152"/>
            <a:chExt cx="528" cy="288"/>
          </a:xfrm>
        </p:grpSpPr>
        <p:sp>
          <p:nvSpPr>
            <p:cNvPr id="115726" name="Oval 14">
              <a:extLst>
                <a:ext uri="{FF2B5EF4-FFF2-40B4-BE49-F238E27FC236}">
                  <a16:creationId xmlns:a16="http://schemas.microsoft.com/office/drawing/2014/main" id="{28B5FDBE-7988-44A8-B421-81AB5E214D0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27" name="Text Box 15">
              <a:extLst>
                <a:ext uri="{FF2B5EF4-FFF2-40B4-BE49-F238E27FC236}">
                  <a16:creationId xmlns:a16="http://schemas.microsoft.com/office/drawing/2014/main" id="{689A113F-32A3-4EC8-92D7-4CB99EB6776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5728" name="Text Box 16">
              <a:extLst>
                <a:ext uri="{FF2B5EF4-FFF2-40B4-BE49-F238E27FC236}">
                  <a16:creationId xmlns:a16="http://schemas.microsoft.com/office/drawing/2014/main" id="{7E559003-51DC-4336-BE96-E38E72ED9808}"/>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15729" name="Text Box 17">
            <a:extLst>
              <a:ext uri="{FF2B5EF4-FFF2-40B4-BE49-F238E27FC236}">
                <a16:creationId xmlns:a16="http://schemas.microsoft.com/office/drawing/2014/main" id="{48C6F489-911F-4078-B2D6-A82BBABF80F9}"/>
              </a:ext>
            </a:extLst>
          </p:cNvPr>
          <p:cNvSpPr txBox="1">
            <a:spLocks noChangeArrowheads="1"/>
          </p:cNvSpPr>
          <p:nvPr/>
        </p:nvSpPr>
        <p:spPr bwMode="auto">
          <a:xfrm>
            <a:off x="1981200" y="4662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15730" name="Group 18">
            <a:extLst>
              <a:ext uri="{FF2B5EF4-FFF2-40B4-BE49-F238E27FC236}">
                <a16:creationId xmlns:a16="http://schemas.microsoft.com/office/drawing/2014/main" id="{46610046-AA47-4748-8C61-E14AADF8658F}"/>
              </a:ext>
            </a:extLst>
          </p:cNvPr>
          <p:cNvGrpSpPr>
            <a:grpSpLocks/>
          </p:cNvGrpSpPr>
          <p:nvPr/>
        </p:nvGrpSpPr>
        <p:grpSpPr bwMode="auto">
          <a:xfrm>
            <a:off x="2057400" y="4648200"/>
            <a:ext cx="685800" cy="457200"/>
            <a:chOff x="960" y="2352"/>
            <a:chExt cx="432" cy="288"/>
          </a:xfrm>
        </p:grpSpPr>
        <p:sp>
          <p:nvSpPr>
            <p:cNvPr id="115731" name="Oval 19">
              <a:extLst>
                <a:ext uri="{FF2B5EF4-FFF2-40B4-BE49-F238E27FC236}">
                  <a16:creationId xmlns:a16="http://schemas.microsoft.com/office/drawing/2014/main" id="{5A431564-0CAA-4653-9B2A-B9E84B31B0D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2" name="Text Box 20">
              <a:extLst>
                <a:ext uri="{FF2B5EF4-FFF2-40B4-BE49-F238E27FC236}">
                  <a16:creationId xmlns:a16="http://schemas.microsoft.com/office/drawing/2014/main" id="{AA16E0D2-B785-4137-8BE4-ADAFDBCF1BCD}"/>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115733" name="Line 21">
            <a:extLst>
              <a:ext uri="{FF2B5EF4-FFF2-40B4-BE49-F238E27FC236}">
                <a16:creationId xmlns:a16="http://schemas.microsoft.com/office/drawing/2014/main" id="{6BEF995E-0282-4584-AA83-73751564FD52}"/>
              </a:ext>
            </a:extLst>
          </p:cNvPr>
          <p:cNvSpPr>
            <a:spLocks noChangeShapeType="1"/>
          </p:cNvSpPr>
          <p:nvPr/>
        </p:nvSpPr>
        <p:spPr bwMode="auto">
          <a:xfrm flipH="1">
            <a:off x="3200400" y="31242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4" name="Line 22">
            <a:extLst>
              <a:ext uri="{FF2B5EF4-FFF2-40B4-BE49-F238E27FC236}">
                <a16:creationId xmlns:a16="http://schemas.microsoft.com/office/drawing/2014/main" id="{A83EAC75-97C9-4DF3-93A4-8B3F16CAEDE7}"/>
              </a:ext>
            </a:extLst>
          </p:cNvPr>
          <p:cNvSpPr>
            <a:spLocks noChangeShapeType="1"/>
          </p:cNvSpPr>
          <p:nvPr/>
        </p:nvSpPr>
        <p:spPr bwMode="auto">
          <a:xfrm flipH="1">
            <a:off x="2438400" y="41148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5" name="Line 23">
            <a:extLst>
              <a:ext uri="{FF2B5EF4-FFF2-40B4-BE49-F238E27FC236}">
                <a16:creationId xmlns:a16="http://schemas.microsoft.com/office/drawing/2014/main" id="{C4B73888-977C-42B7-B67F-890437F21793}"/>
              </a:ext>
            </a:extLst>
          </p:cNvPr>
          <p:cNvSpPr>
            <a:spLocks noChangeShapeType="1"/>
          </p:cNvSpPr>
          <p:nvPr/>
        </p:nvSpPr>
        <p:spPr bwMode="auto">
          <a:xfrm flipH="1">
            <a:off x="1828800" y="51054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6" name="Line 24">
            <a:extLst>
              <a:ext uri="{FF2B5EF4-FFF2-40B4-BE49-F238E27FC236}">
                <a16:creationId xmlns:a16="http://schemas.microsoft.com/office/drawing/2014/main" id="{F58A98E8-C4C7-4370-A6C6-07D8199D4E9F}"/>
              </a:ext>
            </a:extLst>
          </p:cNvPr>
          <p:cNvSpPr>
            <a:spLocks noChangeShapeType="1"/>
          </p:cNvSpPr>
          <p:nvPr/>
        </p:nvSpPr>
        <p:spPr bwMode="auto">
          <a:xfrm>
            <a:off x="2514600" y="510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7" name="Line 25">
            <a:extLst>
              <a:ext uri="{FF2B5EF4-FFF2-40B4-BE49-F238E27FC236}">
                <a16:creationId xmlns:a16="http://schemas.microsoft.com/office/drawing/2014/main" id="{D66C4E06-C879-443B-BDF8-D708329F21A7}"/>
              </a:ext>
            </a:extLst>
          </p:cNvPr>
          <p:cNvSpPr>
            <a:spLocks noChangeShapeType="1"/>
          </p:cNvSpPr>
          <p:nvPr/>
        </p:nvSpPr>
        <p:spPr bwMode="auto">
          <a:xfrm flipH="1">
            <a:off x="3429000" y="510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8" name="Line 26">
            <a:extLst>
              <a:ext uri="{FF2B5EF4-FFF2-40B4-BE49-F238E27FC236}">
                <a16:creationId xmlns:a16="http://schemas.microsoft.com/office/drawing/2014/main" id="{44D7527E-E71A-47FB-9174-ECD4A79DBB2F}"/>
              </a:ext>
            </a:extLst>
          </p:cNvPr>
          <p:cNvSpPr>
            <a:spLocks noChangeShapeType="1"/>
          </p:cNvSpPr>
          <p:nvPr/>
        </p:nvSpPr>
        <p:spPr bwMode="auto">
          <a:xfrm>
            <a:off x="3200400" y="4038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39" name="Line 27">
            <a:extLst>
              <a:ext uri="{FF2B5EF4-FFF2-40B4-BE49-F238E27FC236}">
                <a16:creationId xmlns:a16="http://schemas.microsoft.com/office/drawing/2014/main" id="{9E5B1C2E-D2DD-435D-95BC-2D249DD1BC18}"/>
              </a:ext>
            </a:extLst>
          </p:cNvPr>
          <p:cNvSpPr>
            <a:spLocks noChangeShapeType="1"/>
          </p:cNvSpPr>
          <p:nvPr/>
        </p:nvSpPr>
        <p:spPr bwMode="auto">
          <a:xfrm>
            <a:off x="4343400" y="31242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40" name="Line 28">
            <a:extLst>
              <a:ext uri="{FF2B5EF4-FFF2-40B4-BE49-F238E27FC236}">
                <a16:creationId xmlns:a16="http://schemas.microsoft.com/office/drawing/2014/main" id="{C31C2E8B-A27B-49BB-8929-737279ABBEF6}"/>
              </a:ext>
            </a:extLst>
          </p:cNvPr>
          <p:cNvSpPr>
            <a:spLocks noChangeShapeType="1"/>
          </p:cNvSpPr>
          <p:nvPr/>
        </p:nvSpPr>
        <p:spPr bwMode="auto">
          <a:xfrm>
            <a:off x="5334000" y="4038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41" name="Line 29">
            <a:extLst>
              <a:ext uri="{FF2B5EF4-FFF2-40B4-BE49-F238E27FC236}">
                <a16:creationId xmlns:a16="http://schemas.microsoft.com/office/drawing/2014/main" id="{5AC97AC7-0590-4465-A58A-6D9AA89D7905}"/>
              </a:ext>
            </a:extLst>
          </p:cNvPr>
          <p:cNvSpPr>
            <a:spLocks noChangeShapeType="1"/>
          </p:cNvSpPr>
          <p:nvPr/>
        </p:nvSpPr>
        <p:spPr bwMode="auto">
          <a:xfrm flipH="1">
            <a:off x="4648200" y="40386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15742" name="Group 30">
            <a:extLst>
              <a:ext uri="{FF2B5EF4-FFF2-40B4-BE49-F238E27FC236}">
                <a16:creationId xmlns:a16="http://schemas.microsoft.com/office/drawing/2014/main" id="{DEAB1E0A-BE72-4663-AD1E-56912C85741A}"/>
              </a:ext>
            </a:extLst>
          </p:cNvPr>
          <p:cNvGrpSpPr>
            <a:grpSpLocks/>
          </p:cNvGrpSpPr>
          <p:nvPr/>
        </p:nvGrpSpPr>
        <p:grpSpPr bwMode="auto">
          <a:xfrm>
            <a:off x="1524000" y="5791200"/>
            <a:ext cx="685800" cy="457200"/>
            <a:chOff x="960" y="2352"/>
            <a:chExt cx="432" cy="288"/>
          </a:xfrm>
        </p:grpSpPr>
        <p:sp>
          <p:nvSpPr>
            <p:cNvPr id="115743" name="Oval 31">
              <a:extLst>
                <a:ext uri="{FF2B5EF4-FFF2-40B4-BE49-F238E27FC236}">
                  <a16:creationId xmlns:a16="http://schemas.microsoft.com/office/drawing/2014/main" id="{75628350-8D1F-4E2E-BBAF-612A4F43FD6D}"/>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44" name="Text Box 32">
              <a:extLst>
                <a:ext uri="{FF2B5EF4-FFF2-40B4-BE49-F238E27FC236}">
                  <a16:creationId xmlns:a16="http://schemas.microsoft.com/office/drawing/2014/main" id="{995380E6-F884-40A5-96EE-2D37ECCDD8FA}"/>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15745" name="Group 33">
            <a:extLst>
              <a:ext uri="{FF2B5EF4-FFF2-40B4-BE49-F238E27FC236}">
                <a16:creationId xmlns:a16="http://schemas.microsoft.com/office/drawing/2014/main" id="{832537D5-AE8A-44D4-9587-E63B82A3359D}"/>
              </a:ext>
            </a:extLst>
          </p:cNvPr>
          <p:cNvGrpSpPr>
            <a:grpSpLocks/>
          </p:cNvGrpSpPr>
          <p:nvPr/>
        </p:nvGrpSpPr>
        <p:grpSpPr bwMode="auto">
          <a:xfrm>
            <a:off x="2362200" y="5791200"/>
            <a:ext cx="685800" cy="457200"/>
            <a:chOff x="960" y="2352"/>
            <a:chExt cx="432" cy="288"/>
          </a:xfrm>
        </p:grpSpPr>
        <p:sp>
          <p:nvSpPr>
            <p:cNvPr id="115746" name="Oval 34">
              <a:extLst>
                <a:ext uri="{FF2B5EF4-FFF2-40B4-BE49-F238E27FC236}">
                  <a16:creationId xmlns:a16="http://schemas.microsoft.com/office/drawing/2014/main" id="{4A65E361-84CC-4AC4-9AD4-8B0B9DBED857}"/>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47" name="Text Box 35">
              <a:extLst>
                <a:ext uri="{FF2B5EF4-FFF2-40B4-BE49-F238E27FC236}">
                  <a16:creationId xmlns:a16="http://schemas.microsoft.com/office/drawing/2014/main" id="{F413E876-5610-4F37-B65A-7D0946C217D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115748" name="Group 36">
            <a:extLst>
              <a:ext uri="{FF2B5EF4-FFF2-40B4-BE49-F238E27FC236}">
                <a16:creationId xmlns:a16="http://schemas.microsoft.com/office/drawing/2014/main" id="{86A16D1E-F33B-4E8F-8F73-E6C5DDFA85AF}"/>
              </a:ext>
            </a:extLst>
          </p:cNvPr>
          <p:cNvGrpSpPr>
            <a:grpSpLocks/>
          </p:cNvGrpSpPr>
          <p:nvPr/>
        </p:nvGrpSpPr>
        <p:grpSpPr bwMode="auto">
          <a:xfrm>
            <a:off x="3124200" y="5791200"/>
            <a:ext cx="685800" cy="457200"/>
            <a:chOff x="960" y="2352"/>
            <a:chExt cx="432" cy="288"/>
          </a:xfrm>
        </p:grpSpPr>
        <p:sp>
          <p:nvSpPr>
            <p:cNvPr id="115749" name="Oval 37">
              <a:extLst>
                <a:ext uri="{FF2B5EF4-FFF2-40B4-BE49-F238E27FC236}">
                  <a16:creationId xmlns:a16="http://schemas.microsoft.com/office/drawing/2014/main" id="{E24E8B25-6F78-4CF9-8EDB-2CAA28F75022}"/>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50" name="Text Box 38">
              <a:extLst>
                <a:ext uri="{FF2B5EF4-FFF2-40B4-BE49-F238E27FC236}">
                  <a16:creationId xmlns:a16="http://schemas.microsoft.com/office/drawing/2014/main" id="{DBAE1A81-E23F-426F-9035-8A91DF99AF7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15751" name="Group 39">
            <a:extLst>
              <a:ext uri="{FF2B5EF4-FFF2-40B4-BE49-F238E27FC236}">
                <a16:creationId xmlns:a16="http://schemas.microsoft.com/office/drawing/2014/main" id="{68B1F151-D7D6-43B7-B982-7D133D68DEFB}"/>
              </a:ext>
            </a:extLst>
          </p:cNvPr>
          <p:cNvGrpSpPr>
            <a:grpSpLocks/>
          </p:cNvGrpSpPr>
          <p:nvPr/>
        </p:nvGrpSpPr>
        <p:grpSpPr bwMode="auto">
          <a:xfrm>
            <a:off x="3352800" y="4648200"/>
            <a:ext cx="685800" cy="457200"/>
            <a:chOff x="960" y="2352"/>
            <a:chExt cx="432" cy="288"/>
          </a:xfrm>
        </p:grpSpPr>
        <p:sp>
          <p:nvSpPr>
            <p:cNvPr id="115752" name="Oval 40">
              <a:extLst>
                <a:ext uri="{FF2B5EF4-FFF2-40B4-BE49-F238E27FC236}">
                  <a16:creationId xmlns:a16="http://schemas.microsoft.com/office/drawing/2014/main" id="{460D7B9D-707E-4E61-B906-81E8630A951C}"/>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53" name="Text Box 41">
              <a:extLst>
                <a:ext uri="{FF2B5EF4-FFF2-40B4-BE49-F238E27FC236}">
                  <a16:creationId xmlns:a16="http://schemas.microsoft.com/office/drawing/2014/main" id="{CE60F859-1421-49B5-8771-FCCB3A7F428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15754" name="Group 42">
            <a:extLst>
              <a:ext uri="{FF2B5EF4-FFF2-40B4-BE49-F238E27FC236}">
                <a16:creationId xmlns:a16="http://schemas.microsoft.com/office/drawing/2014/main" id="{85D9E3AB-C48D-4508-8D65-7F9F3C099384}"/>
              </a:ext>
            </a:extLst>
          </p:cNvPr>
          <p:cNvGrpSpPr>
            <a:grpSpLocks/>
          </p:cNvGrpSpPr>
          <p:nvPr/>
        </p:nvGrpSpPr>
        <p:grpSpPr bwMode="auto">
          <a:xfrm>
            <a:off x="4343400" y="4648200"/>
            <a:ext cx="685800" cy="457200"/>
            <a:chOff x="960" y="2352"/>
            <a:chExt cx="432" cy="288"/>
          </a:xfrm>
        </p:grpSpPr>
        <p:sp>
          <p:nvSpPr>
            <p:cNvPr id="115755" name="Oval 43">
              <a:extLst>
                <a:ext uri="{FF2B5EF4-FFF2-40B4-BE49-F238E27FC236}">
                  <a16:creationId xmlns:a16="http://schemas.microsoft.com/office/drawing/2014/main" id="{2ED8D41E-94D3-4672-9F9E-5A7EBBC90ADB}"/>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56" name="Text Box 44">
              <a:extLst>
                <a:ext uri="{FF2B5EF4-FFF2-40B4-BE49-F238E27FC236}">
                  <a16:creationId xmlns:a16="http://schemas.microsoft.com/office/drawing/2014/main" id="{244A1D11-9CC4-4281-B8F8-F369C369DC50}"/>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15757" name="Group 45">
            <a:extLst>
              <a:ext uri="{FF2B5EF4-FFF2-40B4-BE49-F238E27FC236}">
                <a16:creationId xmlns:a16="http://schemas.microsoft.com/office/drawing/2014/main" id="{59F71AE2-D36D-4CB3-B33D-92A3128202D2}"/>
              </a:ext>
            </a:extLst>
          </p:cNvPr>
          <p:cNvGrpSpPr>
            <a:grpSpLocks/>
          </p:cNvGrpSpPr>
          <p:nvPr/>
        </p:nvGrpSpPr>
        <p:grpSpPr bwMode="auto">
          <a:xfrm>
            <a:off x="5638800" y="4648200"/>
            <a:ext cx="685800" cy="457200"/>
            <a:chOff x="960" y="2352"/>
            <a:chExt cx="432" cy="288"/>
          </a:xfrm>
        </p:grpSpPr>
        <p:sp>
          <p:nvSpPr>
            <p:cNvPr id="115758" name="Oval 46">
              <a:extLst>
                <a:ext uri="{FF2B5EF4-FFF2-40B4-BE49-F238E27FC236}">
                  <a16:creationId xmlns:a16="http://schemas.microsoft.com/office/drawing/2014/main" id="{BD55DDE8-768A-4D1F-98ED-083D23EE9D0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59" name="Text Box 47">
              <a:extLst>
                <a:ext uri="{FF2B5EF4-FFF2-40B4-BE49-F238E27FC236}">
                  <a16:creationId xmlns:a16="http://schemas.microsoft.com/office/drawing/2014/main" id="{EF63D8DF-A459-4FAC-881A-D2FEEDDECD0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115761" name="Oval 49">
            <a:extLst>
              <a:ext uri="{FF2B5EF4-FFF2-40B4-BE49-F238E27FC236}">
                <a16:creationId xmlns:a16="http://schemas.microsoft.com/office/drawing/2014/main" id="{262E0A8F-CEEC-4456-9A36-5152A16BCD96}"/>
              </a:ext>
            </a:extLst>
          </p:cNvPr>
          <p:cNvSpPr>
            <a:spLocks noChangeArrowheads="1"/>
          </p:cNvSpPr>
          <p:nvPr/>
        </p:nvSpPr>
        <p:spPr bwMode="auto">
          <a:xfrm>
            <a:off x="7543800" y="38100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5762" name="Text Box 50">
            <a:extLst>
              <a:ext uri="{FF2B5EF4-FFF2-40B4-BE49-F238E27FC236}">
                <a16:creationId xmlns:a16="http://schemas.microsoft.com/office/drawing/2014/main" id="{B666308C-C72D-4C7D-9DD3-2A79BD27E29D}"/>
              </a:ext>
            </a:extLst>
          </p:cNvPr>
          <p:cNvSpPr txBox="1">
            <a:spLocks noChangeArrowheads="1"/>
          </p:cNvSpPr>
          <p:nvPr/>
        </p:nvSpPr>
        <p:spPr bwMode="auto">
          <a:xfrm>
            <a:off x="7467600" y="3824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5763" name="Text Box 51">
            <a:extLst>
              <a:ext uri="{FF2B5EF4-FFF2-40B4-BE49-F238E27FC236}">
                <a16:creationId xmlns:a16="http://schemas.microsoft.com/office/drawing/2014/main" id="{11F2C2F0-BC2F-4293-872E-BCD4F1013959}"/>
              </a:ext>
            </a:extLst>
          </p:cNvPr>
          <p:cNvSpPr txBox="1">
            <a:spLocks noChangeArrowheads="1"/>
          </p:cNvSpPr>
          <p:nvPr/>
        </p:nvSpPr>
        <p:spPr bwMode="auto">
          <a:xfrm>
            <a:off x="7696200" y="3886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sp>
        <p:nvSpPr>
          <p:cNvPr id="115764" name="AutoShape 52">
            <a:extLst>
              <a:ext uri="{FF2B5EF4-FFF2-40B4-BE49-F238E27FC236}">
                <a16:creationId xmlns:a16="http://schemas.microsoft.com/office/drawing/2014/main" id="{296A6329-5F89-4305-AB6A-CB115D7869DB}"/>
              </a:ext>
            </a:extLst>
          </p:cNvPr>
          <p:cNvSpPr>
            <a:spLocks noChangeArrowheads="1"/>
          </p:cNvSpPr>
          <p:nvPr/>
        </p:nvSpPr>
        <p:spPr bwMode="auto">
          <a:xfrm>
            <a:off x="6248400" y="3733800"/>
            <a:ext cx="914400" cy="609600"/>
          </a:xfrm>
          <a:prstGeom prst="leftArrow">
            <a:avLst>
              <a:gd name="adj1" fmla="val 50000"/>
              <a:gd name="adj2" fmla="val 375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DE63357-0AE2-45CB-BEF8-2F9AFBEF7567}"/>
              </a:ext>
            </a:extLst>
          </p:cNvPr>
          <p:cNvSpPr>
            <a:spLocks noGrp="1" noChangeArrowheads="1"/>
          </p:cNvSpPr>
          <p:nvPr>
            <p:ph type="title"/>
          </p:nvPr>
        </p:nvSpPr>
        <p:spPr/>
        <p:txBody>
          <a:bodyPr/>
          <a:lstStyle/>
          <a:p>
            <a:r>
              <a:rPr lang="en-US" altLang="ti-ET"/>
              <a:t>Insert</a:t>
            </a:r>
          </a:p>
        </p:txBody>
      </p:sp>
      <p:sp>
        <p:nvSpPr>
          <p:cNvPr id="117763" name="Rectangle 3">
            <a:extLst>
              <a:ext uri="{FF2B5EF4-FFF2-40B4-BE49-F238E27FC236}">
                <a16:creationId xmlns:a16="http://schemas.microsoft.com/office/drawing/2014/main" id="{73BD31B4-11BA-407B-851C-B9EE2B72EFE0}"/>
              </a:ext>
            </a:extLst>
          </p:cNvPr>
          <p:cNvSpPr>
            <a:spLocks noGrp="1" noChangeArrowheads="1"/>
          </p:cNvSpPr>
          <p:nvPr>
            <p:ph type="body" idx="1"/>
          </p:nvPr>
        </p:nvSpPr>
        <p:spPr>
          <a:xfrm>
            <a:off x="457200" y="1371600"/>
            <a:ext cx="8229600" cy="685800"/>
          </a:xfrm>
        </p:spPr>
        <p:txBody>
          <a:bodyPr/>
          <a:lstStyle/>
          <a:p>
            <a:r>
              <a:rPr lang="en-US" altLang="ti-ET"/>
              <a:t>Insert </a:t>
            </a:r>
            <a:r>
              <a:rPr lang="en-US" altLang="ti-ET" i="1"/>
              <a:t>val</a:t>
            </a:r>
            <a:r>
              <a:rPr lang="en-US" altLang="ti-ET"/>
              <a:t> into the set</a:t>
            </a:r>
          </a:p>
        </p:txBody>
      </p:sp>
      <p:grpSp>
        <p:nvGrpSpPr>
          <p:cNvPr id="117764" name="Group 4">
            <a:extLst>
              <a:ext uri="{FF2B5EF4-FFF2-40B4-BE49-F238E27FC236}">
                <a16:creationId xmlns:a16="http://schemas.microsoft.com/office/drawing/2014/main" id="{F3F9639D-8326-41CE-BD15-D7C876B62D91}"/>
              </a:ext>
            </a:extLst>
          </p:cNvPr>
          <p:cNvGrpSpPr>
            <a:grpSpLocks/>
          </p:cNvGrpSpPr>
          <p:nvPr/>
        </p:nvGrpSpPr>
        <p:grpSpPr bwMode="auto">
          <a:xfrm>
            <a:off x="3733800" y="2743200"/>
            <a:ext cx="838200" cy="457200"/>
            <a:chOff x="2016" y="1152"/>
            <a:chExt cx="528" cy="288"/>
          </a:xfrm>
        </p:grpSpPr>
        <p:sp>
          <p:nvSpPr>
            <p:cNvPr id="117765" name="Oval 5">
              <a:extLst>
                <a:ext uri="{FF2B5EF4-FFF2-40B4-BE49-F238E27FC236}">
                  <a16:creationId xmlns:a16="http://schemas.microsoft.com/office/drawing/2014/main" id="{7C14DBBE-EEB5-43DE-9E88-CE73451378D3}"/>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66" name="Text Box 6">
              <a:extLst>
                <a:ext uri="{FF2B5EF4-FFF2-40B4-BE49-F238E27FC236}">
                  <a16:creationId xmlns:a16="http://schemas.microsoft.com/office/drawing/2014/main" id="{855EA71E-0366-4678-A369-A38179E0271D}"/>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7767" name="Text Box 7">
              <a:extLst>
                <a:ext uri="{FF2B5EF4-FFF2-40B4-BE49-F238E27FC236}">
                  <a16:creationId xmlns:a16="http://schemas.microsoft.com/office/drawing/2014/main" id="{AD4B23BD-B9D1-4EEA-9062-063B2581801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17768" name="Group 8">
            <a:extLst>
              <a:ext uri="{FF2B5EF4-FFF2-40B4-BE49-F238E27FC236}">
                <a16:creationId xmlns:a16="http://schemas.microsoft.com/office/drawing/2014/main" id="{3D7012F0-C6AD-410D-A8A5-FB6F13F7D52D}"/>
              </a:ext>
            </a:extLst>
          </p:cNvPr>
          <p:cNvGrpSpPr>
            <a:grpSpLocks/>
          </p:cNvGrpSpPr>
          <p:nvPr/>
        </p:nvGrpSpPr>
        <p:grpSpPr bwMode="auto">
          <a:xfrm>
            <a:off x="2590800" y="3657600"/>
            <a:ext cx="838200" cy="457200"/>
            <a:chOff x="2016" y="1152"/>
            <a:chExt cx="528" cy="288"/>
          </a:xfrm>
        </p:grpSpPr>
        <p:sp>
          <p:nvSpPr>
            <p:cNvPr id="117769" name="Oval 9">
              <a:extLst>
                <a:ext uri="{FF2B5EF4-FFF2-40B4-BE49-F238E27FC236}">
                  <a16:creationId xmlns:a16="http://schemas.microsoft.com/office/drawing/2014/main" id="{D409227B-49E3-4D6B-B0FD-4315D078660F}"/>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70" name="Text Box 10">
              <a:extLst>
                <a:ext uri="{FF2B5EF4-FFF2-40B4-BE49-F238E27FC236}">
                  <a16:creationId xmlns:a16="http://schemas.microsoft.com/office/drawing/2014/main" id="{4EC07DF2-5125-47E3-A747-BC8EDC58AAC5}"/>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7771" name="Text Box 11">
              <a:extLst>
                <a:ext uri="{FF2B5EF4-FFF2-40B4-BE49-F238E27FC236}">
                  <a16:creationId xmlns:a16="http://schemas.microsoft.com/office/drawing/2014/main" id="{F5BB3CDC-8945-44B3-A93C-C5128109925E}"/>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17772" name="Group 12">
            <a:extLst>
              <a:ext uri="{FF2B5EF4-FFF2-40B4-BE49-F238E27FC236}">
                <a16:creationId xmlns:a16="http://schemas.microsoft.com/office/drawing/2014/main" id="{22FB22E1-A936-43E1-82A9-E8E201E7D792}"/>
              </a:ext>
            </a:extLst>
          </p:cNvPr>
          <p:cNvGrpSpPr>
            <a:grpSpLocks/>
          </p:cNvGrpSpPr>
          <p:nvPr/>
        </p:nvGrpSpPr>
        <p:grpSpPr bwMode="auto">
          <a:xfrm>
            <a:off x="4724400" y="3657600"/>
            <a:ext cx="838200" cy="457200"/>
            <a:chOff x="2016" y="1152"/>
            <a:chExt cx="528" cy="288"/>
          </a:xfrm>
        </p:grpSpPr>
        <p:sp>
          <p:nvSpPr>
            <p:cNvPr id="117773" name="Oval 13">
              <a:extLst>
                <a:ext uri="{FF2B5EF4-FFF2-40B4-BE49-F238E27FC236}">
                  <a16:creationId xmlns:a16="http://schemas.microsoft.com/office/drawing/2014/main" id="{53C77229-0ADE-4E41-9AB1-CF0AD89E9400}"/>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74" name="Text Box 14">
              <a:extLst>
                <a:ext uri="{FF2B5EF4-FFF2-40B4-BE49-F238E27FC236}">
                  <a16:creationId xmlns:a16="http://schemas.microsoft.com/office/drawing/2014/main" id="{260B2F51-BC5D-4EFC-9F90-EF88138C74CE}"/>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7775" name="Text Box 15">
              <a:extLst>
                <a:ext uri="{FF2B5EF4-FFF2-40B4-BE49-F238E27FC236}">
                  <a16:creationId xmlns:a16="http://schemas.microsoft.com/office/drawing/2014/main" id="{AD1BBE20-D066-4E1A-A1C1-9831CA9BB413}"/>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17776" name="Text Box 16">
            <a:extLst>
              <a:ext uri="{FF2B5EF4-FFF2-40B4-BE49-F238E27FC236}">
                <a16:creationId xmlns:a16="http://schemas.microsoft.com/office/drawing/2014/main" id="{0E4BE374-DB0C-4278-A65C-7169D3CAC380}"/>
              </a:ext>
            </a:extLst>
          </p:cNvPr>
          <p:cNvSpPr txBox="1">
            <a:spLocks noChangeArrowheads="1"/>
          </p:cNvSpPr>
          <p:nvPr/>
        </p:nvSpPr>
        <p:spPr bwMode="auto">
          <a:xfrm>
            <a:off x="1981200" y="4662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17777" name="Group 17">
            <a:extLst>
              <a:ext uri="{FF2B5EF4-FFF2-40B4-BE49-F238E27FC236}">
                <a16:creationId xmlns:a16="http://schemas.microsoft.com/office/drawing/2014/main" id="{3B887FD9-1647-4FB7-9C98-9C4DB56136A7}"/>
              </a:ext>
            </a:extLst>
          </p:cNvPr>
          <p:cNvGrpSpPr>
            <a:grpSpLocks/>
          </p:cNvGrpSpPr>
          <p:nvPr/>
        </p:nvGrpSpPr>
        <p:grpSpPr bwMode="auto">
          <a:xfrm>
            <a:off x="2057400" y="4648200"/>
            <a:ext cx="685800" cy="457200"/>
            <a:chOff x="960" y="2352"/>
            <a:chExt cx="432" cy="288"/>
          </a:xfrm>
        </p:grpSpPr>
        <p:sp>
          <p:nvSpPr>
            <p:cNvPr id="117778" name="Oval 18">
              <a:extLst>
                <a:ext uri="{FF2B5EF4-FFF2-40B4-BE49-F238E27FC236}">
                  <a16:creationId xmlns:a16="http://schemas.microsoft.com/office/drawing/2014/main" id="{DBB19968-5AFB-4EF1-BAA7-19BDB979DF8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79" name="Text Box 19">
              <a:extLst>
                <a:ext uri="{FF2B5EF4-FFF2-40B4-BE49-F238E27FC236}">
                  <a16:creationId xmlns:a16="http://schemas.microsoft.com/office/drawing/2014/main" id="{5F7CE2C4-0E6E-4DAF-ABEE-CA44128C2D0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117780" name="Line 20">
            <a:extLst>
              <a:ext uri="{FF2B5EF4-FFF2-40B4-BE49-F238E27FC236}">
                <a16:creationId xmlns:a16="http://schemas.microsoft.com/office/drawing/2014/main" id="{13B92E00-BF98-44A4-82ED-7573B1AC3903}"/>
              </a:ext>
            </a:extLst>
          </p:cNvPr>
          <p:cNvSpPr>
            <a:spLocks noChangeShapeType="1"/>
          </p:cNvSpPr>
          <p:nvPr/>
        </p:nvSpPr>
        <p:spPr bwMode="auto">
          <a:xfrm flipH="1">
            <a:off x="3200400" y="31242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1" name="Line 21">
            <a:extLst>
              <a:ext uri="{FF2B5EF4-FFF2-40B4-BE49-F238E27FC236}">
                <a16:creationId xmlns:a16="http://schemas.microsoft.com/office/drawing/2014/main" id="{35C03094-97D0-4B9A-866F-60E40C7E87BB}"/>
              </a:ext>
            </a:extLst>
          </p:cNvPr>
          <p:cNvSpPr>
            <a:spLocks noChangeShapeType="1"/>
          </p:cNvSpPr>
          <p:nvPr/>
        </p:nvSpPr>
        <p:spPr bwMode="auto">
          <a:xfrm flipH="1">
            <a:off x="2438400" y="41148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2" name="Line 22">
            <a:extLst>
              <a:ext uri="{FF2B5EF4-FFF2-40B4-BE49-F238E27FC236}">
                <a16:creationId xmlns:a16="http://schemas.microsoft.com/office/drawing/2014/main" id="{F19DDABF-BB6A-4DFE-8789-73DE239CED1E}"/>
              </a:ext>
            </a:extLst>
          </p:cNvPr>
          <p:cNvSpPr>
            <a:spLocks noChangeShapeType="1"/>
          </p:cNvSpPr>
          <p:nvPr/>
        </p:nvSpPr>
        <p:spPr bwMode="auto">
          <a:xfrm flipH="1">
            <a:off x="1828800" y="51054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3" name="Line 23">
            <a:extLst>
              <a:ext uri="{FF2B5EF4-FFF2-40B4-BE49-F238E27FC236}">
                <a16:creationId xmlns:a16="http://schemas.microsoft.com/office/drawing/2014/main" id="{EB8C710B-B1D8-4F8A-B518-F05D5CE9A206}"/>
              </a:ext>
            </a:extLst>
          </p:cNvPr>
          <p:cNvSpPr>
            <a:spLocks noChangeShapeType="1"/>
          </p:cNvSpPr>
          <p:nvPr/>
        </p:nvSpPr>
        <p:spPr bwMode="auto">
          <a:xfrm>
            <a:off x="2514600" y="510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4" name="Line 24">
            <a:extLst>
              <a:ext uri="{FF2B5EF4-FFF2-40B4-BE49-F238E27FC236}">
                <a16:creationId xmlns:a16="http://schemas.microsoft.com/office/drawing/2014/main" id="{68BF5445-8562-4A63-ABBB-2105CAB5FF09}"/>
              </a:ext>
            </a:extLst>
          </p:cNvPr>
          <p:cNvSpPr>
            <a:spLocks noChangeShapeType="1"/>
          </p:cNvSpPr>
          <p:nvPr/>
        </p:nvSpPr>
        <p:spPr bwMode="auto">
          <a:xfrm flipH="1">
            <a:off x="3429000" y="510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5" name="Line 25">
            <a:extLst>
              <a:ext uri="{FF2B5EF4-FFF2-40B4-BE49-F238E27FC236}">
                <a16:creationId xmlns:a16="http://schemas.microsoft.com/office/drawing/2014/main" id="{D2451845-AFF5-432F-89BD-BA25A0FA892F}"/>
              </a:ext>
            </a:extLst>
          </p:cNvPr>
          <p:cNvSpPr>
            <a:spLocks noChangeShapeType="1"/>
          </p:cNvSpPr>
          <p:nvPr/>
        </p:nvSpPr>
        <p:spPr bwMode="auto">
          <a:xfrm>
            <a:off x="3200400" y="4038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6" name="Line 26">
            <a:extLst>
              <a:ext uri="{FF2B5EF4-FFF2-40B4-BE49-F238E27FC236}">
                <a16:creationId xmlns:a16="http://schemas.microsoft.com/office/drawing/2014/main" id="{A6F56191-B8F9-4BAA-A8C9-053C53CDFBBF}"/>
              </a:ext>
            </a:extLst>
          </p:cNvPr>
          <p:cNvSpPr>
            <a:spLocks noChangeShapeType="1"/>
          </p:cNvSpPr>
          <p:nvPr/>
        </p:nvSpPr>
        <p:spPr bwMode="auto">
          <a:xfrm>
            <a:off x="4343400" y="31242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7" name="Line 27">
            <a:extLst>
              <a:ext uri="{FF2B5EF4-FFF2-40B4-BE49-F238E27FC236}">
                <a16:creationId xmlns:a16="http://schemas.microsoft.com/office/drawing/2014/main" id="{B6CCB44B-1446-4D5D-876F-928F24BF96BC}"/>
              </a:ext>
            </a:extLst>
          </p:cNvPr>
          <p:cNvSpPr>
            <a:spLocks noChangeShapeType="1"/>
          </p:cNvSpPr>
          <p:nvPr/>
        </p:nvSpPr>
        <p:spPr bwMode="auto">
          <a:xfrm>
            <a:off x="5334000" y="4038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88" name="Line 28">
            <a:extLst>
              <a:ext uri="{FF2B5EF4-FFF2-40B4-BE49-F238E27FC236}">
                <a16:creationId xmlns:a16="http://schemas.microsoft.com/office/drawing/2014/main" id="{87B8579F-05A2-4428-A349-0E236C0AA2AE}"/>
              </a:ext>
            </a:extLst>
          </p:cNvPr>
          <p:cNvSpPr>
            <a:spLocks noChangeShapeType="1"/>
          </p:cNvSpPr>
          <p:nvPr/>
        </p:nvSpPr>
        <p:spPr bwMode="auto">
          <a:xfrm flipH="1">
            <a:off x="4648200" y="40386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17789" name="Group 29">
            <a:extLst>
              <a:ext uri="{FF2B5EF4-FFF2-40B4-BE49-F238E27FC236}">
                <a16:creationId xmlns:a16="http://schemas.microsoft.com/office/drawing/2014/main" id="{D095D216-281C-4F83-BA38-2C0B6EDB9567}"/>
              </a:ext>
            </a:extLst>
          </p:cNvPr>
          <p:cNvGrpSpPr>
            <a:grpSpLocks/>
          </p:cNvGrpSpPr>
          <p:nvPr/>
        </p:nvGrpSpPr>
        <p:grpSpPr bwMode="auto">
          <a:xfrm>
            <a:off x="1524000" y="5791200"/>
            <a:ext cx="685800" cy="457200"/>
            <a:chOff x="960" y="2352"/>
            <a:chExt cx="432" cy="288"/>
          </a:xfrm>
        </p:grpSpPr>
        <p:sp>
          <p:nvSpPr>
            <p:cNvPr id="117790" name="Oval 30">
              <a:extLst>
                <a:ext uri="{FF2B5EF4-FFF2-40B4-BE49-F238E27FC236}">
                  <a16:creationId xmlns:a16="http://schemas.microsoft.com/office/drawing/2014/main" id="{48935484-059F-4CB4-A2F6-8CDBC158328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91" name="Text Box 31">
              <a:extLst>
                <a:ext uri="{FF2B5EF4-FFF2-40B4-BE49-F238E27FC236}">
                  <a16:creationId xmlns:a16="http://schemas.microsoft.com/office/drawing/2014/main" id="{08E12BED-3EA6-4B72-8702-59CD35104B3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17792" name="Group 32">
            <a:extLst>
              <a:ext uri="{FF2B5EF4-FFF2-40B4-BE49-F238E27FC236}">
                <a16:creationId xmlns:a16="http://schemas.microsoft.com/office/drawing/2014/main" id="{C4EDF6D7-F122-4E50-9E6D-46F3AB74BA64}"/>
              </a:ext>
            </a:extLst>
          </p:cNvPr>
          <p:cNvGrpSpPr>
            <a:grpSpLocks/>
          </p:cNvGrpSpPr>
          <p:nvPr/>
        </p:nvGrpSpPr>
        <p:grpSpPr bwMode="auto">
          <a:xfrm>
            <a:off x="2362200" y="5791200"/>
            <a:ext cx="685800" cy="457200"/>
            <a:chOff x="960" y="2352"/>
            <a:chExt cx="432" cy="288"/>
          </a:xfrm>
        </p:grpSpPr>
        <p:sp>
          <p:nvSpPr>
            <p:cNvPr id="117793" name="Oval 33">
              <a:extLst>
                <a:ext uri="{FF2B5EF4-FFF2-40B4-BE49-F238E27FC236}">
                  <a16:creationId xmlns:a16="http://schemas.microsoft.com/office/drawing/2014/main" id="{8F30C4EB-03C7-4A87-8F64-3A84AABC318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94" name="Text Box 34">
              <a:extLst>
                <a:ext uri="{FF2B5EF4-FFF2-40B4-BE49-F238E27FC236}">
                  <a16:creationId xmlns:a16="http://schemas.microsoft.com/office/drawing/2014/main" id="{5CE6215F-C782-473C-8455-F8E7D553B2A1}"/>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117795" name="Group 35">
            <a:extLst>
              <a:ext uri="{FF2B5EF4-FFF2-40B4-BE49-F238E27FC236}">
                <a16:creationId xmlns:a16="http://schemas.microsoft.com/office/drawing/2014/main" id="{5CE3B5C4-144A-4C14-9871-F20D9533AD84}"/>
              </a:ext>
            </a:extLst>
          </p:cNvPr>
          <p:cNvGrpSpPr>
            <a:grpSpLocks/>
          </p:cNvGrpSpPr>
          <p:nvPr/>
        </p:nvGrpSpPr>
        <p:grpSpPr bwMode="auto">
          <a:xfrm>
            <a:off x="3124200" y="5791200"/>
            <a:ext cx="685800" cy="457200"/>
            <a:chOff x="960" y="2352"/>
            <a:chExt cx="432" cy="288"/>
          </a:xfrm>
        </p:grpSpPr>
        <p:sp>
          <p:nvSpPr>
            <p:cNvPr id="117796" name="Oval 36">
              <a:extLst>
                <a:ext uri="{FF2B5EF4-FFF2-40B4-BE49-F238E27FC236}">
                  <a16:creationId xmlns:a16="http://schemas.microsoft.com/office/drawing/2014/main" id="{B5BA7B1B-3E2E-4667-8730-9E3503211723}"/>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797" name="Text Box 37">
              <a:extLst>
                <a:ext uri="{FF2B5EF4-FFF2-40B4-BE49-F238E27FC236}">
                  <a16:creationId xmlns:a16="http://schemas.microsoft.com/office/drawing/2014/main" id="{10068DCB-EDFB-4EB1-98CE-5B7E0063991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17798" name="Group 38">
            <a:extLst>
              <a:ext uri="{FF2B5EF4-FFF2-40B4-BE49-F238E27FC236}">
                <a16:creationId xmlns:a16="http://schemas.microsoft.com/office/drawing/2014/main" id="{B893B385-8B56-410C-8815-2F1CE2A80FAA}"/>
              </a:ext>
            </a:extLst>
          </p:cNvPr>
          <p:cNvGrpSpPr>
            <a:grpSpLocks/>
          </p:cNvGrpSpPr>
          <p:nvPr/>
        </p:nvGrpSpPr>
        <p:grpSpPr bwMode="auto">
          <a:xfrm>
            <a:off x="3352800" y="4648200"/>
            <a:ext cx="685800" cy="457200"/>
            <a:chOff x="960" y="2352"/>
            <a:chExt cx="432" cy="288"/>
          </a:xfrm>
        </p:grpSpPr>
        <p:sp>
          <p:nvSpPr>
            <p:cNvPr id="117799" name="Oval 39">
              <a:extLst>
                <a:ext uri="{FF2B5EF4-FFF2-40B4-BE49-F238E27FC236}">
                  <a16:creationId xmlns:a16="http://schemas.microsoft.com/office/drawing/2014/main" id="{6B75B2B8-D2C6-4797-8129-ED9A7D2360F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800" name="Text Box 40">
              <a:extLst>
                <a:ext uri="{FF2B5EF4-FFF2-40B4-BE49-F238E27FC236}">
                  <a16:creationId xmlns:a16="http://schemas.microsoft.com/office/drawing/2014/main" id="{A12EF4F0-51C5-42DB-AEFF-7CCD3194090B}"/>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17801" name="Group 41">
            <a:extLst>
              <a:ext uri="{FF2B5EF4-FFF2-40B4-BE49-F238E27FC236}">
                <a16:creationId xmlns:a16="http://schemas.microsoft.com/office/drawing/2014/main" id="{E451CC18-C566-46C6-8282-136189E59773}"/>
              </a:ext>
            </a:extLst>
          </p:cNvPr>
          <p:cNvGrpSpPr>
            <a:grpSpLocks/>
          </p:cNvGrpSpPr>
          <p:nvPr/>
        </p:nvGrpSpPr>
        <p:grpSpPr bwMode="auto">
          <a:xfrm>
            <a:off x="4343400" y="4648200"/>
            <a:ext cx="685800" cy="457200"/>
            <a:chOff x="960" y="2352"/>
            <a:chExt cx="432" cy="288"/>
          </a:xfrm>
        </p:grpSpPr>
        <p:sp>
          <p:nvSpPr>
            <p:cNvPr id="117802" name="Oval 42">
              <a:extLst>
                <a:ext uri="{FF2B5EF4-FFF2-40B4-BE49-F238E27FC236}">
                  <a16:creationId xmlns:a16="http://schemas.microsoft.com/office/drawing/2014/main" id="{9C34C7D3-B3A7-4B62-97F8-84655E7BEE0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803" name="Text Box 43">
              <a:extLst>
                <a:ext uri="{FF2B5EF4-FFF2-40B4-BE49-F238E27FC236}">
                  <a16:creationId xmlns:a16="http://schemas.microsoft.com/office/drawing/2014/main" id="{DE82CD88-A01C-46DA-88DA-D2A1FD97FACB}"/>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17804" name="Group 44">
            <a:extLst>
              <a:ext uri="{FF2B5EF4-FFF2-40B4-BE49-F238E27FC236}">
                <a16:creationId xmlns:a16="http://schemas.microsoft.com/office/drawing/2014/main" id="{7A8EE275-617F-4EA4-9EB6-C5D995CCBA64}"/>
              </a:ext>
            </a:extLst>
          </p:cNvPr>
          <p:cNvGrpSpPr>
            <a:grpSpLocks/>
          </p:cNvGrpSpPr>
          <p:nvPr/>
        </p:nvGrpSpPr>
        <p:grpSpPr bwMode="auto">
          <a:xfrm>
            <a:off x="5638800" y="4648200"/>
            <a:ext cx="685800" cy="457200"/>
            <a:chOff x="960" y="2352"/>
            <a:chExt cx="432" cy="288"/>
          </a:xfrm>
        </p:grpSpPr>
        <p:sp>
          <p:nvSpPr>
            <p:cNvPr id="117805" name="Oval 45">
              <a:extLst>
                <a:ext uri="{FF2B5EF4-FFF2-40B4-BE49-F238E27FC236}">
                  <a16:creationId xmlns:a16="http://schemas.microsoft.com/office/drawing/2014/main" id="{FCA31AE3-03FE-4ACF-8802-AD240D5556A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806" name="Text Box 46">
              <a:extLst>
                <a:ext uri="{FF2B5EF4-FFF2-40B4-BE49-F238E27FC236}">
                  <a16:creationId xmlns:a16="http://schemas.microsoft.com/office/drawing/2014/main" id="{D45AD488-09AC-4654-AEBB-E3CAE43C10DD}"/>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117807" name="Oval 47">
            <a:extLst>
              <a:ext uri="{FF2B5EF4-FFF2-40B4-BE49-F238E27FC236}">
                <a16:creationId xmlns:a16="http://schemas.microsoft.com/office/drawing/2014/main" id="{A7AAA44E-2A58-4FD1-A3BB-D186E9BDC592}"/>
              </a:ext>
            </a:extLst>
          </p:cNvPr>
          <p:cNvSpPr>
            <a:spLocks noChangeArrowheads="1"/>
          </p:cNvSpPr>
          <p:nvPr/>
        </p:nvSpPr>
        <p:spPr bwMode="auto">
          <a:xfrm>
            <a:off x="4038600" y="57912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7809" name="Text Box 49">
            <a:extLst>
              <a:ext uri="{FF2B5EF4-FFF2-40B4-BE49-F238E27FC236}">
                <a16:creationId xmlns:a16="http://schemas.microsoft.com/office/drawing/2014/main" id="{CDC6F138-AC7A-4330-B796-34605E6A5A29}"/>
              </a:ext>
            </a:extLst>
          </p:cNvPr>
          <p:cNvSpPr txBox="1">
            <a:spLocks noChangeArrowheads="1"/>
          </p:cNvSpPr>
          <p:nvPr/>
        </p:nvSpPr>
        <p:spPr bwMode="auto">
          <a:xfrm>
            <a:off x="4191000" y="58674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sp>
        <p:nvSpPr>
          <p:cNvPr id="117811" name="Line 51">
            <a:extLst>
              <a:ext uri="{FF2B5EF4-FFF2-40B4-BE49-F238E27FC236}">
                <a16:creationId xmlns:a16="http://schemas.microsoft.com/office/drawing/2014/main" id="{0BAFD400-978E-48DB-AB04-D2570A7B3762}"/>
              </a:ext>
            </a:extLst>
          </p:cNvPr>
          <p:cNvSpPr>
            <a:spLocks noChangeShapeType="1"/>
          </p:cNvSpPr>
          <p:nvPr/>
        </p:nvSpPr>
        <p:spPr bwMode="auto">
          <a:xfrm>
            <a:off x="3886200" y="5029200"/>
            <a:ext cx="304800" cy="762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65A53450-8B0A-4A62-AB73-26F17D1C82C9}"/>
              </a:ext>
            </a:extLst>
          </p:cNvPr>
          <p:cNvSpPr>
            <a:spLocks noGrp="1" noChangeArrowheads="1"/>
          </p:cNvSpPr>
          <p:nvPr>
            <p:ph type="title"/>
          </p:nvPr>
        </p:nvSpPr>
        <p:spPr/>
        <p:txBody>
          <a:bodyPr/>
          <a:lstStyle/>
          <a:p>
            <a:r>
              <a:rPr lang="en-US" altLang="ti-ET"/>
              <a:t>Insert</a:t>
            </a:r>
          </a:p>
        </p:txBody>
      </p:sp>
      <p:sp>
        <p:nvSpPr>
          <p:cNvPr id="118787" name="Rectangle 3">
            <a:extLst>
              <a:ext uri="{FF2B5EF4-FFF2-40B4-BE49-F238E27FC236}">
                <a16:creationId xmlns:a16="http://schemas.microsoft.com/office/drawing/2014/main" id="{3319D764-BD43-4102-9FC6-E41B7AE64A00}"/>
              </a:ext>
            </a:extLst>
          </p:cNvPr>
          <p:cNvSpPr>
            <a:spLocks noGrp="1" noChangeArrowheads="1"/>
          </p:cNvSpPr>
          <p:nvPr>
            <p:ph type="body" idx="1"/>
          </p:nvPr>
        </p:nvSpPr>
        <p:spPr>
          <a:xfrm>
            <a:off x="457200" y="1371600"/>
            <a:ext cx="8229600" cy="685800"/>
          </a:xfrm>
        </p:spPr>
        <p:txBody>
          <a:bodyPr/>
          <a:lstStyle/>
          <a:p>
            <a:r>
              <a:rPr lang="en-US" altLang="ti-ET"/>
              <a:t>Insert </a:t>
            </a:r>
            <a:r>
              <a:rPr lang="en-US" altLang="ti-ET" i="1"/>
              <a:t>val</a:t>
            </a:r>
            <a:r>
              <a:rPr lang="en-US" altLang="ti-ET"/>
              <a:t> into the set</a:t>
            </a:r>
          </a:p>
        </p:txBody>
      </p:sp>
      <p:grpSp>
        <p:nvGrpSpPr>
          <p:cNvPr id="118788" name="Group 4">
            <a:extLst>
              <a:ext uri="{FF2B5EF4-FFF2-40B4-BE49-F238E27FC236}">
                <a16:creationId xmlns:a16="http://schemas.microsoft.com/office/drawing/2014/main" id="{B58109D5-87E8-4E94-8D9B-03762E31D51D}"/>
              </a:ext>
            </a:extLst>
          </p:cNvPr>
          <p:cNvGrpSpPr>
            <a:grpSpLocks/>
          </p:cNvGrpSpPr>
          <p:nvPr/>
        </p:nvGrpSpPr>
        <p:grpSpPr bwMode="auto">
          <a:xfrm>
            <a:off x="3733800" y="2743200"/>
            <a:ext cx="838200" cy="457200"/>
            <a:chOff x="2016" y="1152"/>
            <a:chExt cx="528" cy="288"/>
          </a:xfrm>
        </p:grpSpPr>
        <p:sp>
          <p:nvSpPr>
            <p:cNvPr id="118789" name="Oval 5">
              <a:extLst>
                <a:ext uri="{FF2B5EF4-FFF2-40B4-BE49-F238E27FC236}">
                  <a16:creationId xmlns:a16="http://schemas.microsoft.com/office/drawing/2014/main" id="{F3DE75E4-002D-4CB8-8F8D-E01FA11B0CD9}"/>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790" name="Text Box 6">
              <a:extLst>
                <a:ext uri="{FF2B5EF4-FFF2-40B4-BE49-F238E27FC236}">
                  <a16:creationId xmlns:a16="http://schemas.microsoft.com/office/drawing/2014/main" id="{8F4B2FC7-D560-4E90-8656-88DDD4AA0399}"/>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8791" name="Text Box 7">
              <a:extLst>
                <a:ext uri="{FF2B5EF4-FFF2-40B4-BE49-F238E27FC236}">
                  <a16:creationId xmlns:a16="http://schemas.microsoft.com/office/drawing/2014/main" id="{6CAE9FD1-F9C0-4307-8BC1-F9D8387F26A9}"/>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18792" name="Group 8">
            <a:extLst>
              <a:ext uri="{FF2B5EF4-FFF2-40B4-BE49-F238E27FC236}">
                <a16:creationId xmlns:a16="http://schemas.microsoft.com/office/drawing/2014/main" id="{750952CD-8456-442E-BA34-1B9935748501}"/>
              </a:ext>
            </a:extLst>
          </p:cNvPr>
          <p:cNvGrpSpPr>
            <a:grpSpLocks/>
          </p:cNvGrpSpPr>
          <p:nvPr/>
        </p:nvGrpSpPr>
        <p:grpSpPr bwMode="auto">
          <a:xfrm>
            <a:off x="2590800" y="3657600"/>
            <a:ext cx="838200" cy="457200"/>
            <a:chOff x="2016" y="1152"/>
            <a:chExt cx="528" cy="288"/>
          </a:xfrm>
        </p:grpSpPr>
        <p:sp>
          <p:nvSpPr>
            <p:cNvPr id="118793" name="Oval 9">
              <a:extLst>
                <a:ext uri="{FF2B5EF4-FFF2-40B4-BE49-F238E27FC236}">
                  <a16:creationId xmlns:a16="http://schemas.microsoft.com/office/drawing/2014/main" id="{DFFD5B00-BC70-4030-8D65-7BD00054795D}"/>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794" name="Text Box 10">
              <a:extLst>
                <a:ext uri="{FF2B5EF4-FFF2-40B4-BE49-F238E27FC236}">
                  <a16:creationId xmlns:a16="http://schemas.microsoft.com/office/drawing/2014/main" id="{6A1A390C-2FA3-46EA-8B39-1267BC397FF6}"/>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8795" name="Text Box 11">
              <a:extLst>
                <a:ext uri="{FF2B5EF4-FFF2-40B4-BE49-F238E27FC236}">
                  <a16:creationId xmlns:a16="http://schemas.microsoft.com/office/drawing/2014/main" id="{17D477D6-9028-48EA-B38F-0C794692B1C8}"/>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18796" name="Group 12">
            <a:extLst>
              <a:ext uri="{FF2B5EF4-FFF2-40B4-BE49-F238E27FC236}">
                <a16:creationId xmlns:a16="http://schemas.microsoft.com/office/drawing/2014/main" id="{C97F1C65-A370-44F9-A58C-406C2C3815EE}"/>
              </a:ext>
            </a:extLst>
          </p:cNvPr>
          <p:cNvGrpSpPr>
            <a:grpSpLocks/>
          </p:cNvGrpSpPr>
          <p:nvPr/>
        </p:nvGrpSpPr>
        <p:grpSpPr bwMode="auto">
          <a:xfrm>
            <a:off x="4724400" y="3657600"/>
            <a:ext cx="838200" cy="457200"/>
            <a:chOff x="2016" y="1152"/>
            <a:chExt cx="528" cy="288"/>
          </a:xfrm>
        </p:grpSpPr>
        <p:sp>
          <p:nvSpPr>
            <p:cNvPr id="118797" name="Oval 13">
              <a:extLst>
                <a:ext uri="{FF2B5EF4-FFF2-40B4-BE49-F238E27FC236}">
                  <a16:creationId xmlns:a16="http://schemas.microsoft.com/office/drawing/2014/main" id="{A6403E1B-CB68-4BC0-85C8-9CD4B3F4A04F}"/>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798" name="Text Box 14">
              <a:extLst>
                <a:ext uri="{FF2B5EF4-FFF2-40B4-BE49-F238E27FC236}">
                  <a16:creationId xmlns:a16="http://schemas.microsoft.com/office/drawing/2014/main" id="{82760327-9C4F-4035-9FB7-F1278E6DC092}"/>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18799" name="Text Box 15">
              <a:extLst>
                <a:ext uri="{FF2B5EF4-FFF2-40B4-BE49-F238E27FC236}">
                  <a16:creationId xmlns:a16="http://schemas.microsoft.com/office/drawing/2014/main" id="{768F84C3-54AC-455A-BB59-BB661E37A36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18800" name="Text Box 16">
            <a:extLst>
              <a:ext uri="{FF2B5EF4-FFF2-40B4-BE49-F238E27FC236}">
                <a16:creationId xmlns:a16="http://schemas.microsoft.com/office/drawing/2014/main" id="{2F93C0AE-C60E-416B-8381-42F1A3C6F74D}"/>
              </a:ext>
            </a:extLst>
          </p:cNvPr>
          <p:cNvSpPr txBox="1">
            <a:spLocks noChangeArrowheads="1"/>
          </p:cNvSpPr>
          <p:nvPr/>
        </p:nvSpPr>
        <p:spPr bwMode="auto">
          <a:xfrm>
            <a:off x="1981200" y="46624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18801" name="Group 17">
            <a:extLst>
              <a:ext uri="{FF2B5EF4-FFF2-40B4-BE49-F238E27FC236}">
                <a16:creationId xmlns:a16="http://schemas.microsoft.com/office/drawing/2014/main" id="{738078FD-25B4-430E-9846-DAA80B4435AB}"/>
              </a:ext>
            </a:extLst>
          </p:cNvPr>
          <p:cNvGrpSpPr>
            <a:grpSpLocks/>
          </p:cNvGrpSpPr>
          <p:nvPr/>
        </p:nvGrpSpPr>
        <p:grpSpPr bwMode="auto">
          <a:xfrm>
            <a:off x="2057400" y="4648200"/>
            <a:ext cx="685800" cy="457200"/>
            <a:chOff x="960" y="2352"/>
            <a:chExt cx="432" cy="288"/>
          </a:xfrm>
        </p:grpSpPr>
        <p:sp>
          <p:nvSpPr>
            <p:cNvPr id="118802" name="Oval 18">
              <a:extLst>
                <a:ext uri="{FF2B5EF4-FFF2-40B4-BE49-F238E27FC236}">
                  <a16:creationId xmlns:a16="http://schemas.microsoft.com/office/drawing/2014/main" id="{F95AFAE5-5FD5-41B9-AFE3-3EDC0FA0855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03" name="Text Box 19">
              <a:extLst>
                <a:ext uri="{FF2B5EF4-FFF2-40B4-BE49-F238E27FC236}">
                  <a16:creationId xmlns:a16="http://schemas.microsoft.com/office/drawing/2014/main" id="{E687D594-A4AE-40E2-ADA5-A0AC364F4E0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118804" name="Line 20">
            <a:extLst>
              <a:ext uri="{FF2B5EF4-FFF2-40B4-BE49-F238E27FC236}">
                <a16:creationId xmlns:a16="http://schemas.microsoft.com/office/drawing/2014/main" id="{50DA51AC-D056-4223-8996-C6EBE8E38862}"/>
              </a:ext>
            </a:extLst>
          </p:cNvPr>
          <p:cNvSpPr>
            <a:spLocks noChangeShapeType="1"/>
          </p:cNvSpPr>
          <p:nvPr/>
        </p:nvSpPr>
        <p:spPr bwMode="auto">
          <a:xfrm flipH="1">
            <a:off x="3200400" y="31242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05" name="Line 21">
            <a:extLst>
              <a:ext uri="{FF2B5EF4-FFF2-40B4-BE49-F238E27FC236}">
                <a16:creationId xmlns:a16="http://schemas.microsoft.com/office/drawing/2014/main" id="{4657E9F7-491A-46FF-8614-9462ACD34AF9}"/>
              </a:ext>
            </a:extLst>
          </p:cNvPr>
          <p:cNvSpPr>
            <a:spLocks noChangeShapeType="1"/>
          </p:cNvSpPr>
          <p:nvPr/>
        </p:nvSpPr>
        <p:spPr bwMode="auto">
          <a:xfrm flipH="1">
            <a:off x="2438400" y="41148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06" name="Line 22">
            <a:extLst>
              <a:ext uri="{FF2B5EF4-FFF2-40B4-BE49-F238E27FC236}">
                <a16:creationId xmlns:a16="http://schemas.microsoft.com/office/drawing/2014/main" id="{A011745A-0FCB-44F6-8365-EEA0615B4A73}"/>
              </a:ext>
            </a:extLst>
          </p:cNvPr>
          <p:cNvSpPr>
            <a:spLocks noChangeShapeType="1"/>
          </p:cNvSpPr>
          <p:nvPr/>
        </p:nvSpPr>
        <p:spPr bwMode="auto">
          <a:xfrm flipH="1">
            <a:off x="1828800" y="51054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07" name="Line 23">
            <a:extLst>
              <a:ext uri="{FF2B5EF4-FFF2-40B4-BE49-F238E27FC236}">
                <a16:creationId xmlns:a16="http://schemas.microsoft.com/office/drawing/2014/main" id="{9B87CEAC-5EFA-45AC-AB94-0CDDBF11B1AC}"/>
              </a:ext>
            </a:extLst>
          </p:cNvPr>
          <p:cNvSpPr>
            <a:spLocks noChangeShapeType="1"/>
          </p:cNvSpPr>
          <p:nvPr/>
        </p:nvSpPr>
        <p:spPr bwMode="auto">
          <a:xfrm>
            <a:off x="2514600" y="510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08" name="Line 24">
            <a:extLst>
              <a:ext uri="{FF2B5EF4-FFF2-40B4-BE49-F238E27FC236}">
                <a16:creationId xmlns:a16="http://schemas.microsoft.com/office/drawing/2014/main" id="{617D6A7D-2136-454B-8BC1-C98A40BC2D23}"/>
              </a:ext>
            </a:extLst>
          </p:cNvPr>
          <p:cNvSpPr>
            <a:spLocks noChangeShapeType="1"/>
          </p:cNvSpPr>
          <p:nvPr/>
        </p:nvSpPr>
        <p:spPr bwMode="auto">
          <a:xfrm flipH="1">
            <a:off x="3429000" y="510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09" name="Line 25">
            <a:extLst>
              <a:ext uri="{FF2B5EF4-FFF2-40B4-BE49-F238E27FC236}">
                <a16:creationId xmlns:a16="http://schemas.microsoft.com/office/drawing/2014/main" id="{EB8FB9BC-3504-4F84-BDBB-BD8811E5F324}"/>
              </a:ext>
            </a:extLst>
          </p:cNvPr>
          <p:cNvSpPr>
            <a:spLocks noChangeShapeType="1"/>
          </p:cNvSpPr>
          <p:nvPr/>
        </p:nvSpPr>
        <p:spPr bwMode="auto">
          <a:xfrm>
            <a:off x="3200400" y="40386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10" name="Line 26">
            <a:extLst>
              <a:ext uri="{FF2B5EF4-FFF2-40B4-BE49-F238E27FC236}">
                <a16:creationId xmlns:a16="http://schemas.microsoft.com/office/drawing/2014/main" id="{FFEC96BA-619E-40E0-8642-C93175E2BC46}"/>
              </a:ext>
            </a:extLst>
          </p:cNvPr>
          <p:cNvSpPr>
            <a:spLocks noChangeShapeType="1"/>
          </p:cNvSpPr>
          <p:nvPr/>
        </p:nvSpPr>
        <p:spPr bwMode="auto">
          <a:xfrm>
            <a:off x="4343400" y="31242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11" name="Line 27">
            <a:extLst>
              <a:ext uri="{FF2B5EF4-FFF2-40B4-BE49-F238E27FC236}">
                <a16:creationId xmlns:a16="http://schemas.microsoft.com/office/drawing/2014/main" id="{215B5691-9A12-4751-A130-36DD7D3775EB}"/>
              </a:ext>
            </a:extLst>
          </p:cNvPr>
          <p:cNvSpPr>
            <a:spLocks noChangeShapeType="1"/>
          </p:cNvSpPr>
          <p:nvPr/>
        </p:nvSpPr>
        <p:spPr bwMode="auto">
          <a:xfrm>
            <a:off x="5334000" y="40386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12" name="Line 28">
            <a:extLst>
              <a:ext uri="{FF2B5EF4-FFF2-40B4-BE49-F238E27FC236}">
                <a16:creationId xmlns:a16="http://schemas.microsoft.com/office/drawing/2014/main" id="{C5F3054B-3305-4D57-A93E-EEBA71761041}"/>
              </a:ext>
            </a:extLst>
          </p:cNvPr>
          <p:cNvSpPr>
            <a:spLocks noChangeShapeType="1"/>
          </p:cNvSpPr>
          <p:nvPr/>
        </p:nvSpPr>
        <p:spPr bwMode="auto">
          <a:xfrm flipH="1">
            <a:off x="4648200" y="40386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18813" name="Group 29">
            <a:extLst>
              <a:ext uri="{FF2B5EF4-FFF2-40B4-BE49-F238E27FC236}">
                <a16:creationId xmlns:a16="http://schemas.microsoft.com/office/drawing/2014/main" id="{D5AC6195-CD23-4684-B994-BAC2ABB7686B}"/>
              </a:ext>
            </a:extLst>
          </p:cNvPr>
          <p:cNvGrpSpPr>
            <a:grpSpLocks/>
          </p:cNvGrpSpPr>
          <p:nvPr/>
        </p:nvGrpSpPr>
        <p:grpSpPr bwMode="auto">
          <a:xfrm>
            <a:off x="1524000" y="5791200"/>
            <a:ext cx="685800" cy="457200"/>
            <a:chOff x="960" y="2352"/>
            <a:chExt cx="432" cy="288"/>
          </a:xfrm>
        </p:grpSpPr>
        <p:sp>
          <p:nvSpPr>
            <p:cNvPr id="118814" name="Oval 30">
              <a:extLst>
                <a:ext uri="{FF2B5EF4-FFF2-40B4-BE49-F238E27FC236}">
                  <a16:creationId xmlns:a16="http://schemas.microsoft.com/office/drawing/2014/main" id="{B1F1BCF2-220D-494C-B4E2-4452E731E7D1}"/>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15" name="Text Box 31">
              <a:extLst>
                <a:ext uri="{FF2B5EF4-FFF2-40B4-BE49-F238E27FC236}">
                  <a16:creationId xmlns:a16="http://schemas.microsoft.com/office/drawing/2014/main" id="{47EE06CB-6402-4085-936B-A1B9EAA4CEE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18816" name="Group 32">
            <a:extLst>
              <a:ext uri="{FF2B5EF4-FFF2-40B4-BE49-F238E27FC236}">
                <a16:creationId xmlns:a16="http://schemas.microsoft.com/office/drawing/2014/main" id="{C8BD8EA8-35CF-450B-99D5-06D976F17C89}"/>
              </a:ext>
            </a:extLst>
          </p:cNvPr>
          <p:cNvGrpSpPr>
            <a:grpSpLocks/>
          </p:cNvGrpSpPr>
          <p:nvPr/>
        </p:nvGrpSpPr>
        <p:grpSpPr bwMode="auto">
          <a:xfrm>
            <a:off x="2362200" y="5791200"/>
            <a:ext cx="685800" cy="457200"/>
            <a:chOff x="960" y="2352"/>
            <a:chExt cx="432" cy="288"/>
          </a:xfrm>
        </p:grpSpPr>
        <p:sp>
          <p:nvSpPr>
            <p:cNvPr id="118817" name="Oval 33">
              <a:extLst>
                <a:ext uri="{FF2B5EF4-FFF2-40B4-BE49-F238E27FC236}">
                  <a16:creationId xmlns:a16="http://schemas.microsoft.com/office/drawing/2014/main" id="{76A7093B-4556-4D28-841E-B030FEEF37D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18" name="Text Box 34">
              <a:extLst>
                <a:ext uri="{FF2B5EF4-FFF2-40B4-BE49-F238E27FC236}">
                  <a16:creationId xmlns:a16="http://schemas.microsoft.com/office/drawing/2014/main" id="{14476E3E-6A64-4422-99BF-78104864B04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118819" name="Group 35">
            <a:extLst>
              <a:ext uri="{FF2B5EF4-FFF2-40B4-BE49-F238E27FC236}">
                <a16:creationId xmlns:a16="http://schemas.microsoft.com/office/drawing/2014/main" id="{7162A297-966D-4CAD-B929-1464B45B5851}"/>
              </a:ext>
            </a:extLst>
          </p:cNvPr>
          <p:cNvGrpSpPr>
            <a:grpSpLocks/>
          </p:cNvGrpSpPr>
          <p:nvPr/>
        </p:nvGrpSpPr>
        <p:grpSpPr bwMode="auto">
          <a:xfrm>
            <a:off x="3124200" y="5791200"/>
            <a:ext cx="685800" cy="457200"/>
            <a:chOff x="960" y="2352"/>
            <a:chExt cx="432" cy="288"/>
          </a:xfrm>
        </p:grpSpPr>
        <p:sp>
          <p:nvSpPr>
            <p:cNvPr id="118820" name="Oval 36">
              <a:extLst>
                <a:ext uri="{FF2B5EF4-FFF2-40B4-BE49-F238E27FC236}">
                  <a16:creationId xmlns:a16="http://schemas.microsoft.com/office/drawing/2014/main" id="{B05790E4-1AA5-4F10-AE98-9E16FA4CB45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21" name="Text Box 37">
              <a:extLst>
                <a:ext uri="{FF2B5EF4-FFF2-40B4-BE49-F238E27FC236}">
                  <a16:creationId xmlns:a16="http://schemas.microsoft.com/office/drawing/2014/main" id="{7651E0FB-B660-4761-901B-5FF9590E042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18822" name="Group 38">
            <a:extLst>
              <a:ext uri="{FF2B5EF4-FFF2-40B4-BE49-F238E27FC236}">
                <a16:creationId xmlns:a16="http://schemas.microsoft.com/office/drawing/2014/main" id="{717D4A9E-501F-496C-8E52-3FD738527DA2}"/>
              </a:ext>
            </a:extLst>
          </p:cNvPr>
          <p:cNvGrpSpPr>
            <a:grpSpLocks/>
          </p:cNvGrpSpPr>
          <p:nvPr/>
        </p:nvGrpSpPr>
        <p:grpSpPr bwMode="auto">
          <a:xfrm>
            <a:off x="3352800" y="4648200"/>
            <a:ext cx="685800" cy="457200"/>
            <a:chOff x="960" y="2352"/>
            <a:chExt cx="432" cy="288"/>
          </a:xfrm>
        </p:grpSpPr>
        <p:sp>
          <p:nvSpPr>
            <p:cNvPr id="118823" name="Oval 39">
              <a:extLst>
                <a:ext uri="{FF2B5EF4-FFF2-40B4-BE49-F238E27FC236}">
                  <a16:creationId xmlns:a16="http://schemas.microsoft.com/office/drawing/2014/main" id="{81B02694-9D7D-4A90-A833-F7E6A569518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24" name="Text Box 40">
              <a:extLst>
                <a:ext uri="{FF2B5EF4-FFF2-40B4-BE49-F238E27FC236}">
                  <a16:creationId xmlns:a16="http://schemas.microsoft.com/office/drawing/2014/main" id="{F67B2B84-BA64-4475-9149-A885760DAE55}"/>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18825" name="Group 41">
            <a:extLst>
              <a:ext uri="{FF2B5EF4-FFF2-40B4-BE49-F238E27FC236}">
                <a16:creationId xmlns:a16="http://schemas.microsoft.com/office/drawing/2014/main" id="{7AD2D1F5-2C6F-44FE-81E4-C1A2CC2EFE4D}"/>
              </a:ext>
            </a:extLst>
          </p:cNvPr>
          <p:cNvGrpSpPr>
            <a:grpSpLocks/>
          </p:cNvGrpSpPr>
          <p:nvPr/>
        </p:nvGrpSpPr>
        <p:grpSpPr bwMode="auto">
          <a:xfrm>
            <a:off x="4343400" y="4648200"/>
            <a:ext cx="685800" cy="457200"/>
            <a:chOff x="960" y="2352"/>
            <a:chExt cx="432" cy="288"/>
          </a:xfrm>
        </p:grpSpPr>
        <p:sp>
          <p:nvSpPr>
            <p:cNvPr id="118826" name="Oval 42">
              <a:extLst>
                <a:ext uri="{FF2B5EF4-FFF2-40B4-BE49-F238E27FC236}">
                  <a16:creationId xmlns:a16="http://schemas.microsoft.com/office/drawing/2014/main" id="{7833C650-53BE-48A9-A99C-87FE5F228489}"/>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27" name="Text Box 43">
              <a:extLst>
                <a:ext uri="{FF2B5EF4-FFF2-40B4-BE49-F238E27FC236}">
                  <a16:creationId xmlns:a16="http://schemas.microsoft.com/office/drawing/2014/main" id="{0683A157-3EB9-4D2B-9D39-3B693D6E740C}"/>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18828" name="Group 44">
            <a:extLst>
              <a:ext uri="{FF2B5EF4-FFF2-40B4-BE49-F238E27FC236}">
                <a16:creationId xmlns:a16="http://schemas.microsoft.com/office/drawing/2014/main" id="{57D6A2A8-570D-4C4C-A9AD-14AA69F843AD}"/>
              </a:ext>
            </a:extLst>
          </p:cNvPr>
          <p:cNvGrpSpPr>
            <a:grpSpLocks/>
          </p:cNvGrpSpPr>
          <p:nvPr/>
        </p:nvGrpSpPr>
        <p:grpSpPr bwMode="auto">
          <a:xfrm>
            <a:off x="5638800" y="4648200"/>
            <a:ext cx="685800" cy="457200"/>
            <a:chOff x="960" y="2352"/>
            <a:chExt cx="432" cy="288"/>
          </a:xfrm>
        </p:grpSpPr>
        <p:sp>
          <p:nvSpPr>
            <p:cNvPr id="118829" name="Oval 45">
              <a:extLst>
                <a:ext uri="{FF2B5EF4-FFF2-40B4-BE49-F238E27FC236}">
                  <a16:creationId xmlns:a16="http://schemas.microsoft.com/office/drawing/2014/main" id="{F1832352-DAC3-4006-945C-550B4D389A5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30" name="Text Box 46">
              <a:extLst>
                <a:ext uri="{FF2B5EF4-FFF2-40B4-BE49-F238E27FC236}">
                  <a16:creationId xmlns:a16="http://schemas.microsoft.com/office/drawing/2014/main" id="{F697E83C-1CB6-4C4D-BE36-4D46438497A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118831" name="Oval 47">
            <a:extLst>
              <a:ext uri="{FF2B5EF4-FFF2-40B4-BE49-F238E27FC236}">
                <a16:creationId xmlns:a16="http://schemas.microsoft.com/office/drawing/2014/main" id="{779590AE-F150-435B-B689-B9CDCE1B318C}"/>
              </a:ext>
            </a:extLst>
          </p:cNvPr>
          <p:cNvSpPr>
            <a:spLocks noChangeArrowheads="1"/>
          </p:cNvSpPr>
          <p:nvPr/>
        </p:nvSpPr>
        <p:spPr bwMode="auto">
          <a:xfrm>
            <a:off x="4038600" y="57912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32" name="Text Box 48">
            <a:extLst>
              <a:ext uri="{FF2B5EF4-FFF2-40B4-BE49-F238E27FC236}">
                <a16:creationId xmlns:a16="http://schemas.microsoft.com/office/drawing/2014/main" id="{66A3FD8D-BFDC-4746-98E9-2EBB674039B2}"/>
              </a:ext>
            </a:extLst>
          </p:cNvPr>
          <p:cNvSpPr txBox="1">
            <a:spLocks noChangeArrowheads="1"/>
          </p:cNvSpPr>
          <p:nvPr/>
        </p:nvSpPr>
        <p:spPr bwMode="auto">
          <a:xfrm>
            <a:off x="4191000" y="58674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6</a:t>
            </a:r>
          </a:p>
        </p:txBody>
      </p:sp>
      <p:sp>
        <p:nvSpPr>
          <p:cNvPr id="118833" name="Line 49">
            <a:extLst>
              <a:ext uri="{FF2B5EF4-FFF2-40B4-BE49-F238E27FC236}">
                <a16:creationId xmlns:a16="http://schemas.microsoft.com/office/drawing/2014/main" id="{BD94D773-A7C2-4605-BF48-19BEE41A8999}"/>
              </a:ext>
            </a:extLst>
          </p:cNvPr>
          <p:cNvSpPr>
            <a:spLocks noChangeShapeType="1"/>
          </p:cNvSpPr>
          <p:nvPr/>
        </p:nvSpPr>
        <p:spPr bwMode="auto">
          <a:xfrm>
            <a:off x="3886200" y="5029200"/>
            <a:ext cx="304800" cy="76200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34" name="AutoShape 50">
            <a:extLst>
              <a:ext uri="{FF2B5EF4-FFF2-40B4-BE49-F238E27FC236}">
                <a16:creationId xmlns:a16="http://schemas.microsoft.com/office/drawing/2014/main" id="{C0CF32B1-9744-4C7C-A8DB-947127571562}"/>
              </a:ext>
            </a:extLst>
          </p:cNvPr>
          <p:cNvSpPr>
            <a:spLocks noChangeArrowheads="1"/>
          </p:cNvSpPr>
          <p:nvPr/>
        </p:nvSpPr>
        <p:spPr bwMode="auto">
          <a:xfrm rot="-1054599">
            <a:off x="3733800" y="5105400"/>
            <a:ext cx="609600" cy="609600"/>
          </a:xfrm>
          <a:prstGeom prst="up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18835" name="Text Box 51">
            <a:extLst>
              <a:ext uri="{FF2B5EF4-FFF2-40B4-BE49-F238E27FC236}">
                <a16:creationId xmlns:a16="http://schemas.microsoft.com/office/drawing/2014/main" id="{23CB974F-E592-44AA-838D-59F6A251F0FC}"/>
              </a:ext>
            </a:extLst>
          </p:cNvPr>
          <p:cNvSpPr txBox="1">
            <a:spLocks noChangeArrowheads="1"/>
          </p:cNvSpPr>
          <p:nvPr/>
        </p:nvSpPr>
        <p:spPr bwMode="auto">
          <a:xfrm>
            <a:off x="4572000" y="53340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propagate value up</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AAB232F-43F1-4F1B-994B-76ACD4CFDB4D}"/>
              </a:ext>
            </a:extLst>
          </p:cNvPr>
          <p:cNvSpPr>
            <a:spLocks noGrp="1" noChangeArrowheads="1"/>
          </p:cNvSpPr>
          <p:nvPr>
            <p:ph type="title"/>
          </p:nvPr>
        </p:nvSpPr>
        <p:spPr/>
        <p:txBody>
          <a:bodyPr/>
          <a:lstStyle/>
          <a:p>
            <a:r>
              <a:rPr lang="en-US" altLang="ti-ET"/>
              <a:t>Insert</a:t>
            </a:r>
          </a:p>
        </p:txBody>
      </p:sp>
      <p:sp>
        <p:nvSpPr>
          <p:cNvPr id="4" name="Rectangle 3">
            <a:extLst>
              <a:ext uri="{FF2B5EF4-FFF2-40B4-BE49-F238E27FC236}">
                <a16:creationId xmlns:a16="http://schemas.microsoft.com/office/drawing/2014/main" id="{561709B6-C50A-44DE-873E-8803E2EC7689}"/>
              </a:ext>
            </a:extLst>
          </p:cNvPr>
          <p:cNvSpPr txBox="1">
            <a:spLocks noChangeArrowheads="1"/>
          </p:cNvSpPr>
          <p:nvPr/>
        </p:nvSpPr>
        <p:spPr bwMode="auto">
          <a:xfrm>
            <a:off x="895738" y="2039499"/>
            <a:ext cx="7128589" cy="2625807"/>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ti-ET" sz="24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Insert</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val</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if</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+1</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-ꝏ </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3        </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Increase-Element(A,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val</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endPar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CD3E5FA2-B36F-4F4B-9B5B-E2972F36E7AA}"/>
              </a:ext>
            </a:extLst>
          </p:cNvPr>
          <p:cNvSpPr>
            <a:spLocks noGrp="1" noChangeArrowheads="1"/>
          </p:cNvSpPr>
          <p:nvPr>
            <p:ph type="title"/>
          </p:nvPr>
        </p:nvSpPr>
        <p:spPr/>
        <p:txBody>
          <a:bodyPr/>
          <a:lstStyle/>
          <a:p>
            <a:r>
              <a:rPr lang="en-US" altLang="ti-ET"/>
              <a:t>Running time of Insert</a:t>
            </a:r>
          </a:p>
        </p:txBody>
      </p:sp>
      <p:sp>
        <p:nvSpPr>
          <p:cNvPr id="119812" name="Rectangle 4">
            <a:extLst>
              <a:ext uri="{FF2B5EF4-FFF2-40B4-BE49-F238E27FC236}">
                <a16:creationId xmlns:a16="http://schemas.microsoft.com/office/drawing/2014/main" id="{C315803E-0F67-4B6C-95D5-2398AE523491}"/>
              </a:ext>
            </a:extLst>
          </p:cNvPr>
          <p:cNvSpPr>
            <a:spLocks noGrp="1" noChangeArrowheads="1"/>
          </p:cNvSpPr>
          <p:nvPr>
            <p:ph type="body" idx="1"/>
          </p:nvPr>
        </p:nvSpPr>
        <p:spPr>
          <a:xfrm>
            <a:off x="381000" y="1524000"/>
            <a:ext cx="8229600" cy="1066800"/>
          </a:xfrm>
          <a:noFill/>
          <a:ln/>
        </p:spPr>
        <p:txBody>
          <a:bodyPr/>
          <a:lstStyle/>
          <a:p>
            <a:pPr>
              <a:buFont typeface="Wingdings" panose="05000000000000000000" pitchFamily="2" charset="2"/>
              <a:buChar char="§"/>
            </a:pPr>
            <a:r>
              <a:rPr lang="en-US" altLang="ti-ET" dirty="0">
                <a:latin typeface="Times New Roman" panose="02020603050405020304" pitchFamily="18" charset="0"/>
                <a:cs typeface="Times New Roman" panose="02020603050405020304" pitchFamily="18" charset="0"/>
              </a:rPr>
              <a:t>Constant amount of work plus one call to </a:t>
            </a:r>
            <a:r>
              <a:rPr lang="en-US" altLang="ti-ET" dirty="0" err="1">
                <a:latin typeface="Times New Roman" panose="02020603050405020304" pitchFamily="18" charset="0"/>
                <a:cs typeface="Times New Roman" panose="02020603050405020304" pitchFamily="18" charset="0"/>
              </a:rPr>
              <a:t>IncreaseElement</a:t>
            </a:r>
            <a:r>
              <a:rPr lang="en-US" altLang="ti-ET" dirty="0">
                <a:latin typeface="Times New Roman" panose="02020603050405020304" pitchFamily="18" charset="0"/>
                <a:cs typeface="Times New Roman" panose="02020603050405020304" pitchFamily="18" charset="0"/>
              </a:rPr>
              <a:t> – </a:t>
            </a:r>
            <a:r>
              <a:rPr lang="en-US" altLang="ti-ET" dirty="0">
                <a:solidFill>
                  <a:srgbClr val="0000FF"/>
                </a:solidFill>
                <a:latin typeface="Times New Roman" panose="02020603050405020304" pitchFamily="18" charset="0"/>
                <a:cs typeface="Times New Roman" panose="02020603050405020304" pitchFamily="18" charset="0"/>
              </a:rPr>
              <a:t>O(log n)</a:t>
            </a:r>
          </a:p>
        </p:txBody>
      </p:sp>
      <p:sp>
        <p:nvSpPr>
          <p:cNvPr id="5" name="Rectangle 3">
            <a:extLst>
              <a:ext uri="{FF2B5EF4-FFF2-40B4-BE49-F238E27FC236}">
                <a16:creationId xmlns:a16="http://schemas.microsoft.com/office/drawing/2014/main" id="{D9278CE1-4B26-42BD-989E-1FF11A0CF371}"/>
              </a:ext>
            </a:extLst>
          </p:cNvPr>
          <p:cNvSpPr txBox="1">
            <a:spLocks noChangeArrowheads="1"/>
          </p:cNvSpPr>
          <p:nvPr/>
        </p:nvSpPr>
        <p:spPr bwMode="auto">
          <a:xfrm>
            <a:off x="931505" y="2939143"/>
            <a:ext cx="7128589" cy="257448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ti-ET" sz="24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Insert</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val</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4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if</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+1</a:t>
            </a:r>
            <a:endPar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-ꝏ </a:t>
            </a:r>
          </a:p>
          <a:p>
            <a:pPr marL="0" indent="0">
              <a:lnSpc>
                <a:spcPct val="150000"/>
              </a:lnSpc>
              <a:spcBef>
                <a:spcPts val="0"/>
              </a:spcBef>
              <a:buNone/>
            </a:pP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3        </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Increase-Element(A,</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 heap-size</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r>
              <a:rPr lang="en-US" altLang="ti-ET" sz="24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4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val</a:t>
            </a:r>
            <a:r>
              <a:rPr lang="en-US" altLang="ti-ET" sz="24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endParaRPr lang="en-US" altLang="ti-ET" sz="24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FAA34AF-B9FD-471B-9D19-94C4047B1120}"/>
              </a:ext>
            </a:extLst>
          </p:cNvPr>
          <p:cNvSpPr>
            <a:spLocks noGrp="1" noChangeArrowheads="1"/>
          </p:cNvSpPr>
          <p:nvPr>
            <p:ph type="title"/>
          </p:nvPr>
        </p:nvSpPr>
        <p:spPr/>
        <p:txBody>
          <a:bodyPr/>
          <a:lstStyle/>
          <a:p>
            <a:r>
              <a:rPr lang="en-US" altLang="ti-ET"/>
              <a:t>Building a heap</a:t>
            </a:r>
          </a:p>
        </p:txBody>
      </p:sp>
      <p:sp>
        <p:nvSpPr>
          <p:cNvPr id="120835" name="Rectangle 3">
            <a:extLst>
              <a:ext uri="{FF2B5EF4-FFF2-40B4-BE49-F238E27FC236}">
                <a16:creationId xmlns:a16="http://schemas.microsoft.com/office/drawing/2014/main" id="{9C9E74EB-A161-4871-B687-ACAC661DD2D4}"/>
              </a:ext>
            </a:extLst>
          </p:cNvPr>
          <p:cNvSpPr>
            <a:spLocks noGrp="1" noChangeArrowheads="1"/>
          </p:cNvSpPr>
          <p:nvPr>
            <p:ph type="body" idx="1"/>
          </p:nvPr>
        </p:nvSpPr>
        <p:spPr>
          <a:xfrm>
            <a:off x="457199" y="1513990"/>
            <a:ext cx="8229600" cy="4411662"/>
          </a:xfrm>
        </p:spPr>
        <p:txBody>
          <a:bodyPr/>
          <a:lstStyle/>
          <a:p>
            <a:pPr>
              <a:buFont typeface="Wingdings" panose="05000000000000000000" pitchFamily="2" charset="2"/>
              <a:buChar char="§"/>
            </a:pPr>
            <a:r>
              <a:rPr lang="en-US" altLang="ti-ET" sz="3600" dirty="0">
                <a:latin typeface="Times New Roman" panose="02020603050405020304" pitchFamily="18" charset="0"/>
                <a:cs typeface="Times New Roman" panose="02020603050405020304" pitchFamily="18" charset="0"/>
              </a:rPr>
              <a:t>Can we build a heap using the functions we have so far?</a:t>
            </a:r>
          </a:p>
          <a:p>
            <a:pPr lvl="1">
              <a:lnSpc>
                <a:spcPct val="150000"/>
              </a:lnSpc>
              <a:buFont typeface="Wingdings" panose="05000000000000000000" pitchFamily="2" charset="2"/>
              <a:buChar char="§"/>
            </a:pPr>
            <a:r>
              <a:rPr lang="en-US" altLang="ti-ET" sz="3200" b="1" dirty="0">
                <a:latin typeface="Times New Roman" panose="02020603050405020304" pitchFamily="18" charset="0"/>
                <a:cs typeface="Times New Roman" panose="02020603050405020304" pitchFamily="18" charset="0"/>
              </a:rPr>
              <a:t>Maximum(S)</a:t>
            </a:r>
          </a:p>
          <a:p>
            <a:pPr lvl="1">
              <a:lnSpc>
                <a:spcPct val="150000"/>
              </a:lnSpc>
              <a:buFont typeface="Wingdings" panose="05000000000000000000" pitchFamily="2" charset="2"/>
              <a:buChar char="§"/>
            </a:pPr>
            <a:r>
              <a:rPr lang="en-US" altLang="ti-ET" sz="3200" b="1" dirty="0" err="1">
                <a:latin typeface="Times New Roman" panose="02020603050405020304" pitchFamily="18" charset="0"/>
                <a:cs typeface="Times New Roman" panose="02020603050405020304" pitchFamily="18" charset="0"/>
              </a:rPr>
              <a:t>ExtractMax</a:t>
            </a:r>
            <a:r>
              <a:rPr lang="en-US" altLang="ti-ET" sz="3200" b="1" dirty="0">
                <a:latin typeface="Times New Roman" panose="02020603050405020304" pitchFamily="18" charset="0"/>
                <a:cs typeface="Times New Roman" panose="02020603050405020304" pitchFamily="18" charset="0"/>
              </a:rPr>
              <a:t>(S)</a:t>
            </a:r>
          </a:p>
          <a:p>
            <a:pPr lvl="1">
              <a:lnSpc>
                <a:spcPct val="150000"/>
              </a:lnSpc>
              <a:buFont typeface="Wingdings" panose="05000000000000000000" pitchFamily="2" charset="2"/>
              <a:buChar char="§"/>
            </a:pPr>
            <a:r>
              <a:rPr lang="en-US" altLang="ti-ET" sz="3200" b="1" dirty="0">
                <a:latin typeface="Times New Roman" panose="02020603050405020304" pitchFamily="18" charset="0"/>
                <a:cs typeface="Times New Roman" panose="02020603050405020304" pitchFamily="18" charset="0"/>
              </a:rPr>
              <a:t>Insert(S, </a:t>
            </a:r>
            <a:r>
              <a:rPr lang="en-US" altLang="ti-ET" sz="3200" b="1" dirty="0" err="1">
                <a:latin typeface="Times New Roman" panose="02020603050405020304" pitchFamily="18" charset="0"/>
                <a:cs typeface="Times New Roman" panose="02020603050405020304" pitchFamily="18" charset="0"/>
              </a:rPr>
              <a:t>val</a:t>
            </a:r>
            <a:r>
              <a:rPr lang="en-US" altLang="ti-ET" sz="3200" b="1"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
            </a:pPr>
            <a:r>
              <a:rPr lang="en-US" altLang="ti-ET" sz="3200" b="1" dirty="0" err="1">
                <a:latin typeface="Times New Roman" panose="02020603050405020304" pitchFamily="18" charset="0"/>
                <a:cs typeface="Times New Roman" panose="02020603050405020304" pitchFamily="18" charset="0"/>
              </a:rPr>
              <a:t>IncreaseElement</a:t>
            </a:r>
            <a:r>
              <a:rPr lang="en-US" altLang="ti-ET" sz="3200" dirty="0">
                <a:latin typeface="Times New Roman" panose="02020603050405020304" pitchFamily="18" charset="0"/>
                <a:cs typeface="Times New Roman" panose="02020603050405020304" pitchFamily="18" charset="0"/>
              </a:rPr>
              <a:t>(S, x, </a:t>
            </a:r>
            <a:r>
              <a:rPr lang="en-US" altLang="ti-ET" sz="3200" dirty="0" err="1">
                <a:latin typeface="Times New Roman" panose="02020603050405020304" pitchFamily="18" charset="0"/>
                <a:cs typeface="Times New Roman" panose="02020603050405020304" pitchFamily="18" charset="0"/>
              </a:rPr>
              <a:t>val</a:t>
            </a:r>
            <a:r>
              <a:rPr lang="en-US" altLang="ti-ET" sz="3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08F656C-D529-41A7-B022-C8582A556962}"/>
              </a:ext>
            </a:extLst>
          </p:cNvPr>
          <p:cNvSpPr>
            <a:spLocks noGrp="1" noChangeArrowheads="1"/>
          </p:cNvSpPr>
          <p:nvPr>
            <p:ph type="title"/>
          </p:nvPr>
        </p:nvSpPr>
        <p:spPr/>
        <p:txBody>
          <a:bodyPr/>
          <a:lstStyle/>
          <a:p>
            <a:r>
              <a:rPr lang="en-US" altLang="ti-ET"/>
              <a:t>Building a heap</a:t>
            </a:r>
          </a:p>
        </p:txBody>
      </p:sp>
      <p:sp>
        <p:nvSpPr>
          <p:cNvPr id="4" name="Rectangle 3">
            <a:extLst>
              <a:ext uri="{FF2B5EF4-FFF2-40B4-BE49-F238E27FC236}">
                <a16:creationId xmlns:a16="http://schemas.microsoft.com/office/drawing/2014/main" id="{460FCD5E-2A1E-4BA6-AE59-E094296E3734}"/>
              </a:ext>
            </a:extLst>
          </p:cNvPr>
          <p:cNvSpPr txBox="1">
            <a:spLocks noChangeArrowheads="1"/>
          </p:cNvSpPr>
          <p:nvPr/>
        </p:nvSpPr>
        <p:spPr bwMode="auto">
          <a:xfrm>
            <a:off x="457199" y="1576874"/>
            <a:ext cx="8229593" cy="447775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ti-ET" sz="28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Build-Heap</a:t>
            </a:r>
            <a:r>
              <a:rPr lang="en-US" altLang="ti-ET" sz="28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p>
          <a:p>
            <a:pPr marL="0" indent="0">
              <a:lnSpc>
                <a:spcPct val="150000"/>
              </a:lnSpc>
              <a:spcBef>
                <a:spcPts val="0"/>
              </a:spcBef>
              <a:buNone/>
            </a:pP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copy A to B</a:t>
            </a:r>
            <a:endPar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lnSpc>
                <a:spcPct val="150000"/>
              </a:lnSpc>
              <a:spcBef>
                <a:spcPts val="0"/>
              </a:spcBef>
              <a:buNone/>
            </a:pP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2        </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0</a:t>
            </a:r>
          </a:p>
          <a:p>
            <a:pPr marL="0" indent="0">
              <a:lnSpc>
                <a:spcPct val="150000"/>
              </a:lnSpc>
              <a:spcBef>
                <a:spcPts val="0"/>
              </a:spcBef>
              <a:buNone/>
            </a:pP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28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for</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8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8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to</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length</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[B]</a:t>
            </a:r>
          </a:p>
          <a:p>
            <a:pPr marL="0" indent="0">
              <a:lnSpc>
                <a:spcPct val="150000"/>
              </a:lnSpc>
              <a:spcBef>
                <a:spcPts val="0"/>
              </a:spcBef>
              <a:buNone/>
            </a:pP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4        </a:t>
            </a:r>
            <a:r>
              <a:rPr lang="en-US" altLang="ti-ET" sz="2800"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Insert</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B[</a:t>
            </a:r>
            <a:r>
              <a:rPr lang="en-US" altLang="ti-ET" sz="28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AD9E1EB-478F-4FF8-B405-E9477F519F0E}"/>
              </a:ext>
            </a:extLst>
          </p:cNvPr>
          <p:cNvSpPr>
            <a:spLocks noGrp="1" noChangeArrowheads="1"/>
          </p:cNvSpPr>
          <p:nvPr>
            <p:ph type="title"/>
          </p:nvPr>
        </p:nvSpPr>
        <p:spPr/>
        <p:txBody>
          <a:bodyPr/>
          <a:lstStyle/>
          <a:p>
            <a:r>
              <a:rPr lang="en-US" altLang="ti-ET"/>
              <a:t>Running time of BuildHeap1</a:t>
            </a:r>
          </a:p>
        </p:txBody>
      </p:sp>
      <p:sp>
        <p:nvSpPr>
          <p:cNvPr id="122883" name="Rectangle 3">
            <a:extLst>
              <a:ext uri="{FF2B5EF4-FFF2-40B4-BE49-F238E27FC236}">
                <a16:creationId xmlns:a16="http://schemas.microsoft.com/office/drawing/2014/main" id="{C5739547-5C20-4103-B5D7-D55F5FF40AA4}"/>
              </a:ext>
            </a:extLst>
          </p:cNvPr>
          <p:cNvSpPr>
            <a:spLocks noGrp="1" noChangeArrowheads="1"/>
          </p:cNvSpPr>
          <p:nvPr>
            <p:ph type="body" idx="1"/>
          </p:nvPr>
        </p:nvSpPr>
        <p:spPr/>
        <p:txBody>
          <a:bodyPr/>
          <a:lstStyle/>
          <a:p>
            <a:r>
              <a:rPr lang="en-US" altLang="ti-ET" i="1"/>
              <a:t>n</a:t>
            </a:r>
            <a:r>
              <a:rPr lang="en-US" altLang="ti-ET"/>
              <a:t> calls to Insert – </a:t>
            </a:r>
            <a:r>
              <a:rPr lang="en-US" altLang="ti-ET">
                <a:solidFill>
                  <a:srgbClr val="0000FF"/>
                </a:solidFill>
              </a:rPr>
              <a:t>O(n log n)</a:t>
            </a:r>
          </a:p>
          <a:p>
            <a:r>
              <a:rPr lang="en-US" altLang="ti-ET"/>
              <a:t>Can we get a better bound?</a:t>
            </a:r>
          </a:p>
        </p:txBody>
      </p:sp>
      <p:sp>
        <p:nvSpPr>
          <p:cNvPr id="122886" name="Oval 6">
            <a:extLst>
              <a:ext uri="{FF2B5EF4-FFF2-40B4-BE49-F238E27FC236}">
                <a16:creationId xmlns:a16="http://schemas.microsoft.com/office/drawing/2014/main" id="{36D6C622-3B52-4055-9331-3434BB09F295}"/>
              </a:ext>
            </a:extLst>
          </p:cNvPr>
          <p:cNvSpPr>
            <a:spLocks noChangeArrowheads="1"/>
          </p:cNvSpPr>
          <p:nvPr/>
        </p:nvSpPr>
        <p:spPr bwMode="auto">
          <a:xfrm>
            <a:off x="381000" y="4114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28" name="Oval 48">
            <a:extLst>
              <a:ext uri="{FF2B5EF4-FFF2-40B4-BE49-F238E27FC236}">
                <a16:creationId xmlns:a16="http://schemas.microsoft.com/office/drawing/2014/main" id="{ECCB5661-FA49-4BF5-80AA-D137C6ED54B6}"/>
              </a:ext>
            </a:extLst>
          </p:cNvPr>
          <p:cNvSpPr>
            <a:spLocks noChangeArrowheads="1"/>
          </p:cNvSpPr>
          <p:nvPr/>
        </p:nvSpPr>
        <p:spPr bwMode="auto">
          <a:xfrm>
            <a:off x="2743200" y="40386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29" name="Oval 49">
            <a:extLst>
              <a:ext uri="{FF2B5EF4-FFF2-40B4-BE49-F238E27FC236}">
                <a16:creationId xmlns:a16="http://schemas.microsoft.com/office/drawing/2014/main" id="{46CF0927-C44E-48E3-BFC4-26C6E87A3757}"/>
              </a:ext>
            </a:extLst>
          </p:cNvPr>
          <p:cNvSpPr>
            <a:spLocks noChangeArrowheads="1"/>
          </p:cNvSpPr>
          <p:nvPr/>
        </p:nvSpPr>
        <p:spPr bwMode="auto">
          <a:xfrm>
            <a:off x="5410200" y="5257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0" name="Line 50">
            <a:extLst>
              <a:ext uri="{FF2B5EF4-FFF2-40B4-BE49-F238E27FC236}">
                <a16:creationId xmlns:a16="http://schemas.microsoft.com/office/drawing/2014/main" id="{AF220A8D-0089-4D8C-95D1-4E52D3328EFB}"/>
              </a:ext>
            </a:extLst>
          </p:cNvPr>
          <p:cNvSpPr>
            <a:spLocks noChangeShapeType="1"/>
          </p:cNvSpPr>
          <p:nvPr/>
        </p:nvSpPr>
        <p:spPr bwMode="auto">
          <a:xfrm flipH="1">
            <a:off x="2590800" y="4495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1" name="Oval 51">
            <a:extLst>
              <a:ext uri="{FF2B5EF4-FFF2-40B4-BE49-F238E27FC236}">
                <a16:creationId xmlns:a16="http://schemas.microsoft.com/office/drawing/2014/main" id="{7B21A9EF-8596-4616-A7C2-5FCB99B351B2}"/>
              </a:ext>
            </a:extLst>
          </p:cNvPr>
          <p:cNvSpPr>
            <a:spLocks noChangeArrowheads="1"/>
          </p:cNvSpPr>
          <p:nvPr/>
        </p:nvSpPr>
        <p:spPr bwMode="auto">
          <a:xfrm>
            <a:off x="2286000" y="5257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2" name="Oval 52">
            <a:extLst>
              <a:ext uri="{FF2B5EF4-FFF2-40B4-BE49-F238E27FC236}">
                <a16:creationId xmlns:a16="http://schemas.microsoft.com/office/drawing/2014/main" id="{9267E0E7-B4D3-473B-B1DD-208F61B39BDC}"/>
              </a:ext>
            </a:extLst>
          </p:cNvPr>
          <p:cNvSpPr>
            <a:spLocks noChangeArrowheads="1"/>
          </p:cNvSpPr>
          <p:nvPr/>
        </p:nvSpPr>
        <p:spPr bwMode="auto">
          <a:xfrm>
            <a:off x="4953000" y="40386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3" name="Line 53">
            <a:extLst>
              <a:ext uri="{FF2B5EF4-FFF2-40B4-BE49-F238E27FC236}">
                <a16:creationId xmlns:a16="http://schemas.microsoft.com/office/drawing/2014/main" id="{62B0249E-314B-486F-9C9D-48216564C4CA}"/>
              </a:ext>
            </a:extLst>
          </p:cNvPr>
          <p:cNvSpPr>
            <a:spLocks noChangeShapeType="1"/>
          </p:cNvSpPr>
          <p:nvPr/>
        </p:nvSpPr>
        <p:spPr bwMode="auto">
          <a:xfrm flipH="1">
            <a:off x="4800600" y="44958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4" name="Oval 54">
            <a:extLst>
              <a:ext uri="{FF2B5EF4-FFF2-40B4-BE49-F238E27FC236}">
                <a16:creationId xmlns:a16="http://schemas.microsoft.com/office/drawing/2014/main" id="{30D355AA-CE52-49EC-BA1C-A1F28092F886}"/>
              </a:ext>
            </a:extLst>
          </p:cNvPr>
          <p:cNvSpPr>
            <a:spLocks noChangeArrowheads="1"/>
          </p:cNvSpPr>
          <p:nvPr/>
        </p:nvSpPr>
        <p:spPr bwMode="auto">
          <a:xfrm>
            <a:off x="4495800" y="5257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5" name="Line 55">
            <a:extLst>
              <a:ext uri="{FF2B5EF4-FFF2-40B4-BE49-F238E27FC236}">
                <a16:creationId xmlns:a16="http://schemas.microsoft.com/office/drawing/2014/main" id="{F207AE99-026D-4E7F-B071-CE2B8E462D7E}"/>
              </a:ext>
            </a:extLst>
          </p:cNvPr>
          <p:cNvSpPr>
            <a:spLocks noChangeShapeType="1"/>
          </p:cNvSpPr>
          <p:nvPr/>
        </p:nvSpPr>
        <p:spPr bwMode="auto">
          <a:xfrm>
            <a:off x="5410200" y="4495800"/>
            <a:ext cx="228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6" name="AutoShape 56">
            <a:extLst>
              <a:ext uri="{FF2B5EF4-FFF2-40B4-BE49-F238E27FC236}">
                <a16:creationId xmlns:a16="http://schemas.microsoft.com/office/drawing/2014/main" id="{3111A1EE-DEAA-4ED7-8E9D-1210C378EACB}"/>
              </a:ext>
            </a:extLst>
          </p:cNvPr>
          <p:cNvSpPr>
            <a:spLocks noChangeArrowheads="1"/>
          </p:cNvSpPr>
          <p:nvPr/>
        </p:nvSpPr>
        <p:spPr bwMode="auto">
          <a:xfrm>
            <a:off x="1371600" y="4343400"/>
            <a:ext cx="533400" cy="6096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7" name="AutoShape 57">
            <a:extLst>
              <a:ext uri="{FF2B5EF4-FFF2-40B4-BE49-F238E27FC236}">
                <a16:creationId xmlns:a16="http://schemas.microsoft.com/office/drawing/2014/main" id="{9B42409E-E032-4424-9B57-DDE79D745CA0}"/>
              </a:ext>
            </a:extLst>
          </p:cNvPr>
          <p:cNvSpPr>
            <a:spLocks noChangeArrowheads="1"/>
          </p:cNvSpPr>
          <p:nvPr/>
        </p:nvSpPr>
        <p:spPr bwMode="auto">
          <a:xfrm>
            <a:off x="3810000" y="4343400"/>
            <a:ext cx="533400" cy="6096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8" name="AutoShape 58">
            <a:extLst>
              <a:ext uri="{FF2B5EF4-FFF2-40B4-BE49-F238E27FC236}">
                <a16:creationId xmlns:a16="http://schemas.microsoft.com/office/drawing/2014/main" id="{5C73778D-F48A-4A0A-AE4C-6499FA646B0E}"/>
              </a:ext>
            </a:extLst>
          </p:cNvPr>
          <p:cNvSpPr>
            <a:spLocks noChangeArrowheads="1"/>
          </p:cNvSpPr>
          <p:nvPr/>
        </p:nvSpPr>
        <p:spPr bwMode="auto">
          <a:xfrm>
            <a:off x="6248400" y="4343400"/>
            <a:ext cx="533400" cy="6096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2939" name="Text Box 59">
            <a:extLst>
              <a:ext uri="{FF2B5EF4-FFF2-40B4-BE49-F238E27FC236}">
                <a16:creationId xmlns:a16="http://schemas.microsoft.com/office/drawing/2014/main" id="{463FA14B-5E79-4572-9AB4-C63344754562}"/>
              </a:ext>
            </a:extLst>
          </p:cNvPr>
          <p:cNvSpPr txBox="1">
            <a:spLocks noChangeArrowheads="1"/>
          </p:cNvSpPr>
          <p:nvPr/>
        </p:nvSpPr>
        <p:spPr bwMode="auto">
          <a:xfrm>
            <a:off x="7391400" y="4038600"/>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5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9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9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9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727174A5-75A5-4C5D-A153-3A190E4979C3}"/>
              </a:ext>
            </a:extLst>
          </p:cNvPr>
          <p:cNvSpPr>
            <a:spLocks noGrp="1" noChangeArrowheads="1"/>
          </p:cNvSpPr>
          <p:nvPr>
            <p:ph type="title"/>
          </p:nvPr>
        </p:nvSpPr>
        <p:spPr/>
        <p:txBody>
          <a:bodyPr/>
          <a:lstStyle/>
          <a:p>
            <a:r>
              <a:rPr lang="en-US" altLang="ti-ET"/>
              <a:t>Building a heap: take 2</a:t>
            </a:r>
          </a:p>
        </p:txBody>
      </p:sp>
      <p:sp>
        <p:nvSpPr>
          <p:cNvPr id="135171" name="Rectangle 3">
            <a:extLst>
              <a:ext uri="{FF2B5EF4-FFF2-40B4-BE49-F238E27FC236}">
                <a16:creationId xmlns:a16="http://schemas.microsoft.com/office/drawing/2014/main" id="{C482B204-CD88-4493-A433-94EAB7FDC8E9}"/>
              </a:ext>
            </a:extLst>
          </p:cNvPr>
          <p:cNvSpPr>
            <a:spLocks noGrp="1" noChangeArrowheads="1"/>
          </p:cNvSpPr>
          <p:nvPr>
            <p:ph type="body" idx="1"/>
          </p:nvPr>
        </p:nvSpPr>
        <p:spPr>
          <a:xfrm>
            <a:off x="531844" y="3576498"/>
            <a:ext cx="8154948" cy="2952037"/>
          </a:xfrm>
        </p:spPr>
        <p:txBody>
          <a:bodyPr/>
          <a:lstStyle/>
          <a:p>
            <a:r>
              <a:rPr lang="en-US" altLang="ti-ET" sz="2800" dirty="0">
                <a:latin typeface="Segoe UI" panose="020B0502040204020203" pitchFamily="34" charset="0"/>
                <a:cs typeface="Segoe UI" panose="020B0502040204020203" pitchFamily="34" charset="0"/>
              </a:rPr>
              <a:t>Start with n/2 “simple” heaps</a:t>
            </a:r>
          </a:p>
          <a:p>
            <a:r>
              <a:rPr lang="en-US" altLang="ti-ET" sz="2800" dirty="0">
                <a:latin typeface="Segoe UI" panose="020B0502040204020203" pitchFamily="34" charset="0"/>
                <a:cs typeface="Segoe UI" panose="020B0502040204020203" pitchFamily="34" charset="0"/>
              </a:rPr>
              <a:t>call </a:t>
            </a:r>
            <a:r>
              <a:rPr lang="en-US" altLang="ti-ET" sz="2800" dirty="0" err="1">
                <a:latin typeface="Segoe UI" panose="020B0502040204020203" pitchFamily="34" charset="0"/>
                <a:cs typeface="Segoe UI" panose="020B0502040204020203" pitchFamily="34" charset="0"/>
              </a:rPr>
              <a:t>Heapify</a:t>
            </a:r>
            <a:r>
              <a:rPr lang="en-US" altLang="ti-ET" sz="2800" dirty="0">
                <a:latin typeface="Segoe UI" panose="020B0502040204020203" pitchFamily="34" charset="0"/>
                <a:cs typeface="Segoe UI" panose="020B0502040204020203" pitchFamily="34" charset="0"/>
              </a:rPr>
              <a:t> on element n/2-1, n/2-2, n/2-3 …</a:t>
            </a:r>
          </a:p>
          <a:p>
            <a:r>
              <a:rPr lang="en-US" altLang="ti-ET" sz="2800" dirty="0">
                <a:latin typeface="Segoe UI" panose="020B0502040204020203" pitchFamily="34" charset="0"/>
                <a:cs typeface="Segoe UI" panose="020B0502040204020203" pitchFamily="34" charset="0"/>
              </a:rPr>
              <a:t>all children have smaller indices</a:t>
            </a:r>
          </a:p>
          <a:p>
            <a:r>
              <a:rPr lang="en-US" altLang="ti-ET" sz="2800" dirty="0">
                <a:latin typeface="Segoe UI" panose="020B0502040204020203" pitchFamily="34" charset="0"/>
                <a:cs typeface="Segoe UI" panose="020B0502040204020203" pitchFamily="34" charset="0"/>
              </a:rPr>
              <a:t>building from the bottom up, makes sure that all the children are heaps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C37556BD-84AF-4C91-8A9F-500F73D8C970}"/>
                  </a:ext>
                </a:extLst>
              </p:cNvPr>
              <p:cNvSpPr txBox="1">
                <a:spLocks noChangeArrowheads="1"/>
              </p:cNvSpPr>
              <p:nvPr/>
            </p:nvSpPr>
            <p:spPr bwMode="auto">
              <a:xfrm>
                <a:off x="531844" y="1448037"/>
                <a:ext cx="8229593" cy="180339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ti-ET" sz="2800" b="1" cap="small"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Build-Heap2</a:t>
                </a:r>
                <a:r>
                  <a:rPr lang="en-US" altLang="ti-ET" sz="28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(A)</a:t>
                </a:r>
              </a:p>
              <a:p>
                <a:pPr marL="0" indent="0">
                  <a:spcBef>
                    <a:spcPts val="0"/>
                  </a:spcBef>
                  <a:buNone/>
                </a:pP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rPr>
                  <a:t>1        </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heap-size</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length</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a:t>
                </a:r>
                <a:endPar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endParaRPr>
              </a:p>
              <a:p>
                <a:pPr marL="0" indent="0">
                  <a:spcBef>
                    <a:spcPts val="0"/>
                  </a:spcBef>
                  <a:buNone/>
                </a:pP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2         </a:t>
                </a:r>
                <a:r>
                  <a:rPr lang="en-US" altLang="ti-ET" sz="28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for</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r>
                  <a:rPr lang="en-US" altLang="ti-ET" sz="28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  </a:t>
                </a:r>
                <a14:m>
                  <m:oMath xmlns:m="http://schemas.openxmlformats.org/officeDocument/2006/math">
                    <m:d>
                      <m:dPr>
                        <m:begChr m:val="⌊"/>
                        <m:endChr m:val="⌋"/>
                        <m:ctrlPr>
                          <a:rPr lang="en-US" altLang="ti-ET" sz="2800" i="1" smtClean="0">
                            <a:solidFill>
                              <a:schemeClr val="accent4">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ctrlPr>
                      </m:dPr>
                      <m:e>
                        <m:r>
                          <m:rPr>
                            <m:nor/>
                          </m:rPr>
                          <a:rPr lang="en-US" altLang="ti-ET" sz="2800" b="0" smtClean="0">
                            <a:solidFill>
                              <a:schemeClr val="accent4">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sym typeface="Wingdings" panose="05000000000000000000" pitchFamily="2" charset="2"/>
                          </a:rPr>
                          <m:t>(</m:t>
                        </m:r>
                        <m:r>
                          <m:rPr>
                            <m:nor/>
                          </m:rP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m:t>length</m:t>
                        </m:r>
                        <m:r>
                          <m:rPr>
                            <m:nor/>
                          </m:rPr>
                          <a:rPr lang="en-US" altLang="ti-ET" sz="2800" b="0" dirty="0" smtClean="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m:t>)</m:t>
                        </m:r>
                        <m:r>
                          <m:rPr>
                            <m:nor/>
                          </m:rP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m:t>[</m:t>
                        </m:r>
                        <m:r>
                          <m:rPr>
                            <m:nor/>
                          </m:rP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m:t>A</m:t>
                        </m:r>
                        <m:r>
                          <m:rPr>
                            <m:nor/>
                          </m:rP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m:t>]/2 </m:t>
                        </m:r>
                      </m:e>
                    </m:d>
                  </m:oMath>
                </a14:m>
                <a:r>
                  <a:rPr lang="en-US" altLang="ti-ET" sz="2800" b="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to</a:t>
                </a:r>
                <a:r>
                  <a:rPr lang="en-US" altLang="ti-ET" sz="2800" i="1"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1</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        </a:t>
                </a:r>
              </a:p>
              <a:p>
                <a:pPr marL="0" indent="0">
                  <a:spcBef>
                    <a:spcPts val="0"/>
                  </a:spcBef>
                  <a:buNone/>
                </a:pP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3         </a:t>
                </a:r>
                <a:r>
                  <a:rPr lang="en-US" altLang="ti-ET" sz="2800" cap="small"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Heapify</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 </a:t>
                </a:r>
                <a:r>
                  <a:rPr lang="en-US" altLang="ti-ET" sz="2800" i="1" dirty="0" err="1">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i</a:t>
                </a:r>
                <a:r>
                  <a:rPr lang="en-US" altLang="ti-ET" sz="2800" dirty="0">
                    <a:solidFill>
                      <a:schemeClr val="accent4">
                        <a:lumMod val="75000"/>
                        <a:lumOff val="25000"/>
                      </a:schemeClr>
                    </a:solidFill>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a:t>
                </a:r>
              </a:p>
            </p:txBody>
          </p:sp>
        </mc:Choice>
        <mc:Fallback xmlns="">
          <p:sp>
            <p:nvSpPr>
              <p:cNvPr id="5" name="Rectangle 3">
                <a:extLst>
                  <a:ext uri="{FF2B5EF4-FFF2-40B4-BE49-F238E27FC236}">
                    <a16:creationId xmlns:a16="http://schemas.microsoft.com/office/drawing/2014/main" id="{C37556BD-84AF-4C91-8A9F-500F73D8C970}"/>
                  </a:ext>
                </a:extLst>
              </p:cNvPr>
              <p:cNvSpPr txBox="1">
                <a:spLocks noRot="1" noChangeAspect="1" noMove="1" noResize="1" noEditPoints="1" noAdjustHandles="1" noChangeArrowheads="1" noChangeShapeType="1" noTextEdit="1"/>
              </p:cNvSpPr>
              <p:nvPr/>
            </p:nvSpPr>
            <p:spPr bwMode="auto">
              <a:xfrm>
                <a:off x="531844" y="1448037"/>
                <a:ext cx="8229593" cy="1803399"/>
              </a:xfrm>
              <a:prstGeom prst="rect">
                <a:avLst/>
              </a:prstGeom>
              <a:blipFill>
                <a:blip r:embed="rId2"/>
                <a:stretch>
                  <a:fillRect/>
                </a:stretch>
              </a:blipFill>
              <a:ln>
                <a:noFill/>
              </a:ln>
              <a:effectLst>
                <a:outerShdw blurRad="149987" dist="250190" dir="8460000" algn="ctr">
                  <a:srgbClr val="000000">
                    <a:alpha val="28000"/>
                  </a:srgbClr>
                </a:outerShdw>
              </a:effectLst>
            </p:spPr>
            <p:txBody>
              <a:bodyPr/>
              <a:lstStyle/>
              <a:p>
                <a:r>
                  <a:rPr lang="ti-ET">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lide Number Placeholder 4">
            <a:extLst>
              <a:ext uri="{FF2B5EF4-FFF2-40B4-BE49-F238E27FC236}">
                <a16:creationId xmlns:a16="http://schemas.microsoft.com/office/drawing/2014/main" id="{EB912599-4030-4144-82E9-25E4DF51F3C6}"/>
              </a:ext>
            </a:extLst>
          </p:cNvPr>
          <p:cNvSpPr>
            <a:spLocks noGrp="1"/>
          </p:cNvSpPr>
          <p:nvPr>
            <p:ph type="sldNum" sz="quarter" idx="11"/>
          </p:nvPr>
        </p:nvSpPr>
        <p:spPr/>
        <p:txBody>
          <a:bodyPr/>
          <a:lstStyle/>
          <a:p>
            <a:fld id="{0F95051A-3237-4633-A935-3DE667BA4658}" type="slidenum">
              <a:rPr lang="en-US" altLang="ti-ET"/>
              <a:pPr/>
              <a:t>79</a:t>
            </a:fld>
            <a:endParaRPr lang="en-US" altLang="ti-ET"/>
          </a:p>
        </p:txBody>
      </p:sp>
      <p:sp>
        <p:nvSpPr>
          <p:cNvPr id="429058" name="Rectangle 2">
            <a:extLst>
              <a:ext uri="{FF2B5EF4-FFF2-40B4-BE49-F238E27FC236}">
                <a16:creationId xmlns:a16="http://schemas.microsoft.com/office/drawing/2014/main" id="{E9E9068E-6FD8-45B1-9DB5-4FB73D94ABFB}"/>
              </a:ext>
            </a:extLst>
          </p:cNvPr>
          <p:cNvSpPr>
            <a:spLocks noGrp="1" noChangeArrowheads="1"/>
          </p:cNvSpPr>
          <p:nvPr>
            <p:ph type="title"/>
          </p:nvPr>
        </p:nvSpPr>
        <p:spPr/>
        <p:txBody>
          <a:bodyPr/>
          <a:lstStyle/>
          <a:p>
            <a:pPr algn="l"/>
            <a:r>
              <a:rPr lang="en-US" altLang="ti-ET" dirty="0"/>
              <a:t>Example:     A</a:t>
            </a:r>
          </a:p>
        </p:txBody>
      </p:sp>
      <p:graphicFrame>
        <p:nvGraphicFramePr>
          <p:cNvPr id="429059" name="Group 3">
            <a:extLst>
              <a:ext uri="{FF2B5EF4-FFF2-40B4-BE49-F238E27FC236}">
                <a16:creationId xmlns:a16="http://schemas.microsoft.com/office/drawing/2014/main" id="{B86D1C1C-B482-4D2F-8115-B87CB5FF1B16}"/>
              </a:ext>
            </a:extLst>
          </p:cNvPr>
          <p:cNvGraphicFramePr>
            <a:graphicFrameLocks noGrp="1"/>
          </p:cNvGraphicFramePr>
          <p:nvPr>
            <p:ph idx="1"/>
            <p:extLst>
              <p:ext uri="{D42A27DB-BD31-4B8C-83A1-F6EECF244321}">
                <p14:modId xmlns:p14="http://schemas.microsoft.com/office/powerpoint/2010/main" val="3889376053"/>
              </p:ext>
            </p:extLst>
          </p:nvPr>
        </p:nvGraphicFramePr>
        <p:xfrm>
          <a:off x="3768726" y="474027"/>
          <a:ext cx="4886134" cy="365760"/>
        </p:xfrm>
        <a:graphic>
          <a:graphicData uri="http://schemas.openxmlformats.org/drawingml/2006/table">
            <a:tbl>
              <a:tblPr/>
              <a:tblGrid>
                <a:gridCol w="488800">
                  <a:extLst>
                    <a:ext uri="{9D8B030D-6E8A-4147-A177-3AD203B41FA5}">
                      <a16:colId xmlns:a16="http://schemas.microsoft.com/office/drawing/2014/main" val="1770533046"/>
                    </a:ext>
                  </a:extLst>
                </a:gridCol>
                <a:gridCol w="490674">
                  <a:extLst>
                    <a:ext uri="{9D8B030D-6E8A-4147-A177-3AD203B41FA5}">
                      <a16:colId xmlns:a16="http://schemas.microsoft.com/office/drawing/2014/main" val="1478448221"/>
                    </a:ext>
                  </a:extLst>
                </a:gridCol>
                <a:gridCol w="486928">
                  <a:extLst>
                    <a:ext uri="{9D8B030D-6E8A-4147-A177-3AD203B41FA5}">
                      <a16:colId xmlns:a16="http://schemas.microsoft.com/office/drawing/2014/main" val="514465455"/>
                    </a:ext>
                  </a:extLst>
                </a:gridCol>
                <a:gridCol w="488801">
                  <a:extLst>
                    <a:ext uri="{9D8B030D-6E8A-4147-A177-3AD203B41FA5}">
                      <a16:colId xmlns:a16="http://schemas.microsoft.com/office/drawing/2014/main" val="1733088190"/>
                    </a:ext>
                  </a:extLst>
                </a:gridCol>
                <a:gridCol w="488800">
                  <a:extLst>
                    <a:ext uri="{9D8B030D-6E8A-4147-A177-3AD203B41FA5}">
                      <a16:colId xmlns:a16="http://schemas.microsoft.com/office/drawing/2014/main" val="1181601507"/>
                    </a:ext>
                  </a:extLst>
                </a:gridCol>
                <a:gridCol w="486928">
                  <a:extLst>
                    <a:ext uri="{9D8B030D-6E8A-4147-A177-3AD203B41FA5}">
                      <a16:colId xmlns:a16="http://schemas.microsoft.com/office/drawing/2014/main" val="4085524640"/>
                    </a:ext>
                  </a:extLst>
                </a:gridCol>
                <a:gridCol w="488801">
                  <a:extLst>
                    <a:ext uri="{9D8B030D-6E8A-4147-A177-3AD203B41FA5}">
                      <a16:colId xmlns:a16="http://schemas.microsoft.com/office/drawing/2014/main" val="546910779"/>
                    </a:ext>
                  </a:extLst>
                </a:gridCol>
                <a:gridCol w="486928">
                  <a:extLst>
                    <a:ext uri="{9D8B030D-6E8A-4147-A177-3AD203B41FA5}">
                      <a16:colId xmlns:a16="http://schemas.microsoft.com/office/drawing/2014/main" val="238388598"/>
                    </a:ext>
                  </a:extLst>
                </a:gridCol>
                <a:gridCol w="490674">
                  <a:extLst>
                    <a:ext uri="{9D8B030D-6E8A-4147-A177-3AD203B41FA5}">
                      <a16:colId xmlns:a16="http://schemas.microsoft.com/office/drawing/2014/main" val="4094124971"/>
                    </a:ext>
                  </a:extLst>
                </a:gridCol>
                <a:gridCol w="488800">
                  <a:extLst>
                    <a:ext uri="{9D8B030D-6E8A-4147-A177-3AD203B41FA5}">
                      <a16:colId xmlns:a16="http://schemas.microsoft.com/office/drawing/2014/main" val="1531653458"/>
                    </a:ext>
                  </a:extLst>
                </a:gridCol>
              </a:tblGrid>
              <a:tr h="144463">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a:ln>
                            <a:noFill/>
                          </a:ln>
                          <a:solidFill>
                            <a:schemeClr val="accent2"/>
                          </a:solidFill>
                          <a:effectLst/>
                          <a:latin typeface="Arial" panose="020B0604020202020204" pitchFamily="34"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ti-ET" sz="1800" b="1" i="0" u="none" strike="noStrike" cap="none" normalizeH="0" baseline="0" dirty="0">
                          <a:ln>
                            <a:noFill/>
                          </a:ln>
                          <a:solidFill>
                            <a:schemeClr val="accent2"/>
                          </a:solidFill>
                          <a:effectLst/>
                          <a:latin typeface="Arial" panose="020B0604020202020204" pitchFamily="34"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8530473"/>
                  </a:ext>
                </a:extLst>
              </a:tr>
            </a:tbl>
          </a:graphicData>
        </a:graphic>
      </p:graphicFrame>
      <p:grpSp>
        <p:nvGrpSpPr>
          <p:cNvPr id="429083" name="Group 27">
            <a:extLst>
              <a:ext uri="{FF2B5EF4-FFF2-40B4-BE49-F238E27FC236}">
                <a16:creationId xmlns:a16="http://schemas.microsoft.com/office/drawing/2014/main" id="{46B18E6D-90C7-49D3-8E67-1BA435F19575}"/>
              </a:ext>
            </a:extLst>
          </p:cNvPr>
          <p:cNvGrpSpPr>
            <a:grpSpLocks/>
          </p:cNvGrpSpPr>
          <p:nvPr/>
        </p:nvGrpSpPr>
        <p:grpSpPr bwMode="auto">
          <a:xfrm>
            <a:off x="225425" y="1524000"/>
            <a:ext cx="2943225" cy="2044700"/>
            <a:chOff x="137" y="715"/>
            <a:chExt cx="1854" cy="1288"/>
          </a:xfrm>
        </p:grpSpPr>
        <p:sp>
          <p:nvSpPr>
            <p:cNvPr id="429084" name="Line 28">
              <a:extLst>
                <a:ext uri="{FF2B5EF4-FFF2-40B4-BE49-F238E27FC236}">
                  <a16:creationId xmlns:a16="http://schemas.microsoft.com/office/drawing/2014/main" id="{3814771B-D580-4312-BC3D-0B092503259F}"/>
                </a:ext>
              </a:extLst>
            </p:cNvPr>
            <p:cNvSpPr>
              <a:spLocks noChangeAspect="1" noChangeShapeType="1"/>
            </p:cNvSpPr>
            <p:nvPr/>
          </p:nvSpPr>
          <p:spPr bwMode="auto">
            <a:xfrm flipV="1">
              <a:off x="851" y="1653"/>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085" name="Line 29">
              <a:extLst>
                <a:ext uri="{FF2B5EF4-FFF2-40B4-BE49-F238E27FC236}">
                  <a16:creationId xmlns:a16="http://schemas.microsoft.com/office/drawing/2014/main" id="{21785B5D-8882-45F2-B259-D403E172C07E}"/>
                </a:ext>
              </a:extLst>
            </p:cNvPr>
            <p:cNvSpPr>
              <a:spLocks noChangeAspect="1" noChangeShapeType="1"/>
            </p:cNvSpPr>
            <p:nvPr/>
          </p:nvSpPr>
          <p:spPr bwMode="auto">
            <a:xfrm flipV="1">
              <a:off x="1318" y="1366"/>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086" name="Line 30">
              <a:extLst>
                <a:ext uri="{FF2B5EF4-FFF2-40B4-BE49-F238E27FC236}">
                  <a16:creationId xmlns:a16="http://schemas.microsoft.com/office/drawing/2014/main" id="{62D8EE8C-64A2-474C-9407-CA2ADE356841}"/>
                </a:ext>
              </a:extLst>
            </p:cNvPr>
            <p:cNvSpPr>
              <a:spLocks noChangeAspect="1" noChangeShapeType="1"/>
            </p:cNvSpPr>
            <p:nvPr/>
          </p:nvSpPr>
          <p:spPr bwMode="auto">
            <a:xfrm rot="16200000" flipV="1">
              <a:off x="417" y="161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087" name="Line 31">
              <a:extLst>
                <a:ext uri="{FF2B5EF4-FFF2-40B4-BE49-F238E27FC236}">
                  <a16:creationId xmlns:a16="http://schemas.microsoft.com/office/drawing/2014/main" id="{C092233D-6BEB-40CE-98B4-2C21CE0A2F8F}"/>
                </a:ext>
              </a:extLst>
            </p:cNvPr>
            <p:cNvSpPr>
              <a:spLocks noChangeAspect="1" noChangeShapeType="1"/>
            </p:cNvSpPr>
            <p:nvPr/>
          </p:nvSpPr>
          <p:spPr bwMode="auto">
            <a:xfrm rot="16200000" flipV="1">
              <a:off x="758" y="136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088" name="Line 32">
              <a:extLst>
                <a:ext uri="{FF2B5EF4-FFF2-40B4-BE49-F238E27FC236}">
                  <a16:creationId xmlns:a16="http://schemas.microsoft.com/office/drawing/2014/main" id="{06AC92FC-C288-4D6C-8082-64609360C1E8}"/>
                </a:ext>
              </a:extLst>
            </p:cNvPr>
            <p:cNvSpPr>
              <a:spLocks noChangeAspect="1" noChangeShapeType="1"/>
            </p:cNvSpPr>
            <p:nvPr/>
          </p:nvSpPr>
          <p:spPr bwMode="auto">
            <a:xfrm rot="16200000" flipV="1">
              <a:off x="1154" y="909"/>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089" name="Line 33">
              <a:extLst>
                <a:ext uri="{FF2B5EF4-FFF2-40B4-BE49-F238E27FC236}">
                  <a16:creationId xmlns:a16="http://schemas.microsoft.com/office/drawing/2014/main" id="{3829FF87-F8A5-4D5F-99BB-09A01CC6B208}"/>
                </a:ext>
              </a:extLst>
            </p:cNvPr>
            <p:cNvSpPr>
              <a:spLocks noChangeShapeType="1"/>
            </p:cNvSpPr>
            <p:nvPr/>
          </p:nvSpPr>
          <p:spPr bwMode="auto">
            <a:xfrm flipV="1">
              <a:off x="243" y="937"/>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090" name="Oval 34">
              <a:extLst>
                <a:ext uri="{FF2B5EF4-FFF2-40B4-BE49-F238E27FC236}">
                  <a16:creationId xmlns:a16="http://schemas.microsoft.com/office/drawing/2014/main" id="{CFB26E0C-E50B-47D7-A16E-77CA211BED85}"/>
                </a:ext>
              </a:extLst>
            </p:cNvPr>
            <p:cNvSpPr>
              <a:spLocks noChangeArrowheads="1"/>
            </p:cNvSpPr>
            <p:nvPr/>
          </p:nvSpPr>
          <p:spPr bwMode="auto">
            <a:xfrm>
              <a:off x="387"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29091" name="Oval 35">
              <a:extLst>
                <a:ext uri="{FF2B5EF4-FFF2-40B4-BE49-F238E27FC236}">
                  <a16:creationId xmlns:a16="http://schemas.microsoft.com/office/drawing/2014/main" id="{7D8EE51D-C126-40FD-9BDF-3A1F3EF3A127}"/>
                </a:ext>
              </a:extLst>
            </p:cNvPr>
            <p:cNvSpPr>
              <a:spLocks noChangeArrowheads="1"/>
            </p:cNvSpPr>
            <p:nvPr/>
          </p:nvSpPr>
          <p:spPr bwMode="auto">
            <a:xfrm>
              <a:off x="137"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29092" name="Oval 36">
              <a:extLst>
                <a:ext uri="{FF2B5EF4-FFF2-40B4-BE49-F238E27FC236}">
                  <a16:creationId xmlns:a16="http://schemas.microsoft.com/office/drawing/2014/main" id="{281F566A-D360-4D75-BD29-B3467D3838E9}"/>
                </a:ext>
              </a:extLst>
            </p:cNvPr>
            <p:cNvSpPr>
              <a:spLocks noChangeArrowheads="1"/>
            </p:cNvSpPr>
            <p:nvPr/>
          </p:nvSpPr>
          <p:spPr bwMode="auto">
            <a:xfrm>
              <a:off x="579"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29093" name="Oval 37">
              <a:extLst>
                <a:ext uri="{FF2B5EF4-FFF2-40B4-BE49-F238E27FC236}">
                  <a16:creationId xmlns:a16="http://schemas.microsoft.com/office/drawing/2014/main" id="{F3FBEC3F-ED1E-4264-A9D0-A6E64C1FC726}"/>
                </a:ext>
              </a:extLst>
            </p:cNvPr>
            <p:cNvSpPr>
              <a:spLocks noChangeArrowheads="1"/>
            </p:cNvSpPr>
            <p:nvPr/>
          </p:nvSpPr>
          <p:spPr bwMode="auto">
            <a:xfrm>
              <a:off x="675"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29094" name="Oval 38">
              <a:extLst>
                <a:ext uri="{FF2B5EF4-FFF2-40B4-BE49-F238E27FC236}">
                  <a16:creationId xmlns:a16="http://schemas.microsoft.com/office/drawing/2014/main" id="{A3869AED-F06B-4189-80B1-85D6AA53E3A4}"/>
                </a:ext>
              </a:extLst>
            </p:cNvPr>
            <p:cNvSpPr>
              <a:spLocks noChangeArrowheads="1"/>
            </p:cNvSpPr>
            <p:nvPr/>
          </p:nvSpPr>
          <p:spPr bwMode="auto">
            <a:xfrm>
              <a:off x="963" y="1551"/>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29095" name="Oval 39">
              <a:extLst>
                <a:ext uri="{FF2B5EF4-FFF2-40B4-BE49-F238E27FC236}">
                  <a16:creationId xmlns:a16="http://schemas.microsoft.com/office/drawing/2014/main" id="{B1E85F32-0685-4E6D-833F-76203A821A36}"/>
                </a:ext>
              </a:extLst>
            </p:cNvPr>
            <p:cNvSpPr>
              <a:spLocks noChangeArrowheads="1"/>
            </p:cNvSpPr>
            <p:nvPr/>
          </p:nvSpPr>
          <p:spPr bwMode="auto">
            <a:xfrm>
              <a:off x="819"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29096" name="Oval 40">
              <a:extLst>
                <a:ext uri="{FF2B5EF4-FFF2-40B4-BE49-F238E27FC236}">
                  <a16:creationId xmlns:a16="http://schemas.microsoft.com/office/drawing/2014/main" id="{1CA8F2B0-AA04-4735-A33F-B523E4EB2C68}"/>
                </a:ext>
              </a:extLst>
            </p:cNvPr>
            <p:cNvSpPr>
              <a:spLocks noChangeArrowheads="1"/>
            </p:cNvSpPr>
            <p:nvPr/>
          </p:nvSpPr>
          <p:spPr bwMode="auto">
            <a:xfrm>
              <a:off x="1131" y="84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29097" name="Oval 41">
              <a:extLst>
                <a:ext uri="{FF2B5EF4-FFF2-40B4-BE49-F238E27FC236}">
                  <a16:creationId xmlns:a16="http://schemas.microsoft.com/office/drawing/2014/main" id="{703E9C17-651C-4EB4-A987-4820EC8E7253}"/>
                </a:ext>
              </a:extLst>
            </p:cNvPr>
            <p:cNvSpPr>
              <a:spLocks noChangeArrowheads="1"/>
            </p:cNvSpPr>
            <p:nvPr/>
          </p:nvSpPr>
          <p:spPr bwMode="auto">
            <a:xfrm>
              <a:off x="1537"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29098" name="Oval 42">
              <a:extLst>
                <a:ext uri="{FF2B5EF4-FFF2-40B4-BE49-F238E27FC236}">
                  <a16:creationId xmlns:a16="http://schemas.microsoft.com/office/drawing/2014/main" id="{8D5D4646-D885-462A-AF5D-534CC6097AD0}"/>
                </a:ext>
              </a:extLst>
            </p:cNvPr>
            <p:cNvSpPr>
              <a:spLocks noChangeArrowheads="1"/>
            </p:cNvSpPr>
            <p:nvPr/>
          </p:nvSpPr>
          <p:spPr bwMode="auto">
            <a:xfrm>
              <a:off x="1213"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29099" name="Oval 43">
              <a:extLst>
                <a:ext uri="{FF2B5EF4-FFF2-40B4-BE49-F238E27FC236}">
                  <a16:creationId xmlns:a16="http://schemas.microsoft.com/office/drawing/2014/main" id="{B677645C-AA84-41B6-800F-E385B663195E}"/>
                </a:ext>
              </a:extLst>
            </p:cNvPr>
            <p:cNvSpPr>
              <a:spLocks noChangeArrowheads="1"/>
            </p:cNvSpPr>
            <p:nvPr/>
          </p:nvSpPr>
          <p:spPr bwMode="auto">
            <a:xfrm>
              <a:off x="1789"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29100" name="Text Box 44">
              <a:extLst>
                <a:ext uri="{FF2B5EF4-FFF2-40B4-BE49-F238E27FC236}">
                  <a16:creationId xmlns:a16="http://schemas.microsoft.com/office/drawing/2014/main" id="{FB663F01-E6F9-45AA-9C8F-4CCDB554A133}"/>
                </a:ext>
              </a:extLst>
            </p:cNvPr>
            <p:cNvSpPr txBox="1">
              <a:spLocks noChangeArrowheads="1"/>
            </p:cNvSpPr>
            <p:nvPr/>
          </p:nvSpPr>
          <p:spPr bwMode="auto">
            <a:xfrm>
              <a:off x="1152" y="715"/>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a:t>
              </a:r>
            </a:p>
          </p:txBody>
        </p:sp>
        <p:sp>
          <p:nvSpPr>
            <p:cNvPr id="429101" name="Text Box 45">
              <a:extLst>
                <a:ext uri="{FF2B5EF4-FFF2-40B4-BE49-F238E27FC236}">
                  <a16:creationId xmlns:a16="http://schemas.microsoft.com/office/drawing/2014/main" id="{21622E29-BDB9-442F-B9B9-B3ADDAAB9FC5}"/>
                </a:ext>
              </a:extLst>
            </p:cNvPr>
            <p:cNvSpPr txBox="1">
              <a:spLocks noChangeArrowheads="1"/>
            </p:cNvSpPr>
            <p:nvPr/>
          </p:nvSpPr>
          <p:spPr bwMode="auto">
            <a:xfrm>
              <a:off x="699"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2</a:t>
              </a:r>
            </a:p>
          </p:txBody>
        </p:sp>
        <p:sp>
          <p:nvSpPr>
            <p:cNvPr id="429102" name="Text Box 46">
              <a:extLst>
                <a:ext uri="{FF2B5EF4-FFF2-40B4-BE49-F238E27FC236}">
                  <a16:creationId xmlns:a16="http://schemas.microsoft.com/office/drawing/2014/main" id="{CB5D3EAC-58C1-4B3C-9C6A-E259BBA898F0}"/>
                </a:ext>
              </a:extLst>
            </p:cNvPr>
            <p:cNvSpPr txBox="1">
              <a:spLocks noChangeArrowheads="1"/>
            </p:cNvSpPr>
            <p:nvPr/>
          </p:nvSpPr>
          <p:spPr bwMode="auto">
            <a:xfrm>
              <a:off x="1552"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3</a:t>
              </a:r>
            </a:p>
          </p:txBody>
        </p:sp>
        <p:sp>
          <p:nvSpPr>
            <p:cNvPr id="429103" name="Text Box 47">
              <a:extLst>
                <a:ext uri="{FF2B5EF4-FFF2-40B4-BE49-F238E27FC236}">
                  <a16:creationId xmlns:a16="http://schemas.microsoft.com/office/drawing/2014/main" id="{49E2C483-067E-4678-8791-732C0CD6D6D9}"/>
                </a:ext>
              </a:extLst>
            </p:cNvPr>
            <p:cNvSpPr txBox="1">
              <a:spLocks noChangeArrowheads="1"/>
            </p:cNvSpPr>
            <p:nvPr/>
          </p:nvSpPr>
          <p:spPr bwMode="auto">
            <a:xfrm>
              <a:off x="406"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4</a:t>
              </a:r>
            </a:p>
          </p:txBody>
        </p:sp>
        <p:sp>
          <p:nvSpPr>
            <p:cNvPr id="429104" name="Text Box 48">
              <a:extLst>
                <a:ext uri="{FF2B5EF4-FFF2-40B4-BE49-F238E27FC236}">
                  <a16:creationId xmlns:a16="http://schemas.microsoft.com/office/drawing/2014/main" id="{111F43CC-51F6-454C-98C1-73EC25031D40}"/>
                </a:ext>
              </a:extLst>
            </p:cNvPr>
            <p:cNvSpPr txBox="1">
              <a:spLocks noChangeArrowheads="1"/>
            </p:cNvSpPr>
            <p:nvPr/>
          </p:nvSpPr>
          <p:spPr bwMode="auto">
            <a:xfrm>
              <a:off x="992"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5</a:t>
              </a:r>
            </a:p>
          </p:txBody>
        </p:sp>
        <p:sp>
          <p:nvSpPr>
            <p:cNvPr id="429105" name="Text Box 49">
              <a:extLst>
                <a:ext uri="{FF2B5EF4-FFF2-40B4-BE49-F238E27FC236}">
                  <a16:creationId xmlns:a16="http://schemas.microsoft.com/office/drawing/2014/main" id="{20E3AF75-47D6-48B4-A444-D2A70C0203A4}"/>
                </a:ext>
              </a:extLst>
            </p:cNvPr>
            <p:cNvSpPr txBox="1">
              <a:spLocks noChangeArrowheads="1"/>
            </p:cNvSpPr>
            <p:nvPr/>
          </p:nvSpPr>
          <p:spPr bwMode="auto">
            <a:xfrm>
              <a:off x="1237"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6</a:t>
              </a:r>
            </a:p>
          </p:txBody>
        </p:sp>
        <p:sp>
          <p:nvSpPr>
            <p:cNvPr id="429106" name="Text Box 50">
              <a:extLst>
                <a:ext uri="{FF2B5EF4-FFF2-40B4-BE49-F238E27FC236}">
                  <a16:creationId xmlns:a16="http://schemas.microsoft.com/office/drawing/2014/main" id="{DF97E72F-EEC0-496F-9BF3-ACA23438D56D}"/>
                </a:ext>
              </a:extLst>
            </p:cNvPr>
            <p:cNvSpPr txBox="1">
              <a:spLocks noChangeArrowheads="1"/>
            </p:cNvSpPr>
            <p:nvPr/>
          </p:nvSpPr>
          <p:spPr bwMode="auto">
            <a:xfrm>
              <a:off x="1824"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7</a:t>
              </a:r>
            </a:p>
          </p:txBody>
        </p:sp>
        <p:sp>
          <p:nvSpPr>
            <p:cNvPr id="429107" name="Text Box 51">
              <a:extLst>
                <a:ext uri="{FF2B5EF4-FFF2-40B4-BE49-F238E27FC236}">
                  <a16:creationId xmlns:a16="http://schemas.microsoft.com/office/drawing/2014/main" id="{5C25F6B5-850A-42EF-B040-9030A96BBFCE}"/>
                </a:ext>
              </a:extLst>
            </p:cNvPr>
            <p:cNvSpPr txBox="1">
              <a:spLocks noChangeArrowheads="1"/>
            </p:cNvSpPr>
            <p:nvPr/>
          </p:nvSpPr>
          <p:spPr bwMode="auto">
            <a:xfrm>
              <a:off x="150"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8</a:t>
              </a:r>
            </a:p>
          </p:txBody>
        </p:sp>
        <p:sp>
          <p:nvSpPr>
            <p:cNvPr id="429108" name="Text Box 52">
              <a:extLst>
                <a:ext uri="{FF2B5EF4-FFF2-40B4-BE49-F238E27FC236}">
                  <a16:creationId xmlns:a16="http://schemas.microsoft.com/office/drawing/2014/main" id="{67C836E1-F832-4FCF-B4A9-2D8F41E70C2B}"/>
                </a:ext>
              </a:extLst>
            </p:cNvPr>
            <p:cNvSpPr txBox="1">
              <a:spLocks noChangeArrowheads="1"/>
            </p:cNvSpPr>
            <p:nvPr/>
          </p:nvSpPr>
          <p:spPr bwMode="auto">
            <a:xfrm>
              <a:off x="603"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9</a:t>
              </a:r>
            </a:p>
          </p:txBody>
        </p:sp>
        <p:sp>
          <p:nvSpPr>
            <p:cNvPr id="429109" name="Text Box 53">
              <a:extLst>
                <a:ext uri="{FF2B5EF4-FFF2-40B4-BE49-F238E27FC236}">
                  <a16:creationId xmlns:a16="http://schemas.microsoft.com/office/drawing/2014/main" id="{93BE74B9-B583-464C-8FE2-165C5BCCFAF4}"/>
                </a:ext>
              </a:extLst>
            </p:cNvPr>
            <p:cNvSpPr txBox="1">
              <a:spLocks noChangeArrowheads="1"/>
            </p:cNvSpPr>
            <p:nvPr/>
          </p:nvSpPr>
          <p:spPr bwMode="auto">
            <a:xfrm>
              <a:off x="808" y="1664"/>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10</a:t>
              </a:r>
            </a:p>
          </p:txBody>
        </p:sp>
      </p:grpSp>
      <p:grpSp>
        <p:nvGrpSpPr>
          <p:cNvPr id="429110" name="Group 54">
            <a:extLst>
              <a:ext uri="{FF2B5EF4-FFF2-40B4-BE49-F238E27FC236}">
                <a16:creationId xmlns:a16="http://schemas.microsoft.com/office/drawing/2014/main" id="{9D0E4DAF-C934-4A38-8318-87DABC2F2BCE}"/>
              </a:ext>
            </a:extLst>
          </p:cNvPr>
          <p:cNvGrpSpPr>
            <a:grpSpLocks/>
          </p:cNvGrpSpPr>
          <p:nvPr/>
        </p:nvGrpSpPr>
        <p:grpSpPr bwMode="auto">
          <a:xfrm>
            <a:off x="217488" y="4279900"/>
            <a:ext cx="2943225" cy="2044700"/>
            <a:chOff x="137" y="2528"/>
            <a:chExt cx="1854" cy="1288"/>
          </a:xfrm>
        </p:grpSpPr>
        <p:sp>
          <p:nvSpPr>
            <p:cNvPr id="429111" name="Line 55">
              <a:extLst>
                <a:ext uri="{FF2B5EF4-FFF2-40B4-BE49-F238E27FC236}">
                  <a16:creationId xmlns:a16="http://schemas.microsoft.com/office/drawing/2014/main" id="{777BC409-1195-4FEC-9783-AD40ACED02A4}"/>
                </a:ext>
              </a:extLst>
            </p:cNvPr>
            <p:cNvSpPr>
              <a:spLocks noChangeAspect="1" noChangeShapeType="1"/>
            </p:cNvSpPr>
            <p:nvPr/>
          </p:nvSpPr>
          <p:spPr bwMode="auto">
            <a:xfrm flipV="1">
              <a:off x="851" y="3466"/>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12" name="Line 56">
              <a:extLst>
                <a:ext uri="{FF2B5EF4-FFF2-40B4-BE49-F238E27FC236}">
                  <a16:creationId xmlns:a16="http://schemas.microsoft.com/office/drawing/2014/main" id="{B927BFF4-4A23-40B6-96EF-14FB204D37F2}"/>
                </a:ext>
              </a:extLst>
            </p:cNvPr>
            <p:cNvSpPr>
              <a:spLocks noChangeAspect="1" noChangeShapeType="1"/>
            </p:cNvSpPr>
            <p:nvPr/>
          </p:nvSpPr>
          <p:spPr bwMode="auto">
            <a:xfrm flipV="1">
              <a:off x="1318" y="317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13" name="Line 57">
              <a:extLst>
                <a:ext uri="{FF2B5EF4-FFF2-40B4-BE49-F238E27FC236}">
                  <a16:creationId xmlns:a16="http://schemas.microsoft.com/office/drawing/2014/main" id="{0E401674-63FA-432C-B245-D27C925C5FC0}"/>
                </a:ext>
              </a:extLst>
            </p:cNvPr>
            <p:cNvSpPr>
              <a:spLocks noChangeAspect="1" noChangeShapeType="1"/>
            </p:cNvSpPr>
            <p:nvPr/>
          </p:nvSpPr>
          <p:spPr bwMode="auto">
            <a:xfrm rot="16200000" flipV="1">
              <a:off x="417" y="342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14" name="Line 58">
              <a:extLst>
                <a:ext uri="{FF2B5EF4-FFF2-40B4-BE49-F238E27FC236}">
                  <a16:creationId xmlns:a16="http://schemas.microsoft.com/office/drawing/2014/main" id="{5293D96F-6D5C-4BA7-8C1A-B2FE424F4EE1}"/>
                </a:ext>
              </a:extLst>
            </p:cNvPr>
            <p:cNvSpPr>
              <a:spLocks noChangeAspect="1" noChangeShapeType="1"/>
            </p:cNvSpPr>
            <p:nvPr/>
          </p:nvSpPr>
          <p:spPr bwMode="auto">
            <a:xfrm rot="16200000" flipV="1">
              <a:off x="758" y="317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15" name="Line 59">
              <a:extLst>
                <a:ext uri="{FF2B5EF4-FFF2-40B4-BE49-F238E27FC236}">
                  <a16:creationId xmlns:a16="http://schemas.microsoft.com/office/drawing/2014/main" id="{559A3F7B-7213-4D35-A1B2-30F0AB07AEC1}"/>
                </a:ext>
              </a:extLst>
            </p:cNvPr>
            <p:cNvSpPr>
              <a:spLocks noChangeAspect="1" noChangeShapeType="1"/>
            </p:cNvSpPr>
            <p:nvPr/>
          </p:nvSpPr>
          <p:spPr bwMode="auto">
            <a:xfrm rot="16200000" flipV="1">
              <a:off x="1154" y="2722"/>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16" name="Line 60">
              <a:extLst>
                <a:ext uri="{FF2B5EF4-FFF2-40B4-BE49-F238E27FC236}">
                  <a16:creationId xmlns:a16="http://schemas.microsoft.com/office/drawing/2014/main" id="{83C34A76-CC66-4030-858A-3A5C43699224}"/>
                </a:ext>
              </a:extLst>
            </p:cNvPr>
            <p:cNvSpPr>
              <a:spLocks noChangeShapeType="1"/>
            </p:cNvSpPr>
            <p:nvPr/>
          </p:nvSpPr>
          <p:spPr bwMode="auto">
            <a:xfrm flipV="1">
              <a:off x="243" y="2750"/>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17" name="Oval 61">
              <a:extLst>
                <a:ext uri="{FF2B5EF4-FFF2-40B4-BE49-F238E27FC236}">
                  <a16:creationId xmlns:a16="http://schemas.microsoft.com/office/drawing/2014/main" id="{1EAC9867-48C7-4C0B-AD5A-0D93804FDDCA}"/>
                </a:ext>
              </a:extLst>
            </p:cNvPr>
            <p:cNvSpPr>
              <a:spLocks noChangeArrowheads="1"/>
            </p:cNvSpPr>
            <p:nvPr/>
          </p:nvSpPr>
          <p:spPr bwMode="auto">
            <a:xfrm>
              <a:off x="387"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29118" name="Oval 62">
              <a:extLst>
                <a:ext uri="{FF2B5EF4-FFF2-40B4-BE49-F238E27FC236}">
                  <a16:creationId xmlns:a16="http://schemas.microsoft.com/office/drawing/2014/main" id="{C026BB17-AFAB-4E80-9ED8-E87A6359F41B}"/>
                </a:ext>
              </a:extLst>
            </p:cNvPr>
            <p:cNvSpPr>
              <a:spLocks noChangeArrowheads="1"/>
            </p:cNvSpPr>
            <p:nvPr/>
          </p:nvSpPr>
          <p:spPr bwMode="auto">
            <a:xfrm>
              <a:off x="137" y="36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29119" name="Oval 63">
              <a:extLst>
                <a:ext uri="{FF2B5EF4-FFF2-40B4-BE49-F238E27FC236}">
                  <a16:creationId xmlns:a16="http://schemas.microsoft.com/office/drawing/2014/main" id="{DC0C1302-75EB-4FC7-94AD-1FEEBEB16070}"/>
                </a:ext>
              </a:extLst>
            </p:cNvPr>
            <p:cNvSpPr>
              <a:spLocks noChangeArrowheads="1"/>
            </p:cNvSpPr>
            <p:nvPr/>
          </p:nvSpPr>
          <p:spPr bwMode="auto">
            <a:xfrm>
              <a:off x="579" y="36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29120" name="Oval 64">
              <a:extLst>
                <a:ext uri="{FF2B5EF4-FFF2-40B4-BE49-F238E27FC236}">
                  <a16:creationId xmlns:a16="http://schemas.microsoft.com/office/drawing/2014/main" id="{6170110A-D6DF-42C8-AA9C-EC17091DF3B0}"/>
                </a:ext>
              </a:extLst>
            </p:cNvPr>
            <p:cNvSpPr>
              <a:spLocks noChangeArrowheads="1"/>
            </p:cNvSpPr>
            <p:nvPr/>
          </p:nvSpPr>
          <p:spPr bwMode="auto">
            <a:xfrm>
              <a:off x="675" y="3086"/>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29121" name="Oval 65">
              <a:extLst>
                <a:ext uri="{FF2B5EF4-FFF2-40B4-BE49-F238E27FC236}">
                  <a16:creationId xmlns:a16="http://schemas.microsoft.com/office/drawing/2014/main" id="{A6030250-2DAF-4B0A-A421-8E308C8F6874}"/>
                </a:ext>
              </a:extLst>
            </p:cNvPr>
            <p:cNvSpPr>
              <a:spLocks noChangeArrowheads="1"/>
            </p:cNvSpPr>
            <p:nvPr/>
          </p:nvSpPr>
          <p:spPr bwMode="auto">
            <a:xfrm>
              <a:off x="963"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29122" name="Oval 66">
              <a:extLst>
                <a:ext uri="{FF2B5EF4-FFF2-40B4-BE49-F238E27FC236}">
                  <a16:creationId xmlns:a16="http://schemas.microsoft.com/office/drawing/2014/main" id="{5516B1A3-0C66-469F-ACCC-779F7C2AD8DD}"/>
                </a:ext>
              </a:extLst>
            </p:cNvPr>
            <p:cNvSpPr>
              <a:spLocks noChangeArrowheads="1"/>
            </p:cNvSpPr>
            <p:nvPr/>
          </p:nvSpPr>
          <p:spPr bwMode="auto">
            <a:xfrm>
              <a:off x="819" y="36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29123" name="Oval 67">
              <a:extLst>
                <a:ext uri="{FF2B5EF4-FFF2-40B4-BE49-F238E27FC236}">
                  <a16:creationId xmlns:a16="http://schemas.microsoft.com/office/drawing/2014/main" id="{74B79697-C740-46B0-8C7B-6B9C646EA310}"/>
                </a:ext>
              </a:extLst>
            </p:cNvPr>
            <p:cNvSpPr>
              <a:spLocks noChangeArrowheads="1"/>
            </p:cNvSpPr>
            <p:nvPr/>
          </p:nvSpPr>
          <p:spPr bwMode="auto">
            <a:xfrm>
              <a:off x="1131" y="265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29124" name="Oval 68">
              <a:extLst>
                <a:ext uri="{FF2B5EF4-FFF2-40B4-BE49-F238E27FC236}">
                  <a16:creationId xmlns:a16="http://schemas.microsoft.com/office/drawing/2014/main" id="{6B8F0B79-C16A-4DC4-8134-EF1CEF39C871}"/>
                </a:ext>
              </a:extLst>
            </p:cNvPr>
            <p:cNvSpPr>
              <a:spLocks noChangeArrowheads="1"/>
            </p:cNvSpPr>
            <p:nvPr/>
          </p:nvSpPr>
          <p:spPr bwMode="auto">
            <a:xfrm>
              <a:off x="1537" y="308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29125" name="Oval 69">
              <a:extLst>
                <a:ext uri="{FF2B5EF4-FFF2-40B4-BE49-F238E27FC236}">
                  <a16:creationId xmlns:a16="http://schemas.microsoft.com/office/drawing/2014/main" id="{49A3F0BE-C842-4ED6-970E-FAAC44E00390}"/>
                </a:ext>
              </a:extLst>
            </p:cNvPr>
            <p:cNvSpPr>
              <a:spLocks noChangeArrowheads="1"/>
            </p:cNvSpPr>
            <p:nvPr/>
          </p:nvSpPr>
          <p:spPr bwMode="auto">
            <a:xfrm>
              <a:off x="1213"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29126" name="Oval 70">
              <a:extLst>
                <a:ext uri="{FF2B5EF4-FFF2-40B4-BE49-F238E27FC236}">
                  <a16:creationId xmlns:a16="http://schemas.microsoft.com/office/drawing/2014/main" id="{7CF09CC4-FC64-452C-BD5A-229506400B3B}"/>
                </a:ext>
              </a:extLst>
            </p:cNvPr>
            <p:cNvSpPr>
              <a:spLocks noChangeArrowheads="1"/>
            </p:cNvSpPr>
            <p:nvPr/>
          </p:nvSpPr>
          <p:spPr bwMode="auto">
            <a:xfrm>
              <a:off x="1789"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29127" name="Text Box 71">
              <a:extLst>
                <a:ext uri="{FF2B5EF4-FFF2-40B4-BE49-F238E27FC236}">
                  <a16:creationId xmlns:a16="http://schemas.microsoft.com/office/drawing/2014/main" id="{28235B31-95C4-44A7-B5FB-C84572FEB6BE}"/>
                </a:ext>
              </a:extLst>
            </p:cNvPr>
            <p:cNvSpPr txBox="1">
              <a:spLocks noChangeArrowheads="1"/>
            </p:cNvSpPr>
            <p:nvPr/>
          </p:nvSpPr>
          <p:spPr bwMode="auto">
            <a:xfrm>
              <a:off x="1152" y="252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a:t>
              </a:r>
            </a:p>
          </p:txBody>
        </p:sp>
        <p:sp>
          <p:nvSpPr>
            <p:cNvPr id="429128" name="Text Box 72">
              <a:extLst>
                <a:ext uri="{FF2B5EF4-FFF2-40B4-BE49-F238E27FC236}">
                  <a16:creationId xmlns:a16="http://schemas.microsoft.com/office/drawing/2014/main" id="{AACCC89E-C237-47F7-9D70-86D2732B2248}"/>
                </a:ext>
              </a:extLst>
            </p:cNvPr>
            <p:cNvSpPr txBox="1">
              <a:spLocks noChangeArrowheads="1"/>
            </p:cNvSpPr>
            <p:nvPr/>
          </p:nvSpPr>
          <p:spPr bwMode="auto">
            <a:xfrm>
              <a:off x="699" y="2961"/>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2</a:t>
              </a:r>
            </a:p>
          </p:txBody>
        </p:sp>
        <p:sp>
          <p:nvSpPr>
            <p:cNvPr id="429129" name="Text Box 73">
              <a:extLst>
                <a:ext uri="{FF2B5EF4-FFF2-40B4-BE49-F238E27FC236}">
                  <a16:creationId xmlns:a16="http://schemas.microsoft.com/office/drawing/2014/main" id="{C52755B5-DA91-44AA-9751-F610292A966D}"/>
                </a:ext>
              </a:extLst>
            </p:cNvPr>
            <p:cNvSpPr txBox="1">
              <a:spLocks noChangeArrowheads="1"/>
            </p:cNvSpPr>
            <p:nvPr/>
          </p:nvSpPr>
          <p:spPr bwMode="auto">
            <a:xfrm>
              <a:off x="1552" y="2961"/>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3</a:t>
              </a:r>
            </a:p>
          </p:txBody>
        </p:sp>
        <p:sp>
          <p:nvSpPr>
            <p:cNvPr id="429130" name="Text Box 74">
              <a:extLst>
                <a:ext uri="{FF2B5EF4-FFF2-40B4-BE49-F238E27FC236}">
                  <a16:creationId xmlns:a16="http://schemas.microsoft.com/office/drawing/2014/main" id="{1A61E2B0-B856-4835-9E5C-57231CF409E9}"/>
                </a:ext>
              </a:extLst>
            </p:cNvPr>
            <p:cNvSpPr txBox="1">
              <a:spLocks noChangeArrowheads="1"/>
            </p:cNvSpPr>
            <p:nvPr/>
          </p:nvSpPr>
          <p:spPr bwMode="auto">
            <a:xfrm>
              <a:off x="406"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4</a:t>
              </a:r>
            </a:p>
          </p:txBody>
        </p:sp>
        <p:sp>
          <p:nvSpPr>
            <p:cNvPr id="429131" name="Text Box 75">
              <a:extLst>
                <a:ext uri="{FF2B5EF4-FFF2-40B4-BE49-F238E27FC236}">
                  <a16:creationId xmlns:a16="http://schemas.microsoft.com/office/drawing/2014/main" id="{EE897A36-546D-4DC5-9798-F9D2097AF79B}"/>
                </a:ext>
              </a:extLst>
            </p:cNvPr>
            <p:cNvSpPr txBox="1">
              <a:spLocks noChangeArrowheads="1"/>
            </p:cNvSpPr>
            <p:nvPr/>
          </p:nvSpPr>
          <p:spPr bwMode="auto">
            <a:xfrm>
              <a:off x="992"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5</a:t>
              </a:r>
            </a:p>
          </p:txBody>
        </p:sp>
        <p:sp>
          <p:nvSpPr>
            <p:cNvPr id="429132" name="Text Box 76">
              <a:extLst>
                <a:ext uri="{FF2B5EF4-FFF2-40B4-BE49-F238E27FC236}">
                  <a16:creationId xmlns:a16="http://schemas.microsoft.com/office/drawing/2014/main" id="{557CAB2B-B14C-4492-8BC3-0C7F5F3BDFD7}"/>
                </a:ext>
              </a:extLst>
            </p:cNvPr>
            <p:cNvSpPr txBox="1">
              <a:spLocks noChangeArrowheads="1"/>
            </p:cNvSpPr>
            <p:nvPr/>
          </p:nvSpPr>
          <p:spPr bwMode="auto">
            <a:xfrm>
              <a:off x="1237"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6</a:t>
              </a:r>
            </a:p>
          </p:txBody>
        </p:sp>
        <p:sp>
          <p:nvSpPr>
            <p:cNvPr id="429133" name="Text Box 77">
              <a:extLst>
                <a:ext uri="{FF2B5EF4-FFF2-40B4-BE49-F238E27FC236}">
                  <a16:creationId xmlns:a16="http://schemas.microsoft.com/office/drawing/2014/main" id="{E33B9E82-142F-4B89-8B8C-FFCCCA334FA4}"/>
                </a:ext>
              </a:extLst>
            </p:cNvPr>
            <p:cNvSpPr txBox="1">
              <a:spLocks noChangeArrowheads="1"/>
            </p:cNvSpPr>
            <p:nvPr/>
          </p:nvSpPr>
          <p:spPr bwMode="auto">
            <a:xfrm>
              <a:off x="1824"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7</a:t>
              </a:r>
            </a:p>
          </p:txBody>
        </p:sp>
        <p:sp>
          <p:nvSpPr>
            <p:cNvPr id="429134" name="Text Box 78">
              <a:extLst>
                <a:ext uri="{FF2B5EF4-FFF2-40B4-BE49-F238E27FC236}">
                  <a16:creationId xmlns:a16="http://schemas.microsoft.com/office/drawing/2014/main" id="{AE57FAB5-3094-476D-A65A-5E819067E591}"/>
                </a:ext>
              </a:extLst>
            </p:cNvPr>
            <p:cNvSpPr txBox="1">
              <a:spLocks noChangeArrowheads="1"/>
            </p:cNvSpPr>
            <p:nvPr/>
          </p:nvSpPr>
          <p:spPr bwMode="auto">
            <a:xfrm>
              <a:off x="150" y="3477"/>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8</a:t>
              </a:r>
            </a:p>
          </p:txBody>
        </p:sp>
        <p:sp>
          <p:nvSpPr>
            <p:cNvPr id="429135" name="Text Box 79">
              <a:extLst>
                <a:ext uri="{FF2B5EF4-FFF2-40B4-BE49-F238E27FC236}">
                  <a16:creationId xmlns:a16="http://schemas.microsoft.com/office/drawing/2014/main" id="{30CCF3A3-EF65-42C8-B4FD-ED340A1FAF8C}"/>
                </a:ext>
              </a:extLst>
            </p:cNvPr>
            <p:cNvSpPr txBox="1">
              <a:spLocks noChangeArrowheads="1"/>
            </p:cNvSpPr>
            <p:nvPr/>
          </p:nvSpPr>
          <p:spPr bwMode="auto">
            <a:xfrm>
              <a:off x="603" y="3477"/>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9</a:t>
              </a:r>
            </a:p>
          </p:txBody>
        </p:sp>
        <p:sp>
          <p:nvSpPr>
            <p:cNvPr id="429136" name="Text Box 80">
              <a:extLst>
                <a:ext uri="{FF2B5EF4-FFF2-40B4-BE49-F238E27FC236}">
                  <a16:creationId xmlns:a16="http://schemas.microsoft.com/office/drawing/2014/main" id="{DEC76E62-1917-418D-82CC-22F3737A5469}"/>
                </a:ext>
              </a:extLst>
            </p:cNvPr>
            <p:cNvSpPr txBox="1">
              <a:spLocks noChangeArrowheads="1"/>
            </p:cNvSpPr>
            <p:nvPr/>
          </p:nvSpPr>
          <p:spPr bwMode="auto">
            <a:xfrm>
              <a:off x="808" y="3477"/>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10</a:t>
              </a:r>
            </a:p>
          </p:txBody>
        </p:sp>
      </p:grpSp>
      <p:grpSp>
        <p:nvGrpSpPr>
          <p:cNvPr id="429137" name="Group 81">
            <a:extLst>
              <a:ext uri="{FF2B5EF4-FFF2-40B4-BE49-F238E27FC236}">
                <a16:creationId xmlns:a16="http://schemas.microsoft.com/office/drawing/2014/main" id="{E29DACDD-8031-4CBE-AB90-726B0115354B}"/>
              </a:ext>
            </a:extLst>
          </p:cNvPr>
          <p:cNvGrpSpPr>
            <a:grpSpLocks/>
          </p:cNvGrpSpPr>
          <p:nvPr/>
        </p:nvGrpSpPr>
        <p:grpSpPr bwMode="auto">
          <a:xfrm>
            <a:off x="3087688" y="1524000"/>
            <a:ext cx="2943225" cy="2044700"/>
            <a:chOff x="1940" y="715"/>
            <a:chExt cx="1854" cy="1288"/>
          </a:xfrm>
        </p:grpSpPr>
        <p:sp>
          <p:nvSpPr>
            <p:cNvPr id="429138" name="Line 82">
              <a:extLst>
                <a:ext uri="{FF2B5EF4-FFF2-40B4-BE49-F238E27FC236}">
                  <a16:creationId xmlns:a16="http://schemas.microsoft.com/office/drawing/2014/main" id="{FECCF587-AFF5-48CA-A061-4360D85580A6}"/>
                </a:ext>
              </a:extLst>
            </p:cNvPr>
            <p:cNvSpPr>
              <a:spLocks noChangeAspect="1" noChangeShapeType="1"/>
            </p:cNvSpPr>
            <p:nvPr/>
          </p:nvSpPr>
          <p:spPr bwMode="auto">
            <a:xfrm flipV="1">
              <a:off x="2654" y="1653"/>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39" name="Line 83">
              <a:extLst>
                <a:ext uri="{FF2B5EF4-FFF2-40B4-BE49-F238E27FC236}">
                  <a16:creationId xmlns:a16="http://schemas.microsoft.com/office/drawing/2014/main" id="{908CCCD1-0FD6-4927-932C-3F02547B9900}"/>
                </a:ext>
              </a:extLst>
            </p:cNvPr>
            <p:cNvSpPr>
              <a:spLocks noChangeAspect="1" noChangeShapeType="1"/>
            </p:cNvSpPr>
            <p:nvPr/>
          </p:nvSpPr>
          <p:spPr bwMode="auto">
            <a:xfrm flipV="1">
              <a:off x="3121" y="1366"/>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40" name="Line 84">
              <a:extLst>
                <a:ext uri="{FF2B5EF4-FFF2-40B4-BE49-F238E27FC236}">
                  <a16:creationId xmlns:a16="http://schemas.microsoft.com/office/drawing/2014/main" id="{A16F1B6B-9447-4337-8D5D-C33CC79EBEF5}"/>
                </a:ext>
              </a:extLst>
            </p:cNvPr>
            <p:cNvSpPr>
              <a:spLocks noChangeAspect="1" noChangeShapeType="1"/>
            </p:cNvSpPr>
            <p:nvPr/>
          </p:nvSpPr>
          <p:spPr bwMode="auto">
            <a:xfrm rot="16200000" flipV="1">
              <a:off x="2220" y="161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41" name="Line 85">
              <a:extLst>
                <a:ext uri="{FF2B5EF4-FFF2-40B4-BE49-F238E27FC236}">
                  <a16:creationId xmlns:a16="http://schemas.microsoft.com/office/drawing/2014/main" id="{07E58EA6-16D0-4D72-ACB0-E171B2680609}"/>
                </a:ext>
              </a:extLst>
            </p:cNvPr>
            <p:cNvSpPr>
              <a:spLocks noChangeAspect="1" noChangeShapeType="1"/>
            </p:cNvSpPr>
            <p:nvPr/>
          </p:nvSpPr>
          <p:spPr bwMode="auto">
            <a:xfrm rot="16200000" flipV="1">
              <a:off x="2561" y="136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42" name="Line 86">
              <a:extLst>
                <a:ext uri="{FF2B5EF4-FFF2-40B4-BE49-F238E27FC236}">
                  <a16:creationId xmlns:a16="http://schemas.microsoft.com/office/drawing/2014/main" id="{19BBA2D0-A06E-4D08-AE3A-3DEB58897527}"/>
                </a:ext>
              </a:extLst>
            </p:cNvPr>
            <p:cNvSpPr>
              <a:spLocks noChangeAspect="1" noChangeShapeType="1"/>
            </p:cNvSpPr>
            <p:nvPr/>
          </p:nvSpPr>
          <p:spPr bwMode="auto">
            <a:xfrm rot="16200000" flipV="1">
              <a:off x="2957" y="909"/>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43" name="Line 87">
              <a:extLst>
                <a:ext uri="{FF2B5EF4-FFF2-40B4-BE49-F238E27FC236}">
                  <a16:creationId xmlns:a16="http://schemas.microsoft.com/office/drawing/2014/main" id="{56C3A7F3-27F1-4B93-83EB-EBE61E03EA4B}"/>
                </a:ext>
              </a:extLst>
            </p:cNvPr>
            <p:cNvSpPr>
              <a:spLocks noChangeShapeType="1"/>
            </p:cNvSpPr>
            <p:nvPr/>
          </p:nvSpPr>
          <p:spPr bwMode="auto">
            <a:xfrm flipV="1">
              <a:off x="2046" y="937"/>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44" name="Oval 88">
              <a:extLst>
                <a:ext uri="{FF2B5EF4-FFF2-40B4-BE49-F238E27FC236}">
                  <a16:creationId xmlns:a16="http://schemas.microsoft.com/office/drawing/2014/main" id="{28394DD8-397A-4D26-8D90-8297870C6A58}"/>
                </a:ext>
              </a:extLst>
            </p:cNvPr>
            <p:cNvSpPr>
              <a:spLocks noChangeArrowheads="1"/>
            </p:cNvSpPr>
            <p:nvPr/>
          </p:nvSpPr>
          <p:spPr bwMode="auto">
            <a:xfrm>
              <a:off x="2190" y="1551"/>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29145" name="Oval 89">
              <a:extLst>
                <a:ext uri="{FF2B5EF4-FFF2-40B4-BE49-F238E27FC236}">
                  <a16:creationId xmlns:a16="http://schemas.microsoft.com/office/drawing/2014/main" id="{1A7D6BEE-0FBA-427A-942E-8D7AA325BD23}"/>
                </a:ext>
              </a:extLst>
            </p:cNvPr>
            <p:cNvSpPr>
              <a:spLocks noChangeArrowheads="1"/>
            </p:cNvSpPr>
            <p:nvPr/>
          </p:nvSpPr>
          <p:spPr bwMode="auto">
            <a:xfrm>
              <a:off x="1940"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29146" name="Oval 90">
              <a:extLst>
                <a:ext uri="{FF2B5EF4-FFF2-40B4-BE49-F238E27FC236}">
                  <a16:creationId xmlns:a16="http://schemas.microsoft.com/office/drawing/2014/main" id="{AF59763E-BC32-4F5F-9CFB-2720A5526285}"/>
                </a:ext>
              </a:extLst>
            </p:cNvPr>
            <p:cNvSpPr>
              <a:spLocks noChangeArrowheads="1"/>
            </p:cNvSpPr>
            <p:nvPr/>
          </p:nvSpPr>
          <p:spPr bwMode="auto">
            <a:xfrm>
              <a:off x="2382"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29147" name="Oval 91">
              <a:extLst>
                <a:ext uri="{FF2B5EF4-FFF2-40B4-BE49-F238E27FC236}">
                  <a16:creationId xmlns:a16="http://schemas.microsoft.com/office/drawing/2014/main" id="{ADBF251B-4D71-451D-8677-5FAA6438DA24}"/>
                </a:ext>
              </a:extLst>
            </p:cNvPr>
            <p:cNvSpPr>
              <a:spLocks noChangeArrowheads="1"/>
            </p:cNvSpPr>
            <p:nvPr/>
          </p:nvSpPr>
          <p:spPr bwMode="auto">
            <a:xfrm>
              <a:off x="2478"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29148" name="Oval 92">
              <a:extLst>
                <a:ext uri="{FF2B5EF4-FFF2-40B4-BE49-F238E27FC236}">
                  <a16:creationId xmlns:a16="http://schemas.microsoft.com/office/drawing/2014/main" id="{AD693C39-D248-4490-A60D-10B27F0A6828}"/>
                </a:ext>
              </a:extLst>
            </p:cNvPr>
            <p:cNvSpPr>
              <a:spLocks noChangeArrowheads="1"/>
            </p:cNvSpPr>
            <p:nvPr/>
          </p:nvSpPr>
          <p:spPr bwMode="auto">
            <a:xfrm>
              <a:off x="2766"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29149" name="Oval 93">
              <a:extLst>
                <a:ext uri="{FF2B5EF4-FFF2-40B4-BE49-F238E27FC236}">
                  <a16:creationId xmlns:a16="http://schemas.microsoft.com/office/drawing/2014/main" id="{BE1D1A88-8580-4C2A-8505-E01C1E2C14D5}"/>
                </a:ext>
              </a:extLst>
            </p:cNvPr>
            <p:cNvSpPr>
              <a:spLocks noChangeArrowheads="1"/>
            </p:cNvSpPr>
            <p:nvPr/>
          </p:nvSpPr>
          <p:spPr bwMode="auto">
            <a:xfrm>
              <a:off x="2622"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29150" name="Oval 94">
              <a:extLst>
                <a:ext uri="{FF2B5EF4-FFF2-40B4-BE49-F238E27FC236}">
                  <a16:creationId xmlns:a16="http://schemas.microsoft.com/office/drawing/2014/main" id="{1A0663EA-0470-424F-98D6-3ABCBFCE15D3}"/>
                </a:ext>
              </a:extLst>
            </p:cNvPr>
            <p:cNvSpPr>
              <a:spLocks noChangeArrowheads="1"/>
            </p:cNvSpPr>
            <p:nvPr/>
          </p:nvSpPr>
          <p:spPr bwMode="auto">
            <a:xfrm>
              <a:off x="2934" y="84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29151" name="Oval 95">
              <a:extLst>
                <a:ext uri="{FF2B5EF4-FFF2-40B4-BE49-F238E27FC236}">
                  <a16:creationId xmlns:a16="http://schemas.microsoft.com/office/drawing/2014/main" id="{54AC9E50-388C-42AD-94E7-7B194D6B7B5E}"/>
                </a:ext>
              </a:extLst>
            </p:cNvPr>
            <p:cNvSpPr>
              <a:spLocks noChangeArrowheads="1"/>
            </p:cNvSpPr>
            <p:nvPr/>
          </p:nvSpPr>
          <p:spPr bwMode="auto">
            <a:xfrm>
              <a:off x="3340"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29152" name="Oval 96">
              <a:extLst>
                <a:ext uri="{FF2B5EF4-FFF2-40B4-BE49-F238E27FC236}">
                  <a16:creationId xmlns:a16="http://schemas.microsoft.com/office/drawing/2014/main" id="{A02DB7EF-125D-4CF6-9943-F7CAE572EA26}"/>
                </a:ext>
              </a:extLst>
            </p:cNvPr>
            <p:cNvSpPr>
              <a:spLocks noChangeArrowheads="1"/>
            </p:cNvSpPr>
            <p:nvPr/>
          </p:nvSpPr>
          <p:spPr bwMode="auto">
            <a:xfrm>
              <a:off x="3016"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29153" name="Oval 97">
              <a:extLst>
                <a:ext uri="{FF2B5EF4-FFF2-40B4-BE49-F238E27FC236}">
                  <a16:creationId xmlns:a16="http://schemas.microsoft.com/office/drawing/2014/main" id="{B5561815-AED5-413F-BD2D-AF6711C9A72F}"/>
                </a:ext>
              </a:extLst>
            </p:cNvPr>
            <p:cNvSpPr>
              <a:spLocks noChangeArrowheads="1"/>
            </p:cNvSpPr>
            <p:nvPr/>
          </p:nvSpPr>
          <p:spPr bwMode="auto">
            <a:xfrm>
              <a:off x="3592"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29154" name="Text Box 98">
              <a:extLst>
                <a:ext uri="{FF2B5EF4-FFF2-40B4-BE49-F238E27FC236}">
                  <a16:creationId xmlns:a16="http://schemas.microsoft.com/office/drawing/2014/main" id="{3F729D7F-3411-4811-A320-7A90288955F2}"/>
                </a:ext>
              </a:extLst>
            </p:cNvPr>
            <p:cNvSpPr txBox="1">
              <a:spLocks noChangeArrowheads="1"/>
            </p:cNvSpPr>
            <p:nvPr/>
          </p:nvSpPr>
          <p:spPr bwMode="auto">
            <a:xfrm>
              <a:off x="2955" y="715"/>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a:t>
              </a:r>
            </a:p>
          </p:txBody>
        </p:sp>
        <p:sp>
          <p:nvSpPr>
            <p:cNvPr id="429155" name="Text Box 99">
              <a:extLst>
                <a:ext uri="{FF2B5EF4-FFF2-40B4-BE49-F238E27FC236}">
                  <a16:creationId xmlns:a16="http://schemas.microsoft.com/office/drawing/2014/main" id="{36D946C1-F0B6-4012-AE12-C4C8A83C4FB3}"/>
                </a:ext>
              </a:extLst>
            </p:cNvPr>
            <p:cNvSpPr txBox="1">
              <a:spLocks noChangeArrowheads="1"/>
            </p:cNvSpPr>
            <p:nvPr/>
          </p:nvSpPr>
          <p:spPr bwMode="auto">
            <a:xfrm>
              <a:off x="2502"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2</a:t>
              </a:r>
            </a:p>
          </p:txBody>
        </p:sp>
        <p:sp>
          <p:nvSpPr>
            <p:cNvPr id="429156" name="Text Box 100">
              <a:extLst>
                <a:ext uri="{FF2B5EF4-FFF2-40B4-BE49-F238E27FC236}">
                  <a16:creationId xmlns:a16="http://schemas.microsoft.com/office/drawing/2014/main" id="{71A12836-066A-4491-BB3A-C38EF745EC41}"/>
                </a:ext>
              </a:extLst>
            </p:cNvPr>
            <p:cNvSpPr txBox="1">
              <a:spLocks noChangeArrowheads="1"/>
            </p:cNvSpPr>
            <p:nvPr/>
          </p:nvSpPr>
          <p:spPr bwMode="auto">
            <a:xfrm>
              <a:off x="3355"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3</a:t>
              </a:r>
            </a:p>
          </p:txBody>
        </p:sp>
        <p:sp>
          <p:nvSpPr>
            <p:cNvPr id="429157" name="Text Box 101">
              <a:extLst>
                <a:ext uri="{FF2B5EF4-FFF2-40B4-BE49-F238E27FC236}">
                  <a16:creationId xmlns:a16="http://schemas.microsoft.com/office/drawing/2014/main" id="{D162C099-95BC-4BF0-9F96-422059BD1862}"/>
                </a:ext>
              </a:extLst>
            </p:cNvPr>
            <p:cNvSpPr txBox="1">
              <a:spLocks noChangeArrowheads="1"/>
            </p:cNvSpPr>
            <p:nvPr/>
          </p:nvSpPr>
          <p:spPr bwMode="auto">
            <a:xfrm>
              <a:off x="2209"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4</a:t>
              </a:r>
            </a:p>
          </p:txBody>
        </p:sp>
        <p:sp>
          <p:nvSpPr>
            <p:cNvPr id="429158" name="Text Box 102">
              <a:extLst>
                <a:ext uri="{FF2B5EF4-FFF2-40B4-BE49-F238E27FC236}">
                  <a16:creationId xmlns:a16="http://schemas.microsoft.com/office/drawing/2014/main" id="{D578E27C-AF10-4B7C-BA7D-B6174B592201}"/>
                </a:ext>
              </a:extLst>
            </p:cNvPr>
            <p:cNvSpPr txBox="1">
              <a:spLocks noChangeArrowheads="1"/>
            </p:cNvSpPr>
            <p:nvPr/>
          </p:nvSpPr>
          <p:spPr bwMode="auto">
            <a:xfrm>
              <a:off x="2795"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5</a:t>
              </a:r>
            </a:p>
          </p:txBody>
        </p:sp>
        <p:sp>
          <p:nvSpPr>
            <p:cNvPr id="429159" name="Text Box 103">
              <a:extLst>
                <a:ext uri="{FF2B5EF4-FFF2-40B4-BE49-F238E27FC236}">
                  <a16:creationId xmlns:a16="http://schemas.microsoft.com/office/drawing/2014/main" id="{E4FE188D-5E67-4E48-BBC9-C14268218EBE}"/>
                </a:ext>
              </a:extLst>
            </p:cNvPr>
            <p:cNvSpPr txBox="1">
              <a:spLocks noChangeArrowheads="1"/>
            </p:cNvSpPr>
            <p:nvPr/>
          </p:nvSpPr>
          <p:spPr bwMode="auto">
            <a:xfrm>
              <a:off x="3040"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6</a:t>
              </a:r>
            </a:p>
          </p:txBody>
        </p:sp>
        <p:sp>
          <p:nvSpPr>
            <p:cNvPr id="429160" name="Text Box 104">
              <a:extLst>
                <a:ext uri="{FF2B5EF4-FFF2-40B4-BE49-F238E27FC236}">
                  <a16:creationId xmlns:a16="http://schemas.microsoft.com/office/drawing/2014/main" id="{4CBA5543-E118-4955-8192-03E8DC7876DA}"/>
                </a:ext>
              </a:extLst>
            </p:cNvPr>
            <p:cNvSpPr txBox="1">
              <a:spLocks noChangeArrowheads="1"/>
            </p:cNvSpPr>
            <p:nvPr/>
          </p:nvSpPr>
          <p:spPr bwMode="auto">
            <a:xfrm>
              <a:off x="3627"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7</a:t>
              </a:r>
            </a:p>
          </p:txBody>
        </p:sp>
        <p:sp>
          <p:nvSpPr>
            <p:cNvPr id="429161" name="Text Box 105">
              <a:extLst>
                <a:ext uri="{FF2B5EF4-FFF2-40B4-BE49-F238E27FC236}">
                  <a16:creationId xmlns:a16="http://schemas.microsoft.com/office/drawing/2014/main" id="{48049277-E436-43E7-AF61-113B16AED3A1}"/>
                </a:ext>
              </a:extLst>
            </p:cNvPr>
            <p:cNvSpPr txBox="1">
              <a:spLocks noChangeArrowheads="1"/>
            </p:cNvSpPr>
            <p:nvPr/>
          </p:nvSpPr>
          <p:spPr bwMode="auto">
            <a:xfrm>
              <a:off x="1953"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8</a:t>
              </a:r>
            </a:p>
          </p:txBody>
        </p:sp>
        <p:sp>
          <p:nvSpPr>
            <p:cNvPr id="429162" name="Text Box 106">
              <a:extLst>
                <a:ext uri="{FF2B5EF4-FFF2-40B4-BE49-F238E27FC236}">
                  <a16:creationId xmlns:a16="http://schemas.microsoft.com/office/drawing/2014/main" id="{5C3C9DE6-57A6-41D8-8FEB-DABF1218C8AE}"/>
                </a:ext>
              </a:extLst>
            </p:cNvPr>
            <p:cNvSpPr txBox="1">
              <a:spLocks noChangeArrowheads="1"/>
            </p:cNvSpPr>
            <p:nvPr/>
          </p:nvSpPr>
          <p:spPr bwMode="auto">
            <a:xfrm>
              <a:off x="2406"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9</a:t>
              </a:r>
            </a:p>
          </p:txBody>
        </p:sp>
        <p:sp>
          <p:nvSpPr>
            <p:cNvPr id="429163" name="Text Box 107">
              <a:extLst>
                <a:ext uri="{FF2B5EF4-FFF2-40B4-BE49-F238E27FC236}">
                  <a16:creationId xmlns:a16="http://schemas.microsoft.com/office/drawing/2014/main" id="{24B6931D-C4C7-4A02-8FCA-C21A14A68A24}"/>
                </a:ext>
              </a:extLst>
            </p:cNvPr>
            <p:cNvSpPr txBox="1">
              <a:spLocks noChangeArrowheads="1"/>
            </p:cNvSpPr>
            <p:nvPr/>
          </p:nvSpPr>
          <p:spPr bwMode="auto">
            <a:xfrm>
              <a:off x="2611" y="1664"/>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10</a:t>
              </a:r>
            </a:p>
          </p:txBody>
        </p:sp>
      </p:grpSp>
      <p:grpSp>
        <p:nvGrpSpPr>
          <p:cNvPr id="429164" name="Group 108">
            <a:extLst>
              <a:ext uri="{FF2B5EF4-FFF2-40B4-BE49-F238E27FC236}">
                <a16:creationId xmlns:a16="http://schemas.microsoft.com/office/drawing/2014/main" id="{6425B4C4-02AF-4B54-92BA-8A3B58610012}"/>
              </a:ext>
            </a:extLst>
          </p:cNvPr>
          <p:cNvGrpSpPr>
            <a:grpSpLocks/>
          </p:cNvGrpSpPr>
          <p:nvPr/>
        </p:nvGrpSpPr>
        <p:grpSpPr bwMode="auto">
          <a:xfrm>
            <a:off x="5949950" y="1524000"/>
            <a:ext cx="2943225" cy="2044700"/>
            <a:chOff x="3743" y="715"/>
            <a:chExt cx="1854" cy="1288"/>
          </a:xfrm>
        </p:grpSpPr>
        <p:sp>
          <p:nvSpPr>
            <p:cNvPr id="429165" name="Line 109">
              <a:extLst>
                <a:ext uri="{FF2B5EF4-FFF2-40B4-BE49-F238E27FC236}">
                  <a16:creationId xmlns:a16="http://schemas.microsoft.com/office/drawing/2014/main" id="{AF509BA0-7373-4787-9191-6A01EB5AAFC3}"/>
                </a:ext>
              </a:extLst>
            </p:cNvPr>
            <p:cNvSpPr>
              <a:spLocks noChangeAspect="1" noChangeShapeType="1"/>
            </p:cNvSpPr>
            <p:nvPr/>
          </p:nvSpPr>
          <p:spPr bwMode="auto">
            <a:xfrm flipV="1">
              <a:off x="4457" y="1653"/>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66" name="Line 110">
              <a:extLst>
                <a:ext uri="{FF2B5EF4-FFF2-40B4-BE49-F238E27FC236}">
                  <a16:creationId xmlns:a16="http://schemas.microsoft.com/office/drawing/2014/main" id="{F3702BFC-DE01-46EC-9893-2C4E682297E2}"/>
                </a:ext>
              </a:extLst>
            </p:cNvPr>
            <p:cNvSpPr>
              <a:spLocks noChangeAspect="1" noChangeShapeType="1"/>
            </p:cNvSpPr>
            <p:nvPr/>
          </p:nvSpPr>
          <p:spPr bwMode="auto">
            <a:xfrm flipV="1">
              <a:off x="4924" y="1366"/>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67" name="Line 111">
              <a:extLst>
                <a:ext uri="{FF2B5EF4-FFF2-40B4-BE49-F238E27FC236}">
                  <a16:creationId xmlns:a16="http://schemas.microsoft.com/office/drawing/2014/main" id="{33258BA6-95BE-4D8E-9571-26FBFE7AF640}"/>
                </a:ext>
              </a:extLst>
            </p:cNvPr>
            <p:cNvSpPr>
              <a:spLocks noChangeAspect="1" noChangeShapeType="1"/>
            </p:cNvSpPr>
            <p:nvPr/>
          </p:nvSpPr>
          <p:spPr bwMode="auto">
            <a:xfrm rot="16200000" flipV="1">
              <a:off x="4023" y="161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68" name="Line 112">
              <a:extLst>
                <a:ext uri="{FF2B5EF4-FFF2-40B4-BE49-F238E27FC236}">
                  <a16:creationId xmlns:a16="http://schemas.microsoft.com/office/drawing/2014/main" id="{4033999A-4F9C-4DED-A326-5147E50F99B2}"/>
                </a:ext>
              </a:extLst>
            </p:cNvPr>
            <p:cNvSpPr>
              <a:spLocks noChangeAspect="1" noChangeShapeType="1"/>
            </p:cNvSpPr>
            <p:nvPr/>
          </p:nvSpPr>
          <p:spPr bwMode="auto">
            <a:xfrm rot="16200000" flipV="1">
              <a:off x="4364" y="136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69" name="Line 113">
              <a:extLst>
                <a:ext uri="{FF2B5EF4-FFF2-40B4-BE49-F238E27FC236}">
                  <a16:creationId xmlns:a16="http://schemas.microsoft.com/office/drawing/2014/main" id="{E1399609-84E2-42A0-A3DF-46DB8DADA742}"/>
                </a:ext>
              </a:extLst>
            </p:cNvPr>
            <p:cNvSpPr>
              <a:spLocks noChangeAspect="1" noChangeShapeType="1"/>
            </p:cNvSpPr>
            <p:nvPr/>
          </p:nvSpPr>
          <p:spPr bwMode="auto">
            <a:xfrm rot="16200000" flipV="1">
              <a:off x="4760" y="909"/>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70" name="Line 114">
              <a:extLst>
                <a:ext uri="{FF2B5EF4-FFF2-40B4-BE49-F238E27FC236}">
                  <a16:creationId xmlns:a16="http://schemas.microsoft.com/office/drawing/2014/main" id="{349BDCF6-9101-4F80-91F9-B106259B57A0}"/>
                </a:ext>
              </a:extLst>
            </p:cNvPr>
            <p:cNvSpPr>
              <a:spLocks noChangeShapeType="1"/>
            </p:cNvSpPr>
            <p:nvPr/>
          </p:nvSpPr>
          <p:spPr bwMode="auto">
            <a:xfrm flipV="1">
              <a:off x="3849" y="937"/>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71" name="Oval 115">
              <a:extLst>
                <a:ext uri="{FF2B5EF4-FFF2-40B4-BE49-F238E27FC236}">
                  <a16:creationId xmlns:a16="http://schemas.microsoft.com/office/drawing/2014/main" id="{C8BB8657-8CCA-4515-AC58-92DE56EE6676}"/>
                </a:ext>
              </a:extLst>
            </p:cNvPr>
            <p:cNvSpPr>
              <a:spLocks noChangeArrowheads="1"/>
            </p:cNvSpPr>
            <p:nvPr/>
          </p:nvSpPr>
          <p:spPr bwMode="auto">
            <a:xfrm>
              <a:off x="3993"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29172" name="Oval 116">
              <a:extLst>
                <a:ext uri="{FF2B5EF4-FFF2-40B4-BE49-F238E27FC236}">
                  <a16:creationId xmlns:a16="http://schemas.microsoft.com/office/drawing/2014/main" id="{E5A2E0D4-833B-4CFE-9402-DFA6A6E86040}"/>
                </a:ext>
              </a:extLst>
            </p:cNvPr>
            <p:cNvSpPr>
              <a:spLocks noChangeArrowheads="1"/>
            </p:cNvSpPr>
            <p:nvPr/>
          </p:nvSpPr>
          <p:spPr bwMode="auto">
            <a:xfrm>
              <a:off x="3743"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29173" name="Oval 117">
              <a:extLst>
                <a:ext uri="{FF2B5EF4-FFF2-40B4-BE49-F238E27FC236}">
                  <a16:creationId xmlns:a16="http://schemas.microsoft.com/office/drawing/2014/main" id="{CC051236-AA55-4A34-8660-C2C3435E5185}"/>
                </a:ext>
              </a:extLst>
            </p:cNvPr>
            <p:cNvSpPr>
              <a:spLocks noChangeArrowheads="1"/>
            </p:cNvSpPr>
            <p:nvPr/>
          </p:nvSpPr>
          <p:spPr bwMode="auto">
            <a:xfrm>
              <a:off x="4185"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29174" name="Oval 118">
              <a:extLst>
                <a:ext uri="{FF2B5EF4-FFF2-40B4-BE49-F238E27FC236}">
                  <a16:creationId xmlns:a16="http://schemas.microsoft.com/office/drawing/2014/main" id="{12BB40F6-987E-41AF-8A79-180632335EAD}"/>
                </a:ext>
              </a:extLst>
            </p:cNvPr>
            <p:cNvSpPr>
              <a:spLocks noChangeArrowheads="1"/>
            </p:cNvSpPr>
            <p:nvPr/>
          </p:nvSpPr>
          <p:spPr bwMode="auto">
            <a:xfrm>
              <a:off x="4281"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29175" name="Oval 119">
              <a:extLst>
                <a:ext uri="{FF2B5EF4-FFF2-40B4-BE49-F238E27FC236}">
                  <a16:creationId xmlns:a16="http://schemas.microsoft.com/office/drawing/2014/main" id="{714E8592-7A19-4181-B999-C1B0E5C4BB46}"/>
                </a:ext>
              </a:extLst>
            </p:cNvPr>
            <p:cNvSpPr>
              <a:spLocks noChangeArrowheads="1"/>
            </p:cNvSpPr>
            <p:nvPr/>
          </p:nvSpPr>
          <p:spPr bwMode="auto">
            <a:xfrm>
              <a:off x="4569"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29176" name="Oval 120">
              <a:extLst>
                <a:ext uri="{FF2B5EF4-FFF2-40B4-BE49-F238E27FC236}">
                  <a16:creationId xmlns:a16="http://schemas.microsoft.com/office/drawing/2014/main" id="{A3BC2BD7-1560-48B1-B3EF-452AD122FDC7}"/>
                </a:ext>
              </a:extLst>
            </p:cNvPr>
            <p:cNvSpPr>
              <a:spLocks noChangeArrowheads="1"/>
            </p:cNvSpPr>
            <p:nvPr/>
          </p:nvSpPr>
          <p:spPr bwMode="auto">
            <a:xfrm>
              <a:off x="4425"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29177" name="Oval 121">
              <a:extLst>
                <a:ext uri="{FF2B5EF4-FFF2-40B4-BE49-F238E27FC236}">
                  <a16:creationId xmlns:a16="http://schemas.microsoft.com/office/drawing/2014/main" id="{4C47D355-D9EA-4FCD-9EFB-0126E9C5BE42}"/>
                </a:ext>
              </a:extLst>
            </p:cNvPr>
            <p:cNvSpPr>
              <a:spLocks noChangeArrowheads="1"/>
            </p:cNvSpPr>
            <p:nvPr/>
          </p:nvSpPr>
          <p:spPr bwMode="auto">
            <a:xfrm>
              <a:off x="4737" y="84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29178" name="Oval 122">
              <a:extLst>
                <a:ext uri="{FF2B5EF4-FFF2-40B4-BE49-F238E27FC236}">
                  <a16:creationId xmlns:a16="http://schemas.microsoft.com/office/drawing/2014/main" id="{73811A14-0ACA-45A1-B6FC-305CEB0C2602}"/>
                </a:ext>
              </a:extLst>
            </p:cNvPr>
            <p:cNvSpPr>
              <a:spLocks noChangeArrowheads="1"/>
            </p:cNvSpPr>
            <p:nvPr/>
          </p:nvSpPr>
          <p:spPr bwMode="auto">
            <a:xfrm>
              <a:off x="5143" y="1273"/>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29179" name="Oval 123">
              <a:extLst>
                <a:ext uri="{FF2B5EF4-FFF2-40B4-BE49-F238E27FC236}">
                  <a16:creationId xmlns:a16="http://schemas.microsoft.com/office/drawing/2014/main" id="{AE7C58D0-8A4F-4C87-A475-D3AE7CD25DA0}"/>
                </a:ext>
              </a:extLst>
            </p:cNvPr>
            <p:cNvSpPr>
              <a:spLocks noChangeArrowheads="1"/>
            </p:cNvSpPr>
            <p:nvPr/>
          </p:nvSpPr>
          <p:spPr bwMode="auto">
            <a:xfrm>
              <a:off x="4819"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29180" name="Oval 124">
              <a:extLst>
                <a:ext uri="{FF2B5EF4-FFF2-40B4-BE49-F238E27FC236}">
                  <a16:creationId xmlns:a16="http://schemas.microsoft.com/office/drawing/2014/main" id="{08F7A05E-E27D-418E-922E-8D070067142D}"/>
                </a:ext>
              </a:extLst>
            </p:cNvPr>
            <p:cNvSpPr>
              <a:spLocks noChangeArrowheads="1"/>
            </p:cNvSpPr>
            <p:nvPr/>
          </p:nvSpPr>
          <p:spPr bwMode="auto">
            <a:xfrm>
              <a:off x="5395"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29181" name="Text Box 125">
              <a:extLst>
                <a:ext uri="{FF2B5EF4-FFF2-40B4-BE49-F238E27FC236}">
                  <a16:creationId xmlns:a16="http://schemas.microsoft.com/office/drawing/2014/main" id="{4A5E7F72-05D9-4966-9805-C112D78DAD7A}"/>
                </a:ext>
              </a:extLst>
            </p:cNvPr>
            <p:cNvSpPr txBox="1">
              <a:spLocks noChangeArrowheads="1"/>
            </p:cNvSpPr>
            <p:nvPr/>
          </p:nvSpPr>
          <p:spPr bwMode="auto">
            <a:xfrm>
              <a:off x="4758" y="715"/>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a:t>
              </a:r>
            </a:p>
          </p:txBody>
        </p:sp>
        <p:sp>
          <p:nvSpPr>
            <p:cNvPr id="429182" name="Text Box 126">
              <a:extLst>
                <a:ext uri="{FF2B5EF4-FFF2-40B4-BE49-F238E27FC236}">
                  <a16:creationId xmlns:a16="http://schemas.microsoft.com/office/drawing/2014/main" id="{3CA6AD95-67B4-4FA4-9D80-BE0383B18EB8}"/>
                </a:ext>
              </a:extLst>
            </p:cNvPr>
            <p:cNvSpPr txBox="1">
              <a:spLocks noChangeArrowheads="1"/>
            </p:cNvSpPr>
            <p:nvPr/>
          </p:nvSpPr>
          <p:spPr bwMode="auto">
            <a:xfrm>
              <a:off x="4305"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2</a:t>
              </a:r>
            </a:p>
          </p:txBody>
        </p:sp>
        <p:sp>
          <p:nvSpPr>
            <p:cNvPr id="429183" name="Text Box 127">
              <a:extLst>
                <a:ext uri="{FF2B5EF4-FFF2-40B4-BE49-F238E27FC236}">
                  <a16:creationId xmlns:a16="http://schemas.microsoft.com/office/drawing/2014/main" id="{C4D5281A-B9D5-4632-BB67-28000FB29D92}"/>
                </a:ext>
              </a:extLst>
            </p:cNvPr>
            <p:cNvSpPr txBox="1">
              <a:spLocks noChangeArrowheads="1"/>
            </p:cNvSpPr>
            <p:nvPr/>
          </p:nvSpPr>
          <p:spPr bwMode="auto">
            <a:xfrm>
              <a:off x="5158"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3</a:t>
              </a:r>
            </a:p>
          </p:txBody>
        </p:sp>
        <p:sp>
          <p:nvSpPr>
            <p:cNvPr id="429184" name="Text Box 128">
              <a:extLst>
                <a:ext uri="{FF2B5EF4-FFF2-40B4-BE49-F238E27FC236}">
                  <a16:creationId xmlns:a16="http://schemas.microsoft.com/office/drawing/2014/main" id="{C74EBC8C-8F5D-46DF-AC68-D60BA1DF869A}"/>
                </a:ext>
              </a:extLst>
            </p:cNvPr>
            <p:cNvSpPr txBox="1">
              <a:spLocks noChangeArrowheads="1"/>
            </p:cNvSpPr>
            <p:nvPr/>
          </p:nvSpPr>
          <p:spPr bwMode="auto">
            <a:xfrm>
              <a:off x="4012"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4</a:t>
              </a:r>
            </a:p>
          </p:txBody>
        </p:sp>
        <p:sp>
          <p:nvSpPr>
            <p:cNvPr id="429185" name="Text Box 129">
              <a:extLst>
                <a:ext uri="{FF2B5EF4-FFF2-40B4-BE49-F238E27FC236}">
                  <a16:creationId xmlns:a16="http://schemas.microsoft.com/office/drawing/2014/main" id="{94467801-F41E-4C4C-BBEB-9547CC858898}"/>
                </a:ext>
              </a:extLst>
            </p:cNvPr>
            <p:cNvSpPr txBox="1">
              <a:spLocks noChangeArrowheads="1"/>
            </p:cNvSpPr>
            <p:nvPr/>
          </p:nvSpPr>
          <p:spPr bwMode="auto">
            <a:xfrm>
              <a:off x="4598"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5</a:t>
              </a:r>
            </a:p>
          </p:txBody>
        </p:sp>
        <p:sp>
          <p:nvSpPr>
            <p:cNvPr id="429186" name="Text Box 130">
              <a:extLst>
                <a:ext uri="{FF2B5EF4-FFF2-40B4-BE49-F238E27FC236}">
                  <a16:creationId xmlns:a16="http://schemas.microsoft.com/office/drawing/2014/main" id="{496448CE-77C0-405E-9810-A66F09E56282}"/>
                </a:ext>
              </a:extLst>
            </p:cNvPr>
            <p:cNvSpPr txBox="1">
              <a:spLocks noChangeArrowheads="1"/>
            </p:cNvSpPr>
            <p:nvPr/>
          </p:nvSpPr>
          <p:spPr bwMode="auto">
            <a:xfrm>
              <a:off x="4843"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6</a:t>
              </a:r>
            </a:p>
          </p:txBody>
        </p:sp>
        <p:sp>
          <p:nvSpPr>
            <p:cNvPr id="429187" name="Text Box 131">
              <a:extLst>
                <a:ext uri="{FF2B5EF4-FFF2-40B4-BE49-F238E27FC236}">
                  <a16:creationId xmlns:a16="http://schemas.microsoft.com/office/drawing/2014/main" id="{FD66D75A-52AC-42D3-B364-B87733F7BCB9}"/>
                </a:ext>
              </a:extLst>
            </p:cNvPr>
            <p:cNvSpPr txBox="1">
              <a:spLocks noChangeArrowheads="1"/>
            </p:cNvSpPr>
            <p:nvPr/>
          </p:nvSpPr>
          <p:spPr bwMode="auto">
            <a:xfrm>
              <a:off x="5430"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7</a:t>
              </a:r>
            </a:p>
          </p:txBody>
        </p:sp>
        <p:sp>
          <p:nvSpPr>
            <p:cNvPr id="429188" name="Text Box 132">
              <a:extLst>
                <a:ext uri="{FF2B5EF4-FFF2-40B4-BE49-F238E27FC236}">
                  <a16:creationId xmlns:a16="http://schemas.microsoft.com/office/drawing/2014/main" id="{99694F59-C0EE-405A-B605-41F95E2AA35A}"/>
                </a:ext>
              </a:extLst>
            </p:cNvPr>
            <p:cNvSpPr txBox="1">
              <a:spLocks noChangeArrowheads="1"/>
            </p:cNvSpPr>
            <p:nvPr/>
          </p:nvSpPr>
          <p:spPr bwMode="auto">
            <a:xfrm>
              <a:off x="3756"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8</a:t>
              </a:r>
            </a:p>
          </p:txBody>
        </p:sp>
        <p:sp>
          <p:nvSpPr>
            <p:cNvPr id="429189" name="Text Box 133">
              <a:extLst>
                <a:ext uri="{FF2B5EF4-FFF2-40B4-BE49-F238E27FC236}">
                  <a16:creationId xmlns:a16="http://schemas.microsoft.com/office/drawing/2014/main" id="{FDA41B99-D53B-4F3E-9DFD-313D80FB974E}"/>
                </a:ext>
              </a:extLst>
            </p:cNvPr>
            <p:cNvSpPr txBox="1">
              <a:spLocks noChangeArrowheads="1"/>
            </p:cNvSpPr>
            <p:nvPr/>
          </p:nvSpPr>
          <p:spPr bwMode="auto">
            <a:xfrm>
              <a:off x="4209"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9</a:t>
              </a:r>
            </a:p>
          </p:txBody>
        </p:sp>
        <p:sp>
          <p:nvSpPr>
            <p:cNvPr id="429190" name="Text Box 134">
              <a:extLst>
                <a:ext uri="{FF2B5EF4-FFF2-40B4-BE49-F238E27FC236}">
                  <a16:creationId xmlns:a16="http://schemas.microsoft.com/office/drawing/2014/main" id="{57CE643E-FB78-4DFD-A0F0-EA96121DDC98}"/>
                </a:ext>
              </a:extLst>
            </p:cNvPr>
            <p:cNvSpPr txBox="1">
              <a:spLocks noChangeArrowheads="1"/>
            </p:cNvSpPr>
            <p:nvPr/>
          </p:nvSpPr>
          <p:spPr bwMode="auto">
            <a:xfrm>
              <a:off x="4414" y="1664"/>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10</a:t>
              </a:r>
            </a:p>
          </p:txBody>
        </p:sp>
      </p:grpSp>
      <p:grpSp>
        <p:nvGrpSpPr>
          <p:cNvPr id="429191" name="Group 135">
            <a:extLst>
              <a:ext uri="{FF2B5EF4-FFF2-40B4-BE49-F238E27FC236}">
                <a16:creationId xmlns:a16="http://schemas.microsoft.com/office/drawing/2014/main" id="{0A9B90CA-4E0F-4940-B828-9A0DAB23075B}"/>
              </a:ext>
            </a:extLst>
          </p:cNvPr>
          <p:cNvGrpSpPr>
            <a:grpSpLocks/>
          </p:cNvGrpSpPr>
          <p:nvPr/>
        </p:nvGrpSpPr>
        <p:grpSpPr bwMode="auto">
          <a:xfrm>
            <a:off x="3079750" y="4279900"/>
            <a:ext cx="2943225" cy="2044700"/>
            <a:chOff x="1940" y="2528"/>
            <a:chExt cx="1854" cy="1288"/>
          </a:xfrm>
        </p:grpSpPr>
        <p:sp>
          <p:nvSpPr>
            <p:cNvPr id="429192" name="Line 136">
              <a:extLst>
                <a:ext uri="{FF2B5EF4-FFF2-40B4-BE49-F238E27FC236}">
                  <a16:creationId xmlns:a16="http://schemas.microsoft.com/office/drawing/2014/main" id="{05B23481-3D18-4A54-BB98-1054BB56B57F}"/>
                </a:ext>
              </a:extLst>
            </p:cNvPr>
            <p:cNvSpPr>
              <a:spLocks noChangeAspect="1" noChangeShapeType="1"/>
            </p:cNvSpPr>
            <p:nvPr/>
          </p:nvSpPr>
          <p:spPr bwMode="auto">
            <a:xfrm flipV="1">
              <a:off x="2654" y="3466"/>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93" name="Line 137">
              <a:extLst>
                <a:ext uri="{FF2B5EF4-FFF2-40B4-BE49-F238E27FC236}">
                  <a16:creationId xmlns:a16="http://schemas.microsoft.com/office/drawing/2014/main" id="{426E85A8-8303-44AC-A32B-3C1AB3BAAD47}"/>
                </a:ext>
              </a:extLst>
            </p:cNvPr>
            <p:cNvSpPr>
              <a:spLocks noChangeAspect="1" noChangeShapeType="1"/>
            </p:cNvSpPr>
            <p:nvPr/>
          </p:nvSpPr>
          <p:spPr bwMode="auto">
            <a:xfrm flipV="1">
              <a:off x="3121" y="3179"/>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94" name="Line 138">
              <a:extLst>
                <a:ext uri="{FF2B5EF4-FFF2-40B4-BE49-F238E27FC236}">
                  <a16:creationId xmlns:a16="http://schemas.microsoft.com/office/drawing/2014/main" id="{F9C088AB-7EF4-4E8A-A8EA-23BEE0508825}"/>
                </a:ext>
              </a:extLst>
            </p:cNvPr>
            <p:cNvSpPr>
              <a:spLocks noChangeAspect="1" noChangeShapeType="1"/>
            </p:cNvSpPr>
            <p:nvPr/>
          </p:nvSpPr>
          <p:spPr bwMode="auto">
            <a:xfrm rot="16200000" flipV="1">
              <a:off x="2220" y="342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95" name="Line 139">
              <a:extLst>
                <a:ext uri="{FF2B5EF4-FFF2-40B4-BE49-F238E27FC236}">
                  <a16:creationId xmlns:a16="http://schemas.microsoft.com/office/drawing/2014/main" id="{33E929F4-595D-41E2-BBD9-983707D5BFC8}"/>
                </a:ext>
              </a:extLst>
            </p:cNvPr>
            <p:cNvSpPr>
              <a:spLocks noChangeAspect="1" noChangeShapeType="1"/>
            </p:cNvSpPr>
            <p:nvPr/>
          </p:nvSpPr>
          <p:spPr bwMode="auto">
            <a:xfrm rot="16200000" flipV="1">
              <a:off x="2561" y="3174"/>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96" name="Line 140">
              <a:extLst>
                <a:ext uri="{FF2B5EF4-FFF2-40B4-BE49-F238E27FC236}">
                  <a16:creationId xmlns:a16="http://schemas.microsoft.com/office/drawing/2014/main" id="{80157A09-527A-445C-99CE-693E3AC6C367}"/>
                </a:ext>
              </a:extLst>
            </p:cNvPr>
            <p:cNvSpPr>
              <a:spLocks noChangeAspect="1" noChangeShapeType="1"/>
            </p:cNvSpPr>
            <p:nvPr/>
          </p:nvSpPr>
          <p:spPr bwMode="auto">
            <a:xfrm rot="16200000" flipV="1">
              <a:off x="2957" y="2722"/>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97" name="Line 141">
              <a:extLst>
                <a:ext uri="{FF2B5EF4-FFF2-40B4-BE49-F238E27FC236}">
                  <a16:creationId xmlns:a16="http://schemas.microsoft.com/office/drawing/2014/main" id="{0AD6131E-19ED-4B47-B65B-D6C993DF86C9}"/>
                </a:ext>
              </a:extLst>
            </p:cNvPr>
            <p:cNvSpPr>
              <a:spLocks noChangeShapeType="1"/>
            </p:cNvSpPr>
            <p:nvPr/>
          </p:nvSpPr>
          <p:spPr bwMode="auto">
            <a:xfrm flipV="1">
              <a:off x="2046" y="2750"/>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198" name="Oval 142">
              <a:extLst>
                <a:ext uri="{FF2B5EF4-FFF2-40B4-BE49-F238E27FC236}">
                  <a16:creationId xmlns:a16="http://schemas.microsoft.com/office/drawing/2014/main" id="{D5748380-4564-4903-AABD-66944012B4A3}"/>
                </a:ext>
              </a:extLst>
            </p:cNvPr>
            <p:cNvSpPr>
              <a:spLocks noChangeArrowheads="1"/>
            </p:cNvSpPr>
            <p:nvPr/>
          </p:nvSpPr>
          <p:spPr bwMode="auto">
            <a:xfrm>
              <a:off x="2190"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29199" name="Oval 143">
              <a:extLst>
                <a:ext uri="{FF2B5EF4-FFF2-40B4-BE49-F238E27FC236}">
                  <a16:creationId xmlns:a16="http://schemas.microsoft.com/office/drawing/2014/main" id="{2584A5E2-6F0A-4034-B86C-03D818E22504}"/>
                </a:ext>
              </a:extLst>
            </p:cNvPr>
            <p:cNvSpPr>
              <a:spLocks noChangeArrowheads="1"/>
            </p:cNvSpPr>
            <p:nvPr/>
          </p:nvSpPr>
          <p:spPr bwMode="auto">
            <a:xfrm>
              <a:off x="1940" y="36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29200" name="Oval 144">
              <a:extLst>
                <a:ext uri="{FF2B5EF4-FFF2-40B4-BE49-F238E27FC236}">
                  <a16:creationId xmlns:a16="http://schemas.microsoft.com/office/drawing/2014/main" id="{0CF184DC-5255-4CBC-8D22-BA51F08AEEFB}"/>
                </a:ext>
              </a:extLst>
            </p:cNvPr>
            <p:cNvSpPr>
              <a:spLocks noChangeArrowheads="1"/>
            </p:cNvSpPr>
            <p:nvPr/>
          </p:nvSpPr>
          <p:spPr bwMode="auto">
            <a:xfrm>
              <a:off x="2382" y="36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29201" name="Oval 145">
              <a:extLst>
                <a:ext uri="{FF2B5EF4-FFF2-40B4-BE49-F238E27FC236}">
                  <a16:creationId xmlns:a16="http://schemas.microsoft.com/office/drawing/2014/main" id="{7B673601-0195-4F04-948B-415A5B602CFD}"/>
                </a:ext>
              </a:extLst>
            </p:cNvPr>
            <p:cNvSpPr>
              <a:spLocks noChangeArrowheads="1"/>
            </p:cNvSpPr>
            <p:nvPr/>
          </p:nvSpPr>
          <p:spPr bwMode="auto">
            <a:xfrm>
              <a:off x="2478" y="308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29202" name="Oval 146">
              <a:extLst>
                <a:ext uri="{FF2B5EF4-FFF2-40B4-BE49-F238E27FC236}">
                  <a16:creationId xmlns:a16="http://schemas.microsoft.com/office/drawing/2014/main" id="{B0D7EC32-45E4-4CC8-B71A-985BAD6B954D}"/>
                </a:ext>
              </a:extLst>
            </p:cNvPr>
            <p:cNvSpPr>
              <a:spLocks noChangeArrowheads="1"/>
            </p:cNvSpPr>
            <p:nvPr/>
          </p:nvSpPr>
          <p:spPr bwMode="auto">
            <a:xfrm>
              <a:off x="2766"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29203" name="Oval 147">
              <a:extLst>
                <a:ext uri="{FF2B5EF4-FFF2-40B4-BE49-F238E27FC236}">
                  <a16:creationId xmlns:a16="http://schemas.microsoft.com/office/drawing/2014/main" id="{E8F36C40-28B8-4F62-8A62-8AE6148F00B0}"/>
                </a:ext>
              </a:extLst>
            </p:cNvPr>
            <p:cNvSpPr>
              <a:spLocks noChangeArrowheads="1"/>
            </p:cNvSpPr>
            <p:nvPr/>
          </p:nvSpPr>
          <p:spPr bwMode="auto">
            <a:xfrm>
              <a:off x="2622" y="361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29204" name="Oval 148">
              <a:extLst>
                <a:ext uri="{FF2B5EF4-FFF2-40B4-BE49-F238E27FC236}">
                  <a16:creationId xmlns:a16="http://schemas.microsoft.com/office/drawing/2014/main" id="{366D2B94-8DD6-47D3-8046-D4657BBA3538}"/>
                </a:ext>
              </a:extLst>
            </p:cNvPr>
            <p:cNvSpPr>
              <a:spLocks noChangeArrowheads="1"/>
            </p:cNvSpPr>
            <p:nvPr/>
          </p:nvSpPr>
          <p:spPr bwMode="auto">
            <a:xfrm>
              <a:off x="2934" y="2654"/>
              <a:ext cx="202" cy="202"/>
            </a:xfrm>
            <a:prstGeom prst="ellipse">
              <a:avLst/>
            </a:prstGeom>
            <a:solidFill>
              <a:schemeClr val="bg1"/>
            </a:solidFill>
            <a:ln w="38100">
              <a:solidFill>
                <a:srgbClr val="DD011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29205" name="Oval 149">
              <a:extLst>
                <a:ext uri="{FF2B5EF4-FFF2-40B4-BE49-F238E27FC236}">
                  <a16:creationId xmlns:a16="http://schemas.microsoft.com/office/drawing/2014/main" id="{2DF801D0-A1E9-4D19-9599-70358247C934}"/>
                </a:ext>
              </a:extLst>
            </p:cNvPr>
            <p:cNvSpPr>
              <a:spLocks noChangeArrowheads="1"/>
            </p:cNvSpPr>
            <p:nvPr/>
          </p:nvSpPr>
          <p:spPr bwMode="auto">
            <a:xfrm>
              <a:off x="3340" y="3086"/>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29206" name="Oval 150">
              <a:extLst>
                <a:ext uri="{FF2B5EF4-FFF2-40B4-BE49-F238E27FC236}">
                  <a16:creationId xmlns:a16="http://schemas.microsoft.com/office/drawing/2014/main" id="{FFAC5C36-C8C7-4A64-B782-81860CE58621}"/>
                </a:ext>
              </a:extLst>
            </p:cNvPr>
            <p:cNvSpPr>
              <a:spLocks noChangeArrowheads="1"/>
            </p:cNvSpPr>
            <p:nvPr/>
          </p:nvSpPr>
          <p:spPr bwMode="auto">
            <a:xfrm>
              <a:off x="3016"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29207" name="Oval 151">
              <a:extLst>
                <a:ext uri="{FF2B5EF4-FFF2-40B4-BE49-F238E27FC236}">
                  <a16:creationId xmlns:a16="http://schemas.microsoft.com/office/drawing/2014/main" id="{7FD746A2-FB18-4F65-B03F-2CC63FED1341}"/>
                </a:ext>
              </a:extLst>
            </p:cNvPr>
            <p:cNvSpPr>
              <a:spLocks noChangeArrowheads="1"/>
            </p:cNvSpPr>
            <p:nvPr/>
          </p:nvSpPr>
          <p:spPr bwMode="auto">
            <a:xfrm>
              <a:off x="3592" y="3364"/>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29208" name="Text Box 152">
              <a:extLst>
                <a:ext uri="{FF2B5EF4-FFF2-40B4-BE49-F238E27FC236}">
                  <a16:creationId xmlns:a16="http://schemas.microsoft.com/office/drawing/2014/main" id="{C04C229C-D4AB-49A5-A7DE-D811B95824D4}"/>
                </a:ext>
              </a:extLst>
            </p:cNvPr>
            <p:cNvSpPr txBox="1">
              <a:spLocks noChangeArrowheads="1"/>
            </p:cNvSpPr>
            <p:nvPr/>
          </p:nvSpPr>
          <p:spPr bwMode="auto">
            <a:xfrm>
              <a:off x="2955" y="252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a:t>
              </a:r>
            </a:p>
          </p:txBody>
        </p:sp>
        <p:sp>
          <p:nvSpPr>
            <p:cNvPr id="429209" name="Text Box 153">
              <a:extLst>
                <a:ext uri="{FF2B5EF4-FFF2-40B4-BE49-F238E27FC236}">
                  <a16:creationId xmlns:a16="http://schemas.microsoft.com/office/drawing/2014/main" id="{C3F59EEF-023A-402A-A9C8-43544A359A3C}"/>
                </a:ext>
              </a:extLst>
            </p:cNvPr>
            <p:cNvSpPr txBox="1">
              <a:spLocks noChangeArrowheads="1"/>
            </p:cNvSpPr>
            <p:nvPr/>
          </p:nvSpPr>
          <p:spPr bwMode="auto">
            <a:xfrm>
              <a:off x="2502" y="2961"/>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2</a:t>
              </a:r>
            </a:p>
          </p:txBody>
        </p:sp>
        <p:sp>
          <p:nvSpPr>
            <p:cNvPr id="429210" name="Text Box 154">
              <a:extLst>
                <a:ext uri="{FF2B5EF4-FFF2-40B4-BE49-F238E27FC236}">
                  <a16:creationId xmlns:a16="http://schemas.microsoft.com/office/drawing/2014/main" id="{A7C007BA-3FC5-44C6-B86C-993FFF5DB762}"/>
                </a:ext>
              </a:extLst>
            </p:cNvPr>
            <p:cNvSpPr txBox="1">
              <a:spLocks noChangeArrowheads="1"/>
            </p:cNvSpPr>
            <p:nvPr/>
          </p:nvSpPr>
          <p:spPr bwMode="auto">
            <a:xfrm>
              <a:off x="3355" y="2961"/>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3</a:t>
              </a:r>
            </a:p>
          </p:txBody>
        </p:sp>
        <p:sp>
          <p:nvSpPr>
            <p:cNvPr id="429211" name="Text Box 155">
              <a:extLst>
                <a:ext uri="{FF2B5EF4-FFF2-40B4-BE49-F238E27FC236}">
                  <a16:creationId xmlns:a16="http://schemas.microsoft.com/office/drawing/2014/main" id="{C5C850B3-F2B4-4FA4-8F59-4133F6368C14}"/>
                </a:ext>
              </a:extLst>
            </p:cNvPr>
            <p:cNvSpPr txBox="1">
              <a:spLocks noChangeArrowheads="1"/>
            </p:cNvSpPr>
            <p:nvPr/>
          </p:nvSpPr>
          <p:spPr bwMode="auto">
            <a:xfrm>
              <a:off x="2209"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4</a:t>
              </a:r>
            </a:p>
          </p:txBody>
        </p:sp>
        <p:sp>
          <p:nvSpPr>
            <p:cNvPr id="429212" name="Text Box 156">
              <a:extLst>
                <a:ext uri="{FF2B5EF4-FFF2-40B4-BE49-F238E27FC236}">
                  <a16:creationId xmlns:a16="http://schemas.microsoft.com/office/drawing/2014/main" id="{DDB10D5A-DEF0-4F11-B63C-7E6909AAD8AF}"/>
                </a:ext>
              </a:extLst>
            </p:cNvPr>
            <p:cNvSpPr txBox="1">
              <a:spLocks noChangeArrowheads="1"/>
            </p:cNvSpPr>
            <p:nvPr/>
          </p:nvSpPr>
          <p:spPr bwMode="auto">
            <a:xfrm>
              <a:off x="2795"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5</a:t>
              </a:r>
            </a:p>
          </p:txBody>
        </p:sp>
        <p:sp>
          <p:nvSpPr>
            <p:cNvPr id="429213" name="Text Box 157">
              <a:extLst>
                <a:ext uri="{FF2B5EF4-FFF2-40B4-BE49-F238E27FC236}">
                  <a16:creationId xmlns:a16="http://schemas.microsoft.com/office/drawing/2014/main" id="{0F2B3109-0C0B-44FB-A785-3484FF1681FF}"/>
                </a:ext>
              </a:extLst>
            </p:cNvPr>
            <p:cNvSpPr txBox="1">
              <a:spLocks noChangeArrowheads="1"/>
            </p:cNvSpPr>
            <p:nvPr/>
          </p:nvSpPr>
          <p:spPr bwMode="auto">
            <a:xfrm>
              <a:off x="3040"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6</a:t>
              </a:r>
            </a:p>
          </p:txBody>
        </p:sp>
        <p:sp>
          <p:nvSpPr>
            <p:cNvPr id="429214" name="Text Box 158">
              <a:extLst>
                <a:ext uri="{FF2B5EF4-FFF2-40B4-BE49-F238E27FC236}">
                  <a16:creationId xmlns:a16="http://schemas.microsoft.com/office/drawing/2014/main" id="{FFDD4900-1400-4097-A595-BD50BC35FEFC}"/>
                </a:ext>
              </a:extLst>
            </p:cNvPr>
            <p:cNvSpPr txBox="1">
              <a:spLocks noChangeArrowheads="1"/>
            </p:cNvSpPr>
            <p:nvPr/>
          </p:nvSpPr>
          <p:spPr bwMode="auto">
            <a:xfrm>
              <a:off x="3627" y="3236"/>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7</a:t>
              </a:r>
            </a:p>
          </p:txBody>
        </p:sp>
        <p:sp>
          <p:nvSpPr>
            <p:cNvPr id="429215" name="Text Box 159">
              <a:extLst>
                <a:ext uri="{FF2B5EF4-FFF2-40B4-BE49-F238E27FC236}">
                  <a16:creationId xmlns:a16="http://schemas.microsoft.com/office/drawing/2014/main" id="{CA6D261F-EC96-41B1-B5B1-CB2D503F199F}"/>
                </a:ext>
              </a:extLst>
            </p:cNvPr>
            <p:cNvSpPr txBox="1">
              <a:spLocks noChangeArrowheads="1"/>
            </p:cNvSpPr>
            <p:nvPr/>
          </p:nvSpPr>
          <p:spPr bwMode="auto">
            <a:xfrm>
              <a:off x="1953" y="3477"/>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8</a:t>
              </a:r>
            </a:p>
          </p:txBody>
        </p:sp>
        <p:sp>
          <p:nvSpPr>
            <p:cNvPr id="429216" name="Text Box 160">
              <a:extLst>
                <a:ext uri="{FF2B5EF4-FFF2-40B4-BE49-F238E27FC236}">
                  <a16:creationId xmlns:a16="http://schemas.microsoft.com/office/drawing/2014/main" id="{FEDEBBCF-5A99-4B43-AC80-51657F1C2508}"/>
                </a:ext>
              </a:extLst>
            </p:cNvPr>
            <p:cNvSpPr txBox="1">
              <a:spLocks noChangeArrowheads="1"/>
            </p:cNvSpPr>
            <p:nvPr/>
          </p:nvSpPr>
          <p:spPr bwMode="auto">
            <a:xfrm>
              <a:off x="2406" y="3477"/>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9</a:t>
              </a:r>
            </a:p>
          </p:txBody>
        </p:sp>
        <p:sp>
          <p:nvSpPr>
            <p:cNvPr id="429217" name="Text Box 161">
              <a:extLst>
                <a:ext uri="{FF2B5EF4-FFF2-40B4-BE49-F238E27FC236}">
                  <a16:creationId xmlns:a16="http://schemas.microsoft.com/office/drawing/2014/main" id="{00BEA0E4-5D1C-4B32-9C40-FFB5D5EFA586}"/>
                </a:ext>
              </a:extLst>
            </p:cNvPr>
            <p:cNvSpPr txBox="1">
              <a:spLocks noChangeArrowheads="1"/>
            </p:cNvSpPr>
            <p:nvPr/>
          </p:nvSpPr>
          <p:spPr bwMode="auto">
            <a:xfrm>
              <a:off x="2611" y="3477"/>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10</a:t>
              </a:r>
            </a:p>
          </p:txBody>
        </p:sp>
      </p:grpSp>
      <p:grpSp>
        <p:nvGrpSpPr>
          <p:cNvPr id="429218" name="Group 162">
            <a:extLst>
              <a:ext uri="{FF2B5EF4-FFF2-40B4-BE49-F238E27FC236}">
                <a16:creationId xmlns:a16="http://schemas.microsoft.com/office/drawing/2014/main" id="{DDA02EC7-D0A1-4465-A9CC-A57C1940E136}"/>
              </a:ext>
            </a:extLst>
          </p:cNvPr>
          <p:cNvGrpSpPr>
            <a:grpSpLocks/>
          </p:cNvGrpSpPr>
          <p:nvPr/>
        </p:nvGrpSpPr>
        <p:grpSpPr bwMode="auto">
          <a:xfrm>
            <a:off x="5942013" y="4279900"/>
            <a:ext cx="2943225" cy="2044700"/>
            <a:chOff x="137" y="715"/>
            <a:chExt cx="1854" cy="1288"/>
          </a:xfrm>
        </p:grpSpPr>
        <p:sp>
          <p:nvSpPr>
            <p:cNvPr id="429219" name="Line 163">
              <a:extLst>
                <a:ext uri="{FF2B5EF4-FFF2-40B4-BE49-F238E27FC236}">
                  <a16:creationId xmlns:a16="http://schemas.microsoft.com/office/drawing/2014/main" id="{F2DE407E-969D-42F3-973F-F36D991EE46A}"/>
                </a:ext>
              </a:extLst>
            </p:cNvPr>
            <p:cNvSpPr>
              <a:spLocks noChangeAspect="1" noChangeShapeType="1"/>
            </p:cNvSpPr>
            <p:nvPr/>
          </p:nvSpPr>
          <p:spPr bwMode="auto">
            <a:xfrm flipV="1">
              <a:off x="851" y="1653"/>
              <a:ext cx="259"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220" name="Line 164">
              <a:extLst>
                <a:ext uri="{FF2B5EF4-FFF2-40B4-BE49-F238E27FC236}">
                  <a16:creationId xmlns:a16="http://schemas.microsoft.com/office/drawing/2014/main" id="{E0EFD873-1CED-43E9-9BC1-1DBCE22E2676}"/>
                </a:ext>
              </a:extLst>
            </p:cNvPr>
            <p:cNvSpPr>
              <a:spLocks noChangeAspect="1" noChangeShapeType="1"/>
            </p:cNvSpPr>
            <p:nvPr/>
          </p:nvSpPr>
          <p:spPr bwMode="auto">
            <a:xfrm flipV="1">
              <a:off x="1318" y="1366"/>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221" name="Line 165">
              <a:extLst>
                <a:ext uri="{FF2B5EF4-FFF2-40B4-BE49-F238E27FC236}">
                  <a16:creationId xmlns:a16="http://schemas.microsoft.com/office/drawing/2014/main" id="{6F20659D-71D6-44B9-845D-9212E4EF138F}"/>
                </a:ext>
              </a:extLst>
            </p:cNvPr>
            <p:cNvSpPr>
              <a:spLocks noChangeAspect="1" noChangeShapeType="1"/>
            </p:cNvSpPr>
            <p:nvPr/>
          </p:nvSpPr>
          <p:spPr bwMode="auto">
            <a:xfrm rot="16200000" flipV="1">
              <a:off x="417" y="161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222" name="Line 166">
              <a:extLst>
                <a:ext uri="{FF2B5EF4-FFF2-40B4-BE49-F238E27FC236}">
                  <a16:creationId xmlns:a16="http://schemas.microsoft.com/office/drawing/2014/main" id="{1040CE75-F489-4B78-ADEC-71B9C6030205}"/>
                </a:ext>
              </a:extLst>
            </p:cNvPr>
            <p:cNvSpPr>
              <a:spLocks noChangeAspect="1" noChangeShapeType="1"/>
            </p:cNvSpPr>
            <p:nvPr/>
          </p:nvSpPr>
          <p:spPr bwMode="auto">
            <a:xfrm rot="16200000" flipV="1">
              <a:off x="758" y="1361"/>
              <a:ext cx="322" cy="3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223" name="Line 167">
              <a:extLst>
                <a:ext uri="{FF2B5EF4-FFF2-40B4-BE49-F238E27FC236}">
                  <a16:creationId xmlns:a16="http://schemas.microsoft.com/office/drawing/2014/main" id="{E38EB37D-D57E-4F6C-BFE2-1FA43745896A}"/>
                </a:ext>
              </a:extLst>
            </p:cNvPr>
            <p:cNvSpPr>
              <a:spLocks noChangeAspect="1" noChangeShapeType="1"/>
            </p:cNvSpPr>
            <p:nvPr/>
          </p:nvSpPr>
          <p:spPr bwMode="auto">
            <a:xfrm rot="16200000" flipV="1">
              <a:off x="1154" y="909"/>
              <a:ext cx="80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224" name="Line 168">
              <a:extLst>
                <a:ext uri="{FF2B5EF4-FFF2-40B4-BE49-F238E27FC236}">
                  <a16:creationId xmlns:a16="http://schemas.microsoft.com/office/drawing/2014/main" id="{3CB9321A-9D18-4B77-ABEC-3EFF5C2D2C76}"/>
                </a:ext>
              </a:extLst>
            </p:cNvPr>
            <p:cNvSpPr>
              <a:spLocks noChangeShapeType="1"/>
            </p:cNvSpPr>
            <p:nvPr/>
          </p:nvSpPr>
          <p:spPr bwMode="auto">
            <a:xfrm flipV="1">
              <a:off x="243" y="937"/>
              <a:ext cx="1008"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29225" name="Oval 169">
              <a:extLst>
                <a:ext uri="{FF2B5EF4-FFF2-40B4-BE49-F238E27FC236}">
                  <a16:creationId xmlns:a16="http://schemas.microsoft.com/office/drawing/2014/main" id="{BE556EE1-1A51-41FF-A690-7C716BE6442B}"/>
                </a:ext>
              </a:extLst>
            </p:cNvPr>
            <p:cNvSpPr>
              <a:spLocks noChangeArrowheads="1"/>
            </p:cNvSpPr>
            <p:nvPr/>
          </p:nvSpPr>
          <p:spPr bwMode="auto">
            <a:xfrm>
              <a:off x="387"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8</a:t>
              </a:r>
            </a:p>
          </p:txBody>
        </p:sp>
        <p:sp>
          <p:nvSpPr>
            <p:cNvPr id="429226" name="Oval 170">
              <a:extLst>
                <a:ext uri="{FF2B5EF4-FFF2-40B4-BE49-F238E27FC236}">
                  <a16:creationId xmlns:a16="http://schemas.microsoft.com/office/drawing/2014/main" id="{A9D5FCC8-1FFF-4D6B-88EF-D62F7F644FC7}"/>
                </a:ext>
              </a:extLst>
            </p:cNvPr>
            <p:cNvSpPr>
              <a:spLocks noChangeArrowheads="1"/>
            </p:cNvSpPr>
            <p:nvPr/>
          </p:nvSpPr>
          <p:spPr bwMode="auto">
            <a:xfrm>
              <a:off x="137"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2</a:t>
              </a:r>
            </a:p>
          </p:txBody>
        </p:sp>
        <p:sp>
          <p:nvSpPr>
            <p:cNvPr id="429227" name="Oval 171">
              <a:extLst>
                <a:ext uri="{FF2B5EF4-FFF2-40B4-BE49-F238E27FC236}">
                  <a16:creationId xmlns:a16="http://schemas.microsoft.com/office/drawing/2014/main" id="{2C2B2F43-C255-4A6B-BDEB-A2482A672D6B}"/>
                </a:ext>
              </a:extLst>
            </p:cNvPr>
            <p:cNvSpPr>
              <a:spLocks noChangeArrowheads="1"/>
            </p:cNvSpPr>
            <p:nvPr/>
          </p:nvSpPr>
          <p:spPr bwMode="auto">
            <a:xfrm>
              <a:off x="579"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4</a:t>
              </a:r>
            </a:p>
          </p:txBody>
        </p:sp>
        <p:sp>
          <p:nvSpPr>
            <p:cNvPr id="429228" name="Oval 172">
              <a:extLst>
                <a:ext uri="{FF2B5EF4-FFF2-40B4-BE49-F238E27FC236}">
                  <a16:creationId xmlns:a16="http://schemas.microsoft.com/office/drawing/2014/main" id="{6D3FF474-CD98-4AD3-9577-28A4F38CB446}"/>
                </a:ext>
              </a:extLst>
            </p:cNvPr>
            <p:cNvSpPr>
              <a:spLocks noChangeArrowheads="1"/>
            </p:cNvSpPr>
            <p:nvPr/>
          </p:nvSpPr>
          <p:spPr bwMode="auto">
            <a:xfrm>
              <a:off x="675"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14</a:t>
              </a:r>
            </a:p>
          </p:txBody>
        </p:sp>
        <p:sp>
          <p:nvSpPr>
            <p:cNvPr id="429229" name="Oval 173">
              <a:extLst>
                <a:ext uri="{FF2B5EF4-FFF2-40B4-BE49-F238E27FC236}">
                  <a16:creationId xmlns:a16="http://schemas.microsoft.com/office/drawing/2014/main" id="{2A3C4430-4909-4C6D-AA6E-573751C37284}"/>
                </a:ext>
              </a:extLst>
            </p:cNvPr>
            <p:cNvSpPr>
              <a:spLocks noChangeArrowheads="1"/>
            </p:cNvSpPr>
            <p:nvPr/>
          </p:nvSpPr>
          <p:spPr bwMode="auto">
            <a:xfrm>
              <a:off x="963"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7</a:t>
              </a:r>
            </a:p>
          </p:txBody>
        </p:sp>
        <p:sp>
          <p:nvSpPr>
            <p:cNvPr id="429230" name="Oval 174">
              <a:extLst>
                <a:ext uri="{FF2B5EF4-FFF2-40B4-BE49-F238E27FC236}">
                  <a16:creationId xmlns:a16="http://schemas.microsoft.com/office/drawing/2014/main" id="{572BDE6F-8C42-416A-AD3E-0E90E00FE533}"/>
                </a:ext>
              </a:extLst>
            </p:cNvPr>
            <p:cNvSpPr>
              <a:spLocks noChangeArrowheads="1"/>
            </p:cNvSpPr>
            <p:nvPr/>
          </p:nvSpPr>
          <p:spPr bwMode="auto">
            <a:xfrm>
              <a:off x="819" y="180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a:t>
              </a:r>
            </a:p>
          </p:txBody>
        </p:sp>
        <p:sp>
          <p:nvSpPr>
            <p:cNvPr id="429231" name="Oval 175">
              <a:extLst>
                <a:ext uri="{FF2B5EF4-FFF2-40B4-BE49-F238E27FC236}">
                  <a16:creationId xmlns:a16="http://schemas.microsoft.com/office/drawing/2014/main" id="{C4D47C41-A6F0-47C2-91DA-EDE59EB145F0}"/>
                </a:ext>
              </a:extLst>
            </p:cNvPr>
            <p:cNvSpPr>
              <a:spLocks noChangeArrowheads="1"/>
            </p:cNvSpPr>
            <p:nvPr/>
          </p:nvSpPr>
          <p:spPr bwMode="auto">
            <a:xfrm>
              <a:off x="1131" y="84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16</a:t>
              </a:r>
            </a:p>
          </p:txBody>
        </p:sp>
        <p:sp>
          <p:nvSpPr>
            <p:cNvPr id="429232" name="Oval 176">
              <a:extLst>
                <a:ext uri="{FF2B5EF4-FFF2-40B4-BE49-F238E27FC236}">
                  <a16:creationId xmlns:a16="http://schemas.microsoft.com/office/drawing/2014/main" id="{22163B1C-FB57-45A5-B0CD-42FA6279EA46}"/>
                </a:ext>
              </a:extLst>
            </p:cNvPr>
            <p:cNvSpPr>
              <a:spLocks noChangeArrowheads="1"/>
            </p:cNvSpPr>
            <p:nvPr/>
          </p:nvSpPr>
          <p:spPr bwMode="auto">
            <a:xfrm>
              <a:off x="1537" y="1273"/>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10</a:t>
              </a:r>
            </a:p>
          </p:txBody>
        </p:sp>
        <p:sp>
          <p:nvSpPr>
            <p:cNvPr id="429233" name="Oval 177">
              <a:extLst>
                <a:ext uri="{FF2B5EF4-FFF2-40B4-BE49-F238E27FC236}">
                  <a16:creationId xmlns:a16="http://schemas.microsoft.com/office/drawing/2014/main" id="{516E5533-190A-404B-901B-03D9768C6B35}"/>
                </a:ext>
              </a:extLst>
            </p:cNvPr>
            <p:cNvSpPr>
              <a:spLocks noChangeArrowheads="1"/>
            </p:cNvSpPr>
            <p:nvPr/>
          </p:nvSpPr>
          <p:spPr bwMode="auto">
            <a:xfrm>
              <a:off x="1213"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9</a:t>
              </a:r>
            </a:p>
          </p:txBody>
        </p:sp>
        <p:sp>
          <p:nvSpPr>
            <p:cNvPr id="429234" name="Oval 178">
              <a:extLst>
                <a:ext uri="{FF2B5EF4-FFF2-40B4-BE49-F238E27FC236}">
                  <a16:creationId xmlns:a16="http://schemas.microsoft.com/office/drawing/2014/main" id="{21AECBC0-F0F0-41D4-AEBC-FEDA65559584}"/>
                </a:ext>
              </a:extLst>
            </p:cNvPr>
            <p:cNvSpPr>
              <a:spLocks noChangeArrowheads="1"/>
            </p:cNvSpPr>
            <p:nvPr/>
          </p:nvSpPr>
          <p:spPr bwMode="auto">
            <a:xfrm>
              <a:off x="1789" y="1551"/>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ti-ET"/>
                <a:t>3</a:t>
              </a:r>
            </a:p>
          </p:txBody>
        </p:sp>
        <p:sp>
          <p:nvSpPr>
            <p:cNvPr id="429235" name="Text Box 179">
              <a:extLst>
                <a:ext uri="{FF2B5EF4-FFF2-40B4-BE49-F238E27FC236}">
                  <a16:creationId xmlns:a16="http://schemas.microsoft.com/office/drawing/2014/main" id="{14CCC152-44D1-4CC6-8D99-C21F96BD9F47}"/>
                </a:ext>
              </a:extLst>
            </p:cNvPr>
            <p:cNvSpPr txBox="1">
              <a:spLocks noChangeArrowheads="1"/>
            </p:cNvSpPr>
            <p:nvPr/>
          </p:nvSpPr>
          <p:spPr bwMode="auto">
            <a:xfrm>
              <a:off x="1152" y="715"/>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a:t>
              </a:r>
            </a:p>
          </p:txBody>
        </p:sp>
        <p:sp>
          <p:nvSpPr>
            <p:cNvPr id="429236" name="Text Box 180">
              <a:extLst>
                <a:ext uri="{FF2B5EF4-FFF2-40B4-BE49-F238E27FC236}">
                  <a16:creationId xmlns:a16="http://schemas.microsoft.com/office/drawing/2014/main" id="{7EA61041-4288-40A9-8160-F24DF6D74DEA}"/>
                </a:ext>
              </a:extLst>
            </p:cNvPr>
            <p:cNvSpPr txBox="1">
              <a:spLocks noChangeArrowheads="1"/>
            </p:cNvSpPr>
            <p:nvPr/>
          </p:nvSpPr>
          <p:spPr bwMode="auto">
            <a:xfrm>
              <a:off x="699"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2</a:t>
              </a:r>
            </a:p>
          </p:txBody>
        </p:sp>
        <p:sp>
          <p:nvSpPr>
            <p:cNvPr id="429237" name="Text Box 181">
              <a:extLst>
                <a:ext uri="{FF2B5EF4-FFF2-40B4-BE49-F238E27FC236}">
                  <a16:creationId xmlns:a16="http://schemas.microsoft.com/office/drawing/2014/main" id="{9C062BED-3D6E-4582-B9AD-88F70CDC6744}"/>
                </a:ext>
              </a:extLst>
            </p:cNvPr>
            <p:cNvSpPr txBox="1">
              <a:spLocks noChangeArrowheads="1"/>
            </p:cNvSpPr>
            <p:nvPr/>
          </p:nvSpPr>
          <p:spPr bwMode="auto">
            <a:xfrm>
              <a:off x="1552" y="1148"/>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3</a:t>
              </a:r>
            </a:p>
          </p:txBody>
        </p:sp>
        <p:sp>
          <p:nvSpPr>
            <p:cNvPr id="429238" name="Text Box 182">
              <a:extLst>
                <a:ext uri="{FF2B5EF4-FFF2-40B4-BE49-F238E27FC236}">
                  <a16:creationId xmlns:a16="http://schemas.microsoft.com/office/drawing/2014/main" id="{D49DF9CF-7D07-4317-9CAA-E8CAC2D4648C}"/>
                </a:ext>
              </a:extLst>
            </p:cNvPr>
            <p:cNvSpPr txBox="1">
              <a:spLocks noChangeArrowheads="1"/>
            </p:cNvSpPr>
            <p:nvPr/>
          </p:nvSpPr>
          <p:spPr bwMode="auto">
            <a:xfrm>
              <a:off x="406"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4</a:t>
              </a:r>
            </a:p>
          </p:txBody>
        </p:sp>
        <p:sp>
          <p:nvSpPr>
            <p:cNvPr id="429239" name="Text Box 183">
              <a:extLst>
                <a:ext uri="{FF2B5EF4-FFF2-40B4-BE49-F238E27FC236}">
                  <a16:creationId xmlns:a16="http://schemas.microsoft.com/office/drawing/2014/main" id="{C0E6D7F8-8BD3-4069-9183-6C5874A855B2}"/>
                </a:ext>
              </a:extLst>
            </p:cNvPr>
            <p:cNvSpPr txBox="1">
              <a:spLocks noChangeArrowheads="1"/>
            </p:cNvSpPr>
            <p:nvPr/>
          </p:nvSpPr>
          <p:spPr bwMode="auto">
            <a:xfrm>
              <a:off x="992"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5</a:t>
              </a:r>
            </a:p>
          </p:txBody>
        </p:sp>
        <p:sp>
          <p:nvSpPr>
            <p:cNvPr id="429240" name="Text Box 184">
              <a:extLst>
                <a:ext uri="{FF2B5EF4-FFF2-40B4-BE49-F238E27FC236}">
                  <a16:creationId xmlns:a16="http://schemas.microsoft.com/office/drawing/2014/main" id="{AE3DBB4D-9394-4FB7-9E68-BEC7F05DF543}"/>
                </a:ext>
              </a:extLst>
            </p:cNvPr>
            <p:cNvSpPr txBox="1">
              <a:spLocks noChangeArrowheads="1"/>
            </p:cNvSpPr>
            <p:nvPr/>
          </p:nvSpPr>
          <p:spPr bwMode="auto">
            <a:xfrm>
              <a:off x="1237"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6</a:t>
              </a:r>
            </a:p>
          </p:txBody>
        </p:sp>
        <p:sp>
          <p:nvSpPr>
            <p:cNvPr id="429241" name="Text Box 185">
              <a:extLst>
                <a:ext uri="{FF2B5EF4-FFF2-40B4-BE49-F238E27FC236}">
                  <a16:creationId xmlns:a16="http://schemas.microsoft.com/office/drawing/2014/main" id="{257C22D8-944F-47F5-9378-045B25EDE152}"/>
                </a:ext>
              </a:extLst>
            </p:cNvPr>
            <p:cNvSpPr txBox="1">
              <a:spLocks noChangeArrowheads="1"/>
            </p:cNvSpPr>
            <p:nvPr/>
          </p:nvSpPr>
          <p:spPr bwMode="auto">
            <a:xfrm>
              <a:off x="1824" y="1423"/>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7</a:t>
              </a:r>
            </a:p>
          </p:txBody>
        </p:sp>
        <p:sp>
          <p:nvSpPr>
            <p:cNvPr id="429242" name="Text Box 186">
              <a:extLst>
                <a:ext uri="{FF2B5EF4-FFF2-40B4-BE49-F238E27FC236}">
                  <a16:creationId xmlns:a16="http://schemas.microsoft.com/office/drawing/2014/main" id="{9D577562-3B9A-4F23-953D-7C9CD6FEFF17}"/>
                </a:ext>
              </a:extLst>
            </p:cNvPr>
            <p:cNvSpPr txBox="1">
              <a:spLocks noChangeArrowheads="1"/>
            </p:cNvSpPr>
            <p:nvPr/>
          </p:nvSpPr>
          <p:spPr bwMode="auto">
            <a:xfrm>
              <a:off x="150"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8</a:t>
              </a:r>
            </a:p>
          </p:txBody>
        </p:sp>
        <p:sp>
          <p:nvSpPr>
            <p:cNvPr id="429243" name="Text Box 187">
              <a:extLst>
                <a:ext uri="{FF2B5EF4-FFF2-40B4-BE49-F238E27FC236}">
                  <a16:creationId xmlns:a16="http://schemas.microsoft.com/office/drawing/2014/main" id="{41C68A50-81C4-4FB6-BF6E-7D92BFC30F71}"/>
                </a:ext>
              </a:extLst>
            </p:cNvPr>
            <p:cNvSpPr txBox="1">
              <a:spLocks noChangeArrowheads="1"/>
            </p:cNvSpPr>
            <p:nvPr/>
          </p:nvSpPr>
          <p:spPr bwMode="auto">
            <a:xfrm>
              <a:off x="603" y="1664"/>
              <a:ext cx="1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9</a:t>
              </a:r>
            </a:p>
          </p:txBody>
        </p:sp>
        <p:sp>
          <p:nvSpPr>
            <p:cNvPr id="429244" name="Text Box 188">
              <a:extLst>
                <a:ext uri="{FF2B5EF4-FFF2-40B4-BE49-F238E27FC236}">
                  <a16:creationId xmlns:a16="http://schemas.microsoft.com/office/drawing/2014/main" id="{DA50FE96-D2EF-42DC-A702-B5923520D6C0}"/>
                </a:ext>
              </a:extLst>
            </p:cNvPr>
            <p:cNvSpPr txBox="1">
              <a:spLocks noChangeArrowheads="1"/>
            </p:cNvSpPr>
            <p:nvPr/>
          </p:nvSpPr>
          <p:spPr bwMode="auto">
            <a:xfrm>
              <a:off x="808" y="1664"/>
              <a:ext cx="20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1000"/>
                <a:t>10</a:t>
              </a:r>
            </a:p>
          </p:txBody>
        </p:sp>
      </p:grpSp>
      <p:sp>
        <p:nvSpPr>
          <p:cNvPr id="429245" name="Text Box 189">
            <a:extLst>
              <a:ext uri="{FF2B5EF4-FFF2-40B4-BE49-F238E27FC236}">
                <a16:creationId xmlns:a16="http://schemas.microsoft.com/office/drawing/2014/main" id="{19C3D2E7-BEC0-4F62-B6EB-B7E6B12D5510}"/>
              </a:ext>
            </a:extLst>
          </p:cNvPr>
          <p:cNvSpPr txBox="1">
            <a:spLocks noChangeArrowheads="1"/>
          </p:cNvSpPr>
          <p:nvPr/>
        </p:nvSpPr>
        <p:spPr bwMode="auto">
          <a:xfrm>
            <a:off x="1600200" y="1295400"/>
            <a:ext cx="627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latin typeface="Monotype Corsiva" panose="03010101010201010101" pitchFamily="66" charset="0"/>
              </a:rPr>
              <a:t>i</a:t>
            </a:r>
            <a:r>
              <a:rPr lang="en-US" altLang="ti-ET">
                <a:solidFill>
                  <a:srgbClr val="DD0111"/>
                </a:solidFill>
              </a:rPr>
              <a:t> = 5</a:t>
            </a:r>
          </a:p>
        </p:txBody>
      </p:sp>
      <p:sp>
        <p:nvSpPr>
          <p:cNvPr id="429246" name="Text Box 190">
            <a:extLst>
              <a:ext uri="{FF2B5EF4-FFF2-40B4-BE49-F238E27FC236}">
                <a16:creationId xmlns:a16="http://schemas.microsoft.com/office/drawing/2014/main" id="{329C5C1E-9DE3-435E-99B9-225AB9D60B7B}"/>
              </a:ext>
            </a:extLst>
          </p:cNvPr>
          <p:cNvSpPr txBox="1">
            <a:spLocks noChangeArrowheads="1"/>
          </p:cNvSpPr>
          <p:nvPr/>
        </p:nvSpPr>
        <p:spPr bwMode="auto">
          <a:xfrm>
            <a:off x="4572000" y="1295400"/>
            <a:ext cx="627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latin typeface="Monotype Corsiva" panose="03010101010201010101" pitchFamily="66" charset="0"/>
              </a:rPr>
              <a:t>i</a:t>
            </a:r>
            <a:r>
              <a:rPr lang="en-US" altLang="ti-ET">
                <a:solidFill>
                  <a:srgbClr val="DD0111"/>
                </a:solidFill>
              </a:rPr>
              <a:t> = 4</a:t>
            </a:r>
          </a:p>
        </p:txBody>
      </p:sp>
      <p:sp>
        <p:nvSpPr>
          <p:cNvPr id="429247" name="Text Box 191">
            <a:extLst>
              <a:ext uri="{FF2B5EF4-FFF2-40B4-BE49-F238E27FC236}">
                <a16:creationId xmlns:a16="http://schemas.microsoft.com/office/drawing/2014/main" id="{4C25A45F-2C6B-474B-9823-A63295233DF2}"/>
              </a:ext>
            </a:extLst>
          </p:cNvPr>
          <p:cNvSpPr txBox="1">
            <a:spLocks noChangeArrowheads="1"/>
          </p:cNvSpPr>
          <p:nvPr/>
        </p:nvSpPr>
        <p:spPr bwMode="auto">
          <a:xfrm>
            <a:off x="7315200" y="1295400"/>
            <a:ext cx="627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latin typeface="Monotype Corsiva" panose="03010101010201010101" pitchFamily="66" charset="0"/>
              </a:rPr>
              <a:t>i</a:t>
            </a:r>
            <a:r>
              <a:rPr lang="en-US" altLang="ti-ET">
                <a:solidFill>
                  <a:srgbClr val="DD0111"/>
                </a:solidFill>
              </a:rPr>
              <a:t> = 3</a:t>
            </a:r>
          </a:p>
        </p:txBody>
      </p:sp>
      <p:sp>
        <p:nvSpPr>
          <p:cNvPr id="429248" name="Text Box 192">
            <a:extLst>
              <a:ext uri="{FF2B5EF4-FFF2-40B4-BE49-F238E27FC236}">
                <a16:creationId xmlns:a16="http://schemas.microsoft.com/office/drawing/2014/main" id="{0272D516-6590-4EA4-B475-CC96B069917D}"/>
              </a:ext>
            </a:extLst>
          </p:cNvPr>
          <p:cNvSpPr txBox="1">
            <a:spLocks noChangeArrowheads="1"/>
          </p:cNvSpPr>
          <p:nvPr/>
        </p:nvSpPr>
        <p:spPr bwMode="auto">
          <a:xfrm>
            <a:off x="1600200" y="4038600"/>
            <a:ext cx="627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latin typeface="Monotype Corsiva" panose="03010101010201010101" pitchFamily="66" charset="0"/>
              </a:rPr>
              <a:t>i</a:t>
            </a:r>
            <a:r>
              <a:rPr lang="en-US" altLang="ti-ET">
                <a:solidFill>
                  <a:srgbClr val="DD0111"/>
                </a:solidFill>
              </a:rPr>
              <a:t> = 2</a:t>
            </a:r>
          </a:p>
        </p:txBody>
      </p:sp>
      <p:sp>
        <p:nvSpPr>
          <p:cNvPr id="429249" name="Text Box 193">
            <a:extLst>
              <a:ext uri="{FF2B5EF4-FFF2-40B4-BE49-F238E27FC236}">
                <a16:creationId xmlns:a16="http://schemas.microsoft.com/office/drawing/2014/main" id="{09B37668-9A2E-4B84-80E1-3CD519961E29}"/>
              </a:ext>
            </a:extLst>
          </p:cNvPr>
          <p:cNvSpPr txBox="1">
            <a:spLocks noChangeArrowheads="1"/>
          </p:cNvSpPr>
          <p:nvPr/>
        </p:nvSpPr>
        <p:spPr bwMode="auto">
          <a:xfrm>
            <a:off x="4495800" y="4038600"/>
            <a:ext cx="627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solidFill>
                  <a:srgbClr val="DD0111"/>
                </a:solidFill>
                <a:latin typeface="Monotype Corsiva" panose="03010101010201010101" pitchFamily="66" charset="0"/>
              </a:rPr>
              <a:t>i</a:t>
            </a:r>
            <a:r>
              <a:rPr lang="en-US" altLang="ti-ET">
                <a:solidFill>
                  <a:srgbClr val="DD0111"/>
                </a:solidFill>
              </a:rPr>
              <a:t> = 1</a:t>
            </a:r>
          </a:p>
        </p:txBody>
      </p:sp>
    </p:spTree>
    <p:extLst>
      <p:ext uri="{BB962C8B-B14F-4D97-AF65-F5344CB8AC3E}">
        <p14:creationId xmlns:p14="http://schemas.microsoft.com/office/powerpoint/2010/main" val="2927453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2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291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92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91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924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291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92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291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924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2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245" grpId="0"/>
      <p:bldP spid="429246" grpId="0"/>
      <p:bldP spid="429247" grpId="0"/>
      <p:bldP spid="429248" grpId="0"/>
      <p:bldP spid="4292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90FF66-2008-4057-AEFF-46DEAC0AA458}"/>
              </a:ext>
            </a:extLst>
          </p:cNvPr>
          <p:cNvSpPr>
            <a:spLocks noGrp="1" noChangeArrowheads="1"/>
          </p:cNvSpPr>
          <p:nvPr>
            <p:ph type="title"/>
          </p:nvPr>
        </p:nvSpPr>
        <p:spPr>
          <a:xfrm>
            <a:off x="685800" y="73821"/>
            <a:ext cx="7772400" cy="114300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Heaps</a:t>
            </a:r>
          </a:p>
        </p:txBody>
      </p:sp>
      <p:sp>
        <p:nvSpPr>
          <p:cNvPr id="12291" name="Rectangle 3">
            <a:extLst>
              <a:ext uri="{FF2B5EF4-FFF2-40B4-BE49-F238E27FC236}">
                <a16:creationId xmlns:a16="http://schemas.microsoft.com/office/drawing/2014/main" id="{CA42E306-D0E5-4ED6-814E-1EDCF160A8CD}"/>
              </a:ext>
            </a:extLst>
          </p:cNvPr>
          <p:cNvSpPr>
            <a:spLocks noGrp="1" noChangeArrowheads="1"/>
          </p:cNvSpPr>
          <p:nvPr>
            <p:ph type="body" idx="1"/>
          </p:nvPr>
        </p:nvSpPr>
        <p:spPr>
          <a:xfrm>
            <a:off x="169663" y="1579331"/>
            <a:ext cx="7317583" cy="720328"/>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0" indent="0">
              <a:buNone/>
            </a:pPr>
            <a:r>
              <a:rPr lang="en-US" altLang="en-US" dirty="0"/>
              <a:t>A heap is a </a:t>
            </a:r>
            <a:r>
              <a:rPr lang="en-US" altLang="en-US" b="1" u="sng" dirty="0">
                <a:solidFill>
                  <a:srgbClr val="FFFF00"/>
                </a:solidFill>
              </a:rPr>
              <a:t>certain</a:t>
            </a:r>
            <a:r>
              <a:rPr lang="en-US" altLang="en-US" dirty="0"/>
              <a:t> kind of complete binary tree.</a:t>
            </a:r>
          </a:p>
        </p:txBody>
      </p:sp>
      <p:sp>
        <p:nvSpPr>
          <p:cNvPr id="12292" name="AutoShape 4">
            <a:extLst>
              <a:ext uri="{FF2B5EF4-FFF2-40B4-BE49-F238E27FC236}">
                <a16:creationId xmlns:a16="http://schemas.microsoft.com/office/drawing/2014/main" id="{87F2C46C-FD82-4D5D-A0A9-8D514F53B4D6}"/>
              </a:ext>
            </a:extLst>
          </p:cNvPr>
          <p:cNvSpPr>
            <a:spLocks noChangeArrowheads="1"/>
          </p:cNvSpPr>
          <p:nvPr/>
        </p:nvSpPr>
        <p:spPr bwMode="auto">
          <a:xfrm>
            <a:off x="2877669" y="5061276"/>
            <a:ext cx="2390775" cy="1178719"/>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67866" tIns="33338" rIns="67866" bIns="33338" anchor="ctr"/>
          <a:lstStyle/>
          <a:p>
            <a:pPr algn="ctr" defTabSz="685800" eaLnBrk="0" hangingPunct="0"/>
            <a:r>
              <a:rPr lang="en-US" altLang="en-US" dirty="0">
                <a:solidFill>
                  <a:srgbClr val="FFFFFF"/>
                </a:solidFill>
              </a:rPr>
              <a:t>Each node in a heap</a:t>
            </a:r>
          </a:p>
          <a:p>
            <a:pPr algn="ctr" defTabSz="685800" eaLnBrk="0" hangingPunct="0"/>
            <a:r>
              <a:rPr lang="en-US" altLang="en-US" dirty="0">
                <a:solidFill>
                  <a:srgbClr val="FFFFFF"/>
                </a:solidFill>
              </a:rPr>
              <a:t>contains a key that</a:t>
            </a:r>
          </a:p>
          <a:p>
            <a:pPr algn="ctr" defTabSz="685800" eaLnBrk="0" hangingPunct="0"/>
            <a:r>
              <a:rPr lang="en-US" altLang="en-US" dirty="0">
                <a:solidFill>
                  <a:srgbClr val="FFFFFF"/>
                </a:solidFill>
              </a:rPr>
              <a:t>can be compared to</a:t>
            </a:r>
          </a:p>
          <a:p>
            <a:pPr algn="ctr" defTabSz="685800" eaLnBrk="0" hangingPunct="0"/>
            <a:r>
              <a:rPr lang="en-US" altLang="en-US" dirty="0">
                <a:solidFill>
                  <a:srgbClr val="FFFFFF"/>
                </a:solidFill>
              </a:rPr>
              <a:t>other nodes' keys.</a:t>
            </a:r>
          </a:p>
        </p:txBody>
      </p:sp>
      <p:sp>
        <p:nvSpPr>
          <p:cNvPr id="12293" name="Line 5">
            <a:extLst>
              <a:ext uri="{FF2B5EF4-FFF2-40B4-BE49-F238E27FC236}">
                <a16:creationId xmlns:a16="http://schemas.microsoft.com/office/drawing/2014/main" id="{734F8B25-7A76-4BD6-AE48-4F59AD1A14F8}"/>
              </a:ext>
            </a:extLst>
          </p:cNvPr>
          <p:cNvSpPr>
            <a:spLocks noChangeShapeType="1"/>
          </p:cNvSpPr>
          <p:nvPr/>
        </p:nvSpPr>
        <p:spPr bwMode="auto">
          <a:xfrm flipH="1">
            <a:off x="2531197" y="451597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294" name="AutoShape 6">
            <a:extLst>
              <a:ext uri="{FF2B5EF4-FFF2-40B4-BE49-F238E27FC236}">
                <a16:creationId xmlns:a16="http://schemas.microsoft.com/office/drawing/2014/main" id="{E99BB391-4DFD-44B4-95B1-DE4381CD1327}"/>
              </a:ext>
            </a:extLst>
          </p:cNvPr>
          <p:cNvSpPr>
            <a:spLocks noChangeArrowheads="1"/>
          </p:cNvSpPr>
          <p:nvPr/>
        </p:nvSpPr>
        <p:spPr bwMode="auto">
          <a:xfrm>
            <a:off x="2084712" y="479457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12295" name="Line 7">
            <a:extLst>
              <a:ext uri="{FF2B5EF4-FFF2-40B4-BE49-F238E27FC236}">
                <a16:creationId xmlns:a16="http://schemas.microsoft.com/office/drawing/2014/main" id="{0192F24A-DFE9-42CF-82E5-05FF158D230D}"/>
              </a:ext>
            </a:extLst>
          </p:cNvPr>
          <p:cNvSpPr>
            <a:spLocks noChangeShapeType="1"/>
          </p:cNvSpPr>
          <p:nvPr/>
        </p:nvSpPr>
        <p:spPr bwMode="auto">
          <a:xfrm>
            <a:off x="4919591" y="380992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296" name="AutoShape 8">
            <a:extLst>
              <a:ext uri="{FF2B5EF4-FFF2-40B4-BE49-F238E27FC236}">
                <a16:creationId xmlns:a16="http://schemas.microsoft.com/office/drawing/2014/main" id="{9F67C9A2-C934-4AAA-BB8F-FB54D4D799FC}"/>
              </a:ext>
            </a:extLst>
          </p:cNvPr>
          <p:cNvSpPr>
            <a:spLocks noChangeArrowheads="1"/>
          </p:cNvSpPr>
          <p:nvPr/>
        </p:nvSpPr>
        <p:spPr bwMode="auto">
          <a:xfrm>
            <a:off x="5192244" y="408853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12297" name="Line 9">
            <a:extLst>
              <a:ext uri="{FF2B5EF4-FFF2-40B4-BE49-F238E27FC236}">
                <a16:creationId xmlns:a16="http://schemas.microsoft.com/office/drawing/2014/main" id="{CA82AEFD-8994-428E-8538-E80D0974ADE0}"/>
              </a:ext>
            </a:extLst>
          </p:cNvPr>
          <p:cNvSpPr>
            <a:spLocks noChangeShapeType="1"/>
          </p:cNvSpPr>
          <p:nvPr/>
        </p:nvSpPr>
        <p:spPr bwMode="auto">
          <a:xfrm flipH="1">
            <a:off x="4762428" y="380992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298" name="AutoShape 10">
            <a:extLst>
              <a:ext uri="{FF2B5EF4-FFF2-40B4-BE49-F238E27FC236}">
                <a16:creationId xmlns:a16="http://schemas.microsoft.com/office/drawing/2014/main" id="{59C737E8-8F86-43CA-BEAD-23F72BEA6400}"/>
              </a:ext>
            </a:extLst>
          </p:cNvPr>
          <p:cNvSpPr>
            <a:spLocks noChangeArrowheads="1"/>
          </p:cNvSpPr>
          <p:nvPr/>
        </p:nvSpPr>
        <p:spPr bwMode="auto">
          <a:xfrm>
            <a:off x="4315944" y="408853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12299" name="Line 11">
            <a:extLst>
              <a:ext uri="{FF2B5EF4-FFF2-40B4-BE49-F238E27FC236}">
                <a16:creationId xmlns:a16="http://schemas.microsoft.com/office/drawing/2014/main" id="{DD8164B9-8400-4F3C-AE8B-C524D7435077}"/>
              </a:ext>
            </a:extLst>
          </p:cNvPr>
          <p:cNvSpPr>
            <a:spLocks noChangeShapeType="1"/>
          </p:cNvSpPr>
          <p:nvPr/>
        </p:nvSpPr>
        <p:spPr bwMode="auto">
          <a:xfrm>
            <a:off x="3283672" y="380992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300" name="AutoShape 12">
            <a:extLst>
              <a:ext uri="{FF2B5EF4-FFF2-40B4-BE49-F238E27FC236}">
                <a16:creationId xmlns:a16="http://schemas.microsoft.com/office/drawing/2014/main" id="{8C3222BD-1ADF-40C2-B0C7-7806436DCBA2}"/>
              </a:ext>
            </a:extLst>
          </p:cNvPr>
          <p:cNvSpPr>
            <a:spLocks noChangeArrowheads="1"/>
          </p:cNvSpPr>
          <p:nvPr/>
        </p:nvSpPr>
        <p:spPr bwMode="auto">
          <a:xfrm>
            <a:off x="3556325" y="408853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12301" name="Line 13">
            <a:extLst>
              <a:ext uri="{FF2B5EF4-FFF2-40B4-BE49-F238E27FC236}">
                <a16:creationId xmlns:a16="http://schemas.microsoft.com/office/drawing/2014/main" id="{5910D7CF-1D8F-4EEA-A4E9-80144F9A3D58}"/>
              </a:ext>
            </a:extLst>
          </p:cNvPr>
          <p:cNvSpPr>
            <a:spLocks noChangeShapeType="1"/>
          </p:cNvSpPr>
          <p:nvPr/>
        </p:nvSpPr>
        <p:spPr bwMode="auto">
          <a:xfrm flipH="1">
            <a:off x="3102697" y="380992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302" name="AutoShape 14">
            <a:extLst>
              <a:ext uri="{FF2B5EF4-FFF2-40B4-BE49-F238E27FC236}">
                <a16:creationId xmlns:a16="http://schemas.microsoft.com/office/drawing/2014/main" id="{5527B5D0-FB2B-4653-89D3-884E37902ACC}"/>
              </a:ext>
            </a:extLst>
          </p:cNvPr>
          <p:cNvSpPr>
            <a:spLocks noChangeArrowheads="1"/>
          </p:cNvSpPr>
          <p:nvPr/>
        </p:nvSpPr>
        <p:spPr bwMode="auto">
          <a:xfrm>
            <a:off x="2656212" y="408853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12303" name="Line 15">
            <a:extLst>
              <a:ext uri="{FF2B5EF4-FFF2-40B4-BE49-F238E27FC236}">
                <a16:creationId xmlns:a16="http://schemas.microsoft.com/office/drawing/2014/main" id="{A82AE007-D415-4BD9-A700-08BC035CA7AA}"/>
              </a:ext>
            </a:extLst>
          </p:cNvPr>
          <p:cNvSpPr>
            <a:spLocks noChangeShapeType="1"/>
          </p:cNvSpPr>
          <p:nvPr/>
        </p:nvSpPr>
        <p:spPr bwMode="auto">
          <a:xfrm>
            <a:off x="4473108" y="308960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304" name="AutoShape 16">
            <a:extLst>
              <a:ext uri="{FF2B5EF4-FFF2-40B4-BE49-F238E27FC236}">
                <a16:creationId xmlns:a16="http://schemas.microsoft.com/office/drawing/2014/main" id="{0FEE6093-39C4-493F-9D82-2A387B61A20C}"/>
              </a:ext>
            </a:extLst>
          </p:cNvPr>
          <p:cNvSpPr>
            <a:spLocks noChangeArrowheads="1"/>
          </p:cNvSpPr>
          <p:nvPr/>
        </p:nvSpPr>
        <p:spPr bwMode="auto">
          <a:xfrm>
            <a:off x="4724330" y="340273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12305" name="Line 17">
            <a:extLst>
              <a:ext uri="{FF2B5EF4-FFF2-40B4-BE49-F238E27FC236}">
                <a16:creationId xmlns:a16="http://schemas.microsoft.com/office/drawing/2014/main" id="{353BB9AC-0F84-4CAD-90EA-AF724D5FCA86}"/>
              </a:ext>
            </a:extLst>
          </p:cNvPr>
          <p:cNvSpPr>
            <a:spLocks noChangeShapeType="1"/>
          </p:cNvSpPr>
          <p:nvPr/>
        </p:nvSpPr>
        <p:spPr bwMode="auto">
          <a:xfrm flipH="1">
            <a:off x="3547991" y="312412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2306" name="AutoShape 18">
            <a:extLst>
              <a:ext uri="{FF2B5EF4-FFF2-40B4-BE49-F238E27FC236}">
                <a16:creationId xmlns:a16="http://schemas.microsoft.com/office/drawing/2014/main" id="{9BF4474A-DA49-4797-BE62-42D66DC471FA}"/>
              </a:ext>
            </a:extLst>
          </p:cNvPr>
          <p:cNvSpPr>
            <a:spLocks noChangeArrowheads="1"/>
          </p:cNvSpPr>
          <p:nvPr/>
        </p:nvSpPr>
        <p:spPr bwMode="auto">
          <a:xfrm>
            <a:off x="3928992" y="260263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12307" name="AutoShape 19">
            <a:extLst>
              <a:ext uri="{FF2B5EF4-FFF2-40B4-BE49-F238E27FC236}">
                <a16:creationId xmlns:a16="http://schemas.microsoft.com/office/drawing/2014/main" id="{D0E94445-2802-4C6D-8C34-E51D00462EBE}"/>
              </a:ext>
            </a:extLst>
          </p:cNvPr>
          <p:cNvSpPr>
            <a:spLocks noChangeArrowheads="1"/>
          </p:cNvSpPr>
          <p:nvPr/>
        </p:nvSpPr>
        <p:spPr bwMode="auto">
          <a:xfrm>
            <a:off x="3101506" y="340273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a:solidFill>
                  <a:srgbClr val="FFFFFF"/>
                </a:solidFill>
                <a:latin typeface="Times New Roman" panose="02020603050405020304" pitchFamily="18" charset="0"/>
              </a:rPr>
              <a:t>35</a:t>
            </a:r>
          </a:p>
        </p:txBody>
      </p:sp>
    </p:spTree>
  </p:cSld>
  <p:clrMapOvr>
    <a:masterClrMapping/>
  </p:clrMapOvr>
  <p:transition>
    <p:randomBar dir="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2" name="Group 4">
            <a:extLst>
              <a:ext uri="{FF2B5EF4-FFF2-40B4-BE49-F238E27FC236}">
                <a16:creationId xmlns:a16="http://schemas.microsoft.com/office/drawing/2014/main" id="{A003CDF8-B40F-489C-960B-5919908A7167}"/>
              </a:ext>
            </a:extLst>
          </p:cNvPr>
          <p:cNvGrpSpPr>
            <a:grpSpLocks/>
          </p:cNvGrpSpPr>
          <p:nvPr/>
        </p:nvGrpSpPr>
        <p:grpSpPr bwMode="auto">
          <a:xfrm>
            <a:off x="914400" y="1676400"/>
            <a:ext cx="5715000" cy="381000"/>
            <a:chOff x="768" y="624"/>
            <a:chExt cx="3600" cy="240"/>
          </a:xfrm>
        </p:grpSpPr>
        <p:sp>
          <p:nvSpPr>
            <p:cNvPr id="124933" name="Rectangle 5">
              <a:extLst>
                <a:ext uri="{FF2B5EF4-FFF2-40B4-BE49-F238E27FC236}">
                  <a16:creationId xmlns:a16="http://schemas.microsoft.com/office/drawing/2014/main" id="{32A614EC-D46E-4214-8083-EB919AF39C1C}"/>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34" name="Line 6">
              <a:extLst>
                <a:ext uri="{FF2B5EF4-FFF2-40B4-BE49-F238E27FC236}">
                  <a16:creationId xmlns:a16="http://schemas.microsoft.com/office/drawing/2014/main" id="{140A4934-CC12-4613-B49E-91E5AAF6279E}"/>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35" name="Line 7">
              <a:extLst>
                <a:ext uri="{FF2B5EF4-FFF2-40B4-BE49-F238E27FC236}">
                  <a16:creationId xmlns:a16="http://schemas.microsoft.com/office/drawing/2014/main" id="{E9132DB7-6155-4536-882E-BAE25EA281DE}"/>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36" name="Line 8">
              <a:extLst>
                <a:ext uri="{FF2B5EF4-FFF2-40B4-BE49-F238E27FC236}">
                  <a16:creationId xmlns:a16="http://schemas.microsoft.com/office/drawing/2014/main" id="{DF906B2B-5FC7-47BF-8D57-0C7B2758E2FF}"/>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37" name="Line 9">
              <a:extLst>
                <a:ext uri="{FF2B5EF4-FFF2-40B4-BE49-F238E27FC236}">
                  <a16:creationId xmlns:a16="http://schemas.microsoft.com/office/drawing/2014/main" id="{D6F2068C-2857-4BA0-AE86-415F38CAABA1}"/>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38" name="Line 10">
              <a:extLst>
                <a:ext uri="{FF2B5EF4-FFF2-40B4-BE49-F238E27FC236}">
                  <a16:creationId xmlns:a16="http://schemas.microsoft.com/office/drawing/2014/main" id="{490E38C9-F6DE-4B9F-89B9-54E650358CFC}"/>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39" name="Line 11">
              <a:extLst>
                <a:ext uri="{FF2B5EF4-FFF2-40B4-BE49-F238E27FC236}">
                  <a16:creationId xmlns:a16="http://schemas.microsoft.com/office/drawing/2014/main" id="{4BCECBDC-B579-40BD-B33F-515E93174EA7}"/>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0" name="Line 12">
              <a:extLst>
                <a:ext uri="{FF2B5EF4-FFF2-40B4-BE49-F238E27FC236}">
                  <a16:creationId xmlns:a16="http://schemas.microsoft.com/office/drawing/2014/main" id="{F0115644-E58D-44DC-8AFF-5CDAC7581181}"/>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1" name="Line 13">
              <a:extLst>
                <a:ext uri="{FF2B5EF4-FFF2-40B4-BE49-F238E27FC236}">
                  <a16:creationId xmlns:a16="http://schemas.microsoft.com/office/drawing/2014/main" id="{8F7A7745-E1CA-4552-BC56-4FFD6A14D670}"/>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2" name="Line 14">
              <a:extLst>
                <a:ext uri="{FF2B5EF4-FFF2-40B4-BE49-F238E27FC236}">
                  <a16:creationId xmlns:a16="http://schemas.microsoft.com/office/drawing/2014/main" id="{06AEE9F9-63A8-4F9D-BC78-87D16723784C}"/>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3" name="Line 15">
              <a:extLst>
                <a:ext uri="{FF2B5EF4-FFF2-40B4-BE49-F238E27FC236}">
                  <a16:creationId xmlns:a16="http://schemas.microsoft.com/office/drawing/2014/main" id="{3F8F3F96-047E-45B5-809A-A093E7FA1368}"/>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4" name="Line 16">
              <a:extLst>
                <a:ext uri="{FF2B5EF4-FFF2-40B4-BE49-F238E27FC236}">
                  <a16:creationId xmlns:a16="http://schemas.microsoft.com/office/drawing/2014/main" id="{67964E68-4699-4F56-A627-5A698B2CB668}"/>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5" name="Line 17">
              <a:extLst>
                <a:ext uri="{FF2B5EF4-FFF2-40B4-BE49-F238E27FC236}">
                  <a16:creationId xmlns:a16="http://schemas.microsoft.com/office/drawing/2014/main" id="{64D10219-3DBB-4FE8-ACD4-F39D094D63C4}"/>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6" name="Line 18">
              <a:extLst>
                <a:ext uri="{FF2B5EF4-FFF2-40B4-BE49-F238E27FC236}">
                  <a16:creationId xmlns:a16="http://schemas.microsoft.com/office/drawing/2014/main" id="{DFBE1271-9141-4AEF-84A1-B8E7633F7386}"/>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47" name="Line 19">
              <a:extLst>
                <a:ext uri="{FF2B5EF4-FFF2-40B4-BE49-F238E27FC236}">
                  <a16:creationId xmlns:a16="http://schemas.microsoft.com/office/drawing/2014/main" id="{0FCA03C7-4242-4AF9-B240-F32A724507C5}"/>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24948" name="Text Box 20">
            <a:extLst>
              <a:ext uri="{FF2B5EF4-FFF2-40B4-BE49-F238E27FC236}">
                <a16:creationId xmlns:a16="http://schemas.microsoft.com/office/drawing/2014/main" id="{D1F46BFF-1126-4AFC-B17A-73B98D6D64DD}"/>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4     1    3    2   16   9   10  14   8    7</a:t>
            </a:r>
          </a:p>
        </p:txBody>
      </p:sp>
      <p:sp>
        <p:nvSpPr>
          <p:cNvPr id="124953" name="Text Box 25">
            <a:extLst>
              <a:ext uri="{FF2B5EF4-FFF2-40B4-BE49-F238E27FC236}">
                <a16:creationId xmlns:a16="http://schemas.microsoft.com/office/drawing/2014/main" id="{1327C00B-C0CA-4617-82F0-812AF17FE898}"/>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24961" name="Oval 33">
            <a:extLst>
              <a:ext uri="{FF2B5EF4-FFF2-40B4-BE49-F238E27FC236}">
                <a16:creationId xmlns:a16="http://schemas.microsoft.com/office/drawing/2014/main" id="{3B225A53-42F8-47F9-8D2B-A52A72FAFBD1}"/>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62" name="Text Box 34">
            <a:extLst>
              <a:ext uri="{FF2B5EF4-FFF2-40B4-BE49-F238E27FC236}">
                <a16:creationId xmlns:a16="http://schemas.microsoft.com/office/drawing/2014/main" id="{26FA5FD3-4623-4FD4-A5DD-BFD5ADE1ADD1}"/>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24963" name="Text Box 35">
            <a:extLst>
              <a:ext uri="{FF2B5EF4-FFF2-40B4-BE49-F238E27FC236}">
                <a16:creationId xmlns:a16="http://schemas.microsoft.com/office/drawing/2014/main" id="{CC156840-906F-4455-9112-19E447E11210}"/>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24965" name="Oval 37">
            <a:extLst>
              <a:ext uri="{FF2B5EF4-FFF2-40B4-BE49-F238E27FC236}">
                <a16:creationId xmlns:a16="http://schemas.microsoft.com/office/drawing/2014/main" id="{6BA823E3-D090-410D-A9C2-39047B62AF8E}"/>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66" name="Text Box 38">
            <a:extLst>
              <a:ext uri="{FF2B5EF4-FFF2-40B4-BE49-F238E27FC236}">
                <a16:creationId xmlns:a16="http://schemas.microsoft.com/office/drawing/2014/main" id="{FA5210B4-BE21-48B9-932D-A10F0F36951F}"/>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24967" name="Text Box 39">
            <a:extLst>
              <a:ext uri="{FF2B5EF4-FFF2-40B4-BE49-F238E27FC236}">
                <a16:creationId xmlns:a16="http://schemas.microsoft.com/office/drawing/2014/main" id="{54FC3660-9FEC-4D1A-8F90-57E03B01B6BC}"/>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24969" name="Oval 41">
            <a:extLst>
              <a:ext uri="{FF2B5EF4-FFF2-40B4-BE49-F238E27FC236}">
                <a16:creationId xmlns:a16="http://schemas.microsoft.com/office/drawing/2014/main" id="{F45EB346-6F60-4F7A-AC78-F3AC1CBFDF30}"/>
              </a:ext>
            </a:extLst>
          </p:cNvPr>
          <p:cNvSpPr>
            <a:spLocks noChangeArrowheads="1"/>
          </p:cNvSpPr>
          <p:nvPr/>
        </p:nvSpPr>
        <p:spPr bwMode="auto">
          <a:xfrm>
            <a:off x="53340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70" name="Text Box 42">
            <a:extLst>
              <a:ext uri="{FF2B5EF4-FFF2-40B4-BE49-F238E27FC236}">
                <a16:creationId xmlns:a16="http://schemas.microsoft.com/office/drawing/2014/main" id="{1897C134-24F6-4CB0-915A-9FC428C8E037}"/>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24971" name="Text Box 43">
            <a:extLst>
              <a:ext uri="{FF2B5EF4-FFF2-40B4-BE49-F238E27FC236}">
                <a16:creationId xmlns:a16="http://schemas.microsoft.com/office/drawing/2014/main" id="{39DFCA05-76D8-4828-915D-C8B67F459555}"/>
              </a:ext>
            </a:extLst>
          </p:cNvPr>
          <p:cNvSpPr txBox="1">
            <a:spLocks noChangeArrowheads="1"/>
          </p:cNvSpPr>
          <p:nvPr/>
        </p:nvSpPr>
        <p:spPr bwMode="auto">
          <a:xfrm>
            <a:off x="54864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
        <p:nvSpPr>
          <p:cNvPr id="124972" name="Text Box 44">
            <a:extLst>
              <a:ext uri="{FF2B5EF4-FFF2-40B4-BE49-F238E27FC236}">
                <a16:creationId xmlns:a16="http://schemas.microsoft.com/office/drawing/2014/main" id="{078DBF71-9504-4E8D-BDCC-0C612A76EB03}"/>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24973" name="Group 45">
            <a:extLst>
              <a:ext uri="{FF2B5EF4-FFF2-40B4-BE49-F238E27FC236}">
                <a16:creationId xmlns:a16="http://schemas.microsoft.com/office/drawing/2014/main" id="{8B904192-3952-4EBE-B517-7E2BD4608344}"/>
              </a:ext>
            </a:extLst>
          </p:cNvPr>
          <p:cNvGrpSpPr>
            <a:grpSpLocks/>
          </p:cNvGrpSpPr>
          <p:nvPr/>
        </p:nvGrpSpPr>
        <p:grpSpPr bwMode="auto">
          <a:xfrm>
            <a:off x="2590800" y="4724400"/>
            <a:ext cx="685800" cy="457200"/>
            <a:chOff x="960" y="2352"/>
            <a:chExt cx="432" cy="288"/>
          </a:xfrm>
        </p:grpSpPr>
        <p:sp>
          <p:nvSpPr>
            <p:cNvPr id="124974" name="Oval 46">
              <a:extLst>
                <a:ext uri="{FF2B5EF4-FFF2-40B4-BE49-F238E27FC236}">
                  <a16:creationId xmlns:a16="http://schemas.microsoft.com/office/drawing/2014/main" id="{A4431026-DD20-4774-92BE-A10E019CF53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75" name="Text Box 47">
              <a:extLst>
                <a:ext uri="{FF2B5EF4-FFF2-40B4-BE49-F238E27FC236}">
                  <a16:creationId xmlns:a16="http://schemas.microsoft.com/office/drawing/2014/main" id="{01B0F706-DEAE-42A6-8672-C54F94126ABA}"/>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124976" name="Line 48">
            <a:extLst>
              <a:ext uri="{FF2B5EF4-FFF2-40B4-BE49-F238E27FC236}">
                <a16:creationId xmlns:a16="http://schemas.microsoft.com/office/drawing/2014/main" id="{6096A9E8-11F9-4095-BB2E-9A2E91EDCCD1}"/>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77" name="Line 49">
            <a:extLst>
              <a:ext uri="{FF2B5EF4-FFF2-40B4-BE49-F238E27FC236}">
                <a16:creationId xmlns:a16="http://schemas.microsoft.com/office/drawing/2014/main" id="{F7EE66C9-810D-4F34-B103-454385A09F44}"/>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78" name="Line 50">
            <a:extLst>
              <a:ext uri="{FF2B5EF4-FFF2-40B4-BE49-F238E27FC236}">
                <a16:creationId xmlns:a16="http://schemas.microsoft.com/office/drawing/2014/main" id="{2739C08A-E4FA-45AB-8130-A6395D2D25FD}"/>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79" name="Line 51">
            <a:extLst>
              <a:ext uri="{FF2B5EF4-FFF2-40B4-BE49-F238E27FC236}">
                <a16:creationId xmlns:a16="http://schemas.microsoft.com/office/drawing/2014/main" id="{9B1DE1F2-F713-417E-A2B2-DC310A96E37E}"/>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0" name="Line 52">
            <a:extLst>
              <a:ext uri="{FF2B5EF4-FFF2-40B4-BE49-F238E27FC236}">
                <a16:creationId xmlns:a16="http://schemas.microsoft.com/office/drawing/2014/main" id="{C0306F3A-7D99-4B61-8CC0-13902758B66D}"/>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1" name="Line 53">
            <a:extLst>
              <a:ext uri="{FF2B5EF4-FFF2-40B4-BE49-F238E27FC236}">
                <a16:creationId xmlns:a16="http://schemas.microsoft.com/office/drawing/2014/main" id="{4C13A4D2-4A22-4229-8A86-F5ECD643A840}"/>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2" name="Line 54">
            <a:extLst>
              <a:ext uri="{FF2B5EF4-FFF2-40B4-BE49-F238E27FC236}">
                <a16:creationId xmlns:a16="http://schemas.microsoft.com/office/drawing/2014/main" id="{E87478A7-04AB-43A3-BB99-1BFF8576F232}"/>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3" name="Line 55">
            <a:extLst>
              <a:ext uri="{FF2B5EF4-FFF2-40B4-BE49-F238E27FC236}">
                <a16:creationId xmlns:a16="http://schemas.microsoft.com/office/drawing/2014/main" id="{ECBE175B-B828-40D1-B20C-E70E123A35DA}"/>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4" name="Line 56">
            <a:extLst>
              <a:ext uri="{FF2B5EF4-FFF2-40B4-BE49-F238E27FC236}">
                <a16:creationId xmlns:a16="http://schemas.microsoft.com/office/drawing/2014/main" id="{05C50CB2-E94D-46D2-86B6-A20338A9912E}"/>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6" name="Oval 58">
            <a:extLst>
              <a:ext uri="{FF2B5EF4-FFF2-40B4-BE49-F238E27FC236}">
                <a16:creationId xmlns:a16="http://schemas.microsoft.com/office/drawing/2014/main" id="{B7FBCC47-C358-468D-A6FC-E4B4B1A5AEF7}"/>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87" name="Text Box 59">
            <a:extLst>
              <a:ext uri="{FF2B5EF4-FFF2-40B4-BE49-F238E27FC236}">
                <a16:creationId xmlns:a16="http://schemas.microsoft.com/office/drawing/2014/main" id="{96B399CD-67AA-4960-B40E-CC119E25CF99}"/>
              </a:ext>
            </a:extLst>
          </p:cNvPr>
          <p:cNvSpPr txBox="1">
            <a:spLocks noChangeArrowheads="1"/>
          </p:cNvSpPr>
          <p:nvPr/>
        </p:nvSpPr>
        <p:spPr bwMode="auto">
          <a:xfrm>
            <a:off x="21336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24989" name="Oval 61">
            <a:extLst>
              <a:ext uri="{FF2B5EF4-FFF2-40B4-BE49-F238E27FC236}">
                <a16:creationId xmlns:a16="http://schemas.microsoft.com/office/drawing/2014/main" id="{2920A4AF-A740-4A48-A605-DAB259687DCF}"/>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90" name="Text Box 62">
            <a:extLst>
              <a:ext uri="{FF2B5EF4-FFF2-40B4-BE49-F238E27FC236}">
                <a16:creationId xmlns:a16="http://schemas.microsoft.com/office/drawing/2014/main" id="{603FE84C-79C4-419C-9FA3-6DB6298BE512}"/>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24992" name="Oval 64">
            <a:extLst>
              <a:ext uri="{FF2B5EF4-FFF2-40B4-BE49-F238E27FC236}">
                <a16:creationId xmlns:a16="http://schemas.microsoft.com/office/drawing/2014/main" id="{FDAF6A2C-4AD9-4844-9237-C3886BCAE7ED}"/>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93" name="Text Box 65">
            <a:extLst>
              <a:ext uri="{FF2B5EF4-FFF2-40B4-BE49-F238E27FC236}">
                <a16:creationId xmlns:a16="http://schemas.microsoft.com/office/drawing/2014/main" id="{42DF3EAA-18FE-4A84-A730-3F016F24B97F}"/>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24995" name="Oval 67">
            <a:extLst>
              <a:ext uri="{FF2B5EF4-FFF2-40B4-BE49-F238E27FC236}">
                <a16:creationId xmlns:a16="http://schemas.microsoft.com/office/drawing/2014/main" id="{86F2973A-2188-4199-AEBF-788BC84560B0}"/>
              </a:ext>
            </a:extLst>
          </p:cNvPr>
          <p:cNvSpPr>
            <a:spLocks noChangeArrowheads="1"/>
          </p:cNvSpPr>
          <p:nvPr/>
        </p:nvSpPr>
        <p:spPr bwMode="auto">
          <a:xfrm>
            <a:off x="3886200" y="4724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96" name="Text Box 68">
            <a:extLst>
              <a:ext uri="{FF2B5EF4-FFF2-40B4-BE49-F238E27FC236}">
                <a16:creationId xmlns:a16="http://schemas.microsoft.com/office/drawing/2014/main" id="{DF0628C4-CE45-4C33-801C-B36677EA3D3E}"/>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24998" name="Oval 70">
            <a:extLst>
              <a:ext uri="{FF2B5EF4-FFF2-40B4-BE49-F238E27FC236}">
                <a16:creationId xmlns:a16="http://schemas.microsoft.com/office/drawing/2014/main" id="{0F78098D-C2C2-4B42-A7EE-17F9D1AB0993}"/>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4999" name="Text Box 71">
            <a:extLst>
              <a:ext uri="{FF2B5EF4-FFF2-40B4-BE49-F238E27FC236}">
                <a16:creationId xmlns:a16="http://schemas.microsoft.com/office/drawing/2014/main" id="{0911C18A-63DF-4879-B50E-3D1A77521E26}"/>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25001" name="Oval 73">
            <a:extLst>
              <a:ext uri="{FF2B5EF4-FFF2-40B4-BE49-F238E27FC236}">
                <a16:creationId xmlns:a16="http://schemas.microsoft.com/office/drawing/2014/main" id="{13671C99-6ED8-4720-BDE9-3678F789FF73}"/>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5002" name="Text Box 74">
            <a:extLst>
              <a:ext uri="{FF2B5EF4-FFF2-40B4-BE49-F238E27FC236}">
                <a16:creationId xmlns:a16="http://schemas.microsoft.com/office/drawing/2014/main" id="{BB672193-EC21-42C1-98F0-56786EE6DFB9}"/>
              </a:ext>
            </a:extLst>
          </p:cNvPr>
          <p:cNvSpPr txBox="1">
            <a:spLocks noChangeArrowheads="1"/>
          </p:cNvSpPr>
          <p:nvPr/>
        </p:nvSpPr>
        <p:spPr bwMode="auto">
          <a:xfrm>
            <a:off x="6248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4" name="Group 2">
            <a:extLst>
              <a:ext uri="{FF2B5EF4-FFF2-40B4-BE49-F238E27FC236}">
                <a16:creationId xmlns:a16="http://schemas.microsoft.com/office/drawing/2014/main" id="{4EB3F615-ABB0-4A75-8E5B-6B7ECD33ACCF}"/>
              </a:ext>
            </a:extLst>
          </p:cNvPr>
          <p:cNvGrpSpPr>
            <a:grpSpLocks/>
          </p:cNvGrpSpPr>
          <p:nvPr/>
        </p:nvGrpSpPr>
        <p:grpSpPr bwMode="auto">
          <a:xfrm>
            <a:off x="914400" y="1676400"/>
            <a:ext cx="5715000" cy="381000"/>
            <a:chOff x="768" y="624"/>
            <a:chExt cx="3600" cy="240"/>
          </a:xfrm>
        </p:grpSpPr>
        <p:sp>
          <p:nvSpPr>
            <p:cNvPr id="136195" name="Rectangle 3">
              <a:extLst>
                <a:ext uri="{FF2B5EF4-FFF2-40B4-BE49-F238E27FC236}">
                  <a16:creationId xmlns:a16="http://schemas.microsoft.com/office/drawing/2014/main" id="{95DAC428-A78C-45EA-AE15-3DF4930E9887}"/>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196" name="Line 4">
              <a:extLst>
                <a:ext uri="{FF2B5EF4-FFF2-40B4-BE49-F238E27FC236}">
                  <a16:creationId xmlns:a16="http://schemas.microsoft.com/office/drawing/2014/main" id="{0545EE2B-F910-42E8-A710-412AEF8CC2C6}"/>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197" name="Line 5">
              <a:extLst>
                <a:ext uri="{FF2B5EF4-FFF2-40B4-BE49-F238E27FC236}">
                  <a16:creationId xmlns:a16="http://schemas.microsoft.com/office/drawing/2014/main" id="{73130A0A-7CEE-4BAE-B34E-53D3009E2DD4}"/>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198" name="Line 6">
              <a:extLst>
                <a:ext uri="{FF2B5EF4-FFF2-40B4-BE49-F238E27FC236}">
                  <a16:creationId xmlns:a16="http://schemas.microsoft.com/office/drawing/2014/main" id="{6BEDC416-B483-4398-BF6D-4F79D670DECC}"/>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199" name="Line 7">
              <a:extLst>
                <a:ext uri="{FF2B5EF4-FFF2-40B4-BE49-F238E27FC236}">
                  <a16:creationId xmlns:a16="http://schemas.microsoft.com/office/drawing/2014/main" id="{7A37ADD2-737D-41CA-930A-416104BB7D49}"/>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0" name="Line 8">
              <a:extLst>
                <a:ext uri="{FF2B5EF4-FFF2-40B4-BE49-F238E27FC236}">
                  <a16:creationId xmlns:a16="http://schemas.microsoft.com/office/drawing/2014/main" id="{59D3C50E-D779-4079-B785-4F07C67A44A3}"/>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1" name="Line 9">
              <a:extLst>
                <a:ext uri="{FF2B5EF4-FFF2-40B4-BE49-F238E27FC236}">
                  <a16:creationId xmlns:a16="http://schemas.microsoft.com/office/drawing/2014/main" id="{8FA614B2-2D07-4D47-9DE8-B2B876838DA8}"/>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2" name="Line 10">
              <a:extLst>
                <a:ext uri="{FF2B5EF4-FFF2-40B4-BE49-F238E27FC236}">
                  <a16:creationId xmlns:a16="http://schemas.microsoft.com/office/drawing/2014/main" id="{7B114CA9-518B-42D3-9F98-A36AB3502EFA}"/>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3" name="Line 11">
              <a:extLst>
                <a:ext uri="{FF2B5EF4-FFF2-40B4-BE49-F238E27FC236}">
                  <a16:creationId xmlns:a16="http://schemas.microsoft.com/office/drawing/2014/main" id="{C7576A59-5C00-4FAF-B156-C118270E4D45}"/>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4" name="Line 12">
              <a:extLst>
                <a:ext uri="{FF2B5EF4-FFF2-40B4-BE49-F238E27FC236}">
                  <a16:creationId xmlns:a16="http://schemas.microsoft.com/office/drawing/2014/main" id="{EE31970B-870F-40F3-822B-B2C32803A368}"/>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5" name="Line 13">
              <a:extLst>
                <a:ext uri="{FF2B5EF4-FFF2-40B4-BE49-F238E27FC236}">
                  <a16:creationId xmlns:a16="http://schemas.microsoft.com/office/drawing/2014/main" id="{BC259680-FB2E-4C0A-99B0-99E5C1794788}"/>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6" name="Line 14">
              <a:extLst>
                <a:ext uri="{FF2B5EF4-FFF2-40B4-BE49-F238E27FC236}">
                  <a16:creationId xmlns:a16="http://schemas.microsoft.com/office/drawing/2014/main" id="{E1D77C7A-6D70-42D0-AA24-2AEBFEF1D0C8}"/>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7" name="Line 15">
              <a:extLst>
                <a:ext uri="{FF2B5EF4-FFF2-40B4-BE49-F238E27FC236}">
                  <a16:creationId xmlns:a16="http://schemas.microsoft.com/office/drawing/2014/main" id="{2A42209A-5B9F-4276-A0B4-2118B63E488C}"/>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8" name="Line 16">
              <a:extLst>
                <a:ext uri="{FF2B5EF4-FFF2-40B4-BE49-F238E27FC236}">
                  <a16:creationId xmlns:a16="http://schemas.microsoft.com/office/drawing/2014/main" id="{998755B6-8290-4718-B344-5EEAC4E67052}"/>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09" name="Line 17">
              <a:extLst>
                <a:ext uri="{FF2B5EF4-FFF2-40B4-BE49-F238E27FC236}">
                  <a16:creationId xmlns:a16="http://schemas.microsoft.com/office/drawing/2014/main" id="{9CD4BF13-48E0-4D93-9E03-115FF82A5069}"/>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36210" name="Text Box 18">
            <a:extLst>
              <a:ext uri="{FF2B5EF4-FFF2-40B4-BE49-F238E27FC236}">
                <a16:creationId xmlns:a16="http://schemas.microsoft.com/office/drawing/2014/main" id="{54AE77A2-8660-421D-9865-B1488D471AC9}"/>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4     1    3    2   16   9   10  14   8    7</a:t>
            </a:r>
          </a:p>
        </p:txBody>
      </p:sp>
      <p:sp>
        <p:nvSpPr>
          <p:cNvPr id="136211" name="Text Box 19">
            <a:extLst>
              <a:ext uri="{FF2B5EF4-FFF2-40B4-BE49-F238E27FC236}">
                <a16:creationId xmlns:a16="http://schemas.microsoft.com/office/drawing/2014/main" id="{2AB6CDC7-A539-4476-8140-F5CCF62AE108}"/>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36212" name="Oval 20">
            <a:extLst>
              <a:ext uri="{FF2B5EF4-FFF2-40B4-BE49-F238E27FC236}">
                <a16:creationId xmlns:a16="http://schemas.microsoft.com/office/drawing/2014/main" id="{F799B05F-7C3E-4A30-90F1-5C8A2C762326}"/>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13" name="Text Box 21">
            <a:extLst>
              <a:ext uri="{FF2B5EF4-FFF2-40B4-BE49-F238E27FC236}">
                <a16:creationId xmlns:a16="http://schemas.microsoft.com/office/drawing/2014/main" id="{F3B5860B-E347-4276-AF66-014BF6519A5B}"/>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6214" name="Text Box 22">
            <a:extLst>
              <a:ext uri="{FF2B5EF4-FFF2-40B4-BE49-F238E27FC236}">
                <a16:creationId xmlns:a16="http://schemas.microsoft.com/office/drawing/2014/main" id="{66E96A9E-5005-43D4-88C3-B5AF71826258}"/>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36215" name="Oval 23">
            <a:extLst>
              <a:ext uri="{FF2B5EF4-FFF2-40B4-BE49-F238E27FC236}">
                <a16:creationId xmlns:a16="http://schemas.microsoft.com/office/drawing/2014/main" id="{18173B4F-2F3D-4D48-B77F-16482CDB0AF0}"/>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16" name="Text Box 24">
            <a:extLst>
              <a:ext uri="{FF2B5EF4-FFF2-40B4-BE49-F238E27FC236}">
                <a16:creationId xmlns:a16="http://schemas.microsoft.com/office/drawing/2014/main" id="{B8111037-DF0E-4F42-9896-1286513C746B}"/>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6217" name="Text Box 25">
            <a:extLst>
              <a:ext uri="{FF2B5EF4-FFF2-40B4-BE49-F238E27FC236}">
                <a16:creationId xmlns:a16="http://schemas.microsoft.com/office/drawing/2014/main" id="{5B914B86-15B7-4A15-965B-9221ACD99253}"/>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36218" name="Oval 26">
            <a:extLst>
              <a:ext uri="{FF2B5EF4-FFF2-40B4-BE49-F238E27FC236}">
                <a16:creationId xmlns:a16="http://schemas.microsoft.com/office/drawing/2014/main" id="{209A44C0-F02F-4AF5-83DD-3177A8A6179E}"/>
              </a:ext>
            </a:extLst>
          </p:cNvPr>
          <p:cNvSpPr>
            <a:spLocks noChangeArrowheads="1"/>
          </p:cNvSpPr>
          <p:nvPr/>
        </p:nvSpPr>
        <p:spPr bwMode="auto">
          <a:xfrm>
            <a:off x="53340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19" name="Text Box 27">
            <a:extLst>
              <a:ext uri="{FF2B5EF4-FFF2-40B4-BE49-F238E27FC236}">
                <a16:creationId xmlns:a16="http://schemas.microsoft.com/office/drawing/2014/main" id="{8B698CDA-C171-4F1F-B0AB-68198172F841}"/>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6220" name="Text Box 28">
            <a:extLst>
              <a:ext uri="{FF2B5EF4-FFF2-40B4-BE49-F238E27FC236}">
                <a16:creationId xmlns:a16="http://schemas.microsoft.com/office/drawing/2014/main" id="{77A308BD-FF7B-47AA-B6A7-5913D37285E7}"/>
              </a:ext>
            </a:extLst>
          </p:cNvPr>
          <p:cNvSpPr txBox="1">
            <a:spLocks noChangeArrowheads="1"/>
          </p:cNvSpPr>
          <p:nvPr/>
        </p:nvSpPr>
        <p:spPr bwMode="auto">
          <a:xfrm>
            <a:off x="54864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
        <p:nvSpPr>
          <p:cNvPr id="136221" name="Text Box 29">
            <a:extLst>
              <a:ext uri="{FF2B5EF4-FFF2-40B4-BE49-F238E27FC236}">
                <a16:creationId xmlns:a16="http://schemas.microsoft.com/office/drawing/2014/main" id="{32FD5C34-DB6A-41BC-A81D-CA9756EEA982}"/>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36222" name="Group 30">
            <a:extLst>
              <a:ext uri="{FF2B5EF4-FFF2-40B4-BE49-F238E27FC236}">
                <a16:creationId xmlns:a16="http://schemas.microsoft.com/office/drawing/2014/main" id="{7C83BEDE-9F6F-4B19-B58E-F61B786AE610}"/>
              </a:ext>
            </a:extLst>
          </p:cNvPr>
          <p:cNvGrpSpPr>
            <a:grpSpLocks/>
          </p:cNvGrpSpPr>
          <p:nvPr/>
        </p:nvGrpSpPr>
        <p:grpSpPr bwMode="auto">
          <a:xfrm>
            <a:off x="2590800" y="4724400"/>
            <a:ext cx="685800" cy="457200"/>
            <a:chOff x="960" y="2352"/>
            <a:chExt cx="432" cy="288"/>
          </a:xfrm>
        </p:grpSpPr>
        <p:sp>
          <p:nvSpPr>
            <p:cNvPr id="136223" name="Oval 31">
              <a:extLst>
                <a:ext uri="{FF2B5EF4-FFF2-40B4-BE49-F238E27FC236}">
                  <a16:creationId xmlns:a16="http://schemas.microsoft.com/office/drawing/2014/main" id="{51B9E9CF-0B86-4CAF-9E56-5A0E0E74A74E}"/>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24" name="Text Box 32">
              <a:extLst>
                <a:ext uri="{FF2B5EF4-FFF2-40B4-BE49-F238E27FC236}">
                  <a16:creationId xmlns:a16="http://schemas.microsoft.com/office/drawing/2014/main" id="{E194468A-A9B0-4D13-BB74-6405B0C26524}"/>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sp>
        <p:nvSpPr>
          <p:cNvPr id="136225" name="Line 33">
            <a:extLst>
              <a:ext uri="{FF2B5EF4-FFF2-40B4-BE49-F238E27FC236}">
                <a16:creationId xmlns:a16="http://schemas.microsoft.com/office/drawing/2014/main" id="{4A8F3A01-326C-43C0-9E85-298112D527D3}"/>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26" name="Line 34">
            <a:extLst>
              <a:ext uri="{FF2B5EF4-FFF2-40B4-BE49-F238E27FC236}">
                <a16:creationId xmlns:a16="http://schemas.microsoft.com/office/drawing/2014/main" id="{9463E8E8-3EA2-4925-8BB4-8F78518C7F1A}"/>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27" name="Line 35">
            <a:extLst>
              <a:ext uri="{FF2B5EF4-FFF2-40B4-BE49-F238E27FC236}">
                <a16:creationId xmlns:a16="http://schemas.microsoft.com/office/drawing/2014/main" id="{CF7266C7-2D12-4CFA-9B78-ADDC8BB8370B}"/>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28" name="Line 36">
            <a:extLst>
              <a:ext uri="{FF2B5EF4-FFF2-40B4-BE49-F238E27FC236}">
                <a16:creationId xmlns:a16="http://schemas.microsoft.com/office/drawing/2014/main" id="{2A03B6B3-6EC2-46F9-A37F-9F4E9B6F1676}"/>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29" name="Line 37">
            <a:extLst>
              <a:ext uri="{FF2B5EF4-FFF2-40B4-BE49-F238E27FC236}">
                <a16:creationId xmlns:a16="http://schemas.microsoft.com/office/drawing/2014/main" id="{E25095EF-6F3C-4F46-B7F3-6244348C205A}"/>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30" name="Line 38">
            <a:extLst>
              <a:ext uri="{FF2B5EF4-FFF2-40B4-BE49-F238E27FC236}">
                <a16:creationId xmlns:a16="http://schemas.microsoft.com/office/drawing/2014/main" id="{209C2472-8841-4364-A9E3-957FA969E5F9}"/>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31" name="Line 39">
            <a:extLst>
              <a:ext uri="{FF2B5EF4-FFF2-40B4-BE49-F238E27FC236}">
                <a16:creationId xmlns:a16="http://schemas.microsoft.com/office/drawing/2014/main" id="{0594787C-8F48-4471-B861-3843FD4AA7E7}"/>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32" name="Line 40">
            <a:extLst>
              <a:ext uri="{FF2B5EF4-FFF2-40B4-BE49-F238E27FC236}">
                <a16:creationId xmlns:a16="http://schemas.microsoft.com/office/drawing/2014/main" id="{A2390AFC-FF71-4244-BFBE-DC2E9E15969C}"/>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33" name="Line 41">
            <a:extLst>
              <a:ext uri="{FF2B5EF4-FFF2-40B4-BE49-F238E27FC236}">
                <a16:creationId xmlns:a16="http://schemas.microsoft.com/office/drawing/2014/main" id="{EA83C31E-A750-4352-8DE0-C1ACF9D44573}"/>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42" name="Oval 50">
            <a:extLst>
              <a:ext uri="{FF2B5EF4-FFF2-40B4-BE49-F238E27FC236}">
                <a16:creationId xmlns:a16="http://schemas.microsoft.com/office/drawing/2014/main" id="{C383DA4B-F6F8-4BDB-9C43-3173D6B4D142}"/>
              </a:ext>
            </a:extLst>
          </p:cNvPr>
          <p:cNvSpPr>
            <a:spLocks noChangeArrowheads="1"/>
          </p:cNvSpPr>
          <p:nvPr/>
        </p:nvSpPr>
        <p:spPr bwMode="auto">
          <a:xfrm>
            <a:off x="3886200" y="4724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43" name="Text Box 51">
            <a:extLst>
              <a:ext uri="{FF2B5EF4-FFF2-40B4-BE49-F238E27FC236}">
                <a16:creationId xmlns:a16="http://schemas.microsoft.com/office/drawing/2014/main" id="{E3C52F99-529E-459E-B5E9-959530BBAFB2}"/>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16</a:t>
            </a:r>
          </a:p>
        </p:txBody>
      </p:sp>
      <p:sp>
        <p:nvSpPr>
          <p:cNvPr id="136250" name="Line 58">
            <a:extLst>
              <a:ext uri="{FF2B5EF4-FFF2-40B4-BE49-F238E27FC236}">
                <a16:creationId xmlns:a16="http://schemas.microsoft.com/office/drawing/2014/main" id="{D167931C-A06A-437D-AED0-848FA004261F}"/>
              </a:ext>
            </a:extLst>
          </p:cNvPr>
          <p:cNvSpPr>
            <a:spLocks noChangeShapeType="1"/>
          </p:cNvSpPr>
          <p:nvPr/>
        </p:nvSpPr>
        <p:spPr bwMode="auto">
          <a:xfrm>
            <a:off x="2667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51" name="Text Box 59">
            <a:extLst>
              <a:ext uri="{FF2B5EF4-FFF2-40B4-BE49-F238E27FC236}">
                <a16:creationId xmlns:a16="http://schemas.microsoft.com/office/drawing/2014/main" id="{E0114D85-B15A-43B7-9F18-F55F29A811E2}"/>
              </a:ext>
            </a:extLst>
          </p:cNvPr>
          <p:cNvSpPr txBox="1">
            <a:spLocks noChangeArrowheads="1"/>
          </p:cNvSpPr>
          <p:nvPr/>
        </p:nvSpPr>
        <p:spPr bwMode="auto">
          <a:xfrm>
            <a:off x="2286000" y="776288"/>
            <a:ext cx="990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36253" name="Oval 61">
            <a:extLst>
              <a:ext uri="{FF2B5EF4-FFF2-40B4-BE49-F238E27FC236}">
                <a16:creationId xmlns:a16="http://schemas.microsoft.com/office/drawing/2014/main" id="{C93AB494-5FB9-43B4-8FED-2A27671041C7}"/>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54" name="Text Box 62">
            <a:extLst>
              <a:ext uri="{FF2B5EF4-FFF2-40B4-BE49-F238E27FC236}">
                <a16:creationId xmlns:a16="http://schemas.microsoft.com/office/drawing/2014/main" id="{93526B80-E377-4978-A55F-9FA6850C5F9C}"/>
              </a:ext>
            </a:extLst>
          </p:cNvPr>
          <p:cNvSpPr txBox="1">
            <a:spLocks noChangeArrowheads="1"/>
          </p:cNvSpPr>
          <p:nvPr/>
        </p:nvSpPr>
        <p:spPr bwMode="auto">
          <a:xfrm>
            <a:off x="21336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36255" name="Oval 63">
            <a:extLst>
              <a:ext uri="{FF2B5EF4-FFF2-40B4-BE49-F238E27FC236}">
                <a16:creationId xmlns:a16="http://schemas.microsoft.com/office/drawing/2014/main" id="{15EFC5DD-091B-4581-8400-906BB1DE1D3C}"/>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56" name="Text Box 64">
            <a:extLst>
              <a:ext uri="{FF2B5EF4-FFF2-40B4-BE49-F238E27FC236}">
                <a16:creationId xmlns:a16="http://schemas.microsoft.com/office/drawing/2014/main" id="{AC45B0D6-A9D2-4561-A20B-73E1A6D7110F}"/>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36257" name="Oval 65">
            <a:extLst>
              <a:ext uri="{FF2B5EF4-FFF2-40B4-BE49-F238E27FC236}">
                <a16:creationId xmlns:a16="http://schemas.microsoft.com/office/drawing/2014/main" id="{6754AB28-180C-4A67-80E2-EF6C30E74819}"/>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58" name="Text Box 66">
            <a:extLst>
              <a:ext uri="{FF2B5EF4-FFF2-40B4-BE49-F238E27FC236}">
                <a16:creationId xmlns:a16="http://schemas.microsoft.com/office/drawing/2014/main" id="{E314E6E1-2B59-4FA2-8687-390391D29287}"/>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36259" name="Oval 67">
            <a:extLst>
              <a:ext uri="{FF2B5EF4-FFF2-40B4-BE49-F238E27FC236}">
                <a16:creationId xmlns:a16="http://schemas.microsoft.com/office/drawing/2014/main" id="{3FE1A326-9E8B-41E3-B67D-AD9EACCC06DB}"/>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60" name="Text Box 68">
            <a:extLst>
              <a:ext uri="{FF2B5EF4-FFF2-40B4-BE49-F238E27FC236}">
                <a16:creationId xmlns:a16="http://schemas.microsoft.com/office/drawing/2014/main" id="{4F736F26-E1A1-4374-A1F0-15D57AE2F0ED}"/>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36261" name="Oval 69">
            <a:extLst>
              <a:ext uri="{FF2B5EF4-FFF2-40B4-BE49-F238E27FC236}">
                <a16:creationId xmlns:a16="http://schemas.microsoft.com/office/drawing/2014/main" id="{DB71DACA-8C9C-4B93-B89F-67D46F267279}"/>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6262" name="Text Box 70">
            <a:extLst>
              <a:ext uri="{FF2B5EF4-FFF2-40B4-BE49-F238E27FC236}">
                <a16:creationId xmlns:a16="http://schemas.microsoft.com/office/drawing/2014/main" id="{F158D5D1-FDE9-4D4A-8E32-EA9F67B891F3}"/>
              </a:ext>
            </a:extLst>
          </p:cNvPr>
          <p:cNvSpPr txBox="1">
            <a:spLocks noChangeArrowheads="1"/>
          </p:cNvSpPr>
          <p:nvPr/>
        </p:nvSpPr>
        <p:spPr bwMode="auto">
          <a:xfrm>
            <a:off x="6248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a:extLst>
              <a:ext uri="{FF2B5EF4-FFF2-40B4-BE49-F238E27FC236}">
                <a16:creationId xmlns:a16="http://schemas.microsoft.com/office/drawing/2014/main" id="{00FB42AC-CFA6-4B04-A505-75F8B4512ED6}"/>
              </a:ext>
            </a:extLst>
          </p:cNvPr>
          <p:cNvGrpSpPr>
            <a:grpSpLocks/>
          </p:cNvGrpSpPr>
          <p:nvPr/>
        </p:nvGrpSpPr>
        <p:grpSpPr bwMode="auto">
          <a:xfrm>
            <a:off x="914400" y="1676400"/>
            <a:ext cx="5715000" cy="381000"/>
            <a:chOff x="768" y="624"/>
            <a:chExt cx="3600" cy="240"/>
          </a:xfrm>
        </p:grpSpPr>
        <p:sp>
          <p:nvSpPr>
            <p:cNvPr id="137219" name="Rectangle 3">
              <a:extLst>
                <a:ext uri="{FF2B5EF4-FFF2-40B4-BE49-F238E27FC236}">
                  <a16:creationId xmlns:a16="http://schemas.microsoft.com/office/drawing/2014/main" id="{393912C0-F800-4020-87FC-22D2083B8B5A}"/>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0" name="Line 4">
              <a:extLst>
                <a:ext uri="{FF2B5EF4-FFF2-40B4-BE49-F238E27FC236}">
                  <a16:creationId xmlns:a16="http://schemas.microsoft.com/office/drawing/2014/main" id="{54D3E581-80F3-49B4-A99F-5E813CD8B6B9}"/>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1" name="Line 5">
              <a:extLst>
                <a:ext uri="{FF2B5EF4-FFF2-40B4-BE49-F238E27FC236}">
                  <a16:creationId xmlns:a16="http://schemas.microsoft.com/office/drawing/2014/main" id="{726950F2-271E-487E-813E-9B94402032DE}"/>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2" name="Line 6">
              <a:extLst>
                <a:ext uri="{FF2B5EF4-FFF2-40B4-BE49-F238E27FC236}">
                  <a16:creationId xmlns:a16="http://schemas.microsoft.com/office/drawing/2014/main" id="{A5131626-587C-45C5-92E7-81E23FADD972}"/>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3" name="Line 7">
              <a:extLst>
                <a:ext uri="{FF2B5EF4-FFF2-40B4-BE49-F238E27FC236}">
                  <a16:creationId xmlns:a16="http://schemas.microsoft.com/office/drawing/2014/main" id="{A29D3CA3-558B-4A78-AA22-C3AF878368E6}"/>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4" name="Line 8">
              <a:extLst>
                <a:ext uri="{FF2B5EF4-FFF2-40B4-BE49-F238E27FC236}">
                  <a16:creationId xmlns:a16="http://schemas.microsoft.com/office/drawing/2014/main" id="{6699B378-2C73-4953-9999-8E799B3F5B98}"/>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5" name="Line 9">
              <a:extLst>
                <a:ext uri="{FF2B5EF4-FFF2-40B4-BE49-F238E27FC236}">
                  <a16:creationId xmlns:a16="http://schemas.microsoft.com/office/drawing/2014/main" id="{BB348B68-4DD0-41F7-A4B5-6EE642CFA397}"/>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6" name="Line 10">
              <a:extLst>
                <a:ext uri="{FF2B5EF4-FFF2-40B4-BE49-F238E27FC236}">
                  <a16:creationId xmlns:a16="http://schemas.microsoft.com/office/drawing/2014/main" id="{313D4932-504F-499A-BFC1-88484E6895D0}"/>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7" name="Line 11">
              <a:extLst>
                <a:ext uri="{FF2B5EF4-FFF2-40B4-BE49-F238E27FC236}">
                  <a16:creationId xmlns:a16="http://schemas.microsoft.com/office/drawing/2014/main" id="{3B6A6866-4689-4D47-9E0D-6033FAA0519C}"/>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8" name="Line 12">
              <a:extLst>
                <a:ext uri="{FF2B5EF4-FFF2-40B4-BE49-F238E27FC236}">
                  <a16:creationId xmlns:a16="http://schemas.microsoft.com/office/drawing/2014/main" id="{F91B65BE-727B-4FB1-89F9-B6D86F948B46}"/>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29" name="Line 13">
              <a:extLst>
                <a:ext uri="{FF2B5EF4-FFF2-40B4-BE49-F238E27FC236}">
                  <a16:creationId xmlns:a16="http://schemas.microsoft.com/office/drawing/2014/main" id="{5E202446-4172-4CB8-B3C6-899CCCDC7109}"/>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30" name="Line 14">
              <a:extLst>
                <a:ext uri="{FF2B5EF4-FFF2-40B4-BE49-F238E27FC236}">
                  <a16:creationId xmlns:a16="http://schemas.microsoft.com/office/drawing/2014/main" id="{B4BCBEAD-24CB-4F1F-B357-F1489C42252F}"/>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31" name="Line 15">
              <a:extLst>
                <a:ext uri="{FF2B5EF4-FFF2-40B4-BE49-F238E27FC236}">
                  <a16:creationId xmlns:a16="http://schemas.microsoft.com/office/drawing/2014/main" id="{186B351B-F00C-4C7F-B392-3BC533B2A90B}"/>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32" name="Line 16">
              <a:extLst>
                <a:ext uri="{FF2B5EF4-FFF2-40B4-BE49-F238E27FC236}">
                  <a16:creationId xmlns:a16="http://schemas.microsoft.com/office/drawing/2014/main" id="{68981007-D303-46FD-9E54-615D625C9AD4}"/>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33" name="Line 17">
              <a:extLst>
                <a:ext uri="{FF2B5EF4-FFF2-40B4-BE49-F238E27FC236}">
                  <a16:creationId xmlns:a16="http://schemas.microsoft.com/office/drawing/2014/main" id="{06EC0BD3-55A2-4CB9-B072-6CCC2C90654B}"/>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37234" name="Text Box 18">
            <a:extLst>
              <a:ext uri="{FF2B5EF4-FFF2-40B4-BE49-F238E27FC236}">
                <a16:creationId xmlns:a16="http://schemas.microsoft.com/office/drawing/2014/main" id="{467C7A6A-4119-4446-86C7-0E3B0B3F8673}"/>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4     1    3    2   16   9   10  14   8    7</a:t>
            </a:r>
          </a:p>
        </p:txBody>
      </p:sp>
      <p:sp>
        <p:nvSpPr>
          <p:cNvPr id="137235" name="Text Box 19">
            <a:extLst>
              <a:ext uri="{FF2B5EF4-FFF2-40B4-BE49-F238E27FC236}">
                <a16:creationId xmlns:a16="http://schemas.microsoft.com/office/drawing/2014/main" id="{061F9489-21C1-4065-80B2-45DDC6520201}"/>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37236" name="Oval 20">
            <a:extLst>
              <a:ext uri="{FF2B5EF4-FFF2-40B4-BE49-F238E27FC236}">
                <a16:creationId xmlns:a16="http://schemas.microsoft.com/office/drawing/2014/main" id="{9AEC6C42-816E-46B9-879D-2B4CF3FAECE8}"/>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37" name="Text Box 21">
            <a:extLst>
              <a:ext uri="{FF2B5EF4-FFF2-40B4-BE49-F238E27FC236}">
                <a16:creationId xmlns:a16="http://schemas.microsoft.com/office/drawing/2014/main" id="{8243540D-D0FF-4B76-93D7-C1F9478823CA}"/>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7238" name="Text Box 22">
            <a:extLst>
              <a:ext uri="{FF2B5EF4-FFF2-40B4-BE49-F238E27FC236}">
                <a16:creationId xmlns:a16="http://schemas.microsoft.com/office/drawing/2014/main" id="{F8C0D488-B01B-487E-8507-5D8B183BCBF8}"/>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37239" name="Oval 23">
            <a:extLst>
              <a:ext uri="{FF2B5EF4-FFF2-40B4-BE49-F238E27FC236}">
                <a16:creationId xmlns:a16="http://schemas.microsoft.com/office/drawing/2014/main" id="{F6BED557-CA87-4F0B-825A-47CE9A2A1666}"/>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40" name="Text Box 24">
            <a:extLst>
              <a:ext uri="{FF2B5EF4-FFF2-40B4-BE49-F238E27FC236}">
                <a16:creationId xmlns:a16="http://schemas.microsoft.com/office/drawing/2014/main" id="{E065F7D4-80A7-47D1-93CC-520DF3DDFEC9}"/>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7241" name="Text Box 25">
            <a:extLst>
              <a:ext uri="{FF2B5EF4-FFF2-40B4-BE49-F238E27FC236}">
                <a16:creationId xmlns:a16="http://schemas.microsoft.com/office/drawing/2014/main" id="{03786716-7ECD-4B53-A97E-0B88AED2D6D9}"/>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37242" name="Oval 26">
            <a:extLst>
              <a:ext uri="{FF2B5EF4-FFF2-40B4-BE49-F238E27FC236}">
                <a16:creationId xmlns:a16="http://schemas.microsoft.com/office/drawing/2014/main" id="{93BFEAC8-8435-4160-9AF5-7E5FB626F817}"/>
              </a:ext>
            </a:extLst>
          </p:cNvPr>
          <p:cNvSpPr>
            <a:spLocks noChangeArrowheads="1"/>
          </p:cNvSpPr>
          <p:nvPr/>
        </p:nvSpPr>
        <p:spPr bwMode="auto">
          <a:xfrm>
            <a:off x="53340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43" name="Text Box 27">
            <a:extLst>
              <a:ext uri="{FF2B5EF4-FFF2-40B4-BE49-F238E27FC236}">
                <a16:creationId xmlns:a16="http://schemas.microsoft.com/office/drawing/2014/main" id="{7113A9B8-29C1-4212-BFFB-9B090CC2E29E}"/>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7244" name="Text Box 28">
            <a:extLst>
              <a:ext uri="{FF2B5EF4-FFF2-40B4-BE49-F238E27FC236}">
                <a16:creationId xmlns:a16="http://schemas.microsoft.com/office/drawing/2014/main" id="{258759A0-EDC9-4117-9BF8-557529566F13}"/>
              </a:ext>
            </a:extLst>
          </p:cNvPr>
          <p:cNvSpPr txBox="1">
            <a:spLocks noChangeArrowheads="1"/>
          </p:cNvSpPr>
          <p:nvPr/>
        </p:nvSpPr>
        <p:spPr bwMode="auto">
          <a:xfrm>
            <a:off x="54864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
        <p:nvSpPr>
          <p:cNvPr id="137245" name="Text Box 29">
            <a:extLst>
              <a:ext uri="{FF2B5EF4-FFF2-40B4-BE49-F238E27FC236}">
                <a16:creationId xmlns:a16="http://schemas.microsoft.com/office/drawing/2014/main" id="{4E3BB6F1-7DD7-4A88-9278-EC1C716D1B82}"/>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37246" name="Group 30">
            <a:extLst>
              <a:ext uri="{FF2B5EF4-FFF2-40B4-BE49-F238E27FC236}">
                <a16:creationId xmlns:a16="http://schemas.microsoft.com/office/drawing/2014/main" id="{09CC8D89-9959-488A-BB3C-84793BDC7081}"/>
              </a:ext>
            </a:extLst>
          </p:cNvPr>
          <p:cNvGrpSpPr>
            <a:grpSpLocks/>
          </p:cNvGrpSpPr>
          <p:nvPr/>
        </p:nvGrpSpPr>
        <p:grpSpPr bwMode="auto">
          <a:xfrm>
            <a:off x="2590800" y="4724400"/>
            <a:ext cx="685800" cy="457200"/>
            <a:chOff x="960" y="2352"/>
            <a:chExt cx="432" cy="288"/>
          </a:xfrm>
        </p:grpSpPr>
        <p:sp>
          <p:nvSpPr>
            <p:cNvPr id="137247" name="Oval 31">
              <a:extLst>
                <a:ext uri="{FF2B5EF4-FFF2-40B4-BE49-F238E27FC236}">
                  <a16:creationId xmlns:a16="http://schemas.microsoft.com/office/drawing/2014/main" id="{1A219EB1-5983-42BA-9103-3092D9A6FC3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48" name="Text Box 32">
              <a:extLst>
                <a:ext uri="{FF2B5EF4-FFF2-40B4-BE49-F238E27FC236}">
                  <a16:creationId xmlns:a16="http://schemas.microsoft.com/office/drawing/2014/main" id="{B7E4A6AF-88F2-43F5-90A6-3810F58583C2}"/>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grpSp>
      <p:sp>
        <p:nvSpPr>
          <p:cNvPr id="137249" name="Line 33">
            <a:extLst>
              <a:ext uri="{FF2B5EF4-FFF2-40B4-BE49-F238E27FC236}">
                <a16:creationId xmlns:a16="http://schemas.microsoft.com/office/drawing/2014/main" id="{3EA9DFE4-1958-4440-ACD5-53AA78CCA69D}"/>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0" name="Line 34">
            <a:extLst>
              <a:ext uri="{FF2B5EF4-FFF2-40B4-BE49-F238E27FC236}">
                <a16:creationId xmlns:a16="http://schemas.microsoft.com/office/drawing/2014/main" id="{EE82E9A8-3DDF-424F-B312-90F0AD746527}"/>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1" name="Line 35">
            <a:extLst>
              <a:ext uri="{FF2B5EF4-FFF2-40B4-BE49-F238E27FC236}">
                <a16:creationId xmlns:a16="http://schemas.microsoft.com/office/drawing/2014/main" id="{DB0964D9-E45B-4EC9-AC5A-15DF1206F270}"/>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2" name="Line 36">
            <a:extLst>
              <a:ext uri="{FF2B5EF4-FFF2-40B4-BE49-F238E27FC236}">
                <a16:creationId xmlns:a16="http://schemas.microsoft.com/office/drawing/2014/main" id="{B00EEB97-DC7C-4634-AF30-F6C46AB305CB}"/>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3" name="Line 37">
            <a:extLst>
              <a:ext uri="{FF2B5EF4-FFF2-40B4-BE49-F238E27FC236}">
                <a16:creationId xmlns:a16="http://schemas.microsoft.com/office/drawing/2014/main" id="{41704E11-F94A-417D-9846-35E57C5B31E9}"/>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4" name="Line 38">
            <a:extLst>
              <a:ext uri="{FF2B5EF4-FFF2-40B4-BE49-F238E27FC236}">
                <a16:creationId xmlns:a16="http://schemas.microsoft.com/office/drawing/2014/main" id="{4DBCA520-78B2-42D8-B0C6-2C214370C687}"/>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5" name="Line 39">
            <a:extLst>
              <a:ext uri="{FF2B5EF4-FFF2-40B4-BE49-F238E27FC236}">
                <a16:creationId xmlns:a16="http://schemas.microsoft.com/office/drawing/2014/main" id="{EBAD44EB-D849-4FAD-A27D-6E8F013D35A7}"/>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6" name="Line 40">
            <a:extLst>
              <a:ext uri="{FF2B5EF4-FFF2-40B4-BE49-F238E27FC236}">
                <a16:creationId xmlns:a16="http://schemas.microsoft.com/office/drawing/2014/main" id="{275A77C8-8AF1-4C88-A1A1-F1EB117A4FE1}"/>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57" name="Line 41">
            <a:extLst>
              <a:ext uri="{FF2B5EF4-FFF2-40B4-BE49-F238E27FC236}">
                <a16:creationId xmlns:a16="http://schemas.microsoft.com/office/drawing/2014/main" id="{D44ABFB0-56A8-4ED6-9416-7543C6857229}"/>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66" name="Oval 50">
            <a:extLst>
              <a:ext uri="{FF2B5EF4-FFF2-40B4-BE49-F238E27FC236}">
                <a16:creationId xmlns:a16="http://schemas.microsoft.com/office/drawing/2014/main" id="{8A1FE291-E536-46EE-9AE6-C7979003DDAE}"/>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67" name="Text Box 51">
            <a:extLst>
              <a:ext uri="{FF2B5EF4-FFF2-40B4-BE49-F238E27FC236}">
                <a16:creationId xmlns:a16="http://schemas.microsoft.com/office/drawing/2014/main" id="{17A63D14-545B-425A-9E98-196B20AD831C}"/>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37274" name="Line 58">
            <a:extLst>
              <a:ext uri="{FF2B5EF4-FFF2-40B4-BE49-F238E27FC236}">
                <a16:creationId xmlns:a16="http://schemas.microsoft.com/office/drawing/2014/main" id="{1E56A47D-9FF9-4831-8641-46D4122A72B2}"/>
              </a:ext>
            </a:extLst>
          </p:cNvPr>
          <p:cNvSpPr>
            <a:spLocks noChangeShapeType="1"/>
          </p:cNvSpPr>
          <p:nvPr/>
        </p:nvSpPr>
        <p:spPr bwMode="auto">
          <a:xfrm>
            <a:off x="2286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75" name="Text Box 59">
            <a:extLst>
              <a:ext uri="{FF2B5EF4-FFF2-40B4-BE49-F238E27FC236}">
                <a16:creationId xmlns:a16="http://schemas.microsoft.com/office/drawing/2014/main" id="{74F881E4-0B5D-4724-89E4-7C7886E6BF85}"/>
              </a:ext>
            </a:extLst>
          </p:cNvPr>
          <p:cNvSpPr txBox="1">
            <a:spLocks noChangeArrowheads="1"/>
          </p:cNvSpPr>
          <p:nvPr/>
        </p:nvSpPr>
        <p:spPr bwMode="auto">
          <a:xfrm>
            <a:off x="18288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37276" name="Oval 60">
            <a:extLst>
              <a:ext uri="{FF2B5EF4-FFF2-40B4-BE49-F238E27FC236}">
                <a16:creationId xmlns:a16="http://schemas.microsoft.com/office/drawing/2014/main" id="{5006CBD1-92BD-49BE-B5FE-5203D5EF4C04}"/>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77" name="Text Box 61">
            <a:extLst>
              <a:ext uri="{FF2B5EF4-FFF2-40B4-BE49-F238E27FC236}">
                <a16:creationId xmlns:a16="http://schemas.microsoft.com/office/drawing/2014/main" id="{F2AFC3A0-5A7E-4E9C-8992-A5FAF55E74D8}"/>
              </a:ext>
            </a:extLst>
          </p:cNvPr>
          <p:cNvSpPr txBox="1">
            <a:spLocks noChangeArrowheads="1"/>
          </p:cNvSpPr>
          <p:nvPr/>
        </p:nvSpPr>
        <p:spPr bwMode="auto">
          <a:xfrm>
            <a:off x="21336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37278" name="Oval 62">
            <a:extLst>
              <a:ext uri="{FF2B5EF4-FFF2-40B4-BE49-F238E27FC236}">
                <a16:creationId xmlns:a16="http://schemas.microsoft.com/office/drawing/2014/main" id="{0330678A-33E9-473A-BAD6-AE6402A183DF}"/>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79" name="Text Box 63">
            <a:extLst>
              <a:ext uri="{FF2B5EF4-FFF2-40B4-BE49-F238E27FC236}">
                <a16:creationId xmlns:a16="http://schemas.microsoft.com/office/drawing/2014/main" id="{8CF9A07E-D829-4F0C-8B53-81D49CE222A7}"/>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37280" name="Oval 64">
            <a:extLst>
              <a:ext uri="{FF2B5EF4-FFF2-40B4-BE49-F238E27FC236}">
                <a16:creationId xmlns:a16="http://schemas.microsoft.com/office/drawing/2014/main" id="{77B55DB2-4D26-4697-A59B-56A53F793631}"/>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81" name="Text Box 65">
            <a:extLst>
              <a:ext uri="{FF2B5EF4-FFF2-40B4-BE49-F238E27FC236}">
                <a16:creationId xmlns:a16="http://schemas.microsoft.com/office/drawing/2014/main" id="{B4260D4E-E25C-49AB-A057-13B811324EA4}"/>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37282" name="Oval 66">
            <a:extLst>
              <a:ext uri="{FF2B5EF4-FFF2-40B4-BE49-F238E27FC236}">
                <a16:creationId xmlns:a16="http://schemas.microsoft.com/office/drawing/2014/main" id="{4D8C52D9-60F2-49D9-AF4B-249501B0E649}"/>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83" name="Text Box 67">
            <a:extLst>
              <a:ext uri="{FF2B5EF4-FFF2-40B4-BE49-F238E27FC236}">
                <a16:creationId xmlns:a16="http://schemas.microsoft.com/office/drawing/2014/main" id="{DF60DFC8-CFC2-4BAE-8116-3F88EAE9810D}"/>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37284" name="Oval 68">
            <a:extLst>
              <a:ext uri="{FF2B5EF4-FFF2-40B4-BE49-F238E27FC236}">
                <a16:creationId xmlns:a16="http://schemas.microsoft.com/office/drawing/2014/main" id="{006531A2-DCC8-466C-9151-E7A0BD5EFFF5}"/>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7285" name="Text Box 69">
            <a:extLst>
              <a:ext uri="{FF2B5EF4-FFF2-40B4-BE49-F238E27FC236}">
                <a16:creationId xmlns:a16="http://schemas.microsoft.com/office/drawing/2014/main" id="{4B497C04-5161-435F-B2BA-CDA9E839AF1A}"/>
              </a:ext>
            </a:extLst>
          </p:cNvPr>
          <p:cNvSpPr txBox="1">
            <a:spLocks noChangeArrowheads="1"/>
          </p:cNvSpPr>
          <p:nvPr/>
        </p:nvSpPr>
        <p:spPr bwMode="auto">
          <a:xfrm>
            <a:off x="6248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2" name="Group 2">
            <a:extLst>
              <a:ext uri="{FF2B5EF4-FFF2-40B4-BE49-F238E27FC236}">
                <a16:creationId xmlns:a16="http://schemas.microsoft.com/office/drawing/2014/main" id="{9DBC7C8E-1523-4FCE-9BED-D79F6FCF10BE}"/>
              </a:ext>
            </a:extLst>
          </p:cNvPr>
          <p:cNvGrpSpPr>
            <a:grpSpLocks/>
          </p:cNvGrpSpPr>
          <p:nvPr/>
        </p:nvGrpSpPr>
        <p:grpSpPr bwMode="auto">
          <a:xfrm>
            <a:off x="914400" y="1676400"/>
            <a:ext cx="5715000" cy="381000"/>
            <a:chOff x="768" y="624"/>
            <a:chExt cx="3600" cy="240"/>
          </a:xfrm>
        </p:grpSpPr>
        <p:sp>
          <p:nvSpPr>
            <p:cNvPr id="138243" name="Rectangle 3">
              <a:extLst>
                <a:ext uri="{FF2B5EF4-FFF2-40B4-BE49-F238E27FC236}">
                  <a16:creationId xmlns:a16="http://schemas.microsoft.com/office/drawing/2014/main" id="{1B4693B1-7CDB-444D-B6BB-66A1FE8E3F50}"/>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44" name="Line 4">
              <a:extLst>
                <a:ext uri="{FF2B5EF4-FFF2-40B4-BE49-F238E27FC236}">
                  <a16:creationId xmlns:a16="http://schemas.microsoft.com/office/drawing/2014/main" id="{4A5F5080-9144-4F9D-8DD1-F7B42C919680}"/>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45" name="Line 5">
              <a:extLst>
                <a:ext uri="{FF2B5EF4-FFF2-40B4-BE49-F238E27FC236}">
                  <a16:creationId xmlns:a16="http://schemas.microsoft.com/office/drawing/2014/main" id="{AD44FFC0-5B17-4860-B9B0-F0D7EFE81BDA}"/>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46" name="Line 6">
              <a:extLst>
                <a:ext uri="{FF2B5EF4-FFF2-40B4-BE49-F238E27FC236}">
                  <a16:creationId xmlns:a16="http://schemas.microsoft.com/office/drawing/2014/main" id="{D0DDC5FA-B941-4A6A-89E3-F590AB0BC271}"/>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47" name="Line 7">
              <a:extLst>
                <a:ext uri="{FF2B5EF4-FFF2-40B4-BE49-F238E27FC236}">
                  <a16:creationId xmlns:a16="http://schemas.microsoft.com/office/drawing/2014/main" id="{B90EA00D-CF86-441E-9BA8-3C4AE01B05AB}"/>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48" name="Line 8">
              <a:extLst>
                <a:ext uri="{FF2B5EF4-FFF2-40B4-BE49-F238E27FC236}">
                  <a16:creationId xmlns:a16="http://schemas.microsoft.com/office/drawing/2014/main" id="{E78B1E32-045E-443A-95C4-E145FEFA9F5D}"/>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49" name="Line 9">
              <a:extLst>
                <a:ext uri="{FF2B5EF4-FFF2-40B4-BE49-F238E27FC236}">
                  <a16:creationId xmlns:a16="http://schemas.microsoft.com/office/drawing/2014/main" id="{4691D305-39F4-4CBB-A757-20FB0A54DECE}"/>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0" name="Line 10">
              <a:extLst>
                <a:ext uri="{FF2B5EF4-FFF2-40B4-BE49-F238E27FC236}">
                  <a16:creationId xmlns:a16="http://schemas.microsoft.com/office/drawing/2014/main" id="{DDEA028E-3F07-46D8-921A-8E280EE77CA7}"/>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1" name="Line 11">
              <a:extLst>
                <a:ext uri="{FF2B5EF4-FFF2-40B4-BE49-F238E27FC236}">
                  <a16:creationId xmlns:a16="http://schemas.microsoft.com/office/drawing/2014/main" id="{2AE90B07-0696-481D-AFD7-BB02F7B5BCFC}"/>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2" name="Line 12">
              <a:extLst>
                <a:ext uri="{FF2B5EF4-FFF2-40B4-BE49-F238E27FC236}">
                  <a16:creationId xmlns:a16="http://schemas.microsoft.com/office/drawing/2014/main" id="{999B5066-756B-485C-A7B9-0ADDEEACADB6}"/>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3" name="Line 13">
              <a:extLst>
                <a:ext uri="{FF2B5EF4-FFF2-40B4-BE49-F238E27FC236}">
                  <a16:creationId xmlns:a16="http://schemas.microsoft.com/office/drawing/2014/main" id="{4CC3AB10-6C28-4F52-9856-78223448C665}"/>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4" name="Line 14">
              <a:extLst>
                <a:ext uri="{FF2B5EF4-FFF2-40B4-BE49-F238E27FC236}">
                  <a16:creationId xmlns:a16="http://schemas.microsoft.com/office/drawing/2014/main" id="{CC4A1855-446F-49E5-9281-560BB3C83F58}"/>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5" name="Line 15">
              <a:extLst>
                <a:ext uri="{FF2B5EF4-FFF2-40B4-BE49-F238E27FC236}">
                  <a16:creationId xmlns:a16="http://schemas.microsoft.com/office/drawing/2014/main" id="{9758A7B7-2892-4D8A-819F-495C3D55D45D}"/>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6" name="Line 16">
              <a:extLst>
                <a:ext uri="{FF2B5EF4-FFF2-40B4-BE49-F238E27FC236}">
                  <a16:creationId xmlns:a16="http://schemas.microsoft.com/office/drawing/2014/main" id="{61CE178C-0A70-4A70-8B6F-2C9FACE7AF8C}"/>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57" name="Line 17">
              <a:extLst>
                <a:ext uri="{FF2B5EF4-FFF2-40B4-BE49-F238E27FC236}">
                  <a16:creationId xmlns:a16="http://schemas.microsoft.com/office/drawing/2014/main" id="{5CBBE3BB-91FE-470B-BFF3-95EED43831AB}"/>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38258" name="Text Box 18">
            <a:extLst>
              <a:ext uri="{FF2B5EF4-FFF2-40B4-BE49-F238E27FC236}">
                <a16:creationId xmlns:a16="http://schemas.microsoft.com/office/drawing/2014/main" id="{650C6553-FAB8-447C-8771-B901C11FDF64}"/>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4     1    3  14   16   9  10    2   8    7</a:t>
            </a:r>
          </a:p>
        </p:txBody>
      </p:sp>
      <p:sp>
        <p:nvSpPr>
          <p:cNvPr id="138259" name="Text Box 19">
            <a:extLst>
              <a:ext uri="{FF2B5EF4-FFF2-40B4-BE49-F238E27FC236}">
                <a16:creationId xmlns:a16="http://schemas.microsoft.com/office/drawing/2014/main" id="{23A2C3EE-6543-4E02-ADB8-449895F373C5}"/>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38260" name="Oval 20">
            <a:extLst>
              <a:ext uri="{FF2B5EF4-FFF2-40B4-BE49-F238E27FC236}">
                <a16:creationId xmlns:a16="http://schemas.microsoft.com/office/drawing/2014/main" id="{A810DDAB-492B-42C4-BB58-DC6A4C27616F}"/>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61" name="Text Box 21">
            <a:extLst>
              <a:ext uri="{FF2B5EF4-FFF2-40B4-BE49-F238E27FC236}">
                <a16:creationId xmlns:a16="http://schemas.microsoft.com/office/drawing/2014/main" id="{F0EE7F83-B790-43D8-8770-21BA5642D0F9}"/>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8262" name="Text Box 22">
            <a:extLst>
              <a:ext uri="{FF2B5EF4-FFF2-40B4-BE49-F238E27FC236}">
                <a16:creationId xmlns:a16="http://schemas.microsoft.com/office/drawing/2014/main" id="{0A951297-A612-4A92-894D-F91D279C6FEE}"/>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38263" name="Oval 23">
            <a:extLst>
              <a:ext uri="{FF2B5EF4-FFF2-40B4-BE49-F238E27FC236}">
                <a16:creationId xmlns:a16="http://schemas.microsoft.com/office/drawing/2014/main" id="{DF253891-7F42-4909-AFBD-92C286E0AC02}"/>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64" name="Text Box 24">
            <a:extLst>
              <a:ext uri="{FF2B5EF4-FFF2-40B4-BE49-F238E27FC236}">
                <a16:creationId xmlns:a16="http://schemas.microsoft.com/office/drawing/2014/main" id="{6A0C28EC-C5C3-40F0-9023-0FEBAD00C1DF}"/>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8265" name="Text Box 25">
            <a:extLst>
              <a:ext uri="{FF2B5EF4-FFF2-40B4-BE49-F238E27FC236}">
                <a16:creationId xmlns:a16="http://schemas.microsoft.com/office/drawing/2014/main" id="{0EFEB0C3-B2D5-4D2A-8E69-AD003EBB6142}"/>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38266" name="Oval 26">
            <a:extLst>
              <a:ext uri="{FF2B5EF4-FFF2-40B4-BE49-F238E27FC236}">
                <a16:creationId xmlns:a16="http://schemas.microsoft.com/office/drawing/2014/main" id="{9BBAC32A-3438-40AA-B56C-7FD975D5868B}"/>
              </a:ext>
            </a:extLst>
          </p:cNvPr>
          <p:cNvSpPr>
            <a:spLocks noChangeArrowheads="1"/>
          </p:cNvSpPr>
          <p:nvPr/>
        </p:nvSpPr>
        <p:spPr bwMode="auto">
          <a:xfrm>
            <a:off x="53340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67" name="Text Box 27">
            <a:extLst>
              <a:ext uri="{FF2B5EF4-FFF2-40B4-BE49-F238E27FC236}">
                <a16:creationId xmlns:a16="http://schemas.microsoft.com/office/drawing/2014/main" id="{8E6E45D7-813B-4948-909F-99C08212979A}"/>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8268" name="Text Box 28">
            <a:extLst>
              <a:ext uri="{FF2B5EF4-FFF2-40B4-BE49-F238E27FC236}">
                <a16:creationId xmlns:a16="http://schemas.microsoft.com/office/drawing/2014/main" id="{674A72A5-818D-4E3F-921E-2DB3F2069DAD}"/>
              </a:ext>
            </a:extLst>
          </p:cNvPr>
          <p:cNvSpPr txBox="1">
            <a:spLocks noChangeArrowheads="1"/>
          </p:cNvSpPr>
          <p:nvPr/>
        </p:nvSpPr>
        <p:spPr bwMode="auto">
          <a:xfrm>
            <a:off x="54864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
        <p:nvSpPr>
          <p:cNvPr id="138269" name="Text Box 29">
            <a:extLst>
              <a:ext uri="{FF2B5EF4-FFF2-40B4-BE49-F238E27FC236}">
                <a16:creationId xmlns:a16="http://schemas.microsoft.com/office/drawing/2014/main" id="{4A19A48C-F0E9-4B7F-82AB-43995C0F0787}"/>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38271" name="Oval 31">
            <a:extLst>
              <a:ext uri="{FF2B5EF4-FFF2-40B4-BE49-F238E27FC236}">
                <a16:creationId xmlns:a16="http://schemas.microsoft.com/office/drawing/2014/main" id="{8DA057CE-B4FA-42EA-ACCB-B27692021A75}"/>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2" name="Text Box 32">
            <a:extLst>
              <a:ext uri="{FF2B5EF4-FFF2-40B4-BE49-F238E27FC236}">
                <a16:creationId xmlns:a16="http://schemas.microsoft.com/office/drawing/2014/main" id="{EF7EEA5A-01D2-4008-B8A4-E41B7FCCC4B2}"/>
              </a:ext>
            </a:extLst>
          </p:cNvPr>
          <p:cNvSpPr txBox="1">
            <a:spLocks noChangeArrowheads="1"/>
          </p:cNvSpPr>
          <p:nvPr/>
        </p:nvSpPr>
        <p:spPr bwMode="auto">
          <a:xfrm>
            <a:off x="26670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14</a:t>
            </a:r>
          </a:p>
        </p:txBody>
      </p:sp>
      <p:sp>
        <p:nvSpPr>
          <p:cNvPr id="138273" name="Line 33">
            <a:extLst>
              <a:ext uri="{FF2B5EF4-FFF2-40B4-BE49-F238E27FC236}">
                <a16:creationId xmlns:a16="http://schemas.microsoft.com/office/drawing/2014/main" id="{C8D66B79-BED7-4C8F-AE6C-8EDD3350236A}"/>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4" name="Line 34">
            <a:extLst>
              <a:ext uri="{FF2B5EF4-FFF2-40B4-BE49-F238E27FC236}">
                <a16:creationId xmlns:a16="http://schemas.microsoft.com/office/drawing/2014/main" id="{758D624A-7464-4E7E-95C9-8DB5450C7BB3}"/>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5" name="Line 35">
            <a:extLst>
              <a:ext uri="{FF2B5EF4-FFF2-40B4-BE49-F238E27FC236}">
                <a16:creationId xmlns:a16="http://schemas.microsoft.com/office/drawing/2014/main" id="{B553CC27-3DA7-4DB6-A9C4-1AD3D64AC58B}"/>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6" name="Line 36">
            <a:extLst>
              <a:ext uri="{FF2B5EF4-FFF2-40B4-BE49-F238E27FC236}">
                <a16:creationId xmlns:a16="http://schemas.microsoft.com/office/drawing/2014/main" id="{849648F6-97B9-4A75-8D60-EF90B08D1F54}"/>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7" name="Line 37">
            <a:extLst>
              <a:ext uri="{FF2B5EF4-FFF2-40B4-BE49-F238E27FC236}">
                <a16:creationId xmlns:a16="http://schemas.microsoft.com/office/drawing/2014/main" id="{D37DD3FA-B37E-474D-9E97-8AB08C6A5657}"/>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8" name="Line 38">
            <a:extLst>
              <a:ext uri="{FF2B5EF4-FFF2-40B4-BE49-F238E27FC236}">
                <a16:creationId xmlns:a16="http://schemas.microsoft.com/office/drawing/2014/main" id="{BCD943C2-459C-4D72-899D-6B95076AF68F}"/>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79" name="Line 39">
            <a:extLst>
              <a:ext uri="{FF2B5EF4-FFF2-40B4-BE49-F238E27FC236}">
                <a16:creationId xmlns:a16="http://schemas.microsoft.com/office/drawing/2014/main" id="{1CEB287F-4C2D-47DD-A80B-FA0BED6FD01D}"/>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80" name="Line 40">
            <a:extLst>
              <a:ext uri="{FF2B5EF4-FFF2-40B4-BE49-F238E27FC236}">
                <a16:creationId xmlns:a16="http://schemas.microsoft.com/office/drawing/2014/main" id="{0E8E583E-8162-4E15-BFEA-3D0F0A058AC7}"/>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81" name="Line 41">
            <a:extLst>
              <a:ext uri="{FF2B5EF4-FFF2-40B4-BE49-F238E27FC236}">
                <a16:creationId xmlns:a16="http://schemas.microsoft.com/office/drawing/2014/main" id="{AE371962-B8FD-49CB-8BDA-F049348DEB07}"/>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82" name="Oval 42">
            <a:extLst>
              <a:ext uri="{FF2B5EF4-FFF2-40B4-BE49-F238E27FC236}">
                <a16:creationId xmlns:a16="http://schemas.microsoft.com/office/drawing/2014/main" id="{8C662BF3-8AFA-4BD5-AE21-6A6D986F0FAE}"/>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83" name="Text Box 43">
            <a:extLst>
              <a:ext uri="{FF2B5EF4-FFF2-40B4-BE49-F238E27FC236}">
                <a16:creationId xmlns:a16="http://schemas.microsoft.com/office/drawing/2014/main" id="{27FFC184-4733-463E-BDA1-D9A65168D3DD}"/>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2</a:t>
            </a:r>
          </a:p>
        </p:txBody>
      </p:sp>
      <p:sp>
        <p:nvSpPr>
          <p:cNvPr id="138298" name="Line 58">
            <a:extLst>
              <a:ext uri="{FF2B5EF4-FFF2-40B4-BE49-F238E27FC236}">
                <a16:creationId xmlns:a16="http://schemas.microsoft.com/office/drawing/2014/main" id="{032D3282-25A8-40A5-B262-E963AA1C972F}"/>
              </a:ext>
            </a:extLst>
          </p:cNvPr>
          <p:cNvSpPr>
            <a:spLocks noChangeShapeType="1"/>
          </p:cNvSpPr>
          <p:nvPr/>
        </p:nvSpPr>
        <p:spPr bwMode="auto">
          <a:xfrm>
            <a:off x="2286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299" name="Text Box 59">
            <a:extLst>
              <a:ext uri="{FF2B5EF4-FFF2-40B4-BE49-F238E27FC236}">
                <a16:creationId xmlns:a16="http://schemas.microsoft.com/office/drawing/2014/main" id="{4D1DD409-E84E-48FE-91B7-786A8EAAA86D}"/>
              </a:ext>
            </a:extLst>
          </p:cNvPr>
          <p:cNvSpPr txBox="1">
            <a:spLocks noChangeArrowheads="1"/>
          </p:cNvSpPr>
          <p:nvPr/>
        </p:nvSpPr>
        <p:spPr bwMode="auto">
          <a:xfrm>
            <a:off x="18288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38300" name="Oval 60">
            <a:extLst>
              <a:ext uri="{FF2B5EF4-FFF2-40B4-BE49-F238E27FC236}">
                <a16:creationId xmlns:a16="http://schemas.microsoft.com/office/drawing/2014/main" id="{A44318F5-B5F1-427A-9415-5DAEB923EC29}"/>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301" name="Text Box 61">
            <a:extLst>
              <a:ext uri="{FF2B5EF4-FFF2-40B4-BE49-F238E27FC236}">
                <a16:creationId xmlns:a16="http://schemas.microsoft.com/office/drawing/2014/main" id="{E64B9A8A-7EF3-40B2-889C-96080EA1C941}"/>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38302" name="Oval 62">
            <a:extLst>
              <a:ext uri="{FF2B5EF4-FFF2-40B4-BE49-F238E27FC236}">
                <a16:creationId xmlns:a16="http://schemas.microsoft.com/office/drawing/2014/main" id="{B30DAC65-6C7F-4059-B46C-A6F2C2D00D7D}"/>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303" name="Text Box 63">
            <a:extLst>
              <a:ext uri="{FF2B5EF4-FFF2-40B4-BE49-F238E27FC236}">
                <a16:creationId xmlns:a16="http://schemas.microsoft.com/office/drawing/2014/main" id="{F2140637-2841-4A68-BF16-B700C4BC5068}"/>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38304" name="Oval 64">
            <a:extLst>
              <a:ext uri="{FF2B5EF4-FFF2-40B4-BE49-F238E27FC236}">
                <a16:creationId xmlns:a16="http://schemas.microsoft.com/office/drawing/2014/main" id="{BB25DA2D-1464-4A56-A707-D8D32D211D5F}"/>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305" name="Text Box 65">
            <a:extLst>
              <a:ext uri="{FF2B5EF4-FFF2-40B4-BE49-F238E27FC236}">
                <a16:creationId xmlns:a16="http://schemas.microsoft.com/office/drawing/2014/main" id="{CFE4BC00-1A86-427A-A84C-AA78BAA7B609}"/>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38306" name="Oval 66">
            <a:extLst>
              <a:ext uri="{FF2B5EF4-FFF2-40B4-BE49-F238E27FC236}">
                <a16:creationId xmlns:a16="http://schemas.microsoft.com/office/drawing/2014/main" id="{9ED891B5-1A4A-4705-BA57-BD2C9C9B198A}"/>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307" name="Text Box 67">
            <a:extLst>
              <a:ext uri="{FF2B5EF4-FFF2-40B4-BE49-F238E27FC236}">
                <a16:creationId xmlns:a16="http://schemas.microsoft.com/office/drawing/2014/main" id="{B5770269-EFA3-4B06-9CF3-E63A7DA82CE7}"/>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38308" name="Oval 68">
            <a:extLst>
              <a:ext uri="{FF2B5EF4-FFF2-40B4-BE49-F238E27FC236}">
                <a16:creationId xmlns:a16="http://schemas.microsoft.com/office/drawing/2014/main" id="{6B7139D3-0021-4475-A851-B763CC5CC3B7}"/>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38309" name="Text Box 69">
            <a:extLst>
              <a:ext uri="{FF2B5EF4-FFF2-40B4-BE49-F238E27FC236}">
                <a16:creationId xmlns:a16="http://schemas.microsoft.com/office/drawing/2014/main" id="{BEF89601-6A4B-437C-9C80-13B1ADC96551}"/>
              </a:ext>
            </a:extLst>
          </p:cNvPr>
          <p:cNvSpPr txBox="1">
            <a:spLocks noChangeArrowheads="1"/>
          </p:cNvSpPr>
          <p:nvPr/>
        </p:nvSpPr>
        <p:spPr bwMode="auto">
          <a:xfrm>
            <a:off x="6248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14" name="Group 2">
            <a:extLst>
              <a:ext uri="{FF2B5EF4-FFF2-40B4-BE49-F238E27FC236}">
                <a16:creationId xmlns:a16="http://schemas.microsoft.com/office/drawing/2014/main" id="{2E981CD3-EAFC-4264-B61F-A2435D92D6C0}"/>
              </a:ext>
            </a:extLst>
          </p:cNvPr>
          <p:cNvGrpSpPr>
            <a:grpSpLocks/>
          </p:cNvGrpSpPr>
          <p:nvPr/>
        </p:nvGrpSpPr>
        <p:grpSpPr bwMode="auto">
          <a:xfrm>
            <a:off x="914400" y="1676400"/>
            <a:ext cx="5715000" cy="381000"/>
            <a:chOff x="768" y="624"/>
            <a:chExt cx="3600" cy="240"/>
          </a:xfrm>
        </p:grpSpPr>
        <p:sp>
          <p:nvSpPr>
            <p:cNvPr id="141315" name="Rectangle 3">
              <a:extLst>
                <a:ext uri="{FF2B5EF4-FFF2-40B4-BE49-F238E27FC236}">
                  <a16:creationId xmlns:a16="http://schemas.microsoft.com/office/drawing/2014/main" id="{073427C5-AC22-418C-9C4E-4CF146857477}"/>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16" name="Line 4">
              <a:extLst>
                <a:ext uri="{FF2B5EF4-FFF2-40B4-BE49-F238E27FC236}">
                  <a16:creationId xmlns:a16="http://schemas.microsoft.com/office/drawing/2014/main" id="{ACCCE706-808C-4F34-80F5-F6E655BDA307}"/>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17" name="Line 5">
              <a:extLst>
                <a:ext uri="{FF2B5EF4-FFF2-40B4-BE49-F238E27FC236}">
                  <a16:creationId xmlns:a16="http://schemas.microsoft.com/office/drawing/2014/main" id="{E0207465-9AEF-4F98-9239-2E8D528C3271}"/>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18" name="Line 6">
              <a:extLst>
                <a:ext uri="{FF2B5EF4-FFF2-40B4-BE49-F238E27FC236}">
                  <a16:creationId xmlns:a16="http://schemas.microsoft.com/office/drawing/2014/main" id="{70DB253F-913E-423A-B672-19E11E55A1FB}"/>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19" name="Line 7">
              <a:extLst>
                <a:ext uri="{FF2B5EF4-FFF2-40B4-BE49-F238E27FC236}">
                  <a16:creationId xmlns:a16="http://schemas.microsoft.com/office/drawing/2014/main" id="{74A437BC-8458-4523-95A8-9490F79A1FB0}"/>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0" name="Line 8">
              <a:extLst>
                <a:ext uri="{FF2B5EF4-FFF2-40B4-BE49-F238E27FC236}">
                  <a16:creationId xmlns:a16="http://schemas.microsoft.com/office/drawing/2014/main" id="{3BF1F8E1-5743-4030-A724-4FF7B4556EFB}"/>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1" name="Line 9">
              <a:extLst>
                <a:ext uri="{FF2B5EF4-FFF2-40B4-BE49-F238E27FC236}">
                  <a16:creationId xmlns:a16="http://schemas.microsoft.com/office/drawing/2014/main" id="{E49D7498-3095-41C2-BCD3-59F2B89C08B6}"/>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2" name="Line 10">
              <a:extLst>
                <a:ext uri="{FF2B5EF4-FFF2-40B4-BE49-F238E27FC236}">
                  <a16:creationId xmlns:a16="http://schemas.microsoft.com/office/drawing/2014/main" id="{BCF33051-8C8D-4A0E-9043-259AD84D3A11}"/>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3" name="Line 11">
              <a:extLst>
                <a:ext uri="{FF2B5EF4-FFF2-40B4-BE49-F238E27FC236}">
                  <a16:creationId xmlns:a16="http://schemas.microsoft.com/office/drawing/2014/main" id="{513632F7-377D-49E8-8E71-C9217551BEDA}"/>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4" name="Line 12">
              <a:extLst>
                <a:ext uri="{FF2B5EF4-FFF2-40B4-BE49-F238E27FC236}">
                  <a16:creationId xmlns:a16="http://schemas.microsoft.com/office/drawing/2014/main" id="{C7FC4E67-E4C9-4C23-AAE6-0FBAEFF31E64}"/>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5" name="Line 13">
              <a:extLst>
                <a:ext uri="{FF2B5EF4-FFF2-40B4-BE49-F238E27FC236}">
                  <a16:creationId xmlns:a16="http://schemas.microsoft.com/office/drawing/2014/main" id="{8ECD3EE8-752A-40C1-873B-ABF050BA54AF}"/>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6" name="Line 14">
              <a:extLst>
                <a:ext uri="{FF2B5EF4-FFF2-40B4-BE49-F238E27FC236}">
                  <a16:creationId xmlns:a16="http://schemas.microsoft.com/office/drawing/2014/main" id="{C86DF25E-0B7E-44A8-9BCF-675A6297B8D3}"/>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7" name="Line 15">
              <a:extLst>
                <a:ext uri="{FF2B5EF4-FFF2-40B4-BE49-F238E27FC236}">
                  <a16:creationId xmlns:a16="http://schemas.microsoft.com/office/drawing/2014/main" id="{75EBB12B-BAE0-4416-8499-EE886281C7C7}"/>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8" name="Line 16">
              <a:extLst>
                <a:ext uri="{FF2B5EF4-FFF2-40B4-BE49-F238E27FC236}">
                  <a16:creationId xmlns:a16="http://schemas.microsoft.com/office/drawing/2014/main" id="{5DC49F1E-A080-4F1B-AF76-A74858CAC023}"/>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29" name="Line 17">
              <a:extLst>
                <a:ext uri="{FF2B5EF4-FFF2-40B4-BE49-F238E27FC236}">
                  <a16:creationId xmlns:a16="http://schemas.microsoft.com/office/drawing/2014/main" id="{335F0E2D-D8C9-456D-A9F3-B0DEF2040737}"/>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41330" name="Text Box 18">
            <a:extLst>
              <a:ext uri="{FF2B5EF4-FFF2-40B4-BE49-F238E27FC236}">
                <a16:creationId xmlns:a16="http://schemas.microsoft.com/office/drawing/2014/main" id="{9EE54B3F-3EB5-433B-ADF9-00AD2A05C7AA}"/>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4     1    3  14   16   9  10    2   8    7</a:t>
            </a:r>
          </a:p>
        </p:txBody>
      </p:sp>
      <p:sp>
        <p:nvSpPr>
          <p:cNvPr id="141331" name="Text Box 19">
            <a:extLst>
              <a:ext uri="{FF2B5EF4-FFF2-40B4-BE49-F238E27FC236}">
                <a16:creationId xmlns:a16="http://schemas.microsoft.com/office/drawing/2014/main" id="{86E04391-4BF8-4AC5-AD22-8BC182070148}"/>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41332" name="Oval 20">
            <a:extLst>
              <a:ext uri="{FF2B5EF4-FFF2-40B4-BE49-F238E27FC236}">
                <a16:creationId xmlns:a16="http://schemas.microsoft.com/office/drawing/2014/main" id="{7FE8EA91-FCF8-47CA-A7B2-292B6EC24177}"/>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33" name="Text Box 21">
            <a:extLst>
              <a:ext uri="{FF2B5EF4-FFF2-40B4-BE49-F238E27FC236}">
                <a16:creationId xmlns:a16="http://schemas.microsoft.com/office/drawing/2014/main" id="{1701D3E3-D588-4E7E-9F05-4D09658AD934}"/>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1334" name="Text Box 22">
            <a:extLst>
              <a:ext uri="{FF2B5EF4-FFF2-40B4-BE49-F238E27FC236}">
                <a16:creationId xmlns:a16="http://schemas.microsoft.com/office/drawing/2014/main" id="{F3002E5F-4753-4D33-BE11-0C2DC3CC1CA3}"/>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41335" name="Oval 23">
            <a:extLst>
              <a:ext uri="{FF2B5EF4-FFF2-40B4-BE49-F238E27FC236}">
                <a16:creationId xmlns:a16="http://schemas.microsoft.com/office/drawing/2014/main" id="{1259A8F6-7B88-4295-916D-74C81A3C2987}"/>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36" name="Text Box 24">
            <a:extLst>
              <a:ext uri="{FF2B5EF4-FFF2-40B4-BE49-F238E27FC236}">
                <a16:creationId xmlns:a16="http://schemas.microsoft.com/office/drawing/2014/main" id="{6C8CB485-E4E7-4C6E-BB5F-E3BA14524E96}"/>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1337" name="Text Box 25">
            <a:extLst>
              <a:ext uri="{FF2B5EF4-FFF2-40B4-BE49-F238E27FC236}">
                <a16:creationId xmlns:a16="http://schemas.microsoft.com/office/drawing/2014/main" id="{E92EA3F6-789B-4CD6-A7B4-55084D19A58B}"/>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1338" name="Oval 26">
            <a:extLst>
              <a:ext uri="{FF2B5EF4-FFF2-40B4-BE49-F238E27FC236}">
                <a16:creationId xmlns:a16="http://schemas.microsoft.com/office/drawing/2014/main" id="{1E11F005-02FF-46D3-8195-3DCCEBD4F1DD}"/>
              </a:ext>
            </a:extLst>
          </p:cNvPr>
          <p:cNvSpPr>
            <a:spLocks noChangeArrowheads="1"/>
          </p:cNvSpPr>
          <p:nvPr/>
        </p:nvSpPr>
        <p:spPr bwMode="auto">
          <a:xfrm>
            <a:off x="53340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39" name="Text Box 27">
            <a:extLst>
              <a:ext uri="{FF2B5EF4-FFF2-40B4-BE49-F238E27FC236}">
                <a16:creationId xmlns:a16="http://schemas.microsoft.com/office/drawing/2014/main" id="{B140E402-474C-4827-AF12-27B3652AB86B}"/>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1340" name="Text Box 28">
            <a:extLst>
              <a:ext uri="{FF2B5EF4-FFF2-40B4-BE49-F238E27FC236}">
                <a16:creationId xmlns:a16="http://schemas.microsoft.com/office/drawing/2014/main" id="{BC23C45A-FB19-4EFE-A2E2-B815DE7ABAD7}"/>
              </a:ext>
            </a:extLst>
          </p:cNvPr>
          <p:cNvSpPr txBox="1">
            <a:spLocks noChangeArrowheads="1"/>
          </p:cNvSpPr>
          <p:nvPr/>
        </p:nvSpPr>
        <p:spPr bwMode="auto">
          <a:xfrm>
            <a:off x="54864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sp>
        <p:nvSpPr>
          <p:cNvPr id="141341" name="Text Box 29">
            <a:extLst>
              <a:ext uri="{FF2B5EF4-FFF2-40B4-BE49-F238E27FC236}">
                <a16:creationId xmlns:a16="http://schemas.microsoft.com/office/drawing/2014/main" id="{0E97312C-8A47-4B96-AF29-81FE2424E634}"/>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1342" name="Oval 30">
            <a:extLst>
              <a:ext uri="{FF2B5EF4-FFF2-40B4-BE49-F238E27FC236}">
                <a16:creationId xmlns:a16="http://schemas.microsoft.com/office/drawing/2014/main" id="{E8857D7F-8CE6-48CD-A8C9-25CC7EBAA4FE}"/>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43" name="Text Box 31">
            <a:extLst>
              <a:ext uri="{FF2B5EF4-FFF2-40B4-BE49-F238E27FC236}">
                <a16:creationId xmlns:a16="http://schemas.microsoft.com/office/drawing/2014/main" id="{D33725E0-44FA-47B8-9E1F-F7DF631FC9F6}"/>
              </a:ext>
            </a:extLst>
          </p:cNvPr>
          <p:cNvSpPr txBox="1">
            <a:spLocks noChangeArrowheads="1"/>
          </p:cNvSpPr>
          <p:nvPr/>
        </p:nvSpPr>
        <p:spPr bwMode="auto">
          <a:xfrm>
            <a:off x="26670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41344" name="Line 32">
            <a:extLst>
              <a:ext uri="{FF2B5EF4-FFF2-40B4-BE49-F238E27FC236}">
                <a16:creationId xmlns:a16="http://schemas.microsoft.com/office/drawing/2014/main" id="{49E51CAE-AB45-4C7F-8F25-15A621B58562}"/>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45" name="Line 33">
            <a:extLst>
              <a:ext uri="{FF2B5EF4-FFF2-40B4-BE49-F238E27FC236}">
                <a16:creationId xmlns:a16="http://schemas.microsoft.com/office/drawing/2014/main" id="{A5178BA2-94A2-4951-AF9E-4FD0643379F2}"/>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46" name="Line 34">
            <a:extLst>
              <a:ext uri="{FF2B5EF4-FFF2-40B4-BE49-F238E27FC236}">
                <a16:creationId xmlns:a16="http://schemas.microsoft.com/office/drawing/2014/main" id="{F17FE496-28DD-4241-9398-C50A1258335F}"/>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47" name="Line 35">
            <a:extLst>
              <a:ext uri="{FF2B5EF4-FFF2-40B4-BE49-F238E27FC236}">
                <a16:creationId xmlns:a16="http://schemas.microsoft.com/office/drawing/2014/main" id="{F0AE0307-7FFC-4D4A-88A6-04FAE505A1B9}"/>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48" name="Line 36">
            <a:extLst>
              <a:ext uri="{FF2B5EF4-FFF2-40B4-BE49-F238E27FC236}">
                <a16:creationId xmlns:a16="http://schemas.microsoft.com/office/drawing/2014/main" id="{6919639A-1AB1-4FFE-A196-7AAAA6391AA4}"/>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49" name="Line 37">
            <a:extLst>
              <a:ext uri="{FF2B5EF4-FFF2-40B4-BE49-F238E27FC236}">
                <a16:creationId xmlns:a16="http://schemas.microsoft.com/office/drawing/2014/main" id="{177FD1CC-E758-4BCB-A867-6980537F7908}"/>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0" name="Line 38">
            <a:extLst>
              <a:ext uri="{FF2B5EF4-FFF2-40B4-BE49-F238E27FC236}">
                <a16:creationId xmlns:a16="http://schemas.microsoft.com/office/drawing/2014/main" id="{58A3C485-9412-489C-9A73-2DFCF0D7D31A}"/>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1" name="Line 39">
            <a:extLst>
              <a:ext uri="{FF2B5EF4-FFF2-40B4-BE49-F238E27FC236}">
                <a16:creationId xmlns:a16="http://schemas.microsoft.com/office/drawing/2014/main" id="{4F1258E8-D3D3-45AF-BD99-67DB083103F3}"/>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2" name="Line 40">
            <a:extLst>
              <a:ext uri="{FF2B5EF4-FFF2-40B4-BE49-F238E27FC236}">
                <a16:creationId xmlns:a16="http://schemas.microsoft.com/office/drawing/2014/main" id="{90E1E8A0-82CD-490F-ACE3-23C4C3C08906}"/>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3" name="Oval 41">
            <a:extLst>
              <a:ext uri="{FF2B5EF4-FFF2-40B4-BE49-F238E27FC236}">
                <a16:creationId xmlns:a16="http://schemas.microsoft.com/office/drawing/2014/main" id="{4A754B7C-D73B-4D1C-8F85-42E4660098E0}"/>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4" name="Text Box 42">
            <a:extLst>
              <a:ext uri="{FF2B5EF4-FFF2-40B4-BE49-F238E27FC236}">
                <a16:creationId xmlns:a16="http://schemas.microsoft.com/office/drawing/2014/main" id="{C8B7AADE-1ADB-4437-BC69-DDDF027983C6}"/>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sp>
        <p:nvSpPr>
          <p:cNvPr id="141356" name="Line 44">
            <a:extLst>
              <a:ext uri="{FF2B5EF4-FFF2-40B4-BE49-F238E27FC236}">
                <a16:creationId xmlns:a16="http://schemas.microsoft.com/office/drawing/2014/main" id="{F26206E3-EAA1-4DA8-8FA4-9DB0439F1362}"/>
              </a:ext>
            </a:extLst>
          </p:cNvPr>
          <p:cNvSpPr>
            <a:spLocks noChangeShapeType="1"/>
          </p:cNvSpPr>
          <p:nvPr/>
        </p:nvSpPr>
        <p:spPr bwMode="auto">
          <a:xfrm>
            <a:off x="1905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7" name="Text Box 45">
            <a:extLst>
              <a:ext uri="{FF2B5EF4-FFF2-40B4-BE49-F238E27FC236}">
                <a16:creationId xmlns:a16="http://schemas.microsoft.com/office/drawing/2014/main" id="{8C2B9A0E-ABF2-4977-84FC-89861C5D91FC}"/>
              </a:ext>
            </a:extLst>
          </p:cNvPr>
          <p:cNvSpPr txBox="1">
            <a:spLocks noChangeArrowheads="1"/>
          </p:cNvSpPr>
          <p:nvPr/>
        </p:nvSpPr>
        <p:spPr bwMode="auto">
          <a:xfrm>
            <a:off x="14478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41358" name="Oval 46">
            <a:extLst>
              <a:ext uri="{FF2B5EF4-FFF2-40B4-BE49-F238E27FC236}">
                <a16:creationId xmlns:a16="http://schemas.microsoft.com/office/drawing/2014/main" id="{34AB6CEB-8220-43CA-9EB7-F8AE4E8358A7}"/>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59" name="Text Box 47">
            <a:extLst>
              <a:ext uri="{FF2B5EF4-FFF2-40B4-BE49-F238E27FC236}">
                <a16:creationId xmlns:a16="http://schemas.microsoft.com/office/drawing/2014/main" id="{8A382838-2BAB-4652-999B-2F3DF7F7696C}"/>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41360" name="Oval 48">
            <a:extLst>
              <a:ext uri="{FF2B5EF4-FFF2-40B4-BE49-F238E27FC236}">
                <a16:creationId xmlns:a16="http://schemas.microsoft.com/office/drawing/2014/main" id="{4A4CD7FE-42AF-4CBD-A334-FBAC28EE8ED8}"/>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61" name="Text Box 49">
            <a:extLst>
              <a:ext uri="{FF2B5EF4-FFF2-40B4-BE49-F238E27FC236}">
                <a16:creationId xmlns:a16="http://schemas.microsoft.com/office/drawing/2014/main" id="{0955BB97-DCB4-4927-A082-A28514E57C70}"/>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41362" name="Oval 50">
            <a:extLst>
              <a:ext uri="{FF2B5EF4-FFF2-40B4-BE49-F238E27FC236}">
                <a16:creationId xmlns:a16="http://schemas.microsoft.com/office/drawing/2014/main" id="{56DC1F7B-15AB-437A-9170-222070FBE57D}"/>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63" name="Text Box 51">
            <a:extLst>
              <a:ext uri="{FF2B5EF4-FFF2-40B4-BE49-F238E27FC236}">
                <a16:creationId xmlns:a16="http://schemas.microsoft.com/office/drawing/2014/main" id="{2FCEC7BE-5C91-49AB-ACA3-5475FE6B43FB}"/>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41364" name="Oval 52">
            <a:extLst>
              <a:ext uri="{FF2B5EF4-FFF2-40B4-BE49-F238E27FC236}">
                <a16:creationId xmlns:a16="http://schemas.microsoft.com/office/drawing/2014/main" id="{F0CC6E4D-FFA8-4048-82A2-4B9AB75F868C}"/>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65" name="Text Box 53">
            <a:extLst>
              <a:ext uri="{FF2B5EF4-FFF2-40B4-BE49-F238E27FC236}">
                <a16:creationId xmlns:a16="http://schemas.microsoft.com/office/drawing/2014/main" id="{AA1739FC-0F3C-4E13-B57B-D880A9801C6A}"/>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41366" name="Oval 54">
            <a:extLst>
              <a:ext uri="{FF2B5EF4-FFF2-40B4-BE49-F238E27FC236}">
                <a16:creationId xmlns:a16="http://schemas.microsoft.com/office/drawing/2014/main" id="{63F1286E-640F-4AD6-9648-0C223C052A0C}"/>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1367" name="Text Box 55">
            <a:extLst>
              <a:ext uri="{FF2B5EF4-FFF2-40B4-BE49-F238E27FC236}">
                <a16:creationId xmlns:a16="http://schemas.microsoft.com/office/drawing/2014/main" id="{F6FF2F56-8686-48BB-A512-5DD812D4262B}"/>
              </a:ext>
            </a:extLst>
          </p:cNvPr>
          <p:cNvSpPr txBox="1">
            <a:spLocks noChangeArrowheads="1"/>
          </p:cNvSpPr>
          <p:nvPr/>
        </p:nvSpPr>
        <p:spPr bwMode="auto">
          <a:xfrm>
            <a:off x="6248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2">
            <a:extLst>
              <a:ext uri="{FF2B5EF4-FFF2-40B4-BE49-F238E27FC236}">
                <a16:creationId xmlns:a16="http://schemas.microsoft.com/office/drawing/2014/main" id="{C266279C-31ED-4400-918D-282BEE8FD27C}"/>
              </a:ext>
            </a:extLst>
          </p:cNvPr>
          <p:cNvGrpSpPr>
            <a:grpSpLocks/>
          </p:cNvGrpSpPr>
          <p:nvPr/>
        </p:nvGrpSpPr>
        <p:grpSpPr bwMode="auto">
          <a:xfrm>
            <a:off x="914400" y="1676400"/>
            <a:ext cx="5715000" cy="381000"/>
            <a:chOff x="768" y="624"/>
            <a:chExt cx="3600" cy="240"/>
          </a:xfrm>
        </p:grpSpPr>
        <p:sp>
          <p:nvSpPr>
            <p:cNvPr id="142339" name="Rectangle 3">
              <a:extLst>
                <a:ext uri="{FF2B5EF4-FFF2-40B4-BE49-F238E27FC236}">
                  <a16:creationId xmlns:a16="http://schemas.microsoft.com/office/drawing/2014/main" id="{5DF9D381-E2B1-44AE-8AB9-73E4D77B5E8A}"/>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0" name="Line 4">
              <a:extLst>
                <a:ext uri="{FF2B5EF4-FFF2-40B4-BE49-F238E27FC236}">
                  <a16:creationId xmlns:a16="http://schemas.microsoft.com/office/drawing/2014/main" id="{4E6B959E-C582-4169-8E2D-7E44C10B96D6}"/>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1" name="Line 5">
              <a:extLst>
                <a:ext uri="{FF2B5EF4-FFF2-40B4-BE49-F238E27FC236}">
                  <a16:creationId xmlns:a16="http://schemas.microsoft.com/office/drawing/2014/main" id="{0BDFFD39-FC19-4C54-B799-8E82199FEC73}"/>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2" name="Line 6">
              <a:extLst>
                <a:ext uri="{FF2B5EF4-FFF2-40B4-BE49-F238E27FC236}">
                  <a16:creationId xmlns:a16="http://schemas.microsoft.com/office/drawing/2014/main" id="{773A7072-CF0D-4C27-953C-68E40AD595F8}"/>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3" name="Line 7">
              <a:extLst>
                <a:ext uri="{FF2B5EF4-FFF2-40B4-BE49-F238E27FC236}">
                  <a16:creationId xmlns:a16="http://schemas.microsoft.com/office/drawing/2014/main" id="{B22C1AC2-4307-4CEF-9100-14749FE89697}"/>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4" name="Line 8">
              <a:extLst>
                <a:ext uri="{FF2B5EF4-FFF2-40B4-BE49-F238E27FC236}">
                  <a16:creationId xmlns:a16="http://schemas.microsoft.com/office/drawing/2014/main" id="{3EE9E33F-FA37-4CD6-9F56-36DF5128DC7A}"/>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5" name="Line 9">
              <a:extLst>
                <a:ext uri="{FF2B5EF4-FFF2-40B4-BE49-F238E27FC236}">
                  <a16:creationId xmlns:a16="http://schemas.microsoft.com/office/drawing/2014/main" id="{440268E2-E2DF-4AD3-8CAC-17B5407729B7}"/>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6" name="Line 10">
              <a:extLst>
                <a:ext uri="{FF2B5EF4-FFF2-40B4-BE49-F238E27FC236}">
                  <a16:creationId xmlns:a16="http://schemas.microsoft.com/office/drawing/2014/main" id="{278694EC-62B5-452A-9F50-4DD2921F548C}"/>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7" name="Line 11">
              <a:extLst>
                <a:ext uri="{FF2B5EF4-FFF2-40B4-BE49-F238E27FC236}">
                  <a16:creationId xmlns:a16="http://schemas.microsoft.com/office/drawing/2014/main" id="{C7440C88-337A-45DA-9660-553D831484D1}"/>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8" name="Line 12">
              <a:extLst>
                <a:ext uri="{FF2B5EF4-FFF2-40B4-BE49-F238E27FC236}">
                  <a16:creationId xmlns:a16="http://schemas.microsoft.com/office/drawing/2014/main" id="{4C6D5790-4E46-4AEC-B34D-88B18F647642}"/>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49" name="Line 13">
              <a:extLst>
                <a:ext uri="{FF2B5EF4-FFF2-40B4-BE49-F238E27FC236}">
                  <a16:creationId xmlns:a16="http://schemas.microsoft.com/office/drawing/2014/main" id="{B21E7A45-7A68-41AE-9FA1-6A6F19D17632}"/>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50" name="Line 14">
              <a:extLst>
                <a:ext uri="{FF2B5EF4-FFF2-40B4-BE49-F238E27FC236}">
                  <a16:creationId xmlns:a16="http://schemas.microsoft.com/office/drawing/2014/main" id="{0F85CACF-7370-4E64-8ADC-494C4F8AA040}"/>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51" name="Line 15">
              <a:extLst>
                <a:ext uri="{FF2B5EF4-FFF2-40B4-BE49-F238E27FC236}">
                  <a16:creationId xmlns:a16="http://schemas.microsoft.com/office/drawing/2014/main" id="{C687B38F-7B80-4871-BEEA-6E2D3F5D48B6}"/>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52" name="Line 16">
              <a:extLst>
                <a:ext uri="{FF2B5EF4-FFF2-40B4-BE49-F238E27FC236}">
                  <a16:creationId xmlns:a16="http://schemas.microsoft.com/office/drawing/2014/main" id="{ABA3294B-629C-4404-A4A8-7DA58A4A9B92}"/>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53" name="Line 17">
              <a:extLst>
                <a:ext uri="{FF2B5EF4-FFF2-40B4-BE49-F238E27FC236}">
                  <a16:creationId xmlns:a16="http://schemas.microsoft.com/office/drawing/2014/main" id="{B2B6C7BB-6DBD-41B3-84FC-78E342151EC4}"/>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42354" name="Text Box 18">
            <a:extLst>
              <a:ext uri="{FF2B5EF4-FFF2-40B4-BE49-F238E27FC236}">
                <a16:creationId xmlns:a16="http://schemas.microsoft.com/office/drawing/2014/main" id="{66FD4E9C-8436-4B79-975D-3141F58EB78F}"/>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4     1   10  14  16   9    3    2   8    7</a:t>
            </a:r>
          </a:p>
        </p:txBody>
      </p:sp>
      <p:sp>
        <p:nvSpPr>
          <p:cNvPr id="142355" name="Text Box 19">
            <a:extLst>
              <a:ext uri="{FF2B5EF4-FFF2-40B4-BE49-F238E27FC236}">
                <a16:creationId xmlns:a16="http://schemas.microsoft.com/office/drawing/2014/main" id="{C59CE24C-C7BC-470A-8CF1-71DCB51E4FA1}"/>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42356" name="Oval 20">
            <a:extLst>
              <a:ext uri="{FF2B5EF4-FFF2-40B4-BE49-F238E27FC236}">
                <a16:creationId xmlns:a16="http://schemas.microsoft.com/office/drawing/2014/main" id="{7A75A7B2-8381-48B2-8C5B-066A3CB74A4D}"/>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57" name="Text Box 21">
            <a:extLst>
              <a:ext uri="{FF2B5EF4-FFF2-40B4-BE49-F238E27FC236}">
                <a16:creationId xmlns:a16="http://schemas.microsoft.com/office/drawing/2014/main" id="{E58D98A3-5CCB-433A-940D-2BF350C530A0}"/>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2358" name="Text Box 22">
            <a:extLst>
              <a:ext uri="{FF2B5EF4-FFF2-40B4-BE49-F238E27FC236}">
                <a16:creationId xmlns:a16="http://schemas.microsoft.com/office/drawing/2014/main" id="{11217F34-D27A-4C3B-8A47-9D3A5ACFBEB3}"/>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42359" name="Oval 23">
            <a:extLst>
              <a:ext uri="{FF2B5EF4-FFF2-40B4-BE49-F238E27FC236}">
                <a16:creationId xmlns:a16="http://schemas.microsoft.com/office/drawing/2014/main" id="{7A87833F-7C3E-42FD-9D4B-BC7C9B8A6E59}"/>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60" name="Text Box 24">
            <a:extLst>
              <a:ext uri="{FF2B5EF4-FFF2-40B4-BE49-F238E27FC236}">
                <a16:creationId xmlns:a16="http://schemas.microsoft.com/office/drawing/2014/main" id="{C921DDEA-6388-4CC5-95AA-F5CA4294AF63}"/>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2361" name="Text Box 25">
            <a:extLst>
              <a:ext uri="{FF2B5EF4-FFF2-40B4-BE49-F238E27FC236}">
                <a16:creationId xmlns:a16="http://schemas.microsoft.com/office/drawing/2014/main" id="{2DD02E5B-FA13-40AB-966D-4CD49714CD02}"/>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2362" name="Oval 26">
            <a:extLst>
              <a:ext uri="{FF2B5EF4-FFF2-40B4-BE49-F238E27FC236}">
                <a16:creationId xmlns:a16="http://schemas.microsoft.com/office/drawing/2014/main" id="{B808E88A-E435-443F-A9A1-3EFF5A5FB6AA}"/>
              </a:ext>
            </a:extLst>
          </p:cNvPr>
          <p:cNvSpPr>
            <a:spLocks noChangeArrowheads="1"/>
          </p:cNvSpPr>
          <p:nvPr/>
        </p:nvSpPr>
        <p:spPr bwMode="auto">
          <a:xfrm>
            <a:off x="53340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63" name="Text Box 27">
            <a:extLst>
              <a:ext uri="{FF2B5EF4-FFF2-40B4-BE49-F238E27FC236}">
                <a16:creationId xmlns:a16="http://schemas.microsoft.com/office/drawing/2014/main" id="{2FA9D09D-192F-46A7-A0B5-09ABF1BE067B}"/>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2364" name="Text Box 28">
            <a:extLst>
              <a:ext uri="{FF2B5EF4-FFF2-40B4-BE49-F238E27FC236}">
                <a16:creationId xmlns:a16="http://schemas.microsoft.com/office/drawing/2014/main" id="{C26F32D3-475E-4BF7-8CC0-8A57C135A8B3}"/>
              </a:ext>
            </a:extLst>
          </p:cNvPr>
          <p:cNvSpPr txBox="1">
            <a:spLocks noChangeArrowheads="1"/>
          </p:cNvSpPr>
          <p:nvPr/>
        </p:nvSpPr>
        <p:spPr bwMode="auto">
          <a:xfrm>
            <a:off x="54102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10</a:t>
            </a:r>
          </a:p>
        </p:txBody>
      </p:sp>
      <p:sp>
        <p:nvSpPr>
          <p:cNvPr id="142365" name="Text Box 29">
            <a:extLst>
              <a:ext uri="{FF2B5EF4-FFF2-40B4-BE49-F238E27FC236}">
                <a16:creationId xmlns:a16="http://schemas.microsoft.com/office/drawing/2014/main" id="{0B018F72-6605-4EC7-A09F-131FF38C62F5}"/>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2366" name="Oval 30">
            <a:extLst>
              <a:ext uri="{FF2B5EF4-FFF2-40B4-BE49-F238E27FC236}">
                <a16:creationId xmlns:a16="http://schemas.microsoft.com/office/drawing/2014/main" id="{629279CB-1B15-4A9E-AA05-A48430DDF3CF}"/>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67" name="Text Box 31">
            <a:extLst>
              <a:ext uri="{FF2B5EF4-FFF2-40B4-BE49-F238E27FC236}">
                <a16:creationId xmlns:a16="http://schemas.microsoft.com/office/drawing/2014/main" id="{922C9218-A5D9-4A4D-8E89-3744934050ED}"/>
              </a:ext>
            </a:extLst>
          </p:cNvPr>
          <p:cNvSpPr txBox="1">
            <a:spLocks noChangeArrowheads="1"/>
          </p:cNvSpPr>
          <p:nvPr/>
        </p:nvSpPr>
        <p:spPr bwMode="auto">
          <a:xfrm>
            <a:off x="26670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42368" name="Line 32">
            <a:extLst>
              <a:ext uri="{FF2B5EF4-FFF2-40B4-BE49-F238E27FC236}">
                <a16:creationId xmlns:a16="http://schemas.microsoft.com/office/drawing/2014/main" id="{AB05175C-37DD-49A4-BFA6-0B6D4B41C864}"/>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69" name="Line 33">
            <a:extLst>
              <a:ext uri="{FF2B5EF4-FFF2-40B4-BE49-F238E27FC236}">
                <a16:creationId xmlns:a16="http://schemas.microsoft.com/office/drawing/2014/main" id="{228AB374-AE59-4C6D-BAB8-92FF2AE00708}"/>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0" name="Line 34">
            <a:extLst>
              <a:ext uri="{FF2B5EF4-FFF2-40B4-BE49-F238E27FC236}">
                <a16:creationId xmlns:a16="http://schemas.microsoft.com/office/drawing/2014/main" id="{88A58E21-10AB-455E-A6A8-55DFF1913BA8}"/>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1" name="Line 35">
            <a:extLst>
              <a:ext uri="{FF2B5EF4-FFF2-40B4-BE49-F238E27FC236}">
                <a16:creationId xmlns:a16="http://schemas.microsoft.com/office/drawing/2014/main" id="{CED0436A-022E-47A8-8B18-D6F1962E8B06}"/>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2" name="Line 36">
            <a:extLst>
              <a:ext uri="{FF2B5EF4-FFF2-40B4-BE49-F238E27FC236}">
                <a16:creationId xmlns:a16="http://schemas.microsoft.com/office/drawing/2014/main" id="{21ACCC7D-8798-4CA9-B37A-B7931435CFC8}"/>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3" name="Line 37">
            <a:extLst>
              <a:ext uri="{FF2B5EF4-FFF2-40B4-BE49-F238E27FC236}">
                <a16:creationId xmlns:a16="http://schemas.microsoft.com/office/drawing/2014/main" id="{129A565D-D455-4508-9535-9B57B37C6E89}"/>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4" name="Line 38">
            <a:extLst>
              <a:ext uri="{FF2B5EF4-FFF2-40B4-BE49-F238E27FC236}">
                <a16:creationId xmlns:a16="http://schemas.microsoft.com/office/drawing/2014/main" id="{772BC8A1-107D-409F-A750-07973219FECC}"/>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5" name="Line 39">
            <a:extLst>
              <a:ext uri="{FF2B5EF4-FFF2-40B4-BE49-F238E27FC236}">
                <a16:creationId xmlns:a16="http://schemas.microsoft.com/office/drawing/2014/main" id="{3BDFA455-DEE3-4D92-AD5C-8D4C020A73E1}"/>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6" name="Line 40">
            <a:extLst>
              <a:ext uri="{FF2B5EF4-FFF2-40B4-BE49-F238E27FC236}">
                <a16:creationId xmlns:a16="http://schemas.microsoft.com/office/drawing/2014/main" id="{E8B59015-01A9-4A22-8591-E5F8DA3A5C90}"/>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7" name="Oval 41">
            <a:extLst>
              <a:ext uri="{FF2B5EF4-FFF2-40B4-BE49-F238E27FC236}">
                <a16:creationId xmlns:a16="http://schemas.microsoft.com/office/drawing/2014/main" id="{D10E90A0-0D66-4E5A-B552-DFA5C4C0696C}"/>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78" name="Text Box 42">
            <a:extLst>
              <a:ext uri="{FF2B5EF4-FFF2-40B4-BE49-F238E27FC236}">
                <a16:creationId xmlns:a16="http://schemas.microsoft.com/office/drawing/2014/main" id="{ED484DA6-60FD-463F-8E9A-FC1735E7B546}"/>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sp>
        <p:nvSpPr>
          <p:cNvPr id="142380" name="Line 44">
            <a:extLst>
              <a:ext uri="{FF2B5EF4-FFF2-40B4-BE49-F238E27FC236}">
                <a16:creationId xmlns:a16="http://schemas.microsoft.com/office/drawing/2014/main" id="{F5644E7C-F1E1-40C8-9EF3-3F351D4130A8}"/>
              </a:ext>
            </a:extLst>
          </p:cNvPr>
          <p:cNvSpPr>
            <a:spLocks noChangeShapeType="1"/>
          </p:cNvSpPr>
          <p:nvPr/>
        </p:nvSpPr>
        <p:spPr bwMode="auto">
          <a:xfrm>
            <a:off x="1905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81" name="Text Box 45">
            <a:extLst>
              <a:ext uri="{FF2B5EF4-FFF2-40B4-BE49-F238E27FC236}">
                <a16:creationId xmlns:a16="http://schemas.microsoft.com/office/drawing/2014/main" id="{5256CF43-EE83-4BC0-9B93-F2A44E0798E5}"/>
              </a:ext>
            </a:extLst>
          </p:cNvPr>
          <p:cNvSpPr txBox="1">
            <a:spLocks noChangeArrowheads="1"/>
          </p:cNvSpPr>
          <p:nvPr/>
        </p:nvSpPr>
        <p:spPr bwMode="auto">
          <a:xfrm>
            <a:off x="14478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42382" name="Oval 46">
            <a:extLst>
              <a:ext uri="{FF2B5EF4-FFF2-40B4-BE49-F238E27FC236}">
                <a16:creationId xmlns:a16="http://schemas.microsoft.com/office/drawing/2014/main" id="{9DF35EB5-2E38-48F1-9F7F-896AC78C675A}"/>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83" name="Text Box 47">
            <a:extLst>
              <a:ext uri="{FF2B5EF4-FFF2-40B4-BE49-F238E27FC236}">
                <a16:creationId xmlns:a16="http://schemas.microsoft.com/office/drawing/2014/main" id="{31F6F2B6-C639-43B0-987E-59D770F71F38}"/>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42384" name="Oval 48">
            <a:extLst>
              <a:ext uri="{FF2B5EF4-FFF2-40B4-BE49-F238E27FC236}">
                <a16:creationId xmlns:a16="http://schemas.microsoft.com/office/drawing/2014/main" id="{BB54C2ED-0561-4EFF-9168-C308E39A9E39}"/>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85" name="Text Box 49">
            <a:extLst>
              <a:ext uri="{FF2B5EF4-FFF2-40B4-BE49-F238E27FC236}">
                <a16:creationId xmlns:a16="http://schemas.microsoft.com/office/drawing/2014/main" id="{3E6F4682-0F1C-4997-8BBA-AC175BD8FA42}"/>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42386" name="Oval 50">
            <a:extLst>
              <a:ext uri="{FF2B5EF4-FFF2-40B4-BE49-F238E27FC236}">
                <a16:creationId xmlns:a16="http://schemas.microsoft.com/office/drawing/2014/main" id="{79BE987C-7E69-491A-AD67-97EF42D6783E}"/>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87" name="Text Box 51">
            <a:extLst>
              <a:ext uri="{FF2B5EF4-FFF2-40B4-BE49-F238E27FC236}">
                <a16:creationId xmlns:a16="http://schemas.microsoft.com/office/drawing/2014/main" id="{81C58E85-31C9-4AFB-80B0-363E4EFA089B}"/>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42388" name="Oval 52">
            <a:extLst>
              <a:ext uri="{FF2B5EF4-FFF2-40B4-BE49-F238E27FC236}">
                <a16:creationId xmlns:a16="http://schemas.microsoft.com/office/drawing/2014/main" id="{0A163C79-BC4F-4F67-8A0D-F408FC3945ED}"/>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89" name="Text Box 53">
            <a:extLst>
              <a:ext uri="{FF2B5EF4-FFF2-40B4-BE49-F238E27FC236}">
                <a16:creationId xmlns:a16="http://schemas.microsoft.com/office/drawing/2014/main" id="{400B1A52-8E50-4D09-B36A-251911ED05DC}"/>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42390" name="Oval 54">
            <a:extLst>
              <a:ext uri="{FF2B5EF4-FFF2-40B4-BE49-F238E27FC236}">
                <a16:creationId xmlns:a16="http://schemas.microsoft.com/office/drawing/2014/main" id="{7306DBDD-26D2-424D-A73C-6F0722033DDE}"/>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2391" name="Text Box 55">
            <a:extLst>
              <a:ext uri="{FF2B5EF4-FFF2-40B4-BE49-F238E27FC236}">
                <a16:creationId xmlns:a16="http://schemas.microsoft.com/office/drawing/2014/main" id="{6732772F-AA51-4B28-82B5-FBC95A186CAA}"/>
              </a:ext>
            </a:extLst>
          </p:cNvPr>
          <p:cNvSpPr txBox="1">
            <a:spLocks noChangeArrowheads="1"/>
          </p:cNvSpPr>
          <p:nvPr/>
        </p:nvSpPr>
        <p:spPr bwMode="auto">
          <a:xfrm>
            <a:off x="6324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3</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2">
            <a:extLst>
              <a:ext uri="{FF2B5EF4-FFF2-40B4-BE49-F238E27FC236}">
                <a16:creationId xmlns:a16="http://schemas.microsoft.com/office/drawing/2014/main" id="{B787C65D-750E-4957-B874-5596490130FB}"/>
              </a:ext>
            </a:extLst>
          </p:cNvPr>
          <p:cNvGrpSpPr>
            <a:grpSpLocks/>
          </p:cNvGrpSpPr>
          <p:nvPr/>
        </p:nvGrpSpPr>
        <p:grpSpPr bwMode="auto">
          <a:xfrm>
            <a:off x="914400" y="1676400"/>
            <a:ext cx="5715000" cy="381000"/>
            <a:chOff x="768" y="624"/>
            <a:chExt cx="3600" cy="240"/>
          </a:xfrm>
        </p:grpSpPr>
        <p:sp>
          <p:nvSpPr>
            <p:cNvPr id="144387" name="Rectangle 3">
              <a:extLst>
                <a:ext uri="{FF2B5EF4-FFF2-40B4-BE49-F238E27FC236}">
                  <a16:creationId xmlns:a16="http://schemas.microsoft.com/office/drawing/2014/main" id="{AFCE5D6A-178E-4F4B-ACF9-FFE5C41E72BA}"/>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88" name="Line 4">
              <a:extLst>
                <a:ext uri="{FF2B5EF4-FFF2-40B4-BE49-F238E27FC236}">
                  <a16:creationId xmlns:a16="http://schemas.microsoft.com/office/drawing/2014/main" id="{5D261E5B-3D8C-4634-BE59-B4E2ED881501}"/>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89" name="Line 5">
              <a:extLst>
                <a:ext uri="{FF2B5EF4-FFF2-40B4-BE49-F238E27FC236}">
                  <a16:creationId xmlns:a16="http://schemas.microsoft.com/office/drawing/2014/main" id="{7EFBFD76-C40B-43BA-8782-BED237C2A2C4}"/>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0" name="Line 6">
              <a:extLst>
                <a:ext uri="{FF2B5EF4-FFF2-40B4-BE49-F238E27FC236}">
                  <a16:creationId xmlns:a16="http://schemas.microsoft.com/office/drawing/2014/main" id="{8D83C6FD-E5DC-4E78-A48F-98C7F4413E0B}"/>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1" name="Line 7">
              <a:extLst>
                <a:ext uri="{FF2B5EF4-FFF2-40B4-BE49-F238E27FC236}">
                  <a16:creationId xmlns:a16="http://schemas.microsoft.com/office/drawing/2014/main" id="{379C8989-88B0-4AF6-97B3-6668C78C208D}"/>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2" name="Line 8">
              <a:extLst>
                <a:ext uri="{FF2B5EF4-FFF2-40B4-BE49-F238E27FC236}">
                  <a16:creationId xmlns:a16="http://schemas.microsoft.com/office/drawing/2014/main" id="{12F878DA-4B66-43D7-89A5-78F520E3EA2D}"/>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3" name="Line 9">
              <a:extLst>
                <a:ext uri="{FF2B5EF4-FFF2-40B4-BE49-F238E27FC236}">
                  <a16:creationId xmlns:a16="http://schemas.microsoft.com/office/drawing/2014/main" id="{FB9CF72E-5C78-4110-A21A-746DF1CA6484}"/>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4" name="Line 10">
              <a:extLst>
                <a:ext uri="{FF2B5EF4-FFF2-40B4-BE49-F238E27FC236}">
                  <a16:creationId xmlns:a16="http://schemas.microsoft.com/office/drawing/2014/main" id="{D6079967-8850-4D81-A8B6-D96E45B5F64D}"/>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5" name="Line 11">
              <a:extLst>
                <a:ext uri="{FF2B5EF4-FFF2-40B4-BE49-F238E27FC236}">
                  <a16:creationId xmlns:a16="http://schemas.microsoft.com/office/drawing/2014/main" id="{3CE089A0-342C-40FA-8091-A02C1A2FD354}"/>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6" name="Line 12">
              <a:extLst>
                <a:ext uri="{FF2B5EF4-FFF2-40B4-BE49-F238E27FC236}">
                  <a16:creationId xmlns:a16="http://schemas.microsoft.com/office/drawing/2014/main" id="{C0620A96-4815-47DF-AB9B-F4A2628B4381}"/>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7" name="Line 13">
              <a:extLst>
                <a:ext uri="{FF2B5EF4-FFF2-40B4-BE49-F238E27FC236}">
                  <a16:creationId xmlns:a16="http://schemas.microsoft.com/office/drawing/2014/main" id="{594AF7DB-1C3E-42A8-A193-58E2BA772A13}"/>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8" name="Line 14">
              <a:extLst>
                <a:ext uri="{FF2B5EF4-FFF2-40B4-BE49-F238E27FC236}">
                  <a16:creationId xmlns:a16="http://schemas.microsoft.com/office/drawing/2014/main" id="{A9ED726A-9943-402C-AC10-4429B01666CB}"/>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399" name="Line 15">
              <a:extLst>
                <a:ext uri="{FF2B5EF4-FFF2-40B4-BE49-F238E27FC236}">
                  <a16:creationId xmlns:a16="http://schemas.microsoft.com/office/drawing/2014/main" id="{DFD0F9F0-8400-4EFF-BB24-F93A38E1CEE9}"/>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00" name="Line 16">
              <a:extLst>
                <a:ext uri="{FF2B5EF4-FFF2-40B4-BE49-F238E27FC236}">
                  <a16:creationId xmlns:a16="http://schemas.microsoft.com/office/drawing/2014/main" id="{B221D580-5FBF-40C5-88EA-856FE54088FE}"/>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01" name="Line 17">
              <a:extLst>
                <a:ext uri="{FF2B5EF4-FFF2-40B4-BE49-F238E27FC236}">
                  <a16:creationId xmlns:a16="http://schemas.microsoft.com/office/drawing/2014/main" id="{D4791905-ACDD-4FD7-9722-CCF3ADDE18A6}"/>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44402" name="Text Box 18">
            <a:extLst>
              <a:ext uri="{FF2B5EF4-FFF2-40B4-BE49-F238E27FC236}">
                <a16:creationId xmlns:a16="http://schemas.microsoft.com/office/drawing/2014/main" id="{12E0BA1B-9651-4673-8FEF-570B94D6B3E5}"/>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4     1   10  14  16   9    3    2   8    7</a:t>
            </a:r>
          </a:p>
        </p:txBody>
      </p:sp>
      <p:sp>
        <p:nvSpPr>
          <p:cNvPr id="144403" name="Text Box 19">
            <a:extLst>
              <a:ext uri="{FF2B5EF4-FFF2-40B4-BE49-F238E27FC236}">
                <a16:creationId xmlns:a16="http://schemas.microsoft.com/office/drawing/2014/main" id="{62524240-1EE1-402C-9F2D-A747B2EB5ED2}"/>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44404" name="Oval 20">
            <a:extLst>
              <a:ext uri="{FF2B5EF4-FFF2-40B4-BE49-F238E27FC236}">
                <a16:creationId xmlns:a16="http://schemas.microsoft.com/office/drawing/2014/main" id="{2D3260DF-103B-45EA-822D-D82D3E955D0F}"/>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05" name="Text Box 21">
            <a:extLst>
              <a:ext uri="{FF2B5EF4-FFF2-40B4-BE49-F238E27FC236}">
                <a16:creationId xmlns:a16="http://schemas.microsoft.com/office/drawing/2014/main" id="{B3709799-24B0-4008-81A7-15554D4FCECC}"/>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4406" name="Text Box 22">
            <a:extLst>
              <a:ext uri="{FF2B5EF4-FFF2-40B4-BE49-F238E27FC236}">
                <a16:creationId xmlns:a16="http://schemas.microsoft.com/office/drawing/2014/main" id="{0E3C6A19-5B3F-46B1-8C0F-0094FDE8C190}"/>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44407" name="Oval 23">
            <a:extLst>
              <a:ext uri="{FF2B5EF4-FFF2-40B4-BE49-F238E27FC236}">
                <a16:creationId xmlns:a16="http://schemas.microsoft.com/office/drawing/2014/main" id="{4E0FD0D3-01F2-4C6B-90C4-FBDF97750BDD}"/>
              </a:ext>
            </a:extLst>
          </p:cNvPr>
          <p:cNvSpPr>
            <a:spLocks noChangeArrowheads="1"/>
          </p:cNvSpPr>
          <p:nvPr/>
        </p:nvSpPr>
        <p:spPr bwMode="auto">
          <a:xfrm>
            <a:off x="3200400" y="37338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08" name="Text Box 24">
            <a:extLst>
              <a:ext uri="{FF2B5EF4-FFF2-40B4-BE49-F238E27FC236}">
                <a16:creationId xmlns:a16="http://schemas.microsoft.com/office/drawing/2014/main" id="{76C04EDA-4AA3-40DD-A34E-AB38FAA1E29F}"/>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4409" name="Text Box 25">
            <a:extLst>
              <a:ext uri="{FF2B5EF4-FFF2-40B4-BE49-F238E27FC236}">
                <a16:creationId xmlns:a16="http://schemas.microsoft.com/office/drawing/2014/main" id="{B008550B-172D-4E57-A5F0-0B284E1B0699}"/>
              </a:ext>
            </a:extLst>
          </p:cNvPr>
          <p:cNvSpPr txBox="1">
            <a:spLocks noChangeArrowheads="1"/>
          </p:cNvSpPr>
          <p:nvPr/>
        </p:nvSpPr>
        <p:spPr bwMode="auto">
          <a:xfrm>
            <a:off x="33528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sp>
        <p:nvSpPr>
          <p:cNvPr id="144410" name="Oval 26">
            <a:extLst>
              <a:ext uri="{FF2B5EF4-FFF2-40B4-BE49-F238E27FC236}">
                <a16:creationId xmlns:a16="http://schemas.microsoft.com/office/drawing/2014/main" id="{04AE5617-C74E-411C-8FE6-C8D6E60C19CB}"/>
              </a:ext>
            </a:extLst>
          </p:cNvPr>
          <p:cNvSpPr>
            <a:spLocks noChangeArrowheads="1"/>
          </p:cNvSpPr>
          <p:nvPr/>
        </p:nvSpPr>
        <p:spPr bwMode="auto">
          <a:xfrm>
            <a:off x="53340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11" name="Text Box 27">
            <a:extLst>
              <a:ext uri="{FF2B5EF4-FFF2-40B4-BE49-F238E27FC236}">
                <a16:creationId xmlns:a16="http://schemas.microsoft.com/office/drawing/2014/main" id="{3A8E7453-3710-434C-A4F7-C3265C5ADB19}"/>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4412" name="Text Box 28">
            <a:extLst>
              <a:ext uri="{FF2B5EF4-FFF2-40B4-BE49-F238E27FC236}">
                <a16:creationId xmlns:a16="http://schemas.microsoft.com/office/drawing/2014/main" id="{4F9A6F5D-62F5-4305-ABD6-B616BA10F11B}"/>
              </a:ext>
            </a:extLst>
          </p:cNvPr>
          <p:cNvSpPr txBox="1">
            <a:spLocks noChangeArrowheads="1"/>
          </p:cNvSpPr>
          <p:nvPr/>
        </p:nvSpPr>
        <p:spPr bwMode="auto">
          <a:xfrm>
            <a:off x="54102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
        <p:nvSpPr>
          <p:cNvPr id="144413" name="Text Box 29">
            <a:extLst>
              <a:ext uri="{FF2B5EF4-FFF2-40B4-BE49-F238E27FC236}">
                <a16:creationId xmlns:a16="http://schemas.microsoft.com/office/drawing/2014/main" id="{ABF96949-AEFF-468F-B4AA-4011A51BF6CD}"/>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4414" name="Oval 30">
            <a:extLst>
              <a:ext uri="{FF2B5EF4-FFF2-40B4-BE49-F238E27FC236}">
                <a16:creationId xmlns:a16="http://schemas.microsoft.com/office/drawing/2014/main" id="{C7F1F447-AC10-414B-AB21-7293F1D18E42}"/>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15" name="Text Box 31">
            <a:extLst>
              <a:ext uri="{FF2B5EF4-FFF2-40B4-BE49-F238E27FC236}">
                <a16:creationId xmlns:a16="http://schemas.microsoft.com/office/drawing/2014/main" id="{A49F1851-AF37-41A0-B5BA-36D236C47246}"/>
              </a:ext>
            </a:extLst>
          </p:cNvPr>
          <p:cNvSpPr txBox="1">
            <a:spLocks noChangeArrowheads="1"/>
          </p:cNvSpPr>
          <p:nvPr/>
        </p:nvSpPr>
        <p:spPr bwMode="auto">
          <a:xfrm>
            <a:off x="26670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44416" name="Line 32">
            <a:extLst>
              <a:ext uri="{FF2B5EF4-FFF2-40B4-BE49-F238E27FC236}">
                <a16:creationId xmlns:a16="http://schemas.microsoft.com/office/drawing/2014/main" id="{6F35AB75-3672-4487-9A52-B8EE4958C70E}"/>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17" name="Line 33">
            <a:extLst>
              <a:ext uri="{FF2B5EF4-FFF2-40B4-BE49-F238E27FC236}">
                <a16:creationId xmlns:a16="http://schemas.microsoft.com/office/drawing/2014/main" id="{6287743D-7B6D-4F64-BE00-DBE88ADA85C6}"/>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18" name="Line 34">
            <a:extLst>
              <a:ext uri="{FF2B5EF4-FFF2-40B4-BE49-F238E27FC236}">
                <a16:creationId xmlns:a16="http://schemas.microsoft.com/office/drawing/2014/main" id="{9F864DE1-E538-4572-BF7C-CF76EBBF618B}"/>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19" name="Line 35">
            <a:extLst>
              <a:ext uri="{FF2B5EF4-FFF2-40B4-BE49-F238E27FC236}">
                <a16:creationId xmlns:a16="http://schemas.microsoft.com/office/drawing/2014/main" id="{23128B77-575E-4CB0-A08F-68F16192E846}"/>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0" name="Line 36">
            <a:extLst>
              <a:ext uri="{FF2B5EF4-FFF2-40B4-BE49-F238E27FC236}">
                <a16:creationId xmlns:a16="http://schemas.microsoft.com/office/drawing/2014/main" id="{B4C8805A-7100-46A8-B7DE-A756364B54B4}"/>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1" name="Line 37">
            <a:extLst>
              <a:ext uri="{FF2B5EF4-FFF2-40B4-BE49-F238E27FC236}">
                <a16:creationId xmlns:a16="http://schemas.microsoft.com/office/drawing/2014/main" id="{BE031A79-4097-4B04-8DAB-F09696DC5737}"/>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2" name="Line 38">
            <a:extLst>
              <a:ext uri="{FF2B5EF4-FFF2-40B4-BE49-F238E27FC236}">
                <a16:creationId xmlns:a16="http://schemas.microsoft.com/office/drawing/2014/main" id="{26E31A33-FBBD-41B9-B174-F41E7CC09850}"/>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3" name="Line 39">
            <a:extLst>
              <a:ext uri="{FF2B5EF4-FFF2-40B4-BE49-F238E27FC236}">
                <a16:creationId xmlns:a16="http://schemas.microsoft.com/office/drawing/2014/main" id="{9B7EC57A-69BE-40F3-8456-DDBC9F208FC7}"/>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4" name="Line 40">
            <a:extLst>
              <a:ext uri="{FF2B5EF4-FFF2-40B4-BE49-F238E27FC236}">
                <a16:creationId xmlns:a16="http://schemas.microsoft.com/office/drawing/2014/main" id="{16465C66-A9C8-4022-A14A-6E71EADE5B78}"/>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5" name="Oval 41">
            <a:extLst>
              <a:ext uri="{FF2B5EF4-FFF2-40B4-BE49-F238E27FC236}">
                <a16:creationId xmlns:a16="http://schemas.microsoft.com/office/drawing/2014/main" id="{FAEB409F-F32E-4BA4-93BC-927BDFBC6471}"/>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6" name="Text Box 42">
            <a:extLst>
              <a:ext uri="{FF2B5EF4-FFF2-40B4-BE49-F238E27FC236}">
                <a16:creationId xmlns:a16="http://schemas.microsoft.com/office/drawing/2014/main" id="{55672F43-4360-4CFF-9F49-C46B0CB49C9D}"/>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sp>
        <p:nvSpPr>
          <p:cNvPr id="144428" name="Line 44">
            <a:extLst>
              <a:ext uri="{FF2B5EF4-FFF2-40B4-BE49-F238E27FC236}">
                <a16:creationId xmlns:a16="http://schemas.microsoft.com/office/drawing/2014/main" id="{A0CB3A86-24B7-4341-B8DB-A3D22E27DCB8}"/>
              </a:ext>
            </a:extLst>
          </p:cNvPr>
          <p:cNvSpPr>
            <a:spLocks noChangeShapeType="1"/>
          </p:cNvSpPr>
          <p:nvPr/>
        </p:nvSpPr>
        <p:spPr bwMode="auto">
          <a:xfrm>
            <a:off x="1524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29" name="Text Box 45">
            <a:extLst>
              <a:ext uri="{FF2B5EF4-FFF2-40B4-BE49-F238E27FC236}">
                <a16:creationId xmlns:a16="http://schemas.microsoft.com/office/drawing/2014/main" id="{FB8C1D45-5879-4B09-9EF7-30ED948995E9}"/>
              </a:ext>
            </a:extLst>
          </p:cNvPr>
          <p:cNvSpPr txBox="1">
            <a:spLocks noChangeArrowheads="1"/>
          </p:cNvSpPr>
          <p:nvPr/>
        </p:nvSpPr>
        <p:spPr bwMode="auto">
          <a:xfrm>
            <a:off x="11430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44430" name="Oval 46">
            <a:extLst>
              <a:ext uri="{FF2B5EF4-FFF2-40B4-BE49-F238E27FC236}">
                <a16:creationId xmlns:a16="http://schemas.microsoft.com/office/drawing/2014/main" id="{E0B9ACF1-368F-48B0-9D2C-7B97628C045D}"/>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31" name="Text Box 47">
            <a:extLst>
              <a:ext uri="{FF2B5EF4-FFF2-40B4-BE49-F238E27FC236}">
                <a16:creationId xmlns:a16="http://schemas.microsoft.com/office/drawing/2014/main" id="{526AE45B-5A67-445F-A408-7358A0983262}"/>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44432" name="Oval 48">
            <a:extLst>
              <a:ext uri="{FF2B5EF4-FFF2-40B4-BE49-F238E27FC236}">
                <a16:creationId xmlns:a16="http://schemas.microsoft.com/office/drawing/2014/main" id="{49491E70-4AB1-46F8-B6CB-F01D3F71FC93}"/>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33" name="Text Box 49">
            <a:extLst>
              <a:ext uri="{FF2B5EF4-FFF2-40B4-BE49-F238E27FC236}">
                <a16:creationId xmlns:a16="http://schemas.microsoft.com/office/drawing/2014/main" id="{AE3D1E54-5E25-4064-939D-25B56BC859EB}"/>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44434" name="Oval 50">
            <a:extLst>
              <a:ext uri="{FF2B5EF4-FFF2-40B4-BE49-F238E27FC236}">
                <a16:creationId xmlns:a16="http://schemas.microsoft.com/office/drawing/2014/main" id="{7E591716-CCAA-407B-BC30-FE389525AA8F}"/>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35" name="Text Box 51">
            <a:extLst>
              <a:ext uri="{FF2B5EF4-FFF2-40B4-BE49-F238E27FC236}">
                <a16:creationId xmlns:a16="http://schemas.microsoft.com/office/drawing/2014/main" id="{18F97C86-1E80-47C6-94A5-7794AC7FB3EE}"/>
              </a:ext>
            </a:extLst>
          </p:cNvPr>
          <p:cNvSpPr txBox="1">
            <a:spLocks noChangeArrowheads="1"/>
          </p:cNvSpPr>
          <p:nvPr/>
        </p:nvSpPr>
        <p:spPr bwMode="auto">
          <a:xfrm>
            <a:off x="39624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44436" name="Oval 52">
            <a:extLst>
              <a:ext uri="{FF2B5EF4-FFF2-40B4-BE49-F238E27FC236}">
                <a16:creationId xmlns:a16="http://schemas.microsoft.com/office/drawing/2014/main" id="{10184BFB-BC7B-44F8-835F-4DDF6FE20368}"/>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37" name="Text Box 53">
            <a:extLst>
              <a:ext uri="{FF2B5EF4-FFF2-40B4-BE49-F238E27FC236}">
                <a16:creationId xmlns:a16="http://schemas.microsoft.com/office/drawing/2014/main" id="{AE57F927-A5CF-48D1-B38D-C307AEF215D6}"/>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44438" name="Oval 54">
            <a:extLst>
              <a:ext uri="{FF2B5EF4-FFF2-40B4-BE49-F238E27FC236}">
                <a16:creationId xmlns:a16="http://schemas.microsoft.com/office/drawing/2014/main" id="{A21D3BBF-9C22-4523-969D-C1B3CCFF3F99}"/>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4439" name="Text Box 55">
            <a:extLst>
              <a:ext uri="{FF2B5EF4-FFF2-40B4-BE49-F238E27FC236}">
                <a16:creationId xmlns:a16="http://schemas.microsoft.com/office/drawing/2014/main" id="{2FF43456-B76E-4EC9-B4A5-CD9948923C95}"/>
              </a:ext>
            </a:extLst>
          </p:cNvPr>
          <p:cNvSpPr txBox="1">
            <a:spLocks noChangeArrowheads="1"/>
          </p:cNvSpPr>
          <p:nvPr/>
        </p:nvSpPr>
        <p:spPr bwMode="auto">
          <a:xfrm>
            <a:off x="6324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Group 2">
            <a:extLst>
              <a:ext uri="{FF2B5EF4-FFF2-40B4-BE49-F238E27FC236}">
                <a16:creationId xmlns:a16="http://schemas.microsoft.com/office/drawing/2014/main" id="{057C24F9-03CD-4CA0-9B18-CF417C86FBC6}"/>
              </a:ext>
            </a:extLst>
          </p:cNvPr>
          <p:cNvGrpSpPr>
            <a:grpSpLocks/>
          </p:cNvGrpSpPr>
          <p:nvPr/>
        </p:nvGrpSpPr>
        <p:grpSpPr bwMode="auto">
          <a:xfrm>
            <a:off x="914400" y="1676400"/>
            <a:ext cx="5715000" cy="381000"/>
            <a:chOff x="768" y="624"/>
            <a:chExt cx="3600" cy="240"/>
          </a:xfrm>
        </p:grpSpPr>
        <p:sp>
          <p:nvSpPr>
            <p:cNvPr id="145411" name="Rectangle 3">
              <a:extLst>
                <a:ext uri="{FF2B5EF4-FFF2-40B4-BE49-F238E27FC236}">
                  <a16:creationId xmlns:a16="http://schemas.microsoft.com/office/drawing/2014/main" id="{8F63EE16-7239-4447-AA96-A391E4FE7ED8}"/>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2" name="Line 4">
              <a:extLst>
                <a:ext uri="{FF2B5EF4-FFF2-40B4-BE49-F238E27FC236}">
                  <a16:creationId xmlns:a16="http://schemas.microsoft.com/office/drawing/2014/main" id="{5F03F220-F1ED-45ED-A855-388AD421D902}"/>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3" name="Line 5">
              <a:extLst>
                <a:ext uri="{FF2B5EF4-FFF2-40B4-BE49-F238E27FC236}">
                  <a16:creationId xmlns:a16="http://schemas.microsoft.com/office/drawing/2014/main" id="{94F2FFFE-6C35-46B2-B8C7-FBC69E8945E9}"/>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4" name="Line 6">
              <a:extLst>
                <a:ext uri="{FF2B5EF4-FFF2-40B4-BE49-F238E27FC236}">
                  <a16:creationId xmlns:a16="http://schemas.microsoft.com/office/drawing/2014/main" id="{197C4A05-F609-43FD-BF7F-76AF6CDE6055}"/>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5" name="Line 7">
              <a:extLst>
                <a:ext uri="{FF2B5EF4-FFF2-40B4-BE49-F238E27FC236}">
                  <a16:creationId xmlns:a16="http://schemas.microsoft.com/office/drawing/2014/main" id="{42CBDFC9-111C-47E5-9785-BFB823F6552F}"/>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6" name="Line 8">
              <a:extLst>
                <a:ext uri="{FF2B5EF4-FFF2-40B4-BE49-F238E27FC236}">
                  <a16:creationId xmlns:a16="http://schemas.microsoft.com/office/drawing/2014/main" id="{9919AD6B-26D8-4504-BDDB-3540131C7F50}"/>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7" name="Line 9">
              <a:extLst>
                <a:ext uri="{FF2B5EF4-FFF2-40B4-BE49-F238E27FC236}">
                  <a16:creationId xmlns:a16="http://schemas.microsoft.com/office/drawing/2014/main" id="{2E4A700D-B07F-4852-94F7-8F24DCDD9B11}"/>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8" name="Line 10">
              <a:extLst>
                <a:ext uri="{FF2B5EF4-FFF2-40B4-BE49-F238E27FC236}">
                  <a16:creationId xmlns:a16="http://schemas.microsoft.com/office/drawing/2014/main" id="{3040A4A8-E6B9-4FB0-8732-006705FA4127}"/>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19" name="Line 11">
              <a:extLst>
                <a:ext uri="{FF2B5EF4-FFF2-40B4-BE49-F238E27FC236}">
                  <a16:creationId xmlns:a16="http://schemas.microsoft.com/office/drawing/2014/main" id="{E90BBFF5-CDAE-4A5D-8773-28E669702931}"/>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0" name="Line 12">
              <a:extLst>
                <a:ext uri="{FF2B5EF4-FFF2-40B4-BE49-F238E27FC236}">
                  <a16:creationId xmlns:a16="http://schemas.microsoft.com/office/drawing/2014/main" id="{4C4FF30A-D8D9-44A5-BFBB-3E0974870FC6}"/>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1" name="Line 13">
              <a:extLst>
                <a:ext uri="{FF2B5EF4-FFF2-40B4-BE49-F238E27FC236}">
                  <a16:creationId xmlns:a16="http://schemas.microsoft.com/office/drawing/2014/main" id="{DA6036DE-1860-4FEC-9256-C2DA8BEC7C4B}"/>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2" name="Line 14">
              <a:extLst>
                <a:ext uri="{FF2B5EF4-FFF2-40B4-BE49-F238E27FC236}">
                  <a16:creationId xmlns:a16="http://schemas.microsoft.com/office/drawing/2014/main" id="{C9D91C49-2A37-4152-B8B7-B6DC9F5248C1}"/>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3" name="Line 15">
              <a:extLst>
                <a:ext uri="{FF2B5EF4-FFF2-40B4-BE49-F238E27FC236}">
                  <a16:creationId xmlns:a16="http://schemas.microsoft.com/office/drawing/2014/main" id="{CFD9CA84-14E9-48B1-AC6B-1DDE58AA6E35}"/>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4" name="Line 16">
              <a:extLst>
                <a:ext uri="{FF2B5EF4-FFF2-40B4-BE49-F238E27FC236}">
                  <a16:creationId xmlns:a16="http://schemas.microsoft.com/office/drawing/2014/main" id="{9DC32584-0DAF-423B-9B20-26C36A8FDE8D}"/>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5" name="Line 17">
              <a:extLst>
                <a:ext uri="{FF2B5EF4-FFF2-40B4-BE49-F238E27FC236}">
                  <a16:creationId xmlns:a16="http://schemas.microsoft.com/office/drawing/2014/main" id="{49423BFC-B4A6-42CC-A6D0-9C74BDBDFB8F}"/>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45426" name="Text Box 18">
            <a:extLst>
              <a:ext uri="{FF2B5EF4-FFF2-40B4-BE49-F238E27FC236}">
                <a16:creationId xmlns:a16="http://schemas.microsoft.com/office/drawing/2014/main" id="{071C7CA1-E13A-4D4F-8852-FA3C89DD7167}"/>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4    16  10  14   7   9    3     2    8    1</a:t>
            </a:r>
          </a:p>
        </p:txBody>
      </p:sp>
      <p:sp>
        <p:nvSpPr>
          <p:cNvPr id="145427" name="Text Box 19">
            <a:extLst>
              <a:ext uri="{FF2B5EF4-FFF2-40B4-BE49-F238E27FC236}">
                <a16:creationId xmlns:a16="http://schemas.microsoft.com/office/drawing/2014/main" id="{8B252B49-B363-46C7-A28E-59194B41603D}"/>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45428" name="Oval 20">
            <a:extLst>
              <a:ext uri="{FF2B5EF4-FFF2-40B4-BE49-F238E27FC236}">
                <a16:creationId xmlns:a16="http://schemas.microsoft.com/office/drawing/2014/main" id="{C80146EF-434C-4E7E-AE17-4DB3B22DB005}"/>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29" name="Text Box 21">
            <a:extLst>
              <a:ext uri="{FF2B5EF4-FFF2-40B4-BE49-F238E27FC236}">
                <a16:creationId xmlns:a16="http://schemas.microsoft.com/office/drawing/2014/main" id="{A0EAC086-DCF0-4C3F-B35B-6C9E80419467}"/>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5430" name="Text Box 22">
            <a:extLst>
              <a:ext uri="{FF2B5EF4-FFF2-40B4-BE49-F238E27FC236}">
                <a16:creationId xmlns:a16="http://schemas.microsoft.com/office/drawing/2014/main" id="{6328D5A1-6CC2-4250-BE20-DEE32DB170D4}"/>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sp>
        <p:nvSpPr>
          <p:cNvPr id="145431" name="Oval 23">
            <a:extLst>
              <a:ext uri="{FF2B5EF4-FFF2-40B4-BE49-F238E27FC236}">
                <a16:creationId xmlns:a16="http://schemas.microsoft.com/office/drawing/2014/main" id="{FB6A4EEA-68C5-4C27-A5A8-EAC4D5DC772C}"/>
              </a:ext>
            </a:extLst>
          </p:cNvPr>
          <p:cNvSpPr>
            <a:spLocks noChangeArrowheads="1"/>
          </p:cNvSpPr>
          <p:nvPr/>
        </p:nvSpPr>
        <p:spPr bwMode="auto">
          <a:xfrm>
            <a:off x="32004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32" name="Text Box 24">
            <a:extLst>
              <a:ext uri="{FF2B5EF4-FFF2-40B4-BE49-F238E27FC236}">
                <a16:creationId xmlns:a16="http://schemas.microsoft.com/office/drawing/2014/main" id="{77039DF2-BF22-4FAC-9522-81026942121D}"/>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5433" name="Text Box 25">
            <a:extLst>
              <a:ext uri="{FF2B5EF4-FFF2-40B4-BE49-F238E27FC236}">
                <a16:creationId xmlns:a16="http://schemas.microsoft.com/office/drawing/2014/main" id="{A8A4A43B-5610-486B-96F9-C919D8D56FFD}"/>
              </a:ext>
            </a:extLst>
          </p:cNvPr>
          <p:cNvSpPr txBox="1">
            <a:spLocks noChangeArrowheads="1"/>
          </p:cNvSpPr>
          <p:nvPr/>
        </p:nvSpPr>
        <p:spPr bwMode="auto">
          <a:xfrm>
            <a:off x="32766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16</a:t>
            </a:r>
          </a:p>
        </p:txBody>
      </p:sp>
      <p:sp>
        <p:nvSpPr>
          <p:cNvPr id="145434" name="Oval 26">
            <a:extLst>
              <a:ext uri="{FF2B5EF4-FFF2-40B4-BE49-F238E27FC236}">
                <a16:creationId xmlns:a16="http://schemas.microsoft.com/office/drawing/2014/main" id="{63C6410D-608D-446C-B62D-CF35A1B627B4}"/>
              </a:ext>
            </a:extLst>
          </p:cNvPr>
          <p:cNvSpPr>
            <a:spLocks noChangeArrowheads="1"/>
          </p:cNvSpPr>
          <p:nvPr/>
        </p:nvSpPr>
        <p:spPr bwMode="auto">
          <a:xfrm>
            <a:off x="53340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35" name="Text Box 27">
            <a:extLst>
              <a:ext uri="{FF2B5EF4-FFF2-40B4-BE49-F238E27FC236}">
                <a16:creationId xmlns:a16="http://schemas.microsoft.com/office/drawing/2014/main" id="{0470AE81-8EE2-47A5-9C72-76440970256D}"/>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5436" name="Text Box 28">
            <a:extLst>
              <a:ext uri="{FF2B5EF4-FFF2-40B4-BE49-F238E27FC236}">
                <a16:creationId xmlns:a16="http://schemas.microsoft.com/office/drawing/2014/main" id="{EBCDAC19-9A9E-45F7-92EB-1722B3CE191A}"/>
              </a:ext>
            </a:extLst>
          </p:cNvPr>
          <p:cNvSpPr txBox="1">
            <a:spLocks noChangeArrowheads="1"/>
          </p:cNvSpPr>
          <p:nvPr/>
        </p:nvSpPr>
        <p:spPr bwMode="auto">
          <a:xfrm>
            <a:off x="54102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
        <p:nvSpPr>
          <p:cNvPr id="145437" name="Text Box 29">
            <a:extLst>
              <a:ext uri="{FF2B5EF4-FFF2-40B4-BE49-F238E27FC236}">
                <a16:creationId xmlns:a16="http://schemas.microsoft.com/office/drawing/2014/main" id="{066B44BF-1855-4F54-B554-46C3D60CEE5F}"/>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5438" name="Oval 30">
            <a:extLst>
              <a:ext uri="{FF2B5EF4-FFF2-40B4-BE49-F238E27FC236}">
                <a16:creationId xmlns:a16="http://schemas.microsoft.com/office/drawing/2014/main" id="{A39F82A0-3BE5-4050-87B0-EC175A93B826}"/>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39" name="Text Box 31">
            <a:extLst>
              <a:ext uri="{FF2B5EF4-FFF2-40B4-BE49-F238E27FC236}">
                <a16:creationId xmlns:a16="http://schemas.microsoft.com/office/drawing/2014/main" id="{5F06639B-341C-486E-AC6D-13826691A0E8}"/>
              </a:ext>
            </a:extLst>
          </p:cNvPr>
          <p:cNvSpPr txBox="1">
            <a:spLocks noChangeArrowheads="1"/>
          </p:cNvSpPr>
          <p:nvPr/>
        </p:nvSpPr>
        <p:spPr bwMode="auto">
          <a:xfrm>
            <a:off x="26670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45440" name="Line 32">
            <a:extLst>
              <a:ext uri="{FF2B5EF4-FFF2-40B4-BE49-F238E27FC236}">
                <a16:creationId xmlns:a16="http://schemas.microsoft.com/office/drawing/2014/main" id="{A7ECD561-6E5E-44E0-B554-643FA53BBDBA}"/>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1" name="Line 33">
            <a:extLst>
              <a:ext uri="{FF2B5EF4-FFF2-40B4-BE49-F238E27FC236}">
                <a16:creationId xmlns:a16="http://schemas.microsoft.com/office/drawing/2014/main" id="{50987DAA-E205-453A-B09B-C8CC6B361CEE}"/>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2" name="Line 34">
            <a:extLst>
              <a:ext uri="{FF2B5EF4-FFF2-40B4-BE49-F238E27FC236}">
                <a16:creationId xmlns:a16="http://schemas.microsoft.com/office/drawing/2014/main" id="{0A4D0C80-35C1-48BB-AEDA-ED6D75150EFA}"/>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3" name="Line 35">
            <a:extLst>
              <a:ext uri="{FF2B5EF4-FFF2-40B4-BE49-F238E27FC236}">
                <a16:creationId xmlns:a16="http://schemas.microsoft.com/office/drawing/2014/main" id="{10EECD4F-8546-4254-B4AD-19BC779E949C}"/>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4" name="Line 36">
            <a:extLst>
              <a:ext uri="{FF2B5EF4-FFF2-40B4-BE49-F238E27FC236}">
                <a16:creationId xmlns:a16="http://schemas.microsoft.com/office/drawing/2014/main" id="{F5A2B970-A58C-44E5-B53B-C4AF39ABCC38}"/>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5" name="Line 37">
            <a:extLst>
              <a:ext uri="{FF2B5EF4-FFF2-40B4-BE49-F238E27FC236}">
                <a16:creationId xmlns:a16="http://schemas.microsoft.com/office/drawing/2014/main" id="{A4BA6232-05F6-49D5-B403-82EAB1AA524B}"/>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6" name="Line 38">
            <a:extLst>
              <a:ext uri="{FF2B5EF4-FFF2-40B4-BE49-F238E27FC236}">
                <a16:creationId xmlns:a16="http://schemas.microsoft.com/office/drawing/2014/main" id="{197F7F7F-521B-49DB-AB1F-5A2F5C6D1656}"/>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7" name="Line 39">
            <a:extLst>
              <a:ext uri="{FF2B5EF4-FFF2-40B4-BE49-F238E27FC236}">
                <a16:creationId xmlns:a16="http://schemas.microsoft.com/office/drawing/2014/main" id="{2746F230-4070-416D-B239-1BC759C14E34}"/>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8" name="Line 40">
            <a:extLst>
              <a:ext uri="{FF2B5EF4-FFF2-40B4-BE49-F238E27FC236}">
                <a16:creationId xmlns:a16="http://schemas.microsoft.com/office/drawing/2014/main" id="{C01A1FE4-65E0-495F-B011-A3C4203C3A5F}"/>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49" name="Oval 41">
            <a:extLst>
              <a:ext uri="{FF2B5EF4-FFF2-40B4-BE49-F238E27FC236}">
                <a16:creationId xmlns:a16="http://schemas.microsoft.com/office/drawing/2014/main" id="{857E2D10-B23A-442F-81AF-FE647C7D8EA5}"/>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50" name="Text Box 42">
            <a:extLst>
              <a:ext uri="{FF2B5EF4-FFF2-40B4-BE49-F238E27FC236}">
                <a16:creationId xmlns:a16="http://schemas.microsoft.com/office/drawing/2014/main" id="{D2A2BCEC-4B96-47B0-A569-29E5658605FB}"/>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sp>
        <p:nvSpPr>
          <p:cNvPr id="145452" name="Line 44">
            <a:extLst>
              <a:ext uri="{FF2B5EF4-FFF2-40B4-BE49-F238E27FC236}">
                <a16:creationId xmlns:a16="http://schemas.microsoft.com/office/drawing/2014/main" id="{1072AABE-7D0A-4860-BCBF-91032F62E941}"/>
              </a:ext>
            </a:extLst>
          </p:cNvPr>
          <p:cNvSpPr>
            <a:spLocks noChangeShapeType="1"/>
          </p:cNvSpPr>
          <p:nvPr/>
        </p:nvSpPr>
        <p:spPr bwMode="auto">
          <a:xfrm>
            <a:off x="1524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53" name="Text Box 45">
            <a:extLst>
              <a:ext uri="{FF2B5EF4-FFF2-40B4-BE49-F238E27FC236}">
                <a16:creationId xmlns:a16="http://schemas.microsoft.com/office/drawing/2014/main" id="{D27EC3BE-0FD8-4352-AECA-59B3BF933F0A}"/>
              </a:ext>
            </a:extLst>
          </p:cNvPr>
          <p:cNvSpPr txBox="1">
            <a:spLocks noChangeArrowheads="1"/>
          </p:cNvSpPr>
          <p:nvPr/>
        </p:nvSpPr>
        <p:spPr bwMode="auto">
          <a:xfrm>
            <a:off x="11430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45454" name="Oval 46">
            <a:extLst>
              <a:ext uri="{FF2B5EF4-FFF2-40B4-BE49-F238E27FC236}">
                <a16:creationId xmlns:a16="http://schemas.microsoft.com/office/drawing/2014/main" id="{D8B0E8D9-5ED0-4E63-AB94-4F384C7DB81B}"/>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55" name="Text Box 47">
            <a:extLst>
              <a:ext uri="{FF2B5EF4-FFF2-40B4-BE49-F238E27FC236}">
                <a16:creationId xmlns:a16="http://schemas.microsoft.com/office/drawing/2014/main" id="{5F6988ED-89EB-483B-8EA1-6A6AE7331687}"/>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45456" name="Oval 48">
            <a:extLst>
              <a:ext uri="{FF2B5EF4-FFF2-40B4-BE49-F238E27FC236}">
                <a16:creationId xmlns:a16="http://schemas.microsoft.com/office/drawing/2014/main" id="{BD62B212-9694-4DA8-BA3C-1F7D4E3F9060}"/>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57" name="Text Box 49">
            <a:extLst>
              <a:ext uri="{FF2B5EF4-FFF2-40B4-BE49-F238E27FC236}">
                <a16:creationId xmlns:a16="http://schemas.microsoft.com/office/drawing/2014/main" id="{551B3F2A-9F1C-4228-BC4D-BFF369B3AE89}"/>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a:t>
            </a:r>
          </a:p>
        </p:txBody>
      </p:sp>
      <p:sp>
        <p:nvSpPr>
          <p:cNvPr id="145458" name="Oval 50">
            <a:extLst>
              <a:ext uri="{FF2B5EF4-FFF2-40B4-BE49-F238E27FC236}">
                <a16:creationId xmlns:a16="http://schemas.microsoft.com/office/drawing/2014/main" id="{C0ECEB1E-ABA7-4834-875D-A4D77C6B68A0}"/>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59" name="Text Box 51">
            <a:extLst>
              <a:ext uri="{FF2B5EF4-FFF2-40B4-BE49-F238E27FC236}">
                <a16:creationId xmlns:a16="http://schemas.microsoft.com/office/drawing/2014/main" id="{7B7B8C24-3846-4F6C-A5D1-744FA08E799E}"/>
              </a:ext>
            </a:extLst>
          </p:cNvPr>
          <p:cNvSpPr txBox="1">
            <a:spLocks noChangeArrowheads="1"/>
          </p:cNvSpPr>
          <p:nvPr/>
        </p:nvSpPr>
        <p:spPr bwMode="auto">
          <a:xfrm>
            <a:off x="4038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7</a:t>
            </a:r>
          </a:p>
        </p:txBody>
      </p:sp>
      <p:sp>
        <p:nvSpPr>
          <p:cNvPr id="145460" name="Oval 52">
            <a:extLst>
              <a:ext uri="{FF2B5EF4-FFF2-40B4-BE49-F238E27FC236}">
                <a16:creationId xmlns:a16="http://schemas.microsoft.com/office/drawing/2014/main" id="{884760AD-399D-4C3F-99B9-9ABB660D1B00}"/>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61" name="Text Box 53">
            <a:extLst>
              <a:ext uri="{FF2B5EF4-FFF2-40B4-BE49-F238E27FC236}">
                <a16:creationId xmlns:a16="http://schemas.microsoft.com/office/drawing/2014/main" id="{4E775FA8-4A6A-4803-811D-D7878759E413}"/>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45462" name="Oval 54">
            <a:extLst>
              <a:ext uri="{FF2B5EF4-FFF2-40B4-BE49-F238E27FC236}">
                <a16:creationId xmlns:a16="http://schemas.microsoft.com/office/drawing/2014/main" id="{1AEA59A2-DFA0-480C-9304-D59DCE5F7EAC}"/>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5463" name="Text Box 55">
            <a:extLst>
              <a:ext uri="{FF2B5EF4-FFF2-40B4-BE49-F238E27FC236}">
                <a16:creationId xmlns:a16="http://schemas.microsoft.com/office/drawing/2014/main" id="{5FDEA46C-2947-47AD-9598-BD0DE7FC54B9}"/>
              </a:ext>
            </a:extLst>
          </p:cNvPr>
          <p:cNvSpPr txBox="1">
            <a:spLocks noChangeArrowheads="1"/>
          </p:cNvSpPr>
          <p:nvPr/>
        </p:nvSpPr>
        <p:spPr bwMode="auto">
          <a:xfrm>
            <a:off x="6324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4" name="Group 2">
            <a:extLst>
              <a:ext uri="{FF2B5EF4-FFF2-40B4-BE49-F238E27FC236}">
                <a16:creationId xmlns:a16="http://schemas.microsoft.com/office/drawing/2014/main" id="{AB4EF0DB-65DA-4319-9268-3AD15295CDFF}"/>
              </a:ext>
            </a:extLst>
          </p:cNvPr>
          <p:cNvGrpSpPr>
            <a:grpSpLocks/>
          </p:cNvGrpSpPr>
          <p:nvPr/>
        </p:nvGrpSpPr>
        <p:grpSpPr bwMode="auto">
          <a:xfrm>
            <a:off x="914400" y="1676400"/>
            <a:ext cx="5715000" cy="381000"/>
            <a:chOff x="768" y="624"/>
            <a:chExt cx="3600" cy="240"/>
          </a:xfrm>
        </p:grpSpPr>
        <p:sp>
          <p:nvSpPr>
            <p:cNvPr id="146435" name="Rectangle 3">
              <a:extLst>
                <a:ext uri="{FF2B5EF4-FFF2-40B4-BE49-F238E27FC236}">
                  <a16:creationId xmlns:a16="http://schemas.microsoft.com/office/drawing/2014/main" id="{B613B1CC-849C-4BFD-A664-C448990EBFC4}"/>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36" name="Line 4">
              <a:extLst>
                <a:ext uri="{FF2B5EF4-FFF2-40B4-BE49-F238E27FC236}">
                  <a16:creationId xmlns:a16="http://schemas.microsoft.com/office/drawing/2014/main" id="{98DF1F37-85C4-4934-81E7-6679E1DBDED0}"/>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37" name="Line 5">
              <a:extLst>
                <a:ext uri="{FF2B5EF4-FFF2-40B4-BE49-F238E27FC236}">
                  <a16:creationId xmlns:a16="http://schemas.microsoft.com/office/drawing/2014/main" id="{B58F8B37-8487-4995-9286-FB669281E178}"/>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38" name="Line 6">
              <a:extLst>
                <a:ext uri="{FF2B5EF4-FFF2-40B4-BE49-F238E27FC236}">
                  <a16:creationId xmlns:a16="http://schemas.microsoft.com/office/drawing/2014/main" id="{3FF4040E-D0FC-4290-B53D-C89A16591106}"/>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39" name="Line 7">
              <a:extLst>
                <a:ext uri="{FF2B5EF4-FFF2-40B4-BE49-F238E27FC236}">
                  <a16:creationId xmlns:a16="http://schemas.microsoft.com/office/drawing/2014/main" id="{B7399100-406D-41EC-B6EA-DA9134A3FD45}"/>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0" name="Line 8">
              <a:extLst>
                <a:ext uri="{FF2B5EF4-FFF2-40B4-BE49-F238E27FC236}">
                  <a16:creationId xmlns:a16="http://schemas.microsoft.com/office/drawing/2014/main" id="{D110AB35-8492-4283-ADFF-1FD9C65CB46C}"/>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1" name="Line 9">
              <a:extLst>
                <a:ext uri="{FF2B5EF4-FFF2-40B4-BE49-F238E27FC236}">
                  <a16:creationId xmlns:a16="http://schemas.microsoft.com/office/drawing/2014/main" id="{C920621B-8D4E-4252-A983-0C13E8FF4ABB}"/>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2" name="Line 10">
              <a:extLst>
                <a:ext uri="{FF2B5EF4-FFF2-40B4-BE49-F238E27FC236}">
                  <a16:creationId xmlns:a16="http://schemas.microsoft.com/office/drawing/2014/main" id="{79C62A57-40E3-4382-B047-BF7A05C4A41D}"/>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3" name="Line 11">
              <a:extLst>
                <a:ext uri="{FF2B5EF4-FFF2-40B4-BE49-F238E27FC236}">
                  <a16:creationId xmlns:a16="http://schemas.microsoft.com/office/drawing/2014/main" id="{B81E6102-7BF9-412A-98CE-7EF736B20425}"/>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4" name="Line 12">
              <a:extLst>
                <a:ext uri="{FF2B5EF4-FFF2-40B4-BE49-F238E27FC236}">
                  <a16:creationId xmlns:a16="http://schemas.microsoft.com/office/drawing/2014/main" id="{AD20BAE7-36B4-4B53-A08D-6279DAE297AC}"/>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5" name="Line 13">
              <a:extLst>
                <a:ext uri="{FF2B5EF4-FFF2-40B4-BE49-F238E27FC236}">
                  <a16:creationId xmlns:a16="http://schemas.microsoft.com/office/drawing/2014/main" id="{C47C139E-4A1F-47D6-90ED-AD0A0625649B}"/>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6" name="Line 14">
              <a:extLst>
                <a:ext uri="{FF2B5EF4-FFF2-40B4-BE49-F238E27FC236}">
                  <a16:creationId xmlns:a16="http://schemas.microsoft.com/office/drawing/2014/main" id="{F89DCA7E-15E0-46A3-83C9-245B57446F28}"/>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7" name="Line 15">
              <a:extLst>
                <a:ext uri="{FF2B5EF4-FFF2-40B4-BE49-F238E27FC236}">
                  <a16:creationId xmlns:a16="http://schemas.microsoft.com/office/drawing/2014/main" id="{39162F26-D1FF-481E-8A05-ABCFF858E5C3}"/>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8" name="Line 16">
              <a:extLst>
                <a:ext uri="{FF2B5EF4-FFF2-40B4-BE49-F238E27FC236}">
                  <a16:creationId xmlns:a16="http://schemas.microsoft.com/office/drawing/2014/main" id="{DE348979-F954-4A27-A104-B89053C93175}"/>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49" name="Line 17">
              <a:extLst>
                <a:ext uri="{FF2B5EF4-FFF2-40B4-BE49-F238E27FC236}">
                  <a16:creationId xmlns:a16="http://schemas.microsoft.com/office/drawing/2014/main" id="{C84F0E72-585B-4D30-9A23-F85BD8ECDEBE}"/>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46450" name="Text Box 18">
            <a:extLst>
              <a:ext uri="{FF2B5EF4-FFF2-40B4-BE49-F238E27FC236}">
                <a16:creationId xmlns:a16="http://schemas.microsoft.com/office/drawing/2014/main" id="{4B127DFA-5D3A-4367-AE35-9DD7BD938670}"/>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4    16  10  14   7   9    3     2    8    1</a:t>
            </a:r>
          </a:p>
        </p:txBody>
      </p:sp>
      <p:sp>
        <p:nvSpPr>
          <p:cNvPr id="146451" name="Text Box 19">
            <a:extLst>
              <a:ext uri="{FF2B5EF4-FFF2-40B4-BE49-F238E27FC236}">
                <a16:creationId xmlns:a16="http://schemas.microsoft.com/office/drawing/2014/main" id="{818DD419-9A76-4629-8BC1-69EE98355D58}"/>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46452" name="Oval 20">
            <a:extLst>
              <a:ext uri="{FF2B5EF4-FFF2-40B4-BE49-F238E27FC236}">
                <a16:creationId xmlns:a16="http://schemas.microsoft.com/office/drawing/2014/main" id="{99DACF53-4BE3-4AC0-AE68-4046DB6884BC}"/>
              </a:ext>
            </a:extLst>
          </p:cNvPr>
          <p:cNvSpPr>
            <a:spLocks noChangeArrowheads="1"/>
          </p:cNvSpPr>
          <p:nvPr/>
        </p:nvSpPr>
        <p:spPr bwMode="auto">
          <a:xfrm>
            <a:off x="4343400" y="2819400"/>
            <a:ext cx="6096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53" name="Text Box 21">
            <a:extLst>
              <a:ext uri="{FF2B5EF4-FFF2-40B4-BE49-F238E27FC236}">
                <a16:creationId xmlns:a16="http://schemas.microsoft.com/office/drawing/2014/main" id="{F0E0A112-087B-41C8-8773-198841C8EDA7}"/>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6454" name="Text Box 22">
            <a:extLst>
              <a:ext uri="{FF2B5EF4-FFF2-40B4-BE49-F238E27FC236}">
                <a16:creationId xmlns:a16="http://schemas.microsoft.com/office/drawing/2014/main" id="{93E20E3A-7A58-48FA-BD4B-EC50B76C48ED}"/>
              </a:ext>
            </a:extLst>
          </p:cNvPr>
          <p:cNvSpPr txBox="1">
            <a:spLocks noChangeArrowheads="1"/>
          </p:cNvSpPr>
          <p:nvPr/>
        </p:nvSpPr>
        <p:spPr bwMode="auto">
          <a:xfrm>
            <a:off x="44958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sp>
        <p:nvSpPr>
          <p:cNvPr id="146455" name="Oval 23">
            <a:extLst>
              <a:ext uri="{FF2B5EF4-FFF2-40B4-BE49-F238E27FC236}">
                <a16:creationId xmlns:a16="http://schemas.microsoft.com/office/drawing/2014/main" id="{93A59F08-D8C7-48D2-8ADD-1D8C71453596}"/>
              </a:ext>
            </a:extLst>
          </p:cNvPr>
          <p:cNvSpPr>
            <a:spLocks noChangeArrowheads="1"/>
          </p:cNvSpPr>
          <p:nvPr/>
        </p:nvSpPr>
        <p:spPr bwMode="auto">
          <a:xfrm>
            <a:off x="32004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56" name="Text Box 24">
            <a:extLst>
              <a:ext uri="{FF2B5EF4-FFF2-40B4-BE49-F238E27FC236}">
                <a16:creationId xmlns:a16="http://schemas.microsoft.com/office/drawing/2014/main" id="{D705579A-7C90-4FF4-B7B7-74B5BC04047F}"/>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6457" name="Text Box 25">
            <a:extLst>
              <a:ext uri="{FF2B5EF4-FFF2-40B4-BE49-F238E27FC236}">
                <a16:creationId xmlns:a16="http://schemas.microsoft.com/office/drawing/2014/main" id="{0CEB4888-8AF6-44E5-AD22-F0D726A781BB}"/>
              </a:ext>
            </a:extLst>
          </p:cNvPr>
          <p:cNvSpPr txBox="1">
            <a:spLocks noChangeArrowheads="1"/>
          </p:cNvSpPr>
          <p:nvPr/>
        </p:nvSpPr>
        <p:spPr bwMode="auto">
          <a:xfrm>
            <a:off x="32766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sp>
        <p:nvSpPr>
          <p:cNvPr id="146458" name="Oval 26">
            <a:extLst>
              <a:ext uri="{FF2B5EF4-FFF2-40B4-BE49-F238E27FC236}">
                <a16:creationId xmlns:a16="http://schemas.microsoft.com/office/drawing/2014/main" id="{9C8043FA-9B22-4952-9E04-43599EECAB16}"/>
              </a:ext>
            </a:extLst>
          </p:cNvPr>
          <p:cNvSpPr>
            <a:spLocks noChangeArrowheads="1"/>
          </p:cNvSpPr>
          <p:nvPr/>
        </p:nvSpPr>
        <p:spPr bwMode="auto">
          <a:xfrm>
            <a:off x="53340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59" name="Text Box 27">
            <a:extLst>
              <a:ext uri="{FF2B5EF4-FFF2-40B4-BE49-F238E27FC236}">
                <a16:creationId xmlns:a16="http://schemas.microsoft.com/office/drawing/2014/main" id="{5236134B-2D8C-4839-9405-72D34B717FDF}"/>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6460" name="Text Box 28">
            <a:extLst>
              <a:ext uri="{FF2B5EF4-FFF2-40B4-BE49-F238E27FC236}">
                <a16:creationId xmlns:a16="http://schemas.microsoft.com/office/drawing/2014/main" id="{8EB2F78C-70B5-460A-8569-D8A570D5A5F1}"/>
              </a:ext>
            </a:extLst>
          </p:cNvPr>
          <p:cNvSpPr txBox="1">
            <a:spLocks noChangeArrowheads="1"/>
          </p:cNvSpPr>
          <p:nvPr/>
        </p:nvSpPr>
        <p:spPr bwMode="auto">
          <a:xfrm>
            <a:off x="54102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
        <p:nvSpPr>
          <p:cNvPr id="146461" name="Text Box 29">
            <a:extLst>
              <a:ext uri="{FF2B5EF4-FFF2-40B4-BE49-F238E27FC236}">
                <a16:creationId xmlns:a16="http://schemas.microsoft.com/office/drawing/2014/main" id="{2A44F7C7-AAA9-4675-844E-5131EA46DC12}"/>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6462" name="Oval 30">
            <a:extLst>
              <a:ext uri="{FF2B5EF4-FFF2-40B4-BE49-F238E27FC236}">
                <a16:creationId xmlns:a16="http://schemas.microsoft.com/office/drawing/2014/main" id="{F2BDF353-3CBA-4489-9609-ED528FFC8AC1}"/>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63" name="Text Box 31">
            <a:extLst>
              <a:ext uri="{FF2B5EF4-FFF2-40B4-BE49-F238E27FC236}">
                <a16:creationId xmlns:a16="http://schemas.microsoft.com/office/drawing/2014/main" id="{0CE62DBE-E4A5-4736-BD92-65C73C7C201D}"/>
              </a:ext>
            </a:extLst>
          </p:cNvPr>
          <p:cNvSpPr txBox="1">
            <a:spLocks noChangeArrowheads="1"/>
          </p:cNvSpPr>
          <p:nvPr/>
        </p:nvSpPr>
        <p:spPr bwMode="auto">
          <a:xfrm>
            <a:off x="26670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sp>
        <p:nvSpPr>
          <p:cNvPr id="146464" name="Line 32">
            <a:extLst>
              <a:ext uri="{FF2B5EF4-FFF2-40B4-BE49-F238E27FC236}">
                <a16:creationId xmlns:a16="http://schemas.microsoft.com/office/drawing/2014/main" id="{B12F5F6D-CE8C-45FB-9B6A-D4EA9C1C1F8B}"/>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65" name="Line 33">
            <a:extLst>
              <a:ext uri="{FF2B5EF4-FFF2-40B4-BE49-F238E27FC236}">
                <a16:creationId xmlns:a16="http://schemas.microsoft.com/office/drawing/2014/main" id="{6A9B308E-74C0-4F3F-B7F7-7DF99C9AB793}"/>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66" name="Line 34">
            <a:extLst>
              <a:ext uri="{FF2B5EF4-FFF2-40B4-BE49-F238E27FC236}">
                <a16:creationId xmlns:a16="http://schemas.microsoft.com/office/drawing/2014/main" id="{44266562-D755-426D-B2EB-1C08E956E946}"/>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67" name="Line 35">
            <a:extLst>
              <a:ext uri="{FF2B5EF4-FFF2-40B4-BE49-F238E27FC236}">
                <a16:creationId xmlns:a16="http://schemas.microsoft.com/office/drawing/2014/main" id="{BBC58075-B530-4CE9-B9A2-5F61C0B14B29}"/>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68" name="Line 36">
            <a:extLst>
              <a:ext uri="{FF2B5EF4-FFF2-40B4-BE49-F238E27FC236}">
                <a16:creationId xmlns:a16="http://schemas.microsoft.com/office/drawing/2014/main" id="{A3739A42-CCE8-4FCD-B52D-0D07BA894724}"/>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69" name="Line 37">
            <a:extLst>
              <a:ext uri="{FF2B5EF4-FFF2-40B4-BE49-F238E27FC236}">
                <a16:creationId xmlns:a16="http://schemas.microsoft.com/office/drawing/2014/main" id="{BEADEBDD-778C-4033-98E1-D94029D51EC2}"/>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0" name="Line 38">
            <a:extLst>
              <a:ext uri="{FF2B5EF4-FFF2-40B4-BE49-F238E27FC236}">
                <a16:creationId xmlns:a16="http://schemas.microsoft.com/office/drawing/2014/main" id="{B62972DB-1A04-4728-9605-166ECF40F6C4}"/>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1" name="Line 39">
            <a:extLst>
              <a:ext uri="{FF2B5EF4-FFF2-40B4-BE49-F238E27FC236}">
                <a16:creationId xmlns:a16="http://schemas.microsoft.com/office/drawing/2014/main" id="{6C184F16-B66A-447E-90C1-C84A99A83E65}"/>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2" name="Line 40">
            <a:extLst>
              <a:ext uri="{FF2B5EF4-FFF2-40B4-BE49-F238E27FC236}">
                <a16:creationId xmlns:a16="http://schemas.microsoft.com/office/drawing/2014/main" id="{8D9DC895-5D32-48B5-9DA8-F6229D192E57}"/>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3" name="Oval 41">
            <a:extLst>
              <a:ext uri="{FF2B5EF4-FFF2-40B4-BE49-F238E27FC236}">
                <a16:creationId xmlns:a16="http://schemas.microsoft.com/office/drawing/2014/main" id="{900C85F6-8C80-4030-9389-4AC2988022DA}"/>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4" name="Text Box 42">
            <a:extLst>
              <a:ext uri="{FF2B5EF4-FFF2-40B4-BE49-F238E27FC236}">
                <a16:creationId xmlns:a16="http://schemas.microsoft.com/office/drawing/2014/main" id="{50654715-23B3-42F3-93CF-CCFE4444CD68}"/>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sp>
        <p:nvSpPr>
          <p:cNvPr id="146476" name="Line 44">
            <a:extLst>
              <a:ext uri="{FF2B5EF4-FFF2-40B4-BE49-F238E27FC236}">
                <a16:creationId xmlns:a16="http://schemas.microsoft.com/office/drawing/2014/main" id="{56F0B712-BD72-47F0-BB4C-4394DCF9CEBA}"/>
              </a:ext>
            </a:extLst>
          </p:cNvPr>
          <p:cNvSpPr>
            <a:spLocks noChangeShapeType="1"/>
          </p:cNvSpPr>
          <p:nvPr/>
        </p:nvSpPr>
        <p:spPr bwMode="auto">
          <a:xfrm>
            <a:off x="1143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7" name="Text Box 45">
            <a:extLst>
              <a:ext uri="{FF2B5EF4-FFF2-40B4-BE49-F238E27FC236}">
                <a16:creationId xmlns:a16="http://schemas.microsoft.com/office/drawing/2014/main" id="{69613191-3ED0-4FAA-B17B-0D33B917990F}"/>
              </a:ext>
            </a:extLst>
          </p:cNvPr>
          <p:cNvSpPr txBox="1">
            <a:spLocks noChangeArrowheads="1"/>
          </p:cNvSpPr>
          <p:nvPr/>
        </p:nvSpPr>
        <p:spPr bwMode="auto">
          <a:xfrm>
            <a:off x="8382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46478" name="Oval 46">
            <a:extLst>
              <a:ext uri="{FF2B5EF4-FFF2-40B4-BE49-F238E27FC236}">
                <a16:creationId xmlns:a16="http://schemas.microsoft.com/office/drawing/2014/main" id="{34E1B180-B82E-4BED-B219-18D219A6D001}"/>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79" name="Text Box 47">
            <a:extLst>
              <a:ext uri="{FF2B5EF4-FFF2-40B4-BE49-F238E27FC236}">
                <a16:creationId xmlns:a16="http://schemas.microsoft.com/office/drawing/2014/main" id="{BCF1C803-42AA-40BE-A404-16575EDDB630}"/>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sp>
        <p:nvSpPr>
          <p:cNvPr id="146480" name="Oval 48">
            <a:extLst>
              <a:ext uri="{FF2B5EF4-FFF2-40B4-BE49-F238E27FC236}">
                <a16:creationId xmlns:a16="http://schemas.microsoft.com/office/drawing/2014/main" id="{F5B87886-47E8-4E3A-9383-B2D3875EDCEB}"/>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81" name="Text Box 49">
            <a:extLst>
              <a:ext uri="{FF2B5EF4-FFF2-40B4-BE49-F238E27FC236}">
                <a16:creationId xmlns:a16="http://schemas.microsoft.com/office/drawing/2014/main" id="{E4EF46E1-600B-459A-90C2-B57C5B747522}"/>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6482" name="Oval 50">
            <a:extLst>
              <a:ext uri="{FF2B5EF4-FFF2-40B4-BE49-F238E27FC236}">
                <a16:creationId xmlns:a16="http://schemas.microsoft.com/office/drawing/2014/main" id="{14A0162A-90D9-40DB-8B17-5CF45032D572}"/>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83" name="Text Box 51">
            <a:extLst>
              <a:ext uri="{FF2B5EF4-FFF2-40B4-BE49-F238E27FC236}">
                <a16:creationId xmlns:a16="http://schemas.microsoft.com/office/drawing/2014/main" id="{AD817376-F91C-440E-BE5A-18727E00EB7F}"/>
              </a:ext>
            </a:extLst>
          </p:cNvPr>
          <p:cNvSpPr txBox="1">
            <a:spLocks noChangeArrowheads="1"/>
          </p:cNvSpPr>
          <p:nvPr/>
        </p:nvSpPr>
        <p:spPr bwMode="auto">
          <a:xfrm>
            <a:off x="4038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46484" name="Oval 52">
            <a:extLst>
              <a:ext uri="{FF2B5EF4-FFF2-40B4-BE49-F238E27FC236}">
                <a16:creationId xmlns:a16="http://schemas.microsoft.com/office/drawing/2014/main" id="{312A2D23-3348-489A-896D-EC10BD2F0758}"/>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85" name="Text Box 53">
            <a:extLst>
              <a:ext uri="{FF2B5EF4-FFF2-40B4-BE49-F238E27FC236}">
                <a16:creationId xmlns:a16="http://schemas.microsoft.com/office/drawing/2014/main" id="{DBB403AE-F0FE-4C60-A7F1-9DD58C7FF2A9}"/>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46486" name="Oval 54">
            <a:extLst>
              <a:ext uri="{FF2B5EF4-FFF2-40B4-BE49-F238E27FC236}">
                <a16:creationId xmlns:a16="http://schemas.microsoft.com/office/drawing/2014/main" id="{A5D0DCE0-0E13-4560-9EB7-77852F82FDBB}"/>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6487" name="Text Box 55">
            <a:extLst>
              <a:ext uri="{FF2B5EF4-FFF2-40B4-BE49-F238E27FC236}">
                <a16:creationId xmlns:a16="http://schemas.microsoft.com/office/drawing/2014/main" id="{965C40B3-11AB-4680-9BC5-86580FC0EE8A}"/>
              </a:ext>
            </a:extLst>
          </p:cNvPr>
          <p:cNvSpPr txBox="1">
            <a:spLocks noChangeArrowheads="1"/>
          </p:cNvSpPr>
          <p:nvPr/>
        </p:nvSpPr>
        <p:spPr bwMode="auto">
          <a:xfrm>
            <a:off x="6324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Group 2">
            <a:extLst>
              <a:ext uri="{FF2B5EF4-FFF2-40B4-BE49-F238E27FC236}">
                <a16:creationId xmlns:a16="http://schemas.microsoft.com/office/drawing/2014/main" id="{96416A91-710C-44F8-8989-63BC447EC073}"/>
              </a:ext>
            </a:extLst>
          </p:cNvPr>
          <p:cNvGrpSpPr>
            <a:grpSpLocks/>
          </p:cNvGrpSpPr>
          <p:nvPr/>
        </p:nvGrpSpPr>
        <p:grpSpPr bwMode="auto">
          <a:xfrm>
            <a:off x="914400" y="1676400"/>
            <a:ext cx="5715000" cy="381000"/>
            <a:chOff x="768" y="624"/>
            <a:chExt cx="3600" cy="240"/>
          </a:xfrm>
        </p:grpSpPr>
        <p:sp>
          <p:nvSpPr>
            <p:cNvPr id="147459" name="Rectangle 3">
              <a:extLst>
                <a:ext uri="{FF2B5EF4-FFF2-40B4-BE49-F238E27FC236}">
                  <a16:creationId xmlns:a16="http://schemas.microsoft.com/office/drawing/2014/main" id="{DD60998E-A063-449F-8342-CA2153F0798E}"/>
                </a:ext>
              </a:extLst>
            </p:cNvPr>
            <p:cNvSpPr>
              <a:spLocks noChangeArrowheads="1"/>
            </p:cNvSpPr>
            <p:nvPr/>
          </p:nvSpPr>
          <p:spPr bwMode="auto">
            <a:xfrm>
              <a:off x="768" y="624"/>
              <a:ext cx="3600" cy="24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0" name="Line 4">
              <a:extLst>
                <a:ext uri="{FF2B5EF4-FFF2-40B4-BE49-F238E27FC236}">
                  <a16:creationId xmlns:a16="http://schemas.microsoft.com/office/drawing/2014/main" id="{8A4F71F1-31D3-44F6-A52A-F35C386844B6}"/>
                </a:ext>
              </a:extLst>
            </p:cNvPr>
            <p:cNvSpPr>
              <a:spLocks noChangeShapeType="1"/>
            </p:cNvSpPr>
            <p:nvPr/>
          </p:nvSpPr>
          <p:spPr bwMode="auto">
            <a:xfrm>
              <a:off x="10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1" name="Line 5">
              <a:extLst>
                <a:ext uri="{FF2B5EF4-FFF2-40B4-BE49-F238E27FC236}">
                  <a16:creationId xmlns:a16="http://schemas.microsoft.com/office/drawing/2014/main" id="{C08A50CB-A70C-4C72-A48B-3C7CC00FC019}"/>
                </a:ext>
              </a:extLst>
            </p:cNvPr>
            <p:cNvSpPr>
              <a:spLocks noChangeShapeType="1"/>
            </p:cNvSpPr>
            <p:nvPr/>
          </p:nvSpPr>
          <p:spPr bwMode="auto">
            <a:xfrm>
              <a:off x="12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2" name="Line 6">
              <a:extLst>
                <a:ext uri="{FF2B5EF4-FFF2-40B4-BE49-F238E27FC236}">
                  <a16:creationId xmlns:a16="http://schemas.microsoft.com/office/drawing/2014/main" id="{7756A572-DF22-4AC7-BE2E-3E22734D680E}"/>
                </a:ext>
              </a:extLst>
            </p:cNvPr>
            <p:cNvSpPr>
              <a:spLocks noChangeShapeType="1"/>
            </p:cNvSpPr>
            <p:nvPr/>
          </p:nvSpPr>
          <p:spPr bwMode="auto">
            <a:xfrm>
              <a:off x="14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3" name="Line 7">
              <a:extLst>
                <a:ext uri="{FF2B5EF4-FFF2-40B4-BE49-F238E27FC236}">
                  <a16:creationId xmlns:a16="http://schemas.microsoft.com/office/drawing/2014/main" id="{AAE88DC6-F621-4E90-A92B-96241073A84C}"/>
                </a:ext>
              </a:extLst>
            </p:cNvPr>
            <p:cNvSpPr>
              <a:spLocks noChangeShapeType="1"/>
            </p:cNvSpPr>
            <p:nvPr/>
          </p:nvSpPr>
          <p:spPr bwMode="auto">
            <a:xfrm>
              <a:off x="17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4" name="Line 8">
              <a:extLst>
                <a:ext uri="{FF2B5EF4-FFF2-40B4-BE49-F238E27FC236}">
                  <a16:creationId xmlns:a16="http://schemas.microsoft.com/office/drawing/2014/main" id="{814199EF-565B-46D6-98A4-0FCE2CC3E0D8}"/>
                </a:ext>
              </a:extLst>
            </p:cNvPr>
            <p:cNvSpPr>
              <a:spLocks noChangeShapeType="1"/>
            </p:cNvSpPr>
            <p:nvPr/>
          </p:nvSpPr>
          <p:spPr bwMode="auto">
            <a:xfrm>
              <a:off x="19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5" name="Line 9">
              <a:extLst>
                <a:ext uri="{FF2B5EF4-FFF2-40B4-BE49-F238E27FC236}">
                  <a16:creationId xmlns:a16="http://schemas.microsoft.com/office/drawing/2014/main" id="{C335DC7D-D916-4C09-9EB4-699DCE17D08A}"/>
                </a:ext>
              </a:extLst>
            </p:cNvPr>
            <p:cNvSpPr>
              <a:spLocks noChangeShapeType="1"/>
            </p:cNvSpPr>
            <p:nvPr/>
          </p:nvSpPr>
          <p:spPr bwMode="auto">
            <a:xfrm>
              <a:off x="22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6" name="Line 10">
              <a:extLst>
                <a:ext uri="{FF2B5EF4-FFF2-40B4-BE49-F238E27FC236}">
                  <a16:creationId xmlns:a16="http://schemas.microsoft.com/office/drawing/2014/main" id="{310FC4FD-A976-472B-A6BF-3F8C7B47EA23}"/>
                </a:ext>
              </a:extLst>
            </p:cNvPr>
            <p:cNvSpPr>
              <a:spLocks noChangeShapeType="1"/>
            </p:cNvSpPr>
            <p:nvPr/>
          </p:nvSpPr>
          <p:spPr bwMode="auto">
            <a:xfrm>
              <a:off x="24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7" name="Line 11">
              <a:extLst>
                <a:ext uri="{FF2B5EF4-FFF2-40B4-BE49-F238E27FC236}">
                  <a16:creationId xmlns:a16="http://schemas.microsoft.com/office/drawing/2014/main" id="{3AB3C1C6-31F7-4EE6-B5B9-5B75A6DB4585}"/>
                </a:ext>
              </a:extLst>
            </p:cNvPr>
            <p:cNvSpPr>
              <a:spLocks noChangeShapeType="1"/>
            </p:cNvSpPr>
            <p:nvPr/>
          </p:nvSpPr>
          <p:spPr bwMode="auto">
            <a:xfrm>
              <a:off x="26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8" name="Line 12">
              <a:extLst>
                <a:ext uri="{FF2B5EF4-FFF2-40B4-BE49-F238E27FC236}">
                  <a16:creationId xmlns:a16="http://schemas.microsoft.com/office/drawing/2014/main" id="{D866DC11-64C2-4CFA-BA13-CA1CB3142226}"/>
                </a:ext>
              </a:extLst>
            </p:cNvPr>
            <p:cNvSpPr>
              <a:spLocks noChangeShapeType="1"/>
            </p:cNvSpPr>
            <p:nvPr/>
          </p:nvSpPr>
          <p:spPr bwMode="auto">
            <a:xfrm>
              <a:off x="29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69" name="Line 13">
              <a:extLst>
                <a:ext uri="{FF2B5EF4-FFF2-40B4-BE49-F238E27FC236}">
                  <a16:creationId xmlns:a16="http://schemas.microsoft.com/office/drawing/2014/main" id="{4A2C88F8-1A69-4886-98C8-A1FC5EB17E47}"/>
                </a:ext>
              </a:extLst>
            </p:cNvPr>
            <p:cNvSpPr>
              <a:spLocks noChangeShapeType="1"/>
            </p:cNvSpPr>
            <p:nvPr/>
          </p:nvSpPr>
          <p:spPr bwMode="auto">
            <a:xfrm>
              <a:off x="316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70" name="Line 14">
              <a:extLst>
                <a:ext uri="{FF2B5EF4-FFF2-40B4-BE49-F238E27FC236}">
                  <a16:creationId xmlns:a16="http://schemas.microsoft.com/office/drawing/2014/main" id="{4AB9FC8F-3027-45F3-8732-E7A7593CD5A4}"/>
                </a:ext>
              </a:extLst>
            </p:cNvPr>
            <p:cNvSpPr>
              <a:spLocks noChangeShapeType="1"/>
            </p:cNvSpPr>
            <p:nvPr/>
          </p:nvSpPr>
          <p:spPr bwMode="auto">
            <a:xfrm>
              <a:off x="340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71" name="Line 15">
              <a:extLst>
                <a:ext uri="{FF2B5EF4-FFF2-40B4-BE49-F238E27FC236}">
                  <a16:creationId xmlns:a16="http://schemas.microsoft.com/office/drawing/2014/main" id="{93DD1DAB-9ECD-4EEB-BA3C-7F9C93FE9588}"/>
                </a:ext>
              </a:extLst>
            </p:cNvPr>
            <p:cNvSpPr>
              <a:spLocks noChangeShapeType="1"/>
            </p:cNvSpPr>
            <p:nvPr/>
          </p:nvSpPr>
          <p:spPr bwMode="auto">
            <a:xfrm>
              <a:off x="364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72" name="Line 16">
              <a:extLst>
                <a:ext uri="{FF2B5EF4-FFF2-40B4-BE49-F238E27FC236}">
                  <a16:creationId xmlns:a16="http://schemas.microsoft.com/office/drawing/2014/main" id="{E05AA3FB-EC83-471F-88E4-CADF66C99A91}"/>
                </a:ext>
              </a:extLst>
            </p:cNvPr>
            <p:cNvSpPr>
              <a:spLocks noChangeShapeType="1"/>
            </p:cNvSpPr>
            <p:nvPr/>
          </p:nvSpPr>
          <p:spPr bwMode="auto">
            <a:xfrm>
              <a:off x="388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73" name="Line 17">
              <a:extLst>
                <a:ext uri="{FF2B5EF4-FFF2-40B4-BE49-F238E27FC236}">
                  <a16:creationId xmlns:a16="http://schemas.microsoft.com/office/drawing/2014/main" id="{BE409516-EA17-4F8E-97E6-0ECE43318956}"/>
                </a:ext>
              </a:extLst>
            </p:cNvPr>
            <p:cNvSpPr>
              <a:spLocks noChangeShapeType="1"/>
            </p:cNvSpPr>
            <p:nvPr/>
          </p:nvSpPr>
          <p:spPr bwMode="auto">
            <a:xfrm>
              <a:off x="4128" y="62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sp>
        <p:nvSpPr>
          <p:cNvPr id="147474" name="Text Box 18">
            <a:extLst>
              <a:ext uri="{FF2B5EF4-FFF2-40B4-BE49-F238E27FC236}">
                <a16:creationId xmlns:a16="http://schemas.microsoft.com/office/drawing/2014/main" id="{DF238118-5792-4168-99D4-C44B064B9082}"/>
              </a:ext>
            </a:extLst>
          </p:cNvPr>
          <p:cNvSpPr txBox="1">
            <a:spLocks noChangeArrowheads="1"/>
          </p:cNvSpPr>
          <p:nvPr/>
        </p:nvSpPr>
        <p:spPr bwMode="auto">
          <a:xfrm>
            <a:off x="914400" y="16764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16  14  10   8    7   9     3    2    4    1</a:t>
            </a:r>
          </a:p>
        </p:txBody>
      </p:sp>
      <p:sp>
        <p:nvSpPr>
          <p:cNvPr id="147475" name="Text Box 19">
            <a:extLst>
              <a:ext uri="{FF2B5EF4-FFF2-40B4-BE49-F238E27FC236}">
                <a16:creationId xmlns:a16="http://schemas.microsoft.com/office/drawing/2014/main" id="{B1E66390-71C5-43BE-8605-D75C5B50818E}"/>
              </a:ext>
            </a:extLst>
          </p:cNvPr>
          <p:cNvSpPr txBox="1">
            <a:spLocks noChangeArrowheads="1"/>
          </p:cNvSpPr>
          <p:nvPr/>
        </p:nvSpPr>
        <p:spPr bwMode="auto">
          <a:xfrm>
            <a:off x="990600" y="22098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1   2    3    4    5    6    7    8    9    10</a:t>
            </a:r>
          </a:p>
        </p:txBody>
      </p:sp>
      <p:sp>
        <p:nvSpPr>
          <p:cNvPr id="147476" name="Oval 20">
            <a:extLst>
              <a:ext uri="{FF2B5EF4-FFF2-40B4-BE49-F238E27FC236}">
                <a16:creationId xmlns:a16="http://schemas.microsoft.com/office/drawing/2014/main" id="{A6CB25B5-8D37-44F5-8C19-38D3AA18AD29}"/>
              </a:ext>
            </a:extLst>
          </p:cNvPr>
          <p:cNvSpPr>
            <a:spLocks noChangeArrowheads="1"/>
          </p:cNvSpPr>
          <p:nvPr/>
        </p:nvSpPr>
        <p:spPr bwMode="auto">
          <a:xfrm>
            <a:off x="4343400" y="2819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77" name="Text Box 21">
            <a:extLst>
              <a:ext uri="{FF2B5EF4-FFF2-40B4-BE49-F238E27FC236}">
                <a16:creationId xmlns:a16="http://schemas.microsoft.com/office/drawing/2014/main" id="{8021EBC4-6EE7-4680-BBF8-DD38792137E7}"/>
              </a:ext>
            </a:extLst>
          </p:cNvPr>
          <p:cNvSpPr txBox="1">
            <a:spLocks noChangeArrowheads="1"/>
          </p:cNvSpPr>
          <p:nvPr/>
        </p:nvSpPr>
        <p:spPr bwMode="auto">
          <a:xfrm>
            <a:off x="4267200" y="2833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7478" name="Text Box 22">
            <a:extLst>
              <a:ext uri="{FF2B5EF4-FFF2-40B4-BE49-F238E27FC236}">
                <a16:creationId xmlns:a16="http://schemas.microsoft.com/office/drawing/2014/main" id="{FCDC77DB-7F26-4989-824C-B7962773BB43}"/>
              </a:ext>
            </a:extLst>
          </p:cNvPr>
          <p:cNvSpPr txBox="1">
            <a:spLocks noChangeArrowheads="1"/>
          </p:cNvSpPr>
          <p:nvPr/>
        </p:nvSpPr>
        <p:spPr bwMode="auto">
          <a:xfrm>
            <a:off x="4419600" y="2895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16</a:t>
            </a:r>
          </a:p>
        </p:txBody>
      </p:sp>
      <p:sp>
        <p:nvSpPr>
          <p:cNvPr id="147479" name="Oval 23">
            <a:extLst>
              <a:ext uri="{FF2B5EF4-FFF2-40B4-BE49-F238E27FC236}">
                <a16:creationId xmlns:a16="http://schemas.microsoft.com/office/drawing/2014/main" id="{11C62FF5-ED20-491B-9E29-052BD9EA996B}"/>
              </a:ext>
            </a:extLst>
          </p:cNvPr>
          <p:cNvSpPr>
            <a:spLocks noChangeArrowheads="1"/>
          </p:cNvSpPr>
          <p:nvPr/>
        </p:nvSpPr>
        <p:spPr bwMode="auto">
          <a:xfrm>
            <a:off x="32004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80" name="Text Box 24">
            <a:extLst>
              <a:ext uri="{FF2B5EF4-FFF2-40B4-BE49-F238E27FC236}">
                <a16:creationId xmlns:a16="http://schemas.microsoft.com/office/drawing/2014/main" id="{6EF22587-C76A-4C7C-996B-D7770AE1ED8E}"/>
              </a:ext>
            </a:extLst>
          </p:cNvPr>
          <p:cNvSpPr txBox="1">
            <a:spLocks noChangeArrowheads="1"/>
          </p:cNvSpPr>
          <p:nvPr/>
        </p:nvSpPr>
        <p:spPr bwMode="auto">
          <a:xfrm>
            <a:off x="31242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7481" name="Text Box 25">
            <a:extLst>
              <a:ext uri="{FF2B5EF4-FFF2-40B4-BE49-F238E27FC236}">
                <a16:creationId xmlns:a16="http://schemas.microsoft.com/office/drawing/2014/main" id="{DB810EF4-52E1-4374-9C5F-F5EE675CCD2E}"/>
              </a:ext>
            </a:extLst>
          </p:cNvPr>
          <p:cNvSpPr txBox="1">
            <a:spLocks noChangeArrowheads="1"/>
          </p:cNvSpPr>
          <p:nvPr/>
        </p:nvSpPr>
        <p:spPr bwMode="auto">
          <a:xfrm>
            <a:off x="32766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14</a:t>
            </a:r>
          </a:p>
        </p:txBody>
      </p:sp>
      <p:sp>
        <p:nvSpPr>
          <p:cNvPr id="147482" name="Oval 26">
            <a:extLst>
              <a:ext uri="{FF2B5EF4-FFF2-40B4-BE49-F238E27FC236}">
                <a16:creationId xmlns:a16="http://schemas.microsoft.com/office/drawing/2014/main" id="{2E1569D7-F944-4050-ACA7-EAE0E9D2DC2E}"/>
              </a:ext>
            </a:extLst>
          </p:cNvPr>
          <p:cNvSpPr>
            <a:spLocks noChangeArrowheads="1"/>
          </p:cNvSpPr>
          <p:nvPr/>
        </p:nvSpPr>
        <p:spPr bwMode="auto">
          <a:xfrm>
            <a:off x="5334000" y="37338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83" name="Text Box 27">
            <a:extLst>
              <a:ext uri="{FF2B5EF4-FFF2-40B4-BE49-F238E27FC236}">
                <a16:creationId xmlns:a16="http://schemas.microsoft.com/office/drawing/2014/main" id="{A587997D-A61F-4A97-81A3-07FEC00DCC53}"/>
              </a:ext>
            </a:extLst>
          </p:cNvPr>
          <p:cNvSpPr txBox="1">
            <a:spLocks noChangeArrowheads="1"/>
          </p:cNvSpPr>
          <p:nvPr/>
        </p:nvSpPr>
        <p:spPr bwMode="auto">
          <a:xfrm>
            <a:off x="52578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7484" name="Text Box 28">
            <a:extLst>
              <a:ext uri="{FF2B5EF4-FFF2-40B4-BE49-F238E27FC236}">
                <a16:creationId xmlns:a16="http://schemas.microsoft.com/office/drawing/2014/main" id="{753182A7-00B6-4B35-9FA3-517F66FDE666}"/>
              </a:ext>
            </a:extLst>
          </p:cNvPr>
          <p:cNvSpPr txBox="1">
            <a:spLocks noChangeArrowheads="1"/>
          </p:cNvSpPr>
          <p:nvPr/>
        </p:nvSpPr>
        <p:spPr bwMode="auto">
          <a:xfrm>
            <a:off x="5410200" y="3810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sp>
        <p:nvSpPr>
          <p:cNvPr id="147485" name="Text Box 29">
            <a:extLst>
              <a:ext uri="{FF2B5EF4-FFF2-40B4-BE49-F238E27FC236}">
                <a16:creationId xmlns:a16="http://schemas.microsoft.com/office/drawing/2014/main" id="{E08FF01B-482D-4227-A103-0907B008190A}"/>
              </a:ext>
            </a:extLst>
          </p:cNvPr>
          <p:cNvSpPr txBox="1">
            <a:spLocks noChangeArrowheads="1"/>
          </p:cNvSpPr>
          <p:nvPr/>
        </p:nvSpPr>
        <p:spPr bwMode="auto">
          <a:xfrm>
            <a:off x="2514600" y="47386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47486" name="Oval 30">
            <a:extLst>
              <a:ext uri="{FF2B5EF4-FFF2-40B4-BE49-F238E27FC236}">
                <a16:creationId xmlns:a16="http://schemas.microsoft.com/office/drawing/2014/main" id="{A229168A-8526-41BC-B579-E2545E289F19}"/>
              </a:ext>
            </a:extLst>
          </p:cNvPr>
          <p:cNvSpPr>
            <a:spLocks noChangeArrowheads="1"/>
          </p:cNvSpPr>
          <p:nvPr/>
        </p:nvSpPr>
        <p:spPr bwMode="auto">
          <a:xfrm>
            <a:off x="2590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87" name="Text Box 31">
            <a:extLst>
              <a:ext uri="{FF2B5EF4-FFF2-40B4-BE49-F238E27FC236}">
                <a16:creationId xmlns:a16="http://schemas.microsoft.com/office/drawing/2014/main" id="{46ACFDB5-FC7E-4E66-A98D-C33DBD54C91B}"/>
              </a:ext>
            </a:extLst>
          </p:cNvPr>
          <p:cNvSpPr txBox="1">
            <a:spLocks noChangeArrowheads="1"/>
          </p:cNvSpPr>
          <p:nvPr/>
        </p:nvSpPr>
        <p:spPr bwMode="auto">
          <a:xfrm>
            <a:off x="2743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8</a:t>
            </a:r>
          </a:p>
        </p:txBody>
      </p:sp>
      <p:sp>
        <p:nvSpPr>
          <p:cNvPr id="147488" name="Line 32">
            <a:extLst>
              <a:ext uri="{FF2B5EF4-FFF2-40B4-BE49-F238E27FC236}">
                <a16:creationId xmlns:a16="http://schemas.microsoft.com/office/drawing/2014/main" id="{8B5D8A02-CDFC-483B-8B3F-608BBE15B2C9}"/>
              </a:ext>
            </a:extLst>
          </p:cNvPr>
          <p:cNvSpPr>
            <a:spLocks noChangeShapeType="1"/>
          </p:cNvSpPr>
          <p:nvPr/>
        </p:nvSpPr>
        <p:spPr bwMode="auto">
          <a:xfrm flipH="1">
            <a:off x="3733800" y="32004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89" name="Line 33">
            <a:extLst>
              <a:ext uri="{FF2B5EF4-FFF2-40B4-BE49-F238E27FC236}">
                <a16:creationId xmlns:a16="http://schemas.microsoft.com/office/drawing/2014/main" id="{6DE0C272-0635-444F-BAC0-7919168A9E69}"/>
              </a:ext>
            </a:extLst>
          </p:cNvPr>
          <p:cNvSpPr>
            <a:spLocks noChangeShapeType="1"/>
          </p:cNvSpPr>
          <p:nvPr/>
        </p:nvSpPr>
        <p:spPr bwMode="auto">
          <a:xfrm flipH="1">
            <a:off x="2971800" y="41910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0" name="Line 34">
            <a:extLst>
              <a:ext uri="{FF2B5EF4-FFF2-40B4-BE49-F238E27FC236}">
                <a16:creationId xmlns:a16="http://schemas.microsoft.com/office/drawing/2014/main" id="{4222453C-F506-4538-ABDD-A7502291F10E}"/>
              </a:ext>
            </a:extLst>
          </p:cNvPr>
          <p:cNvSpPr>
            <a:spLocks noChangeShapeType="1"/>
          </p:cNvSpPr>
          <p:nvPr/>
        </p:nvSpPr>
        <p:spPr bwMode="auto">
          <a:xfrm flipH="1">
            <a:off x="2362200" y="5181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1" name="Line 35">
            <a:extLst>
              <a:ext uri="{FF2B5EF4-FFF2-40B4-BE49-F238E27FC236}">
                <a16:creationId xmlns:a16="http://schemas.microsoft.com/office/drawing/2014/main" id="{D26FB8F8-E27D-4E02-9DB8-41C00B0A941A}"/>
              </a:ext>
            </a:extLst>
          </p:cNvPr>
          <p:cNvSpPr>
            <a:spLocks noChangeShapeType="1"/>
          </p:cNvSpPr>
          <p:nvPr/>
        </p:nvSpPr>
        <p:spPr bwMode="auto">
          <a:xfrm>
            <a:off x="30480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2" name="Line 36">
            <a:extLst>
              <a:ext uri="{FF2B5EF4-FFF2-40B4-BE49-F238E27FC236}">
                <a16:creationId xmlns:a16="http://schemas.microsoft.com/office/drawing/2014/main" id="{A8E46390-D91F-4408-BDA7-6213CE9DCBBE}"/>
              </a:ext>
            </a:extLst>
          </p:cNvPr>
          <p:cNvSpPr>
            <a:spLocks noChangeShapeType="1"/>
          </p:cNvSpPr>
          <p:nvPr/>
        </p:nvSpPr>
        <p:spPr bwMode="auto">
          <a:xfrm flipH="1">
            <a:off x="3962400" y="5181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3" name="Line 37">
            <a:extLst>
              <a:ext uri="{FF2B5EF4-FFF2-40B4-BE49-F238E27FC236}">
                <a16:creationId xmlns:a16="http://schemas.microsoft.com/office/drawing/2014/main" id="{0FA9A854-0826-4B95-A9AA-CF7F2B785AF9}"/>
              </a:ext>
            </a:extLst>
          </p:cNvPr>
          <p:cNvSpPr>
            <a:spLocks noChangeShapeType="1"/>
          </p:cNvSpPr>
          <p:nvPr/>
        </p:nvSpPr>
        <p:spPr bwMode="auto">
          <a:xfrm>
            <a:off x="3733800" y="4114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4" name="Line 38">
            <a:extLst>
              <a:ext uri="{FF2B5EF4-FFF2-40B4-BE49-F238E27FC236}">
                <a16:creationId xmlns:a16="http://schemas.microsoft.com/office/drawing/2014/main" id="{26A6616A-67B7-4AEB-9D50-C4DAAACA9E20}"/>
              </a:ext>
            </a:extLst>
          </p:cNvPr>
          <p:cNvSpPr>
            <a:spLocks noChangeShapeType="1"/>
          </p:cNvSpPr>
          <p:nvPr/>
        </p:nvSpPr>
        <p:spPr bwMode="auto">
          <a:xfrm>
            <a:off x="4876800" y="32004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5" name="Line 39">
            <a:extLst>
              <a:ext uri="{FF2B5EF4-FFF2-40B4-BE49-F238E27FC236}">
                <a16:creationId xmlns:a16="http://schemas.microsoft.com/office/drawing/2014/main" id="{84035AF5-50FC-41E2-B71F-6FA9B027CCF3}"/>
              </a:ext>
            </a:extLst>
          </p:cNvPr>
          <p:cNvSpPr>
            <a:spLocks noChangeShapeType="1"/>
          </p:cNvSpPr>
          <p:nvPr/>
        </p:nvSpPr>
        <p:spPr bwMode="auto">
          <a:xfrm>
            <a:off x="5867400" y="41148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6" name="Line 40">
            <a:extLst>
              <a:ext uri="{FF2B5EF4-FFF2-40B4-BE49-F238E27FC236}">
                <a16:creationId xmlns:a16="http://schemas.microsoft.com/office/drawing/2014/main" id="{799F98F7-C357-4451-849C-5785275FD5B3}"/>
              </a:ext>
            </a:extLst>
          </p:cNvPr>
          <p:cNvSpPr>
            <a:spLocks noChangeShapeType="1"/>
          </p:cNvSpPr>
          <p:nvPr/>
        </p:nvSpPr>
        <p:spPr bwMode="auto">
          <a:xfrm flipH="1">
            <a:off x="5181600" y="41148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7" name="Oval 41">
            <a:extLst>
              <a:ext uri="{FF2B5EF4-FFF2-40B4-BE49-F238E27FC236}">
                <a16:creationId xmlns:a16="http://schemas.microsoft.com/office/drawing/2014/main" id="{5CFD6030-97B2-471B-B61C-FC147A70F771}"/>
              </a:ext>
            </a:extLst>
          </p:cNvPr>
          <p:cNvSpPr>
            <a:spLocks noChangeArrowheads="1"/>
          </p:cNvSpPr>
          <p:nvPr/>
        </p:nvSpPr>
        <p:spPr bwMode="auto">
          <a:xfrm>
            <a:off x="20574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498" name="Text Box 42">
            <a:extLst>
              <a:ext uri="{FF2B5EF4-FFF2-40B4-BE49-F238E27FC236}">
                <a16:creationId xmlns:a16="http://schemas.microsoft.com/office/drawing/2014/main" id="{7221DE31-D358-4E78-ABFC-33B090E8631E}"/>
              </a:ext>
            </a:extLst>
          </p:cNvPr>
          <p:cNvSpPr txBox="1">
            <a:spLocks noChangeArrowheads="1"/>
          </p:cNvSpPr>
          <p:nvPr/>
        </p:nvSpPr>
        <p:spPr bwMode="auto">
          <a:xfrm>
            <a:off x="22098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sp>
        <p:nvSpPr>
          <p:cNvPr id="147500" name="Line 44">
            <a:extLst>
              <a:ext uri="{FF2B5EF4-FFF2-40B4-BE49-F238E27FC236}">
                <a16:creationId xmlns:a16="http://schemas.microsoft.com/office/drawing/2014/main" id="{948162EE-D2E4-4780-8FD1-3CF56F38DA27}"/>
              </a:ext>
            </a:extLst>
          </p:cNvPr>
          <p:cNvSpPr>
            <a:spLocks noChangeShapeType="1"/>
          </p:cNvSpPr>
          <p:nvPr/>
        </p:nvSpPr>
        <p:spPr bwMode="auto">
          <a:xfrm>
            <a:off x="1143000" y="1295400"/>
            <a:ext cx="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501" name="Text Box 45">
            <a:extLst>
              <a:ext uri="{FF2B5EF4-FFF2-40B4-BE49-F238E27FC236}">
                <a16:creationId xmlns:a16="http://schemas.microsoft.com/office/drawing/2014/main" id="{E2F7E772-621C-4EEA-B2D3-56EEF49A5842}"/>
              </a:ext>
            </a:extLst>
          </p:cNvPr>
          <p:cNvSpPr txBox="1">
            <a:spLocks noChangeArrowheads="1"/>
          </p:cNvSpPr>
          <p:nvPr/>
        </p:nvSpPr>
        <p:spPr bwMode="auto">
          <a:xfrm>
            <a:off x="838200" y="762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heapify</a:t>
            </a:r>
          </a:p>
        </p:txBody>
      </p:sp>
      <p:sp>
        <p:nvSpPr>
          <p:cNvPr id="147502" name="Oval 46">
            <a:extLst>
              <a:ext uri="{FF2B5EF4-FFF2-40B4-BE49-F238E27FC236}">
                <a16:creationId xmlns:a16="http://schemas.microsoft.com/office/drawing/2014/main" id="{DE880C30-C8B4-45DB-92B5-82B02A06AFEA}"/>
              </a:ext>
            </a:extLst>
          </p:cNvPr>
          <p:cNvSpPr>
            <a:spLocks noChangeArrowheads="1"/>
          </p:cNvSpPr>
          <p:nvPr/>
        </p:nvSpPr>
        <p:spPr bwMode="auto">
          <a:xfrm>
            <a:off x="2895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503" name="Text Box 47">
            <a:extLst>
              <a:ext uri="{FF2B5EF4-FFF2-40B4-BE49-F238E27FC236}">
                <a16:creationId xmlns:a16="http://schemas.microsoft.com/office/drawing/2014/main" id="{2735F1E2-DF0C-45D4-B316-0843AFB416A3}"/>
              </a:ext>
            </a:extLst>
          </p:cNvPr>
          <p:cNvSpPr txBox="1">
            <a:spLocks noChangeArrowheads="1"/>
          </p:cNvSpPr>
          <p:nvPr/>
        </p:nvSpPr>
        <p:spPr bwMode="auto">
          <a:xfrm>
            <a:off x="3048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1" i="0" u="none" strike="noStrike" kern="1200" cap="none" spc="0" normalizeH="0" baseline="0" noProof="0">
                <a:ln>
                  <a:noFill/>
                </a:ln>
                <a:solidFill>
                  <a:srgbClr val="FF0000"/>
                </a:solidFill>
                <a:effectLst/>
                <a:uLnTx/>
                <a:uFillTx/>
                <a:latin typeface="Arial" panose="020B0604020202020204" pitchFamily="34" charset="0"/>
                <a:ea typeface="+mn-ea"/>
                <a:cs typeface="+mn-cs"/>
              </a:rPr>
              <a:t>4</a:t>
            </a:r>
          </a:p>
        </p:txBody>
      </p:sp>
      <p:sp>
        <p:nvSpPr>
          <p:cNvPr id="147504" name="Oval 48">
            <a:extLst>
              <a:ext uri="{FF2B5EF4-FFF2-40B4-BE49-F238E27FC236}">
                <a16:creationId xmlns:a16="http://schemas.microsoft.com/office/drawing/2014/main" id="{F56A4F44-FAF9-405A-AB79-C7404CCCD42E}"/>
              </a:ext>
            </a:extLst>
          </p:cNvPr>
          <p:cNvSpPr>
            <a:spLocks noChangeArrowheads="1"/>
          </p:cNvSpPr>
          <p:nvPr/>
        </p:nvSpPr>
        <p:spPr bwMode="auto">
          <a:xfrm>
            <a:off x="3657600" y="5867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505" name="Text Box 49">
            <a:extLst>
              <a:ext uri="{FF2B5EF4-FFF2-40B4-BE49-F238E27FC236}">
                <a16:creationId xmlns:a16="http://schemas.microsoft.com/office/drawing/2014/main" id="{2E79A477-61D3-4E73-8D99-91DAA83E219B}"/>
              </a:ext>
            </a:extLst>
          </p:cNvPr>
          <p:cNvSpPr txBox="1">
            <a:spLocks noChangeArrowheads="1"/>
          </p:cNvSpPr>
          <p:nvPr/>
        </p:nvSpPr>
        <p:spPr bwMode="auto">
          <a:xfrm>
            <a:off x="3810000" y="5943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sp>
        <p:nvSpPr>
          <p:cNvPr id="147506" name="Oval 50">
            <a:extLst>
              <a:ext uri="{FF2B5EF4-FFF2-40B4-BE49-F238E27FC236}">
                <a16:creationId xmlns:a16="http://schemas.microsoft.com/office/drawing/2014/main" id="{47681A54-4AD8-4B80-9FE4-AC65C5C252C3}"/>
              </a:ext>
            </a:extLst>
          </p:cNvPr>
          <p:cNvSpPr>
            <a:spLocks noChangeArrowheads="1"/>
          </p:cNvSpPr>
          <p:nvPr/>
        </p:nvSpPr>
        <p:spPr bwMode="auto">
          <a:xfrm>
            <a:off x="3886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507" name="Text Box 51">
            <a:extLst>
              <a:ext uri="{FF2B5EF4-FFF2-40B4-BE49-F238E27FC236}">
                <a16:creationId xmlns:a16="http://schemas.microsoft.com/office/drawing/2014/main" id="{EE40CA45-1C0C-4934-A19A-7DB3D27A02F4}"/>
              </a:ext>
            </a:extLst>
          </p:cNvPr>
          <p:cNvSpPr txBox="1">
            <a:spLocks noChangeArrowheads="1"/>
          </p:cNvSpPr>
          <p:nvPr/>
        </p:nvSpPr>
        <p:spPr bwMode="auto">
          <a:xfrm>
            <a:off x="4038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sp>
        <p:nvSpPr>
          <p:cNvPr id="147508" name="Oval 52">
            <a:extLst>
              <a:ext uri="{FF2B5EF4-FFF2-40B4-BE49-F238E27FC236}">
                <a16:creationId xmlns:a16="http://schemas.microsoft.com/office/drawing/2014/main" id="{2A4272BA-1B92-48E3-AEA0-BBC9FC6B35D4}"/>
              </a:ext>
            </a:extLst>
          </p:cNvPr>
          <p:cNvSpPr>
            <a:spLocks noChangeArrowheads="1"/>
          </p:cNvSpPr>
          <p:nvPr/>
        </p:nvSpPr>
        <p:spPr bwMode="auto">
          <a:xfrm>
            <a:off x="48768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509" name="Text Box 53">
            <a:extLst>
              <a:ext uri="{FF2B5EF4-FFF2-40B4-BE49-F238E27FC236}">
                <a16:creationId xmlns:a16="http://schemas.microsoft.com/office/drawing/2014/main" id="{53BBE5C3-6F98-4151-9D07-EB1E543DD68A}"/>
              </a:ext>
            </a:extLst>
          </p:cNvPr>
          <p:cNvSpPr txBox="1">
            <a:spLocks noChangeArrowheads="1"/>
          </p:cNvSpPr>
          <p:nvPr/>
        </p:nvSpPr>
        <p:spPr bwMode="auto">
          <a:xfrm>
            <a:off x="50292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sp>
        <p:nvSpPr>
          <p:cNvPr id="147510" name="Oval 54">
            <a:extLst>
              <a:ext uri="{FF2B5EF4-FFF2-40B4-BE49-F238E27FC236}">
                <a16:creationId xmlns:a16="http://schemas.microsoft.com/office/drawing/2014/main" id="{3E5CFDD3-6683-4E08-8AC7-1DAF0CC84502}"/>
              </a:ext>
            </a:extLst>
          </p:cNvPr>
          <p:cNvSpPr>
            <a:spLocks noChangeArrowheads="1"/>
          </p:cNvSpPr>
          <p:nvPr/>
        </p:nvSpPr>
        <p:spPr bwMode="auto">
          <a:xfrm>
            <a:off x="6172200" y="4724400"/>
            <a:ext cx="609600" cy="4572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47511" name="Text Box 55">
            <a:extLst>
              <a:ext uri="{FF2B5EF4-FFF2-40B4-BE49-F238E27FC236}">
                <a16:creationId xmlns:a16="http://schemas.microsoft.com/office/drawing/2014/main" id="{68C96935-C3D9-4CDC-89E4-4087625CA714}"/>
              </a:ext>
            </a:extLst>
          </p:cNvPr>
          <p:cNvSpPr txBox="1">
            <a:spLocks noChangeArrowheads="1"/>
          </p:cNvSpPr>
          <p:nvPr/>
        </p:nvSpPr>
        <p:spPr bwMode="auto">
          <a:xfrm>
            <a:off x="6324600" y="4800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7F67A47-9635-4B99-BB2F-EA7BA2E24B75}"/>
              </a:ext>
            </a:extLst>
          </p:cNvPr>
          <p:cNvSpPr>
            <a:spLocks noGrp="1" noChangeArrowheads="1"/>
          </p:cNvSpPr>
          <p:nvPr>
            <p:ph type="title"/>
          </p:nvPr>
        </p:nvSpPr>
        <p:spPr>
          <a:xfrm>
            <a:off x="685800" y="38697"/>
            <a:ext cx="7772400" cy="1143000"/>
          </a:xfrm>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ctr" anchorCtr="0" compatLnSpc="1">
            <a:prstTxWarp prst="textNoShape">
              <a:avLst/>
            </a:prstTxWarp>
          </a:bodyPr>
          <a:lstStyle/>
          <a:p>
            <a:r>
              <a:rPr lang="en-US" altLang="en-US" sz="5400" b="1" dirty="0">
                <a:effectLst>
                  <a:outerShdw blurRad="38100" dist="38100" dir="2700000" algn="tl">
                    <a:srgbClr val="000000">
                      <a:alpha val="43137"/>
                    </a:srgbClr>
                  </a:outerShdw>
                </a:effectLst>
              </a:rPr>
              <a:t>Heaps</a:t>
            </a:r>
          </a:p>
        </p:txBody>
      </p:sp>
      <p:sp>
        <p:nvSpPr>
          <p:cNvPr id="14339" name="Rectangle 3">
            <a:extLst>
              <a:ext uri="{FF2B5EF4-FFF2-40B4-BE49-F238E27FC236}">
                <a16:creationId xmlns:a16="http://schemas.microsoft.com/office/drawing/2014/main" id="{74753C61-74DC-4163-9014-DFB750F2782D}"/>
              </a:ext>
            </a:extLst>
          </p:cNvPr>
          <p:cNvSpPr>
            <a:spLocks noGrp="1" noChangeArrowheads="1"/>
          </p:cNvSpPr>
          <p:nvPr>
            <p:ph type="body" idx="1"/>
          </p:nvPr>
        </p:nvSpPr>
        <p:spPr>
          <a:xfrm>
            <a:off x="195943" y="2343150"/>
            <a:ext cx="3449752" cy="30861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67866" tIns="33338" rIns="67866" bIns="33338" numCol="1" anchor="t" anchorCtr="0" compatLnSpc="1">
            <a:prstTxWarp prst="textNoShape">
              <a:avLst/>
            </a:prstTxWarp>
          </a:bodyPr>
          <a:lstStyle/>
          <a:p>
            <a:pPr marL="0" indent="0">
              <a:lnSpc>
                <a:spcPct val="90000"/>
              </a:lnSpc>
              <a:buNone/>
            </a:pPr>
            <a:r>
              <a:rPr lang="en-US" altLang="en-US" b="1" dirty="0"/>
              <a:t>A heap is a </a:t>
            </a:r>
            <a:r>
              <a:rPr lang="en-US" altLang="en-US" b="1" u="sng" dirty="0">
                <a:solidFill>
                  <a:srgbClr val="FFFF00"/>
                </a:solidFill>
              </a:rPr>
              <a:t>certain</a:t>
            </a:r>
            <a:r>
              <a:rPr lang="en-US" altLang="en-US" b="1" dirty="0"/>
              <a:t> kind of complete binary tree.</a:t>
            </a:r>
          </a:p>
          <a:p>
            <a:pPr marL="0" indent="0">
              <a:lnSpc>
                <a:spcPct val="90000"/>
              </a:lnSpc>
              <a:buNone/>
            </a:pPr>
            <a:endParaRPr lang="en-US" altLang="en-US" b="1" dirty="0"/>
          </a:p>
          <a:p>
            <a:pPr marL="0" indent="0">
              <a:lnSpc>
                <a:spcPct val="90000"/>
              </a:lnSpc>
              <a:buNone/>
            </a:pPr>
            <a:r>
              <a:rPr lang="en-US" altLang="en-US" b="1" dirty="0"/>
              <a:t>Can be used to store </a:t>
            </a:r>
            <a:r>
              <a:rPr lang="en-US" altLang="en-US" b="1" u="sng" dirty="0">
                <a:solidFill>
                  <a:srgbClr val="FFFF00"/>
                </a:solidFill>
              </a:rPr>
              <a:t>priority queue</a:t>
            </a:r>
          </a:p>
        </p:txBody>
      </p:sp>
      <p:sp>
        <p:nvSpPr>
          <p:cNvPr id="14340" name="AutoShape 4">
            <a:extLst>
              <a:ext uri="{FF2B5EF4-FFF2-40B4-BE49-F238E27FC236}">
                <a16:creationId xmlns:a16="http://schemas.microsoft.com/office/drawing/2014/main" id="{82B7C035-0787-4FD5-8465-29E719BF07C1}"/>
              </a:ext>
            </a:extLst>
          </p:cNvPr>
          <p:cNvSpPr>
            <a:spLocks noChangeArrowheads="1"/>
          </p:cNvSpPr>
          <p:nvPr/>
        </p:nvSpPr>
        <p:spPr bwMode="auto">
          <a:xfrm>
            <a:off x="4874419" y="4314826"/>
            <a:ext cx="2390775" cy="1178719"/>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67866" tIns="33338" rIns="67866" bIns="33338" anchor="ctr"/>
          <a:lstStyle/>
          <a:p>
            <a:pPr algn="ctr" defTabSz="685800" eaLnBrk="0" hangingPunct="0"/>
            <a:r>
              <a:rPr lang="en-US" altLang="en-US">
                <a:solidFill>
                  <a:srgbClr val="FFFFFF"/>
                </a:solidFill>
              </a:rPr>
              <a:t>The "heap property"</a:t>
            </a:r>
          </a:p>
          <a:p>
            <a:pPr algn="ctr" defTabSz="685800" eaLnBrk="0" hangingPunct="0"/>
            <a:r>
              <a:rPr lang="en-US" altLang="en-US">
                <a:solidFill>
                  <a:srgbClr val="FFFFFF"/>
                </a:solidFill>
              </a:rPr>
              <a:t>requires that each</a:t>
            </a:r>
          </a:p>
          <a:p>
            <a:pPr algn="ctr" defTabSz="685800" eaLnBrk="0" hangingPunct="0"/>
            <a:r>
              <a:rPr lang="en-US" altLang="en-US">
                <a:solidFill>
                  <a:srgbClr val="FFFFFF"/>
                </a:solidFill>
              </a:rPr>
              <a:t>node's key is &gt;= the</a:t>
            </a:r>
          </a:p>
          <a:p>
            <a:pPr algn="ctr" defTabSz="685800" eaLnBrk="0" hangingPunct="0"/>
            <a:r>
              <a:rPr lang="en-US" altLang="en-US">
                <a:solidFill>
                  <a:srgbClr val="FFFFFF"/>
                </a:solidFill>
              </a:rPr>
              <a:t>keys of its children</a:t>
            </a:r>
          </a:p>
        </p:txBody>
      </p:sp>
      <p:sp>
        <p:nvSpPr>
          <p:cNvPr id="14341" name="Line 5">
            <a:extLst>
              <a:ext uri="{FF2B5EF4-FFF2-40B4-BE49-F238E27FC236}">
                <a16:creationId xmlns:a16="http://schemas.microsoft.com/office/drawing/2014/main" id="{746D9029-E27F-4640-8662-CC9B94B1001B}"/>
              </a:ext>
            </a:extLst>
          </p:cNvPr>
          <p:cNvSpPr>
            <a:spLocks noChangeShapeType="1"/>
          </p:cNvSpPr>
          <p:nvPr/>
        </p:nvSpPr>
        <p:spPr bwMode="auto">
          <a:xfrm flipH="1">
            <a:off x="4527947" y="3769520"/>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42" name="AutoShape 6">
            <a:extLst>
              <a:ext uri="{FF2B5EF4-FFF2-40B4-BE49-F238E27FC236}">
                <a16:creationId xmlns:a16="http://schemas.microsoft.com/office/drawing/2014/main" id="{A0BDC477-5B97-44BC-804D-0480EC319A5A}"/>
              </a:ext>
            </a:extLst>
          </p:cNvPr>
          <p:cNvSpPr>
            <a:spLocks noChangeArrowheads="1"/>
          </p:cNvSpPr>
          <p:nvPr/>
        </p:nvSpPr>
        <p:spPr bwMode="auto">
          <a:xfrm>
            <a:off x="4081462" y="404812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19</a:t>
            </a:r>
          </a:p>
        </p:txBody>
      </p:sp>
      <p:sp>
        <p:nvSpPr>
          <p:cNvPr id="14343" name="Line 7">
            <a:extLst>
              <a:ext uri="{FF2B5EF4-FFF2-40B4-BE49-F238E27FC236}">
                <a16:creationId xmlns:a16="http://schemas.microsoft.com/office/drawing/2014/main" id="{4BB49C14-91E2-4710-B25C-C0BF4A3858FB}"/>
              </a:ext>
            </a:extLst>
          </p:cNvPr>
          <p:cNvSpPr>
            <a:spLocks noChangeShapeType="1"/>
          </p:cNvSpPr>
          <p:nvPr/>
        </p:nvSpPr>
        <p:spPr bwMode="auto">
          <a:xfrm>
            <a:off x="6916341"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44" name="AutoShape 8">
            <a:extLst>
              <a:ext uri="{FF2B5EF4-FFF2-40B4-BE49-F238E27FC236}">
                <a16:creationId xmlns:a16="http://schemas.microsoft.com/office/drawing/2014/main" id="{9E48DB69-A0FB-4A5B-A318-58A265B7B7A3}"/>
              </a:ext>
            </a:extLst>
          </p:cNvPr>
          <p:cNvSpPr>
            <a:spLocks noChangeArrowheads="1"/>
          </p:cNvSpPr>
          <p:nvPr/>
        </p:nvSpPr>
        <p:spPr bwMode="auto">
          <a:xfrm>
            <a:off x="71889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a:t>
            </a:r>
          </a:p>
        </p:txBody>
      </p:sp>
      <p:sp>
        <p:nvSpPr>
          <p:cNvPr id="14345" name="Line 9">
            <a:extLst>
              <a:ext uri="{FF2B5EF4-FFF2-40B4-BE49-F238E27FC236}">
                <a16:creationId xmlns:a16="http://schemas.microsoft.com/office/drawing/2014/main" id="{B9281948-D85D-4E22-9C66-1AEA907ABC8C}"/>
              </a:ext>
            </a:extLst>
          </p:cNvPr>
          <p:cNvSpPr>
            <a:spLocks noChangeShapeType="1"/>
          </p:cNvSpPr>
          <p:nvPr/>
        </p:nvSpPr>
        <p:spPr bwMode="auto">
          <a:xfrm flipH="1">
            <a:off x="6759178"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46" name="AutoShape 10">
            <a:extLst>
              <a:ext uri="{FF2B5EF4-FFF2-40B4-BE49-F238E27FC236}">
                <a16:creationId xmlns:a16="http://schemas.microsoft.com/office/drawing/2014/main" id="{94A0D774-77AF-4D3C-B3DF-47A86F839D3B}"/>
              </a:ext>
            </a:extLst>
          </p:cNvPr>
          <p:cNvSpPr>
            <a:spLocks noChangeArrowheads="1"/>
          </p:cNvSpPr>
          <p:nvPr/>
        </p:nvSpPr>
        <p:spPr bwMode="auto">
          <a:xfrm>
            <a:off x="6312694"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22</a:t>
            </a:r>
          </a:p>
        </p:txBody>
      </p:sp>
      <p:sp>
        <p:nvSpPr>
          <p:cNvPr id="14347" name="Line 11">
            <a:extLst>
              <a:ext uri="{FF2B5EF4-FFF2-40B4-BE49-F238E27FC236}">
                <a16:creationId xmlns:a16="http://schemas.microsoft.com/office/drawing/2014/main" id="{05F37073-67AE-496C-B538-8A5405F42BC9}"/>
              </a:ext>
            </a:extLst>
          </p:cNvPr>
          <p:cNvSpPr>
            <a:spLocks noChangeShapeType="1"/>
          </p:cNvSpPr>
          <p:nvPr/>
        </p:nvSpPr>
        <p:spPr bwMode="auto">
          <a:xfrm>
            <a:off x="5280422"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48" name="AutoShape 12">
            <a:extLst>
              <a:ext uri="{FF2B5EF4-FFF2-40B4-BE49-F238E27FC236}">
                <a16:creationId xmlns:a16="http://schemas.microsoft.com/office/drawing/2014/main" id="{FBD25BC0-F8BA-4BFC-B732-F63B3C4A9CD5}"/>
              </a:ext>
            </a:extLst>
          </p:cNvPr>
          <p:cNvSpPr>
            <a:spLocks noChangeArrowheads="1"/>
          </p:cNvSpPr>
          <p:nvPr/>
        </p:nvSpPr>
        <p:spPr bwMode="auto">
          <a:xfrm>
            <a:off x="5553075"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21</a:t>
            </a:r>
          </a:p>
        </p:txBody>
      </p:sp>
      <p:sp>
        <p:nvSpPr>
          <p:cNvPr id="14349" name="Line 13">
            <a:extLst>
              <a:ext uri="{FF2B5EF4-FFF2-40B4-BE49-F238E27FC236}">
                <a16:creationId xmlns:a16="http://schemas.microsoft.com/office/drawing/2014/main" id="{BAAB1E14-E941-492A-A55A-13D97C4D7F72}"/>
              </a:ext>
            </a:extLst>
          </p:cNvPr>
          <p:cNvSpPr>
            <a:spLocks noChangeShapeType="1"/>
          </p:cNvSpPr>
          <p:nvPr/>
        </p:nvSpPr>
        <p:spPr bwMode="auto">
          <a:xfrm flipH="1">
            <a:off x="5099447" y="30634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50" name="AutoShape 14">
            <a:extLst>
              <a:ext uri="{FF2B5EF4-FFF2-40B4-BE49-F238E27FC236}">
                <a16:creationId xmlns:a16="http://schemas.microsoft.com/office/drawing/2014/main" id="{4BC5B420-7CDC-42A7-A9F2-40F8BC4F9A2E}"/>
              </a:ext>
            </a:extLst>
          </p:cNvPr>
          <p:cNvSpPr>
            <a:spLocks noChangeArrowheads="1"/>
          </p:cNvSpPr>
          <p:nvPr/>
        </p:nvSpPr>
        <p:spPr bwMode="auto">
          <a:xfrm>
            <a:off x="4652962" y="33420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27</a:t>
            </a:r>
          </a:p>
        </p:txBody>
      </p:sp>
      <p:sp>
        <p:nvSpPr>
          <p:cNvPr id="14351" name="Line 15">
            <a:extLst>
              <a:ext uri="{FF2B5EF4-FFF2-40B4-BE49-F238E27FC236}">
                <a16:creationId xmlns:a16="http://schemas.microsoft.com/office/drawing/2014/main" id="{04C26347-B007-4900-8219-28D90573CAD2}"/>
              </a:ext>
            </a:extLst>
          </p:cNvPr>
          <p:cNvSpPr>
            <a:spLocks noChangeShapeType="1"/>
          </p:cNvSpPr>
          <p:nvPr/>
        </p:nvSpPr>
        <p:spPr bwMode="auto">
          <a:xfrm>
            <a:off x="6469858" y="2343151"/>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52" name="AutoShape 16">
            <a:extLst>
              <a:ext uri="{FF2B5EF4-FFF2-40B4-BE49-F238E27FC236}">
                <a16:creationId xmlns:a16="http://schemas.microsoft.com/office/drawing/2014/main" id="{E198EA84-EFBF-4CDC-9D68-AD0C62B37B4F}"/>
              </a:ext>
            </a:extLst>
          </p:cNvPr>
          <p:cNvSpPr>
            <a:spLocks noChangeArrowheads="1"/>
          </p:cNvSpPr>
          <p:nvPr/>
        </p:nvSpPr>
        <p:spPr bwMode="auto">
          <a:xfrm>
            <a:off x="6721080" y="26562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23</a:t>
            </a:r>
          </a:p>
        </p:txBody>
      </p:sp>
      <p:sp>
        <p:nvSpPr>
          <p:cNvPr id="14353" name="Line 17">
            <a:extLst>
              <a:ext uri="{FF2B5EF4-FFF2-40B4-BE49-F238E27FC236}">
                <a16:creationId xmlns:a16="http://schemas.microsoft.com/office/drawing/2014/main" id="{A8256333-3DFB-43A9-8876-B4DDE03C91BA}"/>
              </a:ext>
            </a:extLst>
          </p:cNvPr>
          <p:cNvSpPr>
            <a:spLocks noChangeShapeType="1"/>
          </p:cNvSpPr>
          <p:nvPr/>
        </p:nvSpPr>
        <p:spPr bwMode="auto">
          <a:xfrm flipH="1">
            <a:off x="5544741" y="2377678"/>
            <a:ext cx="422672" cy="47982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800"/>
            <a:endParaRPr lang="en-US">
              <a:solidFill>
                <a:srgbClr val="FFFFFF"/>
              </a:solidFill>
              <a:latin typeface="Times New Roman" panose="02020603050405020304" pitchFamily="18" charset="0"/>
            </a:endParaRPr>
          </a:p>
        </p:txBody>
      </p:sp>
      <p:sp>
        <p:nvSpPr>
          <p:cNvPr id="14354" name="AutoShape 18">
            <a:extLst>
              <a:ext uri="{FF2B5EF4-FFF2-40B4-BE49-F238E27FC236}">
                <a16:creationId xmlns:a16="http://schemas.microsoft.com/office/drawing/2014/main" id="{D81B6C95-0ACE-4039-AD89-635911C8A965}"/>
              </a:ext>
            </a:extLst>
          </p:cNvPr>
          <p:cNvSpPr>
            <a:spLocks noChangeArrowheads="1"/>
          </p:cNvSpPr>
          <p:nvPr/>
        </p:nvSpPr>
        <p:spPr bwMode="auto">
          <a:xfrm>
            <a:off x="5925742" y="1856186"/>
            <a:ext cx="596503"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b="1">
                <a:solidFill>
                  <a:srgbClr val="FFFFFF"/>
                </a:solidFill>
                <a:latin typeface="Times New Roman" panose="02020603050405020304" pitchFamily="18" charset="0"/>
              </a:rPr>
              <a:t>45</a:t>
            </a:r>
          </a:p>
        </p:txBody>
      </p:sp>
      <p:sp>
        <p:nvSpPr>
          <p:cNvPr id="14355" name="AutoShape 19">
            <a:extLst>
              <a:ext uri="{FF2B5EF4-FFF2-40B4-BE49-F238E27FC236}">
                <a16:creationId xmlns:a16="http://schemas.microsoft.com/office/drawing/2014/main" id="{9C6CDAE5-B136-4B9C-8246-B40D7E68F47F}"/>
              </a:ext>
            </a:extLst>
          </p:cNvPr>
          <p:cNvSpPr>
            <a:spLocks noChangeArrowheads="1"/>
          </p:cNvSpPr>
          <p:nvPr/>
        </p:nvSpPr>
        <p:spPr bwMode="auto">
          <a:xfrm>
            <a:off x="5098256" y="2656286"/>
            <a:ext cx="596504" cy="550069"/>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nchor="ctr"/>
          <a:lstStyle/>
          <a:p>
            <a:pPr algn="ctr" defTabSz="685800" eaLnBrk="0" hangingPunct="0"/>
            <a:r>
              <a:rPr lang="en-US" altLang="en-US">
                <a:solidFill>
                  <a:srgbClr val="FFFFFF"/>
                </a:solidFill>
                <a:latin typeface="Times New Roman" panose="02020603050405020304" pitchFamily="18" charset="0"/>
              </a:rPr>
              <a:t>35</a:t>
            </a:r>
          </a:p>
        </p:txBody>
      </p:sp>
    </p:spTree>
  </p:cSld>
  <p:clrMapOvr>
    <a:masterClrMapping/>
  </p:clrMapOvr>
  <p:transition>
    <p:randomBar dir="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8BE64CB1-744D-42F3-AA40-B303CA639F88}"/>
              </a:ext>
            </a:extLst>
          </p:cNvPr>
          <p:cNvSpPr>
            <a:spLocks noGrp="1" noChangeArrowheads="1"/>
          </p:cNvSpPr>
          <p:nvPr>
            <p:ph type="title"/>
          </p:nvPr>
        </p:nvSpPr>
        <p:spPr/>
        <p:txBody>
          <a:bodyPr/>
          <a:lstStyle/>
          <a:p>
            <a:r>
              <a:rPr lang="en-US" altLang="ti-ET" dirty="0"/>
              <a:t>Correctness of BuildHeap2</a:t>
            </a:r>
          </a:p>
        </p:txBody>
      </p:sp>
      <p:sp>
        <p:nvSpPr>
          <p:cNvPr id="149507" name="Rectangle 3">
            <a:extLst>
              <a:ext uri="{FF2B5EF4-FFF2-40B4-BE49-F238E27FC236}">
                <a16:creationId xmlns:a16="http://schemas.microsoft.com/office/drawing/2014/main" id="{E66D0F27-39A7-4B00-964E-EED773073318}"/>
              </a:ext>
            </a:extLst>
          </p:cNvPr>
          <p:cNvSpPr>
            <a:spLocks noGrp="1" noChangeArrowheads="1"/>
          </p:cNvSpPr>
          <p:nvPr>
            <p:ph type="body" idx="1"/>
          </p:nvPr>
        </p:nvSpPr>
        <p:spPr>
          <a:xfrm>
            <a:off x="457200" y="1355368"/>
            <a:ext cx="8229600" cy="5157399"/>
          </a:xfrm>
        </p:spPr>
        <p:txBody>
          <a:bodyPr/>
          <a:lstStyle/>
          <a:p>
            <a:pPr>
              <a:lnSpc>
                <a:spcPct val="150000"/>
              </a:lnSpc>
              <a:buFont typeface="Wingdings" panose="05000000000000000000" pitchFamily="2" charset="2"/>
              <a:buChar char="§"/>
            </a:pPr>
            <a:r>
              <a:rPr lang="en-US" altLang="ti-ET" b="1" dirty="0">
                <a:latin typeface="Times New Roman" panose="02020603050405020304" pitchFamily="18" charset="0"/>
                <a:cs typeface="Times New Roman" panose="02020603050405020304" pitchFamily="18" charset="0"/>
              </a:rPr>
              <a:t>Invariant</a:t>
            </a:r>
            <a:r>
              <a:rPr lang="en-US" altLang="ti-ET" dirty="0">
                <a:latin typeface="Times New Roman" panose="02020603050405020304" pitchFamily="18" charset="0"/>
                <a:cs typeface="Times New Roman" panose="02020603050405020304" pitchFamily="18" charset="0"/>
              </a:rPr>
              <a:t>: elements A[</a:t>
            </a:r>
            <a:r>
              <a:rPr lang="en-US" altLang="ti-ET" i="1" dirty="0" err="1">
                <a:latin typeface="Times New Roman" panose="02020603050405020304" pitchFamily="18" charset="0"/>
                <a:cs typeface="Times New Roman" panose="02020603050405020304" pitchFamily="18" charset="0"/>
              </a:rPr>
              <a:t>i</a:t>
            </a:r>
            <a:r>
              <a:rPr lang="en-US" altLang="ti-ET" i="1" dirty="0">
                <a:latin typeface="Times New Roman" panose="02020603050405020304" pitchFamily="18" charset="0"/>
                <a:cs typeface="Times New Roman" panose="02020603050405020304" pitchFamily="18" charset="0"/>
              </a:rPr>
              <a:t> +</a:t>
            </a:r>
            <a:r>
              <a:rPr lang="en-US" altLang="ti-ET" dirty="0">
                <a:latin typeface="Times New Roman" panose="02020603050405020304" pitchFamily="18" charset="0"/>
                <a:cs typeface="Times New Roman" panose="02020603050405020304" pitchFamily="18" charset="0"/>
              </a:rPr>
              <a:t>1</a:t>
            </a:r>
            <a:r>
              <a:rPr lang="en-US" altLang="ti-ET" i="1" dirty="0">
                <a:latin typeface="Times New Roman" panose="02020603050405020304" pitchFamily="18" charset="0"/>
                <a:cs typeface="Times New Roman" panose="02020603050405020304" pitchFamily="18" charset="0"/>
              </a:rPr>
              <a:t>…n</a:t>
            </a:r>
            <a:r>
              <a:rPr lang="en-US" altLang="ti-ET" dirty="0">
                <a:latin typeface="Times New Roman" panose="02020603050405020304" pitchFamily="18" charset="0"/>
                <a:cs typeface="Times New Roman" panose="02020603050405020304" pitchFamily="18" charset="0"/>
              </a:rPr>
              <a:t>] are all heaps</a:t>
            </a:r>
          </a:p>
          <a:p>
            <a:pPr>
              <a:lnSpc>
                <a:spcPct val="150000"/>
              </a:lnSpc>
              <a:buFont typeface="Wingdings" panose="05000000000000000000" pitchFamily="2" charset="2"/>
              <a:buChar char="§"/>
            </a:pPr>
            <a:r>
              <a:rPr lang="en-US" altLang="ti-ET" b="1" dirty="0">
                <a:latin typeface="Times New Roman" panose="02020603050405020304" pitchFamily="18" charset="0"/>
                <a:cs typeface="Times New Roman" panose="02020603050405020304" pitchFamily="18" charset="0"/>
              </a:rPr>
              <a:t>Base case</a:t>
            </a:r>
            <a:r>
              <a:rPr lang="en-US" altLang="ti-ET" dirty="0">
                <a:latin typeface="Times New Roman" panose="02020603050405020304" pitchFamily="18" charset="0"/>
                <a:cs typeface="Times New Roman" panose="02020603050405020304" pitchFamily="18" charset="0"/>
              </a:rPr>
              <a:t>: </a:t>
            </a:r>
            <a:r>
              <a:rPr lang="en-US" altLang="ti-ET" dirty="0" err="1">
                <a:latin typeface="Times New Roman" panose="02020603050405020304" pitchFamily="18" charset="0"/>
                <a:cs typeface="Times New Roman" panose="02020603050405020304" pitchFamily="18" charset="0"/>
              </a:rPr>
              <a:t>i</a:t>
            </a:r>
            <a:r>
              <a:rPr lang="en-US" altLang="ti-ET" dirty="0">
                <a:latin typeface="Times New Roman" panose="02020603050405020304" pitchFamily="18" charset="0"/>
                <a:cs typeface="Times New Roman" panose="02020603050405020304" pitchFamily="18" charset="0"/>
              </a:rPr>
              <a:t> = floor(n/2).  All elements i+1, i+2, …, n are “simple” heaps</a:t>
            </a:r>
          </a:p>
          <a:p>
            <a:pPr>
              <a:lnSpc>
                <a:spcPct val="150000"/>
              </a:lnSpc>
              <a:buFont typeface="Wingdings" panose="05000000000000000000" pitchFamily="2" charset="2"/>
              <a:buChar char="§"/>
            </a:pPr>
            <a:r>
              <a:rPr lang="en-US" altLang="ti-ET" b="1" dirty="0">
                <a:latin typeface="Times New Roman" panose="02020603050405020304" pitchFamily="18" charset="0"/>
                <a:cs typeface="Times New Roman" panose="02020603050405020304" pitchFamily="18" charset="0"/>
              </a:rPr>
              <a:t>Inductive case</a:t>
            </a:r>
            <a:r>
              <a:rPr lang="en-US" altLang="ti-ET" dirty="0">
                <a:latin typeface="Times New Roman" panose="02020603050405020304" pitchFamily="18" charset="0"/>
                <a:cs typeface="Times New Roman" panose="02020603050405020304" pitchFamily="18" charset="0"/>
              </a:rPr>
              <a:t>:  We know </a:t>
            </a:r>
            <a:r>
              <a:rPr lang="en-US" altLang="ti-ET" i="1" dirty="0">
                <a:latin typeface="Times New Roman" panose="02020603050405020304" pitchFamily="18" charset="0"/>
                <a:cs typeface="Times New Roman" panose="02020603050405020304" pitchFamily="18" charset="0"/>
              </a:rPr>
              <a:t>i</a:t>
            </a:r>
            <a:r>
              <a:rPr lang="en-US" altLang="ti-ET" dirty="0">
                <a:latin typeface="Times New Roman" panose="02020603050405020304" pitchFamily="18" charset="0"/>
                <a:cs typeface="Times New Roman" panose="02020603050405020304" pitchFamily="18" charset="0"/>
              </a:rPr>
              <a:t>+1, </a:t>
            </a:r>
            <a:r>
              <a:rPr lang="en-US" altLang="ti-ET" i="1" dirty="0">
                <a:latin typeface="Times New Roman" panose="02020603050405020304" pitchFamily="18" charset="0"/>
                <a:cs typeface="Times New Roman" panose="02020603050405020304" pitchFamily="18" charset="0"/>
              </a:rPr>
              <a:t>i</a:t>
            </a:r>
            <a:r>
              <a:rPr lang="en-US" altLang="ti-ET" dirty="0">
                <a:latin typeface="Times New Roman" panose="02020603050405020304" pitchFamily="18" charset="0"/>
                <a:cs typeface="Times New Roman" panose="02020603050405020304" pitchFamily="18" charset="0"/>
              </a:rPr>
              <a:t>+2, .., n are all heaps, therefore the call to </a:t>
            </a:r>
            <a:r>
              <a:rPr lang="en-US" altLang="ti-ET" dirty="0" err="1">
                <a:latin typeface="Times New Roman" panose="02020603050405020304" pitchFamily="18" charset="0"/>
                <a:cs typeface="Times New Roman" panose="02020603050405020304" pitchFamily="18" charset="0"/>
              </a:rPr>
              <a:t>Heapify</a:t>
            </a:r>
            <a:r>
              <a:rPr lang="en-US" altLang="ti-ET" dirty="0">
                <a:latin typeface="Times New Roman" panose="02020603050405020304" pitchFamily="18" charset="0"/>
                <a:cs typeface="Times New Roman" panose="02020603050405020304" pitchFamily="18" charset="0"/>
              </a:rPr>
              <a:t>(</a:t>
            </a:r>
            <a:r>
              <a:rPr lang="en-US" altLang="ti-ET" dirty="0" err="1">
                <a:latin typeface="Times New Roman" panose="02020603050405020304" pitchFamily="18" charset="0"/>
                <a:cs typeface="Times New Roman" panose="02020603050405020304" pitchFamily="18" charset="0"/>
              </a:rPr>
              <a:t>A,i</a:t>
            </a:r>
            <a:r>
              <a:rPr lang="en-US" altLang="ti-ET" dirty="0">
                <a:latin typeface="Times New Roman" panose="02020603050405020304" pitchFamily="18" charset="0"/>
                <a:cs typeface="Times New Roman" panose="02020603050405020304" pitchFamily="18" charset="0"/>
              </a:rPr>
              <a:t>) generates a heap at node </a:t>
            </a:r>
            <a:r>
              <a:rPr lang="en-US" altLang="ti-ET" i="1" dirty="0" err="1">
                <a:latin typeface="Times New Roman" panose="02020603050405020304" pitchFamily="18" charset="0"/>
                <a:cs typeface="Times New Roman" panose="02020603050405020304" pitchFamily="18" charset="0"/>
              </a:rPr>
              <a:t>i</a:t>
            </a:r>
            <a:endParaRPr lang="en-US" altLang="ti-ET" i="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altLang="ti-ET" b="1" dirty="0">
                <a:latin typeface="Times New Roman" panose="02020603050405020304" pitchFamily="18" charset="0"/>
                <a:cs typeface="Times New Roman" panose="02020603050405020304" pitchFamily="18" charset="0"/>
              </a:rPr>
              <a:t>Termination</a:t>
            </a:r>
            <a:r>
              <a:rPr lang="en-US" altLang="ti-ET"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822C5099-C89E-48A5-BE35-6F4047B8C225}"/>
              </a:ext>
            </a:extLst>
          </p:cNvPr>
          <p:cNvSpPr>
            <a:spLocks noGrp="1" noChangeArrowheads="1"/>
          </p:cNvSpPr>
          <p:nvPr>
            <p:ph type="title"/>
          </p:nvPr>
        </p:nvSpPr>
        <p:spPr/>
        <p:txBody>
          <a:bodyPr/>
          <a:lstStyle/>
          <a:p>
            <a:r>
              <a:rPr lang="en-US" altLang="ti-ET"/>
              <a:t>Running time of BuildHeap2</a:t>
            </a:r>
          </a:p>
        </p:txBody>
      </p:sp>
      <p:sp>
        <p:nvSpPr>
          <p:cNvPr id="125955" name="Rectangle 3">
            <a:extLst>
              <a:ext uri="{FF2B5EF4-FFF2-40B4-BE49-F238E27FC236}">
                <a16:creationId xmlns:a16="http://schemas.microsoft.com/office/drawing/2014/main" id="{98FE4F96-4287-40C2-90D5-4D98E5DB79F4}"/>
              </a:ext>
            </a:extLst>
          </p:cNvPr>
          <p:cNvSpPr>
            <a:spLocks noGrp="1" noChangeArrowheads="1"/>
          </p:cNvSpPr>
          <p:nvPr>
            <p:ph type="body" idx="1"/>
          </p:nvPr>
        </p:nvSpPr>
        <p:spPr/>
        <p:txBody>
          <a:bodyPr/>
          <a:lstStyle/>
          <a:p>
            <a:r>
              <a:rPr lang="en-US" altLang="ti-ET" i="1" dirty="0">
                <a:latin typeface="Times New Roman" panose="02020603050405020304" pitchFamily="18" charset="0"/>
                <a:cs typeface="Times New Roman" panose="02020603050405020304" pitchFamily="18" charset="0"/>
              </a:rPr>
              <a:t>n</a:t>
            </a:r>
            <a:r>
              <a:rPr lang="en-US" altLang="ti-ET" dirty="0">
                <a:latin typeface="Times New Roman" panose="02020603050405020304" pitchFamily="18" charset="0"/>
                <a:cs typeface="Times New Roman" panose="02020603050405020304" pitchFamily="18" charset="0"/>
              </a:rPr>
              <a:t>/2 calls to </a:t>
            </a:r>
            <a:r>
              <a:rPr lang="en-US" altLang="ti-ET" dirty="0" err="1">
                <a:latin typeface="Times New Roman" panose="02020603050405020304" pitchFamily="18" charset="0"/>
                <a:cs typeface="Times New Roman" panose="02020603050405020304" pitchFamily="18" charset="0"/>
              </a:rPr>
              <a:t>Heapify</a:t>
            </a:r>
            <a:r>
              <a:rPr lang="en-US" altLang="ti-ET" dirty="0">
                <a:latin typeface="Times New Roman" panose="02020603050405020304" pitchFamily="18" charset="0"/>
                <a:cs typeface="Times New Roman" panose="02020603050405020304" pitchFamily="18" charset="0"/>
              </a:rPr>
              <a:t> – </a:t>
            </a:r>
            <a:r>
              <a:rPr lang="en-US" altLang="ti-ET" dirty="0">
                <a:solidFill>
                  <a:srgbClr val="0000FF"/>
                </a:solidFill>
                <a:latin typeface="Times New Roman" panose="02020603050405020304" pitchFamily="18" charset="0"/>
                <a:cs typeface="Times New Roman" panose="02020603050405020304" pitchFamily="18" charset="0"/>
              </a:rPr>
              <a:t>O(n log n)</a:t>
            </a:r>
          </a:p>
          <a:p>
            <a:r>
              <a:rPr lang="en-US" altLang="ti-ET" dirty="0">
                <a:latin typeface="Times New Roman" panose="02020603050405020304" pitchFamily="18" charset="0"/>
                <a:cs typeface="Times New Roman" panose="02020603050405020304" pitchFamily="18" charset="0"/>
              </a:rPr>
              <a:t>Can we get a tighter bound?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92EA563-6B38-488A-9C01-A5AF57311469}"/>
              </a:ext>
            </a:extLst>
          </p:cNvPr>
          <p:cNvSpPr>
            <a:spLocks noGrp="1" noChangeArrowheads="1"/>
          </p:cNvSpPr>
          <p:nvPr>
            <p:ph type="title"/>
          </p:nvPr>
        </p:nvSpPr>
        <p:spPr/>
        <p:txBody>
          <a:bodyPr/>
          <a:lstStyle/>
          <a:p>
            <a:r>
              <a:rPr lang="en-US" altLang="ti-ET"/>
              <a:t>Running time of BuildHeap2</a:t>
            </a:r>
          </a:p>
        </p:txBody>
      </p:sp>
      <p:grpSp>
        <p:nvGrpSpPr>
          <p:cNvPr id="128004" name="Group 4">
            <a:extLst>
              <a:ext uri="{FF2B5EF4-FFF2-40B4-BE49-F238E27FC236}">
                <a16:creationId xmlns:a16="http://schemas.microsoft.com/office/drawing/2014/main" id="{1D8A9FA9-DF92-4912-82E8-D9AE564EF613}"/>
              </a:ext>
            </a:extLst>
          </p:cNvPr>
          <p:cNvGrpSpPr>
            <a:grpSpLocks/>
          </p:cNvGrpSpPr>
          <p:nvPr/>
        </p:nvGrpSpPr>
        <p:grpSpPr bwMode="auto">
          <a:xfrm>
            <a:off x="2743200" y="1905000"/>
            <a:ext cx="838200" cy="457200"/>
            <a:chOff x="2016" y="1152"/>
            <a:chExt cx="528" cy="288"/>
          </a:xfrm>
        </p:grpSpPr>
        <p:sp>
          <p:nvSpPr>
            <p:cNvPr id="128005" name="Oval 5">
              <a:extLst>
                <a:ext uri="{FF2B5EF4-FFF2-40B4-BE49-F238E27FC236}">
                  <a16:creationId xmlns:a16="http://schemas.microsoft.com/office/drawing/2014/main" id="{DDC0F850-8180-41F5-A73F-687E87C0E685}"/>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06" name="Text Box 6">
              <a:extLst>
                <a:ext uri="{FF2B5EF4-FFF2-40B4-BE49-F238E27FC236}">
                  <a16:creationId xmlns:a16="http://schemas.microsoft.com/office/drawing/2014/main" id="{5258F565-0789-4F03-B6AE-6E5E205F35D9}"/>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28007" name="Text Box 7">
              <a:extLst>
                <a:ext uri="{FF2B5EF4-FFF2-40B4-BE49-F238E27FC236}">
                  <a16:creationId xmlns:a16="http://schemas.microsoft.com/office/drawing/2014/main" id="{00067B1F-9392-4CF4-95F4-CB032682F819}"/>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16</a:t>
              </a:r>
            </a:p>
          </p:txBody>
        </p:sp>
      </p:grpSp>
      <p:grpSp>
        <p:nvGrpSpPr>
          <p:cNvPr id="128008" name="Group 8">
            <a:extLst>
              <a:ext uri="{FF2B5EF4-FFF2-40B4-BE49-F238E27FC236}">
                <a16:creationId xmlns:a16="http://schemas.microsoft.com/office/drawing/2014/main" id="{F52E196A-7487-44FF-BF7F-14E5B41FC3EC}"/>
              </a:ext>
            </a:extLst>
          </p:cNvPr>
          <p:cNvGrpSpPr>
            <a:grpSpLocks/>
          </p:cNvGrpSpPr>
          <p:nvPr/>
        </p:nvGrpSpPr>
        <p:grpSpPr bwMode="auto">
          <a:xfrm>
            <a:off x="1600200" y="2819400"/>
            <a:ext cx="838200" cy="457200"/>
            <a:chOff x="2016" y="1152"/>
            <a:chExt cx="528" cy="288"/>
          </a:xfrm>
        </p:grpSpPr>
        <p:sp>
          <p:nvSpPr>
            <p:cNvPr id="128009" name="Oval 9">
              <a:extLst>
                <a:ext uri="{FF2B5EF4-FFF2-40B4-BE49-F238E27FC236}">
                  <a16:creationId xmlns:a16="http://schemas.microsoft.com/office/drawing/2014/main" id="{375FE4DF-31D5-4BD1-A219-15DCDBEE5FBC}"/>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10" name="Text Box 10">
              <a:extLst>
                <a:ext uri="{FF2B5EF4-FFF2-40B4-BE49-F238E27FC236}">
                  <a16:creationId xmlns:a16="http://schemas.microsoft.com/office/drawing/2014/main" id="{3449A977-A0DA-455F-847A-C05E00778FFC}"/>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28011" name="Text Box 11">
              <a:extLst>
                <a:ext uri="{FF2B5EF4-FFF2-40B4-BE49-F238E27FC236}">
                  <a16:creationId xmlns:a16="http://schemas.microsoft.com/office/drawing/2014/main" id="{D513A868-B5F2-422E-AF1D-6F8A3AFE3FB5}"/>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14</a:t>
              </a:r>
            </a:p>
          </p:txBody>
        </p:sp>
      </p:grpSp>
      <p:grpSp>
        <p:nvGrpSpPr>
          <p:cNvPr id="128012" name="Group 12">
            <a:extLst>
              <a:ext uri="{FF2B5EF4-FFF2-40B4-BE49-F238E27FC236}">
                <a16:creationId xmlns:a16="http://schemas.microsoft.com/office/drawing/2014/main" id="{8D81A770-CFE6-48D0-9A08-E89CB8300F7F}"/>
              </a:ext>
            </a:extLst>
          </p:cNvPr>
          <p:cNvGrpSpPr>
            <a:grpSpLocks/>
          </p:cNvGrpSpPr>
          <p:nvPr/>
        </p:nvGrpSpPr>
        <p:grpSpPr bwMode="auto">
          <a:xfrm>
            <a:off x="3733800" y="2819400"/>
            <a:ext cx="838200" cy="457200"/>
            <a:chOff x="2016" y="1152"/>
            <a:chExt cx="528" cy="288"/>
          </a:xfrm>
        </p:grpSpPr>
        <p:sp>
          <p:nvSpPr>
            <p:cNvPr id="128013" name="Oval 13">
              <a:extLst>
                <a:ext uri="{FF2B5EF4-FFF2-40B4-BE49-F238E27FC236}">
                  <a16:creationId xmlns:a16="http://schemas.microsoft.com/office/drawing/2014/main" id="{28500203-A05A-4E22-8D1E-E1AA1B3D10C0}"/>
                </a:ext>
              </a:extLst>
            </p:cNvPr>
            <p:cNvSpPr>
              <a:spLocks noChangeArrowheads="1"/>
            </p:cNvSpPr>
            <p:nvPr/>
          </p:nvSpPr>
          <p:spPr bwMode="auto">
            <a:xfrm>
              <a:off x="2064" y="11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14" name="Text Box 14">
              <a:extLst>
                <a:ext uri="{FF2B5EF4-FFF2-40B4-BE49-F238E27FC236}">
                  <a16:creationId xmlns:a16="http://schemas.microsoft.com/office/drawing/2014/main" id="{70CDC32C-EF25-4C91-9EED-D0B09F59EB98}"/>
                </a:ext>
              </a:extLst>
            </p:cNvPr>
            <p:cNvSpPr txBox="1">
              <a:spLocks noChangeArrowheads="1"/>
            </p:cNvSpPr>
            <p:nvPr/>
          </p:nvSpPr>
          <p:spPr bwMode="auto">
            <a:xfrm>
              <a:off x="2016" y="116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sp>
          <p:nvSpPr>
            <p:cNvPr id="128015" name="Text Box 15">
              <a:extLst>
                <a:ext uri="{FF2B5EF4-FFF2-40B4-BE49-F238E27FC236}">
                  <a16:creationId xmlns:a16="http://schemas.microsoft.com/office/drawing/2014/main" id="{B92E20E0-92AE-4F99-9331-7840D566941C}"/>
                </a:ext>
              </a:extLst>
            </p:cNvPr>
            <p:cNvSpPr txBox="1">
              <a:spLocks noChangeArrowheads="1"/>
            </p:cNvSpPr>
            <p:nvPr/>
          </p:nvSpPr>
          <p:spPr bwMode="auto">
            <a:xfrm>
              <a:off x="2112" y="12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10</a:t>
              </a:r>
            </a:p>
          </p:txBody>
        </p:sp>
      </p:grpSp>
      <p:sp>
        <p:nvSpPr>
          <p:cNvPr id="128016" name="Text Box 16">
            <a:extLst>
              <a:ext uri="{FF2B5EF4-FFF2-40B4-BE49-F238E27FC236}">
                <a16:creationId xmlns:a16="http://schemas.microsoft.com/office/drawing/2014/main" id="{5C4C55A3-E8F0-447A-BF2E-4762D8D24790}"/>
              </a:ext>
            </a:extLst>
          </p:cNvPr>
          <p:cNvSpPr txBox="1">
            <a:spLocks noChangeArrowheads="1"/>
          </p:cNvSpPr>
          <p:nvPr/>
        </p:nvSpPr>
        <p:spPr bwMode="auto">
          <a:xfrm>
            <a:off x="990600" y="3824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ti-ET" altLang="ti-ET" sz="1800" b="0" i="0" u="none" strike="noStrike" kern="1200" cap="none" spc="0" normalizeH="0" baseline="0" noProof="0">
              <a:ln>
                <a:noFill/>
              </a:ln>
              <a:solidFill>
                <a:srgbClr val="000000"/>
              </a:solidFill>
              <a:effectLst/>
              <a:uLnTx/>
              <a:uFillTx/>
              <a:ea typeface="+mn-ea"/>
              <a:cs typeface="+mn-cs"/>
            </a:endParaRPr>
          </a:p>
        </p:txBody>
      </p:sp>
      <p:grpSp>
        <p:nvGrpSpPr>
          <p:cNvPr id="128017" name="Group 17">
            <a:extLst>
              <a:ext uri="{FF2B5EF4-FFF2-40B4-BE49-F238E27FC236}">
                <a16:creationId xmlns:a16="http://schemas.microsoft.com/office/drawing/2014/main" id="{44665AA4-8D69-46DC-A375-7702B6E7F343}"/>
              </a:ext>
            </a:extLst>
          </p:cNvPr>
          <p:cNvGrpSpPr>
            <a:grpSpLocks/>
          </p:cNvGrpSpPr>
          <p:nvPr/>
        </p:nvGrpSpPr>
        <p:grpSpPr bwMode="auto">
          <a:xfrm>
            <a:off x="1066800" y="3810000"/>
            <a:ext cx="685800" cy="457200"/>
            <a:chOff x="960" y="2352"/>
            <a:chExt cx="432" cy="288"/>
          </a:xfrm>
        </p:grpSpPr>
        <p:sp>
          <p:nvSpPr>
            <p:cNvPr id="128018" name="Oval 18">
              <a:extLst>
                <a:ext uri="{FF2B5EF4-FFF2-40B4-BE49-F238E27FC236}">
                  <a16:creationId xmlns:a16="http://schemas.microsoft.com/office/drawing/2014/main" id="{25F02C3F-4D0B-4414-B4C0-82F8D94CDBB6}"/>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19" name="Text Box 19">
              <a:extLst>
                <a:ext uri="{FF2B5EF4-FFF2-40B4-BE49-F238E27FC236}">
                  <a16:creationId xmlns:a16="http://schemas.microsoft.com/office/drawing/2014/main" id="{81E51523-F464-4ED5-BE06-06DCD5E5C25F}"/>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a:t>
              </a:r>
            </a:p>
          </p:txBody>
        </p:sp>
      </p:grpSp>
      <p:sp>
        <p:nvSpPr>
          <p:cNvPr id="128020" name="Line 20">
            <a:extLst>
              <a:ext uri="{FF2B5EF4-FFF2-40B4-BE49-F238E27FC236}">
                <a16:creationId xmlns:a16="http://schemas.microsoft.com/office/drawing/2014/main" id="{77617D6A-5D8A-4B19-BAF4-EB7D73525A2E}"/>
              </a:ext>
            </a:extLst>
          </p:cNvPr>
          <p:cNvSpPr>
            <a:spLocks noChangeShapeType="1"/>
          </p:cNvSpPr>
          <p:nvPr/>
        </p:nvSpPr>
        <p:spPr bwMode="auto">
          <a:xfrm flipH="1">
            <a:off x="2209800" y="2286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1" name="Line 21">
            <a:extLst>
              <a:ext uri="{FF2B5EF4-FFF2-40B4-BE49-F238E27FC236}">
                <a16:creationId xmlns:a16="http://schemas.microsoft.com/office/drawing/2014/main" id="{26651839-45AD-4B45-9DFB-3C6DACB2830A}"/>
              </a:ext>
            </a:extLst>
          </p:cNvPr>
          <p:cNvSpPr>
            <a:spLocks noChangeShapeType="1"/>
          </p:cNvSpPr>
          <p:nvPr/>
        </p:nvSpPr>
        <p:spPr bwMode="auto">
          <a:xfrm flipH="1">
            <a:off x="1447800" y="3276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2" name="Line 22">
            <a:extLst>
              <a:ext uri="{FF2B5EF4-FFF2-40B4-BE49-F238E27FC236}">
                <a16:creationId xmlns:a16="http://schemas.microsoft.com/office/drawing/2014/main" id="{9358B296-58C1-48D7-A8D5-30C0C4E25234}"/>
              </a:ext>
            </a:extLst>
          </p:cNvPr>
          <p:cNvSpPr>
            <a:spLocks noChangeShapeType="1"/>
          </p:cNvSpPr>
          <p:nvPr/>
        </p:nvSpPr>
        <p:spPr bwMode="auto">
          <a:xfrm flipH="1">
            <a:off x="838200" y="42672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3" name="Line 23">
            <a:extLst>
              <a:ext uri="{FF2B5EF4-FFF2-40B4-BE49-F238E27FC236}">
                <a16:creationId xmlns:a16="http://schemas.microsoft.com/office/drawing/2014/main" id="{67253A41-09BD-464A-B828-CED64E8A72D3}"/>
              </a:ext>
            </a:extLst>
          </p:cNvPr>
          <p:cNvSpPr>
            <a:spLocks noChangeShapeType="1"/>
          </p:cNvSpPr>
          <p:nvPr/>
        </p:nvSpPr>
        <p:spPr bwMode="auto">
          <a:xfrm>
            <a:off x="1524000" y="4267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4" name="Line 24">
            <a:extLst>
              <a:ext uri="{FF2B5EF4-FFF2-40B4-BE49-F238E27FC236}">
                <a16:creationId xmlns:a16="http://schemas.microsoft.com/office/drawing/2014/main" id="{ABE903D0-DAB7-45C4-8816-9E420D9F6010}"/>
              </a:ext>
            </a:extLst>
          </p:cNvPr>
          <p:cNvSpPr>
            <a:spLocks noChangeShapeType="1"/>
          </p:cNvSpPr>
          <p:nvPr/>
        </p:nvSpPr>
        <p:spPr bwMode="auto">
          <a:xfrm flipH="1">
            <a:off x="2438400" y="4267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5" name="Line 25">
            <a:extLst>
              <a:ext uri="{FF2B5EF4-FFF2-40B4-BE49-F238E27FC236}">
                <a16:creationId xmlns:a16="http://schemas.microsoft.com/office/drawing/2014/main" id="{C14F6E82-4ED3-492C-8E95-9A7594D7AB52}"/>
              </a:ext>
            </a:extLst>
          </p:cNvPr>
          <p:cNvSpPr>
            <a:spLocks noChangeShapeType="1"/>
          </p:cNvSpPr>
          <p:nvPr/>
        </p:nvSpPr>
        <p:spPr bwMode="auto">
          <a:xfrm>
            <a:off x="2209800" y="3200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6" name="Line 26">
            <a:extLst>
              <a:ext uri="{FF2B5EF4-FFF2-40B4-BE49-F238E27FC236}">
                <a16:creationId xmlns:a16="http://schemas.microsoft.com/office/drawing/2014/main" id="{DA14FA98-420F-491B-A521-C57A0181EE51}"/>
              </a:ext>
            </a:extLst>
          </p:cNvPr>
          <p:cNvSpPr>
            <a:spLocks noChangeShapeType="1"/>
          </p:cNvSpPr>
          <p:nvPr/>
        </p:nvSpPr>
        <p:spPr bwMode="auto">
          <a:xfrm>
            <a:off x="3352800" y="22860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7" name="Line 27">
            <a:extLst>
              <a:ext uri="{FF2B5EF4-FFF2-40B4-BE49-F238E27FC236}">
                <a16:creationId xmlns:a16="http://schemas.microsoft.com/office/drawing/2014/main" id="{F6C9A48A-BBE8-4386-8CC2-13FFFB1B00D1}"/>
              </a:ext>
            </a:extLst>
          </p:cNvPr>
          <p:cNvSpPr>
            <a:spLocks noChangeShapeType="1"/>
          </p:cNvSpPr>
          <p:nvPr/>
        </p:nvSpPr>
        <p:spPr bwMode="auto">
          <a:xfrm>
            <a:off x="4343400" y="3200400"/>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28" name="Line 28">
            <a:extLst>
              <a:ext uri="{FF2B5EF4-FFF2-40B4-BE49-F238E27FC236}">
                <a16:creationId xmlns:a16="http://schemas.microsoft.com/office/drawing/2014/main" id="{8C4047DD-2968-4910-904D-61DAEF8D6F9E}"/>
              </a:ext>
            </a:extLst>
          </p:cNvPr>
          <p:cNvSpPr>
            <a:spLocks noChangeShapeType="1"/>
          </p:cNvSpPr>
          <p:nvPr/>
        </p:nvSpPr>
        <p:spPr bwMode="auto">
          <a:xfrm flipH="1">
            <a:off x="3657600" y="3200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grpSp>
        <p:nvGrpSpPr>
          <p:cNvPr id="128029" name="Group 29">
            <a:extLst>
              <a:ext uri="{FF2B5EF4-FFF2-40B4-BE49-F238E27FC236}">
                <a16:creationId xmlns:a16="http://schemas.microsoft.com/office/drawing/2014/main" id="{747F7EB3-4406-4BE9-B8E7-96A3D846874F}"/>
              </a:ext>
            </a:extLst>
          </p:cNvPr>
          <p:cNvGrpSpPr>
            <a:grpSpLocks/>
          </p:cNvGrpSpPr>
          <p:nvPr/>
        </p:nvGrpSpPr>
        <p:grpSpPr bwMode="auto">
          <a:xfrm>
            <a:off x="533400" y="4953000"/>
            <a:ext cx="685800" cy="457200"/>
            <a:chOff x="960" y="2352"/>
            <a:chExt cx="432" cy="288"/>
          </a:xfrm>
        </p:grpSpPr>
        <p:sp>
          <p:nvSpPr>
            <p:cNvPr id="128030" name="Oval 30">
              <a:extLst>
                <a:ext uri="{FF2B5EF4-FFF2-40B4-BE49-F238E27FC236}">
                  <a16:creationId xmlns:a16="http://schemas.microsoft.com/office/drawing/2014/main" id="{63957FD9-209E-4C55-8440-5FABEAF051DF}"/>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31" name="Text Box 31">
              <a:extLst>
                <a:ext uri="{FF2B5EF4-FFF2-40B4-BE49-F238E27FC236}">
                  <a16:creationId xmlns:a16="http://schemas.microsoft.com/office/drawing/2014/main" id="{B030B91B-04E2-4BC5-BC88-52F868DCB29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p>
          </p:txBody>
        </p:sp>
      </p:grpSp>
      <p:grpSp>
        <p:nvGrpSpPr>
          <p:cNvPr id="128032" name="Group 32">
            <a:extLst>
              <a:ext uri="{FF2B5EF4-FFF2-40B4-BE49-F238E27FC236}">
                <a16:creationId xmlns:a16="http://schemas.microsoft.com/office/drawing/2014/main" id="{FECC5068-A2D4-4DEC-89AC-6CE774290D8C}"/>
              </a:ext>
            </a:extLst>
          </p:cNvPr>
          <p:cNvGrpSpPr>
            <a:grpSpLocks/>
          </p:cNvGrpSpPr>
          <p:nvPr/>
        </p:nvGrpSpPr>
        <p:grpSpPr bwMode="auto">
          <a:xfrm>
            <a:off x="1371600" y="4953000"/>
            <a:ext cx="685800" cy="457200"/>
            <a:chOff x="960" y="2352"/>
            <a:chExt cx="432" cy="288"/>
          </a:xfrm>
        </p:grpSpPr>
        <p:sp>
          <p:nvSpPr>
            <p:cNvPr id="128033" name="Oval 33">
              <a:extLst>
                <a:ext uri="{FF2B5EF4-FFF2-40B4-BE49-F238E27FC236}">
                  <a16:creationId xmlns:a16="http://schemas.microsoft.com/office/drawing/2014/main" id="{090A859B-86CB-437C-8F49-54428D805765}"/>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34" name="Text Box 34">
              <a:extLst>
                <a:ext uri="{FF2B5EF4-FFF2-40B4-BE49-F238E27FC236}">
                  <a16:creationId xmlns:a16="http://schemas.microsoft.com/office/drawing/2014/main" id="{623AF21C-4C34-4697-9EBC-815F447DAE30}"/>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4</a:t>
              </a:r>
            </a:p>
          </p:txBody>
        </p:sp>
      </p:grpSp>
      <p:grpSp>
        <p:nvGrpSpPr>
          <p:cNvPr id="128035" name="Group 35">
            <a:extLst>
              <a:ext uri="{FF2B5EF4-FFF2-40B4-BE49-F238E27FC236}">
                <a16:creationId xmlns:a16="http://schemas.microsoft.com/office/drawing/2014/main" id="{E08FAF80-9A84-4ADF-9F72-D84A2F5DF9A8}"/>
              </a:ext>
            </a:extLst>
          </p:cNvPr>
          <p:cNvGrpSpPr>
            <a:grpSpLocks/>
          </p:cNvGrpSpPr>
          <p:nvPr/>
        </p:nvGrpSpPr>
        <p:grpSpPr bwMode="auto">
          <a:xfrm>
            <a:off x="2133600" y="4953000"/>
            <a:ext cx="685800" cy="457200"/>
            <a:chOff x="960" y="2352"/>
            <a:chExt cx="432" cy="288"/>
          </a:xfrm>
        </p:grpSpPr>
        <p:sp>
          <p:nvSpPr>
            <p:cNvPr id="128036" name="Oval 36">
              <a:extLst>
                <a:ext uri="{FF2B5EF4-FFF2-40B4-BE49-F238E27FC236}">
                  <a16:creationId xmlns:a16="http://schemas.microsoft.com/office/drawing/2014/main" id="{254D77C1-2FEF-4009-8B81-804F0863E6A8}"/>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37" name="Text Box 37">
              <a:extLst>
                <a:ext uri="{FF2B5EF4-FFF2-40B4-BE49-F238E27FC236}">
                  <a16:creationId xmlns:a16="http://schemas.microsoft.com/office/drawing/2014/main" id="{5CB63EE5-E439-4958-B57D-06FF56832C38}"/>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1</a:t>
              </a:r>
            </a:p>
          </p:txBody>
        </p:sp>
      </p:grpSp>
      <p:grpSp>
        <p:nvGrpSpPr>
          <p:cNvPr id="128038" name="Group 38">
            <a:extLst>
              <a:ext uri="{FF2B5EF4-FFF2-40B4-BE49-F238E27FC236}">
                <a16:creationId xmlns:a16="http://schemas.microsoft.com/office/drawing/2014/main" id="{616F5A4D-D74F-4FAD-87ED-BAF61CBB4834}"/>
              </a:ext>
            </a:extLst>
          </p:cNvPr>
          <p:cNvGrpSpPr>
            <a:grpSpLocks/>
          </p:cNvGrpSpPr>
          <p:nvPr/>
        </p:nvGrpSpPr>
        <p:grpSpPr bwMode="auto">
          <a:xfrm>
            <a:off x="2362200" y="3810000"/>
            <a:ext cx="685800" cy="457200"/>
            <a:chOff x="960" y="2352"/>
            <a:chExt cx="432" cy="288"/>
          </a:xfrm>
        </p:grpSpPr>
        <p:sp>
          <p:nvSpPr>
            <p:cNvPr id="128039" name="Oval 39">
              <a:extLst>
                <a:ext uri="{FF2B5EF4-FFF2-40B4-BE49-F238E27FC236}">
                  <a16:creationId xmlns:a16="http://schemas.microsoft.com/office/drawing/2014/main" id="{DDB263D6-2AAC-4ACC-AD7B-9F2D923537F4}"/>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40" name="Text Box 40">
              <a:extLst>
                <a:ext uri="{FF2B5EF4-FFF2-40B4-BE49-F238E27FC236}">
                  <a16:creationId xmlns:a16="http://schemas.microsoft.com/office/drawing/2014/main" id="{93D03F64-9E86-45CC-8556-CC0593425D66}"/>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7</a:t>
              </a:r>
            </a:p>
          </p:txBody>
        </p:sp>
      </p:grpSp>
      <p:grpSp>
        <p:nvGrpSpPr>
          <p:cNvPr id="128041" name="Group 41">
            <a:extLst>
              <a:ext uri="{FF2B5EF4-FFF2-40B4-BE49-F238E27FC236}">
                <a16:creationId xmlns:a16="http://schemas.microsoft.com/office/drawing/2014/main" id="{82B97B3F-4B1A-44F2-A946-790A7B13375A}"/>
              </a:ext>
            </a:extLst>
          </p:cNvPr>
          <p:cNvGrpSpPr>
            <a:grpSpLocks/>
          </p:cNvGrpSpPr>
          <p:nvPr/>
        </p:nvGrpSpPr>
        <p:grpSpPr bwMode="auto">
          <a:xfrm>
            <a:off x="3352800" y="3810000"/>
            <a:ext cx="685800" cy="457200"/>
            <a:chOff x="960" y="2352"/>
            <a:chExt cx="432" cy="288"/>
          </a:xfrm>
        </p:grpSpPr>
        <p:sp>
          <p:nvSpPr>
            <p:cNvPr id="128042" name="Oval 42">
              <a:extLst>
                <a:ext uri="{FF2B5EF4-FFF2-40B4-BE49-F238E27FC236}">
                  <a16:creationId xmlns:a16="http://schemas.microsoft.com/office/drawing/2014/main" id="{6B375B4C-7D54-440B-833F-0D1A870FCBBA}"/>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43" name="Text Box 43">
              <a:extLst>
                <a:ext uri="{FF2B5EF4-FFF2-40B4-BE49-F238E27FC236}">
                  <a16:creationId xmlns:a16="http://schemas.microsoft.com/office/drawing/2014/main" id="{1445598F-8B0C-4A1B-840B-671C3D8D0B7E}"/>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9</a:t>
              </a:r>
            </a:p>
          </p:txBody>
        </p:sp>
      </p:grpSp>
      <p:grpSp>
        <p:nvGrpSpPr>
          <p:cNvPr id="128044" name="Group 44">
            <a:extLst>
              <a:ext uri="{FF2B5EF4-FFF2-40B4-BE49-F238E27FC236}">
                <a16:creationId xmlns:a16="http://schemas.microsoft.com/office/drawing/2014/main" id="{8474CF41-6CE2-4031-A9D8-B757D62084B5}"/>
              </a:ext>
            </a:extLst>
          </p:cNvPr>
          <p:cNvGrpSpPr>
            <a:grpSpLocks/>
          </p:cNvGrpSpPr>
          <p:nvPr/>
        </p:nvGrpSpPr>
        <p:grpSpPr bwMode="auto">
          <a:xfrm>
            <a:off x="4648200" y="3810000"/>
            <a:ext cx="685800" cy="457200"/>
            <a:chOff x="960" y="2352"/>
            <a:chExt cx="432" cy="288"/>
          </a:xfrm>
        </p:grpSpPr>
        <p:sp>
          <p:nvSpPr>
            <p:cNvPr id="128045" name="Oval 45">
              <a:extLst>
                <a:ext uri="{FF2B5EF4-FFF2-40B4-BE49-F238E27FC236}">
                  <a16:creationId xmlns:a16="http://schemas.microsoft.com/office/drawing/2014/main" id="{AEE8A834-795E-4331-B75F-3AE55340A640}"/>
                </a:ext>
              </a:extLst>
            </p:cNvPr>
            <p:cNvSpPr>
              <a:spLocks noChangeArrowheads="1"/>
            </p:cNvSpPr>
            <p:nvPr/>
          </p:nvSpPr>
          <p:spPr bwMode="auto">
            <a:xfrm>
              <a:off x="960" y="2352"/>
              <a:ext cx="384"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46" name="Text Box 46">
              <a:extLst>
                <a:ext uri="{FF2B5EF4-FFF2-40B4-BE49-F238E27FC236}">
                  <a16:creationId xmlns:a16="http://schemas.microsoft.com/office/drawing/2014/main" id="{457FD221-2B07-4FA3-991E-31C0B2A40B59}"/>
                </a:ext>
              </a:extLst>
            </p:cNvPr>
            <p:cNvSpPr txBox="1">
              <a:spLocks noChangeArrowheads="1"/>
            </p:cNvSpPr>
            <p:nvPr/>
          </p:nvSpPr>
          <p:spPr bwMode="auto">
            <a:xfrm>
              <a:off x="1056" y="2400"/>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3</a:t>
              </a:r>
            </a:p>
          </p:txBody>
        </p:sp>
      </p:grpSp>
      <p:sp>
        <p:nvSpPr>
          <p:cNvPr id="128047" name="Line 47">
            <a:extLst>
              <a:ext uri="{FF2B5EF4-FFF2-40B4-BE49-F238E27FC236}">
                <a16:creationId xmlns:a16="http://schemas.microsoft.com/office/drawing/2014/main" id="{D13F0AB3-ABE2-4742-85D7-3A5230748498}"/>
              </a:ext>
            </a:extLst>
          </p:cNvPr>
          <p:cNvSpPr>
            <a:spLocks noChangeShapeType="1"/>
          </p:cNvSpPr>
          <p:nvPr/>
        </p:nvSpPr>
        <p:spPr bwMode="auto">
          <a:xfrm flipH="1">
            <a:off x="5410200" y="4038600"/>
            <a:ext cx="609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28048" name="Text Box 48">
            <a:extLst>
              <a:ext uri="{FF2B5EF4-FFF2-40B4-BE49-F238E27FC236}">
                <a16:creationId xmlns:a16="http://schemas.microsoft.com/office/drawing/2014/main" id="{6DAEBD49-4AF1-4201-A287-8924F1D7707A}"/>
              </a:ext>
            </a:extLst>
          </p:cNvPr>
          <p:cNvSpPr txBox="1">
            <a:spLocks noChangeArrowheads="1"/>
          </p:cNvSpPr>
          <p:nvPr/>
        </p:nvSpPr>
        <p:spPr bwMode="auto">
          <a:xfrm>
            <a:off x="6248400" y="3581400"/>
            <a:ext cx="2209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1800" b="0" i="0" u="none" strike="noStrike" kern="1200" cap="none" spc="0" normalizeH="0" baseline="0" noProof="0">
                <a:ln>
                  <a:noFill/>
                </a:ln>
                <a:solidFill>
                  <a:srgbClr val="FF0000"/>
                </a:solidFill>
                <a:effectLst/>
                <a:uLnTx/>
                <a:uFillTx/>
                <a:latin typeface="Arial" panose="020B0604020202020204" pitchFamily="34" charset="0"/>
                <a:ea typeface="+mn-ea"/>
                <a:cs typeface="+mn-cs"/>
              </a:rPr>
              <a:t>all nodes at the same level will have the same cost</a:t>
            </a:r>
          </a:p>
        </p:txBody>
      </p:sp>
      <p:sp>
        <p:nvSpPr>
          <p:cNvPr id="128049" name="Text Box 49">
            <a:extLst>
              <a:ext uri="{FF2B5EF4-FFF2-40B4-BE49-F238E27FC236}">
                <a16:creationId xmlns:a16="http://schemas.microsoft.com/office/drawing/2014/main" id="{870AF3AB-1932-48DB-A587-9283342A0B95}"/>
              </a:ext>
            </a:extLst>
          </p:cNvPr>
          <p:cNvSpPr txBox="1">
            <a:spLocks noChangeArrowheads="1"/>
          </p:cNvSpPr>
          <p:nvPr/>
        </p:nvSpPr>
        <p:spPr bwMode="auto">
          <a:xfrm>
            <a:off x="685800" y="579120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How many nodes are at level </a:t>
            </a:r>
            <a:r>
              <a:rPr kumimoji="0" lang="en-US" altLang="ti-ET" sz="3200" b="0" i="1" u="none" strike="noStrike" kern="1200" cap="none" spc="0" normalizeH="0" baseline="0" noProof="0">
                <a:ln>
                  <a:noFill/>
                </a:ln>
                <a:solidFill>
                  <a:srgbClr val="000000"/>
                </a:solidFill>
                <a:effectLst/>
                <a:uLnTx/>
                <a:uFillTx/>
                <a:latin typeface="Arial" panose="020B0604020202020204" pitchFamily="34" charset="0"/>
                <a:ea typeface="+mn-ea"/>
                <a:cs typeface="+mn-cs"/>
              </a:rPr>
              <a:t>d</a:t>
            </a:r>
            <a:r>
              <a:rPr kumimoji="0" lang="en-US" altLang="ti-ET" sz="3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p>
        </p:txBody>
      </p:sp>
      <p:sp>
        <p:nvSpPr>
          <p:cNvPr id="128050" name="Text Box 50">
            <a:extLst>
              <a:ext uri="{FF2B5EF4-FFF2-40B4-BE49-F238E27FC236}">
                <a16:creationId xmlns:a16="http://schemas.microsoft.com/office/drawing/2014/main" id="{A5737551-8C94-4517-A8C7-2B0AA5BB868F}"/>
              </a:ext>
            </a:extLst>
          </p:cNvPr>
          <p:cNvSpPr txBox="1">
            <a:spLocks noChangeArrowheads="1"/>
          </p:cNvSpPr>
          <p:nvPr/>
        </p:nvSpPr>
        <p:spPr bwMode="auto">
          <a:xfrm>
            <a:off x="7010400" y="58674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2</a:t>
            </a:r>
            <a:r>
              <a:rPr kumimoji="0" lang="en-US" altLang="ti-ET" sz="2800" b="0" i="0" u="none" strike="noStrike" kern="1200" cap="none" spc="0" normalizeH="0" baseline="30000" noProof="0">
                <a:ln>
                  <a:noFill/>
                </a:ln>
                <a:solidFill>
                  <a:srgbClr val="000000"/>
                </a:solidFill>
                <a:effectLst/>
                <a:uLnTx/>
                <a:uFillTx/>
                <a:latin typeface="Arial" panose="020B0604020202020204" pitchFamily="34" charset="0"/>
                <a:ea typeface="+mn-ea"/>
                <a:cs typeface="+mn-cs"/>
              </a:rPr>
              <a:t>d</a:t>
            </a:r>
            <a:endParaRPr kumimoji="0" lang="en-US" altLang="ti-ET" sz="2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49" grpId="0"/>
      <p:bldP spid="12805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2490481D-E4B9-42C4-9F47-1E276D275DB6}"/>
              </a:ext>
            </a:extLst>
          </p:cNvPr>
          <p:cNvSpPr>
            <a:spLocks noGrp="1" noChangeArrowheads="1"/>
          </p:cNvSpPr>
          <p:nvPr>
            <p:ph type="title"/>
          </p:nvPr>
        </p:nvSpPr>
        <p:spPr/>
        <p:txBody>
          <a:bodyPr/>
          <a:lstStyle/>
          <a:p>
            <a:r>
              <a:rPr lang="en-US" altLang="ti-ET"/>
              <a:t>Running time of BuildHeap2</a:t>
            </a:r>
          </a:p>
        </p:txBody>
      </p:sp>
      <mc:AlternateContent xmlns:mc="http://schemas.openxmlformats.org/markup-compatibility/2006" xmlns:a14="http://schemas.microsoft.com/office/drawing/2010/main">
        <mc:Choice Requires="a14">
          <p:sp>
            <p:nvSpPr>
              <p:cNvPr id="150532" name="Object 4">
                <a:extLst>
                  <a:ext uri="{FF2B5EF4-FFF2-40B4-BE49-F238E27FC236}">
                    <a16:creationId xmlns:a16="http://schemas.microsoft.com/office/drawing/2014/main" id="{C4322108-2B4C-4EF4-97FB-FEAB52D6B44A}"/>
                  </a:ext>
                </a:extLst>
              </p:cNvPr>
              <p:cNvSpPr txBox="1"/>
              <p:nvPr/>
            </p:nvSpPr>
            <p:spPr bwMode="auto">
              <a:xfrm>
                <a:off x="1009650" y="1535113"/>
                <a:ext cx="7507288" cy="17081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ti-ET" sz="3600" i="1">
                          <a:solidFill>
                            <a:srgbClr val="000000"/>
                          </a:solidFill>
                          <a:latin typeface="Cambria Math" panose="02040503050406030204" pitchFamily="18" charset="0"/>
                        </a:rPr>
                        <m:t>𝑇</m:t>
                      </m:r>
                      <m:r>
                        <a:rPr lang="ti-ET" sz="3600" i="1">
                          <a:solidFill>
                            <a:srgbClr val="000000"/>
                          </a:solidFill>
                          <a:latin typeface="Cambria Math" panose="02040503050406030204" pitchFamily="18" charset="0"/>
                        </a:rPr>
                        <m:t>(</m:t>
                      </m:r>
                      <m:r>
                        <a:rPr lang="ti-ET" sz="3600" i="1">
                          <a:solidFill>
                            <a:srgbClr val="000000"/>
                          </a:solidFill>
                          <a:latin typeface="Cambria Math" panose="02040503050406030204" pitchFamily="18" charset="0"/>
                        </a:rPr>
                        <m:t>𝑛</m:t>
                      </m:r>
                      <m:r>
                        <a:rPr lang="ti-ET" sz="3600" i="1">
                          <a:solidFill>
                            <a:srgbClr val="000000"/>
                          </a:solidFill>
                          <a:latin typeface="Cambria Math" panose="02040503050406030204" pitchFamily="18" charset="0"/>
                        </a:rPr>
                        <m:t>)=</m:t>
                      </m:r>
                      <m:nary>
                        <m:naryPr>
                          <m:chr m:val="∑"/>
                          <m:ctrlPr>
                            <a:rPr lang="ti-ET" sz="3600" i="1">
                              <a:solidFill>
                                <a:srgbClr val="000000"/>
                              </a:solidFill>
                              <a:latin typeface="Cambria Math" panose="02040503050406030204" pitchFamily="18" charset="0"/>
                            </a:rPr>
                          </m:ctrlPr>
                        </m:naryPr>
                        <m:sub>
                          <m:r>
                            <a:rPr lang="ti-ET" sz="3600" i="1">
                              <a:solidFill>
                                <a:srgbClr val="000000"/>
                              </a:solidFill>
                              <a:latin typeface="Cambria Math" panose="02040503050406030204" pitchFamily="18" charset="0"/>
                            </a:rPr>
                            <m:t>𝑑</m:t>
                          </m:r>
                          <m:r>
                            <a:rPr lang="ti-ET" sz="3600" i="1">
                              <a:solidFill>
                                <a:srgbClr val="000000"/>
                              </a:solidFill>
                              <a:latin typeface="Cambria Math" panose="02040503050406030204" pitchFamily="18" charset="0"/>
                            </a:rPr>
                            <m:t>=0</m:t>
                          </m:r>
                        </m:sub>
                        <m:sup>
                          <m:func>
                            <m:funcPr>
                              <m:ctrlPr>
                                <a:rPr lang="ti-ET" sz="3600" i="1">
                                  <a:solidFill>
                                    <a:srgbClr val="000000"/>
                                  </a:solidFill>
                                  <a:latin typeface="Cambria Math" panose="02040503050406030204" pitchFamily="18" charset="0"/>
                                </a:rPr>
                              </m:ctrlPr>
                            </m:funcPr>
                            <m:fName>
                              <m:r>
                                <m:rPr>
                                  <m:sty m:val="p"/>
                                </m:rPr>
                                <a:rPr lang="ti-ET" sz="3600" i="0">
                                  <a:solidFill>
                                    <a:srgbClr val="000000"/>
                                  </a:solidFill>
                                  <a:latin typeface="Cambria Math" panose="02040503050406030204" pitchFamily="18" charset="0"/>
                                </a:rPr>
                                <m:t>log</m:t>
                              </m:r>
                            </m:fName>
                            <m:e>
                              <m:r>
                                <a:rPr lang="ti-ET" sz="3600" i="1">
                                  <a:solidFill>
                                    <a:srgbClr val="000000"/>
                                  </a:solidFill>
                                  <a:latin typeface="Cambria Math" panose="02040503050406030204" pitchFamily="18" charset="0"/>
                                </a:rPr>
                                <m:t>𝑛</m:t>
                              </m:r>
                            </m:e>
                          </m:func>
                        </m:sup>
                        <m:e>
                          <m:sSup>
                            <m:sSupPr>
                              <m:ctrlPr>
                                <a:rPr lang="ti-ET" sz="3600" i="1">
                                  <a:solidFill>
                                    <a:srgbClr val="000000"/>
                                  </a:solidFill>
                                  <a:latin typeface="Cambria Math" panose="02040503050406030204" pitchFamily="18" charset="0"/>
                                </a:rPr>
                              </m:ctrlPr>
                            </m:sSupPr>
                            <m:e>
                              <m:r>
                                <a:rPr lang="ti-ET" sz="3600" i="1">
                                  <a:solidFill>
                                    <a:srgbClr val="000000"/>
                                  </a:solidFill>
                                  <a:latin typeface="Cambria Math" panose="02040503050406030204" pitchFamily="18" charset="0"/>
                                </a:rPr>
                                <m:t>2</m:t>
                              </m:r>
                            </m:e>
                            <m:sup>
                              <m:r>
                                <a:rPr lang="ti-ET" sz="3600" i="1">
                                  <a:solidFill>
                                    <a:srgbClr val="000000"/>
                                  </a:solidFill>
                                  <a:latin typeface="Cambria Math" panose="02040503050406030204" pitchFamily="18" charset="0"/>
                                </a:rPr>
                                <m:t>𝑑</m:t>
                              </m:r>
                            </m:sup>
                          </m:sSup>
                          <m:r>
                            <a:rPr lang="ti-ET" sz="3600" i="1">
                              <a:solidFill>
                                <a:srgbClr val="000000"/>
                              </a:solidFill>
                              <a:latin typeface="Cambria Math" panose="02040503050406030204" pitchFamily="18" charset="0"/>
                            </a:rPr>
                            <m:t>𝑂</m:t>
                          </m:r>
                          <m:r>
                            <a:rPr lang="ti-ET" sz="3600" i="1">
                              <a:solidFill>
                                <a:srgbClr val="000000"/>
                              </a:solidFill>
                              <a:latin typeface="Cambria Math" panose="02040503050406030204" pitchFamily="18" charset="0"/>
                            </a:rPr>
                            <m:t>(</m:t>
                          </m:r>
                          <m:r>
                            <a:rPr lang="ti-ET" sz="3600" i="1">
                              <a:solidFill>
                                <a:srgbClr val="000000"/>
                              </a:solidFill>
                              <a:latin typeface="Cambria Math" panose="02040503050406030204" pitchFamily="18" charset="0"/>
                            </a:rPr>
                            <m:t>𝑑</m:t>
                          </m:r>
                          <m:r>
                            <a:rPr lang="ti-ET" sz="3600" i="1">
                              <a:solidFill>
                                <a:srgbClr val="000000"/>
                              </a:solidFill>
                              <a:latin typeface="Cambria Math" panose="02040503050406030204" pitchFamily="18" charset="0"/>
                            </a:rPr>
                            <m:t>)</m:t>
                          </m:r>
                        </m:e>
                      </m:nary>
                    </m:oMath>
                  </m:oMathPara>
                </a14:m>
                <a:endParaRPr lang="ti-ET" sz="3600" dirty="0"/>
              </a:p>
            </p:txBody>
          </p:sp>
        </mc:Choice>
        <mc:Fallback xmlns="">
          <p:sp>
            <p:nvSpPr>
              <p:cNvPr id="150532" name="Object 4">
                <a:extLst>
                  <a:ext uri="{FF2B5EF4-FFF2-40B4-BE49-F238E27FC236}">
                    <a16:creationId xmlns:a16="http://schemas.microsoft.com/office/drawing/2014/main" id="{C4322108-2B4C-4EF4-97FB-FEAB52D6B44A}"/>
                  </a:ext>
                </a:extLst>
              </p:cNvPr>
              <p:cNvSpPr txBox="1">
                <a:spLocks noRot="1" noChangeAspect="1" noMove="1" noResize="1" noEditPoints="1" noAdjustHandles="1" noChangeArrowheads="1" noChangeShapeType="1" noTextEdit="1"/>
              </p:cNvSpPr>
              <p:nvPr/>
            </p:nvSpPr>
            <p:spPr bwMode="auto">
              <a:xfrm>
                <a:off x="1009650" y="1535113"/>
                <a:ext cx="7507288" cy="1708150"/>
              </a:xfrm>
              <a:prstGeom prst="rect">
                <a:avLst/>
              </a:prstGeom>
              <a:blipFill>
                <a:blip r:embed="rId2"/>
                <a:stretch>
                  <a:fillRect/>
                </a:stretch>
              </a:blipFill>
              <a:ln>
                <a:noFill/>
              </a:ln>
              <a:effectLst/>
            </p:spPr>
            <p:txBody>
              <a:bodyPr/>
              <a:lstStyle/>
              <a:p>
                <a:r>
                  <a:rPr lang="ti-ET">
                    <a:noFill/>
                  </a:rPr>
                  <a:t> </a:t>
                </a:r>
              </a:p>
            </p:txBody>
          </p:sp>
        </mc:Fallback>
      </mc:AlternateContent>
      <p:sp>
        <p:nvSpPr>
          <p:cNvPr id="150533" name="Text Box 5">
            <a:extLst>
              <a:ext uri="{FF2B5EF4-FFF2-40B4-BE49-F238E27FC236}">
                <a16:creationId xmlns:a16="http://schemas.microsoft.com/office/drawing/2014/main" id="{F3A85A47-749A-4661-9E42-67696FE67AFB}"/>
              </a:ext>
            </a:extLst>
          </p:cNvPr>
          <p:cNvSpPr txBox="1">
            <a:spLocks noChangeArrowheads="1"/>
          </p:cNvSpPr>
          <p:nvPr/>
        </p:nvSpPr>
        <p:spPr bwMode="auto">
          <a:xfrm>
            <a:off x="2968447" y="4035490"/>
            <a:ext cx="60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4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CD123EC6-3C7A-4207-914B-D2097B26E71D}"/>
              </a:ext>
            </a:extLst>
          </p:cNvPr>
          <p:cNvSpPr>
            <a:spLocks noGrp="1" noChangeArrowheads="1"/>
          </p:cNvSpPr>
          <p:nvPr>
            <p:ph type="title"/>
          </p:nvPr>
        </p:nvSpPr>
        <p:spPr/>
        <p:txBody>
          <a:bodyPr/>
          <a:lstStyle/>
          <a:p>
            <a:r>
              <a:rPr lang="en-US" altLang="ti-ET"/>
              <a:t>Nodes at height </a:t>
            </a:r>
            <a:r>
              <a:rPr lang="en-US" altLang="ti-ET" i="1"/>
              <a:t>h</a:t>
            </a:r>
            <a:endParaRPr lang="en-US" altLang="ti-ET"/>
          </a:p>
        </p:txBody>
      </p:sp>
      <p:sp>
        <p:nvSpPr>
          <p:cNvPr id="151556" name="AutoShape 4">
            <a:extLst>
              <a:ext uri="{FF2B5EF4-FFF2-40B4-BE49-F238E27FC236}">
                <a16:creationId xmlns:a16="http://schemas.microsoft.com/office/drawing/2014/main" id="{50783A1C-C7F1-438B-9FEC-B485296622A7}"/>
              </a:ext>
            </a:extLst>
          </p:cNvPr>
          <p:cNvSpPr>
            <a:spLocks noChangeArrowheads="1"/>
          </p:cNvSpPr>
          <p:nvPr/>
        </p:nvSpPr>
        <p:spPr bwMode="auto">
          <a:xfrm>
            <a:off x="4371394" y="1752600"/>
            <a:ext cx="3200400" cy="4343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i-ET" sz="1800" b="0" i="0" u="none" strike="noStrike" kern="1200" cap="none" spc="0" normalizeH="0" baseline="0" noProof="0">
              <a:ln>
                <a:noFill/>
              </a:ln>
              <a:solidFill>
                <a:srgbClr val="000000"/>
              </a:solidFill>
              <a:effectLst/>
              <a:uLnTx/>
              <a:uFillTx/>
              <a:ea typeface="+mn-ea"/>
              <a:cs typeface="+mn-cs"/>
            </a:endParaRPr>
          </a:p>
        </p:txBody>
      </p:sp>
      <p:sp>
        <p:nvSpPr>
          <p:cNvPr id="151557" name="Text Box 5">
            <a:extLst>
              <a:ext uri="{FF2B5EF4-FFF2-40B4-BE49-F238E27FC236}">
                <a16:creationId xmlns:a16="http://schemas.microsoft.com/office/drawing/2014/main" id="{2F3D116B-128D-49D6-8E51-24AF539ACC65}"/>
              </a:ext>
            </a:extLst>
          </p:cNvPr>
          <p:cNvSpPr txBox="1">
            <a:spLocks noChangeArrowheads="1"/>
          </p:cNvSpPr>
          <p:nvPr/>
        </p:nvSpPr>
        <p:spPr bwMode="auto">
          <a:xfrm>
            <a:off x="533400" y="57150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h=0</a:t>
            </a:r>
          </a:p>
        </p:txBody>
      </p:sp>
      <p:sp>
        <p:nvSpPr>
          <p:cNvPr id="151558" name="Text Box 6">
            <a:extLst>
              <a:ext uri="{FF2B5EF4-FFF2-40B4-BE49-F238E27FC236}">
                <a16:creationId xmlns:a16="http://schemas.microsoft.com/office/drawing/2014/main" id="{17343EFA-99DE-4737-963F-B31CF86C776E}"/>
              </a:ext>
            </a:extLst>
          </p:cNvPr>
          <p:cNvSpPr txBox="1">
            <a:spLocks noChangeArrowheads="1"/>
          </p:cNvSpPr>
          <p:nvPr/>
        </p:nvSpPr>
        <p:spPr bwMode="auto">
          <a:xfrm>
            <a:off x="533400" y="5181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h=1</a:t>
            </a:r>
          </a:p>
        </p:txBody>
      </p:sp>
      <p:sp>
        <p:nvSpPr>
          <p:cNvPr id="151559" name="Text Box 7">
            <a:extLst>
              <a:ext uri="{FF2B5EF4-FFF2-40B4-BE49-F238E27FC236}">
                <a16:creationId xmlns:a16="http://schemas.microsoft.com/office/drawing/2014/main" id="{9B920A45-47D6-402F-B21E-9666DF06DECB}"/>
              </a:ext>
            </a:extLst>
          </p:cNvPr>
          <p:cNvSpPr txBox="1">
            <a:spLocks noChangeArrowheads="1"/>
          </p:cNvSpPr>
          <p:nvPr/>
        </p:nvSpPr>
        <p:spPr bwMode="auto">
          <a:xfrm>
            <a:off x="533400" y="463232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h=2</a:t>
            </a:r>
          </a:p>
        </p:txBody>
      </p:sp>
      <p:sp>
        <p:nvSpPr>
          <p:cNvPr id="151560" name="Text Box 8">
            <a:extLst>
              <a:ext uri="{FF2B5EF4-FFF2-40B4-BE49-F238E27FC236}">
                <a16:creationId xmlns:a16="http://schemas.microsoft.com/office/drawing/2014/main" id="{3A587559-C04F-41F4-88F9-010D1CC5958C}"/>
              </a:ext>
            </a:extLst>
          </p:cNvPr>
          <p:cNvSpPr txBox="1">
            <a:spLocks noChangeArrowheads="1"/>
          </p:cNvSpPr>
          <p:nvPr/>
        </p:nvSpPr>
        <p:spPr bwMode="auto">
          <a:xfrm>
            <a:off x="685800" y="3336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mn-cs"/>
              </a:rPr>
              <a:t>h</a:t>
            </a:r>
          </a:p>
        </p:txBody>
      </p:sp>
      <p:sp>
        <p:nvSpPr>
          <p:cNvPr id="151561" name="Text Box 9">
            <a:extLst>
              <a:ext uri="{FF2B5EF4-FFF2-40B4-BE49-F238E27FC236}">
                <a16:creationId xmlns:a16="http://schemas.microsoft.com/office/drawing/2014/main" id="{CFBB455C-7930-441D-8F2A-18FFD3CC18CC}"/>
              </a:ext>
            </a:extLst>
          </p:cNvPr>
          <p:cNvSpPr txBox="1">
            <a:spLocks noChangeArrowheads="1"/>
          </p:cNvSpPr>
          <p:nvPr/>
        </p:nvSpPr>
        <p:spPr bwMode="auto">
          <a:xfrm>
            <a:off x="1600200" y="56991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&lt; ceil(n/2) nodes</a:t>
            </a:r>
          </a:p>
        </p:txBody>
      </p:sp>
      <p:sp>
        <p:nvSpPr>
          <p:cNvPr id="151562" name="Text Box 10">
            <a:extLst>
              <a:ext uri="{FF2B5EF4-FFF2-40B4-BE49-F238E27FC236}">
                <a16:creationId xmlns:a16="http://schemas.microsoft.com/office/drawing/2014/main" id="{E750294F-15A0-45A7-A078-AC4D2464CD3E}"/>
              </a:ext>
            </a:extLst>
          </p:cNvPr>
          <p:cNvSpPr txBox="1">
            <a:spLocks noChangeArrowheads="1"/>
          </p:cNvSpPr>
          <p:nvPr/>
        </p:nvSpPr>
        <p:spPr bwMode="auto">
          <a:xfrm>
            <a:off x="1600200" y="50895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&lt; ceil(n/4) nodes</a:t>
            </a:r>
          </a:p>
        </p:txBody>
      </p:sp>
      <p:sp>
        <p:nvSpPr>
          <p:cNvPr id="151563" name="Text Box 11">
            <a:extLst>
              <a:ext uri="{FF2B5EF4-FFF2-40B4-BE49-F238E27FC236}">
                <a16:creationId xmlns:a16="http://schemas.microsoft.com/office/drawing/2014/main" id="{EBB99C46-1D86-48E1-8FF4-0133C2570D02}"/>
              </a:ext>
            </a:extLst>
          </p:cNvPr>
          <p:cNvSpPr txBox="1">
            <a:spLocks noChangeArrowheads="1"/>
          </p:cNvSpPr>
          <p:nvPr/>
        </p:nvSpPr>
        <p:spPr bwMode="auto">
          <a:xfrm>
            <a:off x="1600200" y="45720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&lt; ceil(n/8) nodes</a:t>
            </a:r>
          </a:p>
        </p:txBody>
      </p:sp>
      <p:sp>
        <p:nvSpPr>
          <p:cNvPr id="151564" name="Text Box 12">
            <a:extLst>
              <a:ext uri="{FF2B5EF4-FFF2-40B4-BE49-F238E27FC236}">
                <a16:creationId xmlns:a16="http://schemas.microsoft.com/office/drawing/2014/main" id="{DF2C6E27-10D1-4954-91F9-19F936E56B16}"/>
              </a:ext>
            </a:extLst>
          </p:cNvPr>
          <p:cNvSpPr txBox="1">
            <a:spLocks noChangeArrowheads="1"/>
          </p:cNvSpPr>
          <p:nvPr/>
        </p:nvSpPr>
        <p:spPr bwMode="auto">
          <a:xfrm>
            <a:off x="1676400" y="33528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&lt; ceil(n/2</a:t>
            </a:r>
            <a:r>
              <a:rPr kumimoji="0" lang="en-US" altLang="ti-ET" sz="2000" b="0" i="0" u="none" strike="noStrike" kern="1200" cap="none" spc="0" normalizeH="0" baseline="30000" noProof="0">
                <a:ln>
                  <a:noFill/>
                </a:ln>
                <a:solidFill>
                  <a:srgbClr val="000000"/>
                </a:solidFill>
                <a:effectLst/>
                <a:uLnTx/>
                <a:uFillTx/>
                <a:latin typeface="Arial" panose="020B0604020202020204" pitchFamily="34" charset="0"/>
                <a:ea typeface="+mn-ea"/>
                <a:cs typeface="Arial" panose="020B0604020202020204" pitchFamily="34" charset="0"/>
              </a:rPr>
              <a:t>h+1</a:t>
            </a:r>
            <a:r>
              <a:rPr kumimoji="0" lang="en-US" altLang="ti-ET"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P spid="151559" grpId="0"/>
      <p:bldP spid="151560" grpId="0"/>
      <p:bldP spid="151561" grpId="0"/>
      <p:bldP spid="151562" grpId="0"/>
      <p:bldP spid="151563" grpId="0"/>
      <p:bldP spid="15156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E591A9C7-4375-4CB4-8787-45BA900C02ED}"/>
              </a:ext>
            </a:extLst>
          </p:cNvPr>
          <p:cNvSpPr>
            <a:spLocks noGrp="1" noChangeArrowheads="1"/>
          </p:cNvSpPr>
          <p:nvPr>
            <p:ph type="title"/>
          </p:nvPr>
        </p:nvSpPr>
        <p:spPr/>
        <p:txBody>
          <a:bodyPr/>
          <a:lstStyle/>
          <a:p>
            <a:r>
              <a:rPr lang="en-US" altLang="ti-ET"/>
              <a:t>Running time of BuildHeap2</a:t>
            </a:r>
          </a:p>
        </p:txBody>
      </p:sp>
      <mc:AlternateContent xmlns:mc="http://schemas.openxmlformats.org/markup-compatibility/2006" xmlns:a14="http://schemas.microsoft.com/office/drawing/2010/main">
        <mc:Choice Requires="a14">
          <p:sp>
            <p:nvSpPr>
              <p:cNvPr id="152579" name="Object 3">
                <a:extLst>
                  <a:ext uri="{FF2B5EF4-FFF2-40B4-BE49-F238E27FC236}">
                    <a16:creationId xmlns:a16="http://schemas.microsoft.com/office/drawing/2014/main" id="{C9AC485B-19D1-4228-9FB7-17FFE6873810}"/>
                  </a:ext>
                </a:extLst>
              </p:cNvPr>
              <p:cNvSpPr txBox="1"/>
              <p:nvPr/>
            </p:nvSpPr>
            <p:spPr bwMode="auto">
              <a:xfrm>
                <a:off x="569908" y="1649648"/>
                <a:ext cx="4002087" cy="122231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ti-ET" sz="2400" i="1">
                          <a:solidFill>
                            <a:srgbClr val="000000"/>
                          </a:solidFill>
                          <a:latin typeface="Cambria Math" panose="02040503050406030204" pitchFamily="18" charset="0"/>
                        </a:rPr>
                        <m:t>𝑇</m:t>
                      </m:r>
                      <m:r>
                        <a:rPr lang="ti-ET" sz="2400" i="1">
                          <a:solidFill>
                            <a:srgbClr val="000000"/>
                          </a:solidFill>
                          <a:latin typeface="Cambria Math" panose="02040503050406030204" pitchFamily="18" charset="0"/>
                        </a:rPr>
                        <m:t>(</m:t>
                      </m:r>
                      <m:r>
                        <a:rPr lang="ti-ET" sz="2400" i="1">
                          <a:solidFill>
                            <a:srgbClr val="000000"/>
                          </a:solidFill>
                          <a:latin typeface="Cambria Math" panose="02040503050406030204" pitchFamily="18" charset="0"/>
                        </a:rPr>
                        <m:t>𝑛</m:t>
                      </m:r>
                      <m:r>
                        <a:rPr lang="ti-ET" sz="2400" i="1">
                          <a:solidFill>
                            <a:srgbClr val="000000"/>
                          </a:solidFill>
                          <a:latin typeface="Cambria Math" panose="02040503050406030204" pitchFamily="18" charset="0"/>
                        </a:rPr>
                        <m:t>)=</m:t>
                      </m:r>
                      <m:nary>
                        <m:naryPr>
                          <m:chr m:val="∑"/>
                          <m:ctrlPr>
                            <a:rPr lang="ti-ET" sz="2400" i="1">
                              <a:solidFill>
                                <a:srgbClr val="000000"/>
                              </a:solidFill>
                              <a:latin typeface="Cambria Math" panose="02040503050406030204" pitchFamily="18" charset="0"/>
                            </a:rPr>
                          </m:ctrlPr>
                        </m:naryPr>
                        <m:sub>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=0</m:t>
                          </m:r>
                        </m:sub>
                        <m:sup>
                          <m:func>
                            <m:funcPr>
                              <m:ctrlPr>
                                <a:rPr lang="ti-ET" sz="2400" i="1">
                                  <a:solidFill>
                                    <a:srgbClr val="000000"/>
                                  </a:solidFill>
                                  <a:latin typeface="Cambria Math" panose="02040503050406030204" pitchFamily="18" charset="0"/>
                                </a:rPr>
                              </m:ctrlPr>
                            </m:funcPr>
                            <m:fName>
                              <m:r>
                                <m:rPr>
                                  <m:sty m:val="p"/>
                                </m:rPr>
                                <a:rPr lang="ti-ET" sz="2400" i="0">
                                  <a:solidFill>
                                    <a:srgbClr val="000000"/>
                                  </a:solidFill>
                                  <a:latin typeface="Cambria Math" panose="02040503050406030204" pitchFamily="18" charset="0"/>
                                </a:rPr>
                                <m:t>log</m:t>
                              </m:r>
                            </m:fName>
                            <m:e>
                              <m:r>
                                <a:rPr lang="ti-ET" sz="2400" i="1">
                                  <a:solidFill>
                                    <a:srgbClr val="000000"/>
                                  </a:solidFill>
                                  <a:latin typeface="Cambria Math" panose="02040503050406030204" pitchFamily="18" charset="0"/>
                                </a:rPr>
                                <m:t>𝑛</m:t>
                              </m:r>
                            </m:e>
                          </m:func>
                        </m:sup>
                        <m:e>
                          <m:d>
                            <m:dPr>
                              <m:begChr m:val="⌈"/>
                              <m:endChr m:val="⌉"/>
                              <m:ctrlPr>
                                <a:rPr lang="ti-ET" sz="2400" i="1">
                                  <a:solidFill>
                                    <a:srgbClr val="000000"/>
                                  </a:solidFill>
                                  <a:latin typeface="Cambria Math" panose="02040503050406030204" pitchFamily="18" charset="0"/>
                                </a:rPr>
                              </m:ctrlPr>
                            </m:dPr>
                            <m:e>
                              <m:f>
                                <m:fPr>
                                  <m:ctrlPr>
                                    <a:rPr lang="ti-ET" sz="2400" i="1">
                                      <a:solidFill>
                                        <a:srgbClr val="000000"/>
                                      </a:solidFill>
                                      <a:latin typeface="Cambria Math" panose="02040503050406030204" pitchFamily="18" charset="0"/>
                                    </a:rPr>
                                  </m:ctrlPr>
                                </m:fPr>
                                <m:num>
                                  <m:r>
                                    <a:rPr lang="ti-ET" sz="2400" i="1">
                                      <a:solidFill>
                                        <a:srgbClr val="000000"/>
                                      </a:solidFill>
                                      <a:latin typeface="Cambria Math" panose="02040503050406030204" pitchFamily="18" charset="0"/>
                                    </a:rPr>
                                    <m:t>𝑛</m:t>
                                  </m:r>
                                </m:num>
                                <m:den>
                                  <m:sSup>
                                    <m:sSupPr>
                                      <m:ctrlPr>
                                        <a:rPr lang="ti-ET" sz="2400" i="1">
                                          <a:solidFill>
                                            <a:srgbClr val="000000"/>
                                          </a:solidFill>
                                          <a:latin typeface="Cambria Math" panose="02040503050406030204" pitchFamily="18" charset="0"/>
                                        </a:rPr>
                                      </m:ctrlPr>
                                    </m:sSupPr>
                                    <m:e>
                                      <m:r>
                                        <a:rPr lang="ti-ET" sz="2400" i="1">
                                          <a:solidFill>
                                            <a:srgbClr val="000000"/>
                                          </a:solidFill>
                                          <a:latin typeface="Cambria Math" panose="02040503050406030204" pitchFamily="18" charset="0"/>
                                        </a:rPr>
                                        <m:t>2</m:t>
                                      </m:r>
                                    </m:e>
                                    <m:sup>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+1</m:t>
                                      </m:r>
                                    </m:sup>
                                  </m:sSup>
                                </m:den>
                              </m:f>
                            </m:e>
                          </m:d>
                          <m:r>
                            <a:rPr lang="ti-ET" sz="2400" i="1">
                              <a:solidFill>
                                <a:srgbClr val="000000"/>
                              </a:solidFill>
                              <a:latin typeface="Cambria Math" panose="02040503050406030204" pitchFamily="18" charset="0"/>
                            </a:rPr>
                            <m:t>𝑂</m:t>
                          </m:r>
                          <m:r>
                            <a:rPr lang="ti-ET" sz="2400" i="1">
                              <a:solidFill>
                                <a:srgbClr val="000000"/>
                              </a:solidFill>
                              <a:latin typeface="Cambria Math" panose="02040503050406030204" pitchFamily="18" charset="0"/>
                            </a:rPr>
                            <m:t>(</m:t>
                          </m:r>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m:t>
                          </m:r>
                        </m:e>
                      </m:nary>
                    </m:oMath>
                  </m:oMathPara>
                </a14:m>
                <a:endParaRPr lang="ti-ET" sz="2400" dirty="0"/>
              </a:p>
            </p:txBody>
          </p:sp>
        </mc:Choice>
        <mc:Fallback xmlns="">
          <p:sp>
            <p:nvSpPr>
              <p:cNvPr id="152579" name="Object 3">
                <a:extLst>
                  <a:ext uri="{FF2B5EF4-FFF2-40B4-BE49-F238E27FC236}">
                    <a16:creationId xmlns:a16="http://schemas.microsoft.com/office/drawing/2014/main" id="{C9AC485B-19D1-4228-9FB7-17FFE6873810}"/>
                  </a:ext>
                </a:extLst>
              </p:cNvPr>
              <p:cNvSpPr txBox="1">
                <a:spLocks noRot="1" noChangeAspect="1" noMove="1" noResize="1" noEditPoints="1" noAdjustHandles="1" noChangeArrowheads="1" noChangeShapeType="1" noTextEdit="1"/>
              </p:cNvSpPr>
              <p:nvPr/>
            </p:nvSpPr>
            <p:spPr bwMode="auto">
              <a:xfrm>
                <a:off x="569908" y="1649648"/>
                <a:ext cx="4002087" cy="1222310"/>
              </a:xfrm>
              <a:prstGeom prst="rect">
                <a:avLst/>
              </a:prstGeom>
              <a:blipFill>
                <a:blip r:embed="rId2"/>
                <a:stretch>
                  <a:fillRect/>
                </a:stretch>
              </a:blipFill>
              <a:ln>
                <a:noFill/>
              </a:ln>
              <a:effec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152581" name="Object 5">
                <a:extLst>
                  <a:ext uri="{FF2B5EF4-FFF2-40B4-BE49-F238E27FC236}">
                    <a16:creationId xmlns:a16="http://schemas.microsoft.com/office/drawing/2014/main" id="{91D87EBA-6DE7-483E-9FC8-EA121EAB9A41}"/>
                  </a:ext>
                </a:extLst>
              </p:cNvPr>
              <p:cNvSpPr txBox="1"/>
              <p:nvPr/>
            </p:nvSpPr>
            <p:spPr bwMode="auto">
              <a:xfrm>
                <a:off x="1278046" y="3273088"/>
                <a:ext cx="3351147" cy="115917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ti-ET" sz="2400" i="1">
                          <a:solidFill>
                            <a:srgbClr val="000000"/>
                          </a:solidFill>
                          <a:latin typeface="Cambria Math" panose="02040503050406030204" pitchFamily="18" charset="0"/>
                        </a:rPr>
                        <m:t>=</m:t>
                      </m:r>
                      <m:r>
                        <a:rPr lang="ti-ET" sz="2400" i="1">
                          <a:solidFill>
                            <a:srgbClr val="000000"/>
                          </a:solidFill>
                          <a:latin typeface="Cambria Math" panose="02040503050406030204" pitchFamily="18" charset="0"/>
                        </a:rPr>
                        <m:t>𝑂</m:t>
                      </m:r>
                      <m:d>
                        <m:dPr>
                          <m:ctrlPr>
                            <a:rPr lang="ti-ET" sz="2400" i="1">
                              <a:solidFill>
                                <a:srgbClr val="000000"/>
                              </a:solidFill>
                              <a:latin typeface="Cambria Math" panose="02040503050406030204" pitchFamily="18" charset="0"/>
                            </a:rPr>
                          </m:ctrlPr>
                        </m:dPr>
                        <m:e>
                          <m:r>
                            <a:rPr lang="ti-ET" sz="2400" i="1">
                              <a:solidFill>
                                <a:srgbClr val="000000"/>
                              </a:solidFill>
                              <a:latin typeface="Cambria Math" panose="02040503050406030204" pitchFamily="18" charset="0"/>
                            </a:rPr>
                            <m:t>𝑛</m:t>
                          </m:r>
                          <m:nary>
                            <m:naryPr>
                              <m:chr m:val="∑"/>
                              <m:ctrlPr>
                                <a:rPr lang="ti-ET" sz="2400" i="1">
                                  <a:solidFill>
                                    <a:srgbClr val="000000"/>
                                  </a:solidFill>
                                  <a:latin typeface="Cambria Math" panose="02040503050406030204" pitchFamily="18" charset="0"/>
                                </a:rPr>
                              </m:ctrlPr>
                            </m:naryPr>
                            <m:sub>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=0</m:t>
                              </m:r>
                            </m:sub>
                            <m:sup>
                              <m:func>
                                <m:funcPr>
                                  <m:ctrlPr>
                                    <a:rPr lang="ti-ET" sz="2400" i="1">
                                      <a:solidFill>
                                        <a:srgbClr val="000000"/>
                                      </a:solidFill>
                                      <a:latin typeface="Cambria Math" panose="02040503050406030204" pitchFamily="18" charset="0"/>
                                    </a:rPr>
                                  </m:ctrlPr>
                                </m:funcPr>
                                <m:fName>
                                  <m:r>
                                    <m:rPr>
                                      <m:sty m:val="p"/>
                                    </m:rPr>
                                    <a:rPr lang="ti-ET" sz="2400" i="0">
                                      <a:solidFill>
                                        <a:srgbClr val="000000"/>
                                      </a:solidFill>
                                      <a:latin typeface="Cambria Math" panose="02040503050406030204" pitchFamily="18" charset="0"/>
                                    </a:rPr>
                                    <m:t>log</m:t>
                                  </m:r>
                                </m:fName>
                                <m:e>
                                  <m:r>
                                    <a:rPr lang="ti-ET" sz="2400" i="1">
                                      <a:solidFill>
                                        <a:srgbClr val="000000"/>
                                      </a:solidFill>
                                      <a:latin typeface="Cambria Math" panose="02040503050406030204" pitchFamily="18" charset="0"/>
                                    </a:rPr>
                                    <m:t>𝑛</m:t>
                                  </m:r>
                                </m:e>
                              </m:func>
                            </m:sup>
                            <m:e>
                              <m:d>
                                <m:dPr>
                                  <m:begChr m:val="⌈"/>
                                  <m:endChr m:val="⌉"/>
                                  <m:ctrlPr>
                                    <a:rPr lang="ti-ET" sz="2400" i="1">
                                      <a:solidFill>
                                        <a:srgbClr val="000000"/>
                                      </a:solidFill>
                                      <a:latin typeface="Cambria Math" panose="02040503050406030204" pitchFamily="18" charset="0"/>
                                    </a:rPr>
                                  </m:ctrlPr>
                                </m:dPr>
                                <m:e>
                                  <m:f>
                                    <m:fPr>
                                      <m:ctrlPr>
                                        <a:rPr lang="ti-ET" sz="2400" i="1">
                                          <a:solidFill>
                                            <a:srgbClr val="000000"/>
                                          </a:solidFill>
                                          <a:latin typeface="Cambria Math" panose="02040503050406030204" pitchFamily="18" charset="0"/>
                                        </a:rPr>
                                      </m:ctrlPr>
                                    </m:fPr>
                                    <m:num>
                                      <m:r>
                                        <a:rPr lang="ti-ET" sz="2400" i="1">
                                          <a:solidFill>
                                            <a:srgbClr val="000000"/>
                                          </a:solidFill>
                                          <a:latin typeface="Cambria Math" panose="02040503050406030204" pitchFamily="18" charset="0"/>
                                        </a:rPr>
                                        <m:t>1</m:t>
                                      </m:r>
                                    </m:num>
                                    <m:den>
                                      <m:sSup>
                                        <m:sSupPr>
                                          <m:ctrlPr>
                                            <a:rPr lang="ti-ET" sz="2400" i="1">
                                              <a:solidFill>
                                                <a:srgbClr val="000000"/>
                                              </a:solidFill>
                                              <a:latin typeface="Cambria Math" panose="02040503050406030204" pitchFamily="18" charset="0"/>
                                            </a:rPr>
                                          </m:ctrlPr>
                                        </m:sSupPr>
                                        <m:e>
                                          <m:r>
                                            <a:rPr lang="ti-ET" sz="2400" i="1">
                                              <a:solidFill>
                                                <a:srgbClr val="000000"/>
                                              </a:solidFill>
                                              <a:latin typeface="Cambria Math" panose="02040503050406030204" pitchFamily="18" charset="0"/>
                                            </a:rPr>
                                            <m:t>2</m:t>
                                          </m:r>
                                        </m:e>
                                        <m:sup>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+1</m:t>
                                          </m:r>
                                        </m:sup>
                                      </m:sSup>
                                    </m:den>
                                  </m:f>
                                </m:e>
                              </m:d>
                              <m:r>
                                <a:rPr lang="ti-ET" sz="2400" i="1">
                                  <a:solidFill>
                                    <a:srgbClr val="000000"/>
                                  </a:solidFill>
                                  <a:latin typeface="Cambria Math" panose="02040503050406030204" pitchFamily="18" charset="0"/>
                                </a:rPr>
                                <m:t>h</m:t>
                              </m:r>
                            </m:e>
                          </m:nary>
                        </m:e>
                      </m:d>
                    </m:oMath>
                  </m:oMathPara>
                </a14:m>
                <a:endParaRPr lang="ti-ET" sz="2400" dirty="0"/>
              </a:p>
            </p:txBody>
          </p:sp>
        </mc:Choice>
        <mc:Fallback xmlns="">
          <p:sp>
            <p:nvSpPr>
              <p:cNvPr id="152581" name="Object 5">
                <a:extLst>
                  <a:ext uri="{FF2B5EF4-FFF2-40B4-BE49-F238E27FC236}">
                    <a16:creationId xmlns:a16="http://schemas.microsoft.com/office/drawing/2014/main" id="{91D87EBA-6DE7-483E-9FC8-EA121EAB9A41}"/>
                  </a:ext>
                </a:extLst>
              </p:cNvPr>
              <p:cNvSpPr txBox="1">
                <a:spLocks noRot="1" noChangeAspect="1" noMove="1" noResize="1" noEditPoints="1" noAdjustHandles="1" noChangeArrowheads="1" noChangeShapeType="1" noTextEdit="1"/>
              </p:cNvSpPr>
              <p:nvPr/>
            </p:nvSpPr>
            <p:spPr bwMode="auto">
              <a:xfrm>
                <a:off x="1278046" y="3273088"/>
                <a:ext cx="3351147" cy="1159177"/>
              </a:xfrm>
              <a:prstGeom prst="rect">
                <a:avLst/>
              </a:prstGeom>
              <a:blipFill>
                <a:blip r:embed="rId3"/>
                <a:stretch>
                  <a:fillRect b="-5789"/>
                </a:stretch>
              </a:blipFill>
              <a:ln>
                <a:noFill/>
              </a:ln>
              <a:effec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152582" name="Object 6">
                <a:extLst>
                  <a:ext uri="{FF2B5EF4-FFF2-40B4-BE49-F238E27FC236}">
                    <a16:creationId xmlns:a16="http://schemas.microsoft.com/office/drawing/2014/main" id="{F6267242-A82B-49A3-B5BD-3062D32278A6}"/>
                  </a:ext>
                </a:extLst>
              </p:cNvPr>
              <p:cNvSpPr txBox="1"/>
              <p:nvPr/>
            </p:nvSpPr>
            <p:spPr bwMode="auto">
              <a:xfrm>
                <a:off x="1278046" y="4833395"/>
                <a:ext cx="3070019" cy="115917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ti-ET" sz="2400" i="1">
                          <a:solidFill>
                            <a:srgbClr val="000000"/>
                          </a:solidFill>
                          <a:latin typeface="Cambria Math" panose="02040503050406030204" pitchFamily="18" charset="0"/>
                        </a:rPr>
                        <m:t>=</m:t>
                      </m:r>
                      <m:r>
                        <a:rPr lang="ti-ET" sz="2400" i="1">
                          <a:solidFill>
                            <a:srgbClr val="000000"/>
                          </a:solidFill>
                          <a:latin typeface="Cambria Math" panose="02040503050406030204" pitchFamily="18" charset="0"/>
                        </a:rPr>
                        <m:t>𝑂</m:t>
                      </m:r>
                      <m:d>
                        <m:dPr>
                          <m:ctrlPr>
                            <a:rPr lang="ti-ET" sz="2400" i="1">
                              <a:solidFill>
                                <a:srgbClr val="000000"/>
                              </a:solidFill>
                              <a:latin typeface="Cambria Math" panose="02040503050406030204" pitchFamily="18" charset="0"/>
                            </a:rPr>
                          </m:ctrlPr>
                        </m:dPr>
                        <m:e>
                          <m:r>
                            <a:rPr lang="ti-ET" sz="2400" i="1">
                              <a:solidFill>
                                <a:srgbClr val="000000"/>
                              </a:solidFill>
                              <a:latin typeface="Cambria Math" panose="02040503050406030204" pitchFamily="18" charset="0"/>
                            </a:rPr>
                            <m:t>𝑛</m:t>
                          </m:r>
                          <m:nary>
                            <m:naryPr>
                              <m:chr m:val="∑"/>
                              <m:ctrlPr>
                                <a:rPr lang="ti-ET" sz="2400" i="1">
                                  <a:solidFill>
                                    <a:srgbClr val="000000"/>
                                  </a:solidFill>
                                  <a:latin typeface="Cambria Math" panose="02040503050406030204" pitchFamily="18" charset="0"/>
                                </a:rPr>
                              </m:ctrlPr>
                            </m:naryPr>
                            <m:sub>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=0</m:t>
                              </m:r>
                            </m:sub>
                            <m:sup>
                              <m:func>
                                <m:funcPr>
                                  <m:ctrlPr>
                                    <a:rPr lang="ti-ET" sz="2400" i="1">
                                      <a:solidFill>
                                        <a:srgbClr val="000000"/>
                                      </a:solidFill>
                                      <a:latin typeface="Cambria Math" panose="02040503050406030204" pitchFamily="18" charset="0"/>
                                    </a:rPr>
                                  </m:ctrlPr>
                                </m:funcPr>
                                <m:fName>
                                  <m:r>
                                    <m:rPr>
                                      <m:sty m:val="p"/>
                                    </m:rPr>
                                    <a:rPr lang="ti-ET" sz="2400" i="0">
                                      <a:solidFill>
                                        <a:srgbClr val="000000"/>
                                      </a:solidFill>
                                      <a:latin typeface="Cambria Math" panose="02040503050406030204" pitchFamily="18" charset="0"/>
                                    </a:rPr>
                                    <m:t>log</m:t>
                                  </m:r>
                                </m:fName>
                                <m:e>
                                  <m:r>
                                    <a:rPr lang="ti-ET" sz="2400" i="1">
                                      <a:solidFill>
                                        <a:srgbClr val="000000"/>
                                      </a:solidFill>
                                      <a:latin typeface="Cambria Math" panose="02040503050406030204" pitchFamily="18" charset="0"/>
                                    </a:rPr>
                                    <m:t>𝑛</m:t>
                                  </m:r>
                                </m:e>
                              </m:func>
                            </m:sup>
                            <m:e>
                              <m:f>
                                <m:fPr>
                                  <m:ctrlPr>
                                    <a:rPr lang="ti-ET" sz="2400" i="1">
                                      <a:solidFill>
                                        <a:srgbClr val="000000"/>
                                      </a:solidFill>
                                      <a:latin typeface="Cambria Math" panose="02040503050406030204" pitchFamily="18" charset="0"/>
                                    </a:rPr>
                                  </m:ctrlPr>
                                </m:fPr>
                                <m:num>
                                  <m:r>
                                    <a:rPr lang="ti-ET" sz="2400" i="1">
                                      <a:solidFill>
                                        <a:srgbClr val="000000"/>
                                      </a:solidFill>
                                      <a:latin typeface="Cambria Math" panose="02040503050406030204" pitchFamily="18" charset="0"/>
                                    </a:rPr>
                                    <m:t>h</m:t>
                                  </m:r>
                                </m:num>
                                <m:den>
                                  <m:sSup>
                                    <m:sSupPr>
                                      <m:ctrlPr>
                                        <a:rPr lang="ti-ET" sz="2400" i="1">
                                          <a:solidFill>
                                            <a:srgbClr val="000000"/>
                                          </a:solidFill>
                                          <a:latin typeface="Cambria Math" panose="02040503050406030204" pitchFamily="18" charset="0"/>
                                        </a:rPr>
                                      </m:ctrlPr>
                                    </m:sSupPr>
                                    <m:e>
                                      <m:r>
                                        <a:rPr lang="ti-ET" sz="2400" i="1">
                                          <a:solidFill>
                                            <a:srgbClr val="000000"/>
                                          </a:solidFill>
                                          <a:latin typeface="Cambria Math" panose="02040503050406030204" pitchFamily="18" charset="0"/>
                                        </a:rPr>
                                        <m:t>2</m:t>
                                      </m:r>
                                    </m:e>
                                    <m:sup>
                                      <m:r>
                                        <a:rPr lang="ti-ET" sz="2400" i="1">
                                          <a:solidFill>
                                            <a:srgbClr val="000000"/>
                                          </a:solidFill>
                                          <a:latin typeface="Cambria Math" panose="02040503050406030204" pitchFamily="18" charset="0"/>
                                        </a:rPr>
                                        <m:t>h</m:t>
                                      </m:r>
                                    </m:sup>
                                  </m:sSup>
                                </m:den>
                              </m:f>
                            </m:e>
                          </m:nary>
                        </m:e>
                      </m:d>
                    </m:oMath>
                  </m:oMathPara>
                </a14:m>
                <a:endParaRPr lang="ti-ET" sz="2400" dirty="0"/>
              </a:p>
            </p:txBody>
          </p:sp>
        </mc:Choice>
        <mc:Fallback xmlns="">
          <p:sp>
            <p:nvSpPr>
              <p:cNvPr id="152582" name="Object 6">
                <a:extLst>
                  <a:ext uri="{FF2B5EF4-FFF2-40B4-BE49-F238E27FC236}">
                    <a16:creationId xmlns:a16="http://schemas.microsoft.com/office/drawing/2014/main" id="{F6267242-A82B-49A3-B5BD-3062D32278A6}"/>
                  </a:ext>
                </a:extLst>
              </p:cNvPr>
              <p:cNvSpPr txBox="1">
                <a:spLocks noRot="1" noChangeAspect="1" noMove="1" noResize="1" noEditPoints="1" noAdjustHandles="1" noChangeArrowheads="1" noChangeShapeType="1" noTextEdit="1"/>
              </p:cNvSpPr>
              <p:nvPr/>
            </p:nvSpPr>
            <p:spPr bwMode="auto">
              <a:xfrm>
                <a:off x="1278046" y="4833395"/>
                <a:ext cx="3070019" cy="1159177"/>
              </a:xfrm>
              <a:prstGeom prst="rect">
                <a:avLst/>
              </a:prstGeom>
              <a:blipFill>
                <a:blip r:embed="rId4"/>
                <a:stretch>
                  <a:fillRect b="-5263"/>
                </a:stretch>
              </a:blipFill>
              <a:ln>
                <a:noFill/>
              </a:ln>
              <a:effec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152583" name="Object 7">
                <a:extLst>
                  <a:ext uri="{FF2B5EF4-FFF2-40B4-BE49-F238E27FC236}">
                    <a16:creationId xmlns:a16="http://schemas.microsoft.com/office/drawing/2014/main" id="{5F32E1F6-D59C-4759-84FA-C26422A761BB}"/>
                  </a:ext>
                </a:extLst>
              </p:cNvPr>
              <p:cNvSpPr txBox="1"/>
              <p:nvPr/>
            </p:nvSpPr>
            <p:spPr bwMode="auto">
              <a:xfrm>
                <a:off x="5122259" y="1923809"/>
                <a:ext cx="3509026" cy="149262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ti-ET" sz="2400" i="1">
                          <a:solidFill>
                            <a:srgbClr val="000000"/>
                          </a:solidFill>
                          <a:latin typeface="Cambria Math" panose="02040503050406030204" pitchFamily="18" charset="0"/>
                        </a:rPr>
                        <m:t>=</m:t>
                      </m:r>
                      <m:r>
                        <a:rPr lang="ti-ET" sz="2400" i="1">
                          <a:solidFill>
                            <a:srgbClr val="000000"/>
                          </a:solidFill>
                          <a:latin typeface="Cambria Math" panose="02040503050406030204" pitchFamily="18" charset="0"/>
                        </a:rPr>
                        <m:t>𝑂</m:t>
                      </m:r>
                      <m:d>
                        <m:dPr>
                          <m:ctrlPr>
                            <a:rPr lang="ti-ET" sz="2400" i="1">
                              <a:solidFill>
                                <a:srgbClr val="000000"/>
                              </a:solidFill>
                              <a:latin typeface="Cambria Math" panose="02040503050406030204" pitchFamily="18" charset="0"/>
                            </a:rPr>
                          </m:ctrlPr>
                        </m:dPr>
                        <m:e>
                          <m:r>
                            <a:rPr lang="ti-ET" sz="2400" i="1">
                              <a:solidFill>
                                <a:srgbClr val="000000"/>
                              </a:solidFill>
                              <a:latin typeface="Cambria Math" panose="02040503050406030204" pitchFamily="18" charset="0"/>
                            </a:rPr>
                            <m:t>𝑛</m:t>
                          </m:r>
                          <m:nary>
                            <m:naryPr>
                              <m:chr m:val="∑"/>
                              <m:ctrlPr>
                                <a:rPr lang="ti-ET" sz="2400" i="1">
                                  <a:solidFill>
                                    <a:srgbClr val="000000"/>
                                  </a:solidFill>
                                  <a:latin typeface="Cambria Math" panose="02040503050406030204" pitchFamily="18" charset="0"/>
                                </a:rPr>
                              </m:ctrlPr>
                            </m:naryPr>
                            <m:sub>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=0</m:t>
                              </m:r>
                            </m:sub>
                            <m:sup>
                              <m:r>
                                <a:rPr lang="ti-ET" sz="2400" i="1">
                                  <a:solidFill>
                                    <a:srgbClr val="000000"/>
                                  </a:solidFill>
                                  <a:latin typeface="Cambria Math" panose="02040503050406030204" pitchFamily="18" charset="0"/>
                                </a:rPr>
                                <m:t>∞</m:t>
                              </m:r>
                            </m:sup>
                            <m:e>
                              <m:f>
                                <m:fPr>
                                  <m:ctrlPr>
                                    <a:rPr lang="ti-ET" sz="2400" i="1">
                                      <a:solidFill>
                                        <a:srgbClr val="000000"/>
                                      </a:solidFill>
                                      <a:latin typeface="Cambria Math" panose="02040503050406030204" pitchFamily="18" charset="0"/>
                                    </a:rPr>
                                  </m:ctrlPr>
                                </m:fPr>
                                <m:num>
                                  <m:r>
                                    <a:rPr lang="ti-ET" sz="2400" i="1">
                                      <a:solidFill>
                                        <a:srgbClr val="000000"/>
                                      </a:solidFill>
                                      <a:latin typeface="Cambria Math" panose="02040503050406030204" pitchFamily="18" charset="0"/>
                                    </a:rPr>
                                    <m:t>h</m:t>
                                  </m:r>
                                </m:num>
                                <m:den>
                                  <m:sSup>
                                    <m:sSupPr>
                                      <m:ctrlPr>
                                        <a:rPr lang="ti-ET" sz="2400" i="1">
                                          <a:solidFill>
                                            <a:srgbClr val="000000"/>
                                          </a:solidFill>
                                          <a:latin typeface="Cambria Math" panose="02040503050406030204" pitchFamily="18" charset="0"/>
                                        </a:rPr>
                                      </m:ctrlPr>
                                    </m:sSupPr>
                                    <m:e>
                                      <m:r>
                                        <a:rPr lang="ti-ET" sz="2400" i="1">
                                          <a:solidFill>
                                            <a:srgbClr val="000000"/>
                                          </a:solidFill>
                                          <a:latin typeface="Cambria Math" panose="02040503050406030204" pitchFamily="18" charset="0"/>
                                        </a:rPr>
                                        <m:t>2</m:t>
                                      </m:r>
                                    </m:e>
                                    <m:sup>
                                      <m:r>
                                        <a:rPr lang="ti-ET" sz="2400" i="1">
                                          <a:solidFill>
                                            <a:srgbClr val="000000"/>
                                          </a:solidFill>
                                          <a:latin typeface="Cambria Math" panose="02040503050406030204" pitchFamily="18" charset="0"/>
                                        </a:rPr>
                                        <m:t>h</m:t>
                                      </m:r>
                                    </m:sup>
                                  </m:sSup>
                                </m:den>
                              </m:f>
                            </m:e>
                          </m:nary>
                        </m:e>
                      </m:d>
                    </m:oMath>
                  </m:oMathPara>
                </a14:m>
                <a:endParaRPr lang="ti-ET" sz="2400" dirty="0"/>
              </a:p>
            </p:txBody>
          </p:sp>
        </mc:Choice>
        <mc:Fallback xmlns="">
          <p:sp>
            <p:nvSpPr>
              <p:cNvPr id="152583" name="Object 7">
                <a:extLst>
                  <a:ext uri="{FF2B5EF4-FFF2-40B4-BE49-F238E27FC236}">
                    <a16:creationId xmlns:a16="http://schemas.microsoft.com/office/drawing/2014/main" id="{5F32E1F6-D59C-4759-84FA-C26422A761BB}"/>
                  </a:ext>
                </a:extLst>
              </p:cNvPr>
              <p:cNvSpPr txBox="1">
                <a:spLocks noRot="1" noChangeAspect="1" noMove="1" noResize="1" noEditPoints="1" noAdjustHandles="1" noChangeArrowheads="1" noChangeShapeType="1" noTextEdit="1"/>
              </p:cNvSpPr>
              <p:nvPr/>
            </p:nvSpPr>
            <p:spPr bwMode="auto">
              <a:xfrm>
                <a:off x="5122259" y="1923809"/>
                <a:ext cx="3509026" cy="1492623"/>
              </a:xfrm>
              <a:prstGeom prst="rect">
                <a:avLst/>
              </a:prstGeom>
              <a:blipFill>
                <a:blip r:embed="rId5"/>
                <a:stretch>
                  <a:fillRect/>
                </a:stretch>
              </a:blipFill>
              <a:ln>
                <a:noFill/>
              </a:ln>
              <a:effec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152584" name="Object 8">
                <a:extLst>
                  <a:ext uri="{FF2B5EF4-FFF2-40B4-BE49-F238E27FC236}">
                    <a16:creationId xmlns:a16="http://schemas.microsoft.com/office/drawing/2014/main" id="{D770F54E-060E-4279-AFBF-5AC54500DD7F}"/>
                  </a:ext>
                </a:extLst>
              </p:cNvPr>
              <p:cNvSpPr txBox="1"/>
              <p:nvPr/>
            </p:nvSpPr>
            <p:spPr bwMode="auto">
              <a:xfrm>
                <a:off x="5944065" y="5371196"/>
                <a:ext cx="2593909" cy="61854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ti-ET" sz="3200" b="1" i="1">
                          <a:solidFill>
                            <a:srgbClr val="000000"/>
                          </a:solidFill>
                          <a:latin typeface="Cambria Math" panose="02040503050406030204" pitchFamily="18" charset="0"/>
                        </a:rPr>
                        <m:t>=</m:t>
                      </m:r>
                      <m:r>
                        <a:rPr lang="ti-ET" sz="3200" b="1" i="1">
                          <a:solidFill>
                            <a:srgbClr val="000000"/>
                          </a:solidFill>
                          <a:latin typeface="Cambria Math" panose="02040503050406030204" pitchFamily="18" charset="0"/>
                        </a:rPr>
                        <m:t>𝑶</m:t>
                      </m:r>
                      <m:d>
                        <m:dPr>
                          <m:ctrlPr>
                            <a:rPr lang="ti-ET" sz="3200" b="1" i="1">
                              <a:solidFill>
                                <a:srgbClr val="000000"/>
                              </a:solidFill>
                              <a:latin typeface="Cambria Math" panose="02040503050406030204" pitchFamily="18" charset="0"/>
                            </a:rPr>
                          </m:ctrlPr>
                        </m:dPr>
                        <m:e>
                          <m:r>
                            <a:rPr lang="ti-ET" sz="3200" b="1" i="1">
                              <a:solidFill>
                                <a:srgbClr val="000000"/>
                              </a:solidFill>
                              <a:latin typeface="Cambria Math" panose="02040503050406030204" pitchFamily="18" charset="0"/>
                            </a:rPr>
                            <m:t>𝒏</m:t>
                          </m:r>
                        </m:e>
                      </m:d>
                    </m:oMath>
                  </m:oMathPara>
                </a14:m>
                <a:endParaRPr lang="ti-ET" sz="3200" b="1" dirty="0"/>
              </a:p>
            </p:txBody>
          </p:sp>
        </mc:Choice>
        <mc:Fallback xmlns="">
          <p:sp>
            <p:nvSpPr>
              <p:cNvPr id="152584" name="Object 8">
                <a:extLst>
                  <a:ext uri="{FF2B5EF4-FFF2-40B4-BE49-F238E27FC236}">
                    <a16:creationId xmlns:a16="http://schemas.microsoft.com/office/drawing/2014/main" id="{D770F54E-060E-4279-AFBF-5AC54500DD7F}"/>
                  </a:ext>
                </a:extLst>
              </p:cNvPr>
              <p:cNvSpPr txBox="1">
                <a:spLocks noRot="1" noChangeAspect="1" noMove="1" noResize="1" noEditPoints="1" noAdjustHandles="1" noChangeArrowheads="1" noChangeShapeType="1" noTextEdit="1"/>
              </p:cNvSpPr>
              <p:nvPr/>
            </p:nvSpPr>
            <p:spPr bwMode="auto">
              <a:xfrm>
                <a:off x="5944065" y="5371196"/>
                <a:ext cx="2593909" cy="618543"/>
              </a:xfrm>
              <a:prstGeom prst="rect">
                <a:avLst/>
              </a:prstGeom>
              <a:blipFill>
                <a:blip r:embed="rId6"/>
                <a:stretch>
                  <a:fillRect/>
                </a:stretch>
              </a:blipFill>
              <a:ln>
                <a:noFill/>
              </a:ln>
              <a:effectLst/>
            </p:spPr>
            <p:txBody>
              <a:bodyPr/>
              <a:lstStyle/>
              <a:p>
                <a:r>
                  <a:rPr lang="ti-ET">
                    <a:noFill/>
                  </a:rPr>
                  <a:t> </a:t>
                </a:r>
              </a:p>
            </p:txBody>
          </p:sp>
        </mc:Fallback>
      </mc:AlternateContent>
      <mc:AlternateContent xmlns:mc="http://schemas.openxmlformats.org/markup-compatibility/2006" xmlns:a14="http://schemas.microsoft.com/office/drawing/2010/main">
        <mc:Choice Requires="a14">
          <p:sp>
            <p:nvSpPr>
              <p:cNvPr id="152585" name="Object 9">
                <a:extLst>
                  <a:ext uri="{FF2B5EF4-FFF2-40B4-BE49-F238E27FC236}">
                    <a16:creationId xmlns:a16="http://schemas.microsoft.com/office/drawing/2014/main" id="{587FC8E1-E797-4654-B1C5-FF3C4EFBDB3A}"/>
                  </a:ext>
                </a:extLst>
              </p:cNvPr>
              <p:cNvSpPr txBox="1"/>
              <p:nvPr/>
            </p:nvSpPr>
            <p:spPr bwMode="auto">
              <a:xfrm>
                <a:off x="5870165" y="3416433"/>
                <a:ext cx="2593910" cy="1058699"/>
              </a:xfrm>
              <a:prstGeom prst="rect">
                <a:avLst/>
              </a:prstGeom>
              <a:noFill/>
              <a:ln w="9525">
                <a:noFill/>
                <a:miter lim="800000"/>
                <a:headEnd/>
                <a:tailEnd/>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nary>
                        <m:naryPr>
                          <m:chr m:val="∑"/>
                          <m:ctrlPr>
                            <a:rPr lang="ti-ET" sz="2400" i="1">
                              <a:solidFill>
                                <a:srgbClr val="000000"/>
                              </a:solidFill>
                              <a:latin typeface="Cambria Math" panose="02040503050406030204" pitchFamily="18" charset="0"/>
                            </a:rPr>
                          </m:ctrlPr>
                        </m:naryPr>
                        <m:sub>
                          <m:r>
                            <a:rPr lang="ti-ET" sz="2400" i="1">
                              <a:solidFill>
                                <a:srgbClr val="000000"/>
                              </a:solidFill>
                              <a:latin typeface="Cambria Math" panose="02040503050406030204" pitchFamily="18" charset="0"/>
                            </a:rPr>
                            <m:t>h</m:t>
                          </m:r>
                          <m:r>
                            <a:rPr lang="ti-ET" sz="2400" i="1">
                              <a:solidFill>
                                <a:srgbClr val="000000"/>
                              </a:solidFill>
                              <a:latin typeface="Cambria Math" panose="02040503050406030204" pitchFamily="18" charset="0"/>
                            </a:rPr>
                            <m:t>=0</m:t>
                          </m:r>
                        </m:sub>
                        <m:sup>
                          <m:r>
                            <a:rPr lang="ti-ET" sz="2400" i="1">
                              <a:solidFill>
                                <a:srgbClr val="000000"/>
                              </a:solidFill>
                              <a:latin typeface="Cambria Math" panose="02040503050406030204" pitchFamily="18" charset="0"/>
                            </a:rPr>
                            <m:t>∞</m:t>
                          </m:r>
                        </m:sup>
                        <m:e>
                          <m:f>
                            <m:fPr>
                              <m:ctrlPr>
                                <a:rPr lang="ti-ET" sz="2400" i="1">
                                  <a:solidFill>
                                    <a:srgbClr val="000000"/>
                                  </a:solidFill>
                                  <a:latin typeface="Cambria Math" panose="02040503050406030204" pitchFamily="18" charset="0"/>
                                </a:rPr>
                              </m:ctrlPr>
                            </m:fPr>
                            <m:num>
                              <m:r>
                                <a:rPr lang="ti-ET" sz="2400" i="1">
                                  <a:solidFill>
                                    <a:srgbClr val="000000"/>
                                  </a:solidFill>
                                  <a:latin typeface="Cambria Math" panose="02040503050406030204" pitchFamily="18" charset="0"/>
                                </a:rPr>
                                <m:t>h</m:t>
                              </m:r>
                            </m:num>
                            <m:den>
                              <m:sSup>
                                <m:sSupPr>
                                  <m:ctrlPr>
                                    <a:rPr lang="ti-ET" sz="2400" i="1">
                                      <a:solidFill>
                                        <a:srgbClr val="000000"/>
                                      </a:solidFill>
                                      <a:latin typeface="Cambria Math" panose="02040503050406030204" pitchFamily="18" charset="0"/>
                                    </a:rPr>
                                  </m:ctrlPr>
                                </m:sSupPr>
                                <m:e>
                                  <m:r>
                                    <a:rPr lang="ti-ET" sz="2400" i="1">
                                      <a:solidFill>
                                        <a:srgbClr val="000000"/>
                                      </a:solidFill>
                                      <a:latin typeface="Cambria Math" panose="02040503050406030204" pitchFamily="18" charset="0"/>
                                    </a:rPr>
                                    <m:t>2</m:t>
                                  </m:r>
                                </m:e>
                                <m:sup>
                                  <m:r>
                                    <a:rPr lang="ti-ET" sz="2400" i="1">
                                      <a:solidFill>
                                        <a:srgbClr val="000000"/>
                                      </a:solidFill>
                                      <a:latin typeface="Cambria Math" panose="02040503050406030204" pitchFamily="18" charset="0"/>
                                    </a:rPr>
                                    <m:t>h</m:t>
                                  </m:r>
                                </m:sup>
                              </m:sSup>
                            </m:den>
                          </m:f>
                          <m:r>
                            <a:rPr lang="ti-ET" sz="2400" i="1">
                              <a:solidFill>
                                <a:srgbClr val="000000"/>
                              </a:solidFill>
                              <a:latin typeface="Cambria Math" panose="02040503050406030204" pitchFamily="18" charset="0"/>
                            </a:rPr>
                            <m:t>=</m:t>
                          </m:r>
                          <m:f>
                            <m:fPr>
                              <m:ctrlPr>
                                <a:rPr lang="ti-ET" sz="2400" i="1">
                                  <a:solidFill>
                                    <a:srgbClr val="000000"/>
                                  </a:solidFill>
                                  <a:latin typeface="Cambria Math" panose="02040503050406030204" pitchFamily="18" charset="0"/>
                                </a:rPr>
                              </m:ctrlPr>
                            </m:fPr>
                            <m:num>
                              <m:r>
                                <a:rPr lang="ti-ET" sz="2400" i="1">
                                  <a:solidFill>
                                    <a:srgbClr val="000000"/>
                                  </a:solidFill>
                                  <a:latin typeface="Cambria Math" panose="02040503050406030204" pitchFamily="18" charset="0"/>
                                </a:rPr>
                                <m:t>1/2</m:t>
                              </m:r>
                            </m:num>
                            <m:den>
                              <m:r>
                                <a:rPr lang="ti-ET" sz="2400" i="1">
                                  <a:solidFill>
                                    <a:srgbClr val="000000"/>
                                  </a:solidFill>
                                  <a:latin typeface="Cambria Math" panose="02040503050406030204" pitchFamily="18" charset="0"/>
                                </a:rPr>
                                <m:t>(1−1/2</m:t>
                              </m:r>
                              <m:sSup>
                                <m:sSupPr>
                                  <m:ctrlPr>
                                    <a:rPr lang="ti-ET" sz="2400" i="1">
                                      <a:solidFill>
                                        <a:srgbClr val="000000"/>
                                      </a:solidFill>
                                      <a:latin typeface="Cambria Math" panose="02040503050406030204" pitchFamily="18" charset="0"/>
                                    </a:rPr>
                                  </m:ctrlPr>
                                </m:sSupPr>
                                <m:e>
                                  <m:r>
                                    <a:rPr lang="ti-ET" sz="2400" i="1">
                                      <a:solidFill>
                                        <a:srgbClr val="000000"/>
                                      </a:solidFill>
                                      <a:latin typeface="Cambria Math" panose="02040503050406030204" pitchFamily="18" charset="0"/>
                                    </a:rPr>
                                    <m:t>)</m:t>
                                  </m:r>
                                </m:e>
                                <m:sup>
                                  <m:r>
                                    <a:rPr lang="ti-ET" sz="2400" i="1">
                                      <a:solidFill>
                                        <a:srgbClr val="000000"/>
                                      </a:solidFill>
                                      <a:latin typeface="Cambria Math" panose="02040503050406030204" pitchFamily="18" charset="0"/>
                                    </a:rPr>
                                    <m:t>2</m:t>
                                  </m:r>
                                </m:sup>
                              </m:sSup>
                            </m:den>
                          </m:f>
                          <m:r>
                            <a:rPr lang="ti-ET" sz="2400" i="1">
                              <a:solidFill>
                                <a:srgbClr val="000000"/>
                              </a:solidFill>
                              <a:latin typeface="Cambria Math" panose="02040503050406030204" pitchFamily="18" charset="0"/>
                            </a:rPr>
                            <m:t>=2</m:t>
                          </m:r>
                        </m:e>
                      </m:nary>
                    </m:oMath>
                  </m:oMathPara>
                </a14:m>
                <a:endParaRPr lang="ti-ET" sz="2400" dirty="0"/>
              </a:p>
            </p:txBody>
          </p:sp>
        </mc:Choice>
        <mc:Fallback xmlns="">
          <p:sp>
            <p:nvSpPr>
              <p:cNvPr id="152585" name="Object 9">
                <a:extLst>
                  <a:ext uri="{FF2B5EF4-FFF2-40B4-BE49-F238E27FC236}">
                    <a16:creationId xmlns:a16="http://schemas.microsoft.com/office/drawing/2014/main" id="{587FC8E1-E797-4654-B1C5-FF3C4EFBDB3A}"/>
                  </a:ext>
                </a:extLst>
              </p:cNvPr>
              <p:cNvSpPr txBox="1">
                <a:spLocks noRot="1" noChangeAspect="1" noMove="1" noResize="1" noEditPoints="1" noAdjustHandles="1" noChangeArrowheads="1" noChangeShapeType="1" noTextEdit="1"/>
              </p:cNvSpPr>
              <p:nvPr/>
            </p:nvSpPr>
            <p:spPr bwMode="auto">
              <a:xfrm>
                <a:off x="5870165" y="3416433"/>
                <a:ext cx="2593910" cy="1058699"/>
              </a:xfrm>
              <a:prstGeom prst="rect">
                <a:avLst/>
              </a:prstGeom>
              <a:blipFill>
                <a:blip r:embed="rId7"/>
                <a:stretch>
                  <a:fillRect r="-235"/>
                </a:stretch>
              </a:blipFill>
              <a:ln w="9525">
                <a:noFill/>
                <a:miter lim="800000"/>
                <a:headEnd/>
                <a:tailEnd/>
              </a:ln>
              <a:effectLst/>
            </p:spPr>
            <p:txBody>
              <a:bodyPr/>
              <a:lstStyle/>
              <a:p>
                <a:r>
                  <a:rPr lang="ti-ET">
                    <a:noFill/>
                  </a:rPr>
                  <a:t> </a:t>
                </a:r>
              </a:p>
            </p:txBody>
          </p:sp>
        </mc:Fallback>
      </mc:AlternateContent>
      <p:sp>
        <p:nvSpPr>
          <p:cNvPr id="14" name="Half Frame 13">
            <a:extLst>
              <a:ext uri="{FF2B5EF4-FFF2-40B4-BE49-F238E27FC236}">
                <a16:creationId xmlns:a16="http://schemas.microsoft.com/office/drawing/2014/main" id="{FCCE5D05-9BAC-4BF2-B0DC-93232FCAF37D}"/>
              </a:ext>
            </a:extLst>
          </p:cNvPr>
          <p:cNvSpPr/>
          <p:nvPr/>
        </p:nvSpPr>
        <p:spPr>
          <a:xfrm>
            <a:off x="4629193" y="1539551"/>
            <a:ext cx="3944894" cy="4935894"/>
          </a:xfrm>
          <a:prstGeom prst="halfFrame">
            <a:avLst>
              <a:gd name="adj1" fmla="val 1381"/>
              <a:gd name="adj2" fmla="val 1223"/>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5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p:bldP spid="152584" grpId="0"/>
      <p:bldP spid="152585" grpId="0" animBg="1"/>
      <p:bldP spid="1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6B68163-D5F2-4290-9E8B-7AFA94C8B4B5}"/>
              </a:ext>
            </a:extLst>
          </p:cNvPr>
          <p:cNvSpPr>
            <a:spLocks noGrp="1" noChangeArrowheads="1"/>
          </p:cNvSpPr>
          <p:nvPr>
            <p:ph type="title"/>
          </p:nvPr>
        </p:nvSpPr>
        <p:spPr>
          <a:xfrm>
            <a:off x="457200" y="122238"/>
            <a:ext cx="7543800" cy="715962"/>
          </a:xfrm>
        </p:spPr>
        <p:txBody>
          <a:bodyPr/>
          <a:lstStyle/>
          <a:p>
            <a:r>
              <a:rPr lang="en-US" altLang="ti-ET"/>
              <a:t>BuildHeap1 vs. BuildHeap2</a:t>
            </a:r>
          </a:p>
        </p:txBody>
      </p:sp>
      <p:sp>
        <p:nvSpPr>
          <p:cNvPr id="129027" name="Rectangle 3">
            <a:extLst>
              <a:ext uri="{FF2B5EF4-FFF2-40B4-BE49-F238E27FC236}">
                <a16:creationId xmlns:a16="http://schemas.microsoft.com/office/drawing/2014/main" id="{CC5F6366-668C-4F63-8E80-3D30047A95D4}"/>
              </a:ext>
            </a:extLst>
          </p:cNvPr>
          <p:cNvSpPr>
            <a:spLocks noGrp="1" noChangeArrowheads="1"/>
          </p:cNvSpPr>
          <p:nvPr>
            <p:ph type="body" idx="1"/>
          </p:nvPr>
        </p:nvSpPr>
        <p:spPr>
          <a:xfrm>
            <a:off x="457200" y="2895600"/>
            <a:ext cx="8229600" cy="3235325"/>
          </a:xfrm>
        </p:spPr>
        <p:txBody>
          <a:bodyPr/>
          <a:lstStyle/>
          <a:p>
            <a:pPr>
              <a:lnSpc>
                <a:spcPct val="90000"/>
              </a:lnSpc>
            </a:pPr>
            <a:r>
              <a:rPr lang="en-US" altLang="ti-ET" sz="2600"/>
              <a:t>Runtime</a:t>
            </a:r>
          </a:p>
          <a:p>
            <a:pPr lvl="1">
              <a:lnSpc>
                <a:spcPct val="90000"/>
              </a:lnSpc>
            </a:pPr>
            <a:r>
              <a:rPr lang="en-US" altLang="ti-ET" sz="2200"/>
              <a:t>Both O(n)</a:t>
            </a:r>
          </a:p>
          <a:p>
            <a:pPr lvl="1">
              <a:lnSpc>
                <a:spcPct val="90000"/>
              </a:lnSpc>
            </a:pPr>
            <a:r>
              <a:rPr lang="en-US" altLang="ti-ET" sz="2200"/>
              <a:t>BuildHeap2 may have smaller constants (only n/2 calls)</a:t>
            </a:r>
          </a:p>
          <a:p>
            <a:pPr>
              <a:lnSpc>
                <a:spcPct val="90000"/>
              </a:lnSpc>
            </a:pPr>
            <a:r>
              <a:rPr lang="en-US" altLang="ti-ET" sz="2600"/>
              <a:t>Memory</a:t>
            </a:r>
          </a:p>
          <a:p>
            <a:pPr lvl="1">
              <a:lnSpc>
                <a:spcPct val="90000"/>
              </a:lnSpc>
            </a:pPr>
            <a:r>
              <a:rPr lang="en-US" altLang="ti-ET" sz="2200"/>
              <a:t>Both O(n)</a:t>
            </a:r>
          </a:p>
          <a:p>
            <a:pPr lvl="1">
              <a:lnSpc>
                <a:spcPct val="90000"/>
              </a:lnSpc>
            </a:pPr>
            <a:r>
              <a:rPr lang="en-US" altLang="ti-ET" sz="2200"/>
              <a:t>BuildHeap1 requires an additional array, i.e. 2n memory</a:t>
            </a:r>
          </a:p>
          <a:p>
            <a:pPr>
              <a:lnSpc>
                <a:spcPct val="90000"/>
              </a:lnSpc>
            </a:pPr>
            <a:r>
              <a:rPr lang="en-US" altLang="ti-ET" sz="2600"/>
              <a:t>Complexity/Ease of implementation</a:t>
            </a:r>
          </a:p>
        </p:txBody>
      </p:sp>
      <p:pic>
        <p:nvPicPr>
          <p:cNvPr id="129029" name="Picture 5">
            <a:extLst>
              <a:ext uri="{FF2B5EF4-FFF2-40B4-BE49-F238E27FC236}">
                <a16:creationId xmlns:a16="http://schemas.microsoft.com/office/drawing/2014/main" id="{068A4649-F854-45BC-ABDB-2E87E9758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990600"/>
            <a:ext cx="3505200" cy="1330325"/>
          </a:xfrm>
          <a:prstGeom prst="rect">
            <a:avLst/>
          </a:prstGeom>
          <a:noFill/>
          <a:extLst>
            <a:ext uri="{909E8E84-426E-40DD-AFC4-6F175D3DCCD1}">
              <a14:hiddenFill xmlns:a14="http://schemas.microsoft.com/office/drawing/2010/main">
                <a:solidFill>
                  <a:srgbClr val="FFFFFF"/>
                </a:solidFill>
              </a14:hiddenFill>
            </a:ext>
          </a:extLst>
        </p:spPr>
      </p:pic>
      <p:pic>
        <p:nvPicPr>
          <p:cNvPr id="129030" name="Picture 6">
            <a:extLst>
              <a:ext uri="{FF2B5EF4-FFF2-40B4-BE49-F238E27FC236}">
                <a16:creationId xmlns:a16="http://schemas.microsoft.com/office/drawing/2014/main" id="{0D3A9C4C-CE5D-4815-B503-093DF7E25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30480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90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90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90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9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AB1C5879-119A-4C96-92B1-23680CEFC242}"/>
              </a:ext>
            </a:extLst>
          </p:cNvPr>
          <p:cNvSpPr>
            <a:spLocks noGrp="1"/>
          </p:cNvSpPr>
          <p:nvPr>
            <p:ph type="sldNum" sz="quarter" idx="11"/>
          </p:nvPr>
        </p:nvSpPr>
        <p:spPr/>
        <p:txBody>
          <a:bodyPr/>
          <a:lstStyle/>
          <a:p>
            <a:fld id="{3868651D-9550-4DDC-B9B5-4376F8074DDD}" type="slidenum">
              <a:rPr lang="en-US" altLang="ti-ET"/>
              <a:pPr/>
              <a:t>97</a:t>
            </a:fld>
            <a:endParaRPr lang="en-US" altLang="ti-ET"/>
          </a:p>
        </p:txBody>
      </p:sp>
      <p:sp>
        <p:nvSpPr>
          <p:cNvPr id="432130" name="Rectangle 2">
            <a:extLst>
              <a:ext uri="{FF2B5EF4-FFF2-40B4-BE49-F238E27FC236}">
                <a16:creationId xmlns:a16="http://schemas.microsoft.com/office/drawing/2014/main" id="{88E80D72-A56C-4CF5-AA10-C1CFEB460798}"/>
              </a:ext>
            </a:extLst>
          </p:cNvPr>
          <p:cNvSpPr>
            <a:spLocks noGrp="1" noChangeArrowheads="1"/>
          </p:cNvSpPr>
          <p:nvPr>
            <p:ph type="title"/>
          </p:nvPr>
        </p:nvSpPr>
        <p:spPr/>
        <p:txBody>
          <a:bodyPr/>
          <a:lstStyle/>
          <a:p>
            <a:r>
              <a:rPr lang="en-US" altLang="ti-ET" sz="3600"/>
              <a:t>Running Time of BUILD MAX HEAP</a:t>
            </a:r>
          </a:p>
        </p:txBody>
      </p:sp>
      <p:sp>
        <p:nvSpPr>
          <p:cNvPr id="432131" name="Rectangle 3">
            <a:extLst>
              <a:ext uri="{FF2B5EF4-FFF2-40B4-BE49-F238E27FC236}">
                <a16:creationId xmlns:a16="http://schemas.microsoft.com/office/drawing/2014/main" id="{2B3613A0-1174-47BD-85E1-23AF443619AA}"/>
              </a:ext>
            </a:extLst>
          </p:cNvPr>
          <p:cNvSpPr>
            <a:spLocks noGrp="1" noChangeArrowheads="1"/>
          </p:cNvSpPr>
          <p:nvPr>
            <p:ph type="body" idx="1"/>
          </p:nvPr>
        </p:nvSpPr>
        <p:spPr>
          <a:xfrm>
            <a:off x="381000" y="3681413"/>
            <a:ext cx="8229600" cy="2051050"/>
          </a:xfrm>
        </p:spPr>
        <p:txBody>
          <a:bodyPr/>
          <a:lstStyle/>
          <a:p>
            <a:pPr>
              <a:lnSpc>
                <a:spcPct val="130000"/>
              </a:lnSpc>
              <a:buFontTx/>
              <a:buNone/>
            </a:pPr>
            <a:r>
              <a:rPr lang="en-US" altLang="ti-ET">
                <a:sym typeface="Symbol" panose="05050102010706020507" pitchFamily="18" charset="2"/>
              </a:rPr>
              <a:t> </a:t>
            </a:r>
            <a:r>
              <a:rPr lang="en-US" altLang="ti-ET"/>
              <a:t>Running time: </a:t>
            </a:r>
            <a:r>
              <a:rPr lang="en-US" altLang="ti-ET">
                <a:latin typeface="Comic Sans MS" panose="030F0702030302020204" pitchFamily="66" charset="0"/>
              </a:rPr>
              <a:t>O(nlgn)</a:t>
            </a:r>
          </a:p>
          <a:p>
            <a:pPr>
              <a:lnSpc>
                <a:spcPct val="130000"/>
              </a:lnSpc>
            </a:pPr>
            <a:r>
              <a:rPr lang="en-US" altLang="ti-ET"/>
              <a:t>This is not an asymptotically tight upper bound</a:t>
            </a:r>
          </a:p>
        </p:txBody>
      </p:sp>
      <p:sp>
        <p:nvSpPr>
          <p:cNvPr id="432132" name="Rectangle 4">
            <a:extLst>
              <a:ext uri="{FF2B5EF4-FFF2-40B4-BE49-F238E27FC236}">
                <a16:creationId xmlns:a16="http://schemas.microsoft.com/office/drawing/2014/main" id="{BAAFAE16-436D-4970-A9D3-691258BB74F6}"/>
              </a:ext>
            </a:extLst>
          </p:cNvPr>
          <p:cNvSpPr>
            <a:spLocks noChangeArrowheads="1"/>
          </p:cNvSpPr>
          <p:nvPr/>
        </p:nvSpPr>
        <p:spPr bwMode="auto">
          <a:xfrm>
            <a:off x="527050" y="1281113"/>
            <a:ext cx="5334000"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har char="•"/>
              <a:defRPr sz="2400">
                <a:solidFill>
                  <a:schemeClr val="accent2"/>
                </a:solidFill>
                <a:latin typeface="Arial" panose="020B0604020202020204" pitchFamily="34" charset="0"/>
              </a:defRPr>
            </a:lvl1pPr>
            <a:lvl2pPr marL="914400" indent="-457200">
              <a:spcBef>
                <a:spcPct val="20000"/>
              </a:spcBef>
              <a:buChar char="–"/>
              <a:defRPr sz="2000">
                <a:solidFill>
                  <a:schemeClr val="tx1"/>
                </a:solidFill>
                <a:latin typeface="Arial" panose="020B0604020202020204" pitchFamily="34" charset="0"/>
              </a:defRPr>
            </a:lvl2pPr>
            <a:lvl3pPr marL="1295400" indent="-381000">
              <a:spcBef>
                <a:spcPct val="20000"/>
              </a:spcBef>
              <a:buChar char="•"/>
              <a:defRPr>
                <a:solidFill>
                  <a:schemeClr val="accent2"/>
                </a:solidFill>
                <a:latin typeface="Arial" panose="020B0604020202020204" pitchFamily="34" charset="0"/>
              </a:defRPr>
            </a:lvl3pPr>
            <a:lvl4pPr marL="1714500" indent="-342900">
              <a:spcBef>
                <a:spcPct val="20000"/>
              </a:spcBef>
              <a:buChar char="–"/>
              <a:defRPr sz="1600">
                <a:solidFill>
                  <a:schemeClr val="tx1"/>
                </a:solidFill>
                <a:latin typeface="Arial" panose="020B0604020202020204" pitchFamily="34" charset="0"/>
              </a:defRPr>
            </a:lvl4pPr>
            <a:lvl5pPr marL="2133600" indent="-304800">
              <a:spcBef>
                <a:spcPct val="20000"/>
              </a:spcBef>
              <a:buChar char="»"/>
              <a:defRPr sz="1400">
                <a:solidFill>
                  <a:schemeClr val="tx1"/>
                </a:solidFill>
                <a:latin typeface="Arial" panose="020B0604020202020204" pitchFamily="34" charset="0"/>
              </a:defRPr>
            </a:lvl5pPr>
            <a:lvl6pPr marL="2590800" indent="-304800" fontAlgn="base">
              <a:spcBef>
                <a:spcPct val="20000"/>
              </a:spcBef>
              <a:spcAft>
                <a:spcPct val="0"/>
              </a:spcAft>
              <a:buChar char="»"/>
              <a:defRPr sz="1400">
                <a:solidFill>
                  <a:schemeClr val="tx1"/>
                </a:solidFill>
                <a:latin typeface="Arial" panose="020B0604020202020204" pitchFamily="34" charset="0"/>
              </a:defRPr>
            </a:lvl6pPr>
            <a:lvl7pPr marL="3048000" indent="-304800" fontAlgn="base">
              <a:spcBef>
                <a:spcPct val="20000"/>
              </a:spcBef>
              <a:spcAft>
                <a:spcPct val="0"/>
              </a:spcAft>
              <a:buChar char="»"/>
              <a:defRPr sz="1400">
                <a:solidFill>
                  <a:schemeClr val="tx1"/>
                </a:solidFill>
                <a:latin typeface="Arial" panose="020B0604020202020204" pitchFamily="34" charset="0"/>
              </a:defRPr>
            </a:lvl7pPr>
            <a:lvl8pPr marL="3505200" indent="-304800" fontAlgn="base">
              <a:spcBef>
                <a:spcPct val="20000"/>
              </a:spcBef>
              <a:spcAft>
                <a:spcPct val="0"/>
              </a:spcAft>
              <a:buChar char="»"/>
              <a:defRPr sz="1400">
                <a:solidFill>
                  <a:schemeClr val="tx1"/>
                </a:solidFill>
                <a:latin typeface="Arial" panose="020B0604020202020204" pitchFamily="34" charset="0"/>
              </a:defRPr>
            </a:lvl8pPr>
            <a:lvl9pPr marL="3962400" indent="-304800" fontAlgn="base">
              <a:spcBef>
                <a:spcPct val="20000"/>
              </a:spcBef>
              <a:spcAft>
                <a:spcPct val="0"/>
              </a:spcAft>
              <a:buChar char="»"/>
              <a:defRPr sz="1400">
                <a:solidFill>
                  <a:schemeClr val="tx1"/>
                </a:solidFill>
                <a:latin typeface="Arial" panose="020B0604020202020204" pitchFamily="34" charset="0"/>
              </a:defRPr>
            </a:lvl9pPr>
          </a:lstStyle>
          <a:p>
            <a:pPr>
              <a:lnSpc>
                <a:spcPct val="120000"/>
              </a:lnSpc>
              <a:buFontTx/>
              <a:buNone/>
            </a:pPr>
            <a:r>
              <a:rPr lang="en-US" altLang="ti-ET" u="sng" dirty="0"/>
              <a:t>BUILD-MAX-HEAP</a:t>
            </a:r>
            <a:r>
              <a:rPr lang="en-US" altLang="ti-ET" u="sng" dirty="0">
                <a:latin typeface="Comic Sans MS" panose="030F0702030302020204" pitchFamily="66" charset="0"/>
              </a:rPr>
              <a:t>(A)</a:t>
            </a:r>
          </a:p>
          <a:p>
            <a:pPr>
              <a:lnSpc>
                <a:spcPct val="120000"/>
              </a:lnSpc>
              <a:buFontTx/>
              <a:buAutoNum type="arabicPeriod"/>
            </a:pPr>
            <a:r>
              <a:rPr lang="en-US" altLang="ti-ET" dirty="0">
                <a:latin typeface="Comic Sans MS" panose="030F0702030302020204" pitchFamily="66" charset="0"/>
              </a:rPr>
              <a:t>n</a:t>
            </a:r>
            <a:r>
              <a:rPr lang="en-US" altLang="ti-ET" dirty="0"/>
              <a:t> = length[A]</a:t>
            </a:r>
          </a:p>
          <a:p>
            <a:pPr>
              <a:lnSpc>
                <a:spcPct val="120000"/>
              </a:lnSpc>
              <a:buFontTx/>
              <a:buAutoNum type="arabicPeriod"/>
            </a:pPr>
            <a:r>
              <a:rPr lang="en-US" altLang="ti-ET" dirty="0"/>
              <a:t> </a:t>
            </a:r>
            <a:r>
              <a:rPr lang="en-US" altLang="ti-ET" b="1" dirty="0"/>
              <a:t>for</a:t>
            </a:r>
            <a:r>
              <a:rPr lang="en-US" altLang="ti-ET" dirty="0"/>
              <a:t> </a:t>
            </a:r>
            <a:r>
              <a:rPr lang="en-US" altLang="ti-ET" dirty="0" err="1">
                <a:latin typeface="Comic Sans MS" panose="030F0702030302020204" pitchFamily="66" charset="0"/>
              </a:rPr>
              <a:t>i</a:t>
            </a:r>
            <a:r>
              <a:rPr lang="en-US" altLang="ti-ET" dirty="0">
                <a:latin typeface="Comic Sans MS" panose="030F0702030302020204" pitchFamily="66" charset="0"/>
              </a:rPr>
              <a:t> ← </a:t>
            </a:r>
            <a:r>
              <a:rPr lang="en-US" altLang="ti-ET" dirty="0">
                <a:latin typeface="Comic Sans MS" panose="030F0702030302020204" pitchFamily="66" charset="0"/>
                <a:sym typeface="Symbol" panose="05050102010706020507" pitchFamily="18" charset="2"/>
              </a:rPr>
              <a:t></a:t>
            </a:r>
            <a:r>
              <a:rPr lang="en-US" altLang="ti-ET" dirty="0">
                <a:latin typeface="Comic Sans MS" panose="030F0702030302020204" pitchFamily="66" charset="0"/>
              </a:rPr>
              <a:t>n/2</a:t>
            </a:r>
            <a:r>
              <a:rPr lang="en-US" altLang="ti-ET" dirty="0">
                <a:latin typeface="Comic Sans MS" panose="030F0702030302020204" pitchFamily="66" charset="0"/>
                <a:sym typeface="Symbol" panose="05050102010706020507" pitchFamily="18" charset="2"/>
              </a:rPr>
              <a:t></a:t>
            </a:r>
            <a:r>
              <a:rPr lang="en-US" altLang="ti-ET" dirty="0">
                <a:latin typeface="Monotype Corsiva" panose="03010101010201010101" pitchFamily="66" charset="0"/>
              </a:rPr>
              <a:t> </a:t>
            </a:r>
            <a:r>
              <a:rPr lang="en-US" altLang="ti-ET" b="1" dirty="0" err="1"/>
              <a:t>downto</a:t>
            </a:r>
            <a:r>
              <a:rPr lang="en-US" altLang="ti-ET" dirty="0"/>
              <a:t> </a:t>
            </a:r>
            <a:r>
              <a:rPr lang="en-US" altLang="ti-ET" dirty="0">
                <a:latin typeface="Comic Sans MS" panose="030F0702030302020204" pitchFamily="66" charset="0"/>
              </a:rPr>
              <a:t>1</a:t>
            </a:r>
          </a:p>
          <a:p>
            <a:pPr>
              <a:lnSpc>
                <a:spcPct val="120000"/>
              </a:lnSpc>
              <a:buFontTx/>
              <a:buAutoNum type="arabicPeriod"/>
            </a:pPr>
            <a:r>
              <a:rPr lang="en-US" altLang="ti-ET" dirty="0"/>
              <a:t>       </a:t>
            </a:r>
            <a:r>
              <a:rPr lang="en-US" altLang="ti-ET" b="1" dirty="0"/>
              <a:t>do</a:t>
            </a:r>
            <a:r>
              <a:rPr lang="en-US" altLang="ti-ET" dirty="0"/>
              <a:t> MAX-HEAPIFY</a:t>
            </a:r>
            <a:r>
              <a:rPr lang="en-US" altLang="ti-ET" dirty="0">
                <a:latin typeface="Comic Sans MS" panose="030F0702030302020204" pitchFamily="66" charset="0"/>
              </a:rPr>
              <a:t>(A, </a:t>
            </a:r>
            <a:r>
              <a:rPr lang="en-US" altLang="ti-ET" dirty="0" err="1">
                <a:latin typeface="Comic Sans MS" panose="030F0702030302020204" pitchFamily="66" charset="0"/>
              </a:rPr>
              <a:t>i</a:t>
            </a:r>
            <a:r>
              <a:rPr lang="en-US" altLang="ti-ET" dirty="0">
                <a:latin typeface="Comic Sans MS" panose="030F0702030302020204" pitchFamily="66" charset="0"/>
              </a:rPr>
              <a:t>, n)</a:t>
            </a:r>
          </a:p>
        </p:txBody>
      </p:sp>
      <p:sp>
        <p:nvSpPr>
          <p:cNvPr id="432133" name="Text Box 5">
            <a:extLst>
              <a:ext uri="{FF2B5EF4-FFF2-40B4-BE49-F238E27FC236}">
                <a16:creationId xmlns:a16="http://schemas.microsoft.com/office/drawing/2014/main" id="{C221412E-FEEC-42C2-86B2-294A5B8CD153}"/>
              </a:ext>
            </a:extLst>
          </p:cNvPr>
          <p:cNvSpPr txBox="1">
            <a:spLocks noChangeArrowheads="1"/>
          </p:cNvSpPr>
          <p:nvPr/>
        </p:nvSpPr>
        <p:spPr bwMode="auto">
          <a:xfrm>
            <a:off x="5895975" y="2862263"/>
            <a:ext cx="105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latin typeface="Comic Sans MS" panose="030F0702030302020204" pitchFamily="66" charset="0"/>
              </a:rPr>
              <a:t>O(lgn)</a:t>
            </a:r>
          </a:p>
        </p:txBody>
      </p:sp>
      <p:sp>
        <p:nvSpPr>
          <p:cNvPr id="432134" name="Text Box 6">
            <a:extLst>
              <a:ext uri="{FF2B5EF4-FFF2-40B4-BE49-F238E27FC236}">
                <a16:creationId xmlns:a16="http://schemas.microsoft.com/office/drawing/2014/main" id="{6BDD46F1-05EA-4BDF-A21D-2A3471B9ABAE}"/>
              </a:ext>
            </a:extLst>
          </p:cNvPr>
          <p:cNvSpPr txBox="1">
            <a:spLocks noChangeArrowheads="1"/>
          </p:cNvSpPr>
          <p:nvPr/>
        </p:nvSpPr>
        <p:spPr bwMode="auto">
          <a:xfrm>
            <a:off x="7285038" y="2578100"/>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latin typeface="Comic Sans MS" panose="030F0702030302020204" pitchFamily="66" charset="0"/>
              </a:rPr>
              <a:t>O(n)</a:t>
            </a:r>
          </a:p>
        </p:txBody>
      </p:sp>
      <p:sp>
        <p:nvSpPr>
          <p:cNvPr id="432135" name="AutoShape 7">
            <a:extLst>
              <a:ext uri="{FF2B5EF4-FFF2-40B4-BE49-F238E27FC236}">
                <a16:creationId xmlns:a16="http://schemas.microsoft.com/office/drawing/2014/main" id="{733A2324-5177-4000-9E0A-913ED95CC555}"/>
              </a:ext>
            </a:extLst>
          </p:cNvPr>
          <p:cNvSpPr>
            <a:spLocks/>
          </p:cNvSpPr>
          <p:nvPr/>
        </p:nvSpPr>
        <p:spPr bwMode="auto">
          <a:xfrm>
            <a:off x="6956425" y="2359025"/>
            <a:ext cx="152400" cy="973138"/>
          </a:xfrm>
          <a:prstGeom prst="rightBrace">
            <a:avLst>
              <a:gd name="adj1" fmla="val 5321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i-ET"/>
          </a:p>
        </p:txBody>
      </p:sp>
    </p:spTree>
    <p:extLst>
      <p:ext uri="{BB962C8B-B14F-4D97-AF65-F5344CB8AC3E}">
        <p14:creationId xmlns:p14="http://schemas.microsoft.com/office/powerpoint/2010/main" val="34808997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5">
            <a:extLst>
              <a:ext uri="{FF2B5EF4-FFF2-40B4-BE49-F238E27FC236}">
                <a16:creationId xmlns:a16="http://schemas.microsoft.com/office/drawing/2014/main" id="{ED833B24-AD54-4C70-878E-0270D77666ED}"/>
              </a:ext>
            </a:extLst>
          </p:cNvPr>
          <p:cNvSpPr>
            <a:spLocks noGrp="1"/>
          </p:cNvSpPr>
          <p:nvPr>
            <p:ph type="sldNum" sz="quarter" idx="11"/>
          </p:nvPr>
        </p:nvSpPr>
        <p:spPr/>
        <p:txBody>
          <a:bodyPr/>
          <a:lstStyle/>
          <a:p>
            <a:fld id="{86953179-530C-4992-ACEB-253753089346}" type="slidenum">
              <a:rPr lang="en-US" altLang="ti-ET"/>
              <a:pPr/>
              <a:t>98</a:t>
            </a:fld>
            <a:endParaRPr lang="en-US" altLang="ti-ET"/>
          </a:p>
        </p:txBody>
      </p:sp>
      <p:sp>
        <p:nvSpPr>
          <p:cNvPr id="433154" name="Rectangle 2">
            <a:extLst>
              <a:ext uri="{FF2B5EF4-FFF2-40B4-BE49-F238E27FC236}">
                <a16:creationId xmlns:a16="http://schemas.microsoft.com/office/drawing/2014/main" id="{14656311-46ED-46A1-BC2B-CF5C9CF562B5}"/>
              </a:ext>
            </a:extLst>
          </p:cNvPr>
          <p:cNvSpPr>
            <a:spLocks noGrp="1" noChangeArrowheads="1"/>
          </p:cNvSpPr>
          <p:nvPr>
            <p:ph type="title"/>
          </p:nvPr>
        </p:nvSpPr>
        <p:spPr/>
        <p:txBody>
          <a:bodyPr/>
          <a:lstStyle/>
          <a:p>
            <a:r>
              <a:rPr lang="en-US" altLang="ti-ET" sz="3600"/>
              <a:t>Running Time of BUILD MAX HEAP</a:t>
            </a:r>
          </a:p>
        </p:txBody>
      </p:sp>
      <p:sp>
        <p:nvSpPr>
          <p:cNvPr id="433155" name="Rectangle 3">
            <a:extLst>
              <a:ext uri="{FF2B5EF4-FFF2-40B4-BE49-F238E27FC236}">
                <a16:creationId xmlns:a16="http://schemas.microsoft.com/office/drawing/2014/main" id="{1420C716-19F2-48C7-8C2D-2710E71AB983}"/>
              </a:ext>
            </a:extLst>
          </p:cNvPr>
          <p:cNvSpPr>
            <a:spLocks noGrp="1" noChangeArrowheads="1"/>
          </p:cNvSpPr>
          <p:nvPr>
            <p:ph type="body" sz="half" idx="1"/>
          </p:nvPr>
        </p:nvSpPr>
        <p:spPr>
          <a:xfrm>
            <a:off x="438539" y="1255184"/>
            <a:ext cx="8378436" cy="935037"/>
          </a:xfrm>
        </p:spPr>
        <p:txBody>
          <a:bodyPr/>
          <a:lstStyle/>
          <a:p>
            <a:pPr>
              <a:buFont typeface="Wingdings" panose="05000000000000000000" pitchFamily="2" charset="2"/>
              <a:buChar char="§"/>
            </a:pPr>
            <a:r>
              <a:rPr lang="en-US" altLang="ti-ET" sz="2400" dirty="0"/>
              <a:t>HEAPIFY takes </a:t>
            </a:r>
            <a:r>
              <a:rPr lang="en-US" altLang="ti-ET" sz="2400" dirty="0">
                <a:latin typeface="Comic Sans MS" panose="030F0702030302020204" pitchFamily="66" charset="0"/>
              </a:rPr>
              <a:t>O(h)</a:t>
            </a:r>
            <a:r>
              <a:rPr lang="en-US" altLang="ti-ET" sz="2400" dirty="0"/>
              <a:t> </a:t>
            </a:r>
            <a:r>
              <a:rPr lang="en-US" altLang="ti-ET" sz="2400" dirty="0">
                <a:sym typeface="Symbol" panose="05050102010706020507" pitchFamily="18" charset="2"/>
              </a:rPr>
              <a:t> the cost of HEAPIFY on a node </a:t>
            </a:r>
            <a:r>
              <a:rPr lang="en-US" altLang="ti-ET" sz="2400" dirty="0" err="1">
                <a:latin typeface="Comic Sans MS" panose="030F0702030302020204" pitchFamily="66" charset="0"/>
                <a:sym typeface="Symbol" panose="05050102010706020507" pitchFamily="18" charset="2"/>
              </a:rPr>
              <a:t>i</a:t>
            </a:r>
            <a:r>
              <a:rPr lang="en-US" altLang="ti-ET" sz="2400" dirty="0">
                <a:sym typeface="Symbol" panose="05050102010706020507" pitchFamily="18" charset="2"/>
              </a:rPr>
              <a:t> is proportional to the height of the node </a:t>
            </a:r>
            <a:r>
              <a:rPr lang="en-US" altLang="ti-ET" sz="2400" dirty="0" err="1">
                <a:latin typeface="Comic Sans MS" panose="030F0702030302020204" pitchFamily="66" charset="0"/>
                <a:sym typeface="Symbol" panose="05050102010706020507" pitchFamily="18" charset="2"/>
              </a:rPr>
              <a:t>i</a:t>
            </a:r>
            <a:r>
              <a:rPr lang="en-US" altLang="ti-ET" sz="2400" dirty="0">
                <a:sym typeface="Symbol" panose="05050102010706020507" pitchFamily="18" charset="2"/>
              </a:rPr>
              <a:t> in the tree</a:t>
            </a:r>
          </a:p>
        </p:txBody>
      </p:sp>
      <p:grpSp>
        <p:nvGrpSpPr>
          <p:cNvPr id="433156" name="Group 4">
            <a:extLst>
              <a:ext uri="{FF2B5EF4-FFF2-40B4-BE49-F238E27FC236}">
                <a16:creationId xmlns:a16="http://schemas.microsoft.com/office/drawing/2014/main" id="{D3933D27-76A6-49DF-B5A1-9850A4DD0E6C}"/>
              </a:ext>
            </a:extLst>
          </p:cNvPr>
          <p:cNvGrpSpPr>
            <a:grpSpLocks/>
          </p:cNvGrpSpPr>
          <p:nvPr/>
        </p:nvGrpSpPr>
        <p:grpSpPr bwMode="auto">
          <a:xfrm>
            <a:off x="2049463" y="3006990"/>
            <a:ext cx="3565525" cy="2543175"/>
            <a:chOff x="682" y="1758"/>
            <a:chExt cx="2246" cy="1602"/>
          </a:xfrm>
        </p:grpSpPr>
        <p:sp>
          <p:nvSpPr>
            <p:cNvPr id="433157" name="Line 5">
              <a:extLst>
                <a:ext uri="{FF2B5EF4-FFF2-40B4-BE49-F238E27FC236}">
                  <a16:creationId xmlns:a16="http://schemas.microsoft.com/office/drawing/2014/main" id="{884024D3-2F3E-4973-80E5-9BE0306F7E1B}"/>
                </a:ext>
              </a:extLst>
            </p:cNvPr>
            <p:cNvSpPr>
              <a:spLocks noChangeAspect="1" noChangeShapeType="1"/>
            </p:cNvSpPr>
            <p:nvPr/>
          </p:nvSpPr>
          <p:spPr bwMode="auto">
            <a:xfrm rot="16200000" flipV="1">
              <a:off x="1745" y="1818"/>
              <a:ext cx="449" cy="4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58" name="Line 6">
              <a:extLst>
                <a:ext uri="{FF2B5EF4-FFF2-40B4-BE49-F238E27FC236}">
                  <a16:creationId xmlns:a16="http://schemas.microsoft.com/office/drawing/2014/main" id="{E85E0809-8D37-4840-92EA-BB0E61D8C8D1}"/>
                </a:ext>
              </a:extLst>
            </p:cNvPr>
            <p:cNvSpPr>
              <a:spLocks noChangeShapeType="1"/>
            </p:cNvSpPr>
            <p:nvPr/>
          </p:nvSpPr>
          <p:spPr bwMode="auto">
            <a:xfrm flipV="1">
              <a:off x="1440" y="1854"/>
              <a:ext cx="394" cy="3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59" name="Oval 7">
              <a:extLst>
                <a:ext uri="{FF2B5EF4-FFF2-40B4-BE49-F238E27FC236}">
                  <a16:creationId xmlns:a16="http://schemas.microsoft.com/office/drawing/2014/main" id="{12545D78-7876-46F2-9455-7AFC6BC2179C}"/>
                </a:ext>
              </a:extLst>
            </p:cNvPr>
            <p:cNvSpPr>
              <a:spLocks noChangeArrowheads="1"/>
            </p:cNvSpPr>
            <p:nvPr/>
          </p:nvSpPr>
          <p:spPr bwMode="auto">
            <a:xfrm>
              <a:off x="1703" y="17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nvGrpSpPr>
            <p:cNvPr id="433160" name="Group 8">
              <a:extLst>
                <a:ext uri="{FF2B5EF4-FFF2-40B4-BE49-F238E27FC236}">
                  <a16:creationId xmlns:a16="http://schemas.microsoft.com/office/drawing/2014/main" id="{7C4532A1-B8C3-4533-A4E4-35472E9AB8C0}"/>
                </a:ext>
              </a:extLst>
            </p:cNvPr>
            <p:cNvGrpSpPr>
              <a:grpSpLocks/>
            </p:cNvGrpSpPr>
            <p:nvPr/>
          </p:nvGrpSpPr>
          <p:grpSpPr bwMode="auto">
            <a:xfrm>
              <a:off x="1353" y="2112"/>
              <a:ext cx="903" cy="202"/>
              <a:chOff x="1065" y="2112"/>
              <a:chExt cx="903" cy="202"/>
            </a:xfrm>
          </p:grpSpPr>
          <p:sp>
            <p:nvSpPr>
              <p:cNvPr id="433161" name="Oval 9">
                <a:extLst>
                  <a:ext uri="{FF2B5EF4-FFF2-40B4-BE49-F238E27FC236}">
                    <a16:creationId xmlns:a16="http://schemas.microsoft.com/office/drawing/2014/main" id="{99620280-F13B-4307-A32C-CABBBCEFE123}"/>
                  </a:ext>
                </a:extLst>
              </p:cNvPr>
              <p:cNvSpPr>
                <a:spLocks noChangeArrowheads="1"/>
              </p:cNvSpPr>
              <p:nvPr/>
            </p:nvSpPr>
            <p:spPr bwMode="auto">
              <a:xfrm>
                <a:off x="1065" y="21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62" name="Oval 10">
                <a:extLst>
                  <a:ext uri="{FF2B5EF4-FFF2-40B4-BE49-F238E27FC236}">
                    <a16:creationId xmlns:a16="http://schemas.microsoft.com/office/drawing/2014/main" id="{93E010F9-0F6C-4A2A-ACC3-F3CBA0D33EBB}"/>
                  </a:ext>
                </a:extLst>
              </p:cNvPr>
              <p:cNvSpPr>
                <a:spLocks noChangeArrowheads="1"/>
              </p:cNvSpPr>
              <p:nvPr/>
            </p:nvSpPr>
            <p:spPr bwMode="auto">
              <a:xfrm>
                <a:off x="1766" y="2112"/>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sp>
          <p:nvSpPr>
            <p:cNvPr id="433163" name="Oval 11">
              <a:extLst>
                <a:ext uri="{FF2B5EF4-FFF2-40B4-BE49-F238E27FC236}">
                  <a16:creationId xmlns:a16="http://schemas.microsoft.com/office/drawing/2014/main" id="{2F293077-D7A7-4AE0-8FC7-E0AF7FF2A6B0}"/>
                </a:ext>
              </a:extLst>
            </p:cNvPr>
            <p:cNvSpPr>
              <a:spLocks noChangeArrowheads="1"/>
            </p:cNvSpPr>
            <p:nvPr/>
          </p:nvSpPr>
          <p:spPr bwMode="auto">
            <a:xfrm>
              <a:off x="828" y="263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64" name="Oval 12">
              <a:extLst>
                <a:ext uri="{FF2B5EF4-FFF2-40B4-BE49-F238E27FC236}">
                  <a16:creationId xmlns:a16="http://schemas.microsoft.com/office/drawing/2014/main" id="{B3BED888-CFE0-437D-B2D8-EEF6D43A051C}"/>
                </a:ext>
              </a:extLst>
            </p:cNvPr>
            <p:cNvSpPr>
              <a:spLocks noChangeArrowheads="1"/>
            </p:cNvSpPr>
            <p:nvPr/>
          </p:nvSpPr>
          <p:spPr bwMode="auto">
            <a:xfrm>
              <a:off x="1412" y="263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65" name="Oval 13">
              <a:extLst>
                <a:ext uri="{FF2B5EF4-FFF2-40B4-BE49-F238E27FC236}">
                  <a16:creationId xmlns:a16="http://schemas.microsoft.com/office/drawing/2014/main" id="{6E01C950-55D2-4D2A-8162-A1DAC8960170}"/>
                </a:ext>
              </a:extLst>
            </p:cNvPr>
            <p:cNvSpPr>
              <a:spLocks noChangeArrowheads="1"/>
            </p:cNvSpPr>
            <p:nvPr/>
          </p:nvSpPr>
          <p:spPr bwMode="auto">
            <a:xfrm>
              <a:off x="1996" y="263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66" name="Oval 14">
              <a:extLst>
                <a:ext uri="{FF2B5EF4-FFF2-40B4-BE49-F238E27FC236}">
                  <a16:creationId xmlns:a16="http://schemas.microsoft.com/office/drawing/2014/main" id="{DF6D92DB-D5E5-45C3-9F94-99B3825562F0}"/>
                </a:ext>
              </a:extLst>
            </p:cNvPr>
            <p:cNvSpPr>
              <a:spLocks noChangeArrowheads="1"/>
            </p:cNvSpPr>
            <p:nvPr/>
          </p:nvSpPr>
          <p:spPr bwMode="auto">
            <a:xfrm>
              <a:off x="2580" y="2635"/>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nvGrpSpPr>
            <p:cNvPr id="433167" name="Group 15">
              <a:extLst>
                <a:ext uri="{FF2B5EF4-FFF2-40B4-BE49-F238E27FC236}">
                  <a16:creationId xmlns:a16="http://schemas.microsoft.com/office/drawing/2014/main" id="{15735787-B08C-4B9F-BCA5-83279B4991B8}"/>
                </a:ext>
              </a:extLst>
            </p:cNvPr>
            <p:cNvGrpSpPr>
              <a:grpSpLocks/>
            </p:cNvGrpSpPr>
            <p:nvPr/>
          </p:nvGrpSpPr>
          <p:grpSpPr bwMode="auto">
            <a:xfrm>
              <a:off x="682" y="3158"/>
              <a:ext cx="494" cy="202"/>
              <a:chOff x="394" y="3158"/>
              <a:chExt cx="494" cy="202"/>
            </a:xfrm>
          </p:grpSpPr>
          <p:sp>
            <p:nvSpPr>
              <p:cNvPr id="433168" name="Oval 16">
                <a:extLst>
                  <a:ext uri="{FF2B5EF4-FFF2-40B4-BE49-F238E27FC236}">
                    <a16:creationId xmlns:a16="http://schemas.microsoft.com/office/drawing/2014/main" id="{BAA1200E-0EAA-4152-8F17-A1D5061D78C1}"/>
                  </a:ext>
                </a:extLst>
              </p:cNvPr>
              <p:cNvSpPr>
                <a:spLocks noChangeArrowheads="1"/>
              </p:cNvSpPr>
              <p:nvPr/>
            </p:nvSpPr>
            <p:spPr bwMode="auto">
              <a:xfrm>
                <a:off x="394"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69" name="Oval 17">
                <a:extLst>
                  <a:ext uri="{FF2B5EF4-FFF2-40B4-BE49-F238E27FC236}">
                    <a16:creationId xmlns:a16="http://schemas.microsoft.com/office/drawing/2014/main" id="{205BBBDE-D22F-497B-9BCE-85E82EEA7BC6}"/>
                  </a:ext>
                </a:extLst>
              </p:cNvPr>
              <p:cNvSpPr>
                <a:spLocks noChangeArrowheads="1"/>
              </p:cNvSpPr>
              <p:nvPr/>
            </p:nvSpPr>
            <p:spPr bwMode="auto">
              <a:xfrm>
                <a:off x="686"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grpSp>
          <p:nvGrpSpPr>
            <p:cNvPr id="433170" name="Group 18">
              <a:extLst>
                <a:ext uri="{FF2B5EF4-FFF2-40B4-BE49-F238E27FC236}">
                  <a16:creationId xmlns:a16="http://schemas.microsoft.com/office/drawing/2014/main" id="{FD1E9CC1-09FF-4CB8-B19A-8455D8DD9888}"/>
                </a:ext>
              </a:extLst>
            </p:cNvPr>
            <p:cNvGrpSpPr>
              <a:grpSpLocks/>
            </p:cNvGrpSpPr>
            <p:nvPr/>
          </p:nvGrpSpPr>
          <p:grpSpPr bwMode="auto">
            <a:xfrm>
              <a:off x="1266" y="3158"/>
              <a:ext cx="494" cy="202"/>
              <a:chOff x="978" y="3158"/>
              <a:chExt cx="494" cy="202"/>
            </a:xfrm>
          </p:grpSpPr>
          <p:sp>
            <p:nvSpPr>
              <p:cNvPr id="433171" name="Oval 19">
                <a:extLst>
                  <a:ext uri="{FF2B5EF4-FFF2-40B4-BE49-F238E27FC236}">
                    <a16:creationId xmlns:a16="http://schemas.microsoft.com/office/drawing/2014/main" id="{5F69BF52-31F8-4261-929C-1403A90F0656}"/>
                  </a:ext>
                </a:extLst>
              </p:cNvPr>
              <p:cNvSpPr>
                <a:spLocks noChangeArrowheads="1"/>
              </p:cNvSpPr>
              <p:nvPr/>
            </p:nvSpPr>
            <p:spPr bwMode="auto">
              <a:xfrm>
                <a:off x="978"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72" name="Oval 20">
                <a:extLst>
                  <a:ext uri="{FF2B5EF4-FFF2-40B4-BE49-F238E27FC236}">
                    <a16:creationId xmlns:a16="http://schemas.microsoft.com/office/drawing/2014/main" id="{207EE265-B302-4750-95F2-B3DF38011847}"/>
                  </a:ext>
                </a:extLst>
              </p:cNvPr>
              <p:cNvSpPr>
                <a:spLocks noChangeArrowheads="1"/>
              </p:cNvSpPr>
              <p:nvPr/>
            </p:nvSpPr>
            <p:spPr bwMode="auto">
              <a:xfrm>
                <a:off x="1270"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grpSp>
          <p:nvGrpSpPr>
            <p:cNvPr id="433173" name="Group 21">
              <a:extLst>
                <a:ext uri="{FF2B5EF4-FFF2-40B4-BE49-F238E27FC236}">
                  <a16:creationId xmlns:a16="http://schemas.microsoft.com/office/drawing/2014/main" id="{2B1F473B-5FAE-4524-9890-528C28E492A1}"/>
                </a:ext>
              </a:extLst>
            </p:cNvPr>
            <p:cNvGrpSpPr>
              <a:grpSpLocks/>
            </p:cNvGrpSpPr>
            <p:nvPr/>
          </p:nvGrpSpPr>
          <p:grpSpPr bwMode="auto">
            <a:xfrm>
              <a:off x="1850" y="3158"/>
              <a:ext cx="494" cy="202"/>
              <a:chOff x="1562" y="3158"/>
              <a:chExt cx="494" cy="202"/>
            </a:xfrm>
          </p:grpSpPr>
          <p:sp>
            <p:nvSpPr>
              <p:cNvPr id="433174" name="Oval 22">
                <a:extLst>
                  <a:ext uri="{FF2B5EF4-FFF2-40B4-BE49-F238E27FC236}">
                    <a16:creationId xmlns:a16="http://schemas.microsoft.com/office/drawing/2014/main" id="{F4BEAFC3-CE27-417F-9D44-2F33B86C164C}"/>
                  </a:ext>
                </a:extLst>
              </p:cNvPr>
              <p:cNvSpPr>
                <a:spLocks noChangeArrowheads="1"/>
              </p:cNvSpPr>
              <p:nvPr/>
            </p:nvSpPr>
            <p:spPr bwMode="auto">
              <a:xfrm>
                <a:off x="1854"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75" name="Oval 23">
                <a:extLst>
                  <a:ext uri="{FF2B5EF4-FFF2-40B4-BE49-F238E27FC236}">
                    <a16:creationId xmlns:a16="http://schemas.microsoft.com/office/drawing/2014/main" id="{03D74C75-EC42-4854-A4C6-C1E00EB601DC}"/>
                  </a:ext>
                </a:extLst>
              </p:cNvPr>
              <p:cNvSpPr>
                <a:spLocks noChangeArrowheads="1"/>
              </p:cNvSpPr>
              <p:nvPr/>
            </p:nvSpPr>
            <p:spPr bwMode="auto">
              <a:xfrm>
                <a:off x="1562"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grpSp>
          <p:nvGrpSpPr>
            <p:cNvPr id="433176" name="Group 24">
              <a:extLst>
                <a:ext uri="{FF2B5EF4-FFF2-40B4-BE49-F238E27FC236}">
                  <a16:creationId xmlns:a16="http://schemas.microsoft.com/office/drawing/2014/main" id="{C8FDE48A-F413-45D2-BD12-21CA489A8BFA}"/>
                </a:ext>
              </a:extLst>
            </p:cNvPr>
            <p:cNvGrpSpPr>
              <a:grpSpLocks/>
            </p:cNvGrpSpPr>
            <p:nvPr/>
          </p:nvGrpSpPr>
          <p:grpSpPr bwMode="auto">
            <a:xfrm>
              <a:off x="2434" y="3158"/>
              <a:ext cx="494" cy="202"/>
              <a:chOff x="2146" y="3158"/>
              <a:chExt cx="494" cy="202"/>
            </a:xfrm>
          </p:grpSpPr>
          <p:sp>
            <p:nvSpPr>
              <p:cNvPr id="433177" name="Oval 25">
                <a:extLst>
                  <a:ext uri="{FF2B5EF4-FFF2-40B4-BE49-F238E27FC236}">
                    <a16:creationId xmlns:a16="http://schemas.microsoft.com/office/drawing/2014/main" id="{E35F8BE5-D165-4AF9-A454-5A86A200A0D9}"/>
                  </a:ext>
                </a:extLst>
              </p:cNvPr>
              <p:cNvSpPr>
                <a:spLocks noChangeArrowheads="1"/>
              </p:cNvSpPr>
              <p:nvPr/>
            </p:nvSpPr>
            <p:spPr bwMode="auto">
              <a:xfrm>
                <a:off x="2146"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sp>
            <p:nvSpPr>
              <p:cNvPr id="433178" name="Oval 26">
                <a:extLst>
                  <a:ext uri="{FF2B5EF4-FFF2-40B4-BE49-F238E27FC236}">
                    <a16:creationId xmlns:a16="http://schemas.microsoft.com/office/drawing/2014/main" id="{C9127A12-188D-4587-8BF1-671F8C231885}"/>
                  </a:ext>
                </a:extLst>
              </p:cNvPr>
              <p:cNvSpPr>
                <a:spLocks noChangeArrowheads="1"/>
              </p:cNvSpPr>
              <p:nvPr/>
            </p:nvSpPr>
            <p:spPr bwMode="auto">
              <a:xfrm>
                <a:off x="2438" y="3158"/>
                <a:ext cx="202" cy="20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ti-ET" altLang="ti-ET"/>
              </a:p>
            </p:txBody>
          </p:sp>
        </p:grpSp>
        <p:grpSp>
          <p:nvGrpSpPr>
            <p:cNvPr id="433179" name="Group 27">
              <a:extLst>
                <a:ext uri="{FF2B5EF4-FFF2-40B4-BE49-F238E27FC236}">
                  <a16:creationId xmlns:a16="http://schemas.microsoft.com/office/drawing/2014/main" id="{12640389-CA57-4C6D-91C9-C5C276896F1F}"/>
                </a:ext>
              </a:extLst>
            </p:cNvPr>
            <p:cNvGrpSpPr>
              <a:grpSpLocks/>
            </p:cNvGrpSpPr>
            <p:nvPr/>
          </p:nvGrpSpPr>
          <p:grpSpPr bwMode="auto">
            <a:xfrm>
              <a:off x="1008" y="2304"/>
              <a:ext cx="480" cy="384"/>
              <a:chOff x="1008" y="2304"/>
              <a:chExt cx="480" cy="384"/>
            </a:xfrm>
          </p:grpSpPr>
          <p:sp>
            <p:nvSpPr>
              <p:cNvPr id="433180" name="Line 28">
                <a:extLst>
                  <a:ext uri="{FF2B5EF4-FFF2-40B4-BE49-F238E27FC236}">
                    <a16:creationId xmlns:a16="http://schemas.microsoft.com/office/drawing/2014/main" id="{78FB8118-DE39-43BB-BCE0-B44A208A3308}"/>
                  </a:ext>
                </a:extLst>
              </p:cNvPr>
              <p:cNvSpPr>
                <a:spLocks noChangeShapeType="1"/>
              </p:cNvSpPr>
              <p:nvPr/>
            </p:nvSpPr>
            <p:spPr bwMode="auto">
              <a:xfrm flipH="1">
                <a:off x="1008" y="230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81" name="Line 29">
                <a:extLst>
                  <a:ext uri="{FF2B5EF4-FFF2-40B4-BE49-F238E27FC236}">
                    <a16:creationId xmlns:a16="http://schemas.microsoft.com/office/drawing/2014/main" id="{E0DEFED0-E772-4405-9449-375D4B6DAD2D}"/>
                  </a:ext>
                </a:extLst>
              </p:cNvPr>
              <p:cNvSpPr>
                <a:spLocks noChangeShapeType="1"/>
              </p:cNvSpPr>
              <p:nvPr/>
            </p:nvSpPr>
            <p:spPr bwMode="auto">
              <a:xfrm>
                <a:off x="1392" y="2304"/>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grpSp>
          <p:nvGrpSpPr>
            <p:cNvPr id="433182" name="Group 30">
              <a:extLst>
                <a:ext uri="{FF2B5EF4-FFF2-40B4-BE49-F238E27FC236}">
                  <a16:creationId xmlns:a16="http://schemas.microsoft.com/office/drawing/2014/main" id="{5A41F007-43A3-4CD9-BDF8-3EF48B36EBC3}"/>
                </a:ext>
              </a:extLst>
            </p:cNvPr>
            <p:cNvGrpSpPr>
              <a:grpSpLocks/>
            </p:cNvGrpSpPr>
            <p:nvPr/>
          </p:nvGrpSpPr>
          <p:grpSpPr bwMode="auto">
            <a:xfrm flipH="1">
              <a:off x="2112" y="2304"/>
              <a:ext cx="480" cy="384"/>
              <a:chOff x="1008" y="2304"/>
              <a:chExt cx="480" cy="384"/>
            </a:xfrm>
          </p:grpSpPr>
          <p:sp>
            <p:nvSpPr>
              <p:cNvPr id="433183" name="Line 31">
                <a:extLst>
                  <a:ext uri="{FF2B5EF4-FFF2-40B4-BE49-F238E27FC236}">
                    <a16:creationId xmlns:a16="http://schemas.microsoft.com/office/drawing/2014/main" id="{C9526B12-043B-4960-9CF9-3E2A437DD5EF}"/>
                  </a:ext>
                </a:extLst>
              </p:cNvPr>
              <p:cNvSpPr>
                <a:spLocks noChangeShapeType="1"/>
              </p:cNvSpPr>
              <p:nvPr/>
            </p:nvSpPr>
            <p:spPr bwMode="auto">
              <a:xfrm flipH="1">
                <a:off x="1008" y="230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84" name="Line 32">
                <a:extLst>
                  <a:ext uri="{FF2B5EF4-FFF2-40B4-BE49-F238E27FC236}">
                    <a16:creationId xmlns:a16="http://schemas.microsoft.com/office/drawing/2014/main" id="{B5F2C85D-093C-4F42-9373-06326C789861}"/>
                  </a:ext>
                </a:extLst>
              </p:cNvPr>
              <p:cNvSpPr>
                <a:spLocks noChangeShapeType="1"/>
              </p:cNvSpPr>
              <p:nvPr/>
            </p:nvSpPr>
            <p:spPr bwMode="auto">
              <a:xfrm>
                <a:off x="1392" y="2304"/>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sp>
          <p:nvSpPr>
            <p:cNvPr id="433185" name="Line 33">
              <a:extLst>
                <a:ext uri="{FF2B5EF4-FFF2-40B4-BE49-F238E27FC236}">
                  <a16:creationId xmlns:a16="http://schemas.microsoft.com/office/drawing/2014/main" id="{A88AD567-8AE3-472C-948C-90011C57FC51}"/>
                </a:ext>
              </a:extLst>
            </p:cNvPr>
            <p:cNvSpPr>
              <a:spLocks noChangeShapeType="1"/>
            </p:cNvSpPr>
            <p:nvPr/>
          </p:nvSpPr>
          <p:spPr bwMode="auto">
            <a:xfrm flipH="1">
              <a:off x="816" y="2832"/>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86" name="Line 34">
              <a:extLst>
                <a:ext uri="{FF2B5EF4-FFF2-40B4-BE49-F238E27FC236}">
                  <a16:creationId xmlns:a16="http://schemas.microsoft.com/office/drawing/2014/main" id="{8F4F7022-AC09-41E6-95C3-D8B1907390E6}"/>
                </a:ext>
              </a:extLst>
            </p:cNvPr>
            <p:cNvSpPr>
              <a:spLocks noChangeShapeType="1"/>
            </p:cNvSpPr>
            <p:nvPr/>
          </p:nvSpPr>
          <p:spPr bwMode="auto">
            <a:xfrm>
              <a:off x="912" y="2839"/>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87" name="Line 35">
              <a:extLst>
                <a:ext uri="{FF2B5EF4-FFF2-40B4-BE49-F238E27FC236}">
                  <a16:creationId xmlns:a16="http://schemas.microsoft.com/office/drawing/2014/main" id="{8C95C989-8456-4393-94E9-D5EFE03669DA}"/>
                </a:ext>
              </a:extLst>
            </p:cNvPr>
            <p:cNvSpPr>
              <a:spLocks noChangeShapeType="1"/>
            </p:cNvSpPr>
            <p:nvPr/>
          </p:nvSpPr>
          <p:spPr bwMode="auto">
            <a:xfrm flipH="1">
              <a:off x="1413" y="2839"/>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88" name="Line 36">
              <a:extLst>
                <a:ext uri="{FF2B5EF4-FFF2-40B4-BE49-F238E27FC236}">
                  <a16:creationId xmlns:a16="http://schemas.microsoft.com/office/drawing/2014/main" id="{2A6F78B9-DFAB-4231-B7EE-D86AFA3A1BDD}"/>
                </a:ext>
              </a:extLst>
            </p:cNvPr>
            <p:cNvSpPr>
              <a:spLocks noChangeShapeType="1"/>
            </p:cNvSpPr>
            <p:nvPr/>
          </p:nvSpPr>
          <p:spPr bwMode="auto">
            <a:xfrm>
              <a:off x="1509" y="2839"/>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89" name="Line 37">
              <a:extLst>
                <a:ext uri="{FF2B5EF4-FFF2-40B4-BE49-F238E27FC236}">
                  <a16:creationId xmlns:a16="http://schemas.microsoft.com/office/drawing/2014/main" id="{6255559E-9638-45E3-9C4A-58C98BD56843}"/>
                </a:ext>
              </a:extLst>
            </p:cNvPr>
            <p:cNvSpPr>
              <a:spLocks noChangeShapeType="1"/>
            </p:cNvSpPr>
            <p:nvPr/>
          </p:nvSpPr>
          <p:spPr bwMode="auto">
            <a:xfrm flipH="1">
              <a:off x="1999" y="2837"/>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90" name="Line 38">
              <a:extLst>
                <a:ext uri="{FF2B5EF4-FFF2-40B4-BE49-F238E27FC236}">
                  <a16:creationId xmlns:a16="http://schemas.microsoft.com/office/drawing/2014/main" id="{2A04CF41-F058-49F2-BD30-0260DCC59026}"/>
                </a:ext>
              </a:extLst>
            </p:cNvPr>
            <p:cNvSpPr>
              <a:spLocks noChangeShapeType="1"/>
            </p:cNvSpPr>
            <p:nvPr/>
          </p:nvSpPr>
          <p:spPr bwMode="auto">
            <a:xfrm>
              <a:off x="2095" y="2837"/>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91" name="Line 39">
              <a:extLst>
                <a:ext uri="{FF2B5EF4-FFF2-40B4-BE49-F238E27FC236}">
                  <a16:creationId xmlns:a16="http://schemas.microsoft.com/office/drawing/2014/main" id="{1187DFC5-8FA6-456E-8B89-AA7539714C8C}"/>
                </a:ext>
              </a:extLst>
            </p:cNvPr>
            <p:cNvSpPr>
              <a:spLocks noChangeShapeType="1"/>
            </p:cNvSpPr>
            <p:nvPr/>
          </p:nvSpPr>
          <p:spPr bwMode="auto">
            <a:xfrm flipH="1">
              <a:off x="2578" y="2835"/>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192" name="Line 40">
              <a:extLst>
                <a:ext uri="{FF2B5EF4-FFF2-40B4-BE49-F238E27FC236}">
                  <a16:creationId xmlns:a16="http://schemas.microsoft.com/office/drawing/2014/main" id="{DD70B505-62AF-47F4-A997-D15C11A5D444}"/>
                </a:ext>
              </a:extLst>
            </p:cNvPr>
            <p:cNvSpPr>
              <a:spLocks noChangeShapeType="1"/>
            </p:cNvSpPr>
            <p:nvPr/>
          </p:nvSpPr>
          <p:spPr bwMode="auto">
            <a:xfrm>
              <a:off x="2674" y="2835"/>
              <a:ext cx="9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grpSp>
      <p:sp>
        <p:nvSpPr>
          <p:cNvPr id="433193" name="Text Box 41">
            <a:extLst>
              <a:ext uri="{FF2B5EF4-FFF2-40B4-BE49-F238E27FC236}">
                <a16:creationId xmlns:a16="http://schemas.microsoft.com/office/drawing/2014/main" id="{6AD77605-2C1D-4F92-B87F-FCABE01A18CF}"/>
              </a:ext>
            </a:extLst>
          </p:cNvPr>
          <p:cNvSpPr txBox="1">
            <a:spLocks noChangeArrowheads="1"/>
          </p:cNvSpPr>
          <p:nvPr/>
        </p:nvSpPr>
        <p:spPr bwMode="auto">
          <a:xfrm>
            <a:off x="774700" y="251804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Height</a:t>
            </a:r>
          </a:p>
        </p:txBody>
      </p:sp>
      <p:sp>
        <p:nvSpPr>
          <p:cNvPr id="433194" name="Text Box 42">
            <a:extLst>
              <a:ext uri="{FF2B5EF4-FFF2-40B4-BE49-F238E27FC236}">
                <a16:creationId xmlns:a16="http://schemas.microsoft.com/office/drawing/2014/main" id="{9A103414-B017-4202-9294-C820BE411360}"/>
              </a:ext>
            </a:extLst>
          </p:cNvPr>
          <p:cNvSpPr txBox="1">
            <a:spLocks noChangeArrowheads="1"/>
          </p:cNvSpPr>
          <p:nvPr/>
        </p:nvSpPr>
        <p:spPr bwMode="auto">
          <a:xfrm>
            <a:off x="6013450" y="251804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Level</a:t>
            </a:r>
          </a:p>
        </p:txBody>
      </p:sp>
      <p:sp>
        <p:nvSpPr>
          <p:cNvPr id="433195" name="Text Box 43">
            <a:extLst>
              <a:ext uri="{FF2B5EF4-FFF2-40B4-BE49-F238E27FC236}">
                <a16:creationId xmlns:a16="http://schemas.microsoft.com/office/drawing/2014/main" id="{2A910937-E35E-47C7-8033-8CFD753F7AFB}"/>
              </a:ext>
            </a:extLst>
          </p:cNvPr>
          <p:cNvSpPr txBox="1">
            <a:spLocks noChangeArrowheads="1"/>
          </p:cNvSpPr>
          <p:nvPr/>
        </p:nvSpPr>
        <p:spPr bwMode="auto">
          <a:xfrm>
            <a:off x="850900" y="2932378"/>
            <a:ext cx="1477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h</a:t>
            </a:r>
            <a:r>
              <a:rPr lang="en-US" altLang="ti-ET" baseline="-25000"/>
              <a:t>0</a:t>
            </a:r>
            <a:r>
              <a:rPr lang="en-US" altLang="ti-ET"/>
              <a:t> = 3 (</a:t>
            </a:r>
            <a:r>
              <a:rPr lang="en-US" altLang="ti-ET">
                <a:sym typeface="Symbol" panose="05050102010706020507" pitchFamily="18" charset="2"/>
              </a:rPr>
              <a:t>lgn</a:t>
            </a:r>
            <a:r>
              <a:rPr lang="en-US" altLang="ti-ET"/>
              <a:t>)</a:t>
            </a:r>
          </a:p>
        </p:txBody>
      </p:sp>
      <p:sp>
        <p:nvSpPr>
          <p:cNvPr id="433196" name="Text Box 44">
            <a:extLst>
              <a:ext uri="{FF2B5EF4-FFF2-40B4-BE49-F238E27FC236}">
                <a16:creationId xmlns:a16="http://schemas.microsoft.com/office/drawing/2014/main" id="{00B2E585-47D4-4050-A684-40F219C055D0}"/>
              </a:ext>
            </a:extLst>
          </p:cNvPr>
          <p:cNvSpPr txBox="1">
            <a:spLocks noChangeArrowheads="1"/>
          </p:cNvSpPr>
          <p:nvPr/>
        </p:nvSpPr>
        <p:spPr bwMode="auto">
          <a:xfrm>
            <a:off x="850900" y="3534040"/>
            <a:ext cx="782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h</a:t>
            </a:r>
            <a:r>
              <a:rPr lang="en-US" altLang="ti-ET" baseline="-25000"/>
              <a:t>1</a:t>
            </a:r>
            <a:r>
              <a:rPr lang="en-US" altLang="ti-ET"/>
              <a:t> = 2</a:t>
            </a:r>
          </a:p>
        </p:txBody>
      </p:sp>
      <p:sp>
        <p:nvSpPr>
          <p:cNvPr id="433197" name="Text Box 45">
            <a:extLst>
              <a:ext uri="{FF2B5EF4-FFF2-40B4-BE49-F238E27FC236}">
                <a16:creationId xmlns:a16="http://schemas.microsoft.com/office/drawing/2014/main" id="{013F07FD-0290-4474-B4D1-164C1C2DECA2}"/>
              </a:ext>
            </a:extLst>
          </p:cNvPr>
          <p:cNvSpPr txBox="1">
            <a:spLocks noChangeArrowheads="1"/>
          </p:cNvSpPr>
          <p:nvPr/>
        </p:nvSpPr>
        <p:spPr bwMode="auto">
          <a:xfrm>
            <a:off x="850900" y="4392878"/>
            <a:ext cx="7826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h</a:t>
            </a:r>
            <a:r>
              <a:rPr lang="en-US" altLang="ti-ET" baseline="-25000"/>
              <a:t>2</a:t>
            </a:r>
            <a:r>
              <a:rPr lang="en-US" altLang="ti-ET"/>
              <a:t> = 1</a:t>
            </a:r>
          </a:p>
        </p:txBody>
      </p:sp>
      <p:sp>
        <p:nvSpPr>
          <p:cNvPr id="433198" name="Text Box 46">
            <a:extLst>
              <a:ext uri="{FF2B5EF4-FFF2-40B4-BE49-F238E27FC236}">
                <a16:creationId xmlns:a16="http://schemas.microsoft.com/office/drawing/2014/main" id="{46AA7D27-DF65-4017-9CC0-3D9E13E2600D}"/>
              </a:ext>
            </a:extLst>
          </p:cNvPr>
          <p:cNvSpPr txBox="1">
            <a:spLocks noChangeArrowheads="1"/>
          </p:cNvSpPr>
          <p:nvPr/>
        </p:nvSpPr>
        <p:spPr bwMode="auto">
          <a:xfrm>
            <a:off x="850900" y="5202503"/>
            <a:ext cx="7826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h</a:t>
            </a:r>
            <a:r>
              <a:rPr lang="en-US" altLang="ti-ET" baseline="-25000"/>
              <a:t>3</a:t>
            </a:r>
            <a:r>
              <a:rPr lang="en-US" altLang="ti-ET"/>
              <a:t> = 0</a:t>
            </a:r>
          </a:p>
        </p:txBody>
      </p:sp>
      <p:sp>
        <p:nvSpPr>
          <p:cNvPr id="433199" name="Text Box 47">
            <a:extLst>
              <a:ext uri="{FF2B5EF4-FFF2-40B4-BE49-F238E27FC236}">
                <a16:creationId xmlns:a16="http://schemas.microsoft.com/office/drawing/2014/main" id="{277465EF-0AB2-41DF-893A-F26377F2460C}"/>
              </a:ext>
            </a:extLst>
          </p:cNvPr>
          <p:cNvSpPr txBox="1">
            <a:spLocks noChangeArrowheads="1"/>
          </p:cNvSpPr>
          <p:nvPr/>
        </p:nvSpPr>
        <p:spPr bwMode="auto">
          <a:xfrm>
            <a:off x="6070600" y="2932378"/>
            <a:ext cx="62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 = 0</a:t>
            </a:r>
          </a:p>
        </p:txBody>
      </p:sp>
      <p:sp>
        <p:nvSpPr>
          <p:cNvPr id="433200" name="Text Box 48">
            <a:extLst>
              <a:ext uri="{FF2B5EF4-FFF2-40B4-BE49-F238E27FC236}">
                <a16:creationId xmlns:a16="http://schemas.microsoft.com/office/drawing/2014/main" id="{3F620D3C-DBBD-4376-A5AD-8AE3E1DCC6A7}"/>
              </a:ext>
            </a:extLst>
          </p:cNvPr>
          <p:cNvSpPr txBox="1">
            <a:spLocks noChangeArrowheads="1"/>
          </p:cNvSpPr>
          <p:nvPr/>
        </p:nvSpPr>
        <p:spPr bwMode="auto">
          <a:xfrm>
            <a:off x="6070600" y="3530865"/>
            <a:ext cx="622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 = 1</a:t>
            </a:r>
          </a:p>
        </p:txBody>
      </p:sp>
      <p:sp>
        <p:nvSpPr>
          <p:cNvPr id="433201" name="Text Box 49">
            <a:extLst>
              <a:ext uri="{FF2B5EF4-FFF2-40B4-BE49-F238E27FC236}">
                <a16:creationId xmlns:a16="http://schemas.microsoft.com/office/drawing/2014/main" id="{89B4271E-5390-4714-9CE0-3EF31BCF4F61}"/>
              </a:ext>
            </a:extLst>
          </p:cNvPr>
          <p:cNvSpPr txBox="1">
            <a:spLocks noChangeArrowheads="1"/>
          </p:cNvSpPr>
          <p:nvPr/>
        </p:nvSpPr>
        <p:spPr bwMode="auto">
          <a:xfrm>
            <a:off x="6070600" y="4389703"/>
            <a:ext cx="622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 = 2</a:t>
            </a:r>
          </a:p>
        </p:txBody>
      </p:sp>
      <p:sp>
        <p:nvSpPr>
          <p:cNvPr id="433202" name="Text Box 50">
            <a:extLst>
              <a:ext uri="{FF2B5EF4-FFF2-40B4-BE49-F238E27FC236}">
                <a16:creationId xmlns:a16="http://schemas.microsoft.com/office/drawing/2014/main" id="{1F275930-A378-41F1-B044-B78FDA499A0E}"/>
              </a:ext>
            </a:extLst>
          </p:cNvPr>
          <p:cNvSpPr txBox="1">
            <a:spLocks noChangeArrowheads="1"/>
          </p:cNvSpPr>
          <p:nvPr/>
        </p:nvSpPr>
        <p:spPr bwMode="auto">
          <a:xfrm>
            <a:off x="6070600" y="5204090"/>
            <a:ext cx="139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i = 3  </a:t>
            </a:r>
            <a:r>
              <a:rPr lang="en-US" altLang="ti-ET">
                <a:latin typeface="Comic Sans MS" panose="030F0702030302020204" pitchFamily="66" charset="0"/>
              </a:rPr>
              <a:t>(</a:t>
            </a:r>
            <a:r>
              <a:rPr lang="en-US" altLang="ti-ET">
                <a:latin typeface="Comic Sans MS" panose="030F0702030302020204" pitchFamily="66" charset="0"/>
                <a:sym typeface="Symbol" panose="05050102010706020507" pitchFamily="18" charset="2"/>
              </a:rPr>
              <a:t>lgn</a:t>
            </a:r>
            <a:r>
              <a:rPr lang="en-US" altLang="ti-ET">
                <a:latin typeface="Comic Sans MS" panose="030F0702030302020204" pitchFamily="66" charset="0"/>
              </a:rPr>
              <a:t>)</a:t>
            </a:r>
          </a:p>
        </p:txBody>
      </p:sp>
      <p:sp>
        <p:nvSpPr>
          <p:cNvPr id="433203" name="Line 51">
            <a:extLst>
              <a:ext uri="{FF2B5EF4-FFF2-40B4-BE49-F238E27FC236}">
                <a16:creationId xmlns:a16="http://schemas.microsoft.com/office/drawing/2014/main" id="{EA8CD8B9-A6EC-41AD-8B1A-C590622B2577}"/>
              </a:ext>
            </a:extLst>
          </p:cNvPr>
          <p:cNvSpPr>
            <a:spLocks noChangeShapeType="1"/>
          </p:cNvSpPr>
          <p:nvPr/>
        </p:nvSpPr>
        <p:spPr bwMode="auto">
          <a:xfrm>
            <a:off x="655638" y="2875228"/>
            <a:ext cx="1104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204" name="Line 52">
            <a:extLst>
              <a:ext uri="{FF2B5EF4-FFF2-40B4-BE49-F238E27FC236}">
                <a16:creationId xmlns:a16="http://schemas.microsoft.com/office/drawing/2014/main" id="{BF50FE1F-B235-442B-BEFF-403104F4C218}"/>
              </a:ext>
            </a:extLst>
          </p:cNvPr>
          <p:cNvSpPr>
            <a:spLocks noChangeShapeType="1"/>
          </p:cNvSpPr>
          <p:nvPr/>
        </p:nvSpPr>
        <p:spPr bwMode="auto">
          <a:xfrm>
            <a:off x="5853113" y="2872053"/>
            <a:ext cx="1104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205" name="Text Box 53">
            <a:extLst>
              <a:ext uri="{FF2B5EF4-FFF2-40B4-BE49-F238E27FC236}">
                <a16:creationId xmlns:a16="http://schemas.microsoft.com/office/drawing/2014/main" id="{EAEC7541-C136-457F-A1C1-2AB4FE42ED59}"/>
              </a:ext>
            </a:extLst>
          </p:cNvPr>
          <p:cNvSpPr txBox="1">
            <a:spLocks noChangeArrowheads="1"/>
          </p:cNvSpPr>
          <p:nvPr/>
        </p:nvSpPr>
        <p:spPr bwMode="auto">
          <a:xfrm>
            <a:off x="7288213" y="2525978"/>
            <a:ext cx="1479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No. of nodes</a:t>
            </a:r>
          </a:p>
        </p:txBody>
      </p:sp>
      <p:sp>
        <p:nvSpPr>
          <p:cNvPr id="433206" name="Text Box 54">
            <a:extLst>
              <a:ext uri="{FF2B5EF4-FFF2-40B4-BE49-F238E27FC236}">
                <a16:creationId xmlns:a16="http://schemas.microsoft.com/office/drawing/2014/main" id="{10EE5F9A-28CB-4F2B-9FA2-AC8F4E9393B0}"/>
              </a:ext>
            </a:extLst>
          </p:cNvPr>
          <p:cNvSpPr txBox="1">
            <a:spLocks noChangeArrowheads="1"/>
          </p:cNvSpPr>
          <p:nvPr/>
        </p:nvSpPr>
        <p:spPr bwMode="auto">
          <a:xfrm>
            <a:off x="7767638" y="294031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2</a:t>
            </a:r>
            <a:r>
              <a:rPr lang="en-US" altLang="ti-ET" baseline="30000"/>
              <a:t>0</a:t>
            </a:r>
            <a:endParaRPr lang="en-US" altLang="ti-ET"/>
          </a:p>
        </p:txBody>
      </p:sp>
      <p:sp>
        <p:nvSpPr>
          <p:cNvPr id="433207" name="Text Box 55">
            <a:extLst>
              <a:ext uri="{FF2B5EF4-FFF2-40B4-BE49-F238E27FC236}">
                <a16:creationId xmlns:a16="http://schemas.microsoft.com/office/drawing/2014/main" id="{A0F2A721-F51F-4D23-A9BF-17439597C61F}"/>
              </a:ext>
            </a:extLst>
          </p:cNvPr>
          <p:cNvSpPr txBox="1">
            <a:spLocks noChangeArrowheads="1"/>
          </p:cNvSpPr>
          <p:nvPr/>
        </p:nvSpPr>
        <p:spPr bwMode="auto">
          <a:xfrm>
            <a:off x="7767638" y="3538803"/>
            <a:ext cx="395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2</a:t>
            </a:r>
            <a:r>
              <a:rPr lang="en-US" altLang="ti-ET" baseline="30000"/>
              <a:t>1</a:t>
            </a:r>
            <a:endParaRPr lang="en-US" altLang="ti-ET"/>
          </a:p>
        </p:txBody>
      </p:sp>
      <p:sp>
        <p:nvSpPr>
          <p:cNvPr id="433208" name="Text Box 56">
            <a:extLst>
              <a:ext uri="{FF2B5EF4-FFF2-40B4-BE49-F238E27FC236}">
                <a16:creationId xmlns:a16="http://schemas.microsoft.com/office/drawing/2014/main" id="{2968653A-BF58-4431-BA59-33CC79976C25}"/>
              </a:ext>
            </a:extLst>
          </p:cNvPr>
          <p:cNvSpPr txBox="1">
            <a:spLocks noChangeArrowheads="1"/>
          </p:cNvSpPr>
          <p:nvPr/>
        </p:nvSpPr>
        <p:spPr bwMode="auto">
          <a:xfrm>
            <a:off x="7767638" y="4397640"/>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2</a:t>
            </a:r>
            <a:r>
              <a:rPr lang="en-US" altLang="ti-ET" baseline="30000"/>
              <a:t>2</a:t>
            </a:r>
            <a:endParaRPr lang="en-US" altLang="ti-ET"/>
          </a:p>
        </p:txBody>
      </p:sp>
      <p:sp>
        <p:nvSpPr>
          <p:cNvPr id="433209" name="Text Box 57">
            <a:extLst>
              <a:ext uri="{FF2B5EF4-FFF2-40B4-BE49-F238E27FC236}">
                <a16:creationId xmlns:a16="http://schemas.microsoft.com/office/drawing/2014/main" id="{B67E65A3-FD1D-4861-A7D5-9520295B82C8}"/>
              </a:ext>
            </a:extLst>
          </p:cNvPr>
          <p:cNvSpPr txBox="1">
            <a:spLocks noChangeArrowheads="1"/>
          </p:cNvSpPr>
          <p:nvPr/>
        </p:nvSpPr>
        <p:spPr bwMode="auto">
          <a:xfrm>
            <a:off x="7767638" y="5207265"/>
            <a:ext cx="395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2</a:t>
            </a:r>
            <a:r>
              <a:rPr lang="en-US" altLang="ti-ET" baseline="30000"/>
              <a:t>3</a:t>
            </a:r>
            <a:endParaRPr lang="en-US" altLang="ti-ET"/>
          </a:p>
        </p:txBody>
      </p:sp>
      <p:sp>
        <p:nvSpPr>
          <p:cNvPr id="433210" name="Line 58">
            <a:extLst>
              <a:ext uri="{FF2B5EF4-FFF2-40B4-BE49-F238E27FC236}">
                <a16:creationId xmlns:a16="http://schemas.microsoft.com/office/drawing/2014/main" id="{626640E7-D769-495F-8328-CF5BD1D8857B}"/>
              </a:ext>
            </a:extLst>
          </p:cNvPr>
          <p:cNvSpPr>
            <a:spLocks noChangeShapeType="1"/>
          </p:cNvSpPr>
          <p:nvPr/>
        </p:nvSpPr>
        <p:spPr bwMode="auto">
          <a:xfrm>
            <a:off x="7127875" y="2879990"/>
            <a:ext cx="1774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i-ET"/>
          </a:p>
        </p:txBody>
      </p:sp>
      <p:sp>
        <p:nvSpPr>
          <p:cNvPr id="433211" name="Text Box 59">
            <a:extLst>
              <a:ext uri="{FF2B5EF4-FFF2-40B4-BE49-F238E27FC236}">
                <a16:creationId xmlns:a16="http://schemas.microsoft.com/office/drawing/2014/main" id="{0E336E9E-13A3-41AB-9362-F94A3993D951}"/>
              </a:ext>
            </a:extLst>
          </p:cNvPr>
          <p:cNvSpPr txBox="1">
            <a:spLocks noChangeArrowheads="1"/>
          </p:cNvSpPr>
          <p:nvPr/>
        </p:nvSpPr>
        <p:spPr bwMode="auto">
          <a:xfrm>
            <a:off x="984250" y="5796228"/>
            <a:ext cx="6378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i-ET" sz="2400"/>
              <a:t>h</a:t>
            </a:r>
            <a:r>
              <a:rPr lang="en-US" altLang="ti-ET" sz="2400" baseline="-25000"/>
              <a:t>i</a:t>
            </a:r>
            <a:r>
              <a:rPr lang="en-US" altLang="ti-ET" sz="2400"/>
              <a:t> = h – i   height of the heap rooted at level i</a:t>
            </a:r>
          </a:p>
          <a:p>
            <a:r>
              <a:rPr lang="en-US" altLang="ti-ET" sz="2400"/>
              <a:t>n</a:t>
            </a:r>
            <a:r>
              <a:rPr lang="en-US" altLang="ti-ET" sz="2400" baseline="-25000"/>
              <a:t>i</a:t>
            </a:r>
            <a:r>
              <a:rPr lang="en-US" altLang="ti-ET" sz="2400"/>
              <a:t> = 2</a:t>
            </a:r>
            <a:r>
              <a:rPr lang="en-US" altLang="ti-ET" sz="2400" baseline="30000"/>
              <a:t>i</a:t>
            </a:r>
            <a:r>
              <a:rPr lang="en-US" altLang="ti-ET" sz="2400"/>
              <a:t>	      number of nodes at level i</a:t>
            </a:r>
          </a:p>
        </p:txBody>
      </p:sp>
      <p:graphicFrame>
        <p:nvGraphicFramePr>
          <p:cNvPr id="433212" name="Object 60">
            <a:extLst>
              <a:ext uri="{FF2B5EF4-FFF2-40B4-BE49-F238E27FC236}">
                <a16:creationId xmlns:a16="http://schemas.microsoft.com/office/drawing/2014/main" id="{FB93400C-963A-4B08-82D4-BBC417658DFD}"/>
              </a:ext>
            </a:extLst>
          </p:cNvPr>
          <p:cNvGraphicFramePr>
            <a:graphicFrameLocks noGrp="1" noChangeAspect="1"/>
          </p:cNvGraphicFramePr>
          <p:nvPr>
            <p:ph sz="half" idx="2"/>
            <p:extLst>
              <p:ext uri="{D42A27DB-BD31-4B8C-83A1-F6EECF244321}">
                <p14:modId xmlns:p14="http://schemas.microsoft.com/office/powerpoint/2010/main" val="32103932"/>
              </p:ext>
            </p:extLst>
          </p:nvPr>
        </p:nvGraphicFramePr>
        <p:xfrm>
          <a:off x="2897188" y="1908828"/>
          <a:ext cx="2166937" cy="887413"/>
        </p:xfrm>
        <a:graphic>
          <a:graphicData uri="http://schemas.openxmlformats.org/presentationml/2006/ole">
            <mc:AlternateContent xmlns:mc="http://schemas.openxmlformats.org/markup-compatibility/2006">
              <mc:Choice xmlns:v="urn:schemas-microsoft-com:vml" Requires="v">
                <p:oleObj name="Equation" r:id="rId3" imgW="1054080" imgH="431640" progId="Equation.3">
                  <p:embed/>
                </p:oleObj>
              </mc:Choice>
              <mc:Fallback>
                <p:oleObj name="Equation" r:id="rId3" imgW="1054080" imgH="431640" progId="Equation.3">
                  <p:embed/>
                  <p:pic>
                    <p:nvPicPr>
                      <p:cNvPr id="433212" name="Object 60">
                        <a:extLst>
                          <a:ext uri="{FF2B5EF4-FFF2-40B4-BE49-F238E27FC236}">
                            <a16:creationId xmlns:a16="http://schemas.microsoft.com/office/drawing/2014/main" id="{FB93400C-963A-4B08-82D4-BBC417658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8" y="1908828"/>
                        <a:ext cx="2166937"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213" name="Object 61">
            <a:extLst>
              <a:ext uri="{FF2B5EF4-FFF2-40B4-BE49-F238E27FC236}">
                <a16:creationId xmlns:a16="http://schemas.microsoft.com/office/drawing/2014/main" id="{DDF00A10-AEAB-4F21-97D3-327A081AA6D9}"/>
              </a:ext>
            </a:extLst>
          </p:cNvPr>
          <p:cNvGraphicFramePr>
            <a:graphicFrameLocks noGrp="1" noChangeAspect="1"/>
          </p:cNvGraphicFramePr>
          <p:nvPr>
            <p:ph sz="quarter" idx="2"/>
            <p:extLst>
              <p:ext uri="{D42A27DB-BD31-4B8C-83A1-F6EECF244321}">
                <p14:modId xmlns:p14="http://schemas.microsoft.com/office/powerpoint/2010/main" val="2900709980"/>
              </p:ext>
            </p:extLst>
          </p:nvPr>
        </p:nvGraphicFramePr>
        <p:xfrm>
          <a:off x="5108575" y="1970741"/>
          <a:ext cx="1497013" cy="782637"/>
        </p:xfrm>
        <a:graphic>
          <a:graphicData uri="http://schemas.openxmlformats.org/presentationml/2006/ole">
            <mc:AlternateContent xmlns:mc="http://schemas.openxmlformats.org/markup-compatibility/2006">
              <mc:Choice xmlns:v="urn:schemas-microsoft-com:vml" Requires="v">
                <p:oleObj name="Equation" r:id="rId5" imgW="825480" imgH="431640" progId="Equation.3">
                  <p:embed/>
                </p:oleObj>
              </mc:Choice>
              <mc:Fallback>
                <p:oleObj name="Equation" r:id="rId5" imgW="825480" imgH="431640" progId="Equation.3">
                  <p:embed/>
                  <p:pic>
                    <p:nvPicPr>
                      <p:cNvPr id="433213" name="Object 61">
                        <a:extLst>
                          <a:ext uri="{FF2B5EF4-FFF2-40B4-BE49-F238E27FC236}">
                            <a16:creationId xmlns:a16="http://schemas.microsoft.com/office/drawing/2014/main" id="{DDF00A10-AEAB-4F21-97D3-327A081AA6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575" y="1970741"/>
                        <a:ext cx="1497013"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3214" name="Object 62">
            <a:extLst>
              <a:ext uri="{FF2B5EF4-FFF2-40B4-BE49-F238E27FC236}">
                <a16:creationId xmlns:a16="http://schemas.microsoft.com/office/drawing/2014/main" id="{942E07B8-3F4D-4015-88F0-CC2FAF7B098C}"/>
              </a:ext>
            </a:extLst>
          </p:cNvPr>
          <p:cNvGraphicFramePr>
            <a:graphicFrameLocks noGrp="1" noChangeAspect="1"/>
          </p:cNvGraphicFramePr>
          <p:nvPr>
            <p:ph sz="quarter" idx="4294967295"/>
            <p:extLst>
              <p:ext uri="{D42A27DB-BD31-4B8C-83A1-F6EECF244321}">
                <p14:modId xmlns:p14="http://schemas.microsoft.com/office/powerpoint/2010/main" val="2301128480"/>
              </p:ext>
            </p:extLst>
          </p:nvPr>
        </p:nvGraphicFramePr>
        <p:xfrm>
          <a:off x="6634163" y="2156090"/>
          <a:ext cx="971550" cy="431800"/>
        </p:xfrm>
        <a:graphic>
          <a:graphicData uri="http://schemas.openxmlformats.org/presentationml/2006/ole">
            <mc:AlternateContent xmlns:mc="http://schemas.openxmlformats.org/markup-compatibility/2006">
              <mc:Choice xmlns:v="urn:schemas-microsoft-com:vml" Requires="v">
                <p:oleObj name="Equation" r:id="rId7" imgW="457200" imgH="203040" progId="Equation.3">
                  <p:embed/>
                </p:oleObj>
              </mc:Choice>
              <mc:Fallback>
                <p:oleObj name="Equation" r:id="rId7" imgW="457200" imgH="203040" progId="Equation.3">
                  <p:embed/>
                  <p:pic>
                    <p:nvPicPr>
                      <p:cNvPr id="433214" name="Object 62">
                        <a:extLst>
                          <a:ext uri="{FF2B5EF4-FFF2-40B4-BE49-F238E27FC236}">
                            <a16:creationId xmlns:a16="http://schemas.microsoft.com/office/drawing/2014/main" id="{942E07B8-3F4D-4015-88F0-CC2FAF7B09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4163" y="2156090"/>
                        <a:ext cx="9715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33219" name="AutoShape 67">
            <a:extLst>
              <a:ext uri="{FF2B5EF4-FFF2-40B4-BE49-F238E27FC236}">
                <a16:creationId xmlns:a16="http://schemas.microsoft.com/office/drawing/2014/main" id="{CD56BA7F-DF1E-4461-88F0-B351BBA9745D}"/>
              </a:ext>
            </a:extLst>
          </p:cNvPr>
          <p:cNvCxnSpPr>
            <a:cxnSpLocks noChangeShapeType="1"/>
            <a:stCxn id="433206" idx="2"/>
            <a:endCxn id="433195" idx="2"/>
          </p:cNvCxnSpPr>
          <p:nvPr/>
        </p:nvCxnSpPr>
        <p:spPr bwMode="auto">
          <a:xfrm rot="16200000" flipV="1">
            <a:off x="4774406" y="115359"/>
            <a:ext cx="7938" cy="6375400"/>
          </a:xfrm>
          <a:prstGeom prst="curvedConnector3">
            <a:avLst>
              <a:gd name="adj1" fmla="val -2880000"/>
            </a:avLst>
          </a:prstGeom>
          <a:noFill/>
          <a:ln w="38100">
            <a:solidFill>
              <a:srgbClr val="DD011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3220" name="AutoShape 68">
            <a:extLst>
              <a:ext uri="{FF2B5EF4-FFF2-40B4-BE49-F238E27FC236}">
                <a16:creationId xmlns:a16="http://schemas.microsoft.com/office/drawing/2014/main" id="{34AB75A3-9EF9-4FCA-8A4D-9AB8073E1E1E}"/>
              </a:ext>
            </a:extLst>
          </p:cNvPr>
          <p:cNvCxnSpPr>
            <a:cxnSpLocks noChangeShapeType="1"/>
          </p:cNvCxnSpPr>
          <p:nvPr/>
        </p:nvCxnSpPr>
        <p:spPr bwMode="auto">
          <a:xfrm rot="16200000" flipV="1">
            <a:off x="4777581" y="732897"/>
            <a:ext cx="7937" cy="6375400"/>
          </a:xfrm>
          <a:prstGeom prst="curvedConnector3">
            <a:avLst>
              <a:gd name="adj1" fmla="val -2880000"/>
            </a:avLst>
          </a:prstGeom>
          <a:noFill/>
          <a:ln w="38100">
            <a:solidFill>
              <a:srgbClr val="DD011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3221" name="AutoShape 69">
            <a:extLst>
              <a:ext uri="{FF2B5EF4-FFF2-40B4-BE49-F238E27FC236}">
                <a16:creationId xmlns:a16="http://schemas.microsoft.com/office/drawing/2014/main" id="{E71E14CE-8452-4B49-9329-A3B19DA7ECCD}"/>
              </a:ext>
            </a:extLst>
          </p:cNvPr>
          <p:cNvCxnSpPr>
            <a:cxnSpLocks noChangeShapeType="1"/>
          </p:cNvCxnSpPr>
          <p:nvPr/>
        </p:nvCxnSpPr>
        <p:spPr bwMode="auto">
          <a:xfrm rot="16200000" flipV="1">
            <a:off x="4631531" y="1575859"/>
            <a:ext cx="7938" cy="6375400"/>
          </a:xfrm>
          <a:prstGeom prst="curvedConnector3">
            <a:avLst>
              <a:gd name="adj1" fmla="val -2880000"/>
            </a:avLst>
          </a:prstGeom>
          <a:noFill/>
          <a:ln w="38100">
            <a:solidFill>
              <a:srgbClr val="DD011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3222" name="AutoShape 70">
            <a:extLst>
              <a:ext uri="{FF2B5EF4-FFF2-40B4-BE49-F238E27FC236}">
                <a16:creationId xmlns:a16="http://schemas.microsoft.com/office/drawing/2014/main" id="{2D9788A6-3FC1-48FC-93E3-19C7203DF180}"/>
              </a:ext>
            </a:extLst>
          </p:cNvPr>
          <p:cNvCxnSpPr>
            <a:cxnSpLocks noChangeShapeType="1"/>
          </p:cNvCxnSpPr>
          <p:nvPr/>
        </p:nvCxnSpPr>
        <p:spPr bwMode="auto">
          <a:xfrm rot="16200000" flipV="1">
            <a:off x="4634706" y="2382309"/>
            <a:ext cx="7938" cy="6375400"/>
          </a:xfrm>
          <a:prstGeom prst="curvedConnector3">
            <a:avLst>
              <a:gd name="adj1" fmla="val -2880000"/>
            </a:avLst>
          </a:prstGeom>
          <a:noFill/>
          <a:ln w="38100">
            <a:solidFill>
              <a:srgbClr val="DD011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7937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3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3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32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3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7">
            <a:extLst>
              <a:ext uri="{FF2B5EF4-FFF2-40B4-BE49-F238E27FC236}">
                <a16:creationId xmlns:a16="http://schemas.microsoft.com/office/drawing/2014/main" id="{B673176F-CCCB-48F3-BDF2-B3CD913DC91B}"/>
              </a:ext>
            </a:extLst>
          </p:cNvPr>
          <p:cNvSpPr>
            <a:spLocks noGrp="1"/>
          </p:cNvSpPr>
          <p:nvPr>
            <p:ph type="sldNum" sz="quarter" idx="11"/>
          </p:nvPr>
        </p:nvSpPr>
        <p:spPr/>
        <p:txBody>
          <a:bodyPr/>
          <a:lstStyle/>
          <a:p>
            <a:fld id="{34C2F985-6B86-459A-862B-10B12A797680}" type="slidenum">
              <a:rPr lang="en-US" altLang="ti-ET"/>
              <a:pPr/>
              <a:t>99</a:t>
            </a:fld>
            <a:endParaRPr lang="en-US" altLang="ti-ET"/>
          </a:p>
        </p:txBody>
      </p:sp>
      <p:sp>
        <p:nvSpPr>
          <p:cNvPr id="434178" name="Rectangle 2">
            <a:extLst>
              <a:ext uri="{FF2B5EF4-FFF2-40B4-BE49-F238E27FC236}">
                <a16:creationId xmlns:a16="http://schemas.microsoft.com/office/drawing/2014/main" id="{592B7652-0FB5-4A35-81F7-F98276F63802}"/>
              </a:ext>
            </a:extLst>
          </p:cNvPr>
          <p:cNvSpPr>
            <a:spLocks noGrp="1" noChangeArrowheads="1"/>
          </p:cNvSpPr>
          <p:nvPr>
            <p:ph type="title" sz="quarter"/>
          </p:nvPr>
        </p:nvSpPr>
        <p:spPr/>
        <p:txBody>
          <a:bodyPr/>
          <a:lstStyle/>
          <a:p>
            <a:r>
              <a:rPr lang="en-US" altLang="ti-ET" sz="3600"/>
              <a:t>Running Time of BUILD MAX HEAP</a:t>
            </a:r>
          </a:p>
        </p:txBody>
      </p:sp>
      <p:grpSp>
        <p:nvGrpSpPr>
          <p:cNvPr id="434179" name="Group 3">
            <a:extLst>
              <a:ext uri="{FF2B5EF4-FFF2-40B4-BE49-F238E27FC236}">
                <a16:creationId xmlns:a16="http://schemas.microsoft.com/office/drawing/2014/main" id="{AA0B1822-5149-4552-A227-3CACCBBA8303}"/>
              </a:ext>
            </a:extLst>
          </p:cNvPr>
          <p:cNvGrpSpPr>
            <a:grpSpLocks/>
          </p:cNvGrpSpPr>
          <p:nvPr/>
        </p:nvGrpSpPr>
        <p:grpSpPr bwMode="auto">
          <a:xfrm>
            <a:off x="496888" y="1074738"/>
            <a:ext cx="8326437" cy="806450"/>
            <a:chOff x="313" y="768"/>
            <a:chExt cx="5245" cy="508"/>
          </a:xfrm>
        </p:grpSpPr>
        <p:graphicFrame>
          <p:nvGraphicFramePr>
            <p:cNvPr id="434180" name="Object 4">
              <a:extLst>
                <a:ext uri="{FF2B5EF4-FFF2-40B4-BE49-F238E27FC236}">
                  <a16:creationId xmlns:a16="http://schemas.microsoft.com/office/drawing/2014/main" id="{0AF638DC-3716-4168-8CDD-0B4DE2831030}"/>
                </a:ext>
              </a:extLst>
            </p:cNvPr>
            <p:cNvGraphicFramePr>
              <a:graphicFrameLocks noChangeAspect="1"/>
            </p:cNvGraphicFramePr>
            <p:nvPr/>
          </p:nvGraphicFramePr>
          <p:xfrm>
            <a:off x="313" y="768"/>
            <a:ext cx="1031" cy="508"/>
          </p:xfrm>
          <a:graphic>
            <a:graphicData uri="http://schemas.openxmlformats.org/presentationml/2006/ole">
              <mc:AlternateContent xmlns:mc="http://schemas.openxmlformats.org/markup-compatibility/2006">
                <mc:Choice xmlns:v="urn:schemas-microsoft-com:vml" Requires="v">
                  <p:oleObj name="Equation" r:id="rId3" imgW="876240" imgH="431640" progId="Equation.3">
                    <p:embed/>
                  </p:oleObj>
                </mc:Choice>
                <mc:Fallback>
                  <p:oleObj name="Equation" r:id="rId3" imgW="876240" imgH="431640" progId="Equation.3">
                    <p:embed/>
                    <p:pic>
                      <p:nvPicPr>
                        <p:cNvPr id="434180" name="Object 4">
                          <a:extLst>
                            <a:ext uri="{FF2B5EF4-FFF2-40B4-BE49-F238E27FC236}">
                              <a16:creationId xmlns:a16="http://schemas.microsoft.com/office/drawing/2014/main" id="{0AF638DC-3716-4168-8CDD-0B4DE2831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 y="768"/>
                          <a:ext cx="1031"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81" name="Text Box 5">
              <a:extLst>
                <a:ext uri="{FF2B5EF4-FFF2-40B4-BE49-F238E27FC236}">
                  <a16:creationId xmlns:a16="http://schemas.microsoft.com/office/drawing/2014/main" id="{81F67A70-364E-472B-96F8-252ED1A89531}"/>
                </a:ext>
              </a:extLst>
            </p:cNvPr>
            <p:cNvSpPr txBox="1">
              <a:spLocks noChangeArrowheads="1"/>
            </p:cNvSpPr>
            <p:nvPr/>
          </p:nvSpPr>
          <p:spPr bwMode="auto">
            <a:xfrm>
              <a:off x="1754" y="894"/>
              <a:ext cx="3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Cost of HEAPIFY at level i </a:t>
              </a:r>
              <a:r>
                <a:rPr lang="en-US" altLang="ti-ET">
                  <a:sym typeface="Symbol" panose="05050102010706020507" pitchFamily="18" charset="2"/>
                </a:rPr>
                <a:t> number of nodes at that level</a:t>
              </a:r>
            </a:p>
          </p:txBody>
        </p:sp>
      </p:grpSp>
      <p:grpSp>
        <p:nvGrpSpPr>
          <p:cNvPr id="434182" name="Group 6">
            <a:extLst>
              <a:ext uri="{FF2B5EF4-FFF2-40B4-BE49-F238E27FC236}">
                <a16:creationId xmlns:a16="http://schemas.microsoft.com/office/drawing/2014/main" id="{668ADF7D-7487-4AE3-8D93-5AF052D920D7}"/>
              </a:ext>
            </a:extLst>
          </p:cNvPr>
          <p:cNvGrpSpPr>
            <a:grpSpLocks/>
          </p:cNvGrpSpPr>
          <p:nvPr/>
        </p:nvGrpSpPr>
        <p:grpSpPr bwMode="auto">
          <a:xfrm>
            <a:off x="1117600" y="1920875"/>
            <a:ext cx="6726238" cy="782638"/>
            <a:chOff x="704" y="1350"/>
            <a:chExt cx="4237" cy="493"/>
          </a:xfrm>
        </p:grpSpPr>
        <p:graphicFrame>
          <p:nvGraphicFramePr>
            <p:cNvPr id="434183" name="Object 7">
              <a:extLst>
                <a:ext uri="{FF2B5EF4-FFF2-40B4-BE49-F238E27FC236}">
                  <a16:creationId xmlns:a16="http://schemas.microsoft.com/office/drawing/2014/main" id="{CEAF54BF-EF14-4F05-AD10-8A042775EC3B}"/>
                </a:ext>
              </a:extLst>
            </p:cNvPr>
            <p:cNvGraphicFramePr>
              <a:graphicFrameLocks noChangeAspect="1"/>
            </p:cNvGraphicFramePr>
            <p:nvPr/>
          </p:nvGraphicFramePr>
          <p:xfrm>
            <a:off x="704" y="1350"/>
            <a:ext cx="943" cy="493"/>
          </p:xfrm>
          <a:graphic>
            <a:graphicData uri="http://schemas.openxmlformats.org/presentationml/2006/ole">
              <mc:AlternateContent xmlns:mc="http://schemas.openxmlformats.org/markup-compatibility/2006">
                <mc:Choice xmlns:v="urn:schemas-microsoft-com:vml" Requires="v">
                  <p:oleObj name="Equation" r:id="rId5" imgW="825480" imgH="431640" progId="Equation.3">
                    <p:embed/>
                  </p:oleObj>
                </mc:Choice>
                <mc:Fallback>
                  <p:oleObj name="Equation" r:id="rId5" imgW="825480" imgH="431640" progId="Equation.3">
                    <p:embed/>
                    <p:pic>
                      <p:nvPicPr>
                        <p:cNvPr id="434183" name="Object 7">
                          <a:extLst>
                            <a:ext uri="{FF2B5EF4-FFF2-40B4-BE49-F238E27FC236}">
                              <a16:creationId xmlns:a16="http://schemas.microsoft.com/office/drawing/2014/main" id="{CEAF54BF-EF14-4F05-AD10-8A042775EC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 y="1350"/>
                          <a:ext cx="943" cy="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84" name="Text Box 8">
              <a:extLst>
                <a:ext uri="{FF2B5EF4-FFF2-40B4-BE49-F238E27FC236}">
                  <a16:creationId xmlns:a16="http://schemas.microsoft.com/office/drawing/2014/main" id="{1B54F7C6-27E9-4747-AA44-154DECEF738B}"/>
                </a:ext>
              </a:extLst>
            </p:cNvPr>
            <p:cNvSpPr txBox="1">
              <a:spLocks noChangeArrowheads="1"/>
            </p:cNvSpPr>
            <p:nvPr/>
          </p:nvSpPr>
          <p:spPr bwMode="auto">
            <a:xfrm>
              <a:off x="1759" y="1468"/>
              <a:ext cx="3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Replace the values of n</a:t>
              </a:r>
              <a:r>
                <a:rPr lang="en-US" altLang="ti-ET" baseline="-25000"/>
                <a:t>i</a:t>
              </a:r>
              <a:r>
                <a:rPr lang="en-US" altLang="ti-ET"/>
                <a:t> and h</a:t>
              </a:r>
              <a:r>
                <a:rPr lang="en-US" altLang="ti-ET" baseline="-25000"/>
                <a:t>i</a:t>
              </a:r>
              <a:r>
                <a:rPr lang="en-US" altLang="ti-ET"/>
                <a:t> computed before</a:t>
              </a:r>
              <a:endParaRPr lang="en-US" altLang="ti-ET">
                <a:sym typeface="Symbol" panose="05050102010706020507" pitchFamily="18" charset="2"/>
              </a:endParaRPr>
            </a:p>
          </p:txBody>
        </p:sp>
      </p:grpSp>
      <p:grpSp>
        <p:nvGrpSpPr>
          <p:cNvPr id="434185" name="Group 9">
            <a:extLst>
              <a:ext uri="{FF2B5EF4-FFF2-40B4-BE49-F238E27FC236}">
                <a16:creationId xmlns:a16="http://schemas.microsoft.com/office/drawing/2014/main" id="{878AC7B6-AA3C-457C-A7F3-1145CF9A17E6}"/>
              </a:ext>
            </a:extLst>
          </p:cNvPr>
          <p:cNvGrpSpPr>
            <a:grpSpLocks/>
          </p:cNvGrpSpPr>
          <p:nvPr/>
        </p:nvGrpSpPr>
        <p:grpSpPr bwMode="auto">
          <a:xfrm>
            <a:off x="1117600" y="2736850"/>
            <a:ext cx="7666038" cy="968375"/>
            <a:chOff x="704" y="1892"/>
            <a:chExt cx="4829" cy="610"/>
          </a:xfrm>
        </p:grpSpPr>
        <p:graphicFrame>
          <p:nvGraphicFramePr>
            <p:cNvPr id="434186" name="Object 10">
              <a:extLst>
                <a:ext uri="{FF2B5EF4-FFF2-40B4-BE49-F238E27FC236}">
                  <a16:creationId xmlns:a16="http://schemas.microsoft.com/office/drawing/2014/main" id="{470C3A9A-C366-4AFE-BF8E-D8CE7C9AF97C}"/>
                </a:ext>
              </a:extLst>
            </p:cNvPr>
            <p:cNvGraphicFramePr>
              <a:graphicFrameLocks noChangeAspect="1"/>
            </p:cNvGraphicFramePr>
            <p:nvPr/>
          </p:nvGraphicFramePr>
          <p:xfrm>
            <a:off x="704" y="1892"/>
            <a:ext cx="962" cy="545"/>
          </p:xfrm>
          <a:graphic>
            <a:graphicData uri="http://schemas.openxmlformats.org/presentationml/2006/ole">
              <mc:AlternateContent xmlns:mc="http://schemas.openxmlformats.org/markup-compatibility/2006">
                <mc:Choice xmlns:v="urn:schemas-microsoft-com:vml" Requires="v">
                  <p:oleObj name="Equation" r:id="rId7" imgW="761760" imgH="431640" progId="Equation.3">
                    <p:embed/>
                  </p:oleObj>
                </mc:Choice>
                <mc:Fallback>
                  <p:oleObj name="Equation" r:id="rId7" imgW="761760" imgH="431640" progId="Equation.3">
                    <p:embed/>
                    <p:pic>
                      <p:nvPicPr>
                        <p:cNvPr id="434186" name="Object 10">
                          <a:extLst>
                            <a:ext uri="{FF2B5EF4-FFF2-40B4-BE49-F238E27FC236}">
                              <a16:creationId xmlns:a16="http://schemas.microsoft.com/office/drawing/2014/main" id="{470C3A9A-C366-4AFE-BF8E-D8CE7C9AF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 y="1892"/>
                          <a:ext cx="96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87" name="Text Box 11">
              <a:extLst>
                <a:ext uri="{FF2B5EF4-FFF2-40B4-BE49-F238E27FC236}">
                  <a16:creationId xmlns:a16="http://schemas.microsoft.com/office/drawing/2014/main" id="{F66863D8-11C9-44FF-B55E-197699C30ADC}"/>
                </a:ext>
              </a:extLst>
            </p:cNvPr>
            <p:cNvSpPr txBox="1">
              <a:spLocks noChangeArrowheads="1"/>
            </p:cNvSpPr>
            <p:nvPr/>
          </p:nvSpPr>
          <p:spPr bwMode="auto">
            <a:xfrm>
              <a:off x="1764" y="1956"/>
              <a:ext cx="3769"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ti-ET"/>
                <a:t>Multiply by 2</a:t>
              </a:r>
              <a:r>
                <a:rPr lang="en-US" altLang="ti-ET" baseline="30000"/>
                <a:t>h</a:t>
              </a:r>
              <a:r>
                <a:rPr lang="en-US" altLang="ti-ET"/>
                <a:t> both at the nominator and denominator and</a:t>
              </a:r>
            </a:p>
            <a:p>
              <a:pPr>
                <a:lnSpc>
                  <a:spcPct val="120000"/>
                </a:lnSpc>
              </a:pPr>
              <a:r>
                <a:rPr lang="en-US" altLang="ti-ET"/>
                <a:t>write 2</a:t>
              </a:r>
              <a:r>
                <a:rPr lang="en-US" altLang="ti-ET" baseline="30000"/>
                <a:t>i</a:t>
              </a:r>
              <a:r>
                <a:rPr lang="en-US" altLang="ti-ET"/>
                <a:t> as</a:t>
              </a:r>
              <a:endParaRPr lang="en-US" altLang="ti-ET">
                <a:sym typeface="Symbol" panose="05050102010706020507" pitchFamily="18" charset="2"/>
              </a:endParaRPr>
            </a:p>
          </p:txBody>
        </p:sp>
        <p:graphicFrame>
          <p:nvGraphicFramePr>
            <p:cNvPr id="434188" name="Object 12">
              <a:extLst>
                <a:ext uri="{FF2B5EF4-FFF2-40B4-BE49-F238E27FC236}">
                  <a16:creationId xmlns:a16="http://schemas.microsoft.com/office/drawing/2014/main" id="{AB58BBF7-41E5-4493-A4B4-540785CE0CD0}"/>
                </a:ext>
              </a:extLst>
            </p:cNvPr>
            <p:cNvGraphicFramePr>
              <a:graphicFrameLocks noChangeAspect="1"/>
            </p:cNvGraphicFramePr>
            <p:nvPr/>
          </p:nvGraphicFramePr>
          <p:xfrm>
            <a:off x="2504" y="2150"/>
            <a:ext cx="227" cy="352"/>
          </p:xfrm>
          <a:graphic>
            <a:graphicData uri="http://schemas.openxmlformats.org/presentationml/2006/ole">
              <mc:AlternateContent xmlns:mc="http://schemas.openxmlformats.org/markup-compatibility/2006">
                <mc:Choice xmlns:v="urn:schemas-microsoft-com:vml" Requires="v">
                  <p:oleObj name="Equation" r:id="rId9" imgW="253800" imgH="393480" progId="Equation.3">
                    <p:embed/>
                  </p:oleObj>
                </mc:Choice>
                <mc:Fallback>
                  <p:oleObj name="Equation" r:id="rId9" imgW="253800" imgH="393480" progId="Equation.3">
                    <p:embed/>
                    <p:pic>
                      <p:nvPicPr>
                        <p:cNvPr id="434188" name="Object 12">
                          <a:extLst>
                            <a:ext uri="{FF2B5EF4-FFF2-40B4-BE49-F238E27FC236}">
                              <a16:creationId xmlns:a16="http://schemas.microsoft.com/office/drawing/2014/main" id="{AB58BBF7-41E5-4493-A4B4-540785CE0C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4" y="2150"/>
                          <a:ext cx="227"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4189" name="Group 13">
            <a:extLst>
              <a:ext uri="{FF2B5EF4-FFF2-40B4-BE49-F238E27FC236}">
                <a16:creationId xmlns:a16="http://schemas.microsoft.com/office/drawing/2014/main" id="{F274CD72-4446-4CB1-B40D-983FB67C675C}"/>
              </a:ext>
            </a:extLst>
          </p:cNvPr>
          <p:cNvGrpSpPr>
            <a:grpSpLocks/>
          </p:cNvGrpSpPr>
          <p:nvPr/>
        </p:nvGrpSpPr>
        <p:grpSpPr bwMode="auto">
          <a:xfrm>
            <a:off x="1117600" y="3619500"/>
            <a:ext cx="4527550" cy="841375"/>
            <a:chOff x="704" y="2434"/>
            <a:chExt cx="2852" cy="530"/>
          </a:xfrm>
        </p:grpSpPr>
        <p:graphicFrame>
          <p:nvGraphicFramePr>
            <p:cNvPr id="434190" name="Object 14">
              <a:extLst>
                <a:ext uri="{FF2B5EF4-FFF2-40B4-BE49-F238E27FC236}">
                  <a16:creationId xmlns:a16="http://schemas.microsoft.com/office/drawing/2014/main" id="{BF026FB4-588C-49DC-9C4F-776A04E6D4D5}"/>
                </a:ext>
              </a:extLst>
            </p:cNvPr>
            <p:cNvGraphicFramePr>
              <a:graphicFrameLocks noChangeAspect="1"/>
            </p:cNvGraphicFramePr>
            <p:nvPr/>
          </p:nvGraphicFramePr>
          <p:xfrm>
            <a:off x="704" y="2434"/>
            <a:ext cx="826" cy="530"/>
          </p:xfrm>
          <a:graphic>
            <a:graphicData uri="http://schemas.openxmlformats.org/presentationml/2006/ole">
              <mc:AlternateContent xmlns:mc="http://schemas.openxmlformats.org/markup-compatibility/2006">
                <mc:Choice xmlns:v="urn:schemas-microsoft-com:vml" Requires="v">
                  <p:oleObj name="Equation" r:id="rId11" imgW="672840" imgH="431640" progId="Equation.3">
                    <p:embed/>
                  </p:oleObj>
                </mc:Choice>
                <mc:Fallback>
                  <p:oleObj name="Equation" r:id="rId11" imgW="672840" imgH="431640" progId="Equation.3">
                    <p:embed/>
                    <p:pic>
                      <p:nvPicPr>
                        <p:cNvPr id="434190" name="Object 14">
                          <a:extLst>
                            <a:ext uri="{FF2B5EF4-FFF2-40B4-BE49-F238E27FC236}">
                              <a16:creationId xmlns:a16="http://schemas.microsoft.com/office/drawing/2014/main" id="{BF026FB4-588C-49DC-9C4F-776A04E6D4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 y="2434"/>
                          <a:ext cx="826"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91" name="Text Box 15">
              <a:extLst>
                <a:ext uri="{FF2B5EF4-FFF2-40B4-BE49-F238E27FC236}">
                  <a16:creationId xmlns:a16="http://schemas.microsoft.com/office/drawing/2014/main" id="{D0FB0D50-1565-4FD1-9FA5-8632B3399AAB}"/>
                </a:ext>
              </a:extLst>
            </p:cNvPr>
            <p:cNvSpPr txBox="1">
              <a:spLocks noChangeArrowheads="1"/>
            </p:cNvSpPr>
            <p:nvPr/>
          </p:nvSpPr>
          <p:spPr bwMode="auto">
            <a:xfrm>
              <a:off x="1764" y="2619"/>
              <a:ext cx="1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Change variables: k = h - i</a:t>
              </a:r>
              <a:endParaRPr lang="en-US" altLang="ti-ET">
                <a:sym typeface="Symbol" panose="05050102010706020507" pitchFamily="18" charset="2"/>
              </a:endParaRPr>
            </a:p>
          </p:txBody>
        </p:sp>
      </p:grpSp>
      <p:grpSp>
        <p:nvGrpSpPr>
          <p:cNvPr id="434192" name="Group 16">
            <a:extLst>
              <a:ext uri="{FF2B5EF4-FFF2-40B4-BE49-F238E27FC236}">
                <a16:creationId xmlns:a16="http://schemas.microsoft.com/office/drawing/2014/main" id="{CB6D8A27-CAA2-43FE-AEF3-9BA7F4E8640B}"/>
              </a:ext>
            </a:extLst>
          </p:cNvPr>
          <p:cNvGrpSpPr>
            <a:grpSpLocks/>
          </p:cNvGrpSpPr>
          <p:nvPr/>
        </p:nvGrpSpPr>
        <p:grpSpPr bwMode="auto">
          <a:xfrm>
            <a:off x="1117600" y="4524375"/>
            <a:ext cx="7872413" cy="854075"/>
            <a:chOff x="704" y="2976"/>
            <a:chExt cx="4959" cy="538"/>
          </a:xfrm>
        </p:grpSpPr>
        <p:graphicFrame>
          <p:nvGraphicFramePr>
            <p:cNvPr id="434193" name="Object 17">
              <a:extLst>
                <a:ext uri="{FF2B5EF4-FFF2-40B4-BE49-F238E27FC236}">
                  <a16:creationId xmlns:a16="http://schemas.microsoft.com/office/drawing/2014/main" id="{F2BD70F0-2239-481D-B6B1-816B32E149BB}"/>
                </a:ext>
              </a:extLst>
            </p:cNvPr>
            <p:cNvGraphicFramePr>
              <a:graphicFrameLocks noChangeAspect="1"/>
            </p:cNvGraphicFramePr>
            <p:nvPr/>
          </p:nvGraphicFramePr>
          <p:xfrm>
            <a:off x="704" y="2976"/>
            <a:ext cx="744" cy="538"/>
          </p:xfrm>
          <a:graphic>
            <a:graphicData uri="http://schemas.openxmlformats.org/presentationml/2006/ole">
              <mc:AlternateContent xmlns:mc="http://schemas.openxmlformats.org/markup-compatibility/2006">
                <mc:Choice xmlns:v="urn:schemas-microsoft-com:vml" Requires="v">
                  <p:oleObj name="Equation" r:id="rId13" imgW="596880" imgH="431640" progId="Equation.3">
                    <p:embed/>
                  </p:oleObj>
                </mc:Choice>
                <mc:Fallback>
                  <p:oleObj name="Equation" r:id="rId13" imgW="596880" imgH="431640" progId="Equation.3">
                    <p:embed/>
                    <p:pic>
                      <p:nvPicPr>
                        <p:cNvPr id="434193" name="Object 17">
                          <a:extLst>
                            <a:ext uri="{FF2B5EF4-FFF2-40B4-BE49-F238E27FC236}">
                              <a16:creationId xmlns:a16="http://schemas.microsoft.com/office/drawing/2014/main" id="{F2BD70F0-2239-481D-B6B1-816B32E149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4" y="2976"/>
                          <a:ext cx="744"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94" name="Text Box 18">
              <a:extLst>
                <a:ext uri="{FF2B5EF4-FFF2-40B4-BE49-F238E27FC236}">
                  <a16:creationId xmlns:a16="http://schemas.microsoft.com/office/drawing/2014/main" id="{972AD633-7A01-47F1-A547-16FBBF72E34D}"/>
                </a:ext>
              </a:extLst>
            </p:cNvPr>
            <p:cNvSpPr txBox="1">
              <a:spLocks noChangeArrowheads="1"/>
            </p:cNvSpPr>
            <p:nvPr/>
          </p:nvSpPr>
          <p:spPr bwMode="auto">
            <a:xfrm>
              <a:off x="1764" y="3081"/>
              <a:ext cx="38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The sum above is smaller than the sum of all elements to </a:t>
              </a:r>
              <a:r>
                <a:rPr lang="en-US" altLang="ti-ET">
                  <a:sym typeface="Symbol" panose="05050102010706020507" pitchFamily="18" charset="2"/>
                </a:rPr>
                <a:t></a:t>
              </a:r>
            </a:p>
            <a:p>
              <a:r>
                <a:rPr lang="en-US" altLang="ti-ET">
                  <a:sym typeface="Symbol" panose="05050102010706020507" pitchFamily="18" charset="2"/>
                </a:rPr>
                <a:t>and h = lgn</a:t>
              </a:r>
            </a:p>
          </p:txBody>
        </p:sp>
      </p:grpSp>
      <p:grpSp>
        <p:nvGrpSpPr>
          <p:cNvPr id="434195" name="Group 19">
            <a:extLst>
              <a:ext uri="{FF2B5EF4-FFF2-40B4-BE49-F238E27FC236}">
                <a16:creationId xmlns:a16="http://schemas.microsoft.com/office/drawing/2014/main" id="{40A81D07-0F83-4E38-86E0-77FBFAD8C53D}"/>
              </a:ext>
            </a:extLst>
          </p:cNvPr>
          <p:cNvGrpSpPr>
            <a:grpSpLocks/>
          </p:cNvGrpSpPr>
          <p:nvPr/>
        </p:nvGrpSpPr>
        <p:grpSpPr bwMode="auto">
          <a:xfrm>
            <a:off x="1117600" y="5457825"/>
            <a:ext cx="5154613" cy="447675"/>
            <a:chOff x="704" y="3550"/>
            <a:chExt cx="3247" cy="282"/>
          </a:xfrm>
        </p:grpSpPr>
        <p:graphicFrame>
          <p:nvGraphicFramePr>
            <p:cNvPr id="434196" name="Object 20">
              <a:extLst>
                <a:ext uri="{FF2B5EF4-FFF2-40B4-BE49-F238E27FC236}">
                  <a16:creationId xmlns:a16="http://schemas.microsoft.com/office/drawing/2014/main" id="{39CBDB05-E27F-4B9D-868D-4A2A7CC348A1}"/>
                </a:ext>
              </a:extLst>
            </p:cNvPr>
            <p:cNvGraphicFramePr>
              <a:graphicFrameLocks noChangeAspect="1"/>
            </p:cNvGraphicFramePr>
            <p:nvPr/>
          </p:nvGraphicFramePr>
          <p:xfrm>
            <a:off x="704" y="3560"/>
            <a:ext cx="612" cy="272"/>
          </p:xfrm>
          <a:graphic>
            <a:graphicData uri="http://schemas.openxmlformats.org/presentationml/2006/ole">
              <mc:AlternateContent xmlns:mc="http://schemas.openxmlformats.org/markup-compatibility/2006">
                <mc:Choice xmlns:v="urn:schemas-microsoft-com:vml" Requires="v">
                  <p:oleObj name="Equation" r:id="rId15" imgW="457200" imgH="203040" progId="Equation.3">
                    <p:embed/>
                  </p:oleObj>
                </mc:Choice>
                <mc:Fallback>
                  <p:oleObj name="Equation" r:id="rId15" imgW="457200" imgH="203040" progId="Equation.3">
                    <p:embed/>
                    <p:pic>
                      <p:nvPicPr>
                        <p:cNvPr id="434196" name="Object 20">
                          <a:extLst>
                            <a:ext uri="{FF2B5EF4-FFF2-40B4-BE49-F238E27FC236}">
                              <a16:creationId xmlns:a16="http://schemas.microsoft.com/office/drawing/2014/main" id="{39CBDB05-E27F-4B9D-868D-4A2A7CC348A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4" y="3560"/>
                          <a:ext cx="61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97" name="Text Box 21">
              <a:extLst>
                <a:ext uri="{FF2B5EF4-FFF2-40B4-BE49-F238E27FC236}">
                  <a16:creationId xmlns:a16="http://schemas.microsoft.com/office/drawing/2014/main" id="{1BB1443C-F7BD-45A1-A35E-A6AC5AEAE59A}"/>
                </a:ext>
              </a:extLst>
            </p:cNvPr>
            <p:cNvSpPr txBox="1">
              <a:spLocks noChangeArrowheads="1"/>
            </p:cNvSpPr>
            <p:nvPr/>
          </p:nvSpPr>
          <p:spPr bwMode="auto">
            <a:xfrm>
              <a:off x="1755" y="3550"/>
              <a:ext cx="2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a:t>The sum above is smaller than 2</a:t>
              </a:r>
              <a:endParaRPr lang="en-US" altLang="ti-ET">
                <a:sym typeface="Symbol" panose="05050102010706020507" pitchFamily="18" charset="2"/>
              </a:endParaRPr>
            </a:p>
          </p:txBody>
        </p:sp>
      </p:grpSp>
      <p:sp>
        <p:nvSpPr>
          <p:cNvPr id="434198" name="Text Box 22">
            <a:extLst>
              <a:ext uri="{FF2B5EF4-FFF2-40B4-BE49-F238E27FC236}">
                <a16:creationId xmlns:a16="http://schemas.microsoft.com/office/drawing/2014/main" id="{1B27D161-67DA-41BF-8DE8-A9B39E0D9B10}"/>
              </a:ext>
            </a:extLst>
          </p:cNvPr>
          <p:cNvSpPr txBox="1">
            <a:spLocks noChangeArrowheads="1"/>
          </p:cNvSpPr>
          <p:nvPr/>
        </p:nvSpPr>
        <p:spPr bwMode="auto">
          <a:xfrm>
            <a:off x="1168400" y="6022975"/>
            <a:ext cx="671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ti-ET" sz="2400"/>
              <a:t>Running time of BUILD-MAX-HEAP: </a:t>
            </a:r>
            <a:r>
              <a:rPr lang="en-US" altLang="ti-ET" sz="2400">
                <a:latin typeface="Comic Sans MS" panose="030F0702030302020204" pitchFamily="66" charset="0"/>
              </a:rPr>
              <a:t>T(n) = O(n)</a:t>
            </a:r>
          </a:p>
        </p:txBody>
      </p:sp>
    </p:spTree>
    <p:extLst>
      <p:ext uri="{BB962C8B-B14F-4D97-AF65-F5344CB8AC3E}">
        <p14:creationId xmlns:p14="http://schemas.microsoft.com/office/powerpoint/2010/main" val="507759870"/>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5206</TotalTime>
  <Words>9462</Words>
  <Application>Microsoft Office PowerPoint</Application>
  <PresentationFormat>On-screen Show (4:3)</PresentationFormat>
  <Paragraphs>2853</Paragraphs>
  <Slides>161</Slides>
  <Notes>77</Notes>
  <HiddenSlides>1</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2</vt:i4>
      </vt:variant>
      <vt:variant>
        <vt:lpstr>Slide Titles</vt:lpstr>
      </vt:variant>
      <vt:variant>
        <vt:i4>161</vt:i4>
      </vt:variant>
    </vt:vector>
  </HeadingPairs>
  <TitlesOfParts>
    <vt:vector size="179" baseType="lpstr">
      <vt:lpstr>Arial</vt:lpstr>
      <vt:lpstr>Calibri</vt:lpstr>
      <vt:lpstr>Cambria Math</vt:lpstr>
      <vt:lpstr>Comic Sans MS</vt:lpstr>
      <vt:lpstr>Courier New</vt:lpstr>
      <vt:lpstr>Monotype Corsiva</vt:lpstr>
      <vt:lpstr>Monotype Sorts</vt:lpstr>
      <vt:lpstr>Segoe UI</vt:lpstr>
      <vt:lpstr>Segoe UI Light</vt:lpstr>
      <vt:lpstr>Times New Roman</vt:lpstr>
      <vt:lpstr>Wingdings</vt:lpstr>
      <vt:lpstr>Default Design</vt:lpstr>
      <vt:lpstr>WelcomeDoc</vt:lpstr>
      <vt:lpstr>1_Default Design</vt:lpstr>
      <vt:lpstr>Network</vt:lpstr>
      <vt:lpstr>2_Default Design</vt:lpstr>
      <vt:lpstr>Paint Shop Pro Image</vt:lpstr>
      <vt:lpstr>Equation</vt:lpstr>
      <vt:lpstr>ECEG-5193: Algorithm Analysis and Design</vt:lpstr>
      <vt:lpstr>Assignment</vt:lpstr>
      <vt:lpstr>PowerPoint Presentation</vt:lpstr>
      <vt:lpstr>Binary heap</vt:lpstr>
      <vt:lpstr>Complete Binary Tree</vt:lpstr>
      <vt:lpstr>Complete Binary Tree</vt:lpstr>
      <vt:lpstr>Heaps</vt:lpstr>
      <vt:lpstr>Heaps</vt:lpstr>
      <vt:lpstr>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Implementing a Heap</vt:lpstr>
      <vt:lpstr>Implementing a Heap</vt:lpstr>
      <vt:lpstr>Implementing a Heap</vt:lpstr>
      <vt:lpstr>Implementing a Heap</vt:lpstr>
      <vt:lpstr>Implementing a Heap</vt:lpstr>
      <vt:lpstr>Important Points about the Implementation</vt:lpstr>
      <vt:lpstr>Binary heap - operations</vt:lpstr>
      <vt:lpstr>Binary heap - pointers</vt:lpstr>
      <vt:lpstr>Array Representation of Heaps</vt:lpstr>
      <vt:lpstr>Heap Types</vt:lpstr>
      <vt:lpstr>Binary heap - array</vt:lpstr>
      <vt:lpstr>Binary heap - array</vt:lpstr>
      <vt:lpstr>Binary heap - array</vt:lpstr>
      <vt:lpstr>Binary heap - array</vt:lpstr>
      <vt:lpstr>Binary heap - array</vt:lpstr>
      <vt:lpstr>Identify the valid heaps</vt:lpstr>
      <vt:lpstr>Maintaining the Heap Property</vt:lpstr>
      <vt:lpstr>Heapify</vt:lpstr>
      <vt:lpstr>Binary heap - array</vt:lpstr>
      <vt:lpstr>Binary heap - array</vt:lpstr>
      <vt:lpstr>Binary heap - array</vt:lpstr>
      <vt:lpstr>Binary heap - array</vt:lpstr>
      <vt:lpstr>Binary heap - array</vt:lpstr>
      <vt:lpstr>Binary heap - array</vt:lpstr>
      <vt:lpstr>Binary heap - array</vt:lpstr>
      <vt:lpstr>Binary heap - array</vt:lpstr>
      <vt:lpstr>Correctness of Heapify</vt:lpstr>
      <vt:lpstr>Correctness of heapify</vt:lpstr>
      <vt:lpstr>Running time of Heapify</vt:lpstr>
      <vt:lpstr>Binary heap - operations</vt:lpstr>
      <vt:lpstr>Maximum</vt:lpstr>
      <vt:lpstr>ExtractMax</vt:lpstr>
      <vt:lpstr>ExtractMax</vt:lpstr>
      <vt:lpstr>ExtractMax</vt:lpstr>
      <vt:lpstr>ExtractMax</vt:lpstr>
      <vt:lpstr>ExtractMax</vt:lpstr>
      <vt:lpstr>ExtractMax</vt:lpstr>
      <vt:lpstr>ExtractMax</vt:lpstr>
      <vt:lpstr>ExtractMax</vt:lpstr>
      <vt:lpstr>ExtractMax</vt:lpstr>
      <vt:lpstr>ExtractMax running time</vt:lpstr>
      <vt:lpstr>IncreaseElement</vt:lpstr>
      <vt:lpstr>IncreaseElement</vt:lpstr>
      <vt:lpstr>IncreaseElement</vt:lpstr>
      <vt:lpstr>IncreaseElement</vt:lpstr>
      <vt:lpstr>IncreaseElement</vt:lpstr>
      <vt:lpstr>IncreaseElement</vt:lpstr>
      <vt:lpstr>Correctness of IncreaseElement</vt:lpstr>
      <vt:lpstr>Correctness of IncreaseElement</vt:lpstr>
      <vt:lpstr>Running time of IncreaseElement</vt:lpstr>
      <vt:lpstr>Insert</vt:lpstr>
      <vt:lpstr>Insert</vt:lpstr>
      <vt:lpstr>Insert</vt:lpstr>
      <vt:lpstr>Insert</vt:lpstr>
      <vt:lpstr>Running time of Insert</vt:lpstr>
      <vt:lpstr>Building a heap</vt:lpstr>
      <vt:lpstr>Building a heap</vt:lpstr>
      <vt:lpstr>Running time of BuildHeap1</vt:lpstr>
      <vt:lpstr>Building a heap: take 2</vt:lpstr>
      <vt:lpstr>Example: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Correctness of BuildHeap2</vt:lpstr>
      <vt:lpstr>Running time of BuildHeap2</vt:lpstr>
      <vt:lpstr>Running time of BuildHeap2</vt:lpstr>
      <vt:lpstr>Running time of BuildHeap2</vt:lpstr>
      <vt:lpstr>Nodes at height h</vt:lpstr>
      <vt:lpstr>Running time of BuildHeap2</vt:lpstr>
      <vt:lpstr>BuildHeap1 vs. BuildHeap2</vt:lpstr>
      <vt:lpstr>Running Time of BUILD MAX HEAP</vt:lpstr>
      <vt:lpstr>Running Time of BUILD MAX HEAP</vt:lpstr>
      <vt:lpstr>Running Time of BUILD MAX HEAP</vt:lpstr>
      <vt:lpstr>Heap uses</vt:lpstr>
      <vt:lpstr>Other heaps</vt:lpstr>
      <vt:lpstr>Other heaps</vt:lpstr>
      <vt:lpstr>Other heaps</vt:lpstr>
      <vt:lpstr>PowerPoint Presentation</vt:lpstr>
      <vt:lpstr>Heapsort</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Example:   A=[7, 4, 3, 1, 2]</vt:lpstr>
      <vt:lpstr>HEAPSORT(A)</vt:lpstr>
      <vt:lpstr>PowerPoint Presentation</vt:lpstr>
      <vt:lpstr>Heapsort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Queues</vt:lpstr>
      <vt:lpstr>Operations on Priority Queues</vt:lpstr>
      <vt:lpstr>HEAP-EXTRACT-MAX</vt:lpstr>
      <vt:lpstr>Example: HEAP-EXTRACT-MAX</vt:lpstr>
      <vt:lpstr>HEAP-EXTRACT-MAX</vt:lpstr>
      <vt:lpstr>HEAP-INCREASE-KEY</vt:lpstr>
      <vt:lpstr>Example: HEAP-INCREASE-KEY</vt:lpstr>
      <vt:lpstr>HEAP-INCREASE-KEY</vt:lpstr>
      <vt:lpstr>MAX-HEAP-INSERT</vt:lpstr>
      <vt:lpstr>Example: MAX-HEAP-INSERT</vt:lpstr>
      <vt:lpstr>MAX-HEAP-INSERT</vt:lpstr>
      <vt:lpstr>Summary</vt:lpstr>
      <vt:lpstr>Priority Queue Using Linked List</vt:lpstr>
      <vt:lpstr>Problems</vt:lpstr>
      <vt:lpstr>Problems</vt:lpstr>
      <vt:lpstr>Problems</vt:lpstr>
      <vt:lpstr>Problems</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dc:title>
  <dc:creator>Tesfamichael G</dc:creator>
  <cp:lastModifiedBy>tmik</cp:lastModifiedBy>
  <cp:revision>867</cp:revision>
  <dcterms:created xsi:type="dcterms:W3CDTF">2003-07-26T00:47:08Z</dcterms:created>
  <dcterms:modified xsi:type="dcterms:W3CDTF">2022-12-03T17:50:18Z</dcterms:modified>
</cp:coreProperties>
</file>