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727" r:id="rId5"/>
    <p:sldMasterId id="2147483763" r:id="rId6"/>
    <p:sldMasterId id="2147483775" r:id="rId7"/>
    <p:sldMasterId id="2147483781" r:id="rId8"/>
    <p:sldMasterId id="2147483787" r:id="rId9"/>
  </p:sldMasterIdLst>
  <p:notesMasterIdLst>
    <p:notesMasterId r:id="rId73"/>
  </p:notesMasterIdLst>
  <p:handoutMasterIdLst>
    <p:handoutMasterId r:id="rId74"/>
  </p:handoutMasterIdLst>
  <p:sldIdLst>
    <p:sldId id="256" r:id="rId10"/>
    <p:sldId id="624" r:id="rId11"/>
    <p:sldId id="625" r:id="rId12"/>
    <p:sldId id="626" r:id="rId13"/>
    <p:sldId id="627" r:id="rId14"/>
    <p:sldId id="534" r:id="rId15"/>
    <p:sldId id="535" r:id="rId16"/>
    <p:sldId id="536" r:id="rId17"/>
    <p:sldId id="537" r:id="rId18"/>
    <p:sldId id="538" r:id="rId19"/>
    <p:sldId id="539" r:id="rId20"/>
    <p:sldId id="540" r:id="rId21"/>
    <p:sldId id="569" r:id="rId22"/>
    <p:sldId id="570" r:id="rId23"/>
    <p:sldId id="366" r:id="rId24"/>
    <p:sldId id="2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267" r:id="rId42"/>
    <p:sldId id="383" r:id="rId43"/>
    <p:sldId id="384" r:id="rId44"/>
    <p:sldId id="385" r:id="rId45"/>
    <p:sldId id="386" r:id="rId46"/>
    <p:sldId id="387" r:id="rId47"/>
    <p:sldId id="388" r:id="rId48"/>
    <p:sldId id="340" r:id="rId49"/>
    <p:sldId id="341" r:id="rId50"/>
    <p:sldId id="342" r:id="rId51"/>
    <p:sldId id="344" r:id="rId52"/>
    <p:sldId id="345" r:id="rId53"/>
    <p:sldId id="346" r:id="rId54"/>
    <p:sldId id="347" r:id="rId55"/>
    <p:sldId id="348" r:id="rId56"/>
    <p:sldId id="349" r:id="rId57"/>
    <p:sldId id="360" r:id="rId58"/>
    <p:sldId id="350" r:id="rId59"/>
    <p:sldId id="351" r:id="rId60"/>
    <p:sldId id="352" r:id="rId61"/>
    <p:sldId id="353" r:id="rId62"/>
    <p:sldId id="354" r:id="rId63"/>
    <p:sldId id="355" r:id="rId64"/>
    <p:sldId id="356" r:id="rId65"/>
    <p:sldId id="361" r:id="rId66"/>
    <p:sldId id="362" r:id="rId67"/>
    <p:sldId id="363" r:id="rId68"/>
    <p:sldId id="357" r:id="rId69"/>
    <p:sldId id="358" r:id="rId70"/>
    <p:sldId id="359" r:id="rId71"/>
    <p:sldId id="364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Info." id="{BE522E7F-458A-4311-8F44-7D064B9C79E8}">
          <p14:sldIdLst>
            <p14:sldId id="256"/>
          </p14:sldIdLst>
        </p14:section>
        <p14:section name="Graphs" id="{1FD07E5C-FD5F-4FE2-827A-B645B40CAAC2}">
          <p14:sldIdLst>
            <p14:sldId id="624"/>
            <p14:sldId id="625"/>
            <p14:sldId id="626"/>
            <p14:sldId id="627"/>
          </p14:sldIdLst>
        </p14:section>
        <p14:section name="DAG: Ordering Prerequisites" id="{3924F3ED-A089-48CB-BB16-50D9BE2CB76F}">
          <p14:sldIdLst>
            <p14:sldId id="534"/>
            <p14:sldId id="535"/>
            <p14:sldId id="536"/>
            <p14:sldId id="537"/>
            <p14:sldId id="538"/>
            <p14:sldId id="539"/>
            <p14:sldId id="540"/>
            <p14:sldId id="569"/>
            <p14:sldId id="570"/>
            <p14:sldId id="366"/>
          </p14:sldIdLst>
        </p14:section>
        <p14:section name="Topological Sorting" id="{C1F2A086-8D33-48BB-81DD-A4CE53D685B7}">
          <p14:sldIdLst>
            <p14:sldId id="2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267"/>
            <p14:sldId id="383"/>
            <p14:sldId id="384"/>
            <p14:sldId id="385"/>
            <p14:sldId id="386"/>
            <p14:sldId id="387"/>
            <p14:sldId id="388"/>
          </p14:sldIdLst>
        </p14:section>
        <p14:section name="Example" id="{1C1252A6-B3B4-4366-8889-69418ECE99B3}">
          <p14:sldIdLst>
            <p14:sldId id="340"/>
            <p14:sldId id="341"/>
            <p14:sldId id="342"/>
            <p14:sldId id="344"/>
            <p14:sldId id="345"/>
            <p14:sldId id="346"/>
            <p14:sldId id="347"/>
            <p14:sldId id="348"/>
            <p14:sldId id="349"/>
            <p14:sldId id="360"/>
            <p14:sldId id="350"/>
            <p14:sldId id="351"/>
            <p14:sldId id="352"/>
            <p14:sldId id="353"/>
            <p14:sldId id="354"/>
            <p14:sldId id="355"/>
            <p14:sldId id="356"/>
            <p14:sldId id="361"/>
            <p14:sldId id="362"/>
            <p14:sldId id="363"/>
            <p14:sldId id="357"/>
            <p14:sldId id="358"/>
            <p14:sldId id="359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DDDDDD"/>
    <a:srgbClr val="F8F8F8"/>
    <a:srgbClr val="D24726"/>
    <a:srgbClr val="FF9B45"/>
    <a:srgbClr val="DD462F"/>
    <a:srgbClr val="404040"/>
    <a:srgbClr val="923922"/>
    <a:srgbClr val="D2B4A6"/>
    <a:srgbClr val="F8C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4" autoAdjust="0"/>
    <p:restoredTop sz="94241" autoAdjust="0"/>
  </p:normalViewPr>
  <p:slideViewPr>
    <p:cSldViewPr snapToGrid="0">
      <p:cViewPr varScale="1">
        <p:scale>
          <a:sx n="78" d="100"/>
          <a:sy n="78" d="100"/>
        </p:scale>
        <p:origin x="164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16" Type="http://schemas.openxmlformats.org/officeDocument/2006/relationships/slide" Target="slides/slide7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slide" Target="slides/slide57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2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77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slide" Target="slides/slide61.xml"/><Relationship Id="rId75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6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2.xml"/><Relationship Id="rId2" Type="http://schemas.openxmlformats.org/officeDocument/2006/relationships/customXml" Target="../customXml/item2.xml"/><Relationship Id="rId29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>
            <a:extLst>
              <a:ext uri="{FF2B5EF4-FFF2-40B4-BE49-F238E27FC236}">
                <a16:creationId xmlns:a16="http://schemas.microsoft.com/office/drawing/2014/main" id="{D490E2F4-6E8D-4403-A032-874D6C1F35B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76163" name="Rectangle 3">
            <a:extLst>
              <a:ext uri="{FF2B5EF4-FFF2-40B4-BE49-F238E27FC236}">
                <a16:creationId xmlns:a16="http://schemas.microsoft.com/office/drawing/2014/main" id="{84A4E123-D0F2-41DB-85AA-BCAE52734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>
            <a:extLst>
              <a:ext uri="{FF2B5EF4-FFF2-40B4-BE49-F238E27FC236}">
                <a16:creationId xmlns:a16="http://schemas.microsoft.com/office/drawing/2014/main" id="{8A08A2C7-277C-4EF9-8FCF-B7EDCC47A48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16099" name="Rectangle 3">
            <a:extLst>
              <a:ext uri="{FF2B5EF4-FFF2-40B4-BE49-F238E27FC236}">
                <a16:creationId xmlns:a16="http://schemas.microsoft.com/office/drawing/2014/main" id="{42125736-10B1-4256-9131-2A103560D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>
            <a:extLst>
              <a:ext uri="{FF2B5EF4-FFF2-40B4-BE49-F238E27FC236}">
                <a16:creationId xmlns:a16="http://schemas.microsoft.com/office/drawing/2014/main" id="{D40CA5C9-769C-47FA-841E-76A4B95641F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5619" name="Rectangle 3">
            <a:extLst>
              <a:ext uri="{FF2B5EF4-FFF2-40B4-BE49-F238E27FC236}">
                <a16:creationId xmlns:a16="http://schemas.microsoft.com/office/drawing/2014/main" id="{81618CB5-A767-4577-868D-04F0FEEC3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>
            <a:extLst>
              <a:ext uri="{FF2B5EF4-FFF2-40B4-BE49-F238E27FC236}">
                <a16:creationId xmlns:a16="http://schemas.microsoft.com/office/drawing/2014/main" id="{F9E8C9A1-1D4C-4562-9D78-EC6DE7B5D8A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7667" name="Rectangle 3">
            <a:extLst>
              <a:ext uri="{FF2B5EF4-FFF2-40B4-BE49-F238E27FC236}">
                <a16:creationId xmlns:a16="http://schemas.microsoft.com/office/drawing/2014/main" id="{A194FEE1-E244-4FC9-A5EF-4D5B41519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>
            <a:extLst>
              <a:ext uri="{FF2B5EF4-FFF2-40B4-BE49-F238E27FC236}">
                <a16:creationId xmlns:a16="http://schemas.microsoft.com/office/drawing/2014/main" id="{CE4AEBD7-C9A1-4EAB-A39D-3C905A765C3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9715" name="Rectangle 3">
            <a:extLst>
              <a:ext uri="{FF2B5EF4-FFF2-40B4-BE49-F238E27FC236}">
                <a16:creationId xmlns:a16="http://schemas.microsoft.com/office/drawing/2014/main" id="{4973356E-BDF1-4CF7-A345-615FC6944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>
            <a:extLst>
              <a:ext uri="{FF2B5EF4-FFF2-40B4-BE49-F238E27FC236}">
                <a16:creationId xmlns:a16="http://schemas.microsoft.com/office/drawing/2014/main" id="{E5B36A80-7A7C-4FFA-897D-F9224A360ED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3EC790CA-23FE-460B-8379-E9651445F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B7EDE2AA-CF49-459C-B73B-B6FD99FF61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821EECF1-C6D3-4AC6-B3BE-96AE2E2ED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>
            <a:extLst>
              <a:ext uri="{FF2B5EF4-FFF2-40B4-BE49-F238E27FC236}">
                <a16:creationId xmlns:a16="http://schemas.microsoft.com/office/drawing/2014/main" id="{8A7618D8-E165-4418-9FF2-D51AF286E6F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05859" name="Rectangle 3">
            <a:extLst>
              <a:ext uri="{FF2B5EF4-FFF2-40B4-BE49-F238E27FC236}">
                <a16:creationId xmlns:a16="http://schemas.microsoft.com/office/drawing/2014/main" id="{C2D769D3-9BF9-4ACB-A8B3-A3B17EF293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>
            <a:extLst>
              <a:ext uri="{FF2B5EF4-FFF2-40B4-BE49-F238E27FC236}">
                <a16:creationId xmlns:a16="http://schemas.microsoft.com/office/drawing/2014/main" id="{725114B4-D1E6-444E-B19A-D70FB17AE62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07907" name="Rectangle 3">
            <a:extLst>
              <a:ext uri="{FF2B5EF4-FFF2-40B4-BE49-F238E27FC236}">
                <a16:creationId xmlns:a16="http://schemas.microsoft.com/office/drawing/2014/main" id="{5D09D4F0-2EDB-4C57-B092-B5E836126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>
            <a:extLst>
              <a:ext uri="{FF2B5EF4-FFF2-40B4-BE49-F238E27FC236}">
                <a16:creationId xmlns:a16="http://schemas.microsoft.com/office/drawing/2014/main" id="{7174A79A-F47D-4716-BDA4-C778253F3E7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18147" name="Rectangle 3">
            <a:extLst>
              <a:ext uri="{FF2B5EF4-FFF2-40B4-BE49-F238E27FC236}">
                <a16:creationId xmlns:a16="http://schemas.microsoft.com/office/drawing/2014/main" id="{49826C9A-9F89-46DC-B734-56A430A51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>
            <a:extLst>
              <a:ext uri="{FF2B5EF4-FFF2-40B4-BE49-F238E27FC236}">
                <a16:creationId xmlns:a16="http://schemas.microsoft.com/office/drawing/2014/main" id="{40A74123-DB0F-48E9-9054-D08782F0699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DB88A696-6947-4483-8042-F137CFB59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>
            <a:extLst>
              <a:ext uri="{FF2B5EF4-FFF2-40B4-BE49-F238E27FC236}">
                <a16:creationId xmlns:a16="http://schemas.microsoft.com/office/drawing/2014/main" id="{14376CC6-5BF4-4F00-A812-6C97B771322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0195" name="Rectangle 3">
            <a:extLst>
              <a:ext uri="{FF2B5EF4-FFF2-40B4-BE49-F238E27FC236}">
                <a16:creationId xmlns:a16="http://schemas.microsoft.com/office/drawing/2014/main" id="{19EADA91-B002-4261-A93F-77C84CDB2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>
            <a:extLst>
              <a:ext uri="{FF2B5EF4-FFF2-40B4-BE49-F238E27FC236}">
                <a16:creationId xmlns:a16="http://schemas.microsoft.com/office/drawing/2014/main" id="{F5ADBC75-1DF8-48CF-B6C6-1C19BADA21A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2243" name="Rectangle 3">
            <a:extLst>
              <a:ext uri="{FF2B5EF4-FFF2-40B4-BE49-F238E27FC236}">
                <a16:creationId xmlns:a16="http://schemas.microsoft.com/office/drawing/2014/main" id="{6013B81D-9390-469C-BB3F-6F12B45CF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>
            <a:extLst>
              <a:ext uri="{FF2B5EF4-FFF2-40B4-BE49-F238E27FC236}">
                <a16:creationId xmlns:a16="http://schemas.microsoft.com/office/drawing/2014/main" id="{48CA1C22-A2AD-426E-9BA1-FE54B7B241E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09955" name="Rectangle 3">
            <a:extLst>
              <a:ext uri="{FF2B5EF4-FFF2-40B4-BE49-F238E27FC236}">
                <a16:creationId xmlns:a16="http://schemas.microsoft.com/office/drawing/2014/main" id="{2469E5FC-21A4-4CC8-9F12-BA2906B79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>
            <a:extLst>
              <a:ext uri="{FF2B5EF4-FFF2-40B4-BE49-F238E27FC236}">
                <a16:creationId xmlns:a16="http://schemas.microsoft.com/office/drawing/2014/main" id="{AED4771A-72CF-4472-AD71-9CBAAD57AC9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B333B1A9-2DFD-4462-885F-A20E3AD7D9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>
            <a:extLst>
              <a:ext uri="{FF2B5EF4-FFF2-40B4-BE49-F238E27FC236}">
                <a16:creationId xmlns:a16="http://schemas.microsoft.com/office/drawing/2014/main" id="{B7129540-C278-4023-95AC-B3EBEB27C79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14051" name="Rectangle 3">
            <a:extLst>
              <a:ext uri="{FF2B5EF4-FFF2-40B4-BE49-F238E27FC236}">
                <a16:creationId xmlns:a16="http://schemas.microsoft.com/office/drawing/2014/main" id="{C58B1560-E232-4C07-A732-A36D5E205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>
            <a:extLst>
              <a:ext uri="{FF2B5EF4-FFF2-40B4-BE49-F238E27FC236}">
                <a16:creationId xmlns:a16="http://schemas.microsoft.com/office/drawing/2014/main" id="{7801DCB6-D9F2-44ED-A7F1-39FCD2E7FD8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24291" name="Rectangle 3">
            <a:extLst>
              <a:ext uri="{FF2B5EF4-FFF2-40B4-BE49-F238E27FC236}">
                <a16:creationId xmlns:a16="http://schemas.microsoft.com/office/drawing/2014/main" id="{CF205EB6-0A52-4C70-A4CD-351E17990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>
            <a:extLst>
              <a:ext uri="{FF2B5EF4-FFF2-40B4-BE49-F238E27FC236}">
                <a16:creationId xmlns:a16="http://schemas.microsoft.com/office/drawing/2014/main" id="{D7B124EC-2B9C-474C-A6B3-3AA5395D8E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68995" name="Rectangle 3">
            <a:extLst>
              <a:ext uri="{FF2B5EF4-FFF2-40B4-BE49-F238E27FC236}">
                <a16:creationId xmlns:a16="http://schemas.microsoft.com/office/drawing/2014/main" id="{4BAB64E4-40F6-49EA-97C9-5A4C2B18D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>
            <a:extLst>
              <a:ext uri="{FF2B5EF4-FFF2-40B4-BE49-F238E27FC236}">
                <a16:creationId xmlns:a16="http://schemas.microsoft.com/office/drawing/2014/main" id="{1AD372A8-1F31-4AA4-98FB-F848E229E0A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70019" name="Rectangle 3">
            <a:extLst>
              <a:ext uri="{FF2B5EF4-FFF2-40B4-BE49-F238E27FC236}">
                <a16:creationId xmlns:a16="http://schemas.microsoft.com/office/drawing/2014/main" id="{5EE96155-9CBF-4CC2-998E-B4FB8DC37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>
            <a:extLst>
              <a:ext uri="{FF2B5EF4-FFF2-40B4-BE49-F238E27FC236}">
                <a16:creationId xmlns:a16="http://schemas.microsoft.com/office/drawing/2014/main" id="{5A8066CE-CD9A-473B-AD4F-A1DFD65A24E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71043" name="Rectangle 3">
            <a:extLst>
              <a:ext uri="{FF2B5EF4-FFF2-40B4-BE49-F238E27FC236}">
                <a16:creationId xmlns:a16="http://schemas.microsoft.com/office/drawing/2014/main" id="{909DE4A5-72E3-47E3-8134-0B7F52105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>
            <a:extLst>
              <a:ext uri="{FF2B5EF4-FFF2-40B4-BE49-F238E27FC236}">
                <a16:creationId xmlns:a16="http://schemas.microsoft.com/office/drawing/2014/main" id="{AECCF1F0-7CE9-41DB-B9D1-8CE4FEEC79D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72067" name="Rectangle 3">
            <a:extLst>
              <a:ext uri="{FF2B5EF4-FFF2-40B4-BE49-F238E27FC236}">
                <a16:creationId xmlns:a16="http://schemas.microsoft.com/office/drawing/2014/main" id="{AEB0DE17-D007-47E9-BCCC-6C7E5EDF1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>
            <a:extLst>
              <a:ext uri="{FF2B5EF4-FFF2-40B4-BE49-F238E27FC236}">
                <a16:creationId xmlns:a16="http://schemas.microsoft.com/office/drawing/2014/main" id="{0FBDD7AA-396F-4FE7-AD39-25D037D1A5F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73091" name="Rectangle 3">
            <a:extLst>
              <a:ext uri="{FF2B5EF4-FFF2-40B4-BE49-F238E27FC236}">
                <a16:creationId xmlns:a16="http://schemas.microsoft.com/office/drawing/2014/main" id="{6D621DCF-63F4-4952-BA3C-3D6A3303F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>
            <a:extLst>
              <a:ext uri="{FF2B5EF4-FFF2-40B4-BE49-F238E27FC236}">
                <a16:creationId xmlns:a16="http://schemas.microsoft.com/office/drawing/2014/main" id="{FF7500A5-D712-4455-AE1F-E5BB5218A7B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74115" name="Rectangle 3">
            <a:extLst>
              <a:ext uri="{FF2B5EF4-FFF2-40B4-BE49-F238E27FC236}">
                <a16:creationId xmlns:a16="http://schemas.microsoft.com/office/drawing/2014/main" id="{02D1F4AC-A5E5-483C-8516-6225B0B4D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>
            <a:extLst>
              <a:ext uri="{FF2B5EF4-FFF2-40B4-BE49-F238E27FC236}">
                <a16:creationId xmlns:a16="http://schemas.microsoft.com/office/drawing/2014/main" id="{783D6CDC-7004-42A9-A090-355E817E856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75139" name="Rectangle 3">
            <a:extLst>
              <a:ext uri="{FF2B5EF4-FFF2-40B4-BE49-F238E27FC236}">
                <a16:creationId xmlns:a16="http://schemas.microsoft.com/office/drawing/2014/main" id="{ED287C16-13B5-4382-A08A-A5816AE42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1/4/2023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22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1/4/2023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038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1/4/2023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5093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1/4/2023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835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1/4/2023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222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>
            <a:extLst>
              <a:ext uri="{FF2B5EF4-FFF2-40B4-BE49-F238E27FC236}">
                <a16:creationId xmlns:a16="http://schemas.microsoft.com/office/drawing/2014/main" id="{D58F3A2D-0F0D-4E2F-9FA4-8F0EC3706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3E40FA3-E608-479E-A126-6DE8AD614CF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E3D2BF47-D4A6-41F4-A3C3-9D3DED0EEE8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0C676CC8-1217-4E87-878A-0D40DE74921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B705C74E-CA37-46B8-877F-F3F8B9B9315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6FC4EB68-0F2C-4162-8B59-3D9DC4B3CA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83F699E-2F29-4F40-B20E-3B39C85F0ED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7176" name="Group 8">
            <a:extLst>
              <a:ext uri="{FF2B5EF4-FFF2-40B4-BE49-F238E27FC236}">
                <a16:creationId xmlns:a16="http://schemas.microsoft.com/office/drawing/2014/main" id="{E3E6E867-CE3F-4CBD-B0FA-C7412A5F9EAC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7177" name="Oval 9">
              <a:extLst>
                <a:ext uri="{FF2B5EF4-FFF2-40B4-BE49-F238E27FC236}">
                  <a16:creationId xmlns:a16="http://schemas.microsoft.com/office/drawing/2014/main" id="{50E0F8CA-D519-45B7-8915-2EDE3A6A8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Oval 10">
              <a:extLst>
                <a:ext uri="{FF2B5EF4-FFF2-40B4-BE49-F238E27FC236}">
                  <a16:creationId xmlns:a16="http://schemas.microsoft.com/office/drawing/2014/main" id="{5C3A1C3F-A96A-4BDF-8171-3678B17DD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Oval 11">
              <a:extLst>
                <a:ext uri="{FF2B5EF4-FFF2-40B4-BE49-F238E27FC236}">
                  <a16:creationId xmlns:a16="http://schemas.microsoft.com/office/drawing/2014/main" id="{39F3D06C-994E-47E2-B47B-8F5349400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Oval 12">
              <a:extLst>
                <a:ext uri="{FF2B5EF4-FFF2-40B4-BE49-F238E27FC236}">
                  <a16:creationId xmlns:a16="http://schemas.microsoft.com/office/drawing/2014/main" id="{089DB8B4-E9D8-4051-B2DD-4469B3D32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Oval 13">
              <a:extLst>
                <a:ext uri="{FF2B5EF4-FFF2-40B4-BE49-F238E27FC236}">
                  <a16:creationId xmlns:a16="http://schemas.microsoft.com/office/drawing/2014/main" id="{A7587BBF-2B29-4B15-8F42-5E003D3F9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Oval 14">
              <a:extLst>
                <a:ext uri="{FF2B5EF4-FFF2-40B4-BE49-F238E27FC236}">
                  <a16:creationId xmlns:a16="http://schemas.microsoft.com/office/drawing/2014/main" id="{79405C87-D080-4C1F-A2D5-E0D647BC7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Oval 15">
              <a:extLst>
                <a:ext uri="{FF2B5EF4-FFF2-40B4-BE49-F238E27FC236}">
                  <a16:creationId xmlns:a16="http://schemas.microsoft.com/office/drawing/2014/main" id="{3CBEB410-BC6F-44D4-9830-538C72E17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Oval 16">
              <a:extLst>
                <a:ext uri="{FF2B5EF4-FFF2-40B4-BE49-F238E27FC236}">
                  <a16:creationId xmlns:a16="http://schemas.microsoft.com/office/drawing/2014/main" id="{2F296D52-E9F1-42A6-A5C4-6DBC33BD0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Oval 17">
              <a:extLst>
                <a:ext uri="{FF2B5EF4-FFF2-40B4-BE49-F238E27FC236}">
                  <a16:creationId xmlns:a16="http://schemas.microsoft.com/office/drawing/2014/main" id="{3D9EE3FA-0942-437F-94ED-07A14B752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Oval 18">
              <a:extLst>
                <a:ext uri="{FF2B5EF4-FFF2-40B4-BE49-F238E27FC236}">
                  <a16:creationId xmlns:a16="http://schemas.microsoft.com/office/drawing/2014/main" id="{47812D49-A571-4D88-9CD4-2A60EB8F5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Oval 19">
              <a:extLst>
                <a:ext uri="{FF2B5EF4-FFF2-40B4-BE49-F238E27FC236}">
                  <a16:creationId xmlns:a16="http://schemas.microsoft.com/office/drawing/2014/main" id="{ECEEF074-1910-4A44-A8FE-8C9BDC106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Oval 20">
              <a:extLst>
                <a:ext uri="{FF2B5EF4-FFF2-40B4-BE49-F238E27FC236}">
                  <a16:creationId xmlns:a16="http://schemas.microsoft.com/office/drawing/2014/main" id="{CD58062B-EABC-438A-9EB2-B5B53C702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Oval 21">
              <a:extLst>
                <a:ext uri="{FF2B5EF4-FFF2-40B4-BE49-F238E27FC236}">
                  <a16:creationId xmlns:a16="http://schemas.microsoft.com/office/drawing/2014/main" id="{B1986C67-B6DA-4B95-8495-49BBF84D5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Oval 22">
              <a:extLst>
                <a:ext uri="{FF2B5EF4-FFF2-40B4-BE49-F238E27FC236}">
                  <a16:creationId xmlns:a16="http://schemas.microsoft.com/office/drawing/2014/main" id="{0749917B-A8F8-4AAE-B66B-2DA39D35D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Oval 23">
              <a:extLst>
                <a:ext uri="{FF2B5EF4-FFF2-40B4-BE49-F238E27FC236}">
                  <a16:creationId xmlns:a16="http://schemas.microsoft.com/office/drawing/2014/main" id="{2F393E92-1DBC-4DD4-8E54-22D865066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Oval 24">
              <a:extLst>
                <a:ext uri="{FF2B5EF4-FFF2-40B4-BE49-F238E27FC236}">
                  <a16:creationId xmlns:a16="http://schemas.microsoft.com/office/drawing/2014/main" id="{22F810B6-2B46-4B9E-BD83-F1C7B36FF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Oval 25">
              <a:extLst>
                <a:ext uri="{FF2B5EF4-FFF2-40B4-BE49-F238E27FC236}">
                  <a16:creationId xmlns:a16="http://schemas.microsoft.com/office/drawing/2014/main" id="{99109295-E280-47CD-AD37-242A451A5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Oval 26">
              <a:extLst>
                <a:ext uri="{FF2B5EF4-FFF2-40B4-BE49-F238E27FC236}">
                  <a16:creationId xmlns:a16="http://schemas.microsoft.com/office/drawing/2014/main" id="{3D2E63A1-38C5-4585-B7AB-2A90D4D94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Oval 27">
              <a:extLst>
                <a:ext uri="{FF2B5EF4-FFF2-40B4-BE49-F238E27FC236}">
                  <a16:creationId xmlns:a16="http://schemas.microsoft.com/office/drawing/2014/main" id="{1E06DBF4-F0D7-4D7F-B2EE-FC03E4754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Oval 28">
              <a:extLst>
                <a:ext uri="{FF2B5EF4-FFF2-40B4-BE49-F238E27FC236}">
                  <a16:creationId xmlns:a16="http://schemas.microsoft.com/office/drawing/2014/main" id="{41DC1871-4290-4E88-863C-0BEDA2A9D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Oval 29">
              <a:extLst>
                <a:ext uri="{FF2B5EF4-FFF2-40B4-BE49-F238E27FC236}">
                  <a16:creationId xmlns:a16="http://schemas.microsoft.com/office/drawing/2014/main" id="{57A7C677-B714-454B-A5C4-E53804CEB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Oval 30">
              <a:extLst>
                <a:ext uri="{FF2B5EF4-FFF2-40B4-BE49-F238E27FC236}">
                  <a16:creationId xmlns:a16="http://schemas.microsoft.com/office/drawing/2014/main" id="{2E64C0D5-D2BE-4110-B125-B9A93E8EE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Oval 31">
              <a:extLst>
                <a:ext uri="{FF2B5EF4-FFF2-40B4-BE49-F238E27FC236}">
                  <a16:creationId xmlns:a16="http://schemas.microsoft.com/office/drawing/2014/main" id="{712BF8DB-5AE0-4595-82C3-A2C176624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Oval 32">
              <a:extLst>
                <a:ext uri="{FF2B5EF4-FFF2-40B4-BE49-F238E27FC236}">
                  <a16:creationId xmlns:a16="http://schemas.microsoft.com/office/drawing/2014/main" id="{D3B41EBC-09D6-43C7-AD9C-A751D9D2E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Oval 33">
              <a:extLst>
                <a:ext uri="{FF2B5EF4-FFF2-40B4-BE49-F238E27FC236}">
                  <a16:creationId xmlns:a16="http://schemas.microsoft.com/office/drawing/2014/main" id="{DB5BD2B5-F436-40AF-8E99-611823F4B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Oval 34">
              <a:extLst>
                <a:ext uri="{FF2B5EF4-FFF2-40B4-BE49-F238E27FC236}">
                  <a16:creationId xmlns:a16="http://schemas.microsoft.com/office/drawing/2014/main" id="{CBC3C551-8A63-406D-BC69-9404144E1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Oval 35">
              <a:extLst>
                <a:ext uri="{FF2B5EF4-FFF2-40B4-BE49-F238E27FC236}">
                  <a16:creationId xmlns:a16="http://schemas.microsoft.com/office/drawing/2014/main" id="{41868599-D88A-4917-838D-8E6255958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Oval 36">
              <a:extLst>
                <a:ext uri="{FF2B5EF4-FFF2-40B4-BE49-F238E27FC236}">
                  <a16:creationId xmlns:a16="http://schemas.microsoft.com/office/drawing/2014/main" id="{D702756C-F365-4C68-8E6F-D58B00DD9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Oval 37">
              <a:extLst>
                <a:ext uri="{FF2B5EF4-FFF2-40B4-BE49-F238E27FC236}">
                  <a16:creationId xmlns:a16="http://schemas.microsoft.com/office/drawing/2014/main" id="{82DEE692-6E73-45DB-9DE1-D7F699FE8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6" name="Oval 38">
              <a:extLst>
                <a:ext uri="{FF2B5EF4-FFF2-40B4-BE49-F238E27FC236}">
                  <a16:creationId xmlns:a16="http://schemas.microsoft.com/office/drawing/2014/main" id="{D132C2FB-8320-4E80-8D1C-8D412C9AE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7" name="Oval 39">
              <a:extLst>
                <a:ext uri="{FF2B5EF4-FFF2-40B4-BE49-F238E27FC236}">
                  <a16:creationId xmlns:a16="http://schemas.microsoft.com/office/drawing/2014/main" id="{C6F440DC-2C7A-49BA-B7B8-B777DA0E1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08" name="Line 40">
            <a:extLst>
              <a:ext uri="{FF2B5EF4-FFF2-40B4-BE49-F238E27FC236}">
                <a16:creationId xmlns:a16="http://schemas.microsoft.com/office/drawing/2014/main" id="{0E246621-2876-466F-883E-DC9D479A7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64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258D-9DBE-49DF-B627-FA2BE5DD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C12E-162D-4266-9399-CB83BC336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95B38-F222-4C1F-B772-0F4E94AE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F10CE-3238-4D58-B175-1B8A5FE7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4F71E-4F96-466A-B388-457D4434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68ACC67-D1A2-4357-BCCC-29C09CE291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393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0F23-ECFB-4F1F-8BFB-A6DB7A8E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47723-2CEB-46B2-B33F-40AE608D7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BB7AE-B286-416D-816E-9BD2D8624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EE936-E603-4950-9E5B-0A9CBB86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9C05F-7557-40EF-9694-46DBF46D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80BD1-C369-48C3-A2B7-61766261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7F6F7AB-09E6-47B4-A5A3-5A2283592A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835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7EC2-F873-468E-A208-E71189B3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EAB90-236E-4F6C-8D7A-368634C6E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5BA73-B9FB-4F7A-8D92-5000A951A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7466C-B326-4DEE-999D-F6CF9D856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6CFD6-A536-4BBA-A1E2-700114DDD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DFAED-69EC-4678-ABCA-38563756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310AD-28E4-406C-8B69-8AD4E29D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A36EC-2229-4FC6-8B59-4963E5F0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E4DCFB-D7FC-4A65-B05B-4967FE3FFC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051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BC13-14C9-4C0D-9F32-CE67F863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5AEE1-43F7-42DD-89F0-9DD435BC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775BC-7B58-427F-818E-C70515EB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1647-54F6-4989-BAF6-2B2EFDD7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D25BB79-59A6-4130-8425-6E681895B8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47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9DBF2-6B28-46B0-92F6-5B69196F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CF159-AAD6-4FF0-B19D-16CFA6E4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B769F-CD5F-4FDD-A6EC-A477FB2D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3AE1BE2-C400-4FD1-A302-F23360F530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82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4FD7-9ECE-4246-989C-CE458D922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518B3-E0BC-4B3C-9346-5431289D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9C4B4-CE0D-4D4F-8D59-BFE2D0C7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56D66-7CA4-4CF4-BB44-9E6D8D96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53F0F-F66C-4D60-92C9-64FF502A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96A8AEC-9691-4DDC-8B4C-75D4FBEA12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323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1FE8-9E10-44E7-BE6F-DB2AB7A5C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D1CD2-5CF1-4052-BC06-26377DF66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40E5F-C833-40B0-814A-223B440C1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E060B-D0EA-4BA1-9DC6-68A6E729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54D24-5B7C-420E-86FE-488EAB55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EB7C9-1343-4020-A9E5-CA41160A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563BFEE-F306-4BFF-927C-A043AE77A0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4699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A3AA-28CB-48ED-AE0D-038DAC0D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A5292-3623-48F1-A9F6-2C5E9B646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68BF2-EAD2-4F54-A84C-08BC26F26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AC1DE-C87D-4AC7-9A8B-2127B978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89BD1-474A-4C02-BC29-B3EC90BA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14A32-3134-4654-9C0C-AFCC36D2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D73EE8-2C39-4D58-ABBB-3231BB960D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09043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29D4-2E8A-437E-A892-197DE252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0A7E3-821F-4A66-B100-387723143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0B616-3346-4984-AE7C-0A12A0C4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735F5-4ADA-4599-A972-43271C3B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AEF36-21AD-4C8B-8CFA-CCAEC4BA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803A4D-F49F-413B-A6E8-2E88A18986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06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7022D-4102-440A-AC70-1B05A6138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7D31F-26A0-4805-AE9C-C84D7EE5B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D2821-98A7-4BCA-ABEC-7EEC52E3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6B517-FCA2-4B47-8F8B-585B858A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236AC-22F3-4988-80B1-98673811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DD75951-63E1-4918-B021-DA7BCC5A31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8708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0617" y="2461965"/>
            <a:ext cx="778276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92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0604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3997" y="435684"/>
            <a:ext cx="6896004" cy="390748"/>
          </a:xfrm>
        </p:spPr>
        <p:txBody>
          <a:bodyPr lIns="0" tIns="0" rIns="0" bIns="0"/>
          <a:lstStyle>
            <a:lvl1pPr>
              <a:defRPr sz="2539" b="0" i="0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049" y="1573306"/>
            <a:ext cx="8231902" cy="355803"/>
          </a:xfrm>
        </p:spPr>
        <p:txBody>
          <a:bodyPr lIns="0" tIns="0" rIns="0" bIns="0"/>
          <a:lstStyle>
            <a:lvl1pPr>
              <a:defRPr sz="2312" b="0" i="0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48862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3997" y="435684"/>
            <a:ext cx="6896004" cy="390748"/>
          </a:xfrm>
        </p:spPr>
        <p:txBody>
          <a:bodyPr lIns="0" tIns="0" rIns="0" bIns="0"/>
          <a:lstStyle>
            <a:lvl1pPr>
              <a:defRPr sz="2539" b="0" i="0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92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92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0636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3997" y="435684"/>
            <a:ext cx="6896004" cy="390748"/>
          </a:xfrm>
        </p:spPr>
        <p:txBody>
          <a:bodyPr lIns="0" tIns="0" rIns="0" bIns="0"/>
          <a:lstStyle>
            <a:lvl1pPr>
              <a:defRPr sz="2539" b="0" i="0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552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9068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13258" y="503688"/>
            <a:ext cx="371748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34664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5684" y="368833"/>
            <a:ext cx="8252632" cy="390748"/>
          </a:xfrm>
        </p:spPr>
        <p:txBody>
          <a:bodyPr lIns="0" tIns="0" rIns="0" bIns="0"/>
          <a:lstStyle>
            <a:lvl1pPr>
              <a:defRPr sz="2539" b="1" i="0">
                <a:solidFill>
                  <a:schemeClr val="hlink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4879" y="1572152"/>
            <a:ext cx="8014243" cy="418576"/>
          </a:xfrm>
        </p:spPr>
        <p:txBody>
          <a:bodyPr lIns="0" tIns="0" rIns="0" bIns="0"/>
          <a:lstStyle>
            <a:lvl1pPr>
              <a:defRPr sz="2720" b="0" i="0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62154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5684" y="368833"/>
            <a:ext cx="8252632" cy="390748"/>
          </a:xfrm>
        </p:spPr>
        <p:txBody>
          <a:bodyPr lIns="0" tIns="0" rIns="0" bIns="0"/>
          <a:lstStyle>
            <a:lvl1pPr>
              <a:defRPr sz="2539" b="1" i="0">
                <a:solidFill>
                  <a:schemeClr val="hlink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01707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5684" y="368833"/>
            <a:ext cx="8252632" cy="390748"/>
          </a:xfrm>
        </p:spPr>
        <p:txBody>
          <a:bodyPr lIns="0" tIns="0" rIns="0" bIns="0"/>
          <a:lstStyle>
            <a:lvl1pPr>
              <a:defRPr sz="2539" b="1" i="0">
                <a:solidFill>
                  <a:schemeClr val="hlink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9845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62099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Line 2">
            <a:extLst>
              <a:ext uri="{FF2B5EF4-FFF2-40B4-BE49-F238E27FC236}">
                <a16:creationId xmlns:a16="http://schemas.microsoft.com/office/drawing/2014/main" id="{843EB9CF-4D49-4611-8E59-9EA46544B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6707" name="Rectangle 3">
            <a:extLst>
              <a:ext uri="{FF2B5EF4-FFF2-40B4-BE49-F238E27FC236}">
                <a16:creationId xmlns:a16="http://schemas.microsoft.com/office/drawing/2014/main" id="{6652E79F-2BEA-4837-8C3A-FCA7E04E2EC6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56708" name="Text Box 4">
            <a:extLst>
              <a:ext uri="{FF2B5EF4-FFF2-40B4-BE49-F238E27FC236}">
                <a16:creationId xmlns:a16="http://schemas.microsoft.com/office/drawing/2014/main" id="{F13616A0-0765-48CE-BD12-EC90BE565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914400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/>
              <a:t>Robert Sedgewick and Kevin Wayne   •   Copyright © 2005   •   http://www.Princeton.EDU/~cos226</a:t>
            </a:r>
          </a:p>
        </p:txBody>
      </p:sp>
      <p:sp>
        <p:nvSpPr>
          <p:cNvPr id="456709" name="Rectangle 5">
            <a:extLst>
              <a:ext uri="{FF2B5EF4-FFF2-40B4-BE49-F238E27FC236}">
                <a16:creationId xmlns:a16="http://schemas.microsoft.com/office/drawing/2014/main" id="{0D10E004-94BC-4D9B-8ED9-0DD4626C2A1D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348933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30B0-6485-4406-807B-4947A2FA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BB2C-110F-42C2-864C-6E8967C5F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77CA3-B381-416F-BEF3-2B2ED2BAC3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36D0A5-E1B6-4E18-8FE8-066AF9FA8E58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198817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7E2B-8C0F-4860-9575-EE897CA0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104FD-8BFD-4303-8C25-0B5015E52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1B474-018B-4C0C-BDB2-24ABF3D4C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C7BE0E-7A39-48F1-824B-FB121F632B96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0633660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CEA9-DCF0-411A-9A1E-2B6D08BC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DAADB-E5F6-4211-AD23-B18DA2AAD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4B84E-0F08-4893-8F57-0D0986437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57122-91D1-4557-A252-DC60735FBA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307ACD-66D2-4D87-A7CA-F0078BF20E3B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6537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1/4/2023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40081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0D54-ABEB-46AE-BDBA-5B46CDB0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6E7C6-4E30-4492-965D-EBB067858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9DAA4-DD6F-4324-9E34-D9F6DEFBE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1E34F-D146-4F7C-BE1D-62CF54982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084DE-ED71-4A93-912A-29F75A9BA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FA75B-AF86-44B1-A068-190AD43B3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BFAF20-6D61-4E1E-8FDD-B1B33956CB45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1200695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195C-FE4E-4D8F-B575-E0465682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C3A511-F425-413D-BAAD-283B39FBE8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5507E3-B4F9-4040-85F4-C1511008DA09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0858565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06ED64-8398-491C-99FA-BE4F6CC39A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833EF5-8AFF-4FF5-BF91-78FEC0890474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160062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8D95-3EC8-45C4-92C8-7C3F1808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17EEB-E0A7-4007-92D7-184F25657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1A5DF-B639-4D85-8BE9-B3329286B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80B58-9079-4088-8D30-38EE6A9C66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ACAD73-30E9-488E-B98A-87B508184AB8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1269870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F926-5B5F-4B4C-9195-B437FBDD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9E26C-3880-4535-8127-ED135D99B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11D71-DE36-4D7D-9254-BD29A26D4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4EF30-31AF-48EC-A98A-094F403159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1115AB-C8B6-4346-9975-645EF5D153E3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058262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1D0E-B9E3-4519-9732-89F9867E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0B3BA-A001-48E1-8CBF-D9AE64F04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C4C93-BA15-45FD-9D64-1FEB62D266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C91485-B150-40A2-BD82-33DB0B344C0F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320325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32806-52E9-4692-96C7-61CB76245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431AF-504B-4E9E-A959-0D73190A4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0C44E-82DD-444C-A6F7-10604B9237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A28497-99E4-4F40-8B3A-4DBF8E360EAC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8226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1/4/2023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210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1/4/2023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05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1/4/2023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164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1/4/2023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17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AD23E-43D6-4959-AB1E-69455C3165D3}" type="datetimeFigureOut">
              <a:rPr lang="en-US" smtClean="0"/>
              <a:pPr/>
              <a:t>1/4/2023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648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622" y="1435608"/>
            <a:ext cx="331241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1928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AD23E-43D6-4959-AB1E-69455C3165D3}" type="datetimeFigureOut">
              <a:rPr lang="en-US" smtClean="0"/>
              <a:pPr/>
              <a:t>1/4/2023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98719-2A67-4333-84DF-64C502DF132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688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C4431C6E-EDF7-4810-A680-79C1C614F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1355" y="122238"/>
            <a:ext cx="8607668" cy="915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1C466925-33D2-470A-BE1E-C5BFFFB8E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81355" y="1160586"/>
            <a:ext cx="8607668" cy="5575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046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7" r:id="rId3"/>
    <p:sldLayoutId id="2147483768" r:id="rId4"/>
    <p:sldLayoutId id="2147483769" r:id="rId5"/>
    <p:sldLayoutId id="2147483770" r:id="rId6"/>
    <p:sldLayoutId id="2147483766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3997" y="435684"/>
            <a:ext cx="689600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049" y="1573306"/>
            <a:ext cx="8231902" cy="392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568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5684" y="368833"/>
            <a:ext cx="825263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hlink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4879" y="1572152"/>
            <a:ext cx="8014243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191919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355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589">
        <a:defRPr>
          <a:latin typeface="+mn-lt"/>
          <a:ea typeface="+mn-ea"/>
          <a:cs typeface="+mn-cs"/>
        </a:defRPr>
      </a:lvl2pPr>
      <a:lvl3pPr marL="829178">
        <a:defRPr>
          <a:latin typeface="+mn-lt"/>
          <a:ea typeface="+mn-ea"/>
          <a:cs typeface="+mn-cs"/>
        </a:defRPr>
      </a:lvl3pPr>
      <a:lvl4pPr marL="1243767">
        <a:defRPr>
          <a:latin typeface="+mn-lt"/>
          <a:ea typeface="+mn-ea"/>
          <a:cs typeface="+mn-cs"/>
        </a:defRPr>
      </a:lvl4pPr>
      <a:lvl5pPr marL="1658356">
        <a:defRPr>
          <a:latin typeface="+mn-lt"/>
          <a:ea typeface="+mn-ea"/>
          <a:cs typeface="+mn-cs"/>
        </a:defRPr>
      </a:lvl5pPr>
      <a:lvl6pPr marL="2072945">
        <a:defRPr>
          <a:latin typeface="+mn-lt"/>
          <a:ea typeface="+mn-ea"/>
          <a:cs typeface="+mn-cs"/>
        </a:defRPr>
      </a:lvl6pPr>
      <a:lvl7pPr marL="2487534">
        <a:defRPr>
          <a:latin typeface="+mn-lt"/>
          <a:ea typeface="+mn-ea"/>
          <a:cs typeface="+mn-cs"/>
        </a:defRPr>
      </a:lvl7pPr>
      <a:lvl8pPr marL="2902123">
        <a:defRPr>
          <a:latin typeface="+mn-lt"/>
          <a:ea typeface="+mn-ea"/>
          <a:cs typeface="+mn-cs"/>
        </a:defRPr>
      </a:lvl8pPr>
      <a:lvl9pPr marL="3316712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>
            <a:extLst>
              <a:ext uri="{FF2B5EF4-FFF2-40B4-BE49-F238E27FC236}">
                <a16:creationId xmlns:a16="http://schemas.microsoft.com/office/drawing/2014/main" id="{3F7F52C3-D50D-42F2-9F56-1D7A01EB5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5683" name="Rectangle 3">
            <a:extLst>
              <a:ext uri="{FF2B5EF4-FFF2-40B4-BE49-F238E27FC236}">
                <a16:creationId xmlns:a16="http://schemas.microsoft.com/office/drawing/2014/main" id="{C258E2CA-28C1-479E-AD98-76DFB9334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5684" name="Rectangle 4">
            <a:extLst>
              <a:ext uri="{FF2B5EF4-FFF2-40B4-BE49-F238E27FC236}">
                <a16:creationId xmlns:a16="http://schemas.microsoft.com/office/drawing/2014/main" id="{7EDA560D-9FB3-4033-9D2C-A4157AF7D8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B8D4B851-66CB-45B7-9D59-BF3C6683806D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47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anose="030F0702030302020204" pitchFamily="66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-110" charset="2"/>
        <a:defRPr kumimoji="1" kern="1200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-110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0" y="466741"/>
            <a:ext cx="8748075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ECEG-5193: Algorithm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97960" y="3303447"/>
            <a:ext cx="8748075" cy="1137793"/>
          </a:xfrm>
        </p:spPr>
        <p:txBody>
          <a:bodyPr>
            <a:normAutofit fontScale="77500" lnSpcReduction="20000"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Algorithms of Graph Problems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7DF478-88B7-41FD-9DAD-CCA9B4DEFCC9}"/>
              </a:ext>
            </a:extLst>
          </p:cNvPr>
          <p:cNvSpPr txBox="1">
            <a:spLocks/>
          </p:cNvSpPr>
          <p:nvPr/>
        </p:nvSpPr>
        <p:spPr>
          <a:xfrm>
            <a:off x="197960" y="5032855"/>
            <a:ext cx="8748075" cy="1137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cap="small" dirty="0">
                <a:solidFill>
                  <a:schemeClr val="bg1">
                    <a:lumMod val="75000"/>
                  </a:schemeClr>
                </a:solidFill>
              </a:rPr>
              <a:t>DAG and Topological sorting</a:t>
            </a:r>
            <a:endParaRPr lang="en-US" sz="3200" b="1" cap="small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007" y="176274"/>
            <a:ext cx="6143985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-5" dirty="0"/>
              <a:t>Some </a:t>
            </a:r>
            <a:r>
              <a:rPr sz="3990" spc="-9" dirty="0"/>
              <a:t>DAG</a:t>
            </a:r>
            <a:r>
              <a:rPr sz="3990" spc="-82" dirty="0"/>
              <a:t> </a:t>
            </a:r>
            <a:r>
              <a:rPr sz="3990" spc="-32" dirty="0"/>
              <a:t>Terminology</a:t>
            </a:r>
            <a:endParaRPr sz="3990" dirty="0"/>
          </a:p>
        </p:txBody>
      </p:sp>
      <p:sp>
        <p:nvSpPr>
          <p:cNvPr id="6" name="object 6"/>
          <p:cNvSpPr txBox="1"/>
          <p:nvPr/>
        </p:nvSpPr>
        <p:spPr>
          <a:xfrm>
            <a:off x="457203" y="1105643"/>
            <a:ext cx="3690236" cy="5576083"/>
          </a:xfrm>
          <a:prstGeom prst="rect">
            <a:avLst/>
          </a:prstGeom>
        </p:spPr>
        <p:txBody>
          <a:bodyPr vert="horz" wrap="square" lIns="0" tIns="34549" rIns="0" bIns="0" rtlCol="0">
            <a:spAutoFit/>
          </a:bodyPr>
          <a:lstStyle/>
          <a:p>
            <a:pPr marL="468716" marR="4607" indent="-457200" algn="just" defTabSz="829178">
              <a:lnSpc>
                <a:spcPct val="150000"/>
              </a:lnSpc>
              <a:spcBef>
                <a:spcPts val="272"/>
              </a:spcBef>
              <a:buFont typeface="Arial" panose="020B0604020202020204" pitchFamily="34" charset="0"/>
              <a:buChar char="•"/>
            </a:pPr>
            <a:r>
              <a:rPr sz="2539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539" b="1" dirty="0">
                <a:solidFill>
                  <a:srgbClr val="0000FF"/>
                </a:solidFill>
                <a:latin typeface="DejaVu Serif"/>
                <a:cs typeface="DejaVu Serif"/>
              </a:rPr>
              <a:t>source </a:t>
            </a:r>
            <a:r>
              <a:rPr sz="2539" dirty="0">
                <a:solidFill>
                  <a:srgbClr val="191919"/>
                </a:solidFill>
                <a:latin typeface="DejaVu Serif"/>
                <a:cs typeface="DejaVu Serif"/>
              </a:rPr>
              <a:t>node in a  DAG is a node with  no incoming edges.</a:t>
            </a:r>
            <a:endParaRPr sz="2539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468716" marR="48369" indent="-457200" defTabSz="829178">
              <a:lnSpc>
                <a:spcPct val="150000"/>
              </a:lnSpc>
              <a:spcBef>
                <a:spcPts val="1229"/>
              </a:spcBef>
              <a:buFont typeface="Arial" panose="020B0604020202020204" pitchFamily="34" charset="0"/>
              <a:buChar char="•"/>
            </a:pPr>
            <a:r>
              <a:rPr sz="2539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539" b="1" dirty="0">
                <a:solidFill>
                  <a:srgbClr val="0000FF"/>
                </a:solidFill>
                <a:latin typeface="DejaVu Serif"/>
                <a:cs typeface="DejaVu Serif"/>
              </a:rPr>
              <a:t>sink </a:t>
            </a:r>
            <a:r>
              <a:rPr sz="2539" dirty="0">
                <a:solidFill>
                  <a:srgbClr val="191919"/>
                </a:solidFill>
                <a:latin typeface="DejaVu Serif"/>
                <a:cs typeface="DejaVu Serif"/>
              </a:rPr>
              <a:t>node in a  DAG is a node with  no outgoing edges.</a:t>
            </a:r>
            <a:endParaRPr sz="2539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468716" marR="223416" indent="-457200" defTabSz="829178">
              <a:lnSpc>
                <a:spcPct val="150000"/>
              </a:lnSpc>
              <a:spcBef>
                <a:spcPts val="1360"/>
              </a:spcBef>
              <a:buFont typeface="Arial" panose="020B0604020202020204" pitchFamily="34" charset="0"/>
              <a:buChar char="•"/>
            </a:pPr>
            <a:r>
              <a:rPr sz="2539" dirty="0">
                <a:solidFill>
                  <a:srgbClr val="191919"/>
                </a:solidFill>
                <a:latin typeface="DejaVu Serif"/>
                <a:cs typeface="DejaVu Serif"/>
              </a:rPr>
              <a:t>DAGs can have  many sources and  sinks.</a:t>
            </a:r>
            <a:endParaRPr sz="2539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49591" y="3318333"/>
            <a:ext cx="830330" cy="830906"/>
          </a:xfrm>
          <a:custGeom>
            <a:avLst/>
            <a:gdLst/>
            <a:ahLst/>
            <a:cxnLst/>
            <a:rect l="l" t="t" r="r" b="b"/>
            <a:pathLst>
              <a:path w="915670" h="916304">
                <a:moveTo>
                  <a:pt x="434093" y="0"/>
                </a:moveTo>
                <a:lnTo>
                  <a:pt x="389281" y="3872"/>
                </a:lnTo>
                <a:lnTo>
                  <a:pt x="345681" y="12008"/>
                </a:lnTo>
                <a:lnTo>
                  <a:pt x="303538" y="24269"/>
                </a:lnTo>
                <a:lnTo>
                  <a:pt x="263096" y="40514"/>
                </a:lnTo>
                <a:lnTo>
                  <a:pt x="224598" y="60605"/>
                </a:lnTo>
                <a:lnTo>
                  <a:pt x="188287" y="84402"/>
                </a:lnTo>
                <a:lnTo>
                  <a:pt x="154408" y="111765"/>
                </a:lnTo>
                <a:lnTo>
                  <a:pt x="123204" y="142555"/>
                </a:lnTo>
                <a:lnTo>
                  <a:pt x="94919" y="176632"/>
                </a:lnTo>
                <a:lnTo>
                  <a:pt x="69796" y="213856"/>
                </a:lnTo>
                <a:lnTo>
                  <a:pt x="48080" y="254089"/>
                </a:lnTo>
                <a:lnTo>
                  <a:pt x="30014" y="297191"/>
                </a:lnTo>
                <a:lnTo>
                  <a:pt x="15841" y="343021"/>
                </a:lnTo>
                <a:lnTo>
                  <a:pt x="5875" y="390010"/>
                </a:lnTo>
                <a:lnTo>
                  <a:pt x="643" y="436518"/>
                </a:lnTo>
                <a:lnTo>
                  <a:pt x="0" y="482299"/>
                </a:lnTo>
                <a:lnTo>
                  <a:pt x="3796" y="527112"/>
                </a:lnTo>
                <a:lnTo>
                  <a:pt x="11887" y="570711"/>
                </a:lnTo>
                <a:lnTo>
                  <a:pt x="24124" y="612854"/>
                </a:lnTo>
                <a:lnTo>
                  <a:pt x="40360" y="653297"/>
                </a:lnTo>
                <a:lnTo>
                  <a:pt x="60450" y="691795"/>
                </a:lnTo>
                <a:lnTo>
                  <a:pt x="84246" y="728106"/>
                </a:lnTo>
                <a:lnTo>
                  <a:pt x="111600" y="761985"/>
                </a:lnTo>
                <a:lnTo>
                  <a:pt x="142366" y="793189"/>
                </a:lnTo>
                <a:lnTo>
                  <a:pt x="176397" y="821474"/>
                </a:lnTo>
                <a:lnTo>
                  <a:pt x="213546" y="846597"/>
                </a:lnTo>
                <a:lnTo>
                  <a:pt x="253666" y="868313"/>
                </a:lnTo>
                <a:lnTo>
                  <a:pt x="296610" y="886379"/>
                </a:lnTo>
                <a:lnTo>
                  <a:pt x="342231" y="900551"/>
                </a:lnTo>
                <a:lnTo>
                  <a:pt x="389220" y="910308"/>
                </a:lnTo>
                <a:lnTo>
                  <a:pt x="435728" y="915382"/>
                </a:lnTo>
                <a:lnTo>
                  <a:pt x="481509" y="915913"/>
                </a:lnTo>
                <a:lnTo>
                  <a:pt x="526322" y="912041"/>
                </a:lnTo>
                <a:lnTo>
                  <a:pt x="569921" y="903905"/>
                </a:lnTo>
                <a:lnTo>
                  <a:pt x="612064" y="891644"/>
                </a:lnTo>
                <a:lnTo>
                  <a:pt x="652507" y="875398"/>
                </a:lnTo>
                <a:lnTo>
                  <a:pt x="691005" y="855308"/>
                </a:lnTo>
                <a:lnTo>
                  <a:pt x="727316" y="831511"/>
                </a:lnTo>
                <a:lnTo>
                  <a:pt x="761195" y="804148"/>
                </a:lnTo>
                <a:lnTo>
                  <a:pt x="792399" y="773358"/>
                </a:lnTo>
                <a:lnTo>
                  <a:pt x="820684" y="739281"/>
                </a:lnTo>
                <a:lnTo>
                  <a:pt x="845806" y="702056"/>
                </a:lnTo>
                <a:lnTo>
                  <a:pt x="867523" y="661824"/>
                </a:lnTo>
                <a:lnTo>
                  <a:pt x="885589" y="618722"/>
                </a:lnTo>
                <a:lnTo>
                  <a:pt x="899761" y="572891"/>
                </a:lnTo>
                <a:lnTo>
                  <a:pt x="909728" y="526126"/>
                </a:lnTo>
                <a:lnTo>
                  <a:pt x="914959" y="479812"/>
                </a:lnTo>
                <a:lnTo>
                  <a:pt x="915603" y="434194"/>
                </a:lnTo>
                <a:lnTo>
                  <a:pt x="911806" y="389515"/>
                </a:lnTo>
                <a:lnTo>
                  <a:pt x="903716" y="346020"/>
                </a:lnTo>
                <a:lnTo>
                  <a:pt x="891479" y="303951"/>
                </a:lnTo>
                <a:lnTo>
                  <a:pt x="875242" y="263554"/>
                </a:lnTo>
                <a:lnTo>
                  <a:pt x="855153" y="225070"/>
                </a:lnTo>
                <a:lnTo>
                  <a:pt x="831357" y="188745"/>
                </a:lnTo>
                <a:lnTo>
                  <a:pt x="804003" y="154821"/>
                </a:lnTo>
                <a:lnTo>
                  <a:pt x="773237" y="123542"/>
                </a:lnTo>
                <a:lnTo>
                  <a:pt x="739206" y="95153"/>
                </a:lnTo>
                <a:lnTo>
                  <a:pt x="702056" y="69897"/>
                </a:lnTo>
                <a:lnTo>
                  <a:pt x="661936" y="48017"/>
                </a:lnTo>
                <a:lnTo>
                  <a:pt x="618992" y="29757"/>
                </a:lnTo>
                <a:lnTo>
                  <a:pt x="573371" y="15361"/>
                </a:lnTo>
                <a:lnTo>
                  <a:pt x="526382" y="5605"/>
                </a:lnTo>
                <a:lnTo>
                  <a:pt x="479875" y="531"/>
                </a:lnTo>
                <a:lnTo>
                  <a:pt x="434093" y="0"/>
                </a:lnTo>
                <a:close/>
              </a:path>
            </a:pathLst>
          </a:custGeom>
          <a:solidFill>
            <a:srgbClr val="3CEA3C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49591" y="3318333"/>
            <a:ext cx="830330" cy="830906"/>
          </a:xfrm>
          <a:custGeom>
            <a:avLst/>
            <a:gdLst/>
            <a:ahLst/>
            <a:cxnLst/>
            <a:rect l="l" t="t" r="r" b="b"/>
            <a:pathLst>
              <a:path w="915670" h="916304">
                <a:moveTo>
                  <a:pt x="573371" y="15361"/>
                </a:moveTo>
                <a:lnTo>
                  <a:pt x="618992" y="29757"/>
                </a:lnTo>
                <a:lnTo>
                  <a:pt x="661936" y="48017"/>
                </a:lnTo>
                <a:lnTo>
                  <a:pt x="702056" y="69897"/>
                </a:lnTo>
                <a:lnTo>
                  <a:pt x="739206" y="95153"/>
                </a:lnTo>
                <a:lnTo>
                  <a:pt x="773237" y="123542"/>
                </a:lnTo>
                <a:lnTo>
                  <a:pt x="804003" y="154821"/>
                </a:lnTo>
                <a:lnTo>
                  <a:pt x="831357" y="188745"/>
                </a:lnTo>
                <a:lnTo>
                  <a:pt x="855153" y="225070"/>
                </a:lnTo>
                <a:lnTo>
                  <a:pt x="875242" y="263554"/>
                </a:lnTo>
                <a:lnTo>
                  <a:pt x="891479" y="303951"/>
                </a:lnTo>
                <a:lnTo>
                  <a:pt x="903716" y="346020"/>
                </a:lnTo>
                <a:lnTo>
                  <a:pt x="911806" y="389515"/>
                </a:lnTo>
                <a:lnTo>
                  <a:pt x="915603" y="434194"/>
                </a:lnTo>
                <a:lnTo>
                  <a:pt x="914959" y="479812"/>
                </a:lnTo>
                <a:lnTo>
                  <a:pt x="909728" y="526126"/>
                </a:lnTo>
                <a:lnTo>
                  <a:pt x="899761" y="572891"/>
                </a:lnTo>
                <a:lnTo>
                  <a:pt x="885589" y="618722"/>
                </a:lnTo>
                <a:lnTo>
                  <a:pt x="867523" y="661824"/>
                </a:lnTo>
                <a:lnTo>
                  <a:pt x="845806" y="702056"/>
                </a:lnTo>
                <a:lnTo>
                  <a:pt x="820684" y="739281"/>
                </a:lnTo>
                <a:lnTo>
                  <a:pt x="792399" y="773358"/>
                </a:lnTo>
                <a:lnTo>
                  <a:pt x="761195" y="804148"/>
                </a:lnTo>
                <a:lnTo>
                  <a:pt x="727316" y="831511"/>
                </a:lnTo>
                <a:lnTo>
                  <a:pt x="691005" y="855308"/>
                </a:lnTo>
                <a:lnTo>
                  <a:pt x="652507" y="875398"/>
                </a:lnTo>
                <a:lnTo>
                  <a:pt x="612064" y="891644"/>
                </a:lnTo>
                <a:lnTo>
                  <a:pt x="569921" y="903905"/>
                </a:lnTo>
                <a:lnTo>
                  <a:pt x="526322" y="912041"/>
                </a:lnTo>
                <a:lnTo>
                  <a:pt x="481509" y="915913"/>
                </a:lnTo>
                <a:lnTo>
                  <a:pt x="435728" y="915382"/>
                </a:lnTo>
                <a:lnTo>
                  <a:pt x="389220" y="910308"/>
                </a:lnTo>
                <a:lnTo>
                  <a:pt x="342231" y="900551"/>
                </a:lnTo>
                <a:lnTo>
                  <a:pt x="296610" y="886379"/>
                </a:lnTo>
                <a:lnTo>
                  <a:pt x="253666" y="868313"/>
                </a:lnTo>
                <a:lnTo>
                  <a:pt x="213546" y="846597"/>
                </a:lnTo>
                <a:lnTo>
                  <a:pt x="176397" y="821474"/>
                </a:lnTo>
                <a:lnTo>
                  <a:pt x="142366" y="793189"/>
                </a:lnTo>
                <a:lnTo>
                  <a:pt x="111600" y="761985"/>
                </a:lnTo>
                <a:lnTo>
                  <a:pt x="84246" y="728106"/>
                </a:lnTo>
                <a:lnTo>
                  <a:pt x="60450" y="691795"/>
                </a:lnTo>
                <a:lnTo>
                  <a:pt x="40360" y="653297"/>
                </a:lnTo>
                <a:lnTo>
                  <a:pt x="24124" y="612854"/>
                </a:lnTo>
                <a:lnTo>
                  <a:pt x="11887" y="570711"/>
                </a:lnTo>
                <a:lnTo>
                  <a:pt x="3796" y="527112"/>
                </a:lnTo>
                <a:lnTo>
                  <a:pt x="0" y="482299"/>
                </a:lnTo>
                <a:lnTo>
                  <a:pt x="643" y="436518"/>
                </a:lnTo>
                <a:lnTo>
                  <a:pt x="5875" y="390010"/>
                </a:lnTo>
                <a:lnTo>
                  <a:pt x="15841" y="343021"/>
                </a:lnTo>
                <a:lnTo>
                  <a:pt x="30014" y="297191"/>
                </a:lnTo>
                <a:lnTo>
                  <a:pt x="48080" y="254089"/>
                </a:lnTo>
                <a:lnTo>
                  <a:pt x="69796" y="213856"/>
                </a:lnTo>
                <a:lnTo>
                  <a:pt x="94919" y="176632"/>
                </a:lnTo>
                <a:lnTo>
                  <a:pt x="123204" y="142555"/>
                </a:lnTo>
                <a:lnTo>
                  <a:pt x="154408" y="111765"/>
                </a:lnTo>
                <a:lnTo>
                  <a:pt x="188287" y="84402"/>
                </a:lnTo>
                <a:lnTo>
                  <a:pt x="224598" y="60605"/>
                </a:lnTo>
                <a:lnTo>
                  <a:pt x="263096" y="40514"/>
                </a:lnTo>
                <a:lnTo>
                  <a:pt x="303538" y="24269"/>
                </a:lnTo>
                <a:lnTo>
                  <a:pt x="345681" y="12008"/>
                </a:lnTo>
                <a:lnTo>
                  <a:pt x="389281" y="3872"/>
                </a:lnTo>
                <a:lnTo>
                  <a:pt x="434093" y="0"/>
                </a:lnTo>
                <a:lnTo>
                  <a:pt x="479875" y="531"/>
                </a:lnTo>
                <a:lnTo>
                  <a:pt x="526382" y="5605"/>
                </a:lnTo>
                <a:lnTo>
                  <a:pt x="573371" y="153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67603" y="32286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61847" y="42397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57430" y="1452790"/>
            <a:ext cx="414589" cy="623036"/>
          </a:xfrm>
          <a:custGeom>
            <a:avLst/>
            <a:gdLst/>
            <a:ahLst/>
            <a:cxnLst/>
            <a:rect l="l" t="t" r="r" b="b"/>
            <a:pathLst>
              <a:path w="457200" h="687069">
                <a:moveTo>
                  <a:pt x="228600" y="0"/>
                </a:moveTo>
                <a:lnTo>
                  <a:pt x="0" y="687070"/>
                </a:lnTo>
                <a:lnTo>
                  <a:pt x="457200" y="687070"/>
                </a:lnTo>
                <a:lnTo>
                  <a:pt x="228600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57430" y="1452790"/>
            <a:ext cx="414589" cy="623036"/>
          </a:xfrm>
          <a:custGeom>
            <a:avLst/>
            <a:gdLst/>
            <a:ahLst/>
            <a:cxnLst/>
            <a:rect l="l" t="t" r="r" b="b"/>
            <a:pathLst>
              <a:path w="457200" h="687069">
                <a:moveTo>
                  <a:pt x="228600" y="0"/>
                </a:moveTo>
                <a:lnTo>
                  <a:pt x="457200" y="687070"/>
                </a:lnTo>
                <a:lnTo>
                  <a:pt x="0" y="687070"/>
                </a:lnTo>
                <a:lnTo>
                  <a:pt x="2286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57430" y="14527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72020" y="20758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06375" y="2457018"/>
            <a:ext cx="400769" cy="655282"/>
          </a:xfrm>
          <a:custGeom>
            <a:avLst/>
            <a:gdLst/>
            <a:ahLst/>
            <a:cxnLst/>
            <a:rect l="l" t="t" r="r" b="b"/>
            <a:pathLst>
              <a:path w="441959" h="722629">
                <a:moveTo>
                  <a:pt x="40640" y="0"/>
                </a:moveTo>
                <a:lnTo>
                  <a:pt x="0" y="722629"/>
                </a:lnTo>
                <a:lnTo>
                  <a:pt x="441959" y="601979"/>
                </a:lnTo>
                <a:lnTo>
                  <a:pt x="40640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06375" y="2457018"/>
            <a:ext cx="400769" cy="655282"/>
          </a:xfrm>
          <a:custGeom>
            <a:avLst/>
            <a:gdLst/>
            <a:ahLst/>
            <a:cxnLst/>
            <a:rect l="l" t="t" r="r" b="b"/>
            <a:pathLst>
              <a:path w="441959" h="722629">
                <a:moveTo>
                  <a:pt x="40640" y="0"/>
                </a:moveTo>
                <a:lnTo>
                  <a:pt x="441959" y="601979"/>
                </a:lnTo>
                <a:lnTo>
                  <a:pt x="0" y="722629"/>
                </a:lnTo>
                <a:lnTo>
                  <a:pt x="4064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42841" y="25111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07143" y="30028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40916" y="2111527"/>
            <a:ext cx="587335" cy="585032"/>
          </a:xfrm>
          <a:custGeom>
            <a:avLst/>
            <a:gdLst/>
            <a:ahLst/>
            <a:cxnLst/>
            <a:rect l="l" t="t" r="r" b="b"/>
            <a:pathLst>
              <a:path w="647700" h="645160">
                <a:moveTo>
                  <a:pt x="0" y="0"/>
                </a:moveTo>
                <a:lnTo>
                  <a:pt x="326389" y="645159"/>
                </a:lnTo>
                <a:lnTo>
                  <a:pt x="647700" y="320039"/>
                </a:lnTo>
                <a:lnTo>
                  <a:pt x="0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40916" y="2111527"/>
            <a:ext cx="587335" cy="585032"/>
          </a:xfrm>
          <a:custGeom>
            <a:avLst/>
            <a:gdLst/>
            <a:ahLst/>
            <a:cxnLst/>
            <a:rect l="l" t="t" r="r" b="b"/>
            <a:pathLst>
              <a:path w="647700" h="645160">
                <a:moveTo>
                  <a:pt x="0" y="0"/>
                </a:moveTo>
                <a:lnTo>
                  <a:pt x="647700" y="320039"/>
                </a:lnTo>
                <a:lnTo>
                  <a:pt x="326389" y="64515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94659" y="22589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28251" y="24017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16159" y="3084661"/>
            <a:ext cx="643765" cy="488294"/>
          </a:xfrm>
          <a:custGeom>
            <a:avLst/>
            <a:gdLst/>
            <a:ahLst/>
            <a:cxnLst/>
            <a:rect l="l" t="t" r="r" b="b"/>
            <a:pathLst>
              <a:path w="709929" h="538479">
                <a:moveTo>
                  <a:pt x="0" y="0"/>
                </a:moveTo>
                <a:lnTo>
                  <a:pt x="482600" y="538479"/>
                </a:lnTo>
                <a:lnTo>
                  <a:pt x="709930" y="140969"/>
                </a:lnTo>
                <a:lnTo>
                  <a:pt x="0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16159" y="3084661"/>
            <a:ext cx="643765" cy="488294"/>
          </a:xfrm>
          <a:custGeom>
            <a:avLst/>
            <a:gdLst/>
            <a:ahLst/>
            <a:cxnLst/>
            <a:rect l="l" t="t" r="r" b="b"/>
            <a:pathLst>
              <a:path w="709929" h="538479">
                <a:moveTo>
                  <a:pt x="0" y="0"/>
                </a:moveTo>
                <a:lnTo>
                  <a:pt x="709930" y="140969"/>
                </a:lnTo>
                <a:lnTo>
                  <a:pt x="482600" y="53847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13662" y="32643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859924" y="32124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283332" y="3525737"/>
            <a:ext cx="623036" cy="415741"/>
          </a:xfrm>
          <a:custGeom>
            <a:avLst/>
            <a:gdLst/>
            <a:ahLst/>
            <a:cxnLst/>
            <a:rect l="l" t="t" r="r" b="b"/>
            <a:pathLst>
              <a:path w="687070" h="458470">
                <a:moveTo>
                  <a:pt x="685800" y="0"/>
                </a:moveTo>
                <a:lnTo>
                  <a:pt x="0" y="232410"/>
                </a:lnTo>
                <a:lnTo>
                  <a:pt x="687070" y="458470"/>
                </a:lnTo>
                <a:lnTo>
                  <a:pt x="685800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83332" y="3525737"/>
            <a:ext cx="623036" cy="415741"/>
          </a:xfrm>
          <a:custGeom>
            <a:avLst/>
            <a:gdLst/>
            <a:ahLst/>
            <a:cxnLst/>
            <a:rect l="l" t="t" r="r" b="b"/>
            <a:pathLst>
              <a:path w="687070" h="458470">
                <a:moveTo>
                  <a:pt x="0" y="232410"/>
                </a:moveTo>
                <a:lnTo>
                  <a:pt x="685800" y="0"/>
                </a:lnTo>
                <a:lnTo>
                  <a:pt x="687070" y="458470"/>
                </a:lnTo>
                <a:lnTo>
                  <a:pt x="0" y="2324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84483" y="39437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05216" y="35257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257616" y="3940326"/>
            <a:ext cx="684073" cy="517085"/>
          </a:xfrm>
          <a:custGeom>
            <a:avLst/>
            <a:gdLst/>
            <a:ahLst/>
            <a:cxnLst/>
            <a:rect l="l" t="t" r="r" b="b"/>
            <a:pathLst>
              <a:path w="754379" h="570229">
                <a:moveTo>
                  <a:pt x="523239" y="0"/>
                </a:moveTo>
                <a:lnTo>
                  <a:pt x="0" y="570230"/>
                </a:lnTo>
                <a:lnTo>
                  <a:pt x="754379" y="394970"/>
                </a:lnTo>
                <a:lnTo>
                  <a:pt x="523239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57616" y="3940326"/>
            <a:ext cx="684073" cy="517085"/>
          </a:xfrm>
          <a:custGeom>
            <a:avLst/>
            <a:gdLst/>
            <a:ahLst/>
            <a:cxnLst/>
            <a:rect l="l" t="t" r="r" b="b"/>
            <a:pathLst>
              <a:path w="754379" h="570229">
                <a:moveTo>
                  <a:pt x="0" y="570230"/>
                </a:moveTo>
                <a:lnTo>
                  <a:pt x="523239" y="0"/>
                </a:lnTo>
                <a:lnTo>
                  <a:pt x="754379" y="394970"/>
                </a:lnTo>
                <a:lnTo>
                  <a:pt x="0" y="5702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62416" y="46370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732092" y="39403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044564" y="5007895"/>
            <a:ext cx="586183" cy="588487"/>
          </a:xfrm>
          <a:custGeom>
            <a:avLst/>
            <a:gdLst/>
            <a:ahLst/>
            <a:cxnLst/>
            <a:rect l="l" t="t" r="r" b="b"/>
            <a:pathLst>
              <a:path w="646429" h="648970">
                <a:moveTo>
                  <a:pt x="321310" y="0"/>
                </a:moveTo>
                <a:lnTo>
                  <a:pt x="0" y="648969"/>
                </a:lnTo>
                <a:lnTo>
                  <a:pt x="646429" y="321309"/>
                </a:lnTo>
                <a:lnTo>
                  <a:pt x="321310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044564" y="5007895"/>
            <a:ext cx="586183" cy="588487"/>
          </a:xfrm>
          <a:custGeom>
            <a:avLst/>
            <a:gdLst/>
            <a:ahLst/>
            <a:cxnLst/>
            <a:rect l="l" t="t" r="r" b="b"/>
            <a:pathLst>
              <a:path w="646429" h="648970">
                <a:moveTo>
                  <a:pt x="0" y="648969"/>
                </a:moveTo>
                <a:lnTo>
                  <a:pt x="321310" y="0"/>
                </a:lnTo>
                <a:lnTo>
                  <a:pt x="646429" y="321309"/>
                </a:lnTo>
                <a:lnTo>
                  <a:pt x="0" y="64896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191974" y="57414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335929" y="50078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099465" y="4476990"/>
            <a:ext cx="400769" cy="655282"/>
          </a:xfrm>
          <a:custGeom>
            <a:avLst/>
            <a:gdLst/>
            <a:ahLst/>
            <a:cxnLst/>
            <a:rect l="l" t="t" r="r" b="b"/>
            <a:pathLst>
              <a:path w="441959" h="722629">
                <a:moveTo>
                  <a:pt x="0" y="0"/>
                </a:moveTo>
                <a:lnTo>
                  <a:pt x="45720" y="722630"/>
                </a:lnTo>
                <a:lnTo>
                  <a:pt x="441960" y="116839"/>
                </a:lnTo>
                <a:lnTo>
                  <a:pt x="0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099465" y="4476990"/>
            <a:ext cx="400769" cy="655282"/>
          </a:xfrm>
          <a:custGeom>
            <a:avLst/>
            <a:gdLst/>
            <a:ahLst/>
            <a:cxnLst/>
            <a:rect l="l" t="t" r="r" b="b"/>
            <a:pathLst>
              <a:path w="441959" h="722629">
                <a:moveTo>
                  <a:pt x="45720" y="722630"/>
                </a:moveTo>
                <a:lnTo>
                  <a:pt x="0" y="0"/>
                </a:lnTo>
                <a:lnTo>
                  <a:pt x="441960" y="116839"/>
                </a:lnTo>
                <a:lnTo>
                  <a:pt x="45720" y="7226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341308" y="51852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099464" y="44769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393904" y="3083509"/>
            <a:ext cx="641462" cy="492901"/>
          </a:xfrm>
          <a:custGeom>
            <a:avLst/>
            <a:gdLst/>
            <a:ahLst/>
            <a:cxnLst/>
            <a:rect l="l" t="t" r="r" b="b"/>
            <a:pathLst>
              <a:path w="707390" h="543560">
                <a:moveTo>
                  <a:pt x="707390" y="0"/>
                </a:moveTo>
                <a:lnTo>
                  <a:pt x="0" y="148589"/>
                </a:lnTo>
                <a:lnTo>
                  <a:pt x="229870" y="543560"/>
                </a:lnTo>
                <a:lnTo>
                  <a:pt x="707390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393904" y="3083509"/>
            <a:ext cx="641462" cy="492901"/>
          </a:xfrm>
          <a:custGeom>
            <a:avLst/>
            <a:gdLst/>
            <a:ahLst/>
            <a:cxnLst/>
            <a:rect l="l" t="t" r="r" b="b"/>
            <a:pathLst>
              <a:path w="707390" h="543560">
                <a:moveTo>
                  <a:pt x="707390" y="0"/>
                </a:moveTo>
                <a:lnTo>
                  <a:pt x="229870" y="543560"/>
                </a:lnTo>
                <a:lnTo>
                  <a:pt x="0" y="148589"/>
                </a:lnTo>
                <a:lnTo>
                  <a:pt x="70739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931719" y="29038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602351" y="35764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808493" y="2109223"/>
            <a:ext cx="585032" cy="588487"/>
          </a:xfrm>
          <a:custGeom>
            <a:avLst/>
            <a:gdLst/>
            <a:ahLst/>
            <a:cxnLst/>
            <a:rect l="l" t="t" r="r" b="b"/>
            <a:pathLst>
              <a:path w="645159" h="648969">
                <a:moveTo>
                  <a:pt x="645160" y="0"/>
                </a:moveTo>
                <a:lnTo>
                  <a:pt x="0" y="326390"/>
                </a:lnTo>
                <a:lnTo>
                  <a:pt x="325120" y="648970"/>
                </a:lnTo>
                <a:lnTo>
                  <a:pt x="645160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808493" y="2109223"/>
            <a:ext cx="585032" cy="588487"/>
          </a:xfrm>
          <a:custGeom>
            <a:avLst/>
            <a:gdLst/>
            <a:ahLst/>
            <a:cxnLst/>
            <a:rect l="l" t="t" r="r" b="b"/>
            <a:pathLst>
              <a:path w="645159" h="648969">
                <a:moveTo>
                  <a:pt x="645160" y="0"/>
                </a:moveTo>
                <a:lnTo>
                  <a:pt x="325120" y="648970"/>
                </a:lnTo>
                <a:lnTo>
                  <a:pt x="0" y="326390"/>
                </a:lnTo>
                <a:lnTo>
                  <a:pt x="64516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246115" y="19629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103313" y="26977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631520" y="2474293"/>
            <a:ext cx="401921" cy="636855"/>
          </a:xfrm>
          <a:custGeom>
            <a:avLst/>
            <a:gdLst/>
            <a:ahLst/>
            <a:cxnLst/>
            <a:rect l="l" t="t" r="r" b="b"/>
            <a:pathLst>
              <a:path w="443229" h="702310">
                <a:moveTo>
                  <a:pt x="391159" y="0"/>
                </a:moveTo>
                <a:lnTo>
                  <a:pt x="0" y="586739"/>
                </a:lnTo>
                <a:lnTo>
                  <a:pt x="443229" y="702309"/>
                </a:lnTo>
                <a:lnTo>
                  <a:pt x="391159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631520" y="2474293"/>
            <a:ext cx="401921" cy="636855"/>
          </a:xfrm>
          <a:custGeom>
            <a:avLst/>
            <a:gdLst/>
            <a:ahLst/>
            <a:cxnLst/>
            <a:rect l="l" t="t" r="r" b="b"/>
            <a:pathLst>
              <a:path w="443229" h="702310">
                <a:moveTo>
                  <a:pt x="391159" y="0"/>
                </a:moveTo>
                <a:lnTo>
                  <a:pt x="443229" y="702309"/>
                </a:lnTo>
                <a:lnTo>
                  <a:pt x="0" y="586739"/>
                </a:lnTo>
                <a:lnTo>
                  <a:pt x="39115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785840" y="24213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033442" y="31111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769716" y="4438986"/>
            <a:ext cx="492901" cy="641462"/>
          </a:xfrm>
          <a:custGeom>
            <a:avLst/>
            <a:gdLst/>
            <a:ahLst/>
            <a:cxnLst/>
            <a:rect l="l" t="t" r="r" b="b"/>
            <a:pathLst>
              <a:path w="543559" h="707389">
                <a:moveTo>
                  <a:pt x="394970" y="0"/>
                </a:moveTo>
                <a:lnTo>
                  <a:pt x="0" y="229870"/>
                </a:lnTo>
                <a:lnTo>
                  <a:pt x="543559" y="707390"/>
                </a:lnTo>
                <a:lnTo>
                  <a:pt x="394970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769716" y="4438986"/>
            <a:ext cx="492901" cy="641462"/>
          </a:xfrm>
          <a:custGeom>
            <a:avLst/>
            <a:gdLst/>
            <a:ahLst/>
            <a:cxnLst/>
            <a:rect l="l" t="t" r="r" b="b"/>
            <a:pathLst>
              <a:path w="543559" h="707389">
                <a:moveTo>
                  <a:pt x="543559" y="707390"/>
                </a:moveTo>
                <a:lnTo>
                  <a:pt x="0" y="229870"/>
                </a:lnTo>
                <a:lnTo>
                  <a:pt x="394970" y="0"/>
                </a:lnTo>
                <a:lnTo>
                  <a:pt x="543559" y="70739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441122" y="4976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769716" y="46474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825768" y="4977952"/>
            <a:ext cx="588487" cy="585032"/>
          </a:xfrm>
          <a:custGeom>
            <a:avLst/>
            <a:gdLst/>
            <a:ahLst/>
            <a:cxnLst/>
            <a:rect l="l" t="t" r="r" b="b"/>
            <a:pathLst>
              <a:path w="648970" h="645160">
                <a:moveTo>
                  <a:pt x="322580" y="0"/>
                </a:moveTo>
                <a:lnTo>
                  <a:pt x="0" y="325119"/>
                </a:lnTo>
                <a:lnTo>
                  <a:pt x="648970" y="645160"/>
                </a:lnTo>
                <a:lnTo>
                  <a:pt x="322580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825768" y="4977952"/>
            <a:ext cx="588487" cy="585032"/>
          </a:xfrm>
          <a:custGeom>
            <a:avLst/>
            <a:gdLst/>
            <a:ahLst/>
            <a:cxnLst/>
            <a:rect l="l" t="t" r="r" b="b"/>
            <a:pathLst>
              <a:path w="648970" h="645160">
                <a:moveTo>
                  <a:pt x="648970" y="645160"/>
                </a:moveTo>
                <a:lnTo>
                  <a:pt x="0" y="325119"/>
                </a:lnTo>
                <a:lnTo>
                  <a:pt x="322580" y="0"/>
                </a:lnTo>
                <a:lnTo>
                  <a:pt x="648970" y="64516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560512" y="541557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825768" y="527277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393904" y="3941479"/>
            <a:ext cx="654130" cy="400769"/>
          </a:xfrm>
          <a:custGeom>
            <a:avLst/>
            <a:gdLst/>
            <a:ahLst/>
            <a:cxnLst/>
            <a:rect l="l" t="t" r="r" b="b"/>
            <a:pathLst>
              <a:path w="721359" h="441960">
                <a:moveTo>
                  <a:pt x="115570" y="0"/>
                </a:moveTo>
                <a:lnTo>
                  <a:pt x="0" y="441960"/>
                </a:lnTo>
                <a:lnTo>
                  <a:pt x="721360" y="396239"/>
                </a:lnTo>
                <a:lnTo>
                  <a:pt x="115570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393904" y="3941479"/>
            <a:ext cx="654130" cy="400769"/>
          </a:xfrm>
          <a:custGeom>
            <a:avLst/>
            <a:gdLst/>
            <a:ahLst/>
            <a:cxnLst/>
            <a:rect l="l" t="t" r="r" b="b"/>
            <a:pathLst>
              <a:path w="721359" h="441960">
                <a:moveTo>
                  <a:pt x="721360" y="396239"/>
                </a:moveTo>
                <a:lnTo>
                  <a:pt x="0" y="441960"/>
                </a:lnTo>
                <a:lnTo>
                  <a:pt x="115570" y="0"/>
                </a:lnTo>
                <a:lnTo>
                  <a:pt x="721360" y="39623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101010" y="40992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393904" y="43422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447652" y="3529193"/>
            <a:ext cx="624187" cy="414589"/>
          </a:xfrm>
          <a:custGeom>
            <a:avLst/>
            <a:gdLst/>
            <a:ahLst/>
            <a:cxnLst/>
            <a:rect l="l" t="t" r="r" b="b"/>
            <a:pathLst>
              <a:path w="688340" h="457200">
                <a:moveTo>
                  <a:pt x="0" y="0"/>
                </a:moveTo>
                <a:lnTo>
                  <a:pt x="2540" y="457200"/>
                </a:lnTo>
                <a:lnTo>
                  <a:pt x="688340" y="226060"/>
                </a:lnTo>
                <a:lnTo>
                  <a:pt x="0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447652" y="3529193"/>
            <a:ext cx="624187" cy="414589"/>
          </a:xfrm>
          <a:custGeom>
            <a:avLst/>
            <a:gdLst/>
            <a:ahLst/>
            <a:cxnLst/>
            <a:rect l="l" t="t" r="r" b="b"/>
            <a:pathLst>
              <a:path w="688340" h="457200">
                <a:moveTo>
                  <a:pt x="688340" y="226060"/>
                </a:moveTo>
                <a:lnTo>
                  <a:pt x="2540" y="457200"/>
                </a:lnTo>
                <a:lnTo>
                  <a:pt x="0" y="0"/>
                </a:lnTo>
                <a:lnTo>
                  <a:pt x="688340" y="22606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070689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8449956" y="39437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357430" y="35268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772020" y="394147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372402" y="2075826"/>
            <a:ext cx="192323" cy="522843"/>
          </a:xfrm>
          <a:custGeom>
            <a:avLst/>
            <a:gdLst/>
            <a:ahLst/>
            <a:cxnLst/>
            <a:rect l="l" t="t" r="r" b="b"/>
            <a:pathLst>
              <a:path w="212090" h="576580">
                <a:moveTo>
                  <a:pt x="212089" y="0"/>
                </a:moveTo>
                <a:lnTo>
                  <a:pt x="0" y="576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324033" y="2575636"/>
            <a:ext cx="96738" cy="154319"/>
          </a:xfrm>
          <a:custGeom>
            <a:avLst/>
            <a:gdLst/>
            <a:ahLst/>
            <a:cxnLst/>
            <a:rect l="l" t="t" r="r" b="b"/>
            <a:pathLst>
              <a:path w="106679" h="170180">
                <a:moveTo>
                  <a:pt x="5079" y="0"/>
                </a:moveTo>
                <a:lnTo>
                  <a:pt x="0" y="170180"/>
                </a:lnTo>
                <a:lnTo>
                  <a:pt x="106679" y="36830"/>
                </a:lnTo>
                <a:lnTo>
                  <a:pt x="5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381995" y="2550300"/>
            <a:ext cx="608064" cy="192323"/>
          </a:xfrm>
          <a:custGeom>
            <a:avLst/>
            <a:gdLst/>
            <a:ahLst/>
            <a:cxnLst/>
            <a:rect l="l" t="t" r="r" b="b"/>
            <a:pathLst>
              <a:path w="670560" h="212089">
                <a:moveTo>
                  <a:pt x="0" y="0"/>
                </a:moveTo>
                <a:lnTo>
                  <a:pt x="670559" y="2120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969330" y="2694254"/>
            <a:ext cx="154319" cy="93283"/>
          </a:xfrm>
          <a:custGeom>
            <a:avLst/>
            <a:gdLst/>
            <a:ahLst/>
            <a:cxnLst/>
            <a:rect l="l" t="t" r="r" b="b"/>
            <a:pathLst>
              <a:path w="170179" h="102869">
                <a:moveTo>
                  <a:pt x="33019" y="0"/>
                </a:moveTo>
                <a:lnTo>
                  <a:pt x="0" y="102870"/>
                </a:lnTo>
                <a:lnTo>
                  <a:pt x="170179" y="100330"/>
                </a:lnTo>
                <a:lnTo>
                  <a:pt x="33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5381994" y="2550300"/>
            <a:ext cx="120922" cy="462958"/>
          </a:xfrm>
          <a:custGeom>
            <a:avLst/>
            <a:gdLst/>
            <a:ahLst/>
            <a:cxnLst/>
            <a:rect l="l" t="t" r="r" b="b"/>
            <a:pathLst>
              <a:path w="133350" h="510539">
                <a:moveTo>
                  <a:pt x="0" y="0"/>
                </a:moveTo>
                <a:lnTo>
                  <a:pt x="133350" y="510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5453395" y="2994832"/>
            <a:ext cx="95586" cy="154319"/>
          </a:xfrm>
          <a:custGeom>
            <a:avLst/>
            <a:gdLst/>
            <a:ahLst/>
            <a:cxnLst/>
            <a:rect l="l" t="t" r="r" b="b"/>
            <a:pathLst>
              <a:path w="105410" h="170179">
                <a:moveTo>
                  <a:pt x="105410" y="0"/>
                </a:moveTo>
                <a:lnTo>
                  <a:pt x="0" y="26669"/>
                </a:lnTo>
                <a:lnTo>
                  <a:pt x="93979" y="170179"/>
                </a:lnTo>
                <a:lnTo>
                  <a:pt x="105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4905217" y="3414029"/>
            <a:ext cx="418043" cy="320155"/>
          </a:xfrm>
          <a:custGeom>
            <a:avLst/>
            <a:gdLst/>
            <a:ahLst/>
            <a:cxnLst/>
            <a:rect l="l" t="t" r="r" b="b"/>
            <a:pathLst>
              <a:path w="461010" h="353060">
                <a:moveTo>
                  <a:pt x="0" y="353060"/>
                </a:moveTo>
                <a:lnTo>
                  <a:pt x="4610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288712" y="3328807"/>
            <a:ext cx="146258" cy="127832"/>
          </a:xfrm>
          <a:custGeom>
            <a:avLst/>
            <a:gdLst/>
            <a:ahLst/>
            <a:cxnLst/>
            <a:rect l="l" t="t" r="r" b="b"/>
            <a:pathLst>
              <a:path w="161289" h="140970">
                <a:moveTo>
                  <a:pt x="161289" y="0"/>
                </a:moveTo>
                <a:lnTo>
                  <a:pt x="0" y="55879"/>
                </a:lnTo>
                <a:lnTo>
                  <a:pt x="66039" y="140969"/>
                </a:lnTo>
                <a:lnTo>
                  <a:pt x="1612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905217" y="3734184"/>
            <a:ext cx="479081" cy="377736"/>
          </a:xfrm>
          <a:custGeom>
            <a:avLst/>
            <a:gdLst/>
            <a:ahLst/>
            <a:cxnLst/>
            <a:rect l="l" t="t" r="r" b="b"/>
            <a:pathLst>
              <a:path w="528320" h="416560">
                <a:moveTo>
                  <a:pt x="0" y="0"/>
                </a:moveTo>
                <a:lnTo>
                  <a:pt x="528320" y="4165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348597" y="4069310"/>
            <a:ext cx="146258" cy="130135"/>
          </a:xfrm>
          <a:custGeom>
            <a:avLst/>
            <a:gdLst/>
            <a:ahLst/>
            <a:cxnLst/>
            <a:rect l="l" t="t" r="r" b="b"/>
            <a:pathLst>
              <a:path w="161289" h="143510">
                <a:moveTo>
                  <a:pt x="67310" y="0"/>
                </a:moveTo>
                <a:lnTo>
                  <a:pt x="0" y="85089"/>
                </a:lnTo>
                <a:lnTo>
                  <a:pt x="161289" y="143509"/>
                </a:lnTo>
                <a:lnTo>
                  <a:pt x="67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483338" y="4517297"/>
            <a:ext cx="94433" cy="636855"/>
          </a:xfrm>
          <a:custGeom>
            <a:avLst/>
            <a:gdLst/>
            <a:ahLst/>
            <a:cxnLst/>
            <a:rect l="l" t="t" r="r" b="b"/>
            <a:pathLst>
              <a:path w="104139" h="702310">
                <a:moveTo>
                  <a:pt x="0" y="702310"/>
                </a:moveTo>
                <a:lnTo>
                  <a:pt x="10414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529403" y="4379101"/>
            <a:ext cx="96738" cy="152016"/>
          </a:xfrm>
          <a:custGeom>
            <a:avLst/>
            <a:gdLst/>
            <a:ahLst/>
            <a:cxnLst/>
            <a:rect l="l" t="t" r="r" b="b"/>
            <a:pathLst>
              <a:path w="106679" h="167639">
                <a:moveTo>
                  <a:pt x="77470" y="0"/>
                </a:moveTo>
                <a:lnTo>
                  <a:pt x="0" y="152400"/>
                </a:lnTo>
                <a:lnTo>
                  <a:pt x="106680" y="167639"/>
                </a:lnTo>
                <a:lnTo>
                  <a:pt x="7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483338" y="4873152"/>
            <a:ext cx="513630" cy="280999"/>
          </a:xfrm>
          <a:custGeom>
            <a:avLst/>
            <a:gdLst/>
            <a:ahLst/>
            <a:cxnLst/>
            <a:rect l="l" t="t" r="r" b="b"/>
            <a:pathLst>
              <a:path w="566420" h="309879">
                <a:moveTo>
                  <a:pt x="0" y="309880"/>
                </a:moveTo>
                <a:lnTo>
                  <a:pt x="5664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968178" y="4805207"/>
            <a:ext cx="152016" cy="114012"/>
          </a:xfrm>
          <a:custGeom>
            <a:avLst/>
            <a:gdLst/>
            <a:ahLst/>
            <a:cxnLst/>
            <a:rect l="l" t="t" r="r" b="b"/>
            <a:pathLst>
              <a:path w="167640" h="125729">
                <a:moveTo>
                  <a:pt x="167640" y="0"/>
                </a:moveTo>
                <a:lnTo>
                  <a:pt x="0" y="30480"/>
                </a:lnTo>
                <a:lnTo>
                  <a:pt x="52070" y="125730"/>
                </a:lnTo>
                <a:lnTo>
                  <a:pt x="167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365492" y="4991772"/>
            <a:ext cx="198082" cy="608064"/>
          </a:xfrm>
          <a:custGeom>
            <a:avLst/>
            <a:gdLst/>
            <a:ahLst/>
            <a:cxnLst/>
            <a:rect l="l" t="t" r="r" b="b"/>
            <a:pathLst>
              <a:path w="218440" h="670560">
                <a:moveTo>
                  <a:pt x="218440" y="67056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320578" y="4858182"/>
            <a:ext cx="93283" cy="155471"/>
          </a:xfrm>
          <a:custGeom>
            <a:avLst/>
            <a:gdLst/>
            <a:ahLst/>
            <a:cxnLst/>
            <a:rect l="l" t="t" r="r" b="b"/>
            <a:pathLst>
              <a:path w="102870" h="171450">
                <a:moveTo>
                  <a:pt x="1270" y="0"/>
                </a:moveTo>
                <a:lnTo>
                  <a:pt x="0" y="171449"/>
                </a:lnTo>
                <a:lnTo>
                  <a:pt x="102870" y="137159"/>
                </a:lnTo>
                <a:lnTo>
                  <a:pt x="1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563574" y="4983710"/>
            <a:ext cx="378889" cy="616126"/>
          </a:xfrm>
          <a:custGeom>
            <a:avLst/>
            <a:gdLst/>
            <a:ahLst/>
            <a:cxnLst/>
            <a:rect l="l" t="t" r="r" b="b"/>
            <a:pathLst>
              <a:path w="417829" h="679450">
                <a:moveTo>
                  <a:pt x="0" y="679450"/>
                </a:moveTo>
                <a:lnTo>
                  <a:pt x="4178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6897549" y="4865092"/>
            <a:ext cx="118619" cy="150864"/>
          </a:xfrm>
          <a:custGeom>
            <a:avLst/>
            <a:gdLst/>
            <a:ahLst/>
            <a:cxnLst/>
            <a:rect l="l" t="t" r="r" b="b"/>
            <a:pathLst>
              <a:path w="130809" h="166370">
                <a:moveTo>
                  <a:pt x="130809" y="0"/>
                </a:moveTo>
                <a:lnTo>
                  <a:pt x="0" y="109220"/>
                </a:lnTo>
                <a:lnTo>
                  <a:pt x="91439" y="166370"/>
                </a:lnTo>
                <a:lnTo>
                  <a:pt x="130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7322502" y="4820177"/>
            <a:ext cx="649523" cy="305184"/>
          </a:xfrm>
          <a:custGeom>
            <a:avLst/>
            <a:gdLst/>
            <a:ahLst/>
            <a:cxnLst/>
            <a:rect l="l" t="t" r="r" b="b"/>
            <a:pathLst>
              <a:path w="716279" h="336550">
                <a:moveTo>
                  <a:pt x="716279" y="3365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7195822" y="4760293"/>
            <a:ext cx="153168" cy="107102"/>
          </a:xfrm>
          <a:custGeom>
            <a:avLst/>
            <a:gdLst/>
            <a:ahLst/>
            <a:cxnLst/>
            <a:rect l="l" t="t" r="r" b="b"/>
            <a:pathLst>
              <a:path w="168909" h="118110">
                <a:moveTo>
                  <a:pt x="0" y="0"/>
                </a:moveTo>
                <a:lnTo>
                  <a:pt x="123189" y="118109"/>
                </a:lnTo>
                <a:lnTo>
                  <a:pt x="168909" y="203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763580" y="4455109"/>
            <a:ext cx="208446" cy="670253"/>
          </a:xfrm>
          <a:custGeom>
            <a:avLst/>
            <a:gdLst/>
            <a:ahLst/>
            <a:cxnLst/>
            <a:rect l="l" t="t" r="r" b="b"/>
            <a:pathLst>
              <a:path w="229870" h="739139">
                <a:moveTo>
                  <a:pt x="229870" y="73913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718666" y="4321519"/>
            <a:ext cx="93283" cy="154319"/>
          </a:xfrm>
          <a:custGeom>
            <a:avLst/>
            <a:gdLst/>
            <a:ahLst/>
            <a:cxnLst/>
            <a:rect l="l" t="t" r="r" b="b"/>
            <a:pathLst>
              <a:path w="102870" h="170179">
                <a:moveTo>
                  <a:pt x="2540" y="0"/>
                </a:moveTo>
                <a:lnTo>
                  <a:pt x="0" y="170180"/>
                </a:lnTo>
                <a:lnTo>
                  <a:pt x="102870" y="138430"/>
                </a:lnTo>
                <a:lnTo>
                  <a:pt x="25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7896018" y="3736487"/>
            <a:ext cx="552786" cy="314397"/>
          </a:xfrm>
          <a:custGeom>
            <a:avLst/>
            <a:gdLst/>
            <a:ahLst/>
            <a:cxnLst/>
            <a:rect l="l" t="t" r="r" b="b"/>
            <a:pathLst>
              <a:path w="609600" h="346710">
                <a:moveTo>
                  <a:pt x="609600" y="0"/>
                </a:moveTo>
                <a:lnTo>
                  <a:pt x="0" y="3467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7773944" y="4004819"/>
            <a:ext cx="152016" cy="115164"/>
          </a:xfrm>
          <a:custGeom>
            <a:avLst/>
            <a:gdLst/>
            <a:ahLst/>
            <a:cxnLst/>
            <a:rect l="l" t="t" r="r" b="b"/>
            <a:pathLst>
              <a:path w="167640" h="127000">
                <a:moveTo>
                  <a:pt x="114300" y="0"/>
                </a:moveTo>
                <a:lnTo>
                  <a:pt x="0" y="127000"/>
                </a:lnTo>
                <a:lnTo>
                  <a:pt x="167640" y="9398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937477" y="3405967"/>
            <a:ext cx="511327" cy="330520"/>
          </a:xfrm>
          <a:custGeom>
            <a:avLst/>
            <a:gdLst/>
            <a:ahLst/>
            <a:cxnLst/>
            <a:rect l="l" t="t" r="r" b="b"/>
            <a:pathLst>
              <a:path w="563879" h="364489">
                <a:moveTo>
                  <a:pt x="563879" y="36448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818859" y="3329958"/>
            <a:ext cx="150864" cy="120922"/>
          </a:xfrm>
          <a:custGeom>
            <a:avLst/>
            <a:gdLst/>
            <a:ahLst/>
            <a:cxnLst/>
            <a:rect l="l" t="t" r="r" b="b"/>
            <a:pathLst>
              <a:path w="166370" h="133350">
                <a:moveTo>
                  <a:pt x="0" y="0"/>
                </a:moveTo>
                <a:lnTo>
                  <a:pt x="107950" y="133350"/>
                </a:lnTo>
                <a:lnTo>
                  <a:pt x="166369" y="431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767035" y="2551453"/>
            <a:ext cx="188868" cy="468716"/>
          </a:xfrm>
          <a:custGeom>
            <a:avLst/>
            <a:gdLst/>
            <a:ahLst/>
            <a:cxnLst/>
            <a:rect l="l" t="t" r="r" b="b"/>
            <a:pathLst>
              <a:path w="208279" h="516889">
                <a:moveTo>
                  <a:pt x="208279" y="0"/>
                </a:moveTo>
                <a:lnTo>
                  <a:pt x="0" y="5168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715212" y="2995984"/>
            <a:ext cx="100192" cy="154319"/>
          </a:xfrm>
          <a:custGeom>
            <a:avLst/>
            <a:gdLst/>
            <a:ahLst/>
            <a:cxnLst/>
            <a:rect l="l" t="t" r="r" b="b"/>
            <a:pathLst>
              <a:path w="110490" h="170179">
                <a:moveTo>
                  <a:pt x="10159" y="0"/>
                </a:moveTo>
                <a:lnTo>
                  <a:pt x="0" y="170180"/>
                </a:lnTo>
                <a:lnTo>
                  <a:pt x="110489" y="4064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146302" y="2551452"/>
            <a:ext cx="809601" cy="207295"/>
          </a:xfrm>
          <a:custGeom>
            <a:avLst/>
            <a:gdLst/>
            <a:ahLst/>
            <a:cxnLst/>
            <a:rect l="l" t="t" r="r" b="b"/>
            <a:pathLst>
              <a:path w="892809" h="228600">
                <a:moveTo>
                  <a:pt x="892810" y="0"/>
                </a:moveTo>
                <a:lnTo>
                  <a:pt x="0" y="2286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010410" y="2709227"/>
            <a:ext cx="154319" cy="94433"/>
          </a:xfrm>
          <a:custGeom>
            <a:avLst/>
            <a:gdLst/>
            <a:ahLst/>
            <a:cxnLst/>
            <a:rect l="l" t="t" r="r" b="b"/>
            <a:pathLst>
              <a:path w="170179" h="104139">
                <a:moveTo>
                  <a:pt x="143509" y="0"/>
                </a:moveTo>
                <a:lnTo>
                  <a:pt x="0" y="92710"/>
                </a:lnTo>
                <a:lnTo>
                  <a:pt x="170179" y="104139"/>
                </a:lnTo>
                <a:lnTo>
                  <a:pt x="1435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564725" y="2075826"/>
            <a:ext cx="195778" cy="532056"/>
          </a:xfrm>
          <a:custGeom>
            <a:avLst/>
            <a:gdLst/>
            <a:ahLst/>
            <a:cxnLst/>
            <a:rect l="l" t="t" r="r" b="b"/>
            <a:pathLst>
              <a:path w="215900" h="586739">
                <a:moveTo>
                  <a:pt x="0" y="0"/>
                </a:moveTo>
                <a:lnTo>
                  <a:pt x="215900" y="5867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6712134" y="2584849"/>
            <a:ext cx="96738" cy="155471"/>
          </a:xfrm>
          <a:custGeom>
            <a:avLst/>
            <a:gdLst/>
            <a:ahLst/>
            <a:cxnLst/>
            <a:rect l="l" t="t" r="r" b="b"/>
            <a:pathLst>
              <a:path w="106679" h="171450">
                <a:moveTo>
                  <a:pt x="101600" y="0"/>
                </a:moveTo>
                <a:lnTo>
                  <a:pt x="0" y="38100"/>
                </a:lnTo>
                <a:lnTo>
                  <a:pt x="106679" y="171450"/>
                </a:lnTo>
                <a:lnTo>
                  <a:pt x="101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306759" y="3057021"/>
            <a:ext cx="26487" cy="180807"/>
          </a:xfrm>
          <a:custGeom>
            <a:avLst/>
            <a:gdLst/>
            <a:ahLst/>
            <a:cxnLst/>
            <a:rect l="l" t="t" r="r" b="b"/>
            <a:pathLst>
              <a:path w="29209" h="199389">
                <a:moveTo>
                  <a:pt x="0" y="0"/>
                </a:moveTo>
                <a:lnTo>
                  <a:pt x="29210" y="1993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6284878" y="3224009"/>
            <a:ext cx="95586" cy="152016"/>
          </a:xfrm>
          <a:custGeom>
            <a:avLst/>
            <a:gdLst/>
            <a:ahLst/>
            <a:cxnLst/>
            <a:rect l="l" t="t" r="r" b="b"/>
            <a:pathLst>
              <a:path w="105409" h="167639">
                <a:moveTo>
                  <a:pt x="105409" y="0"/>
                </a:moveTo>
                <a:lnTo>
                  <a:pt x="0" y="16510"/>
                </a:lnTo>
                <a:lnTo>
                  <a:pt x="77470" y="167639"/>
                </a:lnTo>
                <a:lnTo>
                  <a:pt x="1054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5756276" y="3393298"/>
            <a:ext cx="285606" cy="165836"/>
          </a:xfrm>
          <a:custGeom>
            <a:avLst/>
            <a:gdLst/>
            <a:ahLst/>
            <a:cxnLst/>
            <a:rect l="l" t="t" r="r" b="b"/>
            <a:pathLst>
              <a:path w="314960" h="182879">
                <a:moveTo>
                  <a:pt x="0" y="0"/>
                </a:moveTo>
                <a:lnTo>
                  <a:pt x="314959" y="1828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6011939" y="3513069"/>
            <a:ext cx="152016" cy="116315"/>
          </a:xfrm>
          <a:custGeom>
            <a:avLst/>
            <a:gdLst/>
            <a:ahLst/>
            <a:cxnLst/>
            <a:rect l="l" t="t" r="r" b="b"/>
            <a:pathLst>
              <a:path w="167640" h="128270">
                <a:moveTo>
                  <a:pt x="54610" y="0"/>
                </a:moveTo>
                <a:lnTo>
                  <a:pt x="0" y="93979"/>
                </a:lnTo>
                <a:lnTo>
                  <a:pt x="167639" y="128269"/>
                </a:lnTo>
                <a:lnTo>
                  <a:pt x="54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5836891" y="4003666"/>
            <a:ext cx="244147" cy="116315"/>
          </a:xfrm>
          <a:custGeom>
            <a:avLst/>
            <a:gdLst/>
            <a:ahLst/>
            <a:cxnLst/>
            <a:rect l="l" t="t" r="r" b="b"/>
            <a:pathLst>
              <a:path w="269240" h="128270">
                <a:moveTo>
                  <a:pt x="0" y="128270"/>
                </a:moveTo>
                <a:lnTo>
                  <a:pt x="2692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053398" y="3943782"/>
            <a:ext cx="154319" cy="107102"/>
          </a:xfrm>
          <a:custGeom>
            <a:avLst/>
            <a:gdLst/>
            <a:ahLst/>
            <a:cxnLst/>
            <a:rect l="l" t="t" r="r" b="b"/>
            <a:pathLst>
              <a:path w="170179" h="118110">
                <a:moveTo>
                  <a:pt x="170179" y="0"/>
                </a:moveTo>
                <a:lnTo>
                  <a:pt x="0" y="20320"/>
                </a:lnTo>
                <a:lnTo>
                  <a:pt x="46990" y="118110"/>
                </a:lnTo>
                <a:lnTo>
                  <a:pt x="170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6299848" y="4265089"/>
            <a:ext cx="108254" cy="266028"/>
          </a:xfrm>
          <a:custGeom>
            <a:avLst/>
            <a:gdLst/>
            <a:ahLst/>
            <a:cxnLst/>
            <a:rect l="l" t="t" r="r" b="b"/>
            <a:pathLst>
              <a:path w="119379" h="293370">
                <a:moveTo>
                  <a:pt x="0" y="293369"/>
                </a:moveTo>
                <a:lnTo>
                  <a:pt x="1193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6359735" y="4134953"/>
            <a:ext cx="100192" cy="154319"/>
          </a:xfrm>
          <a:custGeom>
            <a:avLst/>
            <a:gdLst/>
            <a:ahLst/>
            <a:cxnLst/>
            <a:rect l="l" t="t" r="r" b="b"/>
            <a:pathLst>
              <a:path w="110490" h="170179">
                <a:moveTo>
                  <a:pt x="110490" y="0"/>
                </a:moveTo>
                <a:lnTo>
                  <a:pt x="0" y="130809"/>
                </a:lnTo>
                <a:lnTo>
                  <a:pt x="100329" y="170179"/>
                </a:lnTo>
                <a:lnTo>
                  <a:pt x="1104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6824996" y="4222477"/>
            <a:ext cx="124377" cy="321307"/>
          </a:xfrm>
          <a:custGeom>
            <a:avLst/>
            <a:gdLst/>
            <a:ahLst/>
            <a:cxnLst/>
            <a:rect l="l" t="t" r="r" b="b"/>
            <a:pathLst>
              <a:path w="137159" h="354329">
                <a:moveTo>
                  <a:pt x="137160" y="35433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6774324" y="4091192"/>
            <a:ext cx="99041" cy="154319"/>
          </a:xfrm>
          <a:custGeom>
            <a:avLst/>
            <a:gdLst/>
            <a:ahLst/>
            <a:cxnLst/>
            <a:rect l="l" t="t" r="r" b="b"/>
            <a:pathLst>
              <a:path w="109220" h="170179">
                <a:moveTo>
                  <a:pt x="0" y="0"/>
                </a:moveTo>
                <a:lnTo>
                  <a:pt x="8890" y="170180"/>
                </a:lnTo>
                <a:lnTo>
                  <a:pt x="109220" y="1320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7085266" y="3913839"/>
            <a:ext cx="361614" cy="228024"/>
          </a:xfrm>
          <a:custGeom>
            <a:avLst/>
            <a:gdLst/>
            <a:ahLst/>
            <a:cxnLst/>
            <a:rect l="l" t="t" r="r" b="b"/>
            <a:pathLst>
              <a:path w="398779" h="251460">
                <a:moveTo>
                  <a:pt x="398779" y="25145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6966647" y="3837831"/>
            <a:ext cx="149713" cy="119770"/>
          </a:xfrm>
          <a:custGeom>
            <a:avLst/>
            <a:gdLst/>
            <a:ahLst/>
            <a:cxnLst/>
            <a:rect l="l" t="t" r="r" b="b"/>
            <a:pathLst>
              <a:path w="165100" h="132079">
                <a:moveTo>
                  <a:pt x="0" y="0"/>
                </a:moveTo>
                <a:lnTo>
                  <a:pt x="107950" y="132080"/>
                </a:lnTo>
                <a:lnTo>
                  <a:pt x="165100" y="406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7059929" y="3396754"/>
            <a:ext cx="438774" cy="96738"/>
          </a:xfrm>
          <a:custGeom>
            <a:avLst/>
            <a:gdLst/>
            <a:ahLst/>
            <a:cxnLst/>
            <a:rect l="l" t="t" r="r" b="b"/>
            <a:pathLst>
              <a:path w="483870" h="106679">
                <a:moveTo>
                  <a:pt x="483870" y="0"/>
                </a:moveTo>
                <a:lnTo>
                  <a:pt x="0" y="1066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6921733" y="3445122"/>
            <a:ext cx="154319" cy="95586"/>
          </a:xfrm>
          <a:custGeom>
            <a:avLst/>
            <a:gdLst/>
            <a:ahLst/>
            <a:cxnLst/>
            <a:rect l="l" t="t" r="r" b="b"/>
            <a:pathLst>
              <a:path w="170179" h="105410">
                <a:moveTo>
                  <a:pt x="147320" y="0"/>
                </a:moveTo>
                <a:lnTo>
                  <a:pt x="0" y="86360"/>
                </a:lnTo>
                <a:lnTo>
                  <a:pt x="170180" y="105410"/>
                </a:lnTo>
                <a:lnTo>
                  <a:pt x="147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6740925" y="3059323"/>
            <a:ext cx="92131" cy="153168"/>
          </a:xfrm>
          <a:custGeom>
            <a:avLst/>
            <a:gdLst/>
            <a:ahLst/>
            <a:cxnLst/>
            <a:rect l="l" t="t" r="r" b="b"/>
            <a:pathLst>
              <a:path w="101600" h="168910">
                <a:moveTo>
                  <a:pt x="101600" y="0"/>
                </a:moveTo>
                <a:lnTo>
                  <a:pt x="0" y="1689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6669525" y="3181398"/>
            <a:ext cx="117466" cy="150864"/>
          </a:xfrm>
          <a:custGeom>
            <a:avLst/>
            <a:gdLst/>
            <a:ahLst/>
            <a:cxnLst/>
            <a:rect l="l" t="t" r="r" b="b"/>
            <a:pathLst>
              <a:path w="129540" h="166370">
                <a:moveTo>
                  <a:pt x="36829" y="0"/>
                </a:moveTo>
                <a:lnTo>
                  <a:pt x="0" y="166370"/>
                </a:lnTo>
                <a:lnTo>
                  <a:pt x="129540" y="54610"/>
                </a:lnTo>
                <a:lnTo>
                  <a:pt x="36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6357430" y="5599836"/>
            <a:ext cx="414589" cy="621884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0"/>
                </a:lnTo>
                <a:lnTo>
                  <a:pt x="228600" y="685800"/>
                </a:lnTo>
                <a:lnTo>
                  <a:pt x="457200" y="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6357430" y="5599836"/>
            <a:ext cx="414589" cy="621884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228600" y="685800"/>
                </a:moveTo>
                <a:lnTo>
                  <a:pt x="0" y="0"/>
                </a:lnTo>
                <a:lnTo>
                  <a:pt x="457200" y="0"/>
                </a:lnTo>
                <a:lnTo>
                  <a:pt x="228600" y="6858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6772020" y="6221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6357430" y="55998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008" y="449714"/>
            <a:ext cx="8495628" cy="5623646"/>
          </a:xfrm>
          <a:prstGeom prst="rect">
            <a:avLst/>
          </a:prstGeom>
        </p:spPr>
        <p:txBody>
          <a:bodyPr vert="horz" wrap="square" lIns="0" tIns="32821" rIns="0" bIns="0" rtlCol="0">
            <a:spAutoFit/>
          </a:bodyPr>
          <a:lstStyle/>
          <a:p>
            <a:pPr marL="449138" marR="38004" indent="-414589" defTabSz="829178">
              <a:lnSpc>
                <a:spcPts val="2739"/>
              </a:lnSpc>
              <a:spcBef>
                <a:spcPts val="258"/>
              </a:spcBef>
            </a:pP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Theorem: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Every nonempty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DAG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has at least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one source 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node.</a:t>
            </a:r>
            <a:endParaRPr sz="2358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449138" marR="123801" indent="-414589" defTabSz="829178">
              <a:lnSpc>
                <a:spcPct val="97000"/>
              </a:lnSpc>
              <a:spcBef>
                <a:spcPts val="1202"/>
              </a:spcBef>
              <a:tabLst>
                <a:tab pos="3613258" algn="l"/>
              </a:tabLst>
            </a:pPr>
            <a:r>
              <a:rPr sz="2358" i="1" spc="-5" dirty="0">
                <a:solidFill>
                  <a:srgbClr val="191919"/>
                </a:solidFill>
                <a:latin typeface="DejaVu Serif"/>
                <a:cs typeface="DejaVu Serif"/>
              </a:rPr>
              <a:t>Proof: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Suppose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for the sake </a:t>
            </a:r>
            <a:r>
              <a:rPr sz="2358" spc="5" dirty="0">
                <a:solidFill>
                  <a:srgbClr val="191919"/>
                </a:solidFill>
                <a:latin typeface="DejaVu Serif"/>
                <a:cs typeface="DejaVu Serif"/>
              </a:rPr>
              <a:t>of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contradiction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that there  is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a nonempty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DAG </a:t>
            </a: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G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where each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node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has at </a:t>
            </a:r>
            <a:r>
              <a:rPr sz="2358" spc="-9" dirty="0">
                <a:solidFill>
                  <a:srgbClr val="191919"/>
                </a:solidFill>
                <a:latin typeface="DejaVu Serif"/>
                <a:cs typeface="DejaVu Serif"/>
              </a:rPr>
              <a:t>least 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one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incoming</a:t>
            </a:r>
            <a:r>
              <a:rPr sz="2358" spc="9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edge.	Start at any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node </a:t>
            </a: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040" baseline="-31481" dirty="0">
                <a:solidFill>
                  <a:srgbClr val="191919"/>
                </a:solidFill>
                <a:latin typeface="DejaVu Serif"/>
                <a:cs typeface="DejaVu Serif"/>
              </a:rPr>
              <a:t>1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∈ </a:t>
            </a: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G</a:t>
            </a:r>
            <a:r>
              <a:rPr sz="2358" i="1" spc="-59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and</a:t>
            </a:r>
            <a:endParaRPr sz="2358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449138" marR="623611" defTabSz="829178">
              <a:lnSpc>
                <a:spcPts val="3291"/>
              </a:lnSpc>
              <a:spcBef>
                <a:spcPts val="181"/>
              </a:spcBef>
            </a:pP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repeatedly follow an edge entering </a:t>
            </a: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040" baseline="-31481" dirty="0">
                <a:solidFill>
                  <a:srgbClr val="191919"/>
                </a:solidFill>
                <a:latin typeface="DejaVu Serif"/>
                <a:cs typeface="DejaVu Serif"/>
              </a:rPr>
              <a:t>1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in reverse.  This gives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sequence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of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nodes </a:t>
            </a: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040" baseline="-31481" dirty="0">
                <a:solidFill>
                  <a:srgbClr val="191919"/>
                </a:solidFill>
                <a:latin typeface="DejaVu Serif"/>
                <a:cs typeface="DejaVu Serif"/>
              </a:rPr>
              <a:t>1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, </a:t>
            </a: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040" baseline="-31481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, </a:t>
            </a: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040" baseline="-31481" dirty="0">
                <a:solidFill>
                  <a:srgbClr val="191919"/>
                </a:solidFill>
                <a:latin typeface="DejaVu Serif"/>
                <a:cs typeface="DejaVu Serif"/>
              </a:rPr>
              <a:t>3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,</a:t>
            </a:r>
            <a:r>
              <a:rPr sz="2358" spc="41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…</a:t>
            </a:r>
            <a:endParaRPr sz="2358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426105" marR="87524" defTabSz="829178">
              <a:lnSpc>
                <a:spcPct val="106600"/>
              </a:lnSpc>
              <a:spcBef>
                <a:spcPts val="1356"/>
              </a:spcBef>
              <a:tabLst>
                <a:tab pos="7534003" algn="l"/>
              </a:tabLst>
            </a:pP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Since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there are only finitely many nodes in the </a:t>
            </a:r>
            <a:r>
              <a:rPr sz="2358" spc="-23" dirty="0">
                <a:solidFill>
                  <a:srgbClr val="191919"/>
                </a:solidFill>
                <a:latin typeface="DejaVu Serif"/>
                <a:cs typeface="DejaVu Serif"/>
              </a:rPr>
              <a:t>DAG, 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this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process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eventually must revisit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r>
              <a:rPr sz="2358" spc="27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node</a:t>
            </a:r>
            <a:r>
              <a:rPr sz="2358" spc="77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040" i="1" baseline="-31481" dirty="0">
                <a:solidFill>
                  <a:srgbClr val="191919"/>
                </a:solidFill>
                <a:latin typeface="DejaVu Serif"/>
                <a:cs typeface="DejaVu Serif"/>
              </a:rPr>
              <a:t>i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.	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But  then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we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have that </a:t>
            </a: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040" i="1" baseline="-31481" dirty="0">
                <a:solidFill>
                  <a:srgbClr val="191919"/>
                </a:solidFill>
                <a:latin typeface="DejaVu Serif"/>
                <a:cs typeface="DejaVu Serif"/>
              </a:rPr>
              <a:t>i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, </a:t>
            </a: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040" i="1" baseline="-31481" dirty="0">
                <a:solidFill>
                  <a:srgbClr val="191919"/>
                </a:solidFill>
                <a:latin typeface="DejaVu Serif"/>
                <a:cs typeface="DejaVu Serif"/>
              </a:rPr>
              <a:t>i</a:t>
            </a:r>
            <a:r>
              <a:rPr sz="2040" baseline="-31481" dirty="0">
                <a:solidFill>
                  <a:srgbClr val="191919"/>
                </a:solidFill>
                <a:latin typeface="DejaVu Serif"/>
                <a:cs typeface="DejaVu Serif"/>
              </a:rPr>
              <a:t>+1</a:t>
            </a: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, v</a:t>
            </a:r>
            <a:r>
              <a:rPr sz="2040" i="1" baseline="-31481" dirty="0">
                <a:solidFill>
                  <a:srgbClr val="191919"/>
                </a:solidFill>
                <a:latin typeface="DejaVu Serif"/>
                <a:cs typeface="DejaVu Serif"/>
              </a:rPr>
              <a:t>i</a:t>
            </a:r>
            <a:r>
              <a:rPr sz="2040" baseline="-31481" dirty="0">
                <a:solidFill>
                  <a:srgbClr val="191919"/>
                </a:solidFill>
                <a:latin typeface="DejaVu Serif"/>
                <a:cs typeface="DejaVu Serif"/>
              </a:rPr>
              <a:t>+2</a:t>
            </a: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, …, </a:t>
            </a:r>
            <a:r>
              <a:rPr sz="2358" i="1" spc="9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040" i="1" spc="14" baseline="-31481" dirty="0">
                <a:solidFill>
                  <a:srgbClr val="191919"/>
                </a:solidFill>
                <a:latin typeface="DejaVu Serif"/>
                <a:cs typeface="DejaVu Serif"/>
              </a:rPr>
              <a:t>i </a:t>
            </a:r>
            <a:r>
              <a:rPr sz="2358" spc="-9" dirty="0">
                <a:solidFill>
                  <a:srgbClr val="191919"/>
                </a:solidFill>
                <a:latin typeface="DejaVu Serif"/>
                <a:cs typeface="DejaVu Serif"/>
              </a:rPr>
              <a:t>is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a cycle </a:t>
            </a:r>
            <a:r>
              <a:rPr sz="2358" spc="-9" dirty="0">
                <a:solidFill>
                  <a:srgbClr val="191919"/>
                </a:solidFill>
                <a:latin typeface="DejaVu Serif"/>
                <a:cs typeface="DejaVu Serif"/>
              </a:rPr>
              <a:t>in</a:t>
            </a:r>
            <a:r>
              <a:rPr sz="2358" spc="-113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G</a:t>
            </a:r>
            <a:endParaRPr sz="2358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426105" marR="27639" defTabSz="829178">
              <a:lnSpc>
                <a:spcPct val="97000"/>
              </a:lnSpc>
              <a:spcBef>
                <a:spcPts val="540"/>
              </a:spcBef>
              <a:tabLst>
                <a:tab pos="2013060" algn="l"/>
              </a:tabLst>
            </a:pP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traced in reverse </a:t>
            </a:r>
            <a:r>
              <a:rPr sz="2358" spc="-45" dirty="0">
                <a:solidFill>
                  <a:srgbClr val="191919"/>
                </a:solidFill>
                <a:latin typeface="DejaVu Serif"/>
                <a:cs typeface="DejaVu Serif"/>
              </a:rPr>
              <a:t>order,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contradicting the fact that </a:t>
            </a:r>
            <a:r>
              <a:rPr sz="2358" i="1" dirty="0">
                <a:solidFill>
                  <a:srgbClr val="191919"/>
                </a:solidFill>
                <a:latin typeface="DejaVu Serif"/>
                <a:cs typeface="DejaVu Serif"/>
              </a:rPr>
              <a:t>G 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is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358" spc="-23" dirty="0">
                <a:solidFill>
                  <a:srgbClr val="191919"/>
                </a:solidFill>
                <a:latin typeface="DejaVu Serif"/>
                <a:cs typeface="DejaVu Serif"/>
              </a:rPr>
              <a:t>DAG.	</a:t>
            </a:r>
            <a:r>
              <a:rPr sz="2358" spc="-100" dirty="0">
                <a:solidFill>
                  <a:srgbClr val="191919"/>
                </a:solidFill>
                <a:latin typeface="DejaVu Serif"/>
                <a:cs typeface="DejaVu Serif"/>
              </a:rPr>
              <a:t>We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have reached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contradiction, so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our 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assumption was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wrong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and every DAG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must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contain  at least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one node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with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no </a:t>
            </a:r>
            <a:r>
              <a:rPr sz="2358" spc="-5" dirty="0">
                <a:solidFill>
                  <a:srgbClr val="191919"/>
                </a:solidFill>
                <a:latin typeface="DejaVu Serif"/>
                <a:cs typeface="DejaVu Serif"/>
              </a:rPr>
              <a:t>incoming edges.</a:t>
            </a:r>
            <a:r>
              <a:rPr sz="2358" spc="-27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358" dirty="0">
                <a:solidFill>
                  <a:srgbClr val="191919"/>
                </a:solidFill>
                <a:latin typeface="DejaVu Serif"/>
                <a:cs typeface="DejaVu Serif"/>
              </a:rPr>
              <a:t>■</a:t>
            </a:r>
            <a:endParaRPr sz="2358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104" y="232768"/>
            <a:ext cx="8029792" cy="75029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algn="ctr">
              <a:spcBef>
                <a:spcPts val="91"/>
              </a:spcBef>
            </a:pPr>
            <a:r>
              <a:rPr sz="4800" b="1" spc="-5" dirty="0"/>
              <a:t>Ordering</a:t>
            </a:r>
            <a:r>
              <a:rPr sz="4800" b="1" spc="-45" dirty="0"/>
              <a:t> </a:t>
            </a:r>
            <a:r>
              <a:rPr sz="4800" b="1" spc="-9" dirty="0"/>
              <a:t>Prerequisites</a:t>
            </a:r>
            <a:endParaRPr sz="4800" b="1" dirty="0"/>
          </a:p>
        </p:txBody>
      </p:sp>
      <p:sp>
        <p:nvSpPr>
          <p:cNvPr id="6" name="object 6"/>
          <p:cNvSpPr txBox="1"/>
          <p:nvPr/>
        </p:nvSpPr>
        <p:spPr>
          <a:xfrm>
            <a:off x="557104" y="1314582"/>
            <a:ext cx="8029792" cy="4881459"/>
          </a:xfrm>
          <a:prstGeom prst="rect">
            <a:avLst/>
          </a:prstGeom>
        </p:spPr>
        <p:txBody>
          <a:bodyPr vert="horz" wrap="square" lIns="0" tIns="24760" rIns="0" bIns="0" rtlCol="0">
            <a:spAutoFit/>
          </a:bodyPr>
          <a:lstStyle/>
          <a:p>
            <a:pPr marL="468716" marR="112285" indent="-457200" algn="just" defTabSz="829178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When </a:t>
            </a:r>
            <a:r>
              <a:rPr sz="2856" dirty="0">
                <a:solidFill>
                  <a:srgbClr val="191919"/>
                </a:solidFill>
                <a:latin typeface="DejaVu Serif"/>
                <a:cs typeface="DejaVu Serif"/>
              </a:rPr>
              <a:t>ordering prerequisites, </a:t>
            </a:r>
            <a:r>
              <a:rPr sz="2856" spc="9" dirty="0">
                <a:solidFill>
                  <a:srgbClr val="191919"/>
                </a:solidFill>
                <a:latin typeface="DejaVu Serif"/>
                <a:cs typeface="DejaVu Serif"/>
              </a:rPr>
              <a:t>we </a:t>
            </a: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want </a:t>
            </a:r>
            <a:r>
              <a:rPr sz="2856" dirty="0">
                <a:solidFill>
                  <a:srgbClr val="191919"/>
                </a:solidFill>
                <a:latin typeface="DejaVu Serif"/>
                <a:cs typeface="DejaVu Serif"/>
              </a:rPr>
              <a:t>to  </a:t>
            </a: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order the </a:t>
            </a:r>
            <a:r>
              <a:rPr sz="2856" dirty="0">
                <a:solidFill>
                  <a:srgbClr val="191919"/>
                </a:solidFill>
                <a:latin typeface="DejaVu Serif"/>
                <a:cs typeface="DejaVu Serif"/>
              </a:rPr>
              <a:t>tasks </a:t>
            </a: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such </a:t>
            </a:r>
            <a:r>
              <a:rPr sz="2856" dirty="0">
                <a:solidFill>
                  <a:srgbClr val="191919"/>
                </a:solidFill>
                <a:latin typeface="DejaVu Serif"/>
                <a:cs typeface="DejaVu Serif"/>
              </a:rPr>
              <a:t>that </a:t>
            </a:r>
            <a:r>
              <a:rPr sz="2856" spc="9" dirty="0">
                <a:solidFill>
                  <a:srgbClr val="191919"/>
                </a:solidFill>
                <a:latin typeface="DejaVu Serif"/>
                <a:cs typeface="DejaVu Serif"/>
              </a:rPr>
              <a:t>no </a:t>
            </a:r>
            <a:r>
              <a:rPr sz="2856" dirty="0">
                <a:solidFill>
                  <a:srgbClr val="191919"/>
                </a:solidFill>
                <a:latin typeface="DejaVu Serif"/>
                <a:cs typeface="DejaVu Serif"/>
              </a:rPr>
              <a:t>task is  </a:t>
            </a: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placed before </a:t>
            </a:r>
            <a:r>
              <a:rPr sz="2856" dirty="0">
                <a:solidFill>
                  <a:srgbClr val="191919"/>
                </a:solidFill>
                <a:latin typeface="DejaVu Serif"/>
                <a:cs typeface="DejaVu Serif"/>
              </a:rPr>
              <a:t>tasks it </a:t>
            </a: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depends</a:t>
            </a:r>
            <a:r>
              <a:rPr sz="2856" spc="-41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on.</a:t>
            </a:r>
            <a:endParaRPr sz="2856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468716" indent="-457200" algn="just" defTabSz="829178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sz="2856" dirty="0">
                <a:solidFill>
                  <a:srgbClr val="191919"/>
                </a:solidFill>
                <a:latin typeface="DejaVu Serif"/>
                <a:cs typeface="DejaVu Serif"/>
              </a:rPr>
              <a:t>In graph-theoretic </a:t>
            </a: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terms: given </a:t>
            </a:r>
            <a:r>
              <a:rPr sz="2856" spc="9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r>
              <a:rPr sz="2856" spc="-18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856" spc="14" dirty="0">
                <a:solidFill>
                  <a:srgbClr val="191919"/>
                </a:solidFill>
                <a:latin typeface="DejaVu Serif"/>
                <a:cs typeface="DejaVu Serif"/>
              </a:rPr>
              <a:t>DAG</a:t>
            </a:r>
            <a:r>
              <a:rPr lang="en-US" sz="2856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sz="2856" i="1" spc="14" dirty="0">
                <a:solidFill>
                  <a:srgbClr val="191919"/>
                </a:solidFill>
                <a:latin typeface="DejaVu Serif"/>
                <a:cs typeface="DejaVu Serif"/>
              </a:rPr>
              <a:t>G </a:t>
            </a:r>
            <a:r>
              <a:rPr sz="2856" spc="14" dirty="0">
                <a:solidFill>
                  <a:srgbClr val="191919"/>
                </a:solidFill>
                <a:latin typeface="DejaVu Serif"/>
                <a:cs typeface="DejaVu Serif"/>
              </a:rPr>
              <a:t>= </a:t>
            </a:r>
            <a:r>
              <a:rPr sz="2856" spc="9" dirty="0">
                <a:solidFill>
                  <a:srgbClr val="191919"/>
                </a:solidFill>
                <a:latin typeface="DejaVu Serif"/>
                <a:cs typeface="DejaVu Serif"/>
              </a:rPr>
              <a:t>(</a:t>
            </a:r>
            <a:r>
              <a:rPr sz="2856" i="1" spc="9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856" spc="9" dirty="0">
                <a:solidFill>
                  <a:srgbClr val="191919"/>
                </a:solidFill>
                <a:latin typeface="DejaVu Serif"/>
                <a:cs typeface="DejaVu Serif"/>
              </a:rPr>
              <a:t>, </a:t>
            </a:r>
            <a:r>
              <a:rPr sz="2856" i="1" spc="5" dirty="0">
                <a:solidFill>
                  <a:srgbClr val="191919"/>
                </a:solidFill>
                <a:latin typeface="DejaVu Serif"/>
                <a:cs typeface="DejaVu Serif"/>
              </a:rPr>
              <a:t>E</a:t>
            </a: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), </a:t>
            </a:r>
            <a:r>
              <a:rPr sz="2856" spc="9" dirty="0">
                <a:solidFill>
                  <a:srgbClr val="191919"/>
                </a:solidFill>
                <a:latin typeface="DejaVu Serif"/>
                <a:cs typeface="DejaVu Serif"/>
              </a:rPr>
              <a:t>we </a:t>
            </a: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want to order the nodes</a:t>
            </a:r>
            <a:r>
              <a:rPr sz="2856" spc="-118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so  </a:t>
            </a:r>
            <a:r>
              <a:rPr sz="2856" dirty="0">
                <a:solidFill>
                  <a:srgbClr val="191919"/>
                </a:solidFill>
                <a:latin typeface="DejaVu Serif"/>
                <a:cs typeface="DejaVu Serif"/>
              </a:rPr>
              <a:t>that if </a:t>
            </a:r>
            <a:r>
              <a:rPr sz="2856" spc="9" dirty="0">
                <a:solidFill>
                  <a:srgbClr val="191919"/>
                </a:solidFill>
                <a:latin typeface="DejaVu Serif"/>
                <a:cs typeface="DejaVu Serif"/>
              </a:rPr>
              <a:t>(</a:t>
            </a:r>
            <a:r>
              <a:rPr sz="2856" i="1" spc="9" dirty="0">
                <a:solidFill>
                  <a:srgbClr val="191919"/>
                </a:solidFill>
                <a:latin typeface="DejaVu Serif"/>
                <a:cs typeface="DejaVu Serif"/>
              </a:rPr>
              <a:t>u</a:t>
            </a:r>
            <a:r>
              <a:rPr sz="2856" spc="9" dirty="0">
                <a:solidFill>
                  <a:srgbClr val="191919"/>
                </a:solidFill>
                <a:latin typeface="DejaVu Serif"/>
                <a:cs typeface="DejaVu Serif"/>
              </a:rPr>
              <a:t>, </a:t>
            </a:r>
            <a:r>
              <a:rPr sz="2856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856" dirty="0">
                <a:solidFill>
                  <a:srgbClr val="191919"/>
                </a:solidFill>
                <a:latin typeface="DejaVu Serif"/>
                <a:cs typeface="DejaVu Serif"/>
              </a:rPr>
              <a:t>) </a:t>
            </a:r>
            <a:r>
              <a:rPr sz="2856" spc="9" dirty="0">
                <a:solidFill>
                  <a:srgbClr val="191919"/>
                </a:solidFill>
                <a:latin typeface="DejaVu Serif"/>
                <a:cs typeface="DejaVu Serif"/>
              </a:rPr>
              <a:t>∈ </a:t>
            </a:r>
            <a:r>
              <a:rPr sz="2856" i="1" spc="5" dirty="0">
                <a:solidFill>
                  <a:srgbClr val="191919"/>
                </a:solidFill>
                <a:latin typeface="DejaVu Serif"/>
                <a:cs typeface="DejaVu Serif"/>
              </a:rPr>
              <a:t>E</a:t>
            </a: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, then </a:t>
            </a:r>
            <a:r>
              <a:rPr sz="2856" i="1" spc="9" dirty="0">
                <a:solidFill>
                  <a:srgbClr val="191919"/>
                </a:solidFill>
                <a:latin typeface="DejaVu Serif"/>
                <a:cs typeface="DejaVu Serif"/>
              </a:rPr>
              <a:t>v </a:t>
            </a:r>
            <a:r>
              <a:rPr sz="2856" dirty="0">
                <a:solidFill>
                  <a:srgbClr val="191919"/>
                </a:solidFill>
                <a:latin typeface="DejaVu Serif"/>
                <a:cs typeface="DejaVu Serif"/>
              </a:rPr>
              <a:t>appears </a:t>
            </a: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after</a:t>
            </a:r>
            <a:r>
              <a:rPr sz="2856" spc="-5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856" i="1" spc="5" dirty="0">
                <a:solidFill>
                  <a:srgbClr val="191919"/>
                </a:solidFill>
                <a:latin typeface="DejaVu Serif"/>
                <a:cs typeface="DejaVu Serif"/>
              </a:rPr>
              <a:t>u</a:t>
            </a: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.</a:t>
            </a:r>
            <a:endParaRPr sz="2856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468716" marR="139924" indent="-457200" algn="just" defTabSz="829178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2132830" algn="l"/>
              </a:tabLst>
            </a:pP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Such an </a:t>
            </a:r>
            <a:r>
              <a:rPr lang="en-US" sz="2856" spc="5" dirty="0">
                <a:solidFill>
                  <a:srgbClr val="191919"/>
                </a:solidFill>
                <a:latin typeface="DejaVu Serif"/>
                <a:cs typeface="DejaVu Serif"/>
              </a:rPr>
              <a:t>or</a:t>
            </a: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dering is </a:t>
            </a:r>
            <a:r>
              <a:rPr sz="2856" dirty="0">
                <a:solidFill>
                  <a:srgbClr val="191919"/>
                </a:solidFill>
                <a:latin typeface="DejaVu Serif"/>
                <a:cs typeface="DejaVu Serif"/>
              </a:rPr>
              <a:t>called </a:t>
            </a:r>
            <a:r>
              <a:rPr sz="2856" spc="9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856" b="1" spc="5" dirty="0">
                <a:solidFill>
                  <a:srgbClr val="0000FF"/>
                </a:solidFill>
                <a:latin typeface="DejaVu Serif"/>
                <a:cs typeface="DejaVu Serif"/>
              </a:rPr>
              <a:t>topological  ordering</a:t>
            </a: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.	</a:t>
            </a:r>
            <a:r>
              <a:rPr sz="2856" spc="9" dirty="0">
                <a:solidFill>
                  <a:srgbClr val="191919"/>
                </a:solidFill>
                <a:latin typeface="DejaVu Serif"/>
                <a:cs typeface="DejaVu Serif"/>
              </a:rPr>
              <a:t>An </a:t>
            </a:r>
            <a:r>
              <a:rPr sz="2856" dirty="0">
                <a:solidFill>
                  <a:srgbClr val="191919"/>
                </a:solidFill>
                <a:latin typeface="DejaVu Serif"/>
                <a:cs typeface="DejaVu Serif"/>
              </a:rPr>
              <a:t>algorithm </a:t>
            </a:r>
            <a:r>
              <a:rPr sz="2856" spc="5" dirty="0">
                <a:solidFill>
                  <a:srgbClr val="191919"/>
                </a:solidFill>
                <a:latin typeface="DejaVu Serif"/>
                <a:cs typeface="DejaVu Serif"/>
              </a:rPr>
              <a:t>for </a:t>
            </a:r>
            <a:r>
              <a:rPr sz="2856" dirty="0">
                <a:solidFill>
                  <a:srgbClr val="191919"/>
                </a:solidFill>
                <a:latin typeface="DejaVu Serif"/>
                <a:cs typeface="DejaVu Serif"/>
              </a:rPr>
              <a:t>finding </a:t>
            </a:r>
            <a:r>
              <a:rPr sz="2856" spc="9" dirty="0">
                <a:solidFill>
                  <a:srgbClr val="191919"/>
                </a:solidFill>
                <a:latin typeface="DejaVu Serif"/>
                <a:cs typeface="DejaVu Serif"/>
              </a:rPr>
              <a:t>a  </a:t>
            </a:r>
            <a:r>
              <a:rPr sz="2856" dirty="0">
                <a:solidFill>
                  <a:srgbClr val="191919"/>
                </a:solidFill>
                <a:latin typeface="DejaVu Serif"/>
                <a:cs typeface="DejaVu Serif"/>
              </a:rPr>
              <a:t>topological </a:t>
            </a:r>
            <a:r>
              <a:rPr lang="en-US" sz="2856" dirty="0">
                <a:solidFill>
                  <a:srgbClr val="191919"/>
                </a:solidFill>
                <a:latin typeface="DejaVu Serif"/>
                <a:cs typeface="DejaVu Serif"/>
              </a:rPr>
              <a:t>or</a:t>
            </a:r>
            <a:r>
              <a:rPr sz="2856" dirty="0">
                <a:solidFill>
                  <a:srgbClr val="191919"/>
                </a:solidFill>
                <a:latin typeface="DejaVu Serif"/>
                <a:cs typeface="DejaVu Serif"/>
              </a:rPr>
              <a:t>dering </a:t>
            </a:r>
            <a:r>
              <a:rPr sz="2856" spc="-5" dirty="0">
                <a:solidFill>
                  <a:srgbClr val="191919"/>
                </a:solidFill>
                <a:latin typeface="DejaVu Serif"/>
                <a:cs typeface="DejaVu Serif"/>
              </a:rPr>
              <a:t>is </a:t>
            </a:r>
            <a:r>
              <a:rPr sz="2856" dirty="0">
                <a:solidFill>
                  <a:srgbClr val="191919"/>
                </a:solidFill>
                <a:latin typeface="DejaVu Serif"/>
                <a:cs typeface="DejaVu Serif"/>
              </a:rPr>
              <a:t>called </a:t>
            </a:r>
            <a:r>
              <a:rPr sz="2856" spc="9" dirty="0">
                <a:solidFill>
                  <a:srgbClr val="191919"/>
                </a:solidFill>
                <a:latin typeface="DejaVu Serif"/>
                <a:cs typeface="DejaVu Serif"/>
              </a:rPr>
              <a:t>a  </a:t>
            </a:r>
            <a:r>
              <a:rPr sz="2856" b="1" spc="5" dirty="0">
                <a:solidFill>
                  <a:srgbClr val="0000FF"/>
                </a:solidFill>
                <a:latin typeface="DejaVu Serif"/>
                <a:cs typeface="DejaVu Serif"/>
              </a:rPr>
              <a:t>topological</a:t>
            </a:r>
            <a:r>
              <a:rPr sz="2856" b="1" spc="-5" dirty="0">
                <a:solidFill>
                  <a:srgbClr val="0000FF"/>
                </a:solidFill>
                <a:latin typeface="DejaVu Serif"/>
                <a:cs typeface="DejaVu Serif"/>
              </a:rPr>
              <a:t> </a:t>
            </a:r>
            <a:r>
              <a:rPr sz="2856" b="1" spc="9" dirty="0">
                <a:solidFill>
                  <a:srgbClr val="0000FF"/>
                </a:solidFill>
                <a:latin typeface="DejaVu Serif"/>
                <a:cs typeface="DejaVu Serif"/>
              </a:rPr>
              <a:t>sort</a:t>
            </a:r>
            <a:r>
              <a:rPr sz="2856" spc="9" dirty="0">
                <a:solidFill>
                  <a:srgbClr val="191919"/>
                </a:solidFill>
                <a:latin typeface="DejaVu Serif"/>
                <a:cs typeface="DejaVu Serif"/>
              </a:rPr>
              <a:t>.</a:t>
            </a:r>
            <a:endParaRPr sz="2856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63380" y="1213796"/>
            <a:ext cx="8456414" cy="4150356"/>
          </a:xfrm>
          <a:prstGeom prst="rect">
            <a:avLst/>
          </a:prstGeom>
          <a:ln w="36659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0" tIns="66219" rIns="0" bIns="0" rtlCol="0">
            <a:spAutoFit/>
          </a:bodyPr>
          <a:lstStyle/>
          <a:p>
            <a:pPr marR="2023424" indent="-647219" defTabSz="82917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1390600" algn="l"/>
                <a:tab pos="1714210" algn="l"/>
                <a:tab pos="3491760" algn="l"/>
              </a:tabLst>
            </a:pPr>
            <a:r>
              <a:rPr lang="en-US" sz="2539" b="1" dirty="0">
                <a:solidFill>
                  <a:srgbClr val="7F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2539" b="1" dirty="0">
                <a:solidFill>
                  <a:srgbClr val="7F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rocedure</a:t>
            </a:r>
            <a:r>
              <a:rPr lang="en-US" sz="2539" b="1" dirty="0">
                <a:solidFill>
                  <a:srgbClr val="7F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539" b="1" dirty="0" err="1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topologicalSort</a:t>
            </a:r>
            <a:r>
              <a:rPr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(DAG</a:t>
            </a:r>
            <a:r>
              <a:rPr lang="en-US"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G):  </a:t>
            </a:r>
            <a:endParaRPr lang="en-US" sz="2539" b="1" dirty="0">
              <a:solidFill>
                <a:srgbClr val="19191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2023424" indent="-647219" defTabSz="82917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1390600" algn="l"/>
                <a:tab pos="1714210" algn="l"/>
                <a:tab pos="3491760" algn="l"/>
              </a:tabLst>
            </a:pPr>
            <a:r>
              <a:rPr lang="en-US" sz="2539" b="1" dirty="0">
                <a:solidFill>
                  <a:srgbClr val="7F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</a:t>
            </a:r>
            <a:r>
              <a:rPr sz="2539" b="1" dirty="0">
                <a:solidFill>
                  <a:srgbClr val="7F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</a:t>
            </a:r>
            <a:r>
              <a:rPr lang="en-US" sz="2539" b="1" dirty="0">
                <a:solidFill>
                  <a:srgbClr val="7F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be an	empty list.  </a:t>
            </a:r>
            <a:endParaRPr lang="en-US" sz="2539" b="1" dirty="0">
              <a:solidFill>
                <a:srgbClr val="19191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2023424" indent="-647219" defTabSz="82917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1390600" algn="l"/>
                <a:tab pos="1714210" algn="l"/>
                <a:tab pos="3491760" algn="l"/>
              </a:tabLst>
            </a:pPr>
            <a:r>
              <a:rPr lang="en-US"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539" b="1" dirty="0">
                <a:solidFill>
                  <a:srgbClr val="7F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sz="2539" b="1" dirty="0">
                <a:solidFill>
                  <a:srgbClr val="7F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</a:t>
            </a:r>
            <a:r>
              <a:rPr lang="en-US" sz="2539" b="1" dirty="0">
                <a:solidFill>
                  <a:srgbClr val="7F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empty:</a:t>
            </a:r>
            <a:endParaRPr sz="2539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246450" defTabSz="82917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2037820" algn="l"/>
                <a:tab pos="3168151" algn="l"/>
                <a:tab pos="4784472" algn="l"/>
              </a:tabLst>
            </a:pPr>
            <a:r>
              <a:rPr lang="en-US" sz="2539" b="1" dirty="0">
                <a:solidFill>
                  <a:srgbClr val="7F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sz="2539" b="1" dirty="0">
                <a:solidFill>
                  <a:srgbClr val="7F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539" b="1" dirty="0">
                <a:solidFill>
                  <a:srgbClr val="7F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be a</a:t>
            </a:r>
            <a:r>
              <a:rPr lang="en-US"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in G</a:t>
            </a:r>
            <a:r>
              <a:rPr lang="en-US"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indegree 0 </a:t>
            </a:r>
            <a:r>
              <a:rPr lang="en-US"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v to result</a:t>
            </a:r>
            <a:r>
              <a:rPr lang="en-US" sz="2539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v from G</a:t>
            </a:r>
            <a:endParaRPr sz="2539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829178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1875439" algn="l"/>
              </a:tabLst>
            </a:pPr>
            <a:r>
              <a:rPr sz="2539" b="1" dirty="0">
                <a:solidFill>
                  <a:srgbClr val="7F00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	</a:t>
            </a:r>
            <a:r>
              <a:rPr sz="2539" b="1" dirty="0">
                <a:solidFill>
                  <a:srgbClr val="19191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sz="2539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266" y="213914"/>
            <a:ext cx="7258639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algn="ctr">
              <a:spcBef>
                <a:spcPts val="91"/>
              </a:spcBef>
            </a:pPr>
            <a:r>
              <a:rPr sz="3990" b="1" spc="-5" dirty="0"/>
              <a:t>Correctness Proof</a:t>
            </a:r>
            <a:r>
              <a:rPr sz="3990" b="1" spc="-73" dirty="0"/>
              <a:t> </a:t>
            </a:r>
            <a:r>
              <a:rPr sz="3990" b="1" spc="-5" dirty="0"/>
              <a:t>Sketch</a:t>
            </a:r>
            <a:endParaRPr sz="3990" b="1" dirty="0"/>
          </a:p>
        </p:txBody>
      </p:sp>
      <p:sp>
        <p:nvSpPr>
          <p:cNvPr id="5" name="object 5"/>
          <p:cNvSpPr txBox="1"/>
          <p:nvPr/>
        </p:nvSpPr>
        <p:spPr>
          <a:xfrm>
            <a:off x="579291" y="1070637"/>
            <a:ext cx="7834587" cy="5486379"/>
          </a:xfrm>
          <a:prstGeom prst="rect">
            <a:avLst/>
          </a:prstGeom>
        </p:spPr>
        <p:txBody>
          <a:bodyPr vert="horz" wrap="square" lIns="0" tIns="34549" rIns="0" bIns="0" rtlCol="0">
            <a:spAutoFit/>
          </a:bodyPr>
          <a:lstStyle/>
          <a:p>
            <a:pPr marL="468716" marR="4607" indent="-457200" defTabSz="829178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sz="2675" spc="-14" dirty="0">
                <a:solidFill>
                  <a:srgbClr val="191919"/>
                </a:solidFill>
                <a:latin typeface="DejaVu Serif"/>
                <a:cs typeface="DejaVu Serif"/>
              </a:rPr>
              <a:t>Whenever </a:t>
            </a:r>
            <a:r>
              <a:rPr sz="2675" spc="-9" dirty="0">
                <a:solidFill>
                  <a:srgbClr val="191919"/>
                </a:solidFill>
                <a:latin typeface="DejaVu Serif"/>
                <a:cs typeface="DejaVu Serif"/>
              </a:rPr>
              <a:t>a node </a:t>
            </a:r>
            <a:r>
              <a:rPr sz="2675" i="1" spc="-9" dirty="0">
                <a:solidFill>
                  <a:srgbClr val="191919"/>
                </a:solidFill>
                <a:latin typeface="DejaVu Serif"/>
                <a:cs typeface="DejaVu Serif"/>
              </a:rPr>
              <a:t>v </a:t>
            </a:r>
            <a:r>
              <a:rPr sz="2675" spc="-9" dirty="0">
                <a:solidFill>
                  <a:srgbClr val="191919"/>
                </a:solidFill>
                <a:latin typeface="DejaVu Serif"/>
                <a:cs typeface="DejaVu Serif"/>
              </a:rPr>
              <a:t>is </a:t>
            </a:r>
            <a:r>
              <a:rPr sz="2675" spc="-14" dirty="0">
                <a:solidFill>
                  <a:srgbClr val="191919"/>
                </a:solidFill>
                <a:latin typeface="DejaVu Serif"/>
                <a:cs typeface="DejaVu Serif"/>
              </a:rPr>
              <a:t>added to the </a:t>
            </a:r>
            <a:r>
              <a:rPr sz="2675" b="1" spc="103" dirty="0">
                <a:solidFill>
                  <a:srgbClr val="191919"/>
                </a:solidFill>
                <a:latin typeface="Arial"/>
                <a:cs typeface="Arial"/>
              </a:rPr>
              <a:t>result</a:t>
            </a:r>
            <a:r>
              <a:rPr sz="2675" spc="103" dirty="0">
                <a:solidFill>
                  <a:srgbClr val="191919"/>
                </a:solidFill>
                <a:latin typeface="DejaVu Serif"/>
                <a:cs typeface="DejaVu Serif"/>
              </a:rPr>
              <a:t>, </a:t>
            </a:r>
            <a:r>
              <a:rPr sz="2675" spc="-14" dirty="0">
                <a:solidFill>
                  <a:srgbClr val="191919"/>
                </a:solidFill>
                <a:latin typeface="DejaVu Serif"/>
                <a:cs typeface="DejaVu Serif"/>
              </a:rPr>
              <a:t>it  </a:t>
            </a:r>
            <a:r>
              <a:rPr sz="2675" spc="-9" dirty="0">
                <a:solidFill>
                  <a:srgbClr val="191919"/>
                </a:solidFill>
                <a:latin typeface="DejaVu Serif"/>
                <a:cs typeface="DejaVu Serif"/>
              </a:rPr>
              <a:t>has no </a:t>
            </a:r>
            <a:r>
              <a:rPr sz="2675" spc="-14" dirty="0">
                <a:solidFill>
                  <a:srgbClr val="191919"/>
                </a:solidFill>
                <a:latin typeface="DejaVu Serif"/>
                <a:cs typeface="DejaVu Serif"/>
              </a:rPr>
              <a:t>incoming</a:t>
            </a:r>
            <a:r>
              <a:rPr sz="2675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675" spc="-9" dirty="0">
                <a:solidFill>
                  <a:srgbClr val="191919"/>
                </a:solidFill>
                <a:latin typeface="DejaVu Serif"/>
                <a:cs typeface="DejaVu Serif"/>
              </a:rPr>
              <a:t>edges.</a:t>
            </a:r>
            <a:endParaRPr sz="2675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468716" indent="-457200" defTabSz="829178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sz="2675" spc="-9" dirty="0">
                <a:solidFill>
                  <a:srgbClr val="191919"/>
                </a:solidFill>
                <a:latin typeface="DejaVu Serif"/>
                <a:cs typeface="DejaVu Serif"/>
              </a:rPr>
              <a:t>Therefore,</a:t>
            </a:r>
            <a:r>
              <a:rPr sz="2675" spc="-14" dirty="0">
                <a:solidFill>
                  <a:srgbClr val="191919"/>
                </a:solidFill>
                <a:latin typeface="DejaVu Serif"/>
                <a:cs typeface="DejaVu Serif"/>
              </a:rPr>
              <a:t> either</a:t>
            </a:r>
            <a:endParaRPr lang="en-US" sz="2675" spc="-14" dirty="0">
              <a:solidFill>
                <a:srgbClr val="191919"/>
              </a:solidFill>
              <a:latin typeface="DejaVu Serif"/>
              <a:cs typeface="DejaVu Serif"/>
            </a:endParaRPr>
          </a:p>
          <a:p>
            <a:pPr marL="1179276" marR="4607" indent="-4572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675" i="1" spc="-9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lang="en-CA" sz="2675" spc="-9" dirty="0">
                <a:solidFill>
                  <a:srgbClr val="191919"/>
                </a:solidFill>
                <a:latin typeface="DejaVu Serif"/>
                <a:cs typeface="DejaVu Serif"/>
              </a:rPr>
              <a:t> never had any incoming edges, in which case  adding </a:t>
            </a:r>
            <a:r>
              <a:rPr lang="en-CA" sz="2675" i="1" spc="-9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lang="en-CA" sz="2675" spc="-9" dirty="0">
                <a:solidFill>
                  <a:srgbClr val="191919"/>
                </a:solidFill>
                <a:latin typeface="DejaVu Serif"/>
                <a:cs typeface="DejaVu Serif"/>
              </a:rPr>
              <a:t> to result cannot place </a:t>
            </a:r>
            <a:r>
              <a:rPr lang="en-CA" sz="2675" i="1" spc="-9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lang="en-CA" sz="2675" spc="-9" dirty="0">
                <a:solidFill>
                  <a:srgbClr val="191919"/>
                </a:solidFill>
                <a:latin typeface="DejaVu Serif"/>
                <a:cs typeface="DejaVu Serif"/>
              </a:rPr>
              <a:t> out of order, </a:t>
            </a:r>
          </a:p>
          <a:p>
            <a:pPr marL="1179276" marR="12092" indent="-4572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675" spc="-9" dirty="0">
                <a:solidFill>
                  <a:srgbClr val="191919"/>
                </a:solidFill>
                <a:latin typeface="DejaVu Serif"/>
                <a:cs typeface="DejaVu Serif"/>
              </a:rPr>
              <a:t>All of </a:t>
            </a:r>
            <a:r>
              <a:rPr lang="en-CA" sz="2675" i="1" spc="-9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lang="en-CA" sz="2675" spc="-9" dirty="0">
                <a:solidFill>
                  <a:srgbClr val="191919"/>
                </a:solidFill>
                <a:latin typeface="DejaVu Serif"/>
                <a:cs typeface="DejaVu Serif"/>
              </a:rPr>
              <a:t>'s predecessors have already been placed  into result, and </a:t>
            </a:r>
            <a:r>
              <a:rPr lang="en-CA" sz="2675" i="1" spc="-9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lang="en-CA" sz="2675" spc="-9" dirty="0">
                <a:solidFill>
                  <a:srgbClr val="191919"/>
                </a:solidFill>
                <a:latin typeface="DejaVu Serif"/>
                <a:cs typeface="DejaVu Serif"/>
              </a:rPr>
              <a:t> comes after all of them.</a:t>
            </a:r>
          </a:p>
          <a:p>
            <a:pPr marL="457200" marR="12092" indent="-4572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675" spc="-14" dirty="0">
                <a:solidFill>
                  <a:srgbClr val="191919"/>
                </a:solidFill>
                <a:latin typeface="DejaVu Serif"/>
                <a:cs typeface="DejaVu Serif"/>
              </a:rPr>
              <a:t>Can't </a:t>
            </a:r>
            <a:r>
              <a:rPr lang="en-CA" sz="2675" spc="-9" dirty="0">
                <a:solidFill>
                  <a:srgbClr val="191919"/>
                </a:solidFill>
                <a:latin typeface="DejaVu Serif"/>
                <a:cs typeface="DejaVu Serif"/>
              </a:rPr>
              <a:t>get </a:t>
            </a:r>
            <a:r>
              <a:rPr lang="en-CA" sz="2675" spc="-14" dirty="0">
                <a:solidFill>
                  <a:srgbClr val="191919"/>
                </a:solidFill>
                <a:latin typeface="DejaVu Serif"/>
                <a:cs typeface="DejaVu Serif"/>
              </a:rPr>
              <a:t>stuck, </a:t>
            </a:r>
            <a:r>
              <a:rPr lang="en-CA" sz="2675" spc="-9" dirty="0">
                <a:solidFill>
                  <a:srgbClr val="191919"/>
                </a:solidFill>
                <a:latin typeface="DejaVu Serif"/>
                <a:cs typeface="DejaVu Serif"/>
              </a:rPr>
              <a:t>since </a:t>
            </a:r>
            <a:r>
              <a:rPr lang="en-CA" sz="2675" spc="-14" dirty="0">
                <a:solidFill>
                  <a:srgbClr val="191919"/>
                </a:solidFill>
                <a:latin typeface="DejaVu Serif"/>
                <a:cs typeface="DejaVu Serif"/>
              </a:rPr>
              <a:t>every </a:t>
            </a:r>
            <a:r>
              <a:rPr lang="en-CA" sz="2675" spc="-9" dirty="0">
                <a:solidFill>
                  <a:srgbClr val="191919"/>
                </a:solidFill>
                <a:latin typeface="DejaVu Serif"/>
                <a:cs typeface="DejaVu Serif"/>
              </a:rPr>
              <a:t>nonempty </a:t>
            </a:r>
            <a:r>
              <a:rPr lang="en-CA" sz="2675" spc="-14" dirty="0">
                <a:solidFill>
                  <a:srgbClr val="191919"/>
                </a:solidFill>
                <a:latin typeface="DejaVu Serif"/>
                <a:cs typeface="DejaVu Serif"/>
              </a:rPr>
              <a:t>DAG  </a:t>
            </a:r>
            <a:r>
              <a:rPr lang="en-CA" sz="2675" spc="-9" dirty="0">
                <a:solidFill>
                  <a:srgbClr val="191919"/>
                </a:solidFill>
                <a:latin typeface="DejaVu Serif"/>
                <a:cs typeface="DejaVu Serif"/>
              </a:rPr>
              <a:t>has at least one</a:t>
            </a:r>
            <a:r>
              <a:rPr lang="en-CA" sz="2675" spc="-14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lang="en-CA" sz="2675" spc="-9" dirty="0">
                <a:solidFill>
                  <a:srgbClr val="191919"/>
                </a:solidFill>
                <a:latin typeface="DejaVu Serif"/>
                <a:cs typeface="DejaVu Serif"/>
              </a:rPr>
              <a:t>source.</a:t>
            </a:r>
            <a:endParaRPr lang="en-CA" sz="2675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2F917DCF-611F-4B82-B651-9C447A339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DAGs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7237BC59-BB22-42AE-9AE2-ED2F8EF15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719137"/>
          </a:xfrm>
        </p:spPr>
        <p:txBody>
          <a:bodyPr/>
          <a:lstStyle/>
          <a:p>
            <a:r>
              <a:rPr lang="en-US" altLang="en-US"/>
              <a:t>Can represent dependency graphs</a:t>
            </a:r>
          </a:p>
        </p:txBody>
      </p:sp>
      <p:sp>
        <p:nvSpPr>
          <p:cNvPr id="130052" name="Text Box 4">
            <a:extLst>
              <a:ext uri="{FF2B5EF4-FFF2-40B4-BE49-F238E27FC236}">
                <a16:creationId xmlns:a16="http://schemas.microsoft.com/office/drawing/2014/main" id="{7F8EDAF9-7291-4D7E-9167-A27583B4E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276600"/>
            <a:ext cx="1371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underwear</a:t>
            </a:r>
          </a:p>
        </p:txBody>
      </p:sp>
      <p:sp>
        <p:nvSpPr>
          <p:cNvPr id="130053" name="Text Box 5">
            <a:extLst>
              <a:ext uri="{FF2B5EF4-FFF2-40B4-BE49-F238E27FC236}">
                <a16:creationId xmlns:a16="http://schemas.microsoft.com/office/drawing/2014/main" id="{868BB453-417A-4B5E-B2FB-44875D80E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1148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pants</a:t>
            </a:r>
          </a:p>
        </p:txBody>
      </p:sp>
      <p:sp>
        <p:nvSpPr>
          <p:cNvPr id="130054" name="Text Box 6">
            <a:extLst>
              <a:ext uri="{FF2B5EF4-FFF2-40B4-BE49-F238E27FC236}">
                <a16:creationId xmlns:a16="http://schemas.microsoft.com/office/drawing/2014/main" id="{5105AD8C-0794-47E1-B4C1-CA4B0133C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814888"/>
            <a:ext cx="685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belt</a:t>
            </a:r>
          </a:p>
        </p:txBody>
      </p:sp>
      <p:sp>
        <p:nvSpPr>
          <p:cNvPr id="130055" name="Text Box 7">
            <a:extLst>
              <a:ext uri="{FF2B5EF4-FFF2-40B4-BE49-F238E27FC236}">
                <a16:creationId xmlns:a16="http://schemas.microsoft.com/office/drawing/2014/main" id="{2F524705-C605-457F-9C4C-C68CDC5B0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191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shirt</a:t>
            </a:r>
          </a:p>
        </p:txBody>
      </p:sp>
      <p:sp>
        <p:nvSpPr>
          <p:cNvPr id="130056" name="Text Box 8">
            <a:extLst>
              <a:ext uri="{FF2B5EF4-FFF2-40B4-BE49-F238E27FC236}">
                <a16:creationId xmlns:a16="http://schemas.microsoft.com/office/drawing/2014/main" id="{408EFFB3-A216-43C2-B0E4-3E6DEC36A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953000"/>
            <a:ext cx="457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tie</a:t>
            </a:r>
          </a:p>
        </p:txBody>
      </p:sp>
      <p:sp>
        <p:nvSpPr>
          <p:cNvPr id="130057" name="Text Box 9">
            <a:extLst>
              <a:ext uri="{FF2B5EF4-FFF2-40B4-BE49-F238E27FC236}">
                <a16:creationId xmlns:a16="http://schemas.microsoft.com/office/drawing/2014/main" id="{5FF97113-F860-4977-8A77-63D9E4CFF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576888"/>
            <a:ext cx="9144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jacket</a:t>
            </a:r>
          </a:p>
        </p:txBody>
      </p:sp>
      <p:sp>
        <p:nvSpPr>
          <p:cNvPr id="130058" name="Text Box 10">
            <a:extLst>
              <a:ext uri="{FF2B5EF4-FFF2-40B4-BE49-F238E27FC236}">
                <a16:creationId xmlns:a16="http://schemas.microsoft.com/office/drawing/2014/main" id="{15A14EBF-6448-4B99-BB2C-411DEEAED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8956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socks</a:t>
            </a:r>
          </a:p>
        </p:txBody>
      </p:sp>
      <p:sp>
        <p:nvSpPr>
          <p:cNvPr id="130059" name="Text Box 11">
            <a:extLst>
              <a:ext uri="{FF2B5EF4-FFF2-40B4-BE49-F238E27FC236}">
                <a16:creationId xmlns:a16="http://schemas.microsoft.com/office/drawing/2014/main" id="{4B4D3E40-011B-4F2E-98F4-EB3059548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595688"/>
            <a:ext cx="9144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shoes</a:t>
            </a:r>
          </a:p>
        </p:txBody>
      </p:sp>
      <p:sp>
        <p:nvSpPr>
          <p:cNvPr id="130060" name="Text Box 12">
            <a:extLst>
              <a:ext uri="{FF2B5EF4-FFF2-40B4-BE49-F238E27FC236}">
                <a16:creationId xmlns:a16="http://schemas.microsoft.com/office/drawing/2014/main" id="{58DEF8C6-64CB-45BE-B2CB-9D40B7E23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814888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watch</a:t>
            </a:r>
          </a:p>
        </p:txBody>
      </p:sp>
      <p:sp>
        <p:nvSpPr>
          <p:cNvPr id="130061" name="Line 13">
            <a:extLst>
              <a:ext uri="{FF2B5EF4-FFF2-40B4-BE49-F238E27FC236}">
                <a16:creationId xmlns:a16="http://schemas.microsoft.com/office/drawing/2014/main" id="{F7AB27D3-7EC9-499A-8CCF-C1D7CEEC8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0062" name="Line 14">
            <a:extLst>
              <a:ext uri="{FF2B5EF4-FFF2-40B4-BE49-F238E27FC236}">
                <a16:creationId xmlns:a16="http://schemas.microsoft.com/office/drawing/2014/main" id="{D2EB33D3-E929-441A-BB87-847531BA3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0063" name="Line 15">
            <a:extLst>
              <a:ext uri="{FF2B5EF4-FFF2-40B4-BE49-F238E27FC236}">
                <a16:creationId xmlns:a16="http://schemas.microsoft.com/office/drawing/2014/main" id="{FEA72584-6700-4380-809F-2D228D1D42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38100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0064" name="Line 16">
            <a:extLst>
              <a:ext uri="{FF2B5EF4-FFF2-40B4-BE49-F238E27FC236}">
                <a16:creationId xmlns:a16="http://schemas.microsoft.com/office/drawing/2014/main" id="{08DB7375-7CAA-409D-97A6-746B68CDA8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0065" name="Line 17">
            <a:extLst>
              <a:ext uri="{FF2B5EF4-FFF2-40B4-BE49-F238E27FC236}">
                <a16:creationId xmlns:a16="http://schemas.microsoft.com/office/drawing/2014/main" id="{3913BDBA-A28C-4F0E-A061-812BBE149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352800"/>
            <a:ext cx="2133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0066" name="Line 18">
            <a:extLst>
              <a:ext uri="{FF2B5EF4-FFF2-40B4-BE49-F238E27FC236}">
                <a16:creationId xmlns:a16="http://schemas.microsoft.com/office/drawing/2014/main" id="{0B5A728C-45AC-4E74-A024-7F2A43A2E6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43434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0067" name="Line 19">
            <a:extLst>
              <a:ext uri="{FF2B5EF4-FFF2-40B4-BE49-F238E27FC236}">
                <a16:creationId xmlns:a16="http://schemas.microsoft.com/office/drawing/2014/main" id="{12AE18CF-7794-4B28-8AE1-0C240F1DD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57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0068" name="Line 20">
            <a:extLst>
              <a:ext uri="{FF2B5EF4-FFF2-40B4-BE49-F238E27FC236}">
                <a16:creationId xmlns:a16="http://schemas.microsoft.com/office/drawing/2014/main" id="{11A13226-C308-4F44-88B4-9BEA635E3C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33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088" y="388678"/>
            <a:ext cx="6978922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algn="ctr">
              <a:spcBef>
                <a:spcPts val="91"/>
              </a:spcBef>
            </a:pPr>
            <a:r>
              <a:rPr sz="3990" spc="-32" dirty="0">
                <a:solidFill>
                  <a:srgbClr val="191919"/>
                </a:solidFill>
              </a:rPr>
              <a:t>Topological</a:t>
            </a:r>
            <a:r>
              <a:rPr sz="3990" spc="-82" dirty="0">
                <a:solidFill>
                  <a:srgbClr val="191919"/>
                </a:solidFill>
              </a:rPr>
              <a:t> </a:t>
            </a:r>
            <a:r>
              <a:rPr sz="3990" spc="-5" dirty="0">
                <a:solidFill>
                  <a:srgbClr val="191919"/>
                </a:solidFill>
              </a:rPr>
              <a:t>Sorting</a:t>
            </a:r>
            <a:endParaRPr sz="3990" dirty="0"/>
          </a:p>
        </p:txBody>
      </p:sp>
      <p:sp>
        <p:nvSpPr>
          <p:cNvPr id="6" name="object 6"/>
          <p:cNvSpPr txBox="1"/>
          <p:nvPr/>
        </p:nvSpPr>
        <p:spPr>
          <a:xfrm>
            <a:off x="437334" y="1379597"/>
            <a:ext cx="8259542" cy="4981988"/>
          </a:xfrm>
          <a:prstGeom prst="rect">
            <a:avLst/>
          </a:prstGeom>
        </p:spPr>
        <p:txBody>
          <a:bodyPr vert="horz" wrap="square" lIns="0" tIns="23033" rIns="0" bIns="0" rtlCol="0">
            <a:spAutoFit/>
          </a:bodyPr>
          <a:lstStyle/>
          <a:p>
            <a:pPr marL="426105" marR="323610" indent="-414589" defTabSz="829178">
              <a:lnSpc>
                <a:spcPct val="150000"/>
              </a:lnSpc>
              <a:spcBef>
                <a:spcPts val="181"/>
              </a:spcBef>
              <a:buFont typeface="Arial" panose="020B0604020202020204" pitchFamily="34" charset="0"/>
              <a:buChar char="•"/>
              <a:defRPr/>
            </a:pPr>
            <a:r>
              <a:rPr sz="2902" b="1" spc="-5" dirty="0">
                <a:solidFill>
                  <a:srgbClr val="0000FF"/>
                </a:solidFill>
                <a:latin typeface="DejaVu Serif"/>
                <a:cs typeface="DejaVu Serif"/>
              </a:rPr>
              <a:t>Goal: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Order the 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nodes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of 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DAG </a:t>
            </a:r>
            <a:r>
              <a:rPr sz="2902" i="1" dirty="0">
                <a:solidFill>
                  <a:srgbClr val="191919"/>
                </a:solidFill>
                <a:latin typeface="DejaVu Serif"/>
                <a:cs typeface="DejaVu Serif"/>
              </a:rPr>
              <a:t>G 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such 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that if 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(</a:t>
            </a:r>
            <a:r>
              <a:rPr sz="2902" i="1" dirty="0">
                <a:solidFill>
                  <a:srgbClr val="191919"/>
                </a:solidFill>
                <a:latin typeface="DejaVu Serif"/>
                <a:cs typeface="DejaVu Serif"/>
              </a:rPr>
              <a:t>u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, </a:t>
            </a:r>
            <a:r>
              <a:rPr sz="2902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)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is an edge in </a:t>
            </a:r>
            <a:r>
              <a:rPr sz="2902" i="1" spc="-5" dirty="0">
                <a:solidFill>
                  <a:srgbClr val="191919"/>
                </a:solidFill>
                <a:latin typeface="DejaVu Serif"/>
                <a:cs typeface="DejaVu Serif"/>
              </a:rPr>
              <a:t>G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, 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then </a:t>
            </a:r>
            <a:r>
              <a:rPr sz="2902" i="1" dirty="0">
                <a:solidFill>
                  <a:srgbClr val="191919"/>
                </a:solidFill>
                <a:latin typeface="DejaVu Serif"/>
                <a:cs typeface="DejaVu Serif"/>
              </a:rPr>
              <a:t>u 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appears before</a:t>
            </a:r>
            <a:r>
              <a:rPr sz="2902" spc="3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902" i="1" dirty="0">
                <a:solidFill>
                  <a:srgbClr val="191919"/>
                </a:solidFill>
                <a:latin typeface="DejaVu Serif"/>
                <a:cs typeface="DejaVu Serif"/>
              </a:rPr>
              <a:t>v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.</a:t>
            </a:r>
            <a:endParaRPr sz="2902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426105" marR="4607" indent="-414589" defTabSz="829178">
              <a:lnSpc>
                <a:spcPct val="150000"/>
              </a:lnSpc>
              <a:spcBef>
                <a:spcPts val="1387"/>
              </a:spcBef>
              <a:buFont typeface="Arial" panose="020B0604020202020204" pitchFamily="34" charset="0"/>
              <a:buChar char="•"/>
              <a:tabLst>
                <a:tab pos="5842249" algn="l"/>
              </a:tabLst>
              <a:defRPr/>
            </a:pP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One simple algorithm is as follows:  repeatedly find 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node</a:t>
            </a:r>
            <a:r>
              <a:rPr sz="2902" spc="45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with</a:t>
            </a:r>
            <a:r>
              <a:rPr sz="2902" spc="9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no</a:t>
            </a:r>
            <a:r>
              <a:rPr lang="en-US" sz="290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incoming  edges, remove it, and add</a:t>
            </a:r>
            <a:r>
              <a:rPr sz="2902" spc="59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it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 to</a:t>
            </a:r>
            <a:r>
              <a:rPr lang="en-US" sz="290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the</a:t>
            </a:r>
            <a:r>
              <a:rPr sz="2902" spc="-63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result.</a:t>
            </a:r>
            <a:endParaRPr sz="2902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426105" marR="476777" indent="-414589" defTabSz="829178">
              <a:lnSpc>
                <a:spcPct val="150000"/>
              </a:lnSpc>
              <a:spcBef>
                <a:spcPts val="1288"/>
              </a:spcBef>
              <a:buFont typeface="Arial" panose="020B0604020202020204" pitchFamily="34" charset="0"/>
              <a:buChar char="•"/>
              <a:tabLst>
                <a:tab pos="2991375" algn="l"/>
              </a:tabLst>
              <a:defRPr/>
            </a:pPr>
            <a:r>
              <a:rPr lang="en-US" sz="2902" dirty="0">
                <a:solidFill>
                  <a:srgbClr val="191919"/>
                </a:solidFill>
                <a:latin typeface="DejaVu Serif"/>
                <a:cs typeface="DejaVu Serif"/>
              </a:rPr>
              <a:t>C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an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be</a:t>
            </a:r>
            <a:r>
              <a:rPr sz="2902" spc="9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made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 to</a:t>
            </a:r>
            <a:r>
              <a:rPr lang="en-US" sz="2902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run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in </a:t>
            </a:r>
            <a:r>
              <a:rPr sz="2902" spc="9" dirty="0">
                <a:solidFill>
                  <a:srgbClr val="191919"/>
                </a:solidFill>
                <a:latin typeface="DejaVu Serif"/>
                <a:cs typeface="DejaVu Serif"/>
              </a:rPr>
              <a:t>Θ(</a:t>
            </a:r>
            <a:r>
              <a:rPr sz="2902" i="1" spc="9" dirty="0">
                <a:solidFill>
                  <a:srgbClr val="191919"/>
                </a:solidFill>
                <a:latin typeface="DejaVu Serif"/>
                <a:cs typeface="DejaVu Serif"/>
              </a:rPr>
              <a:t>m </a:t>
            </a:r>
            <a:r>
              <a:rPr sz="2902" dirty="0">
                <a:solidFill>
                  <a:srgbClr val="191919"/>
                </a:solidFill>
                <a:latin typeface="DejaVu Serif"/>
                <a:cs typeface="DejaVu Serif"/>
              </a:rPr>
              <a:t>+ </a:t>
            </a:r>
            <a:r>
              <a:rPr sz="2902" i="1" spc="-5" dirty="0">
                <a:solidFill>
                  <a:srgbClr val="191919"/>
                </a:solidFill>
                <a:latin typeface="DejaVu Serif"/>
                <a:cs typeface="DejaVu Serif"/>
              </a:rPr>
              <a:t>n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)</a:t>
            </a:r>
            <a:r>
              <a:rPr sz="2902" spc="-50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sz="2902" spc="-5" dirty="0">
                <a:solidFill>
                  <a:srgbClr val="191919"/>
                </a:solidFill>
                <a:latin typeface="DejaVu Serif"/>
                <a:cs typeface="DejaVu Serif"/>
              </a:rPr>
              <a:t>time.</a:t>
            </a:r>
            <a:endParaRPr sz="2902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DD776024-82B6-434E-9667-1C2B9F8B7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r>
              <a:rPr lang="en-US" altLang="en-US"/>
              <a:t>Topological sort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1A8C7898-5316-43E0-A043-336CB8E8A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7467600" cy="1938338"/>
          </a:xfrm>
        </p:spPr>
        <p:txBody>
          <a:bodyPr/>
          <a:lstStyle/>
          <a:p>
            <a:r>
              <a:rPr lang="en-US" altLang="en-US" sz="2200"/>
              <a:t>A linear ordering of all the vertices such that for all edges (u,v) </a:t>
            </a:r>
            <a:r>
              <a:rPr lang="en-US" altLang="en-US" sz="2200">
                <a:sym typeface="Symbol" panose="05050102010706020507" pitchFamily="18" charset="2"/>
              </a:rPr>
              <a:t> E, u appears before v in the ordering</a:t>
            </a:r>
          </a:p>
          <a:p>
            <a:r>
              <a:rPr lang="en-US" altLang="en-US" sz="2200">
                <a:sym typeface="Symbol" panose="05050102010706020507" pitchFamily="18" charset="2"/>
              </a:rPr>
              <a:t>An ordering of the nodes that “obeys” the dependencies, i.e. an activity can’t happen until it’s dependent activities have happened</a:t>
            </a:r>
          </a:p>
        </p:txBody>
      </p:sp>
      <p:sp>
        <p:nvSpPr>
          <p:cNvPr id="131076" name="Text Box 4">
            <a:extLst>
              <a:ext uri="{FF2B5EF4-FFF2-40B4-BE49-F238E27FC236}">
                <a16:creationId xmlns:a16="http://schemas.microsoft.com/office/drawing/2014/main" id="{BD2A281D-A552-48FE-A68A-6DAAC13CD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48113"/>
            <a:ext cx="1371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underwear</a:t>
            </a:r>
          </a:p>
        </p:txBody>
      </p:sp>
      <p:sp>
        <p:nvSpPr>
          <p:cNvPr id="131077" name="Text Box 5">
            <a:extLst>
              <a:ext uri="{FF2B5EF4-FFF2-40B4-BE49-F238E27FC236}">
                <a16:creationId xmlns:a16="http://schemas.microsoft.com/office/drawing/2014/main" id="{EEBD9392-3BBB-4892-BDA6-B97287D84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86313"/>
            <a:ext cx="9144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pants</a:t>
            </a:r>
          </a:p>
        </p:txBody>
      </p:sp>
      <p:sp>
        <p:nvSpPr>
          <p:cNvPr id="131078" name="Text Box 6">
            <a:extLst>
              <a:ext uri="{FF2B5EF4-FFF2-40B4-BE49-F238E27FC236}">
                <a16:creationId xmlns:a16="http://schemas.microsoft.com/office/drawing/2014/main" id="{6AA3124D-EA0C-4DF0-BEA0-D53309B3E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64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belt</a:t>
            </a:r>
          </a:p>
        </p:txBody>
      </p:sp>
      <p:sp>
        <p:nvSpPr>
          <p:cNvPr id="131079" name="Text Box 7">
            <a:extLst>
              <a:ext uri="{FF2B5EF4-FFF2-40B4-BE49-F238E27FC236}">
                <a16:creationId xmlns:a16="http://schemas.microsoft.com/office/drawing/2014/main" id="{3F52D693-EEC4-446F-B1EB-F14956038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62513"/>
            <a:ext cx="685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shirt</a:t>
            </a:r>
          </a:p>
        </p:txBody>
      </p:sp>
      <p:sp>
        <p:nvSpPr>
          <p:cNvPr id="131080" name="Text Box 8">
            <a:extLst>
              <a:ext uri="{FF2B5EF4-FFF2-40B4-BE49-F238E27FC236}">
                <a16:creationId xmlns:a16="http://schemas.microsoft.com/office/drawing/2014/main" id="{AE687EAB-36DB-4CF8-A405-F65ED245D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624513"/>
            <a:ext cx="457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tie</a:t>
            </a:r>
          </a:p>
        </p:txBody>
      </p:sp>
      <p:sp>
        <p:nvSpPr>
          <p:cNvPr id="131081" name="Text Box 9">
            <a:extLst>
              <a:ext uri="{FF2B5EF4-FFF2-40B4-BE49-F238E27FC236}">
                <a16:creationId xmlns:a16="http://schemas.microsoft.com/office/drawing/2014/main" id="{04D164C7-7734-4BB8-8C32-F3D5E5D30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2484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jacket</a:t>
            </a:r>
          </a:p>
        </p:txBody>
      </p: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66AF2072-603A-47A9-A263-4642B17C3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567113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socks</a:t>
            </a:r>
          </a:p>
        </p:txBody>
      </p:sp>
      <p:sp>
        <p:nvSpPr>
          <p:cNvPr id="131083" name="Text Box 11">
            <a:extLst>
              <a:ext uri="{FF2B5EF4-FFF2-40B4-BE49-F238E27FC236}">
                <a16:creationId xmlns:a16="http://schemas.microsoft.com/office/drawing/2014/main" id="{A2385FB6-BD03-4E94-BBE1-3B7E0761E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2672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shoes</a:t>
            </a:r>
          </a:p>
        </p:txBody>
      </p:sp>
      <p:sp>
        <p:nvSpPr>
          <p:cNvPr id="131084" name="Text Box 12">
            <a:extLst>
              <a:ext uri="{FF2B5EF4-FFF2-40B4-BE49-F238E27FC236}">
                <a16:creationId xmlns:a16="http://schemas.microsoft.com/office/drawing/2014/main" id="{95E9FB13-B55F-4C22-8946-0AC6DCA37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86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watch</a:t>
            </a:r>
          </a:p>
        </p:txBody>
      </p:sp>
      <p:sp>
        <p:nvSpPr>
          <p:cNvPr id="131085" name="Line 13">
            <a:extLst>
              <a:ext uri="{FF2B5EF4-FFF2-40B4-BE49-F238E27FC236}">
                <a16:creationId xmlns:a16="http://schemas.microsoft.com/office/drawing/2014/main" id="{EAD5726F-CE79-49D4-831A-AB8D1BF63A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3291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1086" name="Line 14">
            <a:extLst>
              <a:ext uri="{FF2B5EF4-FFF2-40B4-BE49-F238E27FC236}">
                <a16:creationId xmlns:a16="http://schemas.microsoft.com/office/drawing/2014/main" id="{B7A2984B-C81D-4659-8E90-73AEF4248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1673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1087" name="Line 15">
            <a:extLst>
              <a:ext uri="{FF2B5EF4-FFF2-40B4-BE49-F238E27FC236}">
                <a16:creationId xmlns:a16="http://schemas.microsoft.com/office/drawing/2014/main" id="{A88388A6-2240-443A-9BBC-EC32CB3CD3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4481513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1088" name="Line 16">
            <a:extLst>
              <a:ext uri="{FF2B5EF4-FFF2-40B4-BE49-F238E27FC236}">
                <a16:creationId xmlns:a16="http://schemas.microsoft.com/office/drawing/2014/main" id="{0B4DF773-FD46-441D-8C39-D6B640B2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1089" name="Line 17">
            <a:extLst>
              <a:ext uri="{FF2B5EF4-FFF2-40B4-BE49-F238E27FC236}">
                <a16:creationId xmlns:a16="http://schemas.microsoft.com/office/drawing/2014/main" id="{4639627A-D7B8-4444-8F30-BC87D286A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024313"/>
            <a:ext cx="2133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1090" name="Line 18">
            <a:extLst>
              <a:ext uri="{FF2B5EF4-FFF2-40B4-BE49-F238E27FC236}">
                <a16:creationId xmlns:a16="http://schemas.microsoft.com/office/drawing/2014/main" id="{E3968897-78CC-46BF-A183-B4F54D6162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5014913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1091" name="Line 19">
            <a:extLst>
              <a:ext uri="{FF2B5EF4-FFF2-40B4-BE49-F238E27FC236}">
                <a16:creationId xmlns:a16="http://schemas.microsoft.com/office/drawing/2014/main" id="{E85D131B-6643-488F-BDC4-C89E0AD52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2435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1092" name="Line 20">
            <a:extLst>
              <a:ext uri="{FF2B5EF4-FFF2-40B4-BE49-F238E27FC236}">
                <a16:creationId xmlns:a16="http://schemas.microsoft.com/office/drawing/2014/main" id="{4BC66A04-2430-4D82-AF6A-EAF32CA3F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05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1093" name="Text Box 21">
            <a:extLst>
              <a:ext uri="{FF2B5EF4-FFF2-40B4-BE49-F238E27FC236}">
                <a16:creationId xmlns:a16="http://schemas.microsoft.com/office/drawing/2014/main" id="{3AF5EC05-BA51-4E1D-8CF7-1C615C0E4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595563"/>
            <a:ext cx="1371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underwear</a:t>
            </a:r>
          </a:p>
        </p:txBody>
      </p:sp>
      <p:sp>
        <p:nvSpPr>
          <p:cNvPr id="131094" name="Text Box 22">
            <a:extLst>
              <a:ext uri="{FF2B5EF4-FFF2-40B4-BE49-F238E27FC236}">
                <a16:creationId xmlns:a16="http://schemas.microsoft.com/office/drawing/2014/main" id="{6217738D-A25E-4795-8438-BBA8E0827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1242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pants</a:t>
            </a:r>
          </a:p>
        </p:txBody>
      </p:sp>
      <p:sp>
        <p:nvSpPr>
          <p:cNvPr id="131095" name="Text Box 23">
            <a:extLst>
              <a:ext uri="{FF2B5EF4-FFF2-40B4-BE49-F238E27FC236}">
                <a16:creationId xmlns:a16="http://schemas.microsoft.com/office/drawing/2014/main" id="{87C49A15-4BEB-4927-B791-B23739495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1910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belt</a:t>
            </a:r>
          </a:p>
        </p:txBody>
      </p:sp>
      <p:sp>
        <p:nvSpPr>
          <p:cNvPr id="131096" name="Text Box 24">
            <a:extLst>
              <a:ext uri="{FF2B5EF4-FFF2-40B4-BE49-F238E27FC236}">
                <a16:creationId xmlns:a16="http://schemas.microsoft.com/office/drawing/2014/main" id="{408C1D91-0C40-44FF-8B80-65AD6673E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062163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watch</a:t>
            </a:r>
          </a:p>
        </p:txBody>
      </p:sp>
      <p:sp>
        <p:nvSpPr>
          <p:cNvPr id="131097" name="Text Box 25">
            <a:extLst>
              <a:ext uri="{FF2B5EF4-FFF2-40B4-BE49-F238E27FC236}">
                <a16:creationId xmlns:a16="http://schemas.microsoft.com/office/drawing/2014/main" id="{A2A2F7A9-AD89-4C12-A760-0B0EAB35B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662363"/>
            <a:ext cx="685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shirt</a:t>
            </a:r>
          </a:p>
        </p:txBody>
      </p:sp>
      <p:sp>
        <p:nvSpPr>
          <p:cNvPr id="131098" name="Text Box 26">
            <a:extLst>
              <a:ext uri="{FF2B5EF4-FFF2-40B4-BE49-F238E27FC236}">
                <a16:creationId xmlns:a16="http://schemas.microsoft.com/office/drawing/2014/main" id="{5E09F102-1A7B-4E05-A024-1FDBD8335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724400"/>
            <a:ext cx="457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tie</a:t>
            </a:r>
          </a:p>
        </p:txBody>
      </p:sp>
      <p:sp>
        <p:nvSpPr>
          <p:cNvPr id="131099" name="Text Box 27">
            <a:extLst>
              <a:ext uri="{FF2B5EF4-FFF2-40B4-BE49-F238E27FC236}">
                <a16:creationId xmlns:a16="http://schemas.microsoft.com/office/drawing/2014/main" id="{90604A2F-63DC-4ADD-9FCB-21F1764BD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262563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socks</a:t>
            </a:r>
          </a:p>
        </p:txBody>
      </p:sp>
      <p:sp>
        <p:nvSpPr>
          <p:cNvPr id="131100" name="Text Box 28">
            <a:extLst>
              <a:ext uri="{FF2B5EF4-FFF2-40B4-BE49-F238E27FC236}">
                <a16:creationId xmlns:a16="http://schemas.microsoft.com/office/drawing/2014/main" id="{11B4AE40-243B-455D-8DF9-04CB8AB65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719763"/>
            <a:ext cx="9144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shoes</a:t>
            </a:r>
          </a:p>
        </p:txBody>
      </p:sp>
      <p:sp>
        <p:nvSpPr>
          <p:cNvPr id="131101" name="Text Box 29">
            <a:extLst>
              <a:ext uri="{FF2B5EF4-FFF2-40B4-BE49-F238E27FC236}">
                <a16:creationId xmlns:a16="http://schemas.microsoft.com/office/drawing/2014/main" id="{68D8D1B9-4B00-48C4-8EA0-8140E376B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2484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jacket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93" grpId="0" animBg="1"/>
      <p:bldP spid="131094" grpId="0" animBg="1"/>
      <p:bldP spid="131095" grpId="0" animBg="1"/>
      <p:bldP spid="131096" grpId="0" animBg="1"/>
      <p:bldP spid="131097" grpId="0" animBg="1"/>
      <p:bldP spid="131098" grpId="0" animBg="1"/>
      <p:bldP spid="131099" grpId="0" animBg="1"/>
      <p:bldP spid="13110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568B50B7-0330-44CD-8C80-6E0B32FB0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</a:t>
            </a:r>
          </a:p>
        </p:txBody>
      </p:sp>
      <p:pic>
        <p:nvPicPr>
          <p:cNvPr id="132100" name="Picture 4">
            <a:extLst>
              <a:ext uri="{FF2B5EF4-FFF2-40B4-BE49-F238E27FC236}">
                <a16:creationId xmlns:a16="http://schemas.microsoft.com/office/drawing/2014/main" id="{FE1E1990-2954-43ED-8353-4CC356E02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51" y="1676400"/>
            <a:ext cx="6658357" cy="232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A296CD30-7476-4ACF-BEB8-7B3C80800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</a:t>
            </a:r>
          </a:p>
        </p:txBody>
      </p:sp>
      <p:pic>
        <p:nvPicPr>
          <p:cNvPr id="133123" name="Picture 3">
            <a:extLst>
              <a:ext uri="{FF2B5EF4-FFF2-40B4-BE49-F238E27FC236}">
                <a16:creationId xmlns:a16="http://schemas.microsoft.com/office/drawing/2014/main" id="{6B0DC578-332A-4D8D-9BEB-E6D579353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487680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24" name="Text Box 4">
            <a:extLst>
              <a:ext uri="{FF2B5EF4-FFF2-40B4-BE49-F238E27FC236}">
                <a16:creationId xmlns:a16="http://schemas.microsoft.com/office/drawing/2014/main" id="{EE62BC9C-E2B2-4323-B2C5-59A812FDF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48113"/>
            <a:ext cx="1371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underwear</a:t>
            </a:r>
          </a:p>
        </p:txBody>
      </p:sp>
      <p:sp>
        <p:nvSpPr>
          <p:cNvPr id="133125" name="Text Box 5">
            <a:extLst>
              <a:ext uri="{FF2B5EF4-FFF2-40B4-BE49-F238E27FC236}">
                <a16:creationId xmlns:a16="http://schemas.microsoft.com/office/drawing/2014/main" id="{1A1B764A-383D-4F7B-B659-46F13705B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86313"/>
            <a:ext cx="9144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pants</a:t>
            </a:r>
          </a:p>
        </p:txBody>
      </p:sp>
      <p:sp>
        <p:nvSpPr>
          <p:cNvPr id="133126" name="Text Box 6">
            <a:extLst>
              <a:ext uri="{FF2B5EF4-FFF2-40B4-BE49-F238E27FC236}">
                <a16:creationId xmlns:a16="http://schemas.microsoft.com/office/drawing/2014/main" id="{F0533AAD-813C-4301-B976-D131FF1FE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64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belt</a:t>
            </a:r>
          </a:p>
        </p:txBody>
      </p:sp>
      <p:sp>
        <p:nvSpPr>
          <p:cNvPr id="133127" name="Text Box 7">
            <a:extLst>
              <a:ext uri="{FF2B5EF4-FFF2-40B4-BE49-F238E27FC236}">
                <a16:creationId xmlns:a16="http://schemas.microsoft.com/office/drawing/2014/main" id="{FB94CC02-B5DF-4688-9FBE-4512908AD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62513"/>
            <a:ext cx="685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shirt</a:t>
            </a:r>
          </a:p>
        </p:txBody>
      </p:sp>
      <p:sp>
        <p:nvSpPr>
          <p:cNvPr id="133128" name="Text Box 8">
            <a:extLst>
              <a:ext uri="{FF2B5EF4-FFF2-40B4-BE49-F238E27FC236}">
                <a16:creationId xmlns:a16="http://schemas.microsoft.com/office/drawing/2014/main" id="{AF6BBD89-771E-49AE-A955-A4D069B97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624513"/>
            <a:ext cx="457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tie</a:t>
            </a:r>
          </a:p>
        </p:txBody>
      </p:sp>
      <p:sp>
        <p:nvSpPr>
          <p:cNvPr id="133129" name="Text Box 9">
            <a:extLst>
              <a:ext uri="{FF2B5EF4-FFF2-40B4-BE49-F238E27FC236}">
                <a16:creationId xmlns:a16="http://schemas.microsoft.com/office/drawing/2014/main" id="{FAA22EA3-B395-42A1-918F-1E00FD15C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2484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jacket</a:t>
            </a:r>
          </a:p>
        </p:txBody>
      </p:sp>
      <p:sp>
        <p:nvSpPr>
          <p:cNvPr id="133130" name="Text Box 10">
            <a:extLst>
              <a:ext uri="{FF2B5EF4-FFF2-40B4-BE49-F238E27FC236}">
                <a16:creationId xmlns:a16="http://schemas.microsoft.com/office/drawing/2014/main" id="{67FE13FD-E5FF-4E70-A966-3E59915E1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567113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socks</a:t>
            </a:r>
          </a:p>
        </p:txBody>
      </p:sp>
      <p:sp>
        <p:nvSpPr>
          <p:cNvPr id="133131" name="Text Box 11">
            <a:extLst>
              <a:ext uri="{FF2B5EF4-FFF2-40B4-BE49-F238E27FC236}">
                <a16:creationId xmlns:a16="http://schemas.microsoft.com/office/drawing/2014/main" id="{DB9D9C23-BE6F-4877-A45B-FCE50353C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2672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shoes</a:t>
            </a:r>
          </a:p>
        </p:txBody>
      </p:sp>
      <p:sp>
        <p:nvSpPr>
          <p:cNvPr id="133132" name="Text Box 12">
            <a:extLst>
              <a:ext uri="{FF2B5EF4-FFF2-40B4-BE49-F238E27FC236}">
                <a16:creationId xmlns:a16="http://schemas.microsoft.com/office/drawing/2014/main" id="{6A8BD877-1DA4-48A2-91B9-7E6A692DD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86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watch</a:t>
            </a:r>
          </a:p>
        </p:txBody>
      </p:sp>
      <p:sp>
        <p:nvSpPr>
          <p:cNvPr id="133133" name="Line 13">
            <a:extLst>
              <a:ext uri="{FF2B5EF4-FFF2-40B4-BE49-F238E27FC236}">
                <a16:creationId xmlns:a16="http://schemas.microsoft.com/office/drawing/2014/main" id="{879B258B-D975-4338-8C5D-31D1B97DF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3291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134" name="Line 14">
            <a:extLst>
              <a:ext uri="{FF2B5EF4-FFF2-40B4-BE49-F238E27FC236}">
                <a16:creationId xmlns:a16="http://schemas.microsoft.com/office/drawing/2014/main" id="{9BE009F2-B738-46F8-9A17-EB12E698A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1673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135" name="Line 15">
            <a:extLst>
              <a:ext uri="{FF2B5EF4-FFF2-40B4-BE49-F238E27FC236}">
                <a16:creationId xmlns:a16="http://schemas.microsoft.com/office/drawing/2014/main" id="{F1BD9C9B-889D-4F6E-8567-313E242203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4481513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136" name="Line 16">
            <a:extLst>
              <a:ext uri="{FF2B5EF4-FFF2-40B4-BE49-F238E27FC236}">
                <a16:creationId xmlns:a16="http://schemas.microsoft.com/office/drawing/2014/main" id="{156EDA18-AFE6-476A-ABE6-0210E0F32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137" name="Line 17">
            <a:extLst>
              <a:ext uri="{FF2B5EF4-FFF2-40B4-BE49-F238E27FC236}">
                <a16:creationId xmlns:a16="http://schemas.microsoft.com/office/drawing/2014/main" id="{9FA32FBA-1D66-478C-854F-AC7A7B5AF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024313"/>
            <a:ext cx="2133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138" name="Line 18">
            <a:extLst>
              <a:ext uri="{FF2B5EF4-FFF2-40B4-BE49-F238E27FC236}">
                <a16:creationId xmlns:a16="http://schemas.microsoft.com/office/drawing/2014/main" id="{2DE335E3-9206-498B-9473-3BC1176320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5014913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139" name="Line 19">
            <a:extLst>
              <a:ext uri="{FF2B5EF4-FFF2-40B4-BE49-F238E27FC236}">
                <a16:creationId xmlns:a16="http://schemas.microsoft.com/office/drawing/2014/main" id="{E7D85726-14B5-4A3A-AC04-6DA2AD48F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2435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140" name="Line 20">
            <a:extLst>
              <a:ext uri="{FF2B5EF4-FFF2-40B4-BE49-F238E27FC236}">
                <a16:creationId xmlns:a16="http://schemas.microsoft.com/office/drawing/2014/main" id="{78236DC2-BD47-43FE-93D0-B0D94BAFC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05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128"/>
            <a:ext cx="8229600" cy="1143000"/>
          </a:xfrm>
        </p:spPr>
        <p:txBody>
          <a:bodyPr>
            <a:normAutofit/>
          </a:bodyPr>
          <a:lstStyle/>
          <a:p>
            <a:r>
              <a:rPr lang="sk-SK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Edge classification by DFS</a:t>
            </a:r>
            <a:endParaRPr lang="en-CA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530" y="1302213"/>
            <a:ext cx="8700940" cy="527769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CA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(</a:t>
            </a:r>
            <a:r>
              <a:rPr lang="en-CA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CA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of </a:t>
            </a:r>
            <a:r>
              <a:rPr lang="en-CA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classified as:</a:t>
            </a:r>
          </a:p>
          <a:p>
            <a:pPr>
              <a:lnSpc>
                <a:spcPct val="150000"/>
              </a:lnSpc>
              <a:buNone/>
            </a:pPr>
            <a:r>
              <a:rPr lang="en-CA" sz="2800" dirty="0"/>
              <a:t>(1) </a:t>
            </a:r>
            <a:r>
              <a:rPr lang="en-C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edge </a:t>
            </a:r>
            <a:r>
              <a:rPr lang="en-CA" sz="2800" dirty="0" err="1"/>
              <a:t>iff</a:t>
            </a:r>
            <a:r>
              <a:rPr lang="en-CA" sz="2800" dirty="0"/>
              <a:t> </a:t>
            </a:r>
            <a:r>
              <a:rPr lang="en-CA" sz="2800" b="1" dirty="0"/>
              <a:t>u</a:t>
            </a:r>
            <a:r>
              <a:rPr lang="en-CA" sz="2800" dirty="0"/>
              <a:t> discovers </a:t>
            </a:r>
            <a:r>
              <a:rPr lang="en-CA" sz="2800" b="1" dirty="0"/>
              <a:t>v</a:t>
            </a:r>
            <a:r>
              <a:rPr lang="en-CA" sz="2800" dirty="0"/>
              <a:t> during the DFS: </a:t>
            </a:r>
            <a:r>
              <a:rPr lang="en-CA" sz="2800" b="1" dirty="0"/>
              <a:t>P</a:t>
            </a:r>
            <a:r>
              <a:rPr lang="en-CA" sz="2800" dirty="0"/>
              <a:t>[</a:t>
            </a:r>
            <a:r>
              <a:rPr lang="en-CA" sz="2800" b="1" dirty="0"/>
              <a:t>v</a:t>
            </a:r>
            <a:r>
              <a:rPr lang="en-CA" sz="2800" dirty="0"/>
              <a:t>]</a:t>
            </a:r>
            <a:r>
              <a:rPr lang="sk-SK" sz="2800" dirty="0"/>
              <a:t> </a:t>
            </a:r>
            <a:r>
              <a:rPr lang="en-CA" sz="2800" dirty="0"/>
              <a:t>=</a:t>
            </a:r>
            <a:r>
              <a:rPr lang="sk-SK" sz="2800" dirty="0"/>
              <a:t> </a:t>
            </a:r>
            <a:r>
              <a:rPr lang="en-CA" sz="2800" b="1" dirty="0"/>
              <a:t>u</a:t>
            </a:r>
            <a:endParaRPr lang="sk-SK" sz="2800" b="1" dirty="0"/>
          </a:p>
          <a:p>
            <a:pPr>
              <a:lnSpc>
                <a:spcPct val="150000"/>
              </a:lnSpc>
              <a:buNone/>
            </a:pPr>
            <a:r>
              <a:rPr lang="en-CA" sz="2800" dirty="0"/>
              <a:t>If (</a:t>
            </a:r>
            <a:r>
              <a:rPr lang="en-CA" sz="2800" b="1" dirty="0" err="1"/>
              <a:t>u</a:t>
            </a:r>
            <a:r>
              <a:rPr lang="en-CA" sz="2800" dirty="0" err="1"/>
              <a:t>,</a:t>
            </a:r>
            <a:r>
              <a:rPr lang="en-CA" sz="2800" b="1" dirty="0" err="1"/>
              <a:t>v</a:t>
            </a:r>
            <a:r>
              <a:rPr lang="en-CA" sz="2800" dirty="0"/>
              <a:t>) is NOT a tree edge then it is a:</a:t>
            </a:r>
          </a:p>
          <a:p>
            <a:pPr>
              <a:lnSpc>
                <a:spcPct val="150000"/>
              </a:lnSpc>
              <a:buNone/>
            </a:pPr>
            <a:r>
              <a:rPr lang="sk-SK" sz="2800" dirty="0"/>
              <a:t>	</a:t>
            </a:r>
            <a:r>
              <a:rPr lang="en-CA" sz="2800" dirty="0"/>
              <a:t>(2) </a:t>
            </a:r>
            <a:r>
              <a:rPr lang="en-C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edge </a:t>
            </a:r>
            <a:r>
              <a:rPr lang="en-CA" sz="2800" dirty="0" err="1"/>
              <a:t>iff</a:t>
            </a:r>
            <a:r>
              <a:rPr lang="en-CA" sz="2800" dirty="0"/>
              <a:t> </a:t>
            </a:r>
            <a:r>
              <a:rPr lang="en-CA" sz="2800" b="1" dirty="0"/>
              <a:t>u</a:t>
            </a:r>
            <a:r>
              <a:rPr lang="en-CA" sz="2800" dirty="0"/>
              <a:t> is an </a:t>
            </a:r>
            <a:r>
              <a:rPr lang="en-CA" sz="2800" u="sng" dirty="0"/>
              <a:t>ancestor</a:t>
            </a:r>
            <a:r>
              <a:rPr lang="en-CA" sz="2800" dirty="0"/>
              <a:t> of </a:t>
            </a:r>
            <a:r>
              <a:rPr lang="en-CA" sz="2800" b="1" dirty="0"/>
              <a:t>v</a:t>
            </a:r>
            <a:r>
              <a:rPr lang="en-CA" sz="2800" dirty="0"/>
              <a:t> in the DFS tree</a:t>
            </a:r>
          </a:p>
          <a:p>
            <a:pPr>
              <a:lnSpc>
                <a:spcPct val="150000"/>
              </a:lnSpc>
              <a:buNone/>
            </a:pPr>
            <a:r>
              <a:rPr lang="sk-SK" sz="2800" dirty="0"/>
              <a:t>	</a:t>
            </a:r>
            <a:r>
              <a:rPr lang="en-CA" sz="2800" dirty="0"/>
              <a:t>(3) </a:t>
            </a:r>
            <a:r>
              <a:rPr lang="en-C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edge </a:t>
            </a:r>
            <a:r>
              <a:rPr lang="en-CA" sz="2800" dirty="0" err="1"/>
              <a:t>iff</a:t>
            </a:r>
            <a:r>
              <a:rPr lang="en-CA" sz="2800" dirty="0"/>
              <a:t> </a:t>
            </a:r>
            <a:r>
              <a:rPr lang="en-CA" sz="2800" b="1" dirty="0"/>
              <a:t>u</a:t>
            </a:r>
            <a:r>
              <a:rPr lang="en-CA" sz="2800" dirty="0"/>
              <a:t> is a </a:t>
            </a:r>
            <a:r>
              <a:rPr lang="en-CA" sz="2800" u="sng" dirty="0"/>
              <a:t>descendant</a:t>
            </a:r>
            <a:r>
              <a:rPr lang="en-CA" sz="2800" dirty="0"/>
              <a:t> of </a:t>
            </a:r>
            <a:r>
              <a:rPr lang="en-CA" sz="2800" b="1" dirty="0"/>
              <a:t>v</a:t>
            </a:r>
            <a:r>
              <a:rPr lang="en-CA" sz="2800" dirty="0"/>
              <a:t> in the DFS tree</a:t>
            </a:r>
          </a:p>
          <a:p>
            <a:pPr>
              <a:lnSpc>
                <a:spcPct val="150000"/>
              </a:lnSpc>
              <a:buNone/>
            </a:pPr>
            <a:r>
              <a:rPr lang="sk-SK" sz="2800" dirty="0"/>
              <a:t>	</a:t>
            </a:r>
            <a:r>
              <a:rPr lang="en-CA" sz="2800" dirty="0"/>
              <a:t>(4) </a:t>
            </a:r>
            <a:r>
              <a:rPr lang="en-C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edge</a:t>
            </a:r>
            <a:r>
              <a:rPr lang="en-CA" sz="2800" dirty="0"/>
              <a:t> </a:t>
            </a:r>
            <a:r>
              <a:rPr lang="en-CA" sz="2800" dirty="0" err="1"/>
              <a:t>iff</a:t>
            </a:r>
            <a:r>
              <a:rPr lang="en-CA" sz="2800" dirty="0"/>
              <a:t> </a:t>
            </a:r>
            <a:r>
              <a:rPr lang="en-CA" sz="2800" b="1" dirty="0"/>
              <a:t>u</a:t>
            </a:r>
            <a:r>
              <a:rPr lang="en-CA" sz="2800" dirty="0"/>
              <a:t> is </a:t>
            </a:r>
            <a:r>
              <a:rPr lang="en-CA" sz="2800" u="sng" dirty="0"/>
              <a:t>neither</a:t>
            </a:r>
            <a:r>
              <a:rPr lang="en-CA" sz="2800" dirty="0"/>
              <a:t> an ancestor nor a </a:t>
            </a:r>
            <a:r>
              <a:rPr lang="sk-SK" sz="2800" dirty="0"/>
              <a:t>   	</a:t>
            </a:r>
            <a:r>
              <a:rPr lang="en-CA" sz="2800" dirty="0"/>
              <a:t>descendant of </a:t>
            </a:r>
            <a:r>
              <a:rPr lang="en-CA" sz="2800" b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83717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316E2628-FDBF-430D-B122-A227932EA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</a:t>
            </a:r>
          </a:p>
        </p:txBody>
      </p:sp>
      <p:pic>
        <p:nvPicPr>
          <p:cNvPr id="134147" name="Picture 3">
            <a:extLst>
              <a:ext uri="{FF2B5EF4-FFF2-40B4-BE49-F238E27FC236}">
                <a16:creationId xmlns:a16="http://schemas.microsoft.com/office/drawing/2014/main" id="{A520966D-8A28-4C2E-B325-E0572C4DA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487680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148" name="Text Box 4">
            <a:extLst>
              <a:ext uri="{FF2B5EF4-FFF2-40B4-BE49-F238E27FC236}">
                <a16:creationId xmlns:a16="http://schemas.microsoft.com/office/drawing/2014/main" id="{992AFED6-2F62-4691-B156-FCDC7702D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62400"/>
            <a:ext cx="13716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underwear</a:t>
            </a:r>
          </a:p>
        </p:txBody>
      </p:sp>
      <p:sp>
        <p:nvSpPr>
          <p:cNvPr id="134149" name="Text Box 5">
            <a:extLst>
              <a:ext uri="{FF2B5EF4-FFF2-40B4-BE49-F238E27FC236}">
                <a16:creationId xmlns:a16="http://schemas.microsoft.com/office/drawing/2014/main" id="{99629694-90F8-41C9-A28A-28E4CCE85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86313"/>
            <a:ext cx="9144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pants</a:t>
            </a:r>
          </a:p>
        </p:txBody>
      </p:sp>
      <p:sp>
        <p:nvSpPr>
          <p:cNvPr id="134150" name="Text Box 6">
            <a:extLst>
              <a:ext uri="{FF2B5EF4-FFF2-40B4-BE49-F238E27FC236}">
                <a16:creationId xmlns:a16="http://schemas.microsoft.com/office/drawing/2014/main" id="{1E3E048D-6BC4-4843-BDB5-CD3AACBC9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64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belt</a:t>
            </a:r>
          </a:p>
        </p:txBody>
      </p:sp>
      <p:sp>
        <p:nvSpPr>
          <p:cNvPr id="134151" name="Text Box 7">
            <a:extLst>
              <a:ext uri="{FF2B5EF4-FFF2-40B4-BE49-F238E27FC236}">
                <a16:creationId xmlns:a16="http://schemas.microsoft.com/office/drawing/2014/main" id="{1433F356-4EBA-4171-85D1-0CBCEF696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62513"/>
            <a:ext cx="685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shirt</a:t>
            </a:r>
          </a:p>
        </p:txBody>
      </p:sp>
      <p:sp>
        <p:nvSpPr>
          <p:cNvPr id="134152" name="Text Box 8">
            <a:extLst>
              <a:ext uri="{FF2B5EF4-FFF2-40B4-BE49-F238E27FC236}">
                <a16:creationId xmlns:a16="http://schemas.microsoft.com/office/drawing/2014/main" id="{73856F7C-8D1E-4F8E-8F85-A4EF6F0CC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624513"/>
            <a:ext cx="457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tie</a:t>
            </a:r>
          </a:p>
        </p:txBody>
      </p:sp>
      <p:sp>
        <p:nvSpPr>
          <p:cNvPr id="134153" name="Text Box 9">
            <a:extLst>
              <a:ext uri="{FF2B5EF4-FFF2-40B4-BE49-F238E27FC236}">
                <a16:creationId xmlns:a16="http://schemas.microsoft.com/office/drawing/2014/main" id="{E692D9A4-653A-45FB-A358-515CDE99F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2484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jacket</a:t>
            </a:r>
          </a:p>
        </p:txBody>
      </p:sp>
      <p:sp>
        <p:nvSpPr>
          <p:cNvPr id="134154" name="Text Box 10">
            <a:extLst>
              <a:ext uri="{FF2B5EF4-FFF2-40B4-BE49-F238E27FC236}">
                <a16:creationId xmlns:a16="http://schemas.microsoft.com/office/drawing/2014/main" id="{65991060-5059-4AD4-86AF-5D4809ACE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567113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socks</a:t>
            </a:r>
          </a:p>
        </p:txBody>
      </p:sp>
      <p:sp>
        <p:nvSpPr>
          <p:cNvPr id="134155" name="Text Box 11">
            <a:extLst>
              <a:ext uri="{FF2B5EF4-FFF2-40B4-BE49-F238E27FC236}">
                <a16:creationId xmlns:a16="http://schemas.microsoft.com/office/drawing/2014/main" id="{0C46E75F-6CFA-40EC-953D-6D1932C55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2672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shoes</a:t>
            </a:r>
          </a:p>
        </p:txBody>
      </p:sp>
      <p:sp>
        <p:nvSpPr>
          <p:cNvPr id="134156" name="Text Box 12">
            <a:extLst>
              <a:ext uri="{FF2B5EF4-FFF2-40B4-BE49-F238E27FC236}">
                <a16:creationId xmlns:a16="http://schemas.microsoft.com/office/drawing/2014/main" id="{52452F62-B613-4FA6-B519-E7D29725E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86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watch</a:t>
            </a:r>
          </a:p>
        </p:txBody>
      </p:sp>
      <p:sp>
        <p:nvSpPr>
          <p:cNvPr id="134157" name="Line 13">
            <a:extLst>
              <a:ext uri="{FF2B5EF4-FFF2-40B4-BE49-F238E27FC236}">
                <a16:creationId xmlns:a16="http://schemas.microsoft.com/office/drawing/2014/main" id="{8B641F51-62E6-4AD8-86FD-499A3BBB8F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3291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4158" name="Line 14">
            <a:extLst>
              <a:ext uri="{FF2B5EF4-FFF2-40B4-BE49-F238E27FC236}">
                <a16:creationId xmlns:a16="http://schemas.microsoft.com/office/drawing/2014/main" id="{6EACBAD4-74BE-43C1-BE42-33DA899E6C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1673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4159" name="Line 15">
            <a:extLst>
              <a:ext uri="{FF2B5EF4-FFF2-40B4-BE49-F238E27FC236}">
                <a16:creationId xmlns:a16="http://schemas.microsoft.com/office/drawing/2014/main" id="{5B5FF13D-4F13-4DA0-9093-9EE86FCE55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4481513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4160" name="Line 16">
            <a:extLst>
              <a:ext uri="{FF2B5EF4-FFF2-40B4-BE49-F238E27FC236}">
                <a16:creationId xmlns:a16="http://schemas.microsoft.com/office/drawing/2014/main" id="{769909B5-7F8F-4553-AD1F-42787D73B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4161" name="Line 17">
            <a:extLst>
              <a:ext uri="{FF2B5EF4-FFF2-40B4-BE49-F238E27FC236}">
                <a16:creationId xmlns:a16="http://schemas.microsoft.com/office/drawing/2014/main" id="{FF674C5A-1C3D-4104-9D24-CF21DEF4E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024313"/>
            <a:ext cx="2133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4162" name="Line 18">
            <a:extLst>
              <a:ext uri="{FF2B5EF4-FFF2-40B4-BE49-F238E27FC236}">
                <a16:creationId xmlns:a16="http://schemas.microsoft.com/office/drawing/2014/main" id="{86CC325A-0EB3-4524-8C70-98C7D6FF94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5014913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4163" name="Line 19">
            <a:extLst>
              <a:ext uri="{FF2B5EF4-FFF2-40B4-BE49-F238E27FC236}">
                <a16:creationId xmlns:a16="http://schemas.microsoft.com/office/drawing/2014/main" id="{E5E2FBA6-0DB0-457A-8FB1-DDEB3B361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2435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4164" name="Line 20">
            <a:extLst>
              <a:ext uri="{FF2B5EF4-FFF2-40B4-BE49-F238E27FC236}">
                <a16:creationId xmlns:a16="http://schemas.microsoft.com/office/drawing/2014/main" id="{C1F4EADA-AA7C-4F77-9E65-073150B06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05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80802909-862E-43FC-95C1-354C8C7AF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</a:t>
            </a:r>
          </a:p>
        </p:txBody>
      </p:sp>
      <p:pic>
        <p:nvPicPr>
          <p:cNvPr id="135171" name="Picture 3">
            <a:extLst>
              <a:ext uri="{FF2B5EF4-FFF2-40B4-BE49-F238E27FC236}">
                <a16:creationId xmlns:a16="http://schemas.microsoft.com/office/drawing/2014/main" id="{C6D7DA5A-E3AC-4524-B199-1F7B11D8D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487680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172" name="Text Box 4">
            <a:extLst>
              <a:ext uri="{FF2B5EF4-FFF2-40B4-BE49-F238E27FC236}">
                <a16:creationId xmlns:a16="http://schemas.microsoft.com/office/drawing/2014/main" id="{62C28CE1-BCED-4BBD-8249-735561E93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905000"/>
            <a:ext cx="13716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underwear</a:t>
            </a:r>
          </a:p>
        </p:txBody>
      </p:sp>
      <p:sp>
        <p:nvSpPr>
          <p:cNvPr id="135173" name="Text Box 5">
            <a:extLst>
              <a:ext uri="{FF2B5EF4-FFF2-40B4-BE49-F238E27FC236}">
                <a16:creationId xmlns:a16="http://schemas.microsoft.com/office/drawing/2014/main" id="{F76C2188-D9B9-4606-BE19-C1700D46D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86313"/>
            <a:ext cx="9144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pants</a:t>
            </a:r>
          </a:p>
        </p:txBody>
      </p:sp>
      <p:sp>
        <p:nvSpPr>
          <p:cNvPr id="135174" name="Text Box 6">
            <a:extLst>
              <a:ext uri="{FF2B5EF4-FFF2-40B4-BE49-F238E27FC236}">
                <a16:creationId xmlns:a16="http://schemas.microsoft.com/office/drawing/2014/main" id="{3372B1F3-4300-4342-AA60-42DF5D402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64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belt</a:t>
            </a:r>
          </a:p>
        </p:txBody>
      </p:sp>
      <p:sp>
        <p:nvSpPr>
          <p:cNvPr id="135175" name="Text Box 7">
            <a:extLst>
              <a:ext uri="{FF2B5EF4-FFF2-40B4-BE49-F238E27FC236}">
                <a16:creationId xmlns:a16="http://schemas.microsoft.com/office/drawing/2014/main" id="{C1866ED7-C33E-4F8C-AFDF-F1C39C6A7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62513"/>
            <a:ext cx="685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shirt</a:t>
            </a:r>
          </a:p>
        </p:txBody>
      </p:sp>
      <p:sp>
        <p:nvSpPr>
          <p:cNvPr id="135176" name="Text Box 8">
            <a:extLst>
              <a:ext uri="{FF2B5EF4-FFF2-40B4-BE49-F238E27FC236}">
                <a16:creationId xmlns:a16="http://schemas.microsoft.com/office/drawing/2014/main" id="{0815428D-EFAD-4390-BBD4-EEA55231A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624513"/>
            <a:ext cx="457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tie</a:t>
            </a:r>
          </a:p>
        </p:txBody>
      </p:sp>
      <p:sp>
        <p:nvSpPr>
          <p:cNvPr id="135177" name="Text Box 9">
            <a:extLst>
              <a:ext uri="{FF2B5EF4-FFF2-40B4-BE49-F238E27FC236}">
                <a16:creationId xmlns:a16="http://schemas.microsoft.com/office/drawing/2014/main" id="{16EB2EA9-4BD9-4830-A40E-B6BC55B9F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2484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jacket</a:t>
            </a:r>
          </a:p>
        </p:txBody>
      </p:sp>
      <p:sp>
        <p:nvSpPr>
          <p:cNvPr id="135178" name="Text Box 10">
            <a:extLst>
              <a:ext uri="{FF2B5EF4-FFF2-40B4-BE49-F238E27FC236}">
                <a16:creationId xmlns:a16="http://schemas.microsoft.com/office/drawing/2014/main" id="{F003F5D9-78C9-436A-ADF0-1FEDBD9C6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567113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socks</a:t>
            </a:r>
          </a:p>
        </p:txBody>
      </p:sp>
      <p:sp>
        <p:nvSpPr>
          <p:cNvPr id="135179" name="Text Box 11">
            <a:extLst>
              <a:ext uri="{FF2B5EF4-FFF2-40B4-BE49-F238E27FC236}">
                <a16:creationId xmlns:a16="http://schemas.microsoft.com/office/drawing/2014/main" id="{3161849D-8080-43CB-BF69-9E6E87B67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2672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shoes</a:t>
            </a:r>
          </a:p>
        </p:txBody>
      </p:sp>
      <p:sp>
        <p:nvSpPr>
          <p:cNvPr id="135180" name="Text Box 12">
            <a:extLst>
              <a:ext uri="{FF2B5EF4-FFF2-40B4-BE49-F238E27FC236}">
                <a16:creationId xmlns:a16="http://schemas.microsoft.com/office/drawing/2014/main" id="{CF77FA3F-FFA2-4D30-B7AC-3F2A780FF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86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watch</a:t>
            </a:r>
          </a:p>
        </p:txBody>
      </p:sp>
      <p:sp>
        <p:nvSpPr>
          <p:cNvPr id="135182" name="Line 14">
            <a:extLst>
              <a:ext uri="{FF2B5EF4-FFF2-40B4-BE49-F238E27FC236}">
                <a16:creationId xmlns:a16="http://schemas.microsoft.com/office/drawing/2014/main" id="{5BAFF103-86B2-424D-A170-DB63A3BC6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1673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5183" name="Line 15">
            <a:extLst>
              <a:ext uri="{FF2B5EF4-FFF2-40B4-BE49-F238E27FC236}">
                <a16:creationId xmlns:a16="http://schemas.microsoft.com/office/drawing/2014/main" id="{9EBE9156-66A2-4841-903C-CC1D62A5E7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4481513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5184" name="Line 16">
            <a:extLst>
              <a:ext uri="{FF2B5EF4-FFF2-40B4-BE49-F238E27FC236}">
                <a16:creationId xmlns:a16="http://schemas.microsoft.com/office/drawing/2014/main" id="{0F1C0482-F2F6-4106-94A1-CCC2B9FCA0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5186" name="Line 18">
            <a:extLst>
              <a:ext uri="{FF2B5EF4-FFF2-40B4-BE49-F238E27FC236}">
                <a16:creationId xmlns:a16="http://schemas.microsoft.com/office/drawing/2014/main" id="{EB8FDE73-E722-4599-BBDA-1C6E9FCE94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5014913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5187" name="Line 19">
            <a:extLst>
              <a:ext uri="{FF2B5EF4-FFF2-40B4-BE49-F238E27FC236}">
                <a16:creationId xmlns:a16="http://schemas.microsoft.com/office/drawing/2014/main" id="{44E6B302-51F8-4273-95DB-90959CC2D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2435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5188" name="Line 20">
            <a:extLst>
              <a:ext uri="{FF2B5EF4-FFF2-40B4-BE49-F238E27FC236}">
                <a16:creationId xmlns:a16="http://schemas.microsoft.com/office/drawing/2014/main" id="{E4B1BE0A-3865-43D1-9387-7E24B3651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05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E2C74686-E14F-4CB5-A9B4-7E8E1457F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</a:t>
            </a:r>
          </a:p>
        </p:txBody>
      </p:sp>
      <p:pic>
        <p:nvPicPr>
          <p:cNvPr id="136195" name="Picture 3">
            <a:extLst>
              <a:ext uri="{FF2B5EF4-FFF2-40B4-BE49-F238E27FC236}">
                <a16:creationId xmlns:a16="http://schemas.microsoft.com/office/drawing/2014/main" id="{E0D4B3AE-4F12-4F52-8DF2-09680A829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487680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196" name="Text Box 4">
            <a:extLst>
              <a:ext uri="{FF2B5EF4-FFF2-40B4-BE49-F238E27FC236}">
                <a16:creationId xmlns:a16="http://schemas.microsoft.com/office/drawing/2014/main" id="{59FC4095-AA10-4439-AA60-2A4242AB5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905000"/>
            <a:ext cx="1371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underwear</a:t>
            </a:r>
          </a:p>
        </p:txBody>
      </p:sp>
      <p:sp>
        <p:nvSpPr>
          <p:cNvPr id="136197" name="Text Box 5">
            <a:extLst>
              <a:ext uri="{FF2B5EF4-FFF2-40B4-BE49-F238E27FC236}">
                <a16:creationId xmlns:a16="http://schemas.microsoft.com/office/drawing/2014/main" id="{31151584-1FDE-4114-A804-7A827735E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86313"/>
            <a:ext cx="9144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pants</a:t>
            </a:r>
          </a:p>
        </p:txBody>
      </p:sp>
      <p:sp>
        <p:nvSpPr>
          <p:cNvPr id="136198" name="Text Box 6">
            <a:extLst>
              <a:ext uri="{FF2B5EF4-FFF2-40B4-BE49-F238E27FC236}">
                <a16:creationId xmlns:a16="http://schemas.microsoft.com/office/drawing/2014/main" id="{578E2CBE-AD53-4F64-81D1-D73158918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64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belt</a:t>
            </a:r>
          </a:p>
        </p:txBody>
      </p:sp>
      <p:sp>
        <p:nvSpPr>
          <p:cNvPr id="136199" name="Text Box 7">
            <a:extLst>
              <a:ext uri="{FF2B5EF4-FFF2-40B4-BE49-F238E27FC236}">
                <a16:creationId xmlns:a16="http://schemas.microsoft.com/office/drawing/2014/main" id="{9912E83C-E737-4595-9D0C-11399B34B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62513"/>
            <a:ext cx="685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shirt</a:t>
            </a:r>
          </a:p>
        </p:txBody>
      </p:sp>
      <p:sp>
        <p:nvSpPr>
          <p:cNvPr id="136200" name="Text Box 8">
            <a:extLst>
              <a:ext uri="{FF2B5EF4-FFF2-40B4-BE49-F238E27FC236}">
                <a16:creationId xmlns:a16="http://schemas.microsoft.com/office/drawing/2014/main" id="{537652F8-6BFE-48AF-9033-BC808756C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624513"/>
            <a:ext cx="457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tie</a:t>
            </a:r>
          </a:p>
        </p:txBody>
      </p:sp>
      <p:sp>
        <p:nvSpPr>
          <p:cNvPr id="136201" name="Text Box 9">
            <a:extLst>
              <a:ext uri="{FF2B5EF4-FFF2-40B4-BE49-F238E27FC236}">
                <a16:creationId xmlns:a16="http://schemas.microsoft.com/office/drawing/2014/main" id="{FC74A177-0CF9-435C-B6D5-BB07CBB03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2484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jacket</a:t>
            </a:r>
          </a:p>
        </p:txBody>
      </p:sp>
      <p:sp>
        <p:nvSpPr>
          <p:cNvPr id="136202" name="Text Box 10">
            <a:extLst>
              <a:ext uri="{FF2B5EF4-FFF2-40B4-BE49-F238E27FC236}">
                <a16:creationId xmlns:a16="http://schemas.microsoft.com/office/drawing/2014/main" id="{5F360994-1561-41AC-8263-6D751229D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567113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socks</a:t>
            </a:r>
          </a:p>
        </p:txBody>
      </p:sp>
      <p:sp>
        <p:nvSpPr>
          <p:cNvPr id="136203" name="Text Box 11">
            <a:extLst>
              <a:ext uri="{FF2B5EF4-FFF2-40B4-BE49-F238E27FC236}">
                <a16:creationId xmlns:a16="http://schemas.microsoft.com/office/drawing/2014/main" id="{AA916000-ADD0-49ED-AAD0-25D565D63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2672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shoes</a:t>
            </a:r>
          </a:p>
        </p:txBody>
      </p:sp>
      <p:sp>
        <p:nvSpPr>
          <p:cNvPr id="136204" name="Text Box 12">
            <a:extLst>
              <a:ext uri="{FF2B5EF4-FFF2-40B4-BE49-F238E27FC236}">
                <a16:creationId xmlns:a16="http://schemas.microsoft.com/office/drawing/2014/main" id="{9A45D2E2-18CC-4793-B70C-4D09FE7CF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86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watch</a:t>
            </a:r>
          </a:p>
        </p:txBody>
      </p:sp>
      <p:sp>
        <p:nvSpPr>
          <p:cNvPr id="136205" name="Line 13">
            <a:extLst>
              <a:ext uri="{FF2B5EF4-FFF2-40B4-BE49-F238E27FC236}">
                <a16:creationId xmlns:a16="http://schemas.microsoft.com/office/drawing/2014/main" id="{F64D5BE7-3983-4F72-8DE7-F55F446F9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51673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6206" name="Line 14">
            <a:extLst>
              <a:ext uri="{FF2B5EF4-FFF2-40B4-BE49-F238E27FC236}">
                <a16:creationId xmlns:a16="http://schemas.microsoft.com/office/drawing/2014/main" id="{DAF225B5-99BA-4BE1-8714-55FC647832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4481513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6207" name="Line 15">
            <a:extLst>
              <a:ext uri="{FF2B5EF4-FFF2-40B4-BE49-F238E27FC236}">
                <a16:creationId xmlns:a16="http://schemas.microsoft.com/office/drawing/2014/main" id="{BB574CC3-D5E9-4B10-A2AA-C48765345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6208" name="Line 16">
            <a:extLst>
              <a:ext uri="{FF2B5EF4-FFF2-40B4-BE49-F238E27FC236}">
                <a16:creationId xmlns:a16="http://schemas.microsoft.com/office/drawing/2014/main" id="{166403E2-5B84-466D-846B-03034C5A1D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5014913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6209" name="Line 17">
            <a:extLst>
              <a:ext uri="{FF2B5EF4-FFF2-40B4-BE49-F238E27FC236}">
                <a16:creationId xmlns:a16="http://schemas.microsoft.com/office/drawing/2014/main" id="{C791622B-6C5A-417D-92D8-607ED5014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2435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6210" name="Line 18">
            <a:extLst>
              <a:ext uri="{FF2B5EF4-FFF2-40B4-BE49-F238E27FC236}">
                <a16:creationId xmlns:a16="http://schemas.microsoft.com/office/drawing/2014/main" id="{C4B177E1-66EC-4948-A226-7BC45E322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05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572CCE4B-4CBE-4DD8-AE20-6F3DA5B1D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</a:t>
            </a:r>
          </a:p>
        </p:txBody>
      </p:sp>
      <p:pic>
        <p:nvPicPr>
          <p:cNvPr id="137219" name="Picture 3">
            <a:extLst>
              <a:ext uri="{FF2B5EF4-FFF2-40B4-BE49-F238E27FC236}">
                <a16:creationId xmlns:a16="http://schemas.microsoft.com/office/drawing/2014/main" id="{01A8CC81-9A8E-4B43-857D-A3C66DEF6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487680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220" name="Text Box 4">
            <a:extLst>
              <a:ext uri="{FF2B5EF4-FFF2-40B4-BE49-F238E27FC236}">
                <a16:creationId xmlns:a16="http://schemas.microsoft.com/office/drawing/2014/main" id="{26EBCB3B-4194-487B-A02B-45DBD32DE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905000"/>
            <a:ext cx="1371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underwear</a:t>
            </a:r>
          </a:p>
        </p:txBody>
      </p:sp>
      <p:sp>
        <p:nvSpPr>
          <p:cNvPr id="137221" name="Text Box 5">
            <a:extLst>
              <a:ext uri="{FF2B5EF4-FFF2-40B4-BE49-F238E27FC236}">
                <a16:creationId xmlns:a16="http://schemas.microsoft.com/office/drawing/2014/main" id="{58B06181-53E7-47A4-9F44-CECAA875A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514600"/>
            <a:ext cx="9144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pants</a:t>
            </a:r>
          </a:p>
        </p:txBody>
      </p:sp>
      <p:sp>
        <p:nvSpPr>
          <p:cNvPr id="137222" name="Text Box 6">
            <a:extLst>
              <a:ext uri="{FF2B5EF4-FFF2-40B4-BE49-F238E27FC236}">
                <a16:creationId xmlns:a16="http://schemas.microsoft.com/office/drawing/2014/main" id="{D95AEAB8-DE7F-489C-A931-F12A5CC9A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64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belt</a:t>
            </a:r>
          </a:p>
        </p:txBody>
      </p:sp>
      <p:sp>
        <p:nvSpPr>
          <p:cNvPr id="137223" name="Text Box 7">
            <a:extLst>
              <a:ext uri="{FF2B5EF4-FFF2-40B4-BE49-F238E27FC236}">
                <a16:creationId xmlns:a16="http://schemas.microsoft.com/office/drawing/2014/main" id="{1B29017F-6A33-431A-A217-37B4D60A3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62513"/>
            <a:ext cx="685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shirt</a:t>
            </a:r>
          </a:p>
        </p:txBody>
      </p:sp>
      <p:sp>
        <p:nvSpPr>
          <p:cNvPr id="137224" name="Text Box 8">
            <a:extLst>
              <a:ext uri="{FF2B5EF4-FFF2-40B4-BE49-F238E27FC236}">
                <a16:creationId xmlns:a16="http://schemas.microsoft.com/office/drawing/2014/main" id="{A2809539-9644-4F05-A9DB-869F8CB36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624513"/>
            <a:ext cx="457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tie</a:t>
            </a:r>
          </a:p>
        </p:txBody>
      </p:sp>
      <p:sp>
        <p:nvSpPr>
          <p:cNvPr id="137225" name="Text Box 9">
            <a:extLst>
              <a:ext uri="{FF2B5EF4-FFF2-40B4-BE49-F238E27FC236}">
                <a16:creationId xmlns:a16="http://schemas.microsoft.com/office/drawing/2014/main" id="{0EF224E5-F3BE-4DF6-9A96-CF61C4090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2484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jacket</a:t>
            </a:r>
          </a:p>
        </p:txBody>
      </p:sp>
      <p:sp>
        <p:nvSpPr>
          <p:cNvPr id="137226" name="Text Box 10">
            <a:extLst>
              <a:ext uri="{FF2B5EF4-FFF2-40B4-BE49-F238E27FC236}">
                <a16:creationId xmlns:a16="http://schemas.microsoft.com/office/drawing/2014/main" id="{A74F2086-F1DA-4E6C-A54A-9A499750C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567113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socks</a:t>
            </a:r>
          </a:p>
        </p:txBody>
      </p:sp>
      <p:sp>
        <p:nvSpPr>
          <p:cNvPr id="137227" name="Text Box 11">
            <a:extLst>
              <a:ext uri="{FF2B5EF4-FFF2-40B4-BE49-F238E27FC236}">
                <a16:creationId xmlns:a16="http://schemas.microsoft.com/office/drawing/2014/main" id="{B79C305B-A4E2-428B-8D08-438556D3E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2672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shoes</a:t>
            </a:r>
          </a:p>
        </p:txBody>
      </p:sp>
      <p:sp>
        <p:nvSpPr>
          <p:cNvPr id="137228" name="Text Box 12">
            <a:extLst>
              <a:ext uri="{FF2B5EF4-FFF2-40B4-BE49-F238E27FC236}">
                <a16:creationId xmlns:a16="http://schemas.microsoft.com/office/drawing/2014/main" id="{B084F50B-7AE9-49C2-924E-CB2F1C94D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86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watch</a:t>
            </a:r>
          </a:p>
        </p:txBody>
      </p:sp>
      <p:sp>
        <p:nvSpPr>
          <p:cNvPr id="137231" name="Line 15">
            <a:extLst>
              <a:ext uri="{FF2B5EF4-FFF2-40B4-BE49-F238E27FC236}">
                <a16:creationId xmlns:a16="http://schemas.microsoft.com/office/drawing/2014/main" id="{AECCAFBE-166F-4AF1-AECF-08CEE3CE4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7232" name="Line 16">
            <a:extLst>
              <a:ext uri="{FF2B5EF4-FFF2-40B4-BE49-F238E27FC236}">
                <a16:creationId xmlns:a16="http://schemas.microsoft.com/office/drawing/2014/main" id="{CB899100-F04F-4CAB-BE6E-887AA129BB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5014913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7233" name="Line 17">
            <a:extLst>
              <a:ext uri="{FF2B5EF4-FFF2-40B4-BE49-F238E27FC236}">
                <a16:creationId xmlns:a16="http://schemas.microsoft.com/office/drawing/2014/main" id="{CC09EEF5-7231-426D-B80A-572110CE3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2435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7234" name="Line 18">
            <a:extLst>
              <a:ext uri="{FF2B5EF4-FFF2-40B4-BE49-F238E27FC236}">
                <a16:creationId xmlns:a16="http://schemas.microsoft.com/office/drawing/2014/main" id="{97E5ACBB-126A-4C47-B868-BE4343D51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05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9326299C-B8B0-4594-94E8-9F751DED0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</a:t>
            </a:r>
          </a:p>
        </p:txBody>
      </p:sp>
      <p:pic>
        <p:nvPicPr>
          <p:cNvPr id="138243" name="Picture 3">
            <a:extLst>
              <a:ext uri="{FF2B5EF4-FFF2-40B4-BE49-F238E27FC236}">
                <a16:creationId xmlns:a16="http://schemas.microsoft.com/office/drawing/2014/main" id="{E2B00389-94CB-47D6-BF49-643B5A9C4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487680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244" name="Text Box 4">
            <a:extLst>
              <a:ext uri="{FF2B5EF4-FFF2-40B4-BE49-F238E27FC236}">
                <a16:creationId xmlns:a16="http://schemas.microsoft.com/office/drawing/2014/main" id="{2646E9A3-A57C-41EC-876D-B1CFFB01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905000"/>
            <a:ext cx="1371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underwear</a:t>
            </a:r>
          </a:p>
        </p:txBody>
      </p:sp>
      <p:sp>
        <p:nvSpPr>
          <p:cNvPr id="138245" name="Text Box 5">
            <a:extLst>
              <a:ext uri="{FF2B5EF4-FFF2-40B4-BE49-F238E27FC236}">
                <a16:creationId xmlns:a16="http://schemas.microsoft.com/office/drawing/2014/main" id="{ECFA9656-239D-4C0C-9A53-2EE3CB1DE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5146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pants</a:t>
            </a:r>
          </a:p>
        </p:txBody>
      </p:sp>
      <p:sp>
        <p:nvSpPr>
          <p:cNvPr id="138246" name="Text Box 6">
            <a:extLst>
              <a:ext uri="{FF2B5EF4-FFF2-40B4-BE49-F238E27FC236}">
                <a16:creationId xmlns:a16="http://schemas.microsoft.com/office/drawing/2014/main" id="{A506B188-3A5A-43D4-B88C-21AA17CB6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64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belt</a:t>
            </a:r>
          </a:p>
        </p:txBody>
      </p:sp>
      <p:sp>
        <p:nvSpPr>
          <p:cNvPr id="138247" name="Text Box 7">
            <a:extLst>
              <a:ext uri="{FF2B5EF4-FFF2-40B4-BE49-F238E27FC236}">
                <a16:creationId xmlns:a16="http://schemas.microsoft.com/office/drawing/2014/main" id="{2C9B27FC-0EF0-4DA0-B114-A81193CD1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862513"/>
            <a:ext cx="6858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shirt</a:t>
            </a:r>
          </a:p>
        </p:txBody>
      </p:sp>
      <p:sp>
        <p:nvSpPr>
          <p:cNvPr id="138248" name="Text Box 8">
            <a:extLst>
              <a:ext uri="{FF2B5EF4-FFF2-40B4-BE49-F238E27FC236}">
                <a16:creationId xmlns:a16="http://schemas.microsoft.com/office/drawing/2014/main" id="{2D740063-24CA-497F-9B93-29CAED74D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624513"/>
            <a:ext cx="457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tie</a:t>
            </a:r>
          </a:p>
        </p:txBody>
      </p:sp>
      <p:sp>
        <p:nvSpPr>
          <p:cNvPr id="138249" name="Text Box 9">
            <a:extLst>
              <a:ext uri="{FF2B5EF4-FFF2-40B4-BE49-F238E27FC236}">
                <a16:creationId xmlns:a16="http://schemas.microsoft.com/office/drawing/2014/main" id="{5E1F04FC-7986-4676-A6D2-D6D2D4889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2484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jacket</a:t>
            </a:r>
          </a:p>
        </p:txBody>
      </p:sp>
      <p:sp>
        <p:nvSpPr>
          <p:cNvPr id="138250" name="Text Box 10">
            <a:extLst>
              <a:ext uri="{FF2B5EF4-FFF2-40B4-BE49-F238E27FC236}">
                <a16:creationId xmlns:a16="http://schemas.microsoft.com/office/drawing/2014/main" id="{24785E9B-9560-465D-835B-23110D410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567113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socks</a:t>
            </a:r>
          </a:p>
        </p:txBody>
      </p:sp>
      <p:sp>
        <p:nvSpPr>
          <p:cNvPr id="138251" name="Text Box 11">
            <a:extLst>
              <a:ext uri="{FF2B5EF4-FFF2-40B4-BE49-F238E27FC236}">
                <a16:creationId xmlns:a16="http://schemas.microsoft.com/office/drawing/2014/main" id="{9B008350-ACC5-4D2C-8648-AD1B54CE1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2672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shoes</a:t>
            </a:r>
          </a:p>
        </p:txBody>
      </p:sp>
      <p:sp>
        <p:nvSpPr>
          <p:cNvPr id="138252" name="Text Box 12">
            <a:extLst>
              <a:ext uri="{FF2B5EF4-FFF2-40B4-BE49-F238E27FC236}">
                <a16:creationId xmlns:a16="http://schemas.microsoft.com/office/drawing/2014/main" id="{2273B846-806C-4FC6-9529-1993BFF9F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86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watch</a:t>
            </a:r>
          </a:p>
        </p:txBody>
      </p:sp>
      <p:sp>
        <p:nvSpPr>
          <p:cNvPr id="138253" name="Line 13">
            <a:extLst>
              <a:ext uri="{FF2B5EF4-FFF2-40B4-BE49-F238E27FC236}">
                <a16:creationId xmlns:a16="http://schemas.microsoft.com/office/drawing/2014/main" id="{FD027A2C-B3FC-4C26-B284-2C15141BF8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8254" name="Line 14">
            <a:extLst>
              <a:ext uri="{FF2B5EF4-FFF2-40B4-BE49-F238E27FC236}">
                <a16:creationId xmlns:a16="http://schemas.microsoft.com/office/drawing/2014/main" id="{D28F8743-5E37-4937-9A66-DE83BAB645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5014913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8255" name="Line 15">
            <a:extLst>
              <a:ext uri="{FF2B5EF4-FFF2-40B4-BE49-F238E27FC236}">
                <a16:creationId xmlns:a16="http://schemas.microsoft.com/office/drawing/2014/main" id="{99C7B571-D9B2-4404-A464-BA498098B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2435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8256" name="Line 16">
            <a:extLst>
              <a:ext uri="{FF2B5EF4-FFF2-40B4-BE49-F238E27FC236}">
                <a16:creationId xmlns:a16="http://schemas.microsoft.com/office/drawing/2014/main" id="{9C78B9EE-2BE9-49ED-9C3D-A65255549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05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840E5013-DD38-4AAC-BEA9-FC467DF265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</a:t>
            </a:r>
          </a:p>
        </p:txBody>
      </p:sp>
      <p:pic>
        <p:nvPicPr>
          <p:cNvPr id="139267" name="Picture 3">
            <a:extLst>
              <a:ext uri="{FF2B5EF4-FFF2-40B4-BE49-F238E27FC236}">
                <a16:creationId xmlns:a16="http://schemas.microsoft.com/office/drawing/2014/main" id="{0652F430-1765-426F-ACDB-087F416D9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487680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268" name="Text Box 4">
            <a:extLst>
              <a:ext uri="{FF2B5EF4-FFF2-40B4-BE49-F238E27FC236}">
                <a16:creationId xmlns:a16="http://schemas.microsoft.com/office/drawing/2014/main" id="{9F6194A7-91EF-483A-A025-7815635F0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905000"/>
            <a:ext cx="1371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underwear</a:t>
            </a:r>
          </a:p>
        </p:txBody>
      </p:sp>
      <p:sp>
        <p:nvSpPr>
          <p:cNvPr id="139269" name="Text Box 5">
            <a:extLst>
              <a:ext uri="{FF2B5EF4-FFF2-40B4-BE49-F238E27FC236}">
                <a16:creationId xmlns:a16="http://schemas.microsoft.com/office/drawing/2014/main" id="{14B91AE5-4D7C-4BEE-93C0-2D9ADE854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5146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pants</a:t>
            </a:r>
          </a:p>
        </p:txBody>
      </p:sp>
      <p:sp>
        <p:nvSpPr>
          <p:cNvPr id="139270" name="Text Box 6">
            <a:extLst>
              <a:ext uri="{FF2B5EF4-FFF2-40B4-BE49-F238E27FC236}">
                <a16:creationId xmlns:a16="http://schemas.microsoft.com/office/drawing/2014/main" id="{251A99A9-0E08-4C48-86AA-607D8AC05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64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belt</a:t>
            </a:r>
          </a:p>
        </p:txBody>
      </p:sp>
      <p:sp>
        <p:nvSpPr>
          <p:cNvPr id="139271" name="Text Box 7">
            <a:extLst>
              <a:ext uri="{FF2B5EF4-FFF2-40B4-BE49-F238E27FC236}">
                <a16:creationId xmlns:a16="http://schemas.microsoft.com/office/drawing/2014/main" id="{522C570D-B8D6-44A7-A427-E7358CF04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124200"/>
            <a:ext cx="6858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shirt</a:t>
            </a:r>
          </a:p>
        </p:txBody>
      </p:sp>
      <p:sp>
        <p:nvSpPr>
          <p:cNvPr id="139272" name="Text Box 8">
            <a:extLst>
              <a:ext uri="{FF2B5EF4-FFF2-40B4-BE49-F238E27FC236}">
                <a16:creationId xmlns:a16="http://schemas.microsoft.com/office/drawing/2014/main" id="{01118966-DD1A-4DB3-899D-248B3687A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624513"/>
            <a:ext cx="457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tie</a:t>
            </a:r>
          </a:p>
        </p:txBody>
      </p:sp>
      <p:sp>
        <p:nvSpPr>
          <p:cNvPr id="139273" name="Text Box 9">
            <a:extLst>
              <a:ext uri="{FF2B5EF4-FFF2-40B4-BE49-F238E27FC236}">
                <a16:creationId xmlns:a16="http://schemas.microsoft.com/office/drawing/2014/main" id="{C327E1B7-76F6-42E2-8B38-CE32C6C89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2484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jacket</a:t>
            </a:r>
          </a:p>
        </p:txBody>
      </p:sp>
      <p:sp>
        <p:nvSpPr>
          <p:cNvPr id="139274" name="Text Box 10">
            <a:extLst>
              <a:ext uri="{FF2B5EF4-FFF2-40B4-BE49-F238E27FC236}">
                <a16:creationId xmlns:a16="http://schemas.microsoft.com/office/drawing/2014/main" id="{CFDFC0E5-55EB-42C8-BBA1-E005568A4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567113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socks</a:t>
            </a:r>
          </a:p>
        </p:txBody>
      </p:sp>
      <p:sp>
        <p:nvSpPr>
          <p:cNvPr id="139275" name="Text Box 11">
            <a:extLst>
              <a:ext uri="{FF2B5EF4-FFF2-40B4-BE49-F238E27FC236}">
                <a16:creationId xmlns:a16="http://schemas.microsoft.com/office/drawing/2014/main" id="{869B7FB8-131E-48CD-95AF-D8EE02BB8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2672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shoes</a:t>
            </a:r>
          </a:p>
        </p:txBody>
      </p:sp>
      <p:sp>
        <p:nvSpPr>
          <p:cNvPr id="139276" name="Text Box 12">
            <a:extLst>
              <a:ext uri="{FF2B5EF4-FFF2-40B4-BE49-F238E27FC236}">
                <a16:creationId xmlns:a16="http://schemas.microsoft.com/office/drawing/2014/main" id="{4EFD1123-05F1-4637-86F8-A0DC27C94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86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watch</a:t>
            </a:r>
          </a:p>
        </p:txBody>
      </p:sp>
      <p:sp>
        <p:nvSpPr>
          <p:cNvPr id="139277" name="Line 13">
            <a:extLst>
              <a:ext uri="{FF2B5EF4-FFF2-40B4-BE49-F238E27FC236}">
                <a16:creationId xmlns:a16="http://schemas.microsoft.com/office/drawing/2014/main" id="{FAB0AE48-7856-4853-AF63-F65B0DF7E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9280" name="Line 16">
            <a:extLst>
              <a:ext uri="{FF2B5EF4-FFF2-40B4-BE49-F238E27FC236}">
                <a16:creationId xmlns:a16="http://schemas.microsoft.com/office/drawing/2014/main" id="{3F038BA7-4700-4080-9189-D218475F1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05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DDFF1DC6-3B82-4183-BFD4-65B7E20E8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</a:t>
            </a:r>
          </a:p>
        </p:txBody>
      </p:sp>
      <p:pic>
        <p:nvPicPr>
          <p:cNvPr id="140291" name="Picture 3">
            <a:extLst>
              <a:ext uri="{FF2B5EF4-FFF2-40B4-BE49-F238E27FC236}">
                <a16:creationId xmlns:a16="http://schemas.microsoft.com/office/drawing/2014/main" id="{47DAFF2D-DB79-4708-84C5-48926D00D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487680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292" name="Text Box 4">
            <a:extLst>
              <a:ext uri="{FF2B5EF4-FFF2-40B4-BE49-F238E27FC236}">
                <a16:creationId xmlns:a16="http://schemas.microsoft.com/office/drawing/2014/main" id="{C61C14A3-0AB9-4512-B949-6D0B7BDED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905000"/>
            <a:ext cx="1371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underwear</a:t>
            </a:r>
          </a:p>
        </p:txBody>
      </p:sp>
      <p:sp>
        <p:nvSpPr>
          <p:cNvPr id="140293" name="Text Box 5">
            <a:extLst>
              <a:ext uri="{FF2B5EF4-FFF2-40B4-BE49-F238E27FC236}">
                <a16:creationId xmlns:a16="http://schemas.microsoft.com/office/drawing/2014/main" id="{4D6A2BDB-8D7C-4E45-A2E1-F3D0CA2C3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5146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pants</a:t>
            </a:r>
          </a:p>
        </p:txBody>
      </p:sp>
      <p:sp>
        <p:nvSpPr>
          <p:cNvPr id="140294" name="Text Box 6">
            <a:extLst>
              <a:ext uri="{FF2B5EF4-FFF2-40B4-BE49-F238E27FC236}">
                <a16:creationId xmlns:a16="http://schemas.microsoft.com/office/drawing/2014/main" id="{4481B955-B524-4A79-BC4B-C40125A3C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64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belt</a:t>
            </a:r>
          </a:p>
        </p:txBody>
      </p:sp>
      <p:sp>
        <p:nvSpPr>
          <p:cNvPr id="140295" name="Text Box 7">
            <a:extLst>
              <a:ext uri="{FF2B5EF4-FFF2-40B4-BE49-F238E27FC236}">
                <a16:creationId xmlns:a16="http://schemas.microsoft.com/office/drawing/2014/main" id="{4F549267-E9D5-4983-86E4-153BD1736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124200"/>
            <a:ext cx="685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shirt</a:t>
            </a:r>
          </a:p>
        </p:txBody>
      </p:sp>
      <p:sp>
        <p:nvSpPr>
          <p:cNvPr id="140296" name="Text Box 8">
            <a:extLst>
              <a:ext uri="{FF2B5EF4-FFF2-40B4-BE49-F238E27FC236}">
                <a16:creationId xmlns:a16="http://schemas.microsoft.com/office/drawing/2014/main" id="{B9517657-5A2F-4FB8-9322-925686580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624513"/>
            <a:ext cx="457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tie</a:t>
            </a:r>
          </a:p>
        </p:txBody>
      </p:sp>
      <p:sp>
        <p:nvSpPr>
          <p:cNvPr id="140297" name="Text Box 9">
            <a:extLst>
              <a:ext uri="{FF2B5EF4-FFF2-40B4-BE49-F238E27FC236}">
                <a16:creationId xmlns:a16="http://schemas.microsoft.com/office/drawing/2014/main" id="{9C891A89-5432-4DA9-AF47-58D8CA9BE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2484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jacket</a:t>
            </a:r>
          </a:p>
        </p:txBody>
      </p:sp>
      <p:sp>
        <p:nvSpPr>
          <p:cNvPr id="140298" name="Text Box 10">
            <a:extLst>
              <a:ext uri="{FF2B5EF4-FFF2-40B4-BE49-F238E27FC236}">
                <a16:creationId xmlns:a16="http://schemas.microsoft.com/office/drawing/2014/main" id="{AD87D70D-A86B-4CCD-91BC-3617BA7B7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567113"/>
            <a:ext cx="838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socks</a:t>
            </a:r>
          </a:p>
        </p:txBody>
      </p:sp>
      <p:sp>
        <p:nvSpPr>
          <p:cNvPr id="140299" name="Text Box 11">
            <a:extLst>
              <a:ext uri="{FF2B5EF4-FFF2-40B4-BE49-F238E27FC236}">
                <a16:creationId xmlns:a16="http://schemas.microsoft.com/office/drawing/2014/main" id="{C7A395BD-71DF-4238-B019-4A960F561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267200"/>
            <a:ext cx="914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shoes</a:t>
            </a:r>
          </a:p>
        </p:txBody>
      </p:sp>
      <p:sp>
        <p:nvSpPr>
          <p:cNvPr id="140300" name="Text Box 12">
            <a:extLst>
              <a:ext uri="{FF2B5EF4-FFF2-40B4-BE49-F238E27FC236}">
                <a16:creationId xmlns:a16="http://schemas.microsoft.com/office/drawing/2014/main" id="{FD95307E-F9BB-4557-986F-293D33627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86400"/>
            <a:ext cx="83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watch</a:t>
            </a:r>
          </a:p>
        </p:txBody>
      </p:sp>
      <p:sp>
        <p:nvSpPr>
          <p:cNvPr id="140301" name="Line 13">
            <a:extLst>
              <a:ext uri="{FF2B5EF4-FFF2-40B4-BE49-F238E27FC236}">
                <a16:creationId xmlns:a16="http://schemas.microsoft.com/office/drawing/2014/main" id="{0B2D1467-846D-4D8D-8325-0E63D3A29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948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0302" name="Line 14">
            <a:extLst>
              <a:ext uri="{FF2B5EF4-FFF2-40B4-BE49-F238E27FC236}">
                <a16:creationId xmlns:a16="http://schemas.microsoft.com/office/drawing/2014/main" id="{4DEA9278-4642-4959-89E5-09A9EDE86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005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0303" name="Text Box 15">
            <a:extLst>
              <a:ext uri="{FF2B5EF4-FFF2-40B4-BE49-F238E27FC236}">
                <a16:creationId xmlns:a16="http://schemas.microsoft.com/office/drawing/2014/main" id="{0903BCAB-873D-4F77-8903-FDC5FE5DF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114800"/>
            <a:ext cx="304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0304" name="Text Box 16">
            <a:extLst>
              <a:ext uri="{FF2B5EF4-FFF2-40B4-BE49-F238E27FC236}">
                <a16:creationId xmlns:a16="http://schemas.microsoft.com/office/drawing/2014/main" id="{BC87D79F-2B8A-449C-946C-3E1419798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352800"/>
            <a:ext cx="1143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…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0A3131AB-4EE2-4ADF-A8DD-ADDB341E7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time?</a:t>
            </a:r>
          </a:p>
        </p:txBody>
      </p:sp>
      <p:pic>
        <p:nvPicPr>
          <p:cNvPr id="141316" name="Picture 4">
            <a:extLst>
              <a:ext uri="{FF2B5EF4-FFF2-40B4-BE49-F238E27FC236}">
                <a16:creationId xmlns:a16="http://schemas.microsoft.com/office/drawing/2014/main" id="{32886ED3-8775-405F-9BA0-244FCFFDC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487680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87F90BE8-EE4C-4A07-8B93-FD4380BCC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time?</a:t>
            </a:r>
          </a:p>
        </p:txBody>
      </p:sp>
      <p:pic>
        <p:nvPicPr>
          <p:cNvPr id="142339" name="Picture 3">
            <a:extLst>
              <a:ext uri="{FF2B5EF4-FFF2-40B4-BE49-F238E27FC236}">
                <a16:creationId xmlns:a16="http://schemas.microsoft.com/office/drawing/2014/main" id="{E8F84A36-08A3-4463-90B8-D150A7F6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487680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340" name="Rectangle 4">
            <a:extLst>
              <a:ext uri="{FF2B5EF4-FFF2-40B4-BE49-F238E27FC236}">
                <a16:creationId xmlns:a16="http://schemas.microsoft.com/office/drawing/2014/main" id="{30730BB5-9825-4BDC-A820-2E43110F1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0"/>
            <a:ext cx="5029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2341" name="Text Box 5">
            <a:extLst>
              <a:ext uri="{FF2B5EF4-FFF2-40B4-BE49-F238E27FC236}">
                <a16:creationId xmlns:a16="http://schemas.microsoft.com/office/drawing/2014/main" id="{C62A44D5-6C87-4F33-BF19-A23F9B7A9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224088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1F1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O(|V|+|E|)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DED15070-9203-42F2-9665-4B4F4FDE9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time?</a:t>
            </a:r>
          </a:p>
        </p:txBody>
      </p:sp>
      <p:pic>
        <p:nvPicPr>
          <p:cNvPr id="143363" name="Picture 3">
            <a:extLst>
              <a:ext uri="{FF2B5EF4-FFF2-40B4-BE49-F238E27FC236}">
                <a16:creationId xmlns:a16="http://schemas.microsoft.com/office/drawing/2014/main" id="{2BEF0EDA-F872-402E-BB8E-1E1459637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487680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64" name="Rectangle 4">
            <a:extLst>
              <a:ext uri="{FF2B5EF4-FFF2-40B4-BE49-F238E27FC236}">
                <a16:creationId xmlns:a16="http://schemas.microsoft.com/office/drawing/2014/main" id="{4D03A7A0-C81F-4708-B290-3EB5B854E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90800"/>
            <a:ext cx="5029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365" name="Text Box 5">
            <a:extLst>
              <a:ext uri="{FF2B5EF4-FFF2-40B4-BE49-F238E27FC236}">
                <a16:creationId xmlns:a16="http://schemas.microsoft.com/office/drawing/2014/main" id="{5CD01736-61F3-4267-A2E0-82E26D631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5146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1F1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O(E) overall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Edge classification by DFS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4071934" y="3063143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4857752" y="2277325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6" name="Straight Arrow Connector 5"/>
          <p:cNvCxnSpPr>
            <a:stCxn id="5" idx="3"/>
            <a:endCxn id="4" idx="7"/>
          </p:cNvCxnSpPr>
          <p:nvPr/>
        </p:nvCxnSpPr>
        <p:spPr>
          <a:xfrm rot="5400000">
            <a:off x="4509229" y="2693696"/>
            <a:ext cx="482732" cy="381704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7" idx="7"/>
          </p:cNvCxnSpPr>
          <p:nvPr/>
        </p:nvCxnSpPr>
        <p:spPr>
          <a:xfrm rot="5400000">
            <a:off x="3712952" y="3477721"/>
            <a:ext cx="491399" cy="393961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28596" y="1500174"/>
            <a:ext cx="2286016" cy="17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Tree edges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Forward edges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Back edges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Cross edges</a:t>
            </a:r>
          </a:p>
        </p:txBody>
      </p:sp>
      <p:cxnSp>
        <p:nvCxnSpPr>
          <p:cNvPr id="13" name="Curved Connector 12"/>
          <p:cNvCxnSpPr>
            <a:stCxn id="7" idx="6"/>
            <a:endCxn id="5" idx="5"/>
          </p:cNvCxnSpPr>
          <p:nvPr/>
        </p:nvCxnSpPr>
        <p:spPr>
          <a:xfrm flipV="1">
            <a:off x="3845363" y="2643182"/>
            <a:ext cx="1500198" cy="1428760"/>
          </a:xfrm>
          <a:prstGeom prst="curvedConnector2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2"/>
          <p:cNvCxnSpPr>
            <a:stCxn id="7" idx="0"/>
          </p:cNvCxnSpPr>
          <p:nvPr/>
        </p:nvCxnSpPr>
        <p:spPr>
          <a:xfrm rot="5400000" flipH="1" flipV="1">
            <a:off x="3565739" y="3351436"/>
            <a:ext cx="500066" cy="512323"/>
          </a:xfrm>
          <a:prstGeom prst="curvedConnector2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12"/>
          <p:cNvCxnSpPr>
            <a:stCxn id="5" idx="2"/>
            <a:endCxn id="7" idx="0"/>
          </p:cNvCxnSpPr>
          <p:nvPr/>
        </p:nvCxnSpPr>
        <p:spPr>
          <a:xfrm rot="10800000" flipV="1">
            <a:off x="3559614" y="2491640"/>
            <a:ext cx="1298141" cy="1365989"/>
          </a:xfrm>
          <a:prstGeom prst="curvedConnector2">
            <a:avLst/>
          </a:prstGeom>
          <a:ln w="38100">
            <a:solidFill>
              <a:srgbClr val="7030A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5"/>
            <a:endCxn id="30" idx="1"/>
          </p:cNvCxnSpPr>
          <p:nvPr/>
        </p:nvCxnSpPr>
        <p:spPr>
          <a:xfrm rot="16200000" flipH="1">
            <a:off x="5290716" y="2698029"/>
            <a:ext cx="491399" cy="381704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  <a:endCxn id="4" idx="6"/>
          </p:cNvCxnSpPr>
          <p:nvPr/>
        </p:nvCxnSpPr>
        <p:spPr>
          <a:xfrm rot="10800000">
            <a:off x="4643438" y="3277460"/>
            <a:ext cx="1000132" cy="8667"/>
          </a:xfrm>
          <a:prstGeom prst="straightConnector1">
            <a:avLst/>
          </a:prstGeom>
          <a:ln w="38100">
            <a:solidFill>
              <a:schemeClr val="accent6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3"/>
            <a:endCxn id="7" idx="6"/>
          </p:cNvCxnSpPr>
          <p:nvPr/>
        </p:nvCxnSpPr>
        <p:spPr>
          <a:xfrm rot="5400000">
            <a:off x="4469179" y="2813853"/>
            <a:ext cx="634275" cy="1881902"/>
          </a:xfrm>
          <a:prstGeom prst="straightConnector1">
            <a:avLst/>
          </a:prstGeom>
          <a:ln w="38100">
            <a:solidFill>
              <a:schemeClr val="accent6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643570" y="307181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273859" y="385762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00364" y="4857762"/>
            <a:ext cx="342902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edge classification depends on the particular DFS tree!</a:t>
            </a:r>
          </a:p>
        </p:txBody>
      </p:sp>
    </p:spTree>
    <p:extLst>
      <p:ext uri="{BB962C8B-B14F-4D97-AF65-F5344CB8AC3E}">
        <p14:creationId xmlns:p14="http://schemas.microsoft.com/office/powerpoint/2010/main" val="9317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" grpId="0" animBg="1"/>
      <p:bldP spid="4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5753002A-499B-48A6-93A1-743E4AC063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time?</a:t>
            </a:r>
          </a:p>
        </p:txBody>
      </p:sp>
      <p:pic>
        <p:nvPicPr>
          <p:cNvPr id="144387" name="Picture 3">
            <a:extLst>
              <a:ext uri="{FF2B5EF4-FFF2-40B4-BE49-F238E27FC236}">
                <a16:creationId xmlns:a16="http://schemas.microsoft.com/office/drawing/2014/main" id="{0C1AC70B-B4A3-4CDE-BFD1-9EB06422F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487680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388" name="Rectangle 4">
            <a:extLst>
              <a:ext uri="{FF2B5EF4-FFF2-40B4-BE49-F238E27FC236}">
                <a16:creationId xmlns:a16="http://schemas.microsoft.com/office/drawing/2014/main" id="{ABE1679F-6D83-4D3F-8DFC-11232616F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6600"/>
            <a:ext cx="5029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4390" name="Text Box 6">
            <a:extLst>
              <a:ext uri="{FF2B5EF4-FFF2-40B4-BE49-F238E27FC236}">
                <a16:creationId xmlns:a16="http://schemas.microsoft.com/office/drawing/2014/main" id="{8B89AA23-4319-4EA2-AA37-6C80AF9C8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9624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How many calls?</a:t>
            </a:r>
          </a:p>
        </p:txBody>
      </p:sp>
      <p:sp>
        <p:nvSpPr>
          <p:cNvPr id="144391" name="Text Box 7">
            <a:extLst>
              <a:ext uri="{FF2B5EF4-FFF2-40B4-BE49-F238E27FC236}">
                <a16:creationId xmlns:a16="http://schemas.microsoft.com/office/drawing/2014/main" id="{54EC9227-3DBE-4DA4-B2A3-D62963CBF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86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1F1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|V|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E4DF3F88-C7DC-4589-878D-9CE38A46D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time?</a:t>
            </a:r>
          </a:p>
        </p:txBody>
      </p:sp>
      <p:pic>
        <p:nvPicPr>
          <p:cNvPr id="145411" name="Picture 3">
            <a:extLst>
              <a:ext uri="{FF2B5EF4-FFF2-40B4-BE49-F238E27FC236}">
                <a16:creationId xmlns:a16="http://schemas.microsoft.com/office/drawing/2014/main" id="{E17AA627-A432-4BE7-91D7-DEB39CFB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487680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412" name="Rectangle 4">
            <a:extLst>
              <a:ext uri="{FF2B5EF4-FFF2-40B4-BE49-F238E27FC236}">
                <a16:creationId xmlns:a16="http://schemas.microsoft.com/office/drawing/2014/main" id="{9C71C3B1-6B56-43EF-ADBE-FC7D2E437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6600"/>
            <a:ext cx="5029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5413" name="Text Box 5">
            <a:extLst>
              <a:ext uri="{FF2B5EF4-FFF2-40B4-BE49-F238E27FC236}">
                <a16:creationId xmlns:a16="http://schemas.microsoft.com/office/drawing/2014/main" id="{75CB4710-266B-4DD7-8DB2-14D0EED04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9624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Overall running time?</a:t>
            </a:r>
          </a:p>
        </p:txBody>
      </p:sp>
      <p:sp>
        <p:nvSpPr>
          <p:cNvPr id="145414" name="Text Box 6">
            <a:extLst>
              <a:ext uri="{FF2B5EF4-FFF2-40B4-BE49-F238E27FC236}">
                <a16:creationId xmlns:a16="http://schemas.microsoft.com/office/drawing/2014/main" id="{7714803B-A78A-4F7E-AD18-AE37000E9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7244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F1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O(|V|</a:t>
            </a:r>
            <a:r>
              <a:rPr kumimoji="0" lang="en-US" altLang="en-US" sz="2800" b="0" i="0" u="none" strike="noStrike" kern="1200" cap="none" spc="0" normalizeH="0" baseline="30000" noProof="0">
                <a:ln>
                  <a:noFill/>
                </a:ln>
                <a:solidFill>
                  <a:srgbClr val="1F1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1F1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+|V| |E|)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5011A97B-5A01-4872-B4E3-A5996BF7F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Can we do better?</a:t>
            </a:r>
          </a:p>
        </p:txBody>
      </p:sp>
      <p:pic>
        <p:nvPicPr>
          <p:cNvPr id="146436" name="Picture 4">
            <a:extLst>
              <a:ext uri="{FF2B5EF4-FFF2-40B4-BE49-F238E27FC236}">
                <a16:creationId xmlns:a16="http://schemas.microsoft.com/office/drawing/2014/main" id="{98A81794-AD80-450A-8F52-4227B82F6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4876800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437" name="Rectangle 5">
            <a:extLst>
              <a:ext uri="{FF2B5EF4-FFF2-40B4-BE49-F238E27FC236}">
                <a16:creationId xmlns:a16="http://schemas.microsoft.com/office/drawing/2014/main" id="{6983DB0F-22F1-4595-A4E7-8BA5CFEFA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57400"/>
            <a:ext cx="5029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249" y="2884276"/>
            <a:ext cx="7871441" cy="56979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627" b="0" dirty="0">
                <a:solidFill>
                  <a:srgbClr val="191919"/>
                </a:solidFill>
              </a:rPr>
              <a:t>A </a:t>
            </a:r>
            <a:r>
              <a:rPr sz="3627" b="0" spc="-5" dirty="0">
                <a:solidFill>
                  <a:srgbClr val="191919"/>
                </a:solidFill>
              </a:rPr>
              <a:t>Completely </a:t>
            </a:r>
            <a:r>
              <a:rPr sz="3627" b="0" spc="-9" dirty="0">
                <a:solidFill>
                  <a:srgbClr val="191919"/>
                </a:solidFill>
              </a:rPr>
              <a:t>Different</a:t>
            </a:r>
            <a:r>
              <a:rPr sz="3627" b="0" spc="-45" dirty="0">
                <a:solidFill>
                  <a:srgbClr val="191919"/>
                </a:solidFill>
              </a:rPr>
              <a:t> </a:t>
            </a:r>
            <a:r>
              <a:rPr sz="3627" b="0" spc="-9" dirty="0">
                <a:solidFill>
                  <a:srgbClr val="191919"/>
                </a:solidFill>
              </a:rPr>
              <a:t>Algorithm</a:t>
            </a:r>
            <a:endParaRPr sz="3627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78B52D2E-A428-4CB2-BE71-2A6379A8E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 2</a:t>
            </a:r>
          </a:p>
        </p:txBody>
      </p:sp>
      <p:pic>
        <p:nvPicPr>
          <p:cNvPr id="147460" name="Picture 4">
            <a:extLst>
              <a:ext uri="{FF2B5EF4-FFF2-40B4-BE49-F238E27FC236}">
                <a16:creationId xmlns:a16="http://schemas.microsoft.com/office/drawing/2014/main" id="{8C8D4B93-6219-4E6A-899B-FDF46AB62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487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0738DB1E-9735-4B2F-AA5F-FDE143068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 2</a:t>
            </a:r>
          </a:p>
        </p:txBody>
      </p:sp>
      <p:pic>
        <p:nvPicPr>
          <p:cNvPr id="148483" name="Picture 3">
            <a:extLst>
              <a:ext uri="{FF2B5EF4-FFF2-40B4-BE49-F238E27FC236}">
                <a16:creationId xmlns:a16="http://schemas.microsoft.com/office/drawing/2014/main" id="{20623A55-DC23-4F21-AD4B-56F922F0E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487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484" name="Rectangle 4">
            <a:extLst>
              <a:ext uri="{FF2B5EF4-FFF2-40B4-BE49-F238E27FC236}">
                <a16:creationId xmlns:a16="http://schemas.microsoft.com/office/drawing/2014/main" id="{11DC8867-C9D9-496E-BECE-86208C93F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981200"/>
            <a:ext cx="54102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1D6F12B9-31CE-49F4-91D9-7A30464DB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 2</a:t>
            </a:r>
          </a:p>
        </p:txBody>
      </p:sp>
      <p:pic>
        <p:nvPicPr>
          <p:cNvPr id="149507" name="Picture 3">
            <a:extLst>
              <a:ext uri="{FF2B5EF4-FFF2-40B4-BE49-F238E27FC236}">
                <a16:creationId xmlns:a16="http://schemas.microsoft.com/office/drawing/2014/main" id="{779F387D-26DF-4A8C-8304-C2EFF2B68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487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508" name="Rectangle 4">
            <a:extLst>
              <a:ext uri="{FF2B5EF4-FFF2-40B4-BE49-F238E27FC236}">
                <a16:creationId xmlns:a16="http://schemas.microsoft.com/office/drawing/2014/main" id="{13D03DCF-FF2C-4860-8FD2-FCCB2BA23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19400"/>
            <a:ext cx="54102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AC4CCF1C-0D76-43E6-A929-014FB1ED0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 2</a:t>
            </a:r>
          </a:p>
        </p:txBody>
      </p:sp>
      <p:pic>
        <p:nvPicPr>
          <p:cNvPr id="150531" name="Picture 3">
            <a:extLst>
              <a:ext uri="{FF2B5EF4-FFF2-40B4-BE49-F238E27FC236}">
                <a16:creationId xmlns:a16="http://schemas.microsoft.com/office/drawing/2014/main" id="{C20739EE-4C6D-4F20-814A-2CCB47C83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487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532" name="Rectangle 4">
            <a:extLst>
              <a:ext uri="{FF2B5EF4-FFF2-40B4-BE49-F238E27FC236}">
                <a16:creationId xmlns:a16="http://schemas.microsoft.com/office/drawing/2014/main" id="{722B5B47-9A77-433F-8D50-818A89EF3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953000"/>
            <a:ext cx="61722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533C6080-6D6F-42CA-92B9-38A93DABD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 altLang="en-US"/>
              <a:t>Running time?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880EF6E5-DFCC-45BE-A47A-100016440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752600"/>
          </a:xfrm>
        </p:spPr>
        <p:txBody>
          <a:bodyPr/>
          <a:lstStyle/>
          <a:p>
            <a:r>
              <a:rPr lang="en-US" altLang="en-US" sz="2600"/>
              <a:t>How many times do we process each node?</a:t>
            </a:r>
          </a:p>
          <a:p>
            <a:r>
              <a:rPr lang="en-US" altLang="en-US" sz="2600"/>
              <a:t>How many times do we process each edge?</a:t>
            </a:r>
          </a:p>
          <a:p>
            <a:r>
              <a:rPr lang="en-US" altLang="en-US" sz="2600"/>
              <a:t>O(|V| + |E|)</a:t>
            </a:r>
          </a:p>
        </p:txBody>
      </p:sp>
      <p:pic>
        <p:nvPicPr>
          <p:cNvPr id="151556" name="Picture 4">
            <a:extLst>
              <a:ext uri="{FF2B5EF4-FFF2-40B4-BE49-F238E27FC236}">
                <a16:creationId xmlns:a16="http://schemas.microsoft.com/office/drawing/2014/main" id="{36E2A5C6-1BB9-4B5F-8646-CC4F5CEDE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54338"/>
            <a:ext cx="4648200" cy="376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1DC1D4B0-9E14-4C99-9D5D-4838D42AD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Connectedness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AE4F0002-FAC7-4FB4-B62D-961AE499E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557337"/>
          </a:xfrm>
        </p:spPr>
        <p:txBody>
          <a:bodyPr/>
          <a:lstStyle/>
          <a:p>
            <a:r>
              <a:rPr lang="en-US" altLang="en-US"/>
              <a:t>Given an undirected graph, for every node u </a:t>
            </a:r>
            <a:r>
              <a:rPr lang="en-US" altLang="en-US">
                <a:sym typeface="Symbol" panose="05050102010706020507" pitchFamily="18" charset="2"/>
              </a:rPr>
              <a:t> V, can we reach all other nodes in the graph?</a:t>
            </a:r>
          </a:p>
        </p:txBody>
      </p:sp>
      <p:sp>
        <p:nvSpPr>
          <p:cNvPr id="153604" name="Text Box 4">
            <a:extLst>
              <a:ext uri="{FF2B5EF4-FFF2-40B4-BE49-F238E27FC236}">
                <a16:creationId xmlns:a16="http://schemas.microsoft.com/office/drawing/2014/main" id="{312EB5C9-48B3-4B6F-8FE5-0881C5EA7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581400"/>
            <a:ext cx="533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1F1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Run BFS or DFS-Visit (one pass) and mark nodes as we visit them.  If we visit all nodes, return true, otherwise false.</a:t>
            </a:r>
          </a:p>
        </p:txBody>
      </p:sp>
      <p:sp>
        <p:nvSpPr>
          <p:cNvPr id="153605" name="Text Box 5">
            <a:extLst>
              <a:ext uri="{FF2B5EF4-FFF2-40B4-BE49-F238E27FC236}">
                <a16:creationId xmlns:a16="http://schemas.microsoft.com/office/drawing/2014/main" id="{F8758809-1D6C-469F-92E5-BE077CE36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1816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Running time: </a:t>
            </a:r>
          </a:p>
        </p:txBody>
      </p:sp>
      <p:sp>
        <p:nvSpPr>
          <p:cNvPr id="153606" name="Text Box 6">
            <a:extLst>
              <a:ext uri="{FF2B5EF4-FFF2-40B4-BE49-F238E27FC236}">
                <a16:creationId xmlns:a16="http://schemas.microsoft.com/office/drawing/2014/main" id="{08100026-EBED-4ADF-A340-FC64F1734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816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1F1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O(|V| + |E|)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/>
      <p:bldP spid="153605" grpId="0"/>
      <p:bldP spid="1536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Edge classification by DFS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4227067" y="3063143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5012885" y="2277325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6" name="Straight Arrow Connector 5"/>
          <p:cNvCxnSpPr>
            <a:stCxn id="5" idx="3"/>
            <a:endCxn id="4" idx="7"/>
          </p:cNvCxnSpPr>
          <p:nvPr/>
        </p:nvCxnSpPr>
        <p:spPr>
          <a:xfrm rot="5400000">
            <a:off x="4664362" y="2693696"/>
            <a:ext cx="482732" cy="381704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7" idx="7"/>
          </p:cNvCxnSpPr>
          <p:nvPr/>
        </p:nvCxnSpPr>
        <p:spPr>
          <a:xfrm rot="5400000">
            <a:off x="3868085" y="3477721"/>
            <a:ext cx="491399" cy="393961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28596" y="1500174"/>
            <a:ext cx="2286016" cy="1785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Tree edges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Forward edges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Back edges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Cross edges</a:t>
            </a:r>
          </a:p>
        </p:txBody>
      </p:sp>
      <p:cxnSp>
        <p:nvCxnSpPr>
          <p:cNvPr id="24" name="Curved Connector 12"/>
          <p:cNvCxnSpPr>
            <a:stCxn id="5" idx="2"/>
            <a:endCxn id="7" idx="0"/>
          </p:cNvCxnSpPr>
          <p:nvPr/>
        </p:nvCxnSpPr>
        <p:spPr>
          <a:xfrm rot="10800000" flipV="1">
            <a:off x="3714747" y="2491640"/>
            <a:ext cx="1298141" cy="1365989"/>
          </a:xfrm>
          <a:prstGeom prst="curvedConnector2">
            <a:avLst/>
          </a:prstGeom>
          <a:ln w="38100">
            <a:solidFill>
              <a:srgbClr val="7030A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428992" y="385762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7" name="Oval 16"/>
          <p:cNvSpPr/>
          <p:nvPr/>
        </p:nvSpPr>
        <p:spPr>
          <a:xfrm>
            <a:off x="6858016" y="3134581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7643834" y="2348763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19" name="Straight Arrow Connector 18"/>
          <p:cNvCxnSpPr>
            <a:stCxn id="18" idx="3"/>
            <a:endCxn id="17" idx="7"/>
          </p:cNvCxnSpPr>
          <p:nvPr/>
        </p:nvCxnSpPr>
        <p:spPr>
          <a:xfrm rot="5400000">
            <a:off x="7295311" y="2765134"/>
            <a:ext cx="482732" cy="381704"/>
          </a:xfrm>
          <a:prstGeom prst="straightConnector1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3"/>
          </p:cNvCxnSpPr>
          <p:nvPr/>
        </p:nvCxnSpPr>
        <p:spPr>
          <a:xfrm rot="5400000">
            <a:off x="6499034" y="3549159"/>
            <a:ext cx="491399" cy="393961"/>
          </a:xfrm>
          <a:prstGeom prst="straightConnector1">
            <a:avLst/>
          </a:prstGeom>
          <a:ln w="38100">
            <a:solidFill>
              <a:schemeClr val="accent6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12"/>
          <p:cNvCxnSpPr>
            <a:stCxn id="18" idx="2"/>
          </p:cNvCxnSpPr>
          <p:nvPr/>
        </p:nvCxnSpPr>
        <p:spPr>
          <a:xfrm rot="10800000" flipV="1">
            <a:off x="6345696" y="2563078"/>
            <a:ext cx="1298141" cy="1365989"/>
          </a:xfrm>
          <a:prstGeom prst="curvedConnector2">
            <a:avLst/>
          </a:prstGeom>
          <a:ln w="38100"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9941" y="3929066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43570" y="1538577"/>
            <a:ext cx="192882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Both are valid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00364" y="4857762"/>
            <a:ext cx="3429024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edge classification depends on the particular DFS tree!</a:t>
            </a:r>
          </a:p>
        </p:txBody>
      </p:sp>
    </p:spTree>
    <p:extLst>
      <p:ext uri="{BB962C8B-B14F-4D97-AF65-F5344CB8AC3E}">
        <p14:creationId xmlns:p14="http://schemas.microsoft.com/office/powerpoint/2010/main" val="2018146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>
            <a:extLst>
              <a:ext uri="{FF2B5EF4-FFF2-40B4-BE49-F238E27FC236}">
                <a16:creationId xmlns:a16="http://schemas.microsoft.com/office/drawing/2014/main" id="{7B1DD4F0-529B-44D3-9B60-684E954BB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57791" name="Oval 63">
            <a:extLst>
              <a:ext uri="{FF2B5EF4-FFF2-40B4-BE49-F238E27FC236}">
                <a16:creationId xmlns:a16="http://schemas.microsoft.com/office/drawing/2014/main" id="{FEC9674B-91DC-4492-BECC-D00C639320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457792" name="Oval 64">
            <a:extLst>
              <a:ext uri="{FF2B5EF4-FFF2-40B4-BE49-F238E27FC236}">
                <a16:creationId xmlns:a16="http://schemas.microsoft.com/office/drawing/2014/main" id="{4E881080-CEFF-4FA4-9E4C-FEB4F5929B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sp>
        <p:nvSpPr>
          <p:cNvPr id="457793" name="Oval 65">
            <a:extLst>
              <a:ext uri="{FF2B5EF4-FFF2-40B4-BE49-F238E27FC236}">
                <a16:creationId xmlns:a16="http://schemas.microsoft.com/office/drawing/2014/main" id="{A63F0DE3-C6D8-4046-ACED-89992DAE99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457794" name="AutoShape 66">
            <a:extLst>
              <a:ext uri="{FF2B5EF4-FFF2-40B4-BE49-F238E27FC236}">
                <a16:creationId xmlns:a16="http://schemas.microsoft.com/office/drawing/2014/main" id="{70B6FD3E-5656-428A-BD12-4C9EDE0992B0}"/>
              </a:ext>
            </a:extLst>
          </p:cNvPr>
          <p:cNvCxnSpPr>
            <a:cxnSpLocks noChangeShapeType="1"/>
            <a:stCxn id="457791" idx="0"/>
            <a:endCxn id="457792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7795" name="Oval 67">
            <a:extLst>
              <a:ext uri="{FF2B5EF4-FFF2-40B4-BE49-F238E27FC236}">
                <a16:creationId xmlns:a16="http://schemas.microsoft.com/office/drawing/2014/main" id="{9FF3FD61-1DFC-4847-8712-B040FD5735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457796" name="AutoShape 68">
            <a:extLst>
              <a:ext uri="{FF2B5EF4-FFF2-40B4-BE49-F238E27FC236}">
                <a16:creationId xmlns:a16="http://schemas.microsoft.com/office/drawing/2014/main" id="{FC3F8A64-F4A3-4CCF-8168-488633A91C0F}"/>
              </a:ext>
            </a:extLst>
          </p:cNvPr>
          <p:cNvCxnSpPr>
            <a:cxnSpLocks noChangeShapeType="1"/>
            <a:stCxn id="457792" idx="5"/>
            <a:endCxn id="457795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7797" name="Oval 69">
            <a:extLst>
              <a:ext uri="{FF2B5EF4-FFF2-40B4-BE49-F238E27FC236}">
                <a16:creationId xmlns:a16="http://schemas.microsoft.com/office/drawing/2014/main" id="{7A2357A0-6321-4DE4-BEFE-722DDAC82E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457798" name="AutoShape 70">
            <a:extLst>
              <a:ext uri="{FF2B5EF4-FFF2-40B4-BE49-F238E27FC236}">
                <a16:creationId xmlns:a16="http://schemas.microsoft.com/office/drawing/2014/main" id="{E45CEA59-57C4-4DF5-B6D8-12ED2E56D9DC}"/>
              </a:ext>
            </a:extLst>
          </p:cNvPr>
          <p:cNvCxnSpPr>
            <a:cxnSpLocks noChangeShapeType="1"/>
            <a:stCxn id="457792" idx="6"/>
            <a:endCxn id="457797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7799" name="Oval 71">
            <a:extLst>
              <a:ext uri="{FF2B5EF4-FFF2-40B4-BE49-F238E27FC236}">
                <a16:creationId xmlns:a16="http://schemas.microsoft.com/office/drawing/2014/main" id="{312E2E7A-9C29-4BEE-9300-1E49807168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457800" name="Oval 72">
            <a:extLst>
              <a:ext uri="{FF2B5EF4-FFF2-40B4-BE49-F238E27FC236}">
                <a16:creationId xmlns:a16="http://schemas.microsoft.com/office/drawing/2014/main" id="{864769EC-CC30-4B34-BD85-2A732E1F5D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457801" name="AutoShape 73">
            <a:extLst>
              <a:ext uri="{FF2B5EF4-FFF2-40B4-BE49-F238E27FC236}">
                <a16:creationId xmlns:a16="http://schemas.microsoft.com/office/drawing/2014/main" id="{07B24363-AE32-4573-9D01-4AC9A87E954E}"/>
              </a:ext>
            </a:extLst>
          </p:cNvPr>
          <p:cNvCxnSpPr>
            <a:cxnSpLocks noChangeShapeType="1"/>
            <a:stCxn id="457792" idx="4"/>
            <a:endCxn id="457793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7802" name="AutoShape 74">
            <a:extLst>
              <a:ext uri="{FF2B5EF4-FFF2-40B4-BE49-F238E27FC236}">
                <a16:creationId xmlns:a16="http://schemas.microsoft.com/office/drawing/2014/main" id="{16FA5C41-A062-4E9B-8AA9-F2A7FF3C7C64}"/>
              </a:ext>
            </a:extLst>
          </p:cNvPr>
          <p:cNvCxnSpPr>
            <a:cxnSpLocks noChangeShapeType="1"/>
            <a:stCxn id="457800" idx="2"/>
            <a:endCxn id="457799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7803" name="AutoShape 75">
            <a:extLst>
              <a:ext uri="{FF2B5EF4-FFF2-40B4-BE49-F238E27FC236}">
                <a16:creationId xmlns:a16="http://schemas.microsoft.com/office/drawing/2014/main" id="{74C8960F-1EF8-47E2-A40B-F0E61A51975A}"/>
              </a:ext>
            </a:extLst>
          </p:cNvPr>
          <p:cNvCxnSpPr>
            <a:cxnSpLocks noChangeShapeType="1"/>
            <a:stCxn id="457800" idx="3"/>
            <a:endCxn id="457791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7804" name="AutoShape 76">
            <a:extLst>
              <a:ext uri="{FF2B5EF4-FFF2-40B4-BE49-F238E27FC236}">
                <a16:creationId xmlns:a16="http://schemas.microsoft.com/office/drawing/2014/main" id="{88C8E44C-B012-444C-9692-E8D445DBD44F}"/>
              </a:ext>
            </a:extLst>
          </p:cNvPr>
          <p:cNvCxnSpPr>
            <a:cxnSpLocks noChangeShapeType="1"/>
            <a:stCxn id="457791" idx="7"/>
            <a:endCxn id="457799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7805" name="AutoShape 77">
            <a:extLst>
              <a:ext uri="{FF2B5EF4-FFF2-40B4-BE49-F238E27FC236}">
                <a16:creationId xmlns:a16="http://schemas.microsoft.com/office/drawing/2014/main" id="{6661DD96-09C4-4DC6-852A-0038E1F376AD}"/>
              </a:ext>
            </a:extLst>
          </p:cNvPr>
          <p:cNvCxnSpPr>
            <a:cxnSpLocks noChangeShapeType="1"/>
            <a:stCxn id="457800" idx="7"/>
            <a:endCxn id="457797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7806" name="AutoShape 78">
            <a:extLst>
              <a:ext uri="{FF2B5EF4-FFF2-40B4-BE49-F238E27FC236}">
                <a16:creationId xmlns:a16="http://schemas.microsoft.com/office/drawing/2014/main" id="{DA9C7155-2860-4C60-928E-AE42641BB8AB}"/>
              </a:ext>
            </a:extLst>
          </p:cNvPr>
          <p:cNvCxnSpPr>
            <a:cxnSpLocks noChangeShapeType="1"/>
            <a:stCxn id="457799" idx="7"/>
            <a:endCxn id="457795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7807" name="Oval 79">
            <a:extLst>
              <a:ext uri="{FF2B5EF4-FFF2-40B4-BE49-F238E27FC236}">
                <a16:creationId xmlns:a16="http://schemas.microsoft.com/office/drawing/2014/main" id="{61BA9D99-FADE-481E-972A-D5874B1548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57808" name="AutoShape 80">
            <a:extLst>
              <a:ext uri="{FF2B5EF4-FFF2-40B4-BE49-F238E27FC236}">
                <a16:creationId xmlns:a16="http://schemas.microsoft.com/office/drawing/2014/main" id="{5EC203D2-A117-44E3-9527-F128E46E96B4}"/>
              </a:ext>
            </a:extLst>
          </p:cNvPr>
          <p:cNvCxnSpPr>
            <a:cxnSpLocks noChangeShapeType="1"/>
            <a:stCxn id="457807" idx="2"/>
            <a:endCxn id="457791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7809" name="AutoShape 81">
            <a:extLst>
              <a:ext uri="{FF2B5EF4-FFF2-40B4-BE49-F238E27FC236}">
                <a16:creationId xmlns:a16="http://schemas.microsoft.com/office/drawing/2014/main" id="{C2037006-B691-4B3E-8BBD-DD461956B87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AE1037DB-EB63-48A1-B388-956B762B3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58755" name="Oval 3">
            <a:extLst>
              <a:ext uri="{FF2B5EF4-FFF2-40B4-BE49-F238E27FC236}">
                <a16:creationId xmlns:a16="http://schemas.microsoft.com/office/drawing/2014/main" id="{6B74BA4D-9B8E-4417-A7F0-4B79C17399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458756" name="Oval 4">
            <a:extLst>
              <a:ext uri="{FF2B5EF4-FFF2-40B4-BE49-F238E27FC236}">
                <a16:creationId xmlns:a16="http://schemas.microsoft.com/office/drawing/2014/main" id="{83FFD335-4290-4D20-84ED-024AA2FBCE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sp>
        <p:nvSpPr>
          <p:cNvPr id="458757" name="Oval 5">
            <a:extLst>
              <a:ext uri="{FF2B5EF4-FFF2-40B4-BE49-F238E27FC236}">
                <a16:creationId xmlns:a16="http://schemas.microsoft.com/office/drawing/2014/main" id="{5904A821-87A0-4229-919E-D6A9CF62A8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458758" name="AutoShape 6">
            <a:extLst>
              <a:ext uri="{FF2B5EF4-FFF2-40B4-BE49-F238E27FC236}">
                <a16:creationId xmlns:a16="http://schemas.microsoft.com/office/drawing/2014/main" id="{05822586-4ADF-4E32-8E57-0607918629B5}"/>
              </a:ext>
            </a:extLst>
          </p:cNvPr>
          <p:cNvCxnSpPr>
            <a:cxnSpLocks noChangeShapeType="1"/>
            <a:stCxn id="458755" idx="0"/>
            <a:endCxn id="458756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8759" name="Oval 7">
            <a:extLst>
              <a:ext uri="{FF2B5EF4-FFF2-40B4-BE49-F238E27FC236}">
                <a16:creationId xmlns:a16="http://schemas.microsoft.com/office/drawing/2014/main" id="{F0E0CEE2-945E-47B5-9932-EEFFD632E5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458760" name="AutoShape 8">
            <a:extLst>
              <a:ext uri="{FF2B5EF4-FFF2-40B4-BE49-F238E27FC236}">
                <a16:creationId xmlns:a16="http://schemas.microsoft.com/office/drawing/2014/main" id="{2268C089-B6AD-4ED3-8716-11B28F69928F}"/>
              </a:ext>
            </a:extLst>
          </p:cNvPr>
          <p:cNvCxnSpPr>
            <a:cxnSpLocks noChangeShapeType="1"/>
            <a:stCxn id="458756" idx="5"/>
            <a:endCxn id="458759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8761" name="Oval 9">
            <a:extLst>
              <a:ext uri="{FF2B5EF4-FFF2-40B4-BE49-F238E27FC236}">
                <a16:creationId xmlns:a16="http://schemas.microsoft.com/office/drawing/2014/main" id="{2A31B0DE-7E0C-41F6-A474-3CF9EED840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458762" name="AutoShape 10">
            <a:extLst>
              <a:ext uri="{FF2B5EF4-FFF2-40B4-BE49-F238E27FC236}">
                <a16:creationId xmlns:a16="http://schemas.microsoft.com/office/drawing/2014/main" id="{6A7AF75F-E5B7-41F7-A362-845C7B2E5DAC}"/>
              </a:ext>
            </a:extLst>
          </p:cNvPr>
          <p:cNvCxnSpPr>
            <a:cxnSpLocks noChangeShapeType="1"/>
            <a:stCxn id="458756" idx="6"/>
            <a:endCxn id="458761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8763" name="Oval 11">
            <a:extLst>
              <a:ext uri="{FF2B5EF4-FFF2-40B4-BE49-F238E27FC236}">
                <a16:creationId xmlns:a16="http://schemas.microsoft.com/office/drawing/2014/main" id="{01F0CA31-579F-4ABA-AF4C-3CE5CDBD6D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458764" name="Oval 12">
            <a:extLst>
              <a:ext uri="{FF2B5EF4-FFF2-40B4-BE49-F238E27FC236}">
                <a16:creationId xmlns:a16="http://schemas.microsoft.com/office/drawing/2014/main" id="{E48B51A5-7098-4C2F-97A5-33EC6E7E12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458765" name="AutoShape 13">
            <a:extLst>
              <a:ext uri="{FF2B5EF4-FFF2-40B4-BE49-F238E27FC236}">
                <a16:creationId xmlns:a16="http://schemas.microsoft.com/office/drawing/2014/main" id="{B3FD0C52-6C1C-4592-BEAF-ACF22E0DC83F}"/>
              </a:ext>
            </a:extLst>
          </p:cNvPr>
          <p:cNvCxnSpPr>
            <a:cxnSpLocks noChangeShapeType="1"/>
            <a:stCxn id="458756" idx="4"/>
            <a:endCxn id="458757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8766" name="AutoShape 14">
            <a:extLst>
              <a:ext uri="{FF2B5EF4-FFF2-40B4-BE49-F238E27FC236}">
                <a16:creationId xmlns:a16="http://schemas.microsoft.com/office/drawing/2014/main" id="{79B7A4CE-832C-4AB4-A716-B99E6FC6A475}"/>
              </a:ext>
            </a:extLst>
          </p:cNvPr>
          <p:cNvCxnSpPr>
            <a:cxnSpLocks noChangeShapeType="1"/>
            <a:stCxn id="458764" idx="2"/>
            <a:endCxn id="458763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8767" name="AutoShape 15">
            <a:extLst>
              <a:ext uri="{FF2B5EF4-FFF2-40B4-BE49-F238E27FC236}">
                <a16:creationId xmlns:a16="http://schemas.microsoft.com/office/drawing/2014/main" id="{E81AB934-3F24-440F-8213-C59BC882CC75}"/>
              </a:ext>
            </a:extLst>
          </p:cNvPr>
          <p:cNvCxnSpPr>
            <a:cxnSpLocks noChangeShapeType="1"/>
            <a:stCxn id="458764" idx="3"/>
            <a:endCxn id="458755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8768" name="AutoShape 16">
            <a:extLst>
              <a:ext uri="{FF2B5EF4-FFF2-40B4-BE49-F238E27FC236}">
                <a16:creationId xmlns:a16="http://schemas.microsoft.com/office/drawing/2014/main" id="{51AD5174-49D0-459B-8457-C05303EEA31A}"/>
              </a:ext>
            </a:extLst>
          </p:cNvPr>
          <p:cNvCxnSpPr>
            <a:cxnSpLocks noChangeShapeType="1"/>
            <a:stCxn id="458755" idx="7"/>
            <a:endCxn id="458763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8769" name="AutoShape 17">
            <a:extLst>
              <a:ext uri="{FF2B5EF4-FFF2-40B4-BE49-F238E27FC236}">
                <a16:creationId xmlns:a16="http://schemas.microsoft.com/office/drawing/2014/main" id="{43ACB53C-FA16-4DFA-845E-279C02DEE459}"/>
              </a:ext>
            </a:extLst>
          </p:cNvPr>
          <p:cNvCxnSpPr>
            <a:cxnSpLocks noChangeShapeType="1"/>
            <a:stCxn id="458764" idx="7"/>
            <a:endCxn id="458761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8770" name="AutoShape 18">
            <a:extLst>
              <a:ext uri="{FF2B5EF4-FFF2-40B4-BE49-F238E27FC236}">
                <a16:creationId xmlns:a16="http://schemas.microsoft.com/office/drawing/2014/main" id="{E7F92996-0977-4F11-ADF6-2C212EDA73E5}"/>
              </a:ext>
            </a:extLst>
          </p:cNvPr>
          <p:cNvCxnSpPr>
            <a:cxnSpLocks noChangeShapeType="1"/>
            <a:stCxn id="458763" idx="7"/>
            <a:endCxn id="458759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8771" name="Oval 19">
            <a:extLst>
              <a:ext uri="{FF2B5EF4-FFF2-40B4-BE49-F238E27FC236}">
                <a16:creationId xmlns:a16="http://schemas.microsoft.com/office/drawing/2014/main" id="{F3856845-774C-4A9C-A6AC-D8F1CF1595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58772" name="AutoShape 20">
            <a:extLst>
              <a:ext uri="{FF2B5EF4-FFF2-40B4-BE49-F238E27FC236}">
                <a16:creationId xmlns:a16="http://schemas.microsoft.com/office/drawing/2014/main" id="{71893402-ACAC-4C2F-8643-5F4BCE6CF0ED}"/>
              </a:ext>
            </a:extLst>
          </p:cNvPr>
          <p:cNvCxnSpPr>
            <a:cxnSpLocks noChangeShapeType="1"/>
            <a:stCxn id="458771" idx="2"/>
            <a:endCxn id="458755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8774" name="Rectangle 22">
            <a:extLst>
              <a:ext uri="{FF2B5EF4-FFF2-40B4-BE49-F238E27FC236}">
                <a16:creationId xmlns:a16="http://schemas.microsoft.com/office/drawing/2014/main" id="{DC3E9A76-A0C1-4BA1-B603-5719CF39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dfs(A)</a:t>
            </a:r>
          </a:p>
        </p:txBody>
      </p:sp>
      <p:cxnSp>
        <p:nvCxnSpPr>
          <p:cNvPr id="458775" name="AutoShape 23">
            <a:extLst>
              <a:ext uri="{FF2B5EF4-FFF2-40B4-BE49-F238E27FC236}">
                <a16:creationId xmlns:a16="http://schemas.microsoft.com/office/drawing/2014/main" id="{EFAA2964-2274-482B-8E74-AC5FDC43D917}"/>
              </a:ext>
            </a:extLst>
          </p:cNvPr>
          <p:cNvCxnSpPr>
            <a:cxnSpLocks noChangeShapeType="1"/>
            <a:stCxn id="458763" idx="7"/>
            <a:endCxn id="458759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8776" name="AutoShape 24">
            <a:extLst>
              <a:ext uri="{FF2B5EF4-FFF2-40B4-BE49-F238E27FC236}">
                <a16:creationId xmlns:a16="http://schemas.microsoft.com/office/drawing/2014/main" id="{783B8DD8-8789-4F57-B980-F9F125141DFC}"/>
              </a:ext>
            </a:extLst>
          </p:cNvPr>
          <p:cNvCxnSpPr>
            <a:cxnSpLocks noChangeShapeType="1"/>
            <a:stCxn id="458764" idx="0"/>
            <a:endCxn id="458759" idx="4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5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47A17D66-7E96-4C81-8553-88EDAD4BF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59797" name="Rectangle 21">
            <a:extLst>
              <a:ext uri="{FF2B5EF4-FFF2-40B4-BE49-F238E27FC236}">
                <a16:creationId xmlns:a16="http://schemas.microsoft.com/office/drawing/2014/main" id="{C2CF9CA3-1E84-4E47-A5D6-C7FB318D0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160463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dfs(A)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dfs(D)</a:t>
            </a:r>
          </a:p>
        </p:txBody>
      </p:sp>
      <p:sp>
        <p:nvSpPr>
          <p:cNvPr id="459798" name="Oval 22">
            <a:extLst>
              <a:ext uri="{FF2B5EF4-FFF2-40B4-BE49-F238E27FC236}">
                <a16:creationId xmlns:a16="http://schemas.microsoft.com/office/drawing/2014/main" id="{68173391-452C-480F-A27A-55C94CDB39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459799" name="Oval 23">
            <a:extLst>
              <a:ext uri="{FF2B5EF4-FFF2-40B4-BE49-F238E27FC236}">
                <a16:creationId xmlns:a16="http://schemas.microsoft.com/office/drawing/2014/main" id="{2390D927-04DC-4767-8365-C203F1B3CB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sp>
        <p:nvSpPr>
          <p:cNvPr id="459800" name="Oval 24">
            <a:extLst>
              <a:ext uri="{FF2B5EF4-FFF2-40B4-BE49-F238E27FC236}">
                <a16:creationId xmlns:a16="http://schemas.microsoft.com/office/drawing/2014/main" id="{76DF05F4-493D-44DA-8FB3-E931A199B3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459801" name="AutoShape 25">
            <a:extLst>
              <a:ext uri="{FF2B5EF4-FFF2-40B4-BE49-F238E27FC236}">
                <a16:creationId xmlns:a16="http://schemas.microsoft.com/office/drawing/2014/main" id="{BFF995AB-4B16-430C-80F2-BBCEB1997AFB}"/>
              </a:ext>
            </a:extLst>
          </p:cNvPr>
          <p:cNvCxnSpPr>
            <a:cxnSpLocks noChangeShapeType="1"/>
            <a:stCxn id="459798" idx="0"/>
            <a:endCxn id="459799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9802" name="Oval 26">
            <a:extLst>
              <a:ext uri="{FF2B5EF4-FFF2-40B4-BE49-F238E27FC236}">
                <a16:creationId xmlns:a16="http://schemas.microsoft.com/office/drawing/2014/main" id="{2DC30656-EAF4-4726-B0F2-5AC4C8E892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459803" name="AutoShape 27">
            <a:extLst>
              <a:ext uri="{FF2B5EF4-FFF2-40B4-BE49-F238E27FC236}">
                <a16:creationId xmlns:a16="http://schemas.microsoft.com/office/drawing/2014/main" id="{34719D04-A59A-40AE-8759-183D9B10A628}"/>
              </a:ext>
            </a:extLst>
          </p:cNvPr>
          <p:cNvCxnSpPr>
            <a:cxnSpLocks noChangeShapeType="1"/>
            <a:stCxn id="459799" idx="5"/>
            <a:endCxn id="459802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9804" name="Oval 28">
            <a:extLst>
              <a:ext uri="{FF2B5EF4-FFF2-40B4-BE49-F238E27FC236}">
                <a16:creationId xmlns:a16="http://schemas.microsoft.com/office/drawing/2014/main" id="{5D755835-EE66-44DA-B127-3116A289E5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459805" name="AutoShape 29">
            <a:extLst>
              <a:ext uri="{FF2B5EF4-FFF2-40B4-BE49-F238E27FC236}">
                <a16:creationId xmlns:a16="http://schemas.microsoft.com/office/drawing/2014/main" id="{43A87BE8-4148-4903-B4A8-059328BE8F27}"/>
              </a:ext>
            </a:extLst>
          </p:cNvPr>
          <p:cNvCxnSpPr>
            <a:cxnSpLocks noChangeShapeType="1"/>
            <a:stCxn id="459799" idx="6"/>
            <a:endCxn id="459804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9806" name="Oval 30">
            <a:extLst>
              <a:ext uri="{FF2B5EF4-FFF2-40B4-BE49-F238E27FC236}">
                <a16:creationId xmlns:a16="http://schemas.microsoft.com/office/drawing/2014/main" id="{7576FAB7-B547-4E7F-A813-26E69A064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459807" name="Oval 31">
            <a:extLst>
              <a:ext uri="{FF2B5EF4-FFF2-40B4-BE49-F238E27FC236}">
                <a16:creationId xmlns:a16="http://schemas.microsoft.com/office/drawing/2014/main" id="{FEE4412B-6941-4A72-8B07-4255D60B0C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459808" name="AutoShape 32">
            <a:extLst>
              <a:ext uri="{FF2B5EF4-FFF2-40B4-BE49-F238E27FC236}">
                <a16:creationId xmlns:a16="http://schemas.microsoft.com/office/drawing/2014/main" id="{6861134C-6305-4C8F-9582-58953FE235C4}"/>
              </a:ext>
            </a:extLst>
          </p:cNvPr>
          <p:cNvCxnSpPr>
            <a:cxnSpLocks noChangeShapeType="1"/>
            <a:stCxn id="459799" idx="4"/>
            <a:endCxn id="459800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9809" name="AutoShape 33">
            <a:extLst>
              <a:ext uri="{FF2B5EF4-FFF2-40B4-BE49-F238E27FC236}">
                <a16:creationId xmlns:a16="http://schemas.microsoft.com/office/drawing/2014/main" id="{56045FE2-CDF4-4831-A3B0-5A021E9C8EFB}"/>
              </a:ext>
            </a:extLst>
          </p:cNvPr>
          <p:cNvCxnSpPr>
            <a:cxnSpLocks noChangeShapeType="1"/>
            <a:stCxn id="459807" idx="2"/>
            <a:endCxn id="459806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9810" name="AutoShape 34">
            <a:extLst>
              <a:ext uri="{FF2B5EF4-FFF2-40B4-BE49-F238E27FC236}">
                <a16:creationId xmlns:a16="http://schemas.microsoft.com/office/drawing/2014/main" id="{06C0ACA4-7AD3-489C-AF77-04F305CEE57A}"/>
              </a:ext>
            </a:extLst>
          </p:cNvPr>
          <p:cNvCxnSpPr>
            <a:cxnSpLocks noChangeShapeType="1"/>
            <a:stCxn id="459807" idx="3"/>
            <a:endCxn id="459798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9811" name="AutoShape 35">
            <a:extLst>
              <a:ext uri="{FF2B5EF4-FFF2-40B4-BE49-F238E27FC236}">
                <a16:creationId xmlns:a16="http://schemas.microsoft.com/office/drawing/2014/main" id="{1E94BFD0-79AA-4669-8358-3EF3977B01E7}"/>
              </a:ext>
            </a:extLst>
          </p:cNvPr>
          <p:cNvCxnSpPr>
            <a:cxnSpLocks noChangeShapeType="1"/>
            <a:stCxn id="459798" idx="7"/>
            <a:endCxn id="459806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9812" name="AutoShape 36">
            <a:extLst>
              <a:ext uri="{FF2B5EF4-FFF2-40B4-BE49-F238E27FC236}">
                <a16:creationId xmlns:a16="http://schemas.microsoft.com/office/drawing/2014/main" id="{523F5E42-A9F0-4C9E-8393-13C5DDBCA44E}"/>
              </a:ext>
            </a:extLst>
          </p:cNvPr>
          <p:cNvCxnSpPr>
            <a:cxnSpLocks noChangeShapeType="1"/>
            <a:stCxn id="459807" idx="7"/>
            <a:endCxn id="459804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9813" name="AutoShape 37">
            <a:extLst>
              <a:ext uri="{FF2B5EF4-FFF2-40B4-BE49-F238E27FC236}">
                <a16:creationId xmlns:a16="http://schemas.microsoft.com/office/drawing/2014/main" id="{9347E5E0-4052-431A-884C-C83F3DD07765}"/>
              </a:ext>
            </a:extLst>
          </p:cNvPr>
          <p:cNvCxnSpPr>
            <a:cxnSpLocks noChangeShapeType="1"/>
            <a:stCxn id="459806" idx="7"/>
            <a:endCxn id="459802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9814" name="Oval 38">
            <a:extLst>
              <a:ext uri="{FF2B5EF4-FFF2-40B4-BE49-F238E27FC236}">
                <a16:creationId xmlns:a16="http://schemas.microsoft.com/office/drawing/2014/main" id="{318B31A9-C974-4B2F-BFC7-020C47110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59815" name="AutoShape 39">
            <a:extLst>
              <a:ext uri="{FF2B5EF4-FFF2-40B4-BE49-F238E27FC236}">
                <a16:creationId xmlns:a16="http://schemas.microsoft.com/office/drawing/2014/main" id="{0F9E3794-DA10-4728-A450-C7B3F936812B}"/>
              </a:ext>
            </a:extLst>
          </p:cNvPr>
          <p:cNvCxnSpPr>
            <a:cxnSpLocks noChangeShapeType="1"/>
            <a:stCxn id="459814" idx="2"/>
            <a:endCxn id="459798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9816" name="AutoShape 40">
            <a:extLst>
              <a:ext uri="{FF2B5EF4-FFF2-40B4-BE49-F238E27FC236}">
                <a16:creationId xmlns:a16="http://schemas.microsoft.com/office/drawing/2014/main" id="{4830F501-D556-4D17-9602-465FE2242DB2}"/>
              </a:ext>
            </a:extLst>
          </p:cNvPr>
          <p:cNvCxnSpPr>
            <a:cxnSpLocks noChangeShapeType="1"/>
            <a:stCxn id="459807" idx="2"/>
            <a:endCxn id="459806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9817" name="AutoShape 41">
            <a:extLst>
              <a:ext uri="{FF2B5EF4-FFF2-40B4-BE49-F238E27FC236}">
                <a16:creationId xmlns:a16="http://schemas.microsoft.com/office/drawing/2014/main" id="{6A340B7C-F584-47A2-B5EF-AD8F79287A7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9818" name="AutoShape 42">
            <a:extLst>
              <a:ext uri="{FF2B5EF4-FFF2-40B4-BE49-F238E27FC236}">
                <a16:creationId xmlns:a16="http://schemas.microsoft.com/office/drawing/2014/main" id="{BB105139-6CD1-4F8F-BD24-32A363A6862A}"/>
              </a:ext>
            </a:extLst>
          </p:cNvPr>
          <p:cNvCxnSpPr>
            <a:cxnSpLocks noChangeShapeType="1"/>
            <a:stCxn id="459806" idx="7"/>
            <a:endCxn id="459802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>
            <a:extLst>
              <a:ext uri="{FF2B5EF4-FFF2-40B4-BE49-F238E27FC236}">
                <a16:creationId xmlns:a16="http://schemas.microsoft.com/office/drawing/2014/main" id="{B06C552E-3330-43A3-968C-BA0A736AB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61827" name="Rectangle 3">
            <a:extLst>
              <a:ext uri="{FF2B5EF4-FFF2-40B4-BE49-F238E27FC236}">
                <a16:creationId xmlns:a16="http://schemas.microsoft.com/office/drawing/2014/main" id="{8C393BCE-A94B-4A43-B650-92B2FB956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403350" cy="97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dfs(A)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dfs(D)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dfs(E)</a:t>
            </a:r>
          </a:p>
        </p:txBody>
      </p:sp>
      <p:sp>
        <p:nvSpPr>
          <p:cNvPr id="461828" name="Oval 4">
            <a:extLst>
              <a:ext uri="{FF2B5EF4-FFF2-40B4-BE49-F238E27FC236}">
                <a16:creationId xmlns:a16="http://schemas.microsoft.com/office/drawing/2014/main" id="{0A972776-8EF2-4D43-B4C1-104275F742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461829" name="Oval 5">
            <a:extLst>
              <a:ext uri="{FF2B5EF4-FFF2-40B4-BE49-F238E27FC236}">
                <a16:creationId xmlns:a16="http://schemas.microsoft.com/office/drawing/2014/main" id="{D1C21925-48AC-441F-A9D4-60CF1D3AA3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sp>
        <p:nvSpPr>
          <p:cNvPr id="461830" name="Oval 6">
            <a:extLst>
              <a:ext uri="{FF2B5EF4-FFF2-40B4-BE49-F238E27FC236}">
                <a16:creationId xmlns:a16="http://schemas.microsoft.com/office/drawing/2014/main" id="{BD78AA74-A1DD-4C2F-9DAC-D9C704B06F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461831" name="AutoShape 7">
            <a:extLst>
              <a:ext uri="{FF2B5EF4-FFF2-40B4-BE49-F238E27FC236}">
                <a16:creationId xmlns:a16="http://schemas.microsoft.com/office/drawing/2014/main" id="{8A13E577-5F27-4451-B229-D7AF2262AE16}"/>
              </a:ext>
            </a:extLst>
          </p:cNvPr>
          <p:cNvCxnSpPr>
            <a:cxnSpLocks noChangeShapeType="1"/>
            <a:stCxn id="461828" idx="0"/>
            <a:endCxn id="461829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1832" name="Oval 8">
            <a:extLst>
              <a:ext uri="{FF2B5EF4-FFF2-40B4-BE49-F238E27FC236}">
                <a16:creationId xmlns:a16="http://schemas.microsoft.com/office/drawing/2014/main" id="{B4A1E797-4A8C-43F4-89D9-F4FBB6BCA5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461833" name="AutoShape 9">
            <a:extLst>
              <a:ext uri="{FF2B5EF4-FFF2-40B4-BE49-F238E27FC236}">
                <a16:creationId xmlns:a16="http://schemas.microsoft.com/office/drawing/2014/main" id="{88D9BBF0-D36E-47D7-B335-AEFF168DE8CA}"/>
              </a:ext>
            </a:extLst>
          </p:cNvPr>
          <p:cNvCxnSpPr>
            <a:cxnSpLocks noChangeShapeType="1"/>
            <a:stCxn id="461829" idx="5"/>
            <a:endCxn id="461832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1834" name="Oval 10">
            <a:extLst>
              <a:ext uri="{FF2B5EF4-FFF2-40B4-BE49-F238E27FC236}">
                <a16:creationId xmlns:a16="http://schemas.microsoft.com/office/drawing/2014/main" id="{82E84FB7-0A3B-467A-A21F-E2822A4D99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461835" name="AutoShape 11">
            <a:extLst>
              <a:ext uri="{FF2B5EF4-FFF2-40B4-BE49-F238E27FC236}">
                <a16:creationId xmlns:a16="http://schemas.microsoft.com/office/drawing/2014/main" id="{C28BD980-72DE-4D17-8E22-C05376457095}"/>
              </a:ext>
            </a:extLst>
          </p:cNvPr>
          <p:cNvCxnSpPr>
            <a:cxnSpLocks noChangeShapeType="1"/>
            <a:stCxn id="461829" idx="6"/>
            <a:endCxn id="461834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1836" name="Oval 12">
            <a:extLst>
              <a:ext uri="{FF2B5EF4-FFF2-40B4-BE49-F238E27FC236}">
                <a16:creationId xmlns:a16="http://schemas.microsoft.com/office/drawing/2014/main" id="{A4832918-2575-4F0F-AB6C-3D2933E552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461837" name="Oval 13">
            <a:extLst>
              <a:ext uri="{FF2B5EF4-FFF2-40B4-BE49-F238E27FC236}">
                <a16:creationId xmlns:a16="http://schemas.microsoft.com/office/drawing/2014/main" id="{62283AC9-7BC6-4E0E-8309-B6700DD058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461838" name="AutoShape 14">
            <a:extLst>
              <a:ext uri="{FF2B5EF4-FFF2-40B4-BE49-F238E27FC236}">
                <a16:creationId xmlns:a16="http://schemas.microsoft.com/office/drawing/2014/main" id="{65B3B956-D8FE-4DDE-B7B8-5F388B2DE409}"/>
              </a:ext>
            </a:extLst>
          </p:cNvPr>
          <p:cNvCxnSpPr>
            <a:cxnSpLocks noChangeShapeType="1"/>
            <a:stCxn id="461829" idx="4"/>
            <a:endCxn id="461830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1839" name="AutoShape 15">
            <a:extLst>
              <a:ext uri="{FF2B5EF4-FFF2-40B4-BE49-F238E27FC236}">
                <a16:creationId xmlns:a16="http://schemas.microsoft.com/office/drawing/2014/main" id="{50015347-3703-4862-9EC6-D00A31AE66B0}"/>
              </a:ext>
            </a:extLst>
          </p:cNvPr>
          <p:cNvCxnSpPr>
            <a:cxnSpLocks noChangeShapeType="1"/>
            <a:stCxn id="461837" idx="2"/>
            <a:endCxn id="461836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1840" name="AutoShape 16">
            <a:extLst>
              <a:ext uri="{FF2B5EF4-FFF2-40B4-BE49-F238E27FC236}">
                <a16:creationId xmlns:a16="http://schemas.microsoft.com/office/drawing/2014/main" id="{33C88B64-69EB-4E58-B8A6-987486ED5546}"/>
              </a:ext>
            </a:extLst>
          </p:cNvPr>
          <p:cNvCxnSpPr>
            <a:cxnSpLocks noChangeShapeType="1"/>
            <a:stCxn id="461837" idx="3"/>
            <a:endCxn id="461828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1841" name="AutoShape 17">
            <a:extLst>
              <a:ext uri="{FF2B5EF4-FFF2-40B4-BE49-F238E27FC236}">
                <a16:creationId xmlns:a16="http://schemas.microsoft.com/office/drawing/2014/main" id="{930CA3A8-FF75-4F56-96D7-B680311C3530}"/>
              </a:ext>
            </a:extLst>
          </p:cNvPr>
          <p:cNvCxnSpPr>
            <a:cxnSpLocks noChangeShapeType="1"/>
            <a:stCxn id="461828" idx="7"/>
            <a:endCxn id="461836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1842" name="AutoShape 18">
            <a:extLst>
              <a:ext uri="{FF2B5EF4-FFF2-40B4-BE49-F238E27FC236}">
                <a16:creationId xmlns:a16="http://schemas.microsoft.com/office/drawing/2014/main" id="{5DB85071-391A-434F-9A75-12C860E42E48}"/>
              </a:ext>
            </a:extLst>
          </p:cNvPr>
          <p:cNvCxnSpPr>
            <a:cxnSpLocks noChangeShapeType="1"/>
            <a:stCxn id="461837" idx="7"/>
            <a:endCxn id="461834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1843" name="AutoShape 19">
            <a:extLst>
              <a:ext uri="{FF2B5EF4-FFF2-40B4-BE49-F238E27FC236}">
                <a16:creationId xmlns:a16="http://schemas.microsoft.com/office/drawing/2014/main" id="{A49E3BB0-89ED-4182-B818-696ACB829716}"/>
              </a:ext>
            </a:extLst>
          </p:cNvPr>
          <p:cNvCxnSpPr>
            <a:cxnSpLocks noChangeShapeType="1"/>
            <a:stCxn id="461836" idx="7"/>
            <a:endCxn id="461832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1844" name="Oval 20">
            <a:extLst>
              <a:ext uri="{FF2B5EF4-FFF2-40B4-BE49-F238E27FC236}">
                <a16:creationId xmlns:a16="http://schemas.microsoft.com/office/drawing/2014/main" id="{BBA5C199-E6F1-4EB7-9FE1-654E92DACE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61845" name="AutoShape 21">
            <a:extLst>
              <a:ext uri="{FF2B5EF4-FFF2-40B4-BE49-F238E27FC236}">
                <a16:creationId xmlns:a16="http://schemas.microsoft.com/office/drawing/2014/main" id="{755F9790-1ECD-41B4-B381-C756B2BDE790}"/>
              </a:ext>
            </a:extLst>
          </p:cNvPr>
          <p:cNvCxnSpPr>
            <a:cxnSpLocks noChangeShapeType="1"/>
            <a:stCxn id="461844" idx="2"/>
            <a:endCxn id="461828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1846" name="AutoShape 22">
            <a:extLst>
              <a:ext uri="{FF2B5EF4-FFF2-40B4-BE49-F238E27FC236}">
                <a16:creationId xmlns:a16="http://schemas.microsoft.com/office/drawing/2014/main" id="{4D3058FC-F2EB-48E7-ABD2-E6C5918327BA}"/>
              </a:ext>
            </a:extLst>
          </p:cNvPr>
          <p:cNvCxnSpPr>
            <a:cxnSpLocks noChangeShapeType="1"/>
            <a:stCxn id="461828" idx="6"/>
            <a:endCxn id="461837" idx="3"/>
          </p:cNvCxnSpPr>
          <p:nvPr/>
        </p:nvCxnSpPr>
        <p:spPr bwMode="auto">
          <a:xfrm flipV="1">
            <a:off x="1673225" y="3857625"/>
            <a:ext cx="2016125" cy="94615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1847" name="AutoShape 23">
            <a:extLst>
              <a:ext uri="{FF2B5EF4-FFF2-40B4-BE49-F238E27FC236}">
                <a16:creationId xmlns:a16="http://schemas.microsoft.com/office/drawing/2014/main" id="{835C54E5-21D4-44A6-BDEC-75DEB771B2C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1848" name="AutoShape 24">
            <a:extLst>
              <a:ext uri="{FF2B5EF4-FFF2-40B4-BE49-F238E27FC236}">
                <a16:creationId xmlns:a16="http://schemas.microsoft.com/office/drawing/2014/main" id="{8AF55608-661C-4921-B671-97E80A038E8A}"/>
              </a:ext>
            </a:extLst>
          </p:cNvPr>
          <p:cNvCxnSpPr>
            <a:cxnSpLocks noChangeShapeType="1"/>
            <a:stCxn id="461836" idx="7"/>
            <a:endCxn id="461832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1849" name="AutoShape 25">
            <a:extLst>
              <a:ext uri="{FF2B5EF4-FFF2-40B4-BE49-F238E27FC236}">
                <a16:creationId xmlns:a16="http://schemas.microsoft.com/office/drawing/2014/main" id="{6D3E55C9-09B6-4E37-BB30-88027AE8C4B3}"/>
              </a:ext>
            </a:extLst>
          </p:cNvPr>
          <p:cNvCxnSpPr>
            <a:cxnSpLocks noChangeShapeType="1"/>
            <a:stCxn id="461837" idx="2"/>
            <a:endCxn id="461836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6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>
            <a:extLst>
              <a:ext uri="{FF2B5EF4-FFF2-40B4-BE49-F238E27FC236}">
                <a16:creationId xmlns:a16="http://schemas.microsoft.com/office/drawing/2014/main" id="{01EF2678-5237-447D-8464-6B582DB70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62851" name="Rectangle 3">
            <a:extLst>
              <a:ext uri="{FF2B5EF4-FFF2-40B4-BE49-F238E27FC236}">
                <a16:creationId xmlns:a16="http://schemas.microsoft.com/office/drawing/2014/main" id="{948E2EA3-AAC8-45CC-B597-F9AE956A7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6478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dfs(A)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dfs(D)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dfs(E)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dfs(F)</a:t>
            </a:r>
          </a:p>
        </p:txBody>
      </p:sp>
      <p:sp>
        <p:nvSpPr>
          <p:cNvPr id="462852" name="Oval 4">
            <a:extLst>
              <a:ext uri="{FF2B5EF4-FFF2-40B4-BE49-F238E27FC236}">
                <a16:creationId xmlns:a16="http://schemas.microsoft.com/office/drawing/2014/main" id="{18832632-1833-4DCD-93D6-FBD6654E49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462853" name="Oval 5">
            <a:extLst>
              <a:ext uri="{FF2B5EF4-FFF2-40B4-BE49-F238E27FC236}">
                <a16:creationId xmlns:a16="http://schemas.microsoft.com/office/drawing/2014/main" id="{E2CA8FCD-D9D7-4537-9F81-AF26B78015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sp>
        <p:nvSpPr>
          <p:cNvPr id="462854" name="Oval 6">
            <a:extLst>
              <a:ext uri="{FF2B5EF4-FFF2-40B4-BE49-F238E27FC236}">
                <a16:creationId xmlns:a16="http://schemas.microsoft.com/office/drawing/2014/main" id="{EF2B294E-6FCC-46B6-9C22-657FAD48C3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462855" name="AutoShape 7">
            <a:extLst>
              <a:ext uri="{FF2B5EF4-FFF2-40B4-BE49-F238E27FC236}">
                <a16:creationId xmlns:a16="http://schemas.microsoft.com/office/drawing/2014/main" id="{F3D2DDEA-0FAF-447B-A90D-F96A4EDCA2D8}"/>
              </a:ext>
            </a:extLst>
          </p:cNvPr>
          <p:cNvCxnSpPr>
            <a:cxnSpLocks noChangeShapeType="1"/>
            <a:stCxn id="462852" idx="0"/>
            <a:endCxn id="462853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2856" name="Oval 8">
            <a:extLst>
              <a:ext uri="{FF2B5EF4-FFF2-40B4-BE49-F238E27FC236}">
                <a16:creationId xmlns:a16="http://schemas.microsoft.com/office/drawing/2014/main" id="{3CDBE86D-23D5-475D-B93D-7911A20065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462857" name="AutoShape 9">
            <a:extLst>
              <a:ext uri="{FF2B5EF4-FFF2-40B4-BE49-F238E27FC236}">
                <a16:creationId xmlns:a16="http://schemas.microsoft.com/office/drawing/2014/main" id="{97625AE3-A7B4-4EFE-9F72-E795044AF371}"/>
              </a:ext>
            </a:extLst>
          </p:cNvPr>
          <p:cNvCxnSpPr>
            <a:cxnSpLocks noChangeShapeType="1"/>
            <a:stCxn id="462853" idx="5"/>
            <a:endCxn id="462856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2858" name="Oval 10">
            <a:extLst>
              <a:ext uri="{FF2B5EF4-FFF2-40B4-BE49-F238E27FC236}">
                <a16:creationId xmlns:a16="http://schemas.microsoft.com/office/drawing/2014/main" id="{4134134B-50F3-4EE7-AFDB-197FBF5AE7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462859" name="AutoShape 11">
            <a:extLst>
              <a:ext uri="{FF2B5EF4-FFF2-40B4-BE49-F238E27FC236}">
                <a16:creationId xmlns:a16="http://schemas.microsoft.com/office/drawing/2014/main" id="{C97AD56E-EE94-455E-A217-54C5FCC0D9DF}"/>
              </a:ext>
            </a:extLst>
          </p:cNvPr>
          <p:cNvCxnSpPr>
            <a:cxnSpLocks noChangeShapeType="1"/>
            <a:stCxn id="462853" idx="6"/>
            <a:endCxn id="462858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2860" name="Oval 12">
            <a:extLst>
              <a:ext uri="{FF2B5EF4-FFF2-40B4-BE49-F238E27FC236}">
                <a16:creationId xmlns:a16="http://schemas.microsoft.com/office/drawing/2014/main" id="{D092AF42-483E-4A12-9152-6C3743D105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462861" name="Oval 13">
            <a:extLst>
              <a:ext uri="{FF2B5EF4-FFF2-40B4-BE49-F238E27FC236}">
                <a16:creationId xmlns:a16="http://schemas.microsoft.com/office/drawing/2014/main" id="{C2FC07B9-F11B-47E1-98E4-7A9D13963F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462862" name="AutoShape 14">
            <a:extLst>
              <a:ext uri="{FF2B5EF4-FFF2-40B4-BE49-F238E27FC236}">
                <a16:creationId xmlns:a16="http://schemas.microsoft.com/office/drawing/2014/main" id="{DB95654A-A651-4DE0-A462-E39A1AFFA8CD}"/>
              </a:ext>
            </a:extLst>
          </p:cNvPr>
          <p:cNvCxnSpPr>
            <a:cxnSpLocks noChangeShapeType="1"/>
            <a:stCxn id="462853" idx="4"/>
            <a:endCxn id="462854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2863" name="AutoShape 15">
            <a:extLst>
              <a:ext uri="{FF2B5EF4-FFF2-40B4-BE49-F238E27FC236}">
                <a16:creationId xmlns:a16="http://schemas.microsoft.com/office/drawing/2014/main" id="{762B1C3C-18B8-471B-A878-0A59BDA4EFC3}"/>
              </a:ext>
            </a:extLst>
          </p:cNvPr>
          <p:cNvCxnSpPr>
            <a:cxnSpLocks noChangeShapeType="1"/>
            <a:stCxn id="462861" idx="2"/>
            <a:endCxn id="462860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2864" name="AutoShape 16">
            <a:extLst>
              <a:ext uri="{FF2B5EF4-FFF2-40B4-BE49-F238E27FC236}">
                <a16:creationId xmlns:a16="http://schemas.microsoft.com/office/drawing/2014/main" id="{9F128C9C-9346-4A86-B702-9577E0D53918}"/>
              </a:ext>
            </a:extLst>
          </p:cNvPr>
          <p:cNvCxnSpPr>
            <a:cxnSpLocks noChangeShapeType="1"/>
            <a:stCxn id="462861" idx="3"/>
            <a:endCxn id="462852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2865" name="AutoShape 17">
            <a:extLst>
              <a:ext uri="{FF2B5EF4-FFF2-40B4-BE49-F238E27FC236}">
                <a16:creationId xmlns:a16="http://schemas.microsoft.com/office/drawing/2014/main" id="{E463A9FA-08B0-46AA-B829-BCF4B202420E}"/>
              </a:ext>
            </a:extLst>
          </p:cNvPr>
          <p:cNvCxnSpPr>
            <a:cxnSpLocks noChangeShapeType="1"/>
            <a:stCxn id="462852" idx="7"/>
            <a:endCxn id="462860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2866" name="AutoShape 18">
            <a:extLst>
              <a:ext uri="{FF2B5EF4-FFF2-40B4-BE49-F238E27FC236}">
                <a16:creationId xmlns:a16="http://schemas.microsoft.com/office/drawing/2014/main" id="{89F3A865-23B8-4E87-BCEF-E340B62610A4}"/>
              </a:ext>
            </a:extLst>
          </p:cNvPr>
          <p:cNvCxnSpPr>
            <a:cxnSpLocks noChangeShapeType="1"/>
            <a:stCxn id="462861" idx="7"/>
            <a:endCxn id="462858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2867" name="AutoShape 19">
            <a:extLst>
              <a:ext uri="{FF2B5EF4-FFF2-40B4-BE49-F238E27FC236}">
                <a16:creationId xmlns:a16="http://schemas.microsoft.com/office/drawing/2014/main" id="{ECB09C15-A436-4C8D-B09B-93AF114ECAE4}"/>
              </a:ext>
            </a:extLst>
          </p:cNvPr>
          <p:cNvCxnSpPr>
            <a:cxnSpLocks noChangeShapeType="1"/>
            <a:stCxn id="462860" idx="7"/>
            <a:endCxn id="462856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2868" name="Oval 20">
            <a:extLst>
              <a:ext uri="{FF2B5EF4-FFF2-40B4-BE49-F238E27FC236}">
                <a16:creationId xmlns:a16="http://schemas.microsoft.com/office/drawing/2014/main" id="{A15D2AF9-718A-47D9-BF5E-7A3A290263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62869" name="AutoShape 21">
            <a:extLst>
              <a:ext uri="{FF2B5EF4-FFF2-40B4-BE49-F238E27FC236}">
                <a16:creationId xmlns:a16="http://schemas.microsoft.com/office/drawing/2014/main" id="{759E1216-6CC0-4BDC-896A-16934995DD18}"/>
              </a:ext>
            </a:extLst>
          </p:cNvPr>
          <p:cNvCxnSpPr>
            <a:cxnSpLocks noChangeShapeType="1"/>
            <a:stCxn id="462868" idx="2"/>
            <a:endCxn id="462852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2870" name="AutoShape 22">
            <a:extLst>
              <a:ext uri="{FF2B5EF4-FFF2-40B4-BE49-F238E27FC236}">
                <a16:creationId xmlns:a16="http://schemas.microsoft.com/office/drawing/2014/main" id="{09B7F091-0021-422A-94C3-8028B46FC14D}"/>
              </a:ext>
            </a:extLst>
          </p:cNvPr>
          <p:cNvCxnSpPr>
            <a:cxnSpLocks noChangeShapeType="1"/>
            <a:stCxn id="462868" idx="2"/>
            <a:endCxn id="462852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2871" name="AutoShape 23">
            <a:extLst>
              <a:ext uri="{FF2B5EF4-FFF2-40B4-BE49-F238E27FC236}">
                <a16:creationId xmlns:a16="http://schemas.microsoft.com/office/drawing/2014/main" id="{97A11455-E5BC-4942-A115-B926F6C260B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2872" name="AutoShape 24">
            <a:extLst>
              <a:ext uri="{FF2B5EF4-FFF2-40B4-BE49-F238E27FC236}">
                <a16:creationId xmlns:a16="http://schemas.microsoft.com/office/drawing/2014/main" id="{B84EACA2-3986-474B-9821-4F1A465471D2}"/>
              </a:ext>
            </a:extLst>
          </p:cNvPr>
          <p:cNvCxnSpPr>
            <a:cxnSpLocks noChangeShapeType="1"/>
            <a:stCxn id="462860" idx="7"/>
            <a:endCxn id="462856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2873" name="AutoShape 25">
            <a:extLst>
              <a:ext uri="{FF2B5EF4-FFF2-40B4-BE49-F238E27FC236}">
                <a16:creationId xmlns:a16="http://schemas.microsoft.com/office/drawing/2014/main" id="{B5FD02DD-F85A-4193-9EBF-B6AC5C2C5138}"/>
              </a:ext>
            </a:extLst>
          </p:cNvPr>
          <p:cNvCxnSpPr>
            <a:cxnSpLocks noChangeShapeType="1"/>
            <a:stCxn id="462861" idx="2"/>
            <a:endCxn id="462860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2874" name="AutoShape 26">
            <a:extLst>
              <a:ext uri="{FF2B5EF4-FFF2-40B4-BE49-F238E27FC236}">
                <a16:creationId xmlns:a16="http://schemas.microsoft.com/office/drawing/2014/main" id="{68767813-3E48-42DE-8BD9-119D66FC40F1}"/>
              </a:ext>
            </a:extLst>
          </p:cNvPr>
          <p:cNvCxnSpPr>
            <a:cxnSpLocks noChangeShapeType="1"/>
            <a:stCxn id="462852" idx="6"/>
            <a:endCxn id="462861" idx="3"/>
          </p:cNvCxnSpPr>
          <p:nvPr/>
        </p:nvCxnSpPr>
        <p:spPr bwMode="auto">
          <a:xfrm flipV="1">
            <a:off x="1673225" y="3857625"/>
            <a:ext cx="2016125" cy="94615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>
            <a:extLst>
              <a:ext uri="{FF2B5EF4-FFF2-40B4-BE49-F238E27FC236}">
                <a16:creationId xmlns:a16="http://schemas.microsoft.com/office/drawing/2014/main" id="{95B7DB91-1733-4740-9137-1C14A0669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6A04125F-5658-4CD3-8EFD-53BDF1842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2012950" cy="15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dfs(A)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dfs(D)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dfs(E)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dfs(F)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dfs(H)</a:t>
            </a:r>
          </a:p>
        </p:txBody>
      </p:sp>
      <p:sp>
        <p:nvSpPr>
          <p:cNvPr id="463876" name="Oval 4">
            <a:extLst>
              <a:ext uri="{FF2B5EF4-FFF2-40B4-BE49-F238E27FC236}">
                <a16:creationId xmlns:a16="http://schemas.microsoft.com/office/drawing/2014/main" id="{8D9DEAF5-5ADE-4E14-908C-A5CE6ADF17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463877" name="Oval 5">
            <a:extLst>
              <a:ext uri="{FF2B5EF4-FFF2-40B4-BE49-F238E27FC236}">
                <a16:creationId xmlns:a16="http://schemas.microsoft.com/office/drawing/2014/main" id="{ECB2F510-11B2-486B-9FE7-04D80F5AC8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sp>
        <p:nvSpPr>
          <p:cNvPr id="463878" name="Oval 6">
            <a:extLst>
              <a:ext uri="{FF2B5EF4-FFF2-40B4-BE49-F238E27FC236}">
                <a16:creationId xmlns:a16="http://schemas.microsoft.com/office/drawing/2014/main" id="{F3CA1BEE-8C75-4151-A6DE-AC651EFE8A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463879" name="AutoShape 7">
            <a:extLst>
              <a:ext uri="{FF2B5EF4-FFF2-40B4-BE49-F238E27FC236}">
                <a16:creationId xmlns:a16="http://schemas.microsoft.com/office/drawing/2014/main" id="{6556CFF9-EFD5-4BAA-9ABB-24A4BDADC1A0}"/>
              </a:ext>
            </a:extLst>
          </p:cNvPr>
          <p:cNvCxnSpPr>
            <a:cxnSpLocks noChangeShapeType="1"/>
            <a:stCxn id="463876" idx="0"/>
            <a:endCxn id="463877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3880" name="Oval 8">
            <a:extLst>
              <a:ext uri="{FF2B5EF4-FFF2-40B4-BE49-F238E27FC236}">
                <a16:creationId xmlns:a16="http://schemas.microsoft.com/office/drawing/2014/main" id="{9B402205-0ACF-4217-BF8A-EAF99274A1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463881" name="AutoShape 9">
            <a:extLst>
              <a:ext uri="{FF2B5EF4-FFF2-40B4-BE49-F238E27FC236}">
                <a16:creationId xmlns:a16="http://schemas.microsoft.com/office/drawing/2014/main" id="{1FD4EDBE-F059-4AC4-8B40-F2361684674F}"/>
              </a:ext>
            </a:extLst>
          </p:cNvPr>
          <p:cNvCxnSpPr>
            <a:cxnSpLocks noChangeShapeType="1"/>
            <a:stCxn id="463877" idx="5"/>
            <a:endCxn id="463880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3882" name="Oval 10">
            <a:extLst>
              <a:ext uri="{FF2B5EF4-FFF2-40B4-BE49-F238E27FC236}">
                <a16:creationId xmlns:a16="http://schemas.microsoft.com/office/drawing/2014/main" id="{FD7E2502-10C8-4585-8DFD-1A8B86EEF1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463883" name="AutoShape 11">
            <a:extLst>
              <a:ext uri="{FF2B5EF4-FFF2-40B4-BE49-F238E27FC236}">
                <a16:creationId xmlns:a16="http://schemas.microsoft.com/office/drawing/2014/main" id="{39E61303-438C-42A7-AAE7-08B32E516AB1}"/>
              </a:ext>
            </a:extLst>
          </p:cNvPr>
          <p:cNvCxnSpPr>
            <a:cxnSpLocks noChangeShapeType="1"/>
            <a:stCxn id="463877" idx="6"/>
            <a:endCxn id="463882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3884" name="Oval 12">
            <a:extLst>
              <a:ext uri="{FF2B5EF4-FFF2-40B4-BE49-F238E27FC236}">
                <a16:creationId xmlns:a16="http://schemas.microsoft.com/office/drawing/2014/main" id="{561DBACD-CA95-44F0-916E-0FAD002B34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463885" name="Oval 13">
            <a:extLst>
              <a:ext uri="{FF2B5EF4-FFF2-40B4-BE49-F238E27FC236}">
                <a16:creationId xmlns:a16="http://schemas.microsoft.com/office/drawing/2014/main" id="{24DAC43C-264E-497C-8978-6C01E8ABE0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463886" name="AutoShape 14">
            <a:extLst>
              <a:ext uri="{FF2B5EF4-FFF2-40B4-BE49-F238E27FC236}">
                <a16:creationId xmlns:a16="http://schemas.microsoft.com/office/drawing/2014/main" id="{B28D414C-F437-4237-8F56-4E2BAC6B5E84}"/>
              </a:ext>
            </a:extLst>
          </p:cNvPr>
          <p:cNvCxnSpPr>
            <a:cxnSpLocks noChangeShapeType="1"/>
            <a:stCxn id="463877" idx="4"/>
            <a:endCxn id="463878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3887" name="AutoShape 15">
            <a:extLst>
              <a:ext uri="{FF2B5EF4-FFF2-40B4-BE49-F238E27FC236}">
                <a16:creationId xmlns:a16="http://schemas.microsoft.com/office/drawing/2014/main" id="{CFE39ADF-4913-4BB2-989D-BAB69F94A9EB}"/>
              </a:ext>
            </a:extLst>
          </p:cNvPr>
          <p:cNvCxnSpPr>
            <a:cxnSpLocks noChangeShapeType="1"/>
            <a:stCxn id="463885" idx="2"/>
            <a:endCxn id="463884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3888" name="AutoShape 16">
            <a:extLst>
              <a:ext uri="{FF2B5EF4-FFF2-40B4-BE49-F238E27FC236}">
                <a16:creationId xmlns:a16="http://schemas.microsoft.com/office/drawing/2014/main" id="{25E80327-09C8-4397-939A-9688D68BB5C4}"/>
              </a:ext>
            </a:extLst>
          </p:cNvPr>
          <p:cNvCxnSpPr>
            <a:cxnSpLocks noChangeShapeType="1"/>
            <a:stCxn id="463885" idx="3"/>
            <a:endCxn id="463876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3889" name="AutoShape 17">
            <a:extLst>
              <a:ext uri="{FF2B5EF4-FFF2-40B4-BE49-F238E27FC236}">
                <a16:creationId xmlns:a16="http://schemas.microsoft.com/office/drawing/2014/main" id="{F42F01F9-D9A1-48E2-A8A6-31A96FA2F296}"/>
              </a:ext>
            </a:extLst>
          </p:cNvPr>
          <p:cNvCxnSpPr>
            <a:cxnSpLocks noChangeShapeType="1"/>
            <a:stCxn id="463876" idx="7"/>
            <a:endCxn id="463884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3890" name="AutoShape 18">
            <a:extLst>
              <a:ext uri="{FF2B5EF4-FFF2-40B4-BE49-F238E27FC236}">
                <a16:creationId xmlns:a16="http://schemas.microsoft.com/office/drawing/2014/main" id="{A6D3C2F2-18E0-45A0-B715-86877BC3F1FC}"/>
              </a:ext>
            </a:extLst>
          </p:cNvPr>
          <p:cNvCxnSpPr>
            <a:cxnSpLocks noChangeShapeType="1"/>
            <a:stCxn id="463885" idx="7"/>
            <a:endCxn id="463882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3891" name="AutoShape 19">
            <a:extLst>
              <a:ext uri="{FF2B5EF4-FFF2-40B4-BE49-F238E27FC236}">
                <a16:creationId xmlns:a16="http://schemas.microsoft.com/office/drawing/2014/main" id="{B47DBA56-34F7-4F15-A076-EFA175FDD049}"/>
              </a:ext>
            </a:extLst>
          </p:cNvPr>
          <p:cNvCxnSpPr>
            <a:cxnSpLocks noChangeShapeType="1"/>
            <a:stCxn id="463884" idx="7"/>
            <a:endCxn id="463880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3892" name="Oval 20">
            <a:extLst>
              <a:ext uri="{FF2B5EF4-FFF2-40B4-BE49-F238E27FC236}">
                <a16:creationId xmlns:a16="http://schemas.microsoft.com/office/drawing/2014/main" id="{1DEE45E5-B423-4464-90A0-CAB8B888C4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63893" name="AutoShape 21">
            <a:extLst>
              <a:ext uri="{FF2B5EF4-FFF2-40B4-BE49-F238E27FC236}">
                <a16:creationId xmlns:a16="http://schemas.microsoft.com/office/drawing/2014/main" id="{7ECFF3F0-DF36-4D7A-BF44-E6A7AB94C2B3}"/>
              </a:ext>
            </a:extLst>
          </p:cNvPr>
          <p:cNvCxnSpPr>
            <a:cxnSpLocks noChangeShapeType="1"/>
            <a:stCxn id="463892" idx="2"/>
            <a:endCxn id="463876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3895" name="AutoShape 23">
            <a:extLst>
              <a:ext uri="{FF2B5EF4-FFF2-40B4-BE49-F238E27FC236}">
                <a16:creationId xmlns:a16="http://schemas.microsoft.com/office/drawing/2014/main" id="{A2B3B2ED-58F2-40F3-B42F-ED31463CF30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3896" name="AutoShape 24">
            <a:extLst>
              <a:ext uri="{FF2B5EF4-FFF2-40B4-BE49-F238E27FC236}">
                <a16:creationId xmlns:a16="http://schemas.microsoft.com/office/drawing/2014/main" id="{B01A3B79-910D-42BF-B30C-430840068EFB}"/>
              </a:ext>
            </a:extLst>
          </p:cNvPr>
          <p:cNvCxnSpPr>
            <a:cxnSpLocks noChangeShapeType="1"/>
            <a:stCxn id="463884" idx="7"/>
            <a:endCxn id="463880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3897" name="AutoShape 25">
            <a:extLst>
              <a:ext uri="{FF2B5EF4-FFF2-40B4-BE49-F238E27FC236}">
                <a16:creationId xmlns:a16="http://schemas.microsoft.com/office/drawing/2014/main" id="{B3C969AC-67EF-46C5-8461-42A5AB885931}"/>
              </a:ext>
            </a:extLst>
          </p:cNvPr>
          <p:cNvCxnSpPr>
            <a:cxnSpLocks noChangeShapeType="1"/>
            <a:stCxn id="463885" idx="2"/>
            <a:endCxn id="463884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3898" name="AutoShape 26">
            <a:extLst>
              <a:ext uri="{FF2B5EF4-FFF2-40B4-BE49-F238E27FC236}">
                <a16:creationId xmlns:a16="http://schemas.microsoft.com/office/drawing/2014/main" id="{7F7E278F-D331-4088-BEBD-20641C3D7EFE}"/>
              </a:ext>
            </a:extLst>
          </p:cNvPr>
          <p:cNvCxnSpPr>
            <a:cxnSpLocks noChangeShapeType="1"/>
            <a:stCxn id="463876" idx="6"/>
            <a:endCxn id="463885" idx="3"/>
          </p:cNvCxnSpPr>
          <p:nvPr/>
        </p:nvCxnSpPr>
        <p:spPr bwMode="auto">
          <a:xfrm flipV="1">
            <a:off x="1673225" y="3857625"/>
            <a:ext cx="2016125" cy="94615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3899" name="AutoShape 27">
            <a:extLst>
              <a:ext uri="{FF2B5EF4-FFF2-40B4-BE49-F238E27FC236}">
                <a16:creationId xmlns:a16="http://schemas.microsoft.com/office/drawing/2014/main" id="{BE8FDDC6-6D83-4FD8-9649-3FF510ABD8C4}"/>
              </a:ext>
            </a:extLst>
          </p:cNvPr>
          <p:cNvCxnSpPr>
            <a:cxnSpLocks noChangeShapeType="1"/>
            <a:stCxn id="463892" idx="2"/>
            <a:endCxn id="463876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>
            <a:extLst>
              <a:ext uri="{FF2B5EF4-FFF2-40B4-BE49-F238E27FC236}">
                <a16:creationId xmlns:a16="http://schemas.microsoft.com/office/drawing/2014/main" id="{A6199F75-4F4E-4AC2-9D1E-0DFBFC36A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64899" name="Rectangle 3">
            <a:extLst>
              <a:ext uri="{FF2B5EF4-FFF2-40B4-BE49-F238E27FC236}">
                <a16:creationId xmlns:a16="http://schemas.microsoft.com/office/drawing/2014/main" id="{9C47CC3F-9B00-4E4B-8C36-E9275610F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6478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dfs(A)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dfs(D)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dfs(E)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dfs(F)</a:t>
            </a:r>
          </a:p>
        </p:txBody>
      </p:sp>
      <p:sp>
        <p:nvSpPr>
          <p:cNvPr id="464916" name="Oval 20">
            <a:extLst>
              <a:ext uri="{FF2B5EF4-FFF2-40B4-BE49-F238E27FC236}">
                <a16:creationId xmlns:a16="http://schemas.microsoft.com/office/drawing/2014/main" id="{C95F553B-DA6C-4E55-BB54-61F6E50A53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64917" name="AutoShape 21">
            <a:extLst>
              <a:ext uri="{FF2B5EF4-FFF2-40B4-BE49-F238E27FC236}">
                <a16:creationId xmlns:a16="http://schemas.microsoft.com/office/drawing/2014/main" id="{A519129C-375F-497C-BEDB-0DBD84457D95}"/>
              </a:ext>
            </a:extLst>
          </p:cNvPr>
          <p:cNvCxnSpPr>
            <a:cxnSpLocks noChangeShapeType="1"/>
            <a:stCxn id="464916" idx="2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4918" name="Rectangle 22">
            <a:extLst>
              <a:ext uri="{FF2B5EF4-FFF2-40B4-BE49-F238E27FC236}">
                <a16:creationId xmlns:a16="http://schemas.microsoft.com/office/drawing/2014/main" id="{1DA4F55E-F933-458E-9537-D75B540C3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</a:p>
        </p:txBody>
      </p:sp>
      <p:sp>
        <p:nvSpPr>
          <p:cNvPr id="464920" name="Oval 24">
            <a:extLst>
              <a:ext uri="{FF2B5EF4-FFF2-40B4-BE49-F238E27FC236}">
                <a16:creationId xmlns:a16="http://schemas.microsoft.com/office/drawing/2014/main" id="{EFC4BDD8-BCFF-470B-B10E-A6C957362C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464921" name="Oval 25">
            <a:extLst>
              <a:ext uri="{FF2B5EF4-FFF2-40B4-BE49-F238E27FC236}">
                <a16:creationId xmlns:a16="http://schemas.microsoft.com/office/drawing/2014/main" id="{5365A0EF-8B77-455C-A20A-86BC080BB2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sp>
        <p:nvSpPr>
          <p:cNvPr id="464922" name="Oval 26">
            <a:extLst>
              <a:ext uri="{FF2B5EF4-FFF2-40B4-BE49-F238E27FC236}">
                <a16:creationId xmlns:a16="http://schemas.microsoft.com/office/drawing/2014/main" id="{B34B9659-6922-4AE1-B058-88F03D6D46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464923" name="AutoShape 27">
            <a:extLst>
              <a:ext uri="{FF2B5EF4-FFF2-40B4-BE49-F238E27FC236}">
                <a16:creationId xmlns:a16="http://schemas.microsoft.com/office/drawing/2014/main" id="{948E1667-D511-4962-9E70-0F458AA908C6}"/>
              </a:ext>
            </a:extLst>
          </p:cNvPr>
          <p:cNvCxnSpPr>
            <a:cxnSpLocks noChangeShapeType="1"/>
            <a:stCxn id="464920" idx="0"/>
            <a:endCxn id="464921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4924" name="Oval 28">
            <a:extLst>
              <a:ext uri="{FF2B5EF4-FFF2-40B4-BE49-F238E27FC236}">
                <a16:creationId xmlns:a16="http://schemas.microsoft.com/office/drawing/2014/main" id="{C448F8CE-5322-4CB3-8435-448E6C43A7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464925" name="AutoShape 29">
            <a:extLst>
              <a:ext uri="{FF2B5EF4-FFF2-40B4-BE49-F238E27FC236}">
                <a16:creationId xmlns:a16="http://schemas.microsoft.com/office/drawing/2014/main" id="{49047461-613C-4979-B945-320631EF551F}"/>
              </a:ext>
            </a:extLst>
          </p:cNvPr>
          <p:cNvCxnSpPr>
            <a:cxnSpLocks noChangeShapeType="1"/>
            <a:stCxn id="464921" idx="5"/>
            <a:endCxn id="464924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4926" name="Oval 30">
            <a:extLst>
              <a:ext uri="{FF2B5EF4-FFF2-40B4-BE49-F238E27FC236}">
                <a16:creationId xmlns:a16="http://schemas.microsoft.com/office/drawing/2014/main" id="{87366CF4-3D7C-4911-8394-9E4D4FAF11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464927" name="AutoShape 31">
            <a:extLst>
              <a:ext uri="{FF2B5EF4-FFF2-40B4-BE49-F238E27FC236}">
                <a16:creationId xmlns:a16="http://schemas.microsoft.com/office/drawing/2014/main" id="{9F399069-DC53-4F77-B15B-93B69F30CE81}"/>
              </a:ext>
            </a:extLst>
          </p:cNvPr>
          <p:cNvCxnSpPr>
            <a:cxnSpLocks noChangeShapeType="1"/>
            <a:stCxn id="464921" idx="6"/>
            <a:endCxn id="464926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4928" name="Oval 32">
            <a:extLst>
              <a:ext uri="{FF2B5EF4-FFF2-40B4-BE49-F238E27FC236}">
                <a16:creationId xmlns:a16="http://schemas.microsoft.com/office/drawing/2014/main" id="{8D54E32F-AF45-4EE2-8AC8-6E5B49C38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464929" name="Oval 33">
            <a:extLst>
              <a:ext uri="{FF2B5EF4-FFF2-40B4-BE49-F238E27FC236}">
                <a16:creationId xmlns:a16="http://schemas.microsoft.com/office/drawing/2014/main" id="{F55BD829-806E-43C6-A028-3F310E11A7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464930" name="AutoShape 34">
            <a:extLst>
              <a:ext uri="{FF2B5EF4-FFF2-40B4-BE49-F238E27FC236}">
                <a16:creationId xmlns:a16="http://schemas.microsoft.com/office/drawing/2014/main" id="{DE3784F3-C89C-43F1-BF3F-F5FC96869500}"/>
              </a:ext>
            </a:extLst>
          </p:cNvPr>
          <p:cNvCxnSpPr>
            <a:cxnSpLocks noChangeShapeType="1"/>
            <a:stCxn id="464921" idx="4"/>
            <a:endCxn id="464922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31" name="AutoShape 35">
            <a:extLst>
              <a:ext uri="{FF2B5EF4-FFF2-40B4-BE49-F238E27FC236}">
                <a16:creationId xmlns:a16="http://schemas.microsoft.com/office/drawing/2014/main" id="{0C939325-8FA5-436A-B466-73E54924B342}"/>
              </a:ext>
            </a:extLst>
          </p:cNvPr>
          <p:cNvCxnSpPr>
            <a:cxnSpLocks noChangeShapeType="1"/>
            <a:stCxn id="464929" idx="2"/>
            <a:endCxn id="464928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32" name="AutoShape 36">
            <a:extLst>
              <a:ext uri="{FF2B5EF4-FFF2-40B4-BE49-F238E27FC236}">
                <a16:creationId xmlns:a16="http://schemas.microsoft.com/office/drawing/2014/main" id="{018B060A-549E-4FBF-A14E-6FAC5ADF6DC4}"/>
              </a:ext>
            </a:extLst>
          </p:cNvPr>
          <p:cNvCxnSpPr>
            <a:cxnSpLocks noChangeShapeType="1"/>
            <a:stCxn id="464929" idx="3"/>
            <a:endCxn id="464920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33" name="AutoShape 37">
            <a:extLst>
              <a:ext uri="{FF2B5EF4-FFF2-40B4-BE49-F238E27FC236}">
                <a16:creationId xmlns:a16="http://schemas.microsoft.com/office/drawing/2014/main" id="{E776ABAB-3E4C-43AC-889D-BCCF42AC6690}"/>
              </a:ext>
            </a:extLst>
          </p:cNvPr>
          <p:cNvCxnSpPr>
            <a:cxnSpLocks noChangeShapeType="1"/>
            <a:stCxn id="464920" idx="7"/>
            <a:endCxn id="464928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34" name="AutoShape 38">
            <a:extLst>
              <a:ext uri="{FF2B5EF4-FFF2-40B4-BE49-F238E27FC236}">
                <a16:creationId xmlns:a16="http://schemas.microsoft.com/office/drawing/2014/main" id="{2A95DB09-FA0A-46F5-A5F8-83124B88E87A}"/>
              </a:ext>
            </a:extLst>
          </p:cNvPr>
          <p:cNvCxnSpPr>
            <a:cxnSpLocks noChangeShapeType="1"/>
            <a:stCxn id="464929" idx="7"/>
            <a:endCxn id="464926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35" name="AutoShape 39">
            <a:extLst>
              <a:ext uri="{FF2B5EF4-FFF2-40B4-BE49-F238E27FC236}">
                <a16:creationId xmlns:a16="http://schemas.microsoft.com/office/drawing/2014/main" id="{096E2C0B-1DEB-4BCC-B635-1EC7E5C16AC3}"/>
              </a:ext>
            </a:extLst>
          </p:cNvPr>
          <p:cNvCxnSpPr>
            <a:cxnSpLocks noChangeShapeType="1"/>
            <a:stCxn id="464928" idx="7"/>
            <a:endCxn id="464924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36" name="AutoShape 40">
            <a:extLst>
              <a:ext uri="{FF2B5EF4-FFF2-40B4-BE49-F238E27FC236}">
                <a16:creationId xmlns:a16="http://schemas.microsoft.com/office/drawing/2014/main" id="{2F0BF2E4-BAB1-40BA-9574-7237D813E94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37" name="AutoShape 41">
            <a:extLst>
              <a:ext uri="{FF2B5EF4-FFF2-40B4-BE49-F238E27FC236}">
                <a16:creationId xmlns:a16="http://schemas.microsoft.com/office/drawing/2014/main" id="{EB41FB87-7AB9-4AED-88E5-B856E4EAB67E}"/>
              </a:ext>
            </a:extLst>
          </p:cNvPr>
          <p:cNvCxnSpPr>
            <a:cxnSpLocks noChangeShapeType="1"/>
            <a:stCxn id="464928" idx="7"/>
            <a:endCxn id="464924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38" name="AutoShape 42">
            <a:extLst>
              <a:ext uri="{FF2B5EF4-FFF2-40B4-BE49-F238E27FC236}">
                <a16:creationId xmlns:a16="http://schemas.microsoft.com/office/drawing/2014/main" id="{2B2CCC7D-80E3-45CE-BD56-61B038D3003A}"/>
              </a:ext>
            </a:extLst>
          </p:cNvPr>
          <p:cNvCxnSpPr>
            <a:cxnSpLocks noChangeShapeType="1"/>
            <a:stCxn id="464929" idx="2"/>
            <a:endCxn id="464928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4939" name="AutoShape 43">
            <a:extLst>
              <a:ext uri="{FF2B5EF4-FFF2-40B4-BE49-F238E27FC236}">
                <a16:creationId xmlns:a16="http://schemas.microsoft.com/office/drawing/2014/main" id="{C8FE2244-23C8-4174-8C5E-410D143ACDFB}"/>
              </a:ext>
            </a:extLst>
          </p:cNvPr>
          <p:cNvCxnSpPr>
            <a:cxnSpLocks noChangeShapeType="1"/>
            <a:stCxn id="464920" idx="6"/>
            <a:endCxn id="464929" idx="3"/>
          </p:cNvCxnSpPr>
          <p:nvPr/>
        </p:nvCxnSpPr>
        <p:spPr bwMode="auto">
          <a:xfrm flipV="1">
            <a:off x="1673225" y="3857625"/>
            <a:ext cx="2016125" cy="94615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>
            <a:extLst>
              <a:ext uri="{FF2B5EF4-FFF2-40B4-BE49-F238E27FC236}">
                <a16:creationId xmlns:a16="http://schemas.microsoft.com/office/drawing/2014/main" id="{F245639A-A51E-4EED-BA05-B6676A03B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EF4A94EA-F993-4323-B070-22677B8CD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403350" cy="97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dfs(A)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dfs(D)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dfs(E)</a:t>
            </a:r>
          </a:p>
        </p:txBody>
      </p:sp>
      <p:sp>
        <p:nvSpPr>
          <p:cNvPr id="465924" name="Oval 4">
            <a:extLst>
              <a:ext uri="{FF2B5EF4-FFF2-40B4-BE49-F238E27FC236}">
                <a16:creationId xmlns:a16="http://schemas.microsoft.com/office/drawing/2014/main" id="{D1B22DD4-7FE3-461D-B305-408C06FEA6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465925" name="Oval 5">
            <a:extLst>
              <a:ext uri="{FF2B5EF4-FFF2-40B4-BE49-F238E27FC236}">
                <a16:creationId xmlns:a16="http://schemas.microsoft.com/office/drawing/2014/main" id="{0E9693C1-E703-4BFC-BDFE-A1D5DC102E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465927" name="AutoShape 7">
            <a:extLst>
              <a:ext uri="{FF2B5EF4-FFF2-40B4-BE49-F238E27FC236}">
                <a16:creationId xmlns:a16="http://schemas.microsoft.com/office/drawing/2014/main" id="{D1545DB5-E0C4-4345-9603-D3F44009B775}"/>
              </a:ext>
            </a:extLst>
          </p:cNvPr>
          <p:cNvCxnSpPr>
            <a:cxnSpLocks noChangeShapeType="1"/>
            <a:stCxn id="465924" idx="0"/>
            <a:endCxn id="465925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5928" name="Oval 8">
            <a:extLst>
              <a:ext uri="{FF2B5EF4-FFF2-40B4-BE49-F238E27FC236}">
                <a16:creationId xmlns:a16="http://schemas.microsoft.com/office/drawing/2014/main" id="{344C9D38-AD86-4861-86D8-8647B8C8C5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465929" name="AutoShape 9">
            <a:extLst>
              <a:ext uri="{FF2B5EF4-FFF2-40B4-BE49-F238E27FC236}">
                <a16:creationId xmlns:a16="http://schemas.microsoft.com/office/drawing/2014/main" id="{AFA3E6BD-42F2-4AD1-B9DA-A2A59D140B65}"/>
              </a:ext>
            </a:extLst>
          </p:cNvPr>
          <p:cNvCxnSpPr>
            <a:cxnSpLocks noChangeShapeType="1"/>
            <a:stCxn id="465925" idx="5"/>
            <a:endCxn id="465928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5930" name="Oval 10">
            <a:extLst>
              <a:ext uri="{FF2B5EF4-FFF2-40B4-BE49-F238E27FC236}">
                <a16:creationId xmlns:a16="http://schemas.microsoft.com/office/drawing/2014/main" id="{382C10CB-3BBE-46D8-A15D-A58B37AA62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465931" name="AutoShape 11">
            <a:extLst>
              <a:ext uri="{FF2B5EF4-FFF2-40B4-BE49-F238E27FC236}">
                <a16:creationId xmlns:a16="http://schemas.microsoft.com/office/drawing/2014/main" id="{7052A0DF-DB7F-48DE-AD23-B3DF8C3D36F2}"/>
              </a:ext>
            </a:extLst>
          </p:cNvPr>
          <p:cNvCxnSpPr>
            <a:cxnSpLocks noChangeShapeType="1"/>
            <a:stCxn id="465925" idx="6"/>
            <a:endCxn id="465930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5932" name="Oval 12">
            <a:extLst>
              <a:ext uri="{FF2B5EF4-FFF2-40B4-BE49-F238E27FC236}">
                <a16:creationId xmlns:a16="http://schemas.microsoft.com/office/drawing/2014/main" id="{6705FEBD-6D57-4D90-9C5B-A44D9C6C5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465933" name="Oval 13">
            <a:extLst>
              <a:ext uri="{FF2B5EF4-FFF2-40B4-BE49-F238E27FC236}">
                <a16:creationId xmlns:a16="http://schemas.microsoft.com/office/drawing/2014/main" id="{12555B48-4891-4B73-8174-DBCA7DFF35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465934" name="AutoShape 14">
            <a:extLst>
              <a:ext uri="{FF2B5EF4-FFF2-40B4-BE49-F238E27FC236}">
                <a16:creationId xmlns:a16="http://schemas.microsoft.com/office/drawing/2014/main" id="{3F8F24AD-AA0F-4F63-B7CB-8BC26740C216}"/>
              </a:ext>
            </a:extLst>
          </p:cNvPr>
          <p:cNvCxnSpPr>
            <a:cxnSpLocks noChangeShapeType="1"/>
            <a:stCxn id="465925" idx="4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5936" name="AutoShape 16">
            <a:extLst>
              <a:ext uri="{FF2B5EF4-FFF2-40B4-BE49-F238E27FC236}">
                <a16:creationId xmlns:a16="http://schemas.microsoft.com/office/drawing/2014/main" id="{2C6C1372-3469-4C68-9BF4-C77667C7DDBE}"/>
              </a:ext>
            </a:extLst>
          </p:cNvPr>
          <p:cNvCxnSpPr>
            <a:cxnSpLocks noChangeShapeType="1"/>
            <a:stCxn id="465933" idx="3"/>
            <a:endCxn id="465924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5937" name="AutoShape 17">
            <a:extLst>
              <a:ext uri="{FF2B5EF4-FFF2-40B4-BE49-F238E27FC236}">
                <a16:creationId xmlns:a16="http://schemas.microsoft.com/office/drawing/2014/main" id="{E4A6B3E5-4C0B-49FC-9E6B-FD896DC71D72}"/>
              </a:ext>
            </a:extLst>
          </p:cNvPr>
          <p:cNvCxnSpPr>
            <a:cxnSpLocks noChangeShapeType="1"/>
            <a:stCxn id="465924" idx="7"/>
            <a:endCxn id="465932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5938" name="AutoShape 18">
            <a:extLst>
              <a:ext uri="{FF2B5EF4-FFF2-40B4-BE49-F238E27FC236}">
                <a16:creationId xmlns:a16="http://schemas.microsoft.com/office/drawing/2014/main" id="{E7B8A239-F0AE-479F-8423-1230FB1EB665}"/>
              </a:ext>
            </a:extLst>
          </p:cNvPr>
          <p:cNvCxnSpPr>
            <a:cxnSpLocks noChangeShapeType="1"/>
            <a:stCxn id="465933" idx="7"/>
            <a:endCxn id="465930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5940" name="Oval 20">
            <a:extLst>
              <a:ext uri="{FF2B5EF4-FFF2-40B4-BE49-F238E27FC236}">
                <a16:creationId xmlns:a16="http://schemas.microsoft.com/office/drawing/2014/main" id="{52488917-B1CD-4ED9-BE32-CF87DF9E40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65941" name="AutoShape 21">
            <a:extLst>
              <a:ext uri="{FF2B5EF4-FFF2-40B4-BE49-F238E27FC236}">
                <a16:creationId xmlns:a16="http://schemas.microsoft.com/office/drawing/2014/main" id="{375670F1-7DA0-4676-80CE-C79599914A9E}"/>
              </a:ext>
            </a:extLst>
          </p:cNvPr>
          <p:cNvCxnSpPr>
            <a:cxnSpLocks noChangeShapeType="1"/>
            <a:stCxn id="465940" idx="2"/>
            <a:endCxn id="465924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5942" name="Rectangle 22">
            <a:extLst>
              <a:ext uri="{FF2B5EF4-FFF2-40B4-BE49-F238E27FC236}">
                <a16:creationId xmlns:a16="http://schemas.microsoft.com/office/drawing/2014/main" id="{366D167A-23C5-4DF8-A1F6-8CBC9D4E0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</a:p>
        </p:txBody>
      </p:sp>
      <p:sp>
        <p:nvSpPr>
          <p:cNvPr id="465943" name="Rectangle 23">
            <a:extLst>
              <a:ext uri="{FF2B5EF4-FFF2-40B4-BE49-F238E27FC236}">
                <a16:creationId xmlns:a16="http://schemas.microsoft.com/office/drawing/2014/main" id="{7E674C96-14AD-4F70-93F1-23D68AB39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465944" name="AutoShape 24">
            <a:extLst>
              <a:ext uri="{FF2B5EF4-FFF2-40B4-BE49-F238E27FC236}">
                <a16:creationId xmlns:a16="http://schemas.microsoft.com/office/drawing/2014/main" id="{467591EC-AE26-42B0-998A-5EBF7770BC1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5945" name="Oval 25">
            <a:extLst>
              <a:ext uri="{FF2B5EF4-FFF2-40B4-BE49-F238E27FC236}">
                <a16:creationId xmlns:a16="http://schemas.microsoft.com/office/drawing/2014/main" id="{C56E5622-6C07-4CDB-A395-B43B03BA2E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465946" name="AutoShape 26">
            <a:extLst>
              <a:ext uri="{FF2B5EF4-FFF2-40B4-BE49-F238E27FC236}">
                <a16:creationId xmlns:a16="http://schemas.microsoft.com/office/drawing/2014/main" id="{E9A1778D-F1CF-463C-A59C-C2937974631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5947" name="AutoShape 27">
            <a:extLst>
              <a:ext uri="{FF2B5EF4-FFF2-40B4-BE49-F238E27FC236}">
                <a16:creationId xmlns:a16="http://schemas.microsoft.com/office/drawing/2014/main" id="{185DBCA2-4C37-4878-A58D-53536115518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5948" name="AutoShape 28">
            <a:extLst>
              <a:ext uri="{FF2B5EF4-FFF2-40B4-BE49-F238E27FC236}">
                <a16:creationId xmlns:a16="http://schemas.microsoft.com/office/drawing/2014/main" id="{C54707E9-F243-42DA-BA4F-18FDCB1DF06F}"/>
              </a:ext>
            </a:extLst>
          </p:cNvPr>
          <p:cNvCxnSpPr>
            <a:cxnSpLocks noChangeShapeType="1"/>
            <a:stCxn id="465932" idx="7"/>
            <a:endCxn id="465928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5949" name="AutoShape 29">
            <a:extLst>
              <a:ext uri="{FF2B5EF4-FFF2-40B4-BE49-F238E27FC236}">
                <a16:creationId xmlns:a16="http://schemas.microsoft.com/office/drawing/2014/main" id="{A63AF8F7-9D6D-4EC9-81C1-CB075EBF76F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>
            <a:extLst>
              <a:ext uri="{FF2B5EF4-FFF2-40B4-BE49-F238E27FC236}">
                <a16:creationId xmlns:a16="http://schemas.microsoft.com/office/drawing/2014/main" id="{502D7682-F8AB-4A33-B8DC-F79E4704D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A47811C5-8DAF-4143-8201-8CC6DF254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160463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dfs(A)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dfs(D)</a:t>
            </a:r>
          </a:p>
        </p:txBody>
      </p:sp>
      <p:sp>
        <p:nvSpPr>
          <p:cNvPr id="466948" name="Oval 4">
            <a:extLst>
              <a:ext uri="{FF2B5EF4-FFF2-40B4-BE49-F238E27FC236}">
                <a16:creationId xmlns:a16="http://schemas.microsoft.com/office/drawing/2014/main" id="{DC7975C4-DB4A-4BB7-BDDF-9F3E846D2A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466949" name="Oval 5">
            <a:extLst>
              <a:ext uri="{FF2B5EF4-FFF2-40B4-BE49-F238E27FC236}">
                <a16:creationId xmlns:a16="http://schemas.microsoft.com/office/drawing/2014/main" id="{A5CD3CA7-6CD7-4D56-BD0E-9D2FA6CAD4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sp>
        <p:nvSpPr>
          <p:cNvPr id="466950" name="Oval 6">
            <a:extLst>
              <a:ext uri="{FF2B5EF4-FFF2-40B4-BE49-F238E27FC236}">
                <a16:creationId xmlns:a16="http://schemas.microsoft.com/office/drawing/2014/main" id="{3A1BF446-338D-49D4-B95C-DCC94963A3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466951" name="AutoShape 7">
            <a:extLst>
              <a:ext uri="{FF2B5EF4-FFF2-40B4-BE49-F238E27FC236}">
                <a16:creationId xmlns:a16="http://schemas.microsoft.com/office/drawing/2014/main" id="{436241FB-A67B-4FCF-B7C1-6CDD59E5F8C8}"/>
              </a:ext>
            </a:extLst>
          </p:cNvPr>
          <p:cNvCxnSpPr>
            <a:cxnSpLocks noChangeShapeType="1"/>
            <a:stCxn id="466948" idx="0"/>
            <a:endCxn id="466949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6952" name="Oval 8">
            <a:extLst>
              <a:ext uri="{FF2B5EF4-FFF2-40B4-BE49-F238E27FC236}">
                <a16:creationId xmlns:a16="http://schemas.microsoft.com/office/drawing/2014/main" id="{E45F03D8-6D6D-40BD-A1BD-88976C7D05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466953" name="AutoShape 9">
            <a:extLst>
              <a:ext uri="{FF2B5EF4-FFF2-40B4-BE49-F238E27FC236}">
                <a16:creationId xmlns:a16="http://schemas.microsoft.com/office/drawing/2014/main" id="{51A6BA10-DD3D-4669-B43D-03465C23582F}"/>
              </a:ext>
            </a:extLst>
          </p:cNvPr>
          <p:cNvCxnSpPr>
            <a:cxnSpLocks noChangeShapeType="1"/>
            <a:stCxn id="466949" idx="5"/>
            <a:endCxn id="466952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6954" name="Oval 10">
            <a:extLst>
              <a:ext uri="{FF2B5EF4-FFF2-40B4-BE49-F238E27FC236}">
                <a16:creationId xmlns:a16="http://schemas.microsoft.com/office/drawing/2014/main" id="{3820F271-957A-4054-8AD2-4083ED0BCA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466955" name="AutoShape 11">
            <a:extLst>
              <a:ext uri="{FF2B5EF4-FFF2-40B4-BE49-F238E27FC236}">
                <a16:creationId xmlns:a16="http://schemas.microsoft.com/office/drawing/2014/main" id="{D470F02F-EE83-4543-945C-E1E4A2E7FD56}"/>
              </a:ext>
            </a:extLst>
          </p:cNvPr>
          <p:cNvCxnSpPr>
            <a:cxnSpLocks noChangeShapeType="1"/>
            <a:stCxn id="466949" idx="6"/>
            <a:endCxn id="466954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6956" name="Oval 12">
            <a:extLst>
              <a:ext uri="{FF2B5EF4-FFF2-40B4-BE49-F238E27FC236}">
                <a16:creationId xmlns:a16="http://schemas.microsoft.com/office/drawing/2014/main" id="{7010911E-3DA3-4BB2-B41E-3D47ADC668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466957" name="Oval 13">
            <a:extLst>
              <a:ext uri="{FF2B5EF4-FFF2-40B4-BE49-F238E27FC236}">
                <a16:creationId xmlns:a16="http://schemas.microsoft.com/office/drawing/2014/main" id="{54523EEC-07AB-4D68-AD2F-B96314CE79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466958" name="AutoShape 14">
            <a:extLst>
              <a:ext uri="{FF2B5EF4-FFF2-40B4-BE49-F238E27FC236}">
                <a16:creationId xmlns:a16="http://schemas.microsoft.com/office/drawing/2014/main" id="{469F66BD-973D-4D3F-9512-9B41B645C729}"/>
              </a:ext>
            </a:extLst>
          </p:cNvPr>
          <p:cNvCxnSpPr>
            <a:cxnSpLocks noChangeShapeType="1"/>
            <a:stCxn id="466949" idx="4"/>
            <a:endCxn id="466950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6959" name="AutoShape 15">
            <a:extLst>
              <a:ext uri="{FF2B5EF4-FFF2-40B4-BE49-F238E27FC236}">
                <a16:creationId xmlns:a16="http://schemas.microsoft.com/office/drawing/2014/main" id="{07103B2B-9EAF-4171-B2BB-09892843014A}"/>
              </a:ext>
            </a:extLst>
          </p:cNvPr>
          <p:cNvCxnSpPr>
            <a:cxnSpLocks noChangeShapeType="1"/>
            <a:stCxn id="466957" idx="2"/>
            <a:endCxn id="466956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6960" name="AutoShape 16">
            <a:extLst>
              <a:ext uri="{FF2B5EF4-FFF2-40B4-BE49-F238E27FC236}">
                <a16:creationId xmlns:a16="http://schemas.microsoft.com/office/drawing/2014/main" id="{BF09282B-555E-401B-B30B-771BCF1B2402}"/>
              </a:ext>
            </a:extLst>
          </p:cNvPr>
          <p:cNvCxnSpPr>
            <a:cxnSpLocks noChangeShapeType="1"/>
            <a:stCxn id="466957" idx="3"/>
            <a:endCxn id="466948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6961" name="AutoShape 17">
            <a:extLst>
              <a:ext uri="{FF2B5EF4-FFF2-40B4-BE49-F238E27FC236}">
                <a16:creationId xmlns:a16="http://schemas.microsoft.com/office/drawing/2014/main" id="{3001481D-3010-4C50-B576-335BEBD370D7}"/>
              </a:ext>
            </a:extLst>
          </p:cNvPr>
          <p:cNvCxnSpPr>
            <a:cxnSpLocks noChangeShapeType="1"/>
            <a:stCxn id="466948" idx="7"/>
            <a:endCxn id="466956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6962" name="AutoShape 18">
            <a:extLst>
              <a:ext uri="{FF2B5EF4-FFF2-40B4-BE49-F238E27FC236}">
                <a16:creationId xmlns:a16="http://schemas.microsoft.com/office/drawing/2014/main" id="{74C0B143-B369-449E-95ED-4314A1A6D830}"/>
              </a:ext>
            </a:extLst>
          </p:cNvPr>
          <p:cNvCxnSpPr>
            <a:cxnSpLocks noChangeShapeType="1"/>
            <a:stCxn id="466957" idx="7"/>
            <a:endCxn id="466954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6963" name="AutoShape 19">
            <a:extLst>
              <a:ext uri="{FF2B5EF4-FFF2-40B4-BE49-F238E27FC236}">
                <a16:creationId xmlns:a16="http://schemas.microsoft.com/office/drawing/2014/main" id="{72E44D9B-806C-4362-94C2-6B6A85A86442}"/>
              </a:ext>
            </a:extLst>
          </p:cNvPr>
          <p:cNvCxnSpPr>
            <a:cxnSpLocks noChangeShapeType="1"/>
            <a:stCxn id="466956" idx="7"/>
            <a:endCxn id="466952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6964" name="Oval 20">
            <a:extLst>
              <a:ext uri="{FF2B5EF4-FFF2-40B4-BE49-F238E27FC236}">
                <a16:creationId xmlns:a16="http://schemas.microsoft.com/office/drawing/2014/main" id="{03E7D23F-5498-487A-8200-E8E61339E1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66965" name="AutoShape 21">
            <a:extLst>
              <a:ext uri="{FF2B5EF4-FFF2-40B4-BE49-F238E27FC236}">
                <a16:creationId xmlns:a16="http://schemas.microsoft.com/office/drawing/2014/main" id="{B8665B50-6332-4403-8228-9B362C96D75E}"/>
              </a:ext>
            </a:extLst>
          </p:cNvPr>
          <p:cNvCxnSpPr>
            <a:cxnSpLocks noChangeShapeType="1"/>
            <a:stCxn id="466964" idx="2"/>
            <a:endCxn id="466948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66966" name="Rectangle 22">
            <a:extLst>
              <a:ext uri="{FF2B5EF4-FFF2-40B4-BE49-F238E27FC236}">
                <a16:creationId xmlns:a16="http://schemas.microsoft.com/office/drawing/2014/main" id="{1CBFFA94-4C87-405F-99BE-43A4E42CF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</a:p>
        </p:txBody>
      </p:sp>
      <p:sp>
        <p:nvSpPr>
          <p:cNvPr id="466967" name="Rectangle 23">
            <a:extLst>
              <a:ext uri="{FF2B5EF4-FFF2-40B4-BE49-F238E27FC236}">
                <a16:creationId xmlns:a16="http://schemas.microsoft.com/office/drawing/2014/main" id="{81928D6C-2F44-48A0-A7F5-392979E80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</a:p>
        </p:txBody>
      </p:sp>
      <p:sp>
        <p:nvSpPr>
          <p:cNvPr id="466968" name="Rectangle 24">
            <a:extLst>
              <a:ext uri="{FF2B5EF4-FFF2-40B4-BE49-F238E27FC236}">
                <a16:creationId xmlns:a16="http://schemas.microsoft.com/office/drawing/2014/main" id="{6A67651B-3E07-44AB-9790-AEA7A1392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466970" name="AutoShape 26">
            <a:extLst>
              <a:ext uri="{FF2B5EF4-FFF2-40B4-BE49-F238E27FC236}">
                <a16:creationId xmlns:a16="http://schemas.microsoft.com/office/drawing/2014/main" id="{4B3D9FC2-7F9B-46C9-9C66-7D3E2D576F9D}"/>
              </a:ext>
            </a:extLst>
          </p:cNvPr>
          <p:cNvCxnSpPr>
            <a:cxnSpLocks noChangeShapeType="1"/>
            <a:stCxn id="466948" idx="7"/>
            <a:endCxn id="466956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6971" name="AutoShape 27">
            <a:extLst>
              <a:ext uri="{FF2B5EF4-FFF2-40B4-BE49-F238E27FC236}">
                <a16:creationId xmlns:a16="http://schemas.microsoft.com/office/drawing/2014/main" id="{4DDC8213-4627-40B4-BFB7-1AB0C8860F7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6972" name="AutoShape 28">
            <a:extLst>
              <a:ext uri="{FF2B5EF4-FFF2-40B4-BE49-F238E27FC236}">
                <a16:creationId xmlns:a16="http://schemas.microsoft.com/office/drawing/2014/main" id="{5E1EDB8F-2A80-4648-9310-EB674B6CAAA8}"/>
              </a:ext>
            </a:extLst>
          </p:cNvPr>
          <p:cNvCxnSpPr>
            <a:cxnSpLocks noChangeShapeType="1"/>
            <a:stCxn id="466956" idx="7"/>
            <a:endCxn id="466952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6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>
            <a:extLst>
              <a:ext uri="{FF2B5EF4-FFF2-40B4-BE49-F238E27FC236}">
                <a16:creationId xmlns:a16="http://schemas.microsoft.com/office/drawing/2014/main" id="{9A604CBF-1C69-48FA-AF57-5322199DF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515075" name="Rectangle 3">
            <a:extLst>
              <a:ext uri="{FF2B5EF4-FFF2-40B4-BE49-F238E27FC236}">
                <a16:creationId xmlns:a16="http://schemas.microsoft.com/office/drawing/2014/main" id="{47096AE5-262B-4002-B71F-F6AD35A61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160463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dfs(A)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dfs(D)</a:t>
            </a:r>
          </a:p>
        </p:txBody>
      </p:sp>
      <p:sp>
        <p:nvSpPr>
          <p:cNvPr id="515076" name="Oval 4">
            <a:extLst>
              <a:ext uri="{FF2B5EF4-FFF2-40B4-BE49-F238E27FC236}">
                <a16:creationId xmlns:a16="http://schemas.microsoft.com/office/drawing/2014/main" id="{A95D064C-4A94-4A1A-A6C7-7C8B82A736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515077" name="Oval 5">
            <a:extLst>
              <a:ext uri="{FF2B5EF4-FFF2-40B4-BE49-F238E27FC236}">
                <a16:creationId xmlns:a16="http://schemas.microsoft.com/office/drawing/2014/main" id="{0AAC5489-84F7-4A40-9B78-0C85E30D27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sp>
        <p:nvSpPr>
          <p:cNvPr id="515078" name="Oval 6">
            <a:extLst>
              <a:ext uri="{FF2B5EF4-FFF2-40B4-BE49-F238E27FC236}">
                <a16:creationId xmlns:a16="http://schemas.microsoft.com/office/drawing/2014/main" id="{16FAEDF3-83DC-4A61-A388-FCB2D9246A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515079" name="AutoShape 7">
            <a:extLst>
              <a:ext uri="{FF2B5EF4-FFF2-40B4-BE49-F238E27FC236}">
                <a16:creationId xmlns:a16="http://schemas.microsoft.com/office/drawing/2014/main" id="{20DCAC62-F3CD-4C26-AFFD-923548AA2A06}"/>
              </a:ext>
            </a:extLst>
          </p:cNvPr>
          <p:cNvCxnSpPr>
            <a:cxnSpLocks noChangeShapeType="1"/>
            <a:stCxn id="515076" idx="0"/>
            <a:endCxn id="515077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5080" name="Oval 8">
            <a:extLst>
              <a:ext uri="{FF2B5EF4-FFF2-40B4-BE49-F238E27FC236}">
                <a16:creationId xmlns:a16="http://schemas.microsoft.com/office/drawing/2014/main" id="{A81E3491-2A88-4EE8-BA5E-D2E057F4D4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515081" name="AutoShape 9">
            <a:extLst>
              <a:ext uri="{FF2B5EF4-FFF2-40B4-BE49-F238E27FC236}">
                <a16:creationId xmlns:a16="http://schemas.microsoft.com/office/drawing/2014/main" id="{43B2E888-0A66-4D98-9205-396F97FE6C25}"/>
              </a:ext>
            </a:extLst>
          </p:cNvPr>
          <p:cNvCxnSpPr>
            <a:cxnSpLocks noChangeShapeType="1"/>
            <a:stCxn id="515077" idx="5"/>
            <a:endCxn id="515080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5082" name="Oval 10">
            <a:extLst>
              <a:ext uri="{FF2B5EF4-FFF2-40B4-BE49-F238E27FC236}">
                <a16:creationId xmlns:a16="http://schemas.microsoft.com/office/drawing/2014/main" id="{CCFF1D30-4184-4BA6-9EFE-A112044DC1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515083" name="AutoShape 11">
            <a:extLst>
              <a:ext uri="{FF2B5EF4-FFF2-40B4-BE49-F238E27FC236}">
                <a16:creationId xmlns:a16="http://schemas.microsoft.com/office/drawing/2014/main" id="{A8FA48BD-B31E-4D9C-A69C-513BA04F5F84}"/>
              </a:ext>
            </a:extLst>
          </p:cNvPr>
          <p:cNvCxnSpPr>
            <a:cxnSpLocks noChangeShapeType="1"/>
            <a:stCxn id="515077" idx="6"/>
            <a:endCxn id="515082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5084" name="Oval 12">
            <a:extLst>
              <a:ext uri="{FF2B5EF4-FFF2-40B4-BE49-F238E27FC236}">
                <a16:creationId xmlns:a16="http://schemas.microsoft.com/office/drawing/2014/main" id="{6ABD74FE-3D6C-45F5-B1C7-A2DCA3A80A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515085" name="Oval 13">
            <a:extLst>
              <a:ext uri="{FF2B5EF4-FFF2-40B4-BE49-F238E27FC236}">
                <a16:creationId xmlns:a16="http://schemas.microsoft.com/office/drawing/2014/main" id="{ACDF7B77-6624-4758-853B-93A7BB5988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515086" name="AutoShape 14">
            <a:extLst>
              <a:ext uri="{FF2B5EF4-FFF2-40B4-BE49-F238E27FC236}">
                <a16:creationId xmlns:a16="http://schemas.microsoft.com/office/drawing/2014/main" id="{50B74546-2310-4C11-8EC7-172893671F66}"/>
              </a:ext>
            </a:extLst>
          </p:cNvPr>
          <p:cNvCxnSpPr>
            <a:cxnSpLocks noChangeShapeType="1"/>
            <a:stCxn id="515077" idx="4"/>
            <a:endCxn id="515078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5087" name="AutoShape 15">
            <a:extLst>
              <a:ext uri="{FF2B5EF4-FFF2-40B4-BE49-F238E27FC236}">
                <a16:creationId xmlns:a16="http://schemas.microsoft.com/office/drawing/2014/main" id="{3A44FF38-4933-4376-80F7-A090DEAF0F5C}"/>
              </a:ext>
            </a:extLst>
          </p:cNvPr>
          <p:cNvCxnSpPr>
            <a:cxnSpLocks noChangeShapeType="1"/>
            <a:stCxn id="515085" idx="2"/>
            <a:endCxn id="515084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5088" name="AutoShape 16">
            <a:extLst>
              <a:ext uri="{FF2B5EF4-FFF2-40B4-BE49-F238E27FC236}">
                <a16:creationId xmlns:a16="http://schemas.microsoft.com/office/drawing/2014/main" id="{92208CE0-6462-407F-8125-1B28C2A1C344}"/>
              </a:ext>
            </a:extLst>
          </p:cNvPr>
          <p:cNvCxnSpPr>
            <a:cxnSpLocks noChangeShapeType="1"/>
            <a:stCxn id="515085" idx="3"/>
            <a:endCxn id="515076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5089" name="AutoShape 17">
            <a:extLst>
              <a:ext uri="{FF2B5EF4-FFF2-40B4-BE49-F238E27FC236}">
                <a16:creationId xmlns:a16="http://schemas.microsoft.com/office/drawing/2014/main" id="{CFBE9E61-6AF1-49F2-975C-27E9C35316D3}"/>
              </a:ext>
            </a:extLst>
          </p:cNvPr>
          <p:cNvCxnSpPr>
            <a:cxnSpLocks noChangeShapeType="1"/>
            <a:stCxn id="515076" idx="7"/>
            <a:endCxn id="515084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5090" name="AutoShape 18">
            <a:extLst>
              <a:ext uri="{FF2B5EF4-FFF2-40B4-BE49-F238E27FC236}">
                <a16:creationId xmlns:a16="http://schemas.microsoft.com/office/drawing/2014/main" id="{99F9716D-17D6-42BC-A772-ACBB71D1E130}"/>
              </a:ext>
            </a:extLst>
          </p:cNvPr>
          <p:cNvCxnSpPr>
            <a:cxnSpLocks noChangeShapeType="1"/>
            <a:stCxn id="515085" idx="7"/>
            <a:endCxn id="515082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5091" name="AutoShape 19">
            <a:extLst>
              <a:ext uri="{FF2B5EF4-FFF2-40B4-BE49-F238E27FC236}">
                <a16:creationId xmlns:a16="http://schemas.microsoft.com/office/drawing/2014/main" id="{A84EB93C-D29D-4E1B-8CF5-6361C54FD372}"/>
              </a:ext>
            </a:extLst>
          </p:cNvPr>
          <p:cNvCxnSpPr>
            <a:cxnSpLocks noChangeShapeType="1"/>
            <a:stCxn id="515084" idx="7"/>
            <a:endCxn id="515080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5092" name="Oval 20">
            <a:extLst>
              <a:ext uri="{FF2B5EF4-FFF2-40B4-BE49-F238E27FC236}">
                <a16:creationId xmlns:a16="http://schemas.microsoft.com/office/drawing/2014/main" id="{D3F65ABB-613F-4DC4-8E2F-A0EF47D890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15093" name="AutoShape 21">
            <a:extLst>
              <a:ext uri="{FF2B5EF4-FFF2-40B4-BE49-F238E27FC236}">
                <a16:creationId xmlns:a16="http://schemas.microsoft.com/office/drawing/2014/main" id="{EDDA08D3-A4E3-4854-99DB-C93516615F56}"/>
              </a:ext>
            </a:extLst>
          </p:cNvPr>
          <p:cNvCxnSpPr>
            <a:cxnSpLocks noChangeShapeType="1"/>
            <a:stCxn id="515092" idx="2"/>
            <a:endCxn id="515076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5094" name="Rectangle 22">
            <a:extLst>
              <a:ext uri="{FF2B5EF4-FFF2-40B4-BE49-F238E27FC236}">
                <a16:creationId xmlns:a16="http://schemas.microsoft.com/office/drawing/2014/main" id="{A8DBECE6-799A-4355-A384-402538206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</a:p>
        </p:txBody>
      </p:sp>
      <p:sp>
        <p:nvSpPr>
          <p:cNvPr id="515095" name="Rectangle 23">
            <a:extLst>
              <a:ext uri="{FF2B5EF4-FFF2-40B4-BE49-F238E27FC236}">
                <a16:creationId xmlns:a16="http://schemas.microsoft.com/office/drawing/2014/main" id="{BE90FB07-614F-48AE-AA90-A654C4AD1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</a:p>
        </p:txBody>
      </p:sp>
      <p:sp>
        <p:nvSpPr>
          <p:cNvPr id="515096" name="Rectangle 24">
            <a:extLst>
              <a:ext uri="{FF2B5EF4-FFF2-40B4-BE49-F238E27FC236}">
                <a16:creationId xmlns:a16="http://schemas.microsoft.com/office/drawing/2014/main" id="{46490F44-6C9B-4B9A-ACCC-560641330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515098" name="AutoShape 26">
            <a:extLst>
              <a:ext uri="{FF2B5EF4-FFF2-40B4-BE49-F238E27FC236}">
                <a16:creationId xmlns:a16="http://schemas.microsoft.com/office/drawing/2014/main" id="{5C992925-4209-4478-9CCF-736A1F8F95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5099" name="AutoShape 27">
            <a:extLst>
              <a:ext uri="{FF2B5EF4-FFF2-40B4-BE49-F238E27FC236}">
                <a16:creationId xmlns:a16="http://schemas.microsoft.com/office/drawing/2014/main" id="{D74099F1-3E34-4923-947A-B61E6BBA34D5}"/>
              </a:ext>
            </a:extLst>
          </p:cNvPr>
          <p:cNvCxnSpPr>
            <a:cxnSpLocks noChangeShapeType="1"/>
            <a:stCxn id="515084" idx="7"/>
            <a:endCxn id="515080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DAGs and back edges</a:t>
            </a:r>
            <a:endParaRPr lang="en-C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/>
              <a:t>Can there be a </a:t>
            </a:r>
            <a:r>
              <a:rPr lang="sk-SK" b="1" dirty="0"/>
              <a:t>back</a:t>
            </a:r>
            <a:r>
              <a:rPr lang="sk-SK" dirty="0"/>
              <a:t> edge in a DFS on a DAG?</a:t>
            </a:r>
          </a:p>
          <a:p>
            <a:pPr>
              <a:lnSpc>
                <a:spcPct val="150000"/>
              </a:lnSpc>
            </a:pPr>
            <a:r>
              <a:rPr lang="sk-SK" dirty="0"/>
              <a:t>NO! Back edges close a cycle!</a:t>
            </a:r>
          </a:p>
          <a:p>
            <a:pPr>
              <a:lnSpc>
                <a:spcPct val="150000"/>
              </a:lnSpc>
            </a:pPr>
            <a:r>
              <a:rPr lang="sk-SK" dirty="0"/>
              <a:t>A graph </a:t>
            </a:r>
            <a:r>
              <a:rPr lang="sk-SK" b="1" dirty="0"/>
              <a:t>G</a:t>
            </a:r>
            <a:r>
              <a:rPr lang="sk-SK" dirty="0"/>
              <a:t> is a DAG &lt;=&gt; there is no back edge classified by DFS(</a:t>
            </a:r>
            <a:r>
              <a:rPr lang="sk-SK" b="1" dirty="0"/>
              <a:t>G</a:t>
            </a:r>
            <a:r>
              <a:rPr lang="sk-S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449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>
            <a:extLst>
              <a:ext uri="{FF2B5EF4-FFF2-40B4-BE49-F238E27FC236}">
                <a16:creationId xmlns:a16="http://schemas.microsoft.com/office/drawing/2014/main" id="{CD1315B6-AC5B-49B5-A0C5-C32E91A59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94595" name="Rectangle 3">
            <a:extLst>
              <a:ext uri="{FF2B5EF4-FFF2-40B4-BE49-F238E27FC236}">
                <a16:creationId xmlns:a16="http://schemas.microsoft.com/office/drawing/2014/main" id="{BF36E0C6-8B8F-4475-8CAE-7A74ADDBC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dfs(A)</a:t>
            </a:r>
          </a:p>
        </p:txBody>
      </p:sp>
      <p:sp>
        <p:nvSpPr>
          <p:cNvPr id="494596" name="Oval 4">
            <a:extLst>
              <a:ext uri="{FF2B5EF4-FFF2-40B4-BE49-F238E27FC236}">
                <a16:creationId xmlns:a16="http://schemas.microsoft.com/office/drawing/2014/main" id="{B60098A1-89AF-47CE-9E44-5A2EA91509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494597" name="Oval 5">
            <a:extLst>
              <a:ext uri="{FF2B5EF4-FFF2-40B4-BE49-F238E27FC236}">
                <a16:creationId xmlns:a16="http://schemas.microsoft.com/office/drawing/2014/main" id="{01069A55-4674-4527-B72A-FBF81A8CB0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sp>
        <p:nvSpPr>
          <p:cNvPr id="494598" name="Oval 6">
            <a:extLst>
              <a:ext uri="{FF2B5EF4-FFF2-40B4-BE49-F238E27FC236}">
                <a16:creationId xmlns:a16="http://schemas.microsoft.com/office/drawing/2014/main" id="{5DF93E56-C618-441F-ADA5-0993CC5650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494599" name="AutoShape 7">
            <a:extLst>
              <a:ext uri="{FF2B5EF4-FFF2-40B4-BE49-F238E27FC236}">
                <a16:creationId xmlns:a16="http://schemas.microsoft.com/office/drawing/2014/main" id="{B507EC3C-DC34-493F-9610-67A6D09EF1C3}"/>
              </a:ext>
            </a:extLst>
          </p:cNvPr>
          <p:cNvCxnSpPr>
            <a:cxnSpLocks noChangeShapeType="1"/>
            <a:stCxn id="494596" idx="0"/>
            <a:endCxn id="494597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4600" name="Oval 8">
            <a:extLst>
              <a:ext uri="{FF2B5EF4-FFF2-40B4-BE49-F238E27FC236}">
                <a16:creationId xmlns:a16="http://schemas.microsoft.com/office/drawing/2014/main" id="{ED79CD5C-A2AE-4F55-BB72-87EFD1FD0E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494601" name="AutoShape 9">
            <a:extLst>
              <a:ext uri="{FF2B5EF4-FFF2-40B4-BE49-F238E27FC236}">
                <a16:creationId xmlns:a16="http://schemas.microsoft.com/office/drawing/2014/main" id="{F2406C60-2AC6-46E7-BDF2-DA5073909608}"/>
              </a:ext>
            </a:extLst>
          </p:cNvPr>
          <p:cNvCxnSpPr>
            <a:cxnSpLocks noChangeShapeType="1"/>
            <a:stCxn id="494597" idx="5"/>
            <a:endCxn id="494600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4602" name="Oval 10">
            <a:extLst>
              <a:ext uri="{FF2B5EF4-FFF2-40B4-BE49-F238E27FC236}">
                <a16:creationId xmlns:a16="http://schemas.microsoft.com/office/drawing/2014/main" id="{E39C025C-DB50-41A0-A552-F475493EA0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494603" name="AutoShape 11">
            <a:extLst>
              <a:ext uri="{FF2B5EF4-FFF2-40B4-BE49-F238E27FC236}">
                <a16:creationId xmlns:a16="http://schemas.microsoft.com/office/drawing/2014/main" id="{6F68CD0B-2E0A-4AD6-B628-870C09E06777}"/>
              </a:ext>
            </a:extLst>
          </p:cNvPr>
          <p:cNvCxnSpPr>
            <a:cxnSpLocks noChangeShapeType="1"/>
            <a:stCxn id="494597" idx="6"/>
            <a:endCxn id="494602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4604" name="Oval 12">
            <a:extLst>
              <a:ext uri="{FF2B5EF4-FFF2-40B4-BE49-F238E27FC236}">
                <a16:creationId xmlns:a16="http://schemas.microsoft.com/office/drawing/2014/main" id="{ACA065A9-53BB-49E9-B11D-3689F8549A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494605" name="Oval 13">
            <a:extLst>
              <a:ext uri="{FF2B5EF4-FFF2-40B4-BE49-F238E27FC236}">
                <a16:creationId xmlns:a16="http://schemas.microsoft.com/office/drawing/2014/main" id="{BECA0D27-42DE-45FB-80B9-D8D0EA409E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494606" name="AutoShape 14">
            <a:extLst>
              <a:ext uri="{FF2B5EF4-FFF2-40B4-BE49-F238E27FC236}">
                <a16:creationId xmlns:a16="http://schemas.microsoft.com/office/drawing/2014/main" id="{574F43B8-ECFE-43E2-9198-97DF17A4A7E4}"/>
              </a:ext>
            </a:extLst>
          </p:cNvPr>
          <p:cNvCxnSpPr>
            <a:cxnSpLocks noChangeShapeType="1"/>
            <a:stCxn id="494597" idx="4"/>
            <a:endCxn id="494598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4607" name="AutoShape 15">
            <a:extLst>
              <a:ext uri="{FF2B5EF4-FFF2-40B4-BE49-F238E27FC236}">
                <a16:creationId xmlns:a16="http://schemas.microsoft.com/office/drawing/2014/main" id="{017CAB62-B2EA-434B-AC2C-BDA7EDF1928A}"/>
              </a:ext>
            </a:extLst>
          </p:cNvPr>
          <p:cNvCxnSpPr>
            <a:cxnSpLocks noChangeShapeType="1"/>
            <a:stCxn id="494605" idx="2"/>
            <a:endCxn id="494604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4608" name="AutoShape 16">
            <a:extLst>
              <a:ext uri="{FF2B5EF4-FFF2-40B4-BE49-F238E27FC236}">
                <a16:creationId xmlns:a16="http://schemas.microsoft.com/office/drawing/2014/main" id="{845C2A9C-1FD3-4E40-A7D5-1144161A0B59}"/>
              </a:ext>
            </a:extLst>
          </p:cNvPr>
          <p:cNvCxnSpPr>
            <a:cxnSpLocks noChangeShapeType="1"/>
            <a:stCxn id="494605" idx="3"/>
            <a:endCxn id="494596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4609" name="AutoShape 17">
            <a:extLst>
              <a:ext uri="{FF2B5EF4-FFF2-40B4-BE49-F238E27FC236}">
                <a16:creationId xmlns:a16="http://schemas.microsoft.com/office/drawing/2014/main" id="{8EB05E8F-0451-49A2-87D3-426E791A17DE}"/>
              </a:ext>
            </a:extLst>
          </p:cNvPr>
          <p:cNvCxnSpPr>
            <a:cxnSpLocks noChangeShapeType="1"/>
            <a:stCxn id="494596" idx="7"/>
            <a:endCxn id="494604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4610" name="AutoShape 18">
            <a:extLst>
              <a:ext uri="{FF2B5EF4-FFF2-40B4-BE49-F238E27FC236}">
                <a16:creationId xmlns:a16="http://schemas.microsoft.com/office/drawing/2014/main" id="{7DED4897-8BC9-4EDE-A4E7-9F2396EE07D0}"/>
              </a:ext>
            </a:extLst>
          </p:cNvPr>
          <p:cNvCxnSpPr>
            <a:cxnSpLocks noChangeShapeType="1"/>
            <a:stCxn id="494605" idx="7"/>
            <a:endCxn id="494602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4611" name="AutoShape 19">
            <a:extLst>
              <a:ext uri="{FF2B5EF4-FFF2-40B4-BE49-F238E27FC236}">
                <a16:creationId xmlns:a16="http://schemas.microsoft.com/office/drawing/2014/main" id="{C3C56B91-59D5-4E75-8604-7FC9ACDE8FFF}"/>
              </a:ext>
            </a:extLst>
          </p:cNvPr>
          <p:cNvCxnSpPr>
            <a:cxnSpLocks noChangeShapeType="1"/>
            <a:stCxn id="494604" idx="7"/>
            <a:endCxn id="494600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4612" name="Oval 20">
            <a:extLst>
              <a:ext uri="{FF2B5EF4-FFF2-40B4-BE49-F238E27FC236}">
                <a16:creationId xmlns:a16="http://schemas.microsoft.com/office/drawing/2014/main" id="{C6AAE904-F2ED-48AE-A84C-77DAD30CA4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94613" name="AutoShape 21">
            <a:extLst>
              <a:ext uri="{FF2B5EF4-FFF2-40B4-BE49-F238E27FC236}">
                <a16:creationId xmlns:a16="http://schemas.microsoft.com/office/drawing/2014/main" id="{FB293593-258E-42BF-ADDB-787720E5CF87}"/>
              </a:ext>
            </a:extLst>
          </p:cNvPr>
          <p:cNvCxnSpPr>
            <a:cxnSpLocks noChangeShapeType="1"/>
            <a:stCxn id="494612" idx="2"/>
            <a:endCxn id="494596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4614" name="Rectangle 22">
            <a:extLst>
              <a:ext uri="{FF2B5EF4-FFF2-40B4-BE49-F238E27FC236}">
                <a16:creationId xmlns:a16="http://schemas.microsoft.com/office/drawing/2014/main" id="{C2576A69-F9C1-4A78-B7A6-8EDC6C31A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</a:p>
        </p:txBody>
      </p:sp>
      <p:sp>
        <p:nvSpPr>
          <p:cNvPr id="494615" name="Rectangle 23">
            <a:extLst>
              <a:ext uri="{FF2B5EF4-FFF2-40B4-BE49-F238E27FC236}">
                <a16:creationId xmlns:a16="http://schemas.microsoft.com/office/drawing/2014/main" id="{30CE2328-0804-40BF-B3BA-A4D52D387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</a:p>
        </p:txBody>
      </p:sp>
      <p:sp>
        <p:nvSpPr>
          <p:cNvPr id="494616" name="Rectangle 24">
            <a:extLst>
              <a:ext uri="{FF2B5EF4-FFF2-40B4-BE49-F238E27FC236}">
                <a16:creationId xmlns:a16="http://schemas.microsoft.com/office/drawing/2014/main" id="{24D79000-099E-48D6-8C1F-D130B5134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494618" name="Rectangle 26">
            <a:extLst>
              <a:ext uri="{FF2B5EF4-FFF2-40B4-BE49-F238E27FC236}">
                <a16:creationId xmlns:a16="http://schemas.microsoft.com/office/drawing/2014/main" id="{5880B828-6C9D-4C60-8A73-C5324F60B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494619" name="AutoShape 27">
            <a:extLst>
              <a:ext uri="{FF2B5EF4-FFF2-40B4-BE49-F238E27FC236}">
                <a16:creationId xmlns:a16="http://schemas.microsoft.com/office/drawing/2014/main" id="{971F3612-ACE7-4A8C-AFFF-7A1E83F336D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4620" name="AutoShape 28">
            <a:extLst>
              <a:ext uri="{FF2B5EF4-FFF2-40B4-BE49-F238E27FC236}">
                <a16:creationId xmlns:a16="http://schemas.microsoft.com/office/drawing/2014/main" id="{24987DC4-86A1-4B5D-A2CF-D3F7EEC91C22}"/>
              </a:ext>
            </a:extLst>
          </p:cNvPr>
          <p:cNvCxnSpPr>
            <a:cxnSpLocks noChangeShapeType="1"/>
            <a:stCxn id="494605" idx="0"/>
            <a:endCxn id="494600" idx="4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9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>
            <a:extLst>
              <a:ext uri="{FF2B5EF4-FFF2-40B4-BE49-F238E27FC236}">
                <a16:creationId xmlns:a16="http://schemas.microsoft.com/office/drawing/2014/main" id="{CC07BAFE-8D5E-4875-B07D-72FBA0419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96643" name="Rectangle 3">
            <a:extLst>
              <a:ext uri="{FF2B5EF4-FFF2-40B4-BE49-F238E27FC236}">
                <a16:creationId xmlns:a16="http://schemas.microsoft.com/office/drawing/2014/main" id="{C54A5181-BE70-40AD-910D-51A940C10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dfs(A)</a:t>
            </a:r>
          </a:p>
        </p:txBody>
      </p:sp>
      <p:sp>
        <p:nvSpPr>
          <p:cNvPr id="496644" name="Oval 4">
            <a:extLst>
              <a:ext uri="{FF2B5EF4-FFF2-40B4-BE49-F238E27FC236}">
                <a16:creationId xmlns:a16="http://schemas.microsoft.com/office/drawing/2014/main" id="{48B218EA-D37C-4275-9D7C-0146B947BC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496645" name="Oval 5">
            <a:extLst>
              <a:ext uri="{FF2B5EF4-FFF2-40B4-BE49-F238E27FC236}">
                <a16:creationId xmlns:a16="http://schemas.microsoft.com/office/drawing/2014/main" id="{D355A8DF-0B41-4BD5-A26B-775FE09929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sp>
        <p:nvSpPr>
          <p:cNvPr id="496646" name="Oval 6">
            <a:extLst>
              <a:ext uri="{FF2B5EF4-FFF2-40B4-BE49-F238E27FC236}">
                <a16:creationId xmlns:a16="http://schemas.microsoft.com/office/drawing/2014/main" id="{D75B54B7-E2B8-48C9-ADDA-741F712934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496647" name="AutoShape 7">
            <a:extLst>
              <a:ext uri="{FF2B5EF4-FFF2-40B4-BE49-F238E27FC236}">
                <a16:creationId xmlns:a16="http://schemas.microsoft.com/office/drawing/2014/main" id="{8569BB9B-A2CD-4144-B6F6-4C43BE2A5383}"/>
              </a:ext>
            </a:extLst>
          </p:cNvPr>
          <p:cNvCxnSpPr>
            <a:cxnSpLocks noChangeShapeType="1"/>
            <a:stCxn id="496644" idx="0"/>
            <a:endCxn id="496645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6648" name="Oval 8">
            <a:extLst>
              <a:ext uri="{FF2B5EF4-FFF2-40B4-BE49-F238E27FC236}">
                <a16:creationId xmlns:a16="http://schemas.microsoft.com/office/drawing/2014/main" id="{A16E38ED-F1D2-46E4-B5F6-5924D94740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496649" name="AutoShape 9">
            <a:extLst>
              <a:ext uri="{FF2B5EF4-FFF2-40B4-BE49-F238E27FC236}">
                <a16:creationId xmlns:a16="http://schemas.microsoft.com/office/drawing/2014/main" id="{10B6A885-957C-4684-A9C1-D2CD31EE7E5A}"/>
              </a:ext>
            </a:extLst>
          </p:cNvPr>
          <p:cNvCxnSpPr>
            <a:cxnSpLocks noChangeShapeType="1"/>
            <a:stCxn id="496645" idx="5"/>
            <a:endCxn id="496648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6650" name="Oval 10">
            <a:extLst>
              <a:ext uri="{FF2B5EF4-FFF2-40B4-BE49-F238E27FC236}">
                <a16:creationId xmlns:a16="http://schemas.microsoft.com/office/drawing/2014/main" id="{09B963A0-994C-49DB-A351-FA7C893E68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496651" name="AutoShape 11">
            <a:extLst>
              <a:ext uri="{FF2B5EF4-FFF2-40B4-BE49-F238E27FC236}">
                <a16:creationId xmlns:a16="http://schemas.microsoft.com/office/drawing/2014/main" id="{8008DECD-A4BC-4FE5-8341-8C5DD310FEAD}"/>
              </a:ext>
            </a:extLst>
          </p:cNvPr>
          <p:cNvCxnSpPr>
            <a:cxnSpLocks noChangeShapeType="1"/>
            <a:stCxn id="496645" idx="6"/>
            <a:endCxn id="496650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6652" name="Oval 12">
            <a:extLst>
              <a:ext uri="{FF2B5EF4-FFF2-40B4-BE49-F238E27FC236}">
                <a16:creationId xmlns:a16="http://schemas.microsoft.com/office/drawing/2014/main" id="{E0A26E8C-ED03-4BF7-9485-8C871A79A6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496653" name="Oval 13">
            <a:extLst>
              <a:ext uri="{FF2B5EF4-FFF2-40B4-BE49-F238E27FC236}">
                <a16:creationId xmlns:a16="http://schemas.microsoft.com/office/drawing/2014/main" id="{FCDE702D-AE80-4F42-8072-B4ACFF27C4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496654" name="AutoShape 14">
            <a:extLst>
              <a:ext uri="{FF2B5EF4-FFF2-40B4-BE49-F238E27FC236}">
                <a16:creationId xmlns:a16="http://schemas.microsoft.com/office/drawing/2014/main" id="{24FCDE19-4584-4B4D-889C-F379B7CD02F6}"/>
              </a:ext>
            </a:extLst>
          </p:cNvPr>
          <p:cNvCxnSpPr>
            <a:cxnSpLocks noChangeShapeType="1"/>
            <a:stCxn id="496645" idx="4"/>
            <a:endCxn id="496646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6655" name="AutoShape 15">
            <a:extLst>
              <a:ext uri="{FF2B5EF4-FFF2-40B4-BE49-F238E27FC236}">
                <a16:creationId xmlns:a16="http://schemas.microsoft.com/office/drawing/2014/main" id="{8456CE1C-9FB1-4E92-8DCB-D670AEE0E436}"/>
              </a:ext>
            </a:extLst>
          </p:cNvPr>
          <p:cNvCxnSpPr>
            <a:cxnSpLocks noChangeShapeType="1"/>
            <a:stCxn id="496653" idx="2"/>
            <a:endCxn id="496652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6656" name="AutoShape 16">
            <a:extLst>
              <a:ext uri="{FF2B5EF4-FFF2-40B4-BE49-F238E27FC236}">
                <a16:creationId xmlns:a16="http://schemas.microsoft.com/office/drawing/2014/main" id="{239B8814-F61B-467D-99AE-7F3D74AE3195}"/>
              </a:ext>
            </a:extLst>
          </p:cNvPr>
          <p:cNvCxnSpPr>
            <a:cxnSpLocks noChangeShapeType="1"/>
            <a:stCxn id="496653" idx="3"/>
            <a:endCxn id="496644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6657" name="AutoShape 17">
            <a:extLst>
              <a:ext uri="{FF2B5EF4-FFF2-40B4-BE49-F238E27FC236}">
                <a16:creationId xmlns:a16="http://schemas.microsoft.com/office/drawing/2014/main" id="{6DE4EE4D-0FC6-4840-88E8-F713B67E7461}"/>
              </a:ext>
            </a:extLst>
          </p:cNvPr>
          <p:cNvCxnSpPr>
            <a:cxnSpLocks noChangeShapeType="1"/>
            <a:stCxn id="496644" idx="7"/>
            <a:endCxn id="496652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6658" name="AutoShape 18">
            <a:extLst>
              <a:ext uri="{FF2B5EF4-FFF2-40B4-BE49-F238E27FC236}">
                <a16:creationId xmlns:a16="http://schemas.microsoft.com/office/drawing/2014/main" id="{39750996-4598-4C8B-85E8-08E566A7597E}"/>
              </a:ext>
            </a:extLst>
          </p:cNvPr>
          <p:cNvCxnSpPr>
            <a:cxnSpLocks noChangeShapeType="1"/>
            <a:stCxn id="496653" idx="7"/>
            <a:endCxn id="496650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6659" name="AutoShape 19">
            <a:extLst>
              <a:ext uri="{FF2B5EF4-FFF2-40B4-BE49-F238E27FC236}">
                <a16:creationId xmlns:a16="http://schemas.microsoft.com/office/drawing/2014/main" id="{A3145897-5FAD-4EEF-B2EF-F4AF618105BA}"/>
              </a:ext>
            </a:extLst>
          </p:cNvPr>
          <p:cNvCxnSpPr>
            <a:cxnSpLocks noChangeShapeType="1"/>
            <a:stCxn id="496652" idx="7"/>
            <a:endCxn id="496648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6660" name="Oval 20">
            <a:extLst>
              <a:ext uri="{FF2B5EF4-FFF2-40B4-BE49-F238E27FC236}">
                <a16:creationId xmlns:a16="http://schemas.microsoft.com/office/drawing/2014/main" id="{AC98A7FF-CE1B-42AB-A7AE-783D41A74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96661" name="AutoShape 21">
            <a:extLst>
              <a:ext uri="{FF2B5EF4-FFF2-40B4-BE49-F238E27FC236}">
                <a16:creationId xmlns:a16="http://schemas.microsoft.com/office/drawing/2014/main" id="{058B8348-D720-480A-BDB4-6BB1578C3BDB}"/>
              </a:ext>
            </a:extLst>
          </p:cNvPr>
          <p:cNvCxnSpPr>
            <a:cxnSpLocks noChangeShapeType="1"/>
            <a:stCxn id="496660" idx="2"/>
            <a:endCxn id="496644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6662" name="Rectangle 22">
            <a:extLst>
              <a:ext uri="{FF2B5EF4-FFF2-40B4-BE49-F238E27FC236}">
                <a16:creationId xmlns:a16="http://schemas.microsoft.com/office/drawing/2014/main" id="{79C4498F-5D80-4F16-98CB-9112DCE53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</a:p>
        </p:txBody>
      </p:sp>
      <p:sp>
        <p:nvSpPr>
          <p:cNvPr id="496663" name="Rectangle 23">
            <a:extLst>
              <a:ext uri="{FF2B5EF4-FFF2-40B4-BE49-F238E27FC236}">
                <a16:creationId xmlns:a16="http://schemas.microsoft.com/office/drawing/2014/main" id="{BD2AA362-D23E-4E60-87EB-8ECB27EBF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</a:p>
        </p:txBody>
      </p:sp>
      <p:sp>
        <p:nvSpPr>
          <p:cNvPr id="496665" name="Rectangle 25">
            <a:extLst>
              <a:ext uri="{FF2B5EF4-FFF2-40B4-BE49-F238E27FC236}">
                <a16:creationId xmlns:a16="http://schemas.microsoft.com/office/drawing/2014/main" id="{A3416E75-4405-4450-999A-373417CD7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496666" name="AutoShape 26">
            <a:extLst>
              <a:ext uri="{FF2B5EF4-FFF2-40B4-BE49-F238E27FC236}">
                <a16:creationId xmlns:a16="http://schemas.microsoft.com/office/drawing/2014/main" id="{8CD3C883-8139-4BDE-87D3-CE480CDAB8D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6667" name="Rectangle 27">
            <a:extLst>
              <a:ext uri="{FF2B5EF4-FFF2-40B4-BE49-F238E27FC236}">
                <a16:creationId xmlns:a16="http://schemas.microsoft.com/office/drawing/2014/main" id="{674F9FE2-1C0B-4E7B-BE2F-EEBD6079E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>
            <a:extLst>
              <a:ext uri="{FF2B5EF4-FFF2-40B4-BE49-F238E27FC236}">
                <a16:creationId xmlns:a16="http://schemas.microsoft.com/office/drawing/2014/main" id="{5D5DA433-1DCF-4950-BC74-C988DD936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498692" name="Oval 4">
            <a:extLst>
              <a:ext uri="{FF2B5EF4-FFF2-40B4-BE49-F238E27FC236}">
                <a16:creationId xmlns:a16="http://schemas.microsoft.com/office/drawing/2014/main" id="{D47A7F99-3BD5-46E9-B993-49B8C71355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498693" name="Oval 5">
            <a:extLst>
              <a:ext uri="{FF2B5EF4-FFF2-40B4-BE49-F238E27FC236}">
                <a16:creationId xmlns:a16="http://schemas.microsoft.com/office/drawing/2014/main" id="{6A1BC441-7B54-454F-B2BC-74B82DBDEF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sp>
        <p:nvSpPr>
          <p:cNvPr id="498694" name="Oval 6">
            <a:extLst>
              <a:ext uri="{FF2B5EF4-FFF2-40B4-BE49-F238E27FC236}">
                <a16:creationId xmlns:a16="http://schemas.microsoft.com/office/drawing/2014/main" id="{55E9420F-848B-49F7-8F9D-4BCB8DBE32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498695" name="AutoShape 7">
            <a:extLst>
              <a:ext uri="{FF2B5EF4-FFF2-40B4-BE49-F238E27FC236}">
                <a16:creationId xmlns:a16="http://schemas.microsoft.com/office/drawing/2014/main" id="{8A681A66-59FB-4561-B92E-16D3E789B997}"/>
              </a:ext>
            </a:extLst>
          </p:cNvPr>
          <p:cNvCxnSpPr>
            <a:cxnSpLocks noChangeShapeType="1"/>
            <a:stCxn id="498692" idx="0"/>
            <a:endCxn id="498693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8696" name="Oval 8">
            <a:extLst>
              <a:ext uri="{FF2B5EF4-FFF2-40B4-BE49-F238E27FC236}">
                <a16:creationId xmlns:a16="http://schemas.microsoft.com/office/drawing/2014/main" id="{A0195A41-2F83-4190-8078-23F449F88A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498697" name="AutoShape 9">
            <a:extLst>
              <a:ext uri="{FF2B5EF4-FFF2-40B4-BE49-F238E27FC236}">
                <a16:creationId xmlns:a16="http://schemas.microsoft.com/office/drawing/2014/main" id="{6DD05403-2ECA-4C84-8B31-D42443496D93}"/>
              </a:ext>
            </a:extLst>
          </p:cNvPr>
          <p:cNvCxnSpPr>
            <a:cxnSpLocks noChangeShapeType="1"/>
            <a:stCxn id="498693" idx="5"/>
            <a:endCxn id="498696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8698" name="Oval 10">
            <a:extLst>
              <a:ext uri="{FF2B5EF4-FFF2-40B4-BE49-F238E27FC236}">
                <a16:creationId xmlns:a16="http://schemas.microsoft.com/office/drawing/2014/main" id="{4578FDCE-480F-4001-9974-511D5020B6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498699" name="AutoShape 11">
            <a:extLst>
              <a:ext uri="{FF2B5EF4-FFF2-40B4-BE49-F238E27FC236}">
                <a16:creationId xmlns:a16="http://schemas.microsoft.com/office/drawing/2014/main" id="{28C337BC-51E2-4D6F-855D-35A3655A95AC}"/>
              </a:ext>
            </a:extLst>
          </p:cNvPr>
          <p:cNvCxnSpPr>
            <a:cxnSpLocks noChangeShapeType="1"/>
            <a:stCxn id="498693" idx="6"/>
            <a:endCxn id="498698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8700" name="Oval 12">
            <a:extLst>
              <a:ext uri="{FF2B5EF4-FFF2-40B4-BE49-F238E27FC236}">
                <a16:creationId xmlns:a16="http://schemas.microsoft.com/office/drawing/2014/main" id="{354117FF-61A5-4014-A441-CA3E6A5C0D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498701" name="Oval 13">
            <a:extLst>
              <a:ext uri="{FF2B5EF4-FFF2-40B4-BE49-F238E27FC236}">
                <a16:creationId xmlns:a16="http://schemas.microsoft.com/office/drawing/2014/main" id="{CECF4994-1491-4729-A976-37C7577453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498702" name="AutoShape 14">
            <a:extLst>
              <a:ext uri="{FF2B5EF4-FFF2-40B4-BE49-F238E27FC236}">
                <a16:creationId xmlns:a16="http://schemas.microsoft.com/office/drawing/2014/main" id="{34DE2BC7-35D9-4494-8C69-0E2976B67F6D}"/>
              </a:ext>
            </a:extLst>
          </p:cNvPr>
          <p:cNvCxnSpPr>
            <a:cxnSpLocks noChangeShapeType="1"/>
            <a:stCxn id="498693" idx="4"/>
            <a:endCxn id="498694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03" name="AutoShape 15">
            <a:extLst>
              <a:ext uri="{FF2B5EF4-FFF2-40B4-BE49-F238E27FC236}">
                <a16:creationId xmlns:a16="http://schemas.microsoft.com/office/drawing/2014/main" id="{7CF4963B-9189-4017-AD26-ADD190B1A759}"/>
              </a:ext>
            </a:extLst>
          </p:cNvPr>
          <p:cNvCxnSpPr>
            <a:cxnSpLocks noChangeShapeType="1"/>
            <a:stCxn id="498701" idx="2"/>
            <a:endCxn id="498700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04" name="AutoShape 16">
            <a:extLst>
              <a:ext uri="{FF2B5EF4-FFF2-40B4-BE49-F238E27FC236}">
                <a16:creationId xmlns:a16="http://schemas.microsoft.com/office/drawing/2014/main" id="{665AA901-BBAA-42F6-8537-5CA1FC7D1C16}"/>
              </a:ext>
            </a:extLst>
          </p:cNvPr>
          <p:cNvCxnSpPr>
            <a:cxnSpLocks noChangeShapeType="1"/>
            <a:stCxn id="498701" idx="3"/>
            <a:endCxn id="498692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05" name="AutoShape 17">
            <a:extLst>
              <a:ext uri="{FF2B5EF4-FFF2-40B4-BE49-F238E27FC236}">
                <a16:creationId xmlns:a16="http://schemas.microsoft.com/office/drawing/2014/main" id="{89824B06-28D1-4C1D-83B1-E24708E45C7C}"/>
              </a:ext>
            </a:extLst>
          </p:cNvPr>
          <p:cNvCxnSpPr>
            <a:cxnSpLocks noChangeShapeType="1"/>
            <a:stCxn id="498692" idx="7"/>
            <a:endCxn id="498700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06" name="AutoShape 18">
            <a:extLst>
              <a:ext uri="{FF2B5EF4-FFF2-40B4-BE49-F238E27FC236}">
                <a16:creationId xmlns:a16="http://schemas.microsoft.com/office/drawing/2014/main" id="{636E6A25-89A4-43B6-8288-1DCD7E1F13D4}"/>
              </a:ext>
            </a:extLst>
          </p:cNvPr>
          <p:cNvCxnSpPr>
            <a:cxnSpLocks noChangeShapeType="1"/>
            <a:stCxn id="498701" idx="7"/>
            <a:endCxn id="498698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8707" name="AutoShape 19">
            <a:extLst>
              <a:ext uri="{FF2B5EF4-FFF2-40B4-BE49-F238E27FC236}">
                <a16:creationId xmlns:a16="http://schemas.microsoft.com/office/drawing/2014/main" id="{9EB5D8D8-2646-4797-92D8-E6F3A8E6DC19}"/>
              </a:ext>
            </a:extLst>
          </p:cNvPr>
          <p:cNvCxnSpPr>
            <a:cxnSpLocks noChangeShapeType="1"/>
            <a:stCxn id="498700" idx="7"/>
            <a:endCxn id="498696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8708" name="Oval 20">
            <a:extLst>
              <a:ext uri="{FF2B5EF4-FFF2-40B4-BE49-F238E27FC236}">
                <a16:creationId xmlns:a16="http://schemas.microsoft.com/office/drawing/2014/main" id="{D7860250-4B9E-4FCA-A1F7-714F970AE0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498709" name="AutoShape 21">
            <a:extLst>
              <a:ext uri="{FF2B5EF4-FFF2-40B4-BE49-F238E27FC236}">
                <a16:creationId xmlns:a16="http://schemas.microsoft.com/office/drawing/2014/main" id="{F309F39D-6D3E-4F7A-82B1-B00E43C67D39}"/>
              </a:ext>
            </a:extLst>
          </p:cNvPr>
          <p:cNvCxnSpPr>
            <a:cxnSpLocks noChangeShapeType="1"/>
            <a:stCxn id="498708" idx="2"/>
            <a:endCxn id="498692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8710" name="Rectangle 22">
            <a:extLst>
              <a:ext uri="{FF2B5EF4-FFF2-40B4-BE49-F238E27FC236}">
                <a16:creationId xmlns:a16="http://schemas.microsoft.com/office/drawing/2014/main" id="{6200A745-E2B2-4AD4-AE58-B209B095A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</a:p>
        </p:txBody>
      </p:sp>
      <p:sp>
        <p:nvSpPr>
          <p:cNvPr id="498711" name="Rectangle 23">
            <a:extLst>
              <a:ext uri="{FF2B5EF4-FFF2-40B4-BE49-F238E27FC236}">
                <a16:creationId xmlns:a16="http://schemas.microsoft.com/office/drawing/2014/main" id="{6D4AF311-0CEA-4C7F-8201-52B0A0547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</a:p>
        </p:txBody>
      </p:sp>
      <p:sp>
        <p:nvSpPr>
          <p:cNvPr id="498712" name="Rectangle 24">
            <a:extLst>
              <a:ext uri="{FF2B5EF4-FFF2-40B4-BE49-F238E27FC236}">
                <a16:creationId xmlns:a16="http://schemas.microsoft.com/office/drawing/2014/main" id="{AA62DF3B-59EC-4C7F-B195-FD373E1F7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498713" name="AutoShape 25">
            <a:extLst>
              <a:ext uri="{FF2B5EF4-FFF2-40B4-BE49-F238E27FC236}">
                <a16:creationId xmlns:a16="http://schemas.microsoft.com/office/drawing/2014/main" id="{BC11BADB-F193-455A-9F44-1CE96CA81C3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8714" name="Rectangle 26">
            <a:extLst>
              <a:ext uri="{FF2B5EF4-FFF2-40B4-BE49-F238E27FC236}">
                <a16:creationId xmlns:a16="http://schemas.microsoft.com/office/drawing/2014/main" id="{4AE2336B-95B9-4195-A365-734819AEC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498715" name="Rectangle 27">
            <a:extLst>
              <a:ext uri="{FF2B5EF4-FFF2-40B4-BE49-F238E27FC236}">
                <a16:creationId xmlns:a16="http://schemas.microsoft.com/office/drawing/2014/main" id="{CC08D8E1-C872-4406-9B63-FC58D82B1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>
            <a:extLst>
              <a:ext uri="{FF2B5EF4-FFF2-40B4-BE49-F238E27FC236}">
                <a16:creationId xmlns:a16="http://schemas.microsoft.com/office/drawing/2014/main" id="{F33B3B01-0E9A-41E1-9E7B-D3954D5DB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500739" name="Oval 3">
            <a:extLst>
              <a:ext uri="{FF2B5EF4-FFF2-40B4-BE49-F238E27FC236}">
                <a16:creationId xmlns:a16="http://schemas.microsoft.com/office/drawing/2014/main" id="{BA19F98F-3352-4CC4-B6D8-47EC638C52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500740" name="Oval 4">
            <a:extLst>
              <a:ext uri="{FF2B5EF4-FFF2-40B4-BE49-F238E27FC236}">
                <a16:creationId xmlns:a16="http://schemas.microsoft.com/office/drawing/2014/main" id="{AD0DDCDD-7549-474C-9725-23DC53525E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sp>
        <p:nvSpPr>
          <p:cNvPr id="500741" name="Oval 5">
            <a:extLst>
              <a:ext uri="{FF2B5EF4-FFF2-40B4-BE49-F238E27FC236}">
                <a16:creationId xmlns:a16="http://schemas.microsoft.com/office/drawing/2014/main" id="{4A9761C2-7A92-4B62-B71F-CB679DE10A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500742" name="AutoShape 6">
            <a:extLst>
              <a:ext uri="{FF2B5EF4-FFF2-40B4-BE49-F238E27FC236}">
                <a16:creationId xmlns:a16="http://schemas.microsoft.com/office/drawing/2014/main" id="{561256C1-D3BE-419E-BD93-28D9C30CC03D}"/>
              </a:ext>
            </a:extLst>
          </p:cNvPr>
          <p:cNvCxnSpPr>
            <a:cxnSpLocks noChangeShapeType="1"/>
            <a:stCxn id="500739" idx="0"/>
            <a:endCxn id="500740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0743" name="Oval 7">
            <a:extLst>
              <a:ext uri="{FF2B5EF4-FFF2-40B4-BE49-F238E27FC236}">
                <a16:creationId xmlns:a16="http://schemas.microsoft.com/office/drawing/2014/main" id="{C699C0B4-62B1-4B7F-8483-E773392C45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500744" name="AutoShape 8">
            <a:extLst>
              <a:ext uri="{FF2B5EF4-FFF2-40B4-BE49-F238E27FC236}">
                <a16:creationId xmlns:a16="http://schemas.microsoft.com/office/drawing/2014/main" id="{D4CA7556-FC35-4D9F-8354-615AF8E74C4E}"/>
              </a:ext>
            </a:extLst>
          </p:cNvPr>
          <p:cNvCxnSpPr>
            <a:cxnSpLocks noChangeShapeType="1"/>
            <a:stCxn id="500740" idx="5"/>
            <a:endCxn id="500743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0745" name="Oval 9">
            <a:extLst>
              <a:ext uri="{FF2B5EF4-FFF2-40B4-BE49-F238E27FC236}">
                <a16:creationId xmlns:a16="http://schemas.microsoft.com/office/drawing/2014/main" id="{F42ECE92-240F-4920-BA3B-41A1C1DD53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500746" name="AutoShape 10">
            <a:extLst>
              <a:ext uri="{FF2B5EF4-FFF2-40B4-BE49-F238E27FC236}">
                <a16:creationId xmlns:a16="http://schemas.microsoft.com/office/drawing/2014/main" id="{830DFF57-2571-4B8E-AA8D-8385BCC8BB59}"/>
              </a:ext>
            </a:extLst>
          </p:cNvPr>
          <p:cNvCxnSpPr>
            <a:cxnSpLocks noChangeShapeType="1"/>
            <a:stCxn id="500740" idx="6"/>
            <a:endCxn id="500745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0747" name="Oval 11">
            <a:extLst>
              <a:ext uri="{FF2B5EF4-FFF2-40B4-BE49-F238E27FC236}">
                <a16:creationId xmlns:a16="http://schemas.microsoft.com/office/drawing/2014/main" id="{13872467-CCE9-4949-A7D3-AED7431D8D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500748" name="Oval 12">
            <a:extLst>
              <a:ext uri="{FF2B5EF4-FFF2-40B4-BE49-F238E27FC236}">
                <a16:creationId xmlns:a16="http://schemas.microsoft.com/office/drawing/2014/main" id="{5FE853D0-E6E3-4770-BC62-6E12AFF3DF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500749" name="AutoShape 13">
            <a:extLst>
              <a:ext uri="{FF2B5EF4-FFF2-40B4-BE49-F238E27FC236}">
                <a16:creationId xmlns:a16="http://schemas.microsoft.com/office/drawing/2014/main" id="{59E2DFF1-1860-45CB-8FC0-581843270C35}"/>
              </a:ext>
            </a:extLst>
          </p:cNvPr>
          <p:cNvCxnSpPr>
            <a:cxnSpLocks noChangeShapeType="1"/>
            <a:stCxn id="500740" idx="4"/>
            <a:endCxn id="500741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0750" name="AutoShape 14">
            <a:extLst>
              <a:ext uri="{FF2B5EF4-FFF2-40B4-BE49-F238E27FC236}">
                <a16:creationId xmlns:a16="http://schemas.microsoft.com/office/drawing/2014/main" id="{551A4B3D-5AF1-4081-9E16-7CD4709201E8}"/>
              </a:ext>
            </a:extLst>
          </p:cNvPr>
          <p:cNvCxnSpPr>
            <a:cxnSpLocks noChangeShapeType="1"/>
            <a:stCxn id="500748" idx="2"/>
            <a:endCxn id="500747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0751" name="AutoShape 15">
            <a:extLst>
              <a:ext uri="{FF2B5EF4-FFF2-40B4-BE49-F238E27FC236}">
                <a16:creationId xmlns:a16="http://schemas.microsoft.com/office/drawing/2014/main" id="{A9781D01-31ED-4156-A7BA-A2622D7117B2}"/>
              </a:ext>
            </a:extLst>
          </p:cNvPr>
          <p:cNvCxnSpPr>
            <a:cxnSpLocks noChangeShapeType="1"/>
            <a:stCxn id="500748" idx="3"/>
            <a:endCxn id="500739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0752" name="AutoShape 16">
            <a:extLst>
              <a:ext uri="{FF2B5EF4-FFF2-40B4-BE49-F238E27FC236}">
                <a16:creationId xmlns:a16="http://schemas.microsoft.com/office/drawing/2014/main" id="{D41EA38C-1434-4E70-96F2-00027326E46E}"/>
              </a:ext>
            </a:extLst>
          </p:cNvPr>
          <p:cNvCxnSpPr>
            <a:cxnSpLocks noChangeShapeType="1"/>
            <a:stCxn id="500739" idx="7"/>
            <a:endCxn id="500747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0753" name="AutoShape 17">
            <a:extLst>
              <a:ext uri="{FF2B5EF4-FFF2-40B4-BE49-F238E27FC236}">
                <a16:creationId xmlns:a16="http://schemas.microsoft.com/office/drawing/2014/main" id="{99D548E4-ADBF-4774-BAF6-8AD4F159CE4B}"/>
              </a:ext>
            </a:extLst>
          </p:cNvPr>
          <p:cNvCxnSpPr>
            <a:cxnSpLocks noChangeShapeType="1"/>
            <a:stCxn id="500748" idx="7"/>
            <a:endCxn id="500745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0754" name="AutoShape 18">
            <a:extLst>
              <a:ext uri="{FF2B5EF4-FFF2-40B4-BE49-F238E27FC236}">
                <a16:creationId xmlns:a16="http://schemas.microsoft.com/office/drawing/2014/main" id="{F3429262-D191-4ACB-890D-E92823800028}"/>
              </a:ext>
            </a:extLst>
          </p:cNvPr>
          <p:cNvCxnSpPr>
            <a:cxnSpLocks noChangeShapeType="1"/>
            <a:stCxn id="500747" idx="7"/>
            <a:endCxn id="500743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0755" name="Oval 19">
            <a:extLst>
              <a:ext uri="{FF2B5EF4-FFF2-40B4-BE49-F238E27FC236}">
                <a16:creationId xmlns:a16="http://schemas.microsoft.com/office/drawing/2014/main" id="{8EE45C84-4AF3-4C31-AC65-BA432C5A2D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00756" name="AutoShape 20">
            <a:extLst>
              <a:ext uri="{FF2B5EF4-FFF2-40B4-BE49-F238E27FC236}">
                <a16:creationId xmlns:a16="http://schemas.microsoft.com/office/drawing/2014/main" id="{EF1C88F6-B640-491B-BCA8-7C560C77D7BC}"/>
              </a:ext>
            </a:extLst>
          </p:cNvPr>
          <p:cNvCxnSpPr>
            <a:cxnSpLocks noChangeShapeType="1"/>
            <a:stCxn id="500755" idx="2"/>
            <a:endCxn id="500739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0757" name="Rectangle 21">
            <a:extLst>
              <a:ext uri="{FF2B5EF4-FFF2-40B4-BE49-F238E27FC236}">
                <a16:creationId xmlns:a16="http://schemas.microsoft.com/office/drawing/2014/main" id="{C0962CA4-B5B0-4323-9BCE-C050101A4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</a:p>
        </p:txBody>
      </p:sp>
      <p:sp>
        <p:nvSpPr>
          <p:cNvPr id="500758" name="Rectangle 22">
            <a:extLst>
              <a:ext uri="{FF2B5EF4-FFF2-40B4-BE49-F238E27FC236}">
                <a16:creationId xmlns:a16="http://schemas.microsoft.com/office/drawing/2014/main" id="{5AC7B4A1-5874-44EA-93B7-A85B0F34D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</a:p>
        </p:txBody>
      </p:sp>
      <p:sp>
        <p:nvSpPr>
          <p:cNvPr id="500759" name="Rectangle 23">
            <a:extLst>
              <a:ext uri="{FF2B5EF4-FFF2-40B4-BE49-F238E27FC236}">
                <a16:creationId xmlns:a16="http://schemas.microsoft.com/office/drawing/2014/main" id="{5628A3D1-05A4-4F66-A773-29401C480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500760" name="AutoShape 24">
            <a:extLst>
              <a:ext uri="{FF2B5EF4-FFF2-40B4-BE49-F238E27FC236}">
                <a16:creationId xmlns:a16="http://schemas.microsoft.com/office/drawing/2014/main" id="{A0AED60A-8AC9-4654-98A0-A970F474ECA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0761" name="Rectangle 25">
            <a:extLst>
              <a:ext uri="{FF2B5EF4-FFF2-40B4-BE49-F238E27FC236}">
                <a16:creationId xmlns:a16="http://schemas.microsoft.com/office/drawing/2014/main" id="{1E6E6A64-D9D1-46DF-88C3-3ED3888A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500762" name="Rectangle 26">
            <a:extLst>
              <a:ext uri="{FF2B5EF4-FFF2-40B4-BE49-F238E27FC236}">
                <a16:creationId xmlns:a16="http://schemas.microsoft.com/office/drawing/2014/main" id="{813BA190-69F5-4F67-9E80-CFF771D55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500763" name="Rectangle 27">
            <a:extLst>
              <a:ext uri="{FF2B5EF4-FFF2-40B4-BE49-F238E27FC236}">
                <a16:creationId xmlns:a16="http://schemas.microsoft.com/office/drawing/2014/main" id="{FC6BA760-CEA1-4E67-AD0F-3AB26CDBD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dfs(B)</a:t>
            </a:r>
          </a:p>
        </p:txBody>
      </p:sp>
      <p:cxnSp>
        <p:nvCxnSpPr>
          <p:cNvPr id="500764" name="AutoShape 28">
            <a:extLst>
              <a:ext uri="{FF2B5EF4-FFF2-40B4-BE49-F238E27FC236}">
                <a16:creationId xmlns:a16="http://schemas.microsoft.com/office/drawing/2014/main" id="{11C20EF4-A610-4EC6-AB74-E8071F6982A3}"/>
              </a:ext>
            </a:extLst>
          </p:cNvPr>
          <p:cNvCxnSpPr>
            <a:cxnSpLocks noChangeShapeType="1"/>
            <a:stCxn id="500748" idx="7"/>
            <a:endCxn id="500745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0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>
            <a:extLst>
              <a:ext uri="{FF2B5EF4-FFF2-40B4-BE49-F238E27FC236}">
                <a16:creationId xmlns:a16="http://schemas.microsoft.com/office/drawing/2014/main" id="{C99E68EB-228E-444B-9405-AA15E819CB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502787" name="Oval 3">
            <a:extLst>
              <a:ext uri="{FF2B5EF4-FFF2-40B4-BE49-F238E27FC236}">
                <a16:creationId xmlns:a16="http://schemas.microsoft.com/office/drawing/2014/main" id="{D2CFFE90-6D6B-4D6D-98CF-3F5B14D208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502788" name="Oval 4">
            <a:extLst>
              <a:ext uri="{FF2B5EF4-FFF2-40B4-BE49-F238E27FC236}">
                <a16:creationId xmlns:a16="http://schemas.microsoft.com/office/drawing/2014/main" id="{3F17D4CA-DA99-486B-807A-B6E849CBD3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sp>
        <p:nvSpPr>
          <p:cNvPr id="502789" name="Oval 5">
            <a:extLst>
              <a:ext uri="{FF2B5EF4-FFF2-40B4-BE49-F238E27FC236}">
                <a16:creationId xmlns:a16="http://schemas.microsoft.com/office/drawing/2014/main" id="{11DB423B-33C5-4667-BE2E-31D92F693C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502790" name="AutoShape 6">
            <a:extLst>
              <a:ext uri="{FF2B5EF4-FFF2-40B4-BE49-F238E27FC236}">
                <a16:creationId xmlns:a16="http://schemas.microsoft.com/office/drawing/2014/main" id="{9F6BB02C-89CD-40DB-BC69-69D450708997}"/>
              </a:ext>
            </a:extLst>
          </p:cNvPr>
          <p:cNvCxnSpPr>
            <a:cxnSpLocks noChangeShapeType="1"/>
            <a:stCxn id="502787" idx="0"/>
            <a:endCxn id="502788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791" name="Oval 7">
            <a:extLst>
              <a:ext uri="{FF2B5EF4-FFF2-40B4-BE49-F238E27FC236}">
                <a16:creationId xmlns:a16="http://schemas.microsoft.com/office/drawing/2014/main" id="{0D0168D2-F1D5-4781-AD9A-E3FB23904D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502792" name="AutoShape 8">
            <a:extLst>
              <a:ext uri="{FF2B5EF4-FFF2-40B4-BE49-F238E27FC236}">
                <a16:creationId xmlns:a16="http://schemas.microsoft.com/office/drawing/2014/main" id="{894F03FE-9692-4D72-B6A0-ED57E84EAC54}"/>
              </a:ext>
            </a:extLst>
          </p:cNvPr>
          <p:cNvCxnSpPr>
            <a:cxnSpLocks noChangeShapeType="1"/>
            <a:stCxn id="502788" idx="5"/>
            <a:endCxn id="502791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793" name="Oval 9">
            <a:extLst>
              <a:ext uri="{FF2B5EF4-FFF2-40B4-BE49-F238E27FC236}">
                <a16:creationId xmlns:a16="http://schemas.microsoft.com/office/drawing/2014/main" id="{292DF392-8573-4060-8249-1DB5EADD4C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502794" name="AutoShape 10">
            <a:extLst>
              <a:ext uri="{FF2B5EF4-FFF2-40B4-BE49-F238E27FC236}">
                <a16:creationId xmlns:a16="http://schemas.microsoft.com/office/drawing/2014/main" id="{BE4690DD-ABC9-48B0-9E04-EBA90263FFE8}"/>
              </a:ext>
            </a:extLst>
          </p:cNvPr>
          <p:cNvCxnSpPr>
            <a:cxnSpLocks noChangeShapeType="1"/>
            <a:stCxn id="502788" idx="6"/>
            <a:endCxn id="502793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795" name="Oval 11">
            <a:extLst>
              <a:ext uri="{FF2B5EF4-FFF2-40B4-BE49-F238E27FC236}">
                <a16:creationId xmlns:a16="http://schemas.microsoft.com/office/drawing/2014/main" id="{47E762E6-1EA3-4EEB-9B45-4BF63AF72E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502796" name="Oval 12">
            <a:extLst>
              <a:ext uri="{FF2B5EF4-FFF2-40B4-BE49-F238E27FC236}">
                <a16:creationId xmlns:a16="http://schemas.microsoft.com/office/drawing/2014/main" id="{A4C7850B-2A86-43F8-93E7-1235974233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502797" name="AutoShape 13">
            <a:extLst>
              <a:ext uri="{FF2B5EF4-FFF2-40B4-BE49-F238E27FC236}">
                <a16:creationId xmlns:a16="http://schemas.microsoft.com/office/drawing/2014/main" id="{745C567E-7647-4ED0-97E8-751EE3241086}"/>
              </a:ext>
            </a:extLst>
          </p:cNvPr>
          <p:cNvCxnSpPr>
            <a:cxnSpLocks noChangeShapeType="1"/>
            <a:stCxn id="502788" idx="4"/>
            <a:endCxn id="502789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798" name="AutoShape 14">
            <a:extLst>
              <a:ext uri="{FF2B5EF4-FFF2-40B4-BE49-F238E27FC236}">
                <a16:creationId xmlns:a16="http://schemas.microsoft.com/office/drawing/2014/main" id="{61949308-B445-43E6-B62A-6A52C77693EB}"/>
              </a:ext>
            </a:extLst>
          </p:cNvPr>
          <p:cNvCxnSpPr>
            <a:cxnSpLocks noChangeShapeType="1"/>
            <a:stCxn id="502796" idx="2"/>
            <a:endCxn id="502795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799" name="AutoShape 15">
            <a:extLst>
              <a:ext uri="{FF2B5EF4-FFF2-40B4-BE49-F238E27FC236}">
                <a16:creationId xmlns:a16="http://schemas.microsoft.com/office/drawing/2014/main" id="{66DA9AC1-C0C2-480E-B639-F169814920E5}"/>
              </a:ext>
            </a:extLst>
          </p:cNvPr>
          <p:cNvCxnSpPr>
            <a:cxnSpLocks noChangeShapeType="1"/>
            <a:stCxn id="502796" idx="3"/>
            <a:endCxn id="502787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800" name="AutoShape 16">
            <a:extLst>
              <a:ext uri="{FF2B5EF4-FFF2-40B4-BE49-F238E27FC236}">
                <a16:creationId xmlns:a16="http://schemas.microsoft.com/office/drawing/2014/main" id="{CB2D746D-8F0D-495A-905B-5E283FFD9380}"/>
              </a:ext>
            </a:extLst>
          </p:cNvPr>
          <p:cNvCxnSpPr>
            <a:cxnSpLocks noChangeShapeType="1"/>
            <a:stCxn id="502787" idx="7"/>
            <a:endCxn id="502795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801" name="AutoShape 17">
            <a:extLst>
              <a:ext uri="{FF2B5EF4-FFF2-40B4-BE49-F238E27FC236}">
                <a16:creationId xmlns:a16="http://schemas.microsoft.com/office/drawing/2014/main" id="{9FF3E97C-3CB2-4679-B452-01489227A500}"/>
              </a:ext>
            </a:extLst>
          </p:cNvPr>
          <p:cNvCxnSpPr>
            <a:cxnSpLocks noChangeShapeType="1"/>
            <a:stCxn id="502796" idx="7"/>
            <a:endCxn id="502793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802" name="AutoShape 18">
            <a:extLst>
              <a:ext uri="{FF2B5EF4-FFF2-40B4-BE49-F238E27FC236}">
                <a16:creationId xmlns:a16="http://schemas.microsoft.com/office/drawing/2014/main" id="{5B49A143-8363-4A46-AA16-62D2A5A1EC57}"/>
              </a:ext>
            </a:extLst>
          </p:cNvPr>
          <p:cNvCxnSpPr>
            <a:cxnSpLocks noChangeShapeType="1"/>
            <a:stCxn id="502795" idx="7"/>
            <a:endCxn id="502791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803" name="Oval 19">
            <a:extLst>
              <a:ext uri="{FF2B5EF4-FFF2-40B4-BE49-F238E27FC236}">
                <a16:creationId xmlns:a16="http://schemas.microsoft.com/office/drawing/2014/main" id="{0A59F18F-C902-4410-A0B4-D5FA5B2D04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02804" name="AutoShape 20">
            <a:extLst>
              <a:ext uri="{FF2B5EF4-FFF2-40B4-BE49-F238E27FC236}">
                <a16:creationId xmlns:a16="http://schemas.microsoft.com/office/drawing/2014/main" id="{8F115F46-C427-4DAC-84DD-5870EC64E6BC}"/>
              </a:ext>
            </a:extLst>
          </p:cNvPr>
          <p:cNvCxnSpPr>
            <a:cxnSpLocks noChangeShapeType="1"/>
            <a:stCxn id="502803" idx="2"/>
            <a:endCxn id="502787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805" name="Rectangle 21">
            <a:extLst>
              <a:ext uri="{FF2B5EF4-FFF2-40B4-BE49-F238E27FC236}">
                <a16:creationId xmlns:a16="http://schemas.microsoft.com/office/drawing/2014/main" id="{A695E1C3-43DF-4624-A4CB-0679CD35D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</a:p>
        </p:txBody>
      </p:sp>
      <p:sp>
        <p:nvSpPr>
          <p:cNvPr id="502806" name="Rectangle 22">
            <a:extLst>
              <a:ext uri="{FF2B5EF4-FFF2-40B4-BE49-F238E27FC236}">
                <a16:creationId xmlns:a16="http://schemas.microsoft.com/office/drawing/2014/main" id="{1A0E1459-059A-4133-86A7-D3349AEBF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</a:p>
        </p:txBody>
      </p:sp>
      <p:sp>
        <p:nvSpPr>
          <p:cNvPr id="502807" name="Rectangle 23">
            <a:extLst>
              <a:ext uri="{FF2B5EF4-FFF2-40B4-BE49-F238E27FC236}">
                <a16:creationId xmlns:a16="http://schemas.microsoft.com/office/drawing/2014/main" id="{DE43C118-F930-4321-A118-981FBDF44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502808" name="AutoShape 24">
            <a:extLst>
              <a:ext uri="{FF2B5EF4-FFF2-40B4-BE49-F238E27FC236}">
                <a16:creationId xmlns:a16="http://schemas.microsoft.com/office/drawing/2014/main" id="{81306B8B-7246-420E-88CF-43E6EA3B392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809" name="Rectangle 25">
            <a:extLst>
              <a:ext uri="{FF2B5EF4-FFF2-40B4-BE49-F238E27FC236}">
                <a16:creationId xmlns:a16="http://schemas.microsoft.com/office/drawing/2014/main" id="{9B5CE429-6A51-41D1-8016-2BA53E3F8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502810" name="Rectangle 26">
            <a:extLst>
              <a:ext uri="{FF2B5EF4-FFF2-40B4-BE49-F238E27FC236}">
                <a16:creationId xmlns:a16="http://schemas.microsoft.com/office/drawing/2014/main" id="{AC819BC5-D7AA-4587-9C6C-3326357BA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502811" name="Rectangle 27">
            <a:extLst>
              <a:ext uri="{FF2B5EF4-FFF2-40B4-BE49-F238E27FC236}">
                <a16:creationId xmlns:a16="http://schemas.microsoft.com/office/drawing/2014/main" id="{45F3F114-3AB3-44BF-93B6-273F3B08F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dfs(B)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>
            <a:extLst>
              <a:ext uri="{FF2B5EF4-FFF2-40B4-BE49-F238E27FC236}">
                <a16:creationId xmlns:a16="http://schemas.microsoft.com/office/drawing/2014/main" id="{4403CB25-1251-4CD9-9EFA-70C302ACE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504835" name="Oval 3">
            <a:extLst>
              <a:ext uri="{FF2B5EF4-FFF2-40B4-BE49-F238E27FC236}">
                <a16:creationId xmlns:a16="http://schemas.microsoft.com/office/drawing/2014/main" id="{6985F63E-2B0A-4C9A-9F67-E7FF0D7D90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504836" name="Oval 4">
            <a:extLst>
              <a:ext uri="{FF2B5EF4-FFF2-40B4-BE49-F238E27FC236}">
                <a16:creationId xmlns:a16="http://schemas.microsoft.com/office/drawing/2014/main" id="{FE21EBAD-0F5B-4D4B-B1DC-2E53D12924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sp>
        <p:nvSpPr>
          <p:cNvPr id="504837" name="Oval 5">
            <a:extLst>
              <a:ext uri="{FF2B5EF4-FFF2-40B4-BE49-F238E27FC236}">
                <a16:creationId xmlns:a16="http://schemas.microsoft.com/office/drawing/2014/main" id="{C60A7D84-82B6-42B6-BE54-34F3884C91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504838" name="AutoShape 6">
            <a:extLst>
              <a:ext uri="{FF2B5EF4-FFF2-40B4-BE49-F238E27FC236}">
                <a16:creationId xmlns:a16="http://schemas.microsoft.com/office/drawing/2014/main" id="{1F165843-C915-4325-A318-02A9DE0C700A}"/>
              </a:ext>
            </a:extLst>
          </p:cNvPr>
          <p:cNvCxnSpPr>
            <a:cxnSpLocks noChangeShapeType="1"/>
            <a:stCxn id="504835" idx="0"/>
            <a:endCxn id="504836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4839" name="Oval 7">
            <a:extLst>
              <a:ext uri="{FF2B5EF4-FFF2-40B4-BE49-F238E27FC236}">
                <a16:creationId xmlns:a16="http://schemas.microsoft.com/office/drawing/2014/main" id="{C6845926-AA6D-4B14-83A5-B4522E107F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504840" name="AutoShape 8">
            <a:extLst>
              <a:ext uri="{FF2B5EF4-FFF2-40B4-BE49-F238E27FC236}">
                <a16:creationId xmlns:a16="http://schemas.microsoft.com/office/drawing/2014/main" id="{084F8DF4-E179-41BF-A9DC-A96A615325CF}"/>
              </a:ext>
            </a:extLst>
          </p:cNvPr>
          <p:cNvCxnSpPr>
            <a:cxnSpLocks noChangeShapeType="1"/>
            <a:stCxn id="504836" idx="5"/>
            <a:endCxn id="504839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4841" name="Oval 9">
            <a:extLst>
              <a:ext uri="{FF2B5EF4-FFF2-40B4-BE49-F238E27FC236}">
                <a16:creationId xmlns:a16="http://schemas.microsoft.com/office/drawing/2014/main" id="{37EBB78F-62AE-473B-B681-7D9A0AD845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504842" name="AutoShape 10">
            <a:extLst>
              <a:ext uri="{FF2B5EF4-FFF2-40B4-BE49-F238E27FC236}">
                <a16:creationId xmlns:a16="http://schemas.microsoft.com/office/drawing/2014/main" id="{164CB3A4-6776-4D85-9380-4382660608B7}"/>
              </a:ext>
            </a:extLst>
          </p:cNvPr>
          <p:cNvCxnSpPr>
            <a:cxnSpLocks noChangeShapeType="1"/>
            <a:stCxn id="504836" idx="6"/>
            <a:endCxn id="504841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4843" name="Oval 11">
            <a:extLst>
              <a:ext uri="{FF2B5EF4-FFF2-40B4-BE49-F238E27FC236}">
                <a16:creationId xmlns:a16="http://schemas.microsoft.com/office/drawing/2014/main" id="{48A7253C-40B6-483C-A17D-E5B976C9C3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504844" name="Oval 12">
            <a:extLst>
              <a:ext uri="{FF2B5EF4-FFF2-40B4-BE49-F238E27FC236}">
                <a16:creationId xmlns:a16="http://schemas.microsoft.com/office/drawing/2014/main" id="{8DA67B82-73A4-4CB7-8362-FF87CE94A4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504845" name="AutoShape 13">
            <a:extLst>
              <a:ext uri="{FF2B5EF4-FFF2-40B4-BE49-F238E27FC236}">
                <a16:creationId xmlns:a16="http://schemas.microsoft.com/office/drawing/2014/main" id="{5A977257-F8F1-42D2-A84A-BC26EB4D3AD6}"/>
              </a:ext>
            </a:extLst>
          </p:cNvPr>
          <p:cNvCxnSpPr>
            <a:cxnSpLocks noChangeShapeType="1"/>
            <a:stCxn id="504836" idx="4"/>
            <a:endCxn id="504837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4846" name="AutoShape 14">
            <a:extLst>
              <a:ext uri="{FF2B5EF4-FFF2-40B4-BE49-F238E27FC236}">
                <a16:creationId xmlns:a16="http://schemas.microsoft.com/office/drawing/2014/main" id="{92394236-2C76-4EF8-ACE1-BA4FB12AA040}"/>
              </a:ext>
            </a:extLst>
          </p:cNvPr>
          <p:cNvCxnSpPr>
            <a:cxnSpLocks noChangeShapeType="1"/>
            <a:stCxn id="504844" idx="2"/>
            <a:endCxn id="504843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4847" name="AutoShape 15">
            <a:extLst>
              <a:ext uri="{FF2B5EF4-FFF2-40B4-BE49-F238E27FC236}">
                <a16:creationId xmlns:a16="http://schemas.microsoft.com/office/drawing/2014/main" id="{B88891ED-932F-4564-82C4-4B2873FB0580}"/>
              </a:ext>
            </a:extLst>
          </p:cNvPr>
          <p:cNvCxnSpPr>
            <a:cxnSpLocks noChangeShapeType="1"/>
            <a:stCxn id="504844" idx="3"/>
            <a:endCxn id="504835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4848" name="AutoShape 16">
            <a:extLst>
              <a:ext uri="{FF2B5EF4-FFF2-40B4-BE49-F238E27FC236}">
                <a16:creationId xmlns:a16="http://schemas.microsoft.com/office/drawing/2014/main" id="{930393F6-07E7-422D-96DE-D7E526382E51}"/>
              </a:ext>
            </a:extLst>
          </p:cNvPr>
          <p:cNvCxnSpPr>
            <a:cxnSpLocks noChangeShapeType="1"/>
            <a:stCxn id="504835" idx="7"/>
            <a:endCxn id="504843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4849" name="AutoShape 17">
            <a:extLst>
              <a:ext uri="{FF2B5EF4-FFF2-40B4-BE49-F238E27FC236}">
                <a16:creationId xmlns:a16="http://schemas.microsoft.com/office/drawing/2014/main" id="{FB998684-7369-42DE-B5F1-968AE2CE1C18}"/>
              </a:ext>
            </a:extLst>
          </p:cNvPr>
          <p:cNvCxnSpPr>
            <a:cxnSpLocks noChangeShapeType="1"/>
            <a:stCxn id="504844" idx="7"/>
            <a:endCxn id="504841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4850" name="AutoShape 18">
            <a:extLst>
              <a:ext uri="{FF2B5EF4-FFF2-40B4-BE49-F238E27FC236}">
                <a16:creationId xmlns:a16="http://schemas.microsoft.com/office/drawing/2014/main" id="{A2820190-516E-42EF-A6A7-1D683B915C4C}"/>
              </a:ext>
            </a:extLst>
          </p:cNvPr>
          <p:cNvCxnSpPr>
            <a:cxnSpLocks noChangeShapeType="1"/>
            <a:stCxn id="504843" idx="7"/>
            <a:endCxn id="504839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4851" name="Oval 19">
            <a:extLst>
              <a:ext uri="{FF2B5EF4-FFF2-40B4-BE49-F238E27FC236}">
                <a16:creationId xmlns:a16="http://schemas.microsoft.com/office/drawing/2014/main" id="{A1122B07-71A6-43F0-BAB3-0C57C05D27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04852" name="AutoShape 20">
            <a:extLst>
              <a:ext uri="{FF2B5EF4-FFF2-40B4-BE49-F238E27FC236}">
                <a16:creationId xmlns:a16="http://schemas.microsoft.com/office/drawing/2014/main" id="{1E3C02EB-5125-4BA2-B9EA-CEADB532BD85}"/>
              </a:ext>
            </a:extLst>
          </p:cNvPr>
          <p:cNvCxnSpPr>
            <a:cxnSpLocks noChangeShapeType="1"/>
            <a:stCxn id="504851" idx="2"/>
            <a:endCxn id="504835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4853" name="Rectangle 21">
            <a:extLst>
              <a:ext uri="{FF2B5EF4-FFF2-40B4-BE49-F238E27FC236}">
                <a16:creationId xmlns:a16="http://schemas.microsoft.com/office/drawing/2014/main" id="{EC807805-3F40-4CFB-AA52-6DB1F3848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</a:p>
        </p:txBody>
      </p:sp>
      <p:sp>
        <p:nvSpPr>
          <p:cNvPr id="504854" name="Rectangle 22">
            <a:extLst>
              <a:ext uri="{FF2B5EF4-FFF2-40B4-BE49-F238E27FC236}">
                <a16:creationId xmlns:a16="http://schemas.microsoft.com/office/drawing/2014/main" id="{28B9E2BC-3800-4D55-AE2E-FC0F514F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</a:p>
        </p:txBody>
      </p:sp>
      <p:sp>
        <p:nvSpPr>
          <p:cNvPr id="504855" name="Rectangle 23">
            <a:extLst>
              <a:ext uri="{FF2B5EF4-FFF2-40B4-BE49-F238E27FC236}">
                <a16:creationId xmlns:a16="http://schemas.microsoft.com/office/drawing/2014/main" id="{A14D700F-212E-4B2E-9790-1BAF37C9A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504856" name="AutoShape 24">
            <a:extLst>
              <a:ext uri="{FF2B5EF4-FFF2-40B4-BE49-F238E27FC236}">
                <a16:creationId xmlns:a16="http://schemas.microsoft.com/office/drawing/2014/main" id="{761AC617-986A-4866-A7C2-FC865357E8C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4857" name="Rectangle 25">
            <a:extLst>
              <a:ext uri="{FF2B5EF4-FFF2-40B4-BE49-F238E27FC236}">
                <a16:creationId xmlns:a16="http://schemas.microsoft.com/office/drawing/2014/main" id="{2A823387-765D-47B7-B59C-72FB4E37C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504858" name="Rectangle 26">
            <a:extLst>
              <a:ext uri="{FF2B5EF4-FFF2-40B4-BE49-F238E27FC236}">
                <a16:creationId xmlns:a16="http://schemas.microsoft.com/office/drawing/2014/main" id="{D047800E-5191-4E07-984A-CCFD3EF33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504859" name="Rectangle 27">
            <a:extLst>
              <a:ext uri="{FF2B5EF4-FFF2-40B4-BE49-F238E27FC236}">
                <a16:creationId xmlns:a16="http://schemas.microsoft.com/office/drawing/2014/main" id="{394EA660-7F58-4347-A10E-1ED994AFD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504861" name="Rectangle 29">
            <a:extLst>
              <a:ext uri="{FF2B5EF4-FFF2-40B4-BE49-F238E27FC236}">
                <a16:creationId xmlns:a16="http://schemas.microsoft.com/office/drawing/2014/main" id="{B3C86238-E337-4980-9E4E-3752AD72A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>
            <a:extLst>
              <a:ext uri="{FF2B5EF4-FFF2-40B4-BE49-F238E27FC236}">
                <a16:creationId xmlns:a16="http://schemas.microsoft.com/office/drawing/2014/main" id="{B94A3B1F-A9E9-4E17-A1B9-87E7C1055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506883" name="Oval 3">
            <a:extLst>
              <a:ext uri="{FF2B5EF4-FFF2-40B4-BE49-F238E27FC236}">
                <a16:creationId xmlns:a16="http://schemas.microsoft.com/office/drawing/2014/main" id="{76336F65-3917-4A83-99CB-44D1C09D21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506884" name="Oval 4">
            <a:extLst>
              <a:ext uri="{FF2B5EF4-FFF2-40B4-BE49-F238E27FC236}">
                <a16:creationId xmlns:a16="http://schemas.microsoft.com/office/drawing/2014/main" id="{3DE9300B-F20B-4516-B600-6A29CB7DE5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sp>
        <p:nvSpPr>
          <p:cNvPr id="506885" name="Oval 5">
            <a:extLst>
              <a:ext uri="{FF2B5EF4-FFF2-40B4-BE49-F238E27FC236}">
                <a16:creationId xmlns:a16="http://schemas.microsoft.com/office/drawing/2014/main" id="{77387A8C-BA1F-4619-B534-39AD6B989B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506886" name="AutoShape 6">
            <a:extLst>
              <a:ext uri="{FF2B5EF4-FFF2-40B4-BE49-F238E27FC236}">
                <a16:creationId xmlns:a16="http://schemas.microsoft.com/office/drawing/2014/main" id="{4A1DA179-FCA8-4FA9-AECC-37B9173A1E1F}"/>
              </a:ext>
            </a:extLst>
          </p:cNvPr>
          <p:cNvCxnSpPr>
            <a:cxnSpLocks noChangeShapeType="1"/>
            <a:stCxn id="506883" idx="0"/>
            <a:endCxn id="506884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6887" name="Oval 7">
            <a:extLst>
              <a:ext uri="{FF2B5EF4-FFF2-40B4-BE49-F238E27FC236}">
                <a16:creationId xmlns:a16="http://schemas.microsoft.com/office/drawing/2014/main" id="{2F63D309-E851-45A5-85F3-37B22870A2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506888" name="AutoShape 8">
            <a:extLst>
              <a:ext uri="{FF2B5EF4-FFF2-40B4-BE49-F238E27FC236}">
                <a16:creationId xmlns:a16="http://schemas.microsoft.com/office/drawing/2014/main" id="{2D6F25E7-1119-441C-8ADA-81F8A8A7CFE0}"/>
              </a:ext>
            </a:extLst>
          </p:cNvPr>
          <p:cNvCxnSpPr>
            <a:cxnSpLocks noChangeShapeType="1"/>
            <a:stCxn id="506884" idx="5"/>
            <a:endCxn id="506887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6889" name="Oval 9">
            <a:extLst>
              <a:ext uri="{FF2B5EF4-FFF2-40B4-BE49-F238E27FC236}">
                <a16:creationId xmlns:a16="http://schemas.microsoft.com/office/drawing/2014/main" id="{C5E10FBE-8CD5-4C8B-9572-30BAD49AB1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506890" name="AutoShape 10">
            <a:extLst>
              <a:ext uri="{FF2B5EF4-FFF2-40B4-BE49-F238E27FC236}">
                <a16:creationId xmlns:a16="http://schemas.microsoft.com/office/drawing/2014/main" id="{02792EC3-3F72-49FB-9035-56F8A2B275AF}"/>
              </a:ext>
            </a:extLst>
          </p:cNvPr>
          <p:cNvCxnSpPr>
            <a:cxnSpLocks noChangeShapeType="1"/>
            <a:stCxn id="506884" idx="6"/>
            <a:endCxn id="506889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6891" name="Oval 11">
            <a:extLst>
              <a:ext uri="{FF2B5EF4-FFF2-40B4-BE49-F238E27FC236}">
                <a16:creationId xmlns:a16="http://schemas.microsoft.com/office/drawing/2014/main" id="{19D81DD0-2B8C-4C35-8888-C1C10E97CB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506892" name="Oval 12">
            <a:extLst>
              <a:ext uri="{FF2B5EF4-FFF2-40B4-BE49-F238E27FC236}">
                <a16:creationId xmlns:a16="http://schemas.microsoft.com/office/drawing/2014/main" id="{4E9A2E0D-9CC8-4470-A4B5-EE26191330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506893" name="AutoShape 13">
            <a:extLst>
              <a:ext uri="{FF2B5EF4-FFF2-40B4-BE49-F238E27FC236}">
                <a16:creationId xmlns:a16="http://schemas.microsoft.com/office/drawing/2014/main" id="{60BC2373-1C6E-44DB-A82E-36AAE2AF9923}"/>
              </a:ext>
            </a:extLst>
          </p:cNvPr>
          <p:cNvCxnSpPr>
            <a:cxnSpLocks noChangeShapeType="1"/>
            <a:stCxn id="506884" idx="4"/>
            <a:endCxn id="506885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6894" name="AutoShape 14">
            <a:extLst>
              <a:ext uri="{FF2B5EF4-FFF2-40B4-BE49-F238E27FC236}">
                <a16:creationId xmlns:a16="http://schemas.microsoft.com/office/drawing/2014/main" id="{9994244F-0031-4FAA-9A69-2F00EE392F03}"/>
              </a:ext>
            </a:extLst>
          </p:cNvPr>
          <p:cNvCxnSpPr>
            <a:cxnSpLocks noChangeShapeType="1"/>
            <a:stCxn id="506892" idx="2"/>
            <a:endCxn id="506891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6895" name="AutoShape 15">
            <a:extLst>
              <a:ext uri="{FF2B5EF4-FFF2-40B4-BE49-F238E27FC236}">
                <a16:creationId xmlns:a16="http://schemas.microsoft.com/office/drawing/2014/main" id="{343C16BA-A572-4628-B48B-0F78E6670450}"/>
              </a:ext>
            </a:extLst>
          </p:cNvPr>
          <p:cNvCxnSpPr>
            <a:cxnSpLocks noChangeShapeType="1"/>
            <a:stCxn id="506892" idx="3"/>
            <a:endCxn id="506883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6896" name="AutoShape 16">
            <a:extLst>
              <a:ext uri="{FF2B5EF4-FFF2-40B4-BE49-F238E27FC236}">
                <a16:creationId xmlns:a16="http://schemas.microsoft.com/office/drawing/2014/main" id="{C1AB5F68-7D8B-417A-9E89-D1F7B03876B3}"/>
              </a:ext>
            </a:extLst>
          </p:cNvPr>
          <p:cNvCxnSpPr>
            <a:cxnSpLocks noChangeShapeType="1"/>
            <a:stCxn id="506883" idx="7"/>
            <a:endCxn id="506891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6897" name="AutoShape 17">
            <a:extLst>
              <a:ext uri="{FF2B5EF4-FFF2-40B4-BE49-F238E27FC236}">
                <a16:creationId xmlns:a16="http://schemas.microsoft.com/office/drawing/2014/main" id="{B665C695-B6DA-43C8-BA34-19E1702FBB27}"/>
              </a:ext>
            </a:extLst>
          </p:cNvPr>
          <p:cNvCxnSpPr>
            <a:cxnSpLocks noChangeShapeType="1"/>
            <a:stCxn id="506892" idx="7"/>
            <a:endCxn id="506889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6898" name="AutoShape 18">
            <a:extLst>
              <a:ext uri="{FF2B5EF4-FFF2-40B4-BE49-F238E27FC236}">
                <a16:creationId xmlns:a16="http://schemas.microsoft.com/office/drawing/2014/main" id="{471F5197-6A52-448E-89BC-ED2D33B33AFA}"/>
              </a:ext>
            </a:extLst>
          </p:cNvPr>
          <p:cNvCxnSpPr>
            <a:cxnSpLocks noChangeShapeType="1"/>
            <a:stCxn id="506891" idx="7"/>
            <a:endCxn id="506887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6899" name="Oval 19">
            <a:extLst>
              <a:ext uri="{FF2B5EF4-FFF2-40B4-BE49-F238E27FC236}">
                <a16:creationId xmlns:a16="http://schemas.microsoft.com/office/drawing/2014/main" id="{2BF8530E-5EE3-4028-A87F-20293210EA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06900" name="AutoShape 20">
            <a:extLst>
              <a:ext uri="{FF2B5EF4-FFF2-40B4-BE49-F238E27FC236}">
                <a16:creationId xmlns:a16="http://schemas.microsoft.com/office/drawing/2014/main" id="{9023E2BC-87EA-4491-BED0-D888A4BF0B08}"/>
              </a:ext>
            </a:extLst>
          </p:cNvPr>
          <p:cNvCxnSpPr>
            <a:cxnSpLocks noChangeShapeType="1"/>
            <a:stCxn id="506899" idx="2"/>
            <a:endCxn id="506883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6901" name="Rectangle 21">
            <a:extLst>
              <a:ext uri="{FF2B5EF4-FFF2-40B4-BE49-F238E27FC236}">
                <a16:creationId xmlns:a16="http://schemas.microsoft.com/office/drawing/2014/main" id="{F7E00729-4578-446C-9DA4-CBC8D4A13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</a:p>
        </p:txBody>
      </p:sp>
      <p:sp>
        <p:nvSpPr>
          <p:cNvPr id="506902" name="Rectangle 22">
            <a:extLst>
              <a:ext uri="{FF2B5EF4-FFF2-40B4-BE49-F238E27FC236}">
                <a16:creationId xmlns:a16="http://schemas.microsoft.com/office/drawing/2014/main" id="{93AE55C2-3FB2-4BE7-B409-C5D281127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</a:p>
        </p:txBody>
      </p:sp>
      <p:sp>
        <p:nvSpPr>
          <p:cNvPr id="506903" name="Rectangle 23">
            <a:extLst>
              <a:ext uri="{FF2B5EF4-FFF2-40B4-BE49-F238E27FC236}">
                <a16:creationId xmlns:a16="http://schemas.microsoft.com/office/drawing/2014/main" id="{FDF73748-312B-4773-85C7-ABC1F4442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506904" name="AutoShape 24">
            <a:extLst>
              <a:ext uri="{FF2B5EF4-FFF2-40B4-BE49-F238E27FC236}">
                <a16:creationId xmlns:a16="http://schemas.microsoft.com/office/drawing/2014/main" id="{C1B2FD0E-9212-412B-BBB9-31E898F8259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6905" name="Rectangle 25">
            <a:extLst>
              <a:ext uri="{FF2B5EF4-FFF2-40B4-BE49-F238E27FC236}">
                <a16:creationId xmlns:a16="http://schemas.microsoft.com/office/drawing/2014/main" id="{4A38B378-2165-43F5-863A-4DA11AFA9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506906" name="Rectangle 26">
            <a:extLst>
              <a:ext uri="{FF2B5EF4-FFF2-40B4-BE49-F238E27FC236}">
                <a16:creationId xmlns:a16="http://schemas.microsoft.com/office/drawing/2014/main" id="{F39662EB-60FA-432E-B8B4-6C29063A8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506907" name="Rectangle 27">
            <a:extLst>
              <a:ext uri="{FF2B5EF4-FFF2-40B4-BE49-F238E27FC236}">
                <a16:creationId xmlns:a16="http://schemas.microsoft.com/office/drawing/2014/main" id="{098300CE-98AD-4B67-ADAC-6F9E6F028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506909" name="Rectangle 29">
            <a:extLst>
              <a:ext uri="{FF2B5EF4-FFF2-40B4-BE49-F238E27FC236}">
                <a16:creationId xmlns:a16="http://schemas.microsoft.com/office/drawing/2014/main" id="{E432A725-EC68-4981-94B2-1BD67EC54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dfs(C)</a:t>
            </a:r>
          </a:p>
        </p:txBody>
      </p:sp>
      <p:cxnSp>
        <p:nvCxnSpPr>
          <p:cNvPr id="506910" name="AutoShape 30">
            <a:extLst>
              <a:ext uri="{FF2B5EF4-FFF2-40B4-BE49-F238E27FC236}">
                <a16:creationId xmlns:a16="http://schemas.microsoft.com/office/drawing/2014/main" id="{764E9C43-7B2D-4CD8-8CDE-9E9526082AA4}"/>
              </a:ext>
            </a:extLst>
          </p:cNvPr>
          <p:cNvCxnSpPr>
            <a:cxnSpLocks noChangeShapeType="1"/>
            <a:stCxn id="506887" idx="1"/>
            <a:endCxn id="506884" idx="5"/>
          </p:cNvCxnSpPr>
          <p:nvPr/>
        </p:nvCxnSpPr>
        <p:spPr bwMode="auto">
          <a:xfrm flipH="1" flipV="1">
            <a:off x="1631950" y="1325563"/>
            <a:ext cx="2057400" cy="133508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6914" name="Rectangle 34">
            <a:extLst>
              <a:ext uri="{FF2B5EF4-FFF2-40B4-BE49-F238E27FC236}">
                <a16:creationId xmlns:a16="http://schemas.microsoft.com/office/drawing/2014/main" id="{5C76D077-AC75-423D-AF81-D92A5CC2A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>
            <a:extLst>
              <a:ext uri="{FF2B5EF4-FFF2-40B4-BE49-F238E27FC236}">
                <a16:creationId xmlns:a16="http://schemas.microsoft.com/office/drawing/2014/main" id="{091931FB-8086-494E-AEC3-0CDD949FF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517123" name="Oval 3">
            <a:extLst>
              <a:ext uri="{FF2B5EF4-FFF2-40B4-BE49-F238E27FC236}">
                <a16:creationId xmlns:a16="http://schemas.microsoft.com/office/drawing/2014/main" id="{81EB092E-F805-4415-BA79-21E0A345E2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517124" name="Oval 4">
            <a:extLst>
              <a:ext uri="{FF2B5EF4-FFF2-40B4-BE49-F238E27FC236}">
                <a16:creationId xmlns:a16="http://schemas.microsoft.com/office/drawing/2014/main" id="{FB8429C9-DAA1-41E2-8473-8B09AED2FC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sp>
        <p:nvSpPr>
          <p:cNvPr id="517125" name="Oval 5">
            <a:extLst>
              <a:ext uri="{FF2B5EF4-FFF2-40B4-BE49-F238E27FC236}">
                <a16:creationId xmlns:a16="http://schemas.microsoft.com/office/drawing/2014/main" id="{7585BBB7-27B1-49AF-B9D4-3C299AEB69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517126" name="AutoShape 6">
            <a:extLst>
              <a:ext uri="{FF2B5EF4-FFF2-40B4-BE49-F238E27FC236}">
                <a16:creationId xmlns:a16="http://schemas.microsoft.com/office/drawing/2014/main" id="{4AB4EEA7-649D-4FF5-A09C-769DA565BCE3}"/>
              </a:ext>
            </a:extLst>
          </p:cNvPr>
          <p:cNvCxnSpPr>
            <a:cxnSpLocks noChangeShapeType="1"/>
            <a:stCxn id="517123" idx="0"/>
            <a:endCxn id="517124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7127" name="Oval 7">
            <a:extLst>
              <a:ext uri="{FF2B5EF4-FFF2-40B4-BE49-F238E27FC236}">
                <a16:creationId xmlns:a16="http://schemas.microsoft.com/office/drawing/2014/main" id="{8C352631-7197-4270-BE2F-D774DBEFBB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517128" name="AutoShape 8">
            <a:extLst>
              <a:ext uri="{FF2B5EF4-FFF2-40B4-BE49-F238E27FC236}">
                <a16:creationId xmlns:a16="http://schemas.microsoft.com/office/drawing/2014/main" id="{EFED7B31-E052-4C9C-8B1B-BFBBA385DBAB}"/>
              </a:ext>
            </a:extLst>
          </p:cNvPr>
          <p:cNvCxnSpPr>
            <a:cxnSpLocks noChangeShapeType="1"/>
            <a:stCxn id="517124" idx="5"/>
            <a:endCxn id="517127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7129" name="Oval 9">
            <a:extLst>
              <a:ext uri="{FF2B5EF4-FFF2-40B4-BE49-F238E27FC236}">
                <a16:creationId xmlns:a16="http://schemas.microsoft.com/office/drawing/2014/main" id="{E4C13CD9-27ED-4767-8681-C3CAF143F4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517130" name="AutoShape 10">
            <a:extLst>
              <a:ext uri="{FF2B5EF4-FFF2-40B4-BE49-F238E27FC236}">
                <a16:creationId xmlns:a16="http://schemas.microsoft.com/office/drawing/2014/main" id="{097A175B-1BD6-4062-949E-3C416C0F6D9F}"/>
              </a:ext>
            </a:extLst>
          </p:cNvPr>
          <p:cNvCxnSpPr>
            <a:cxnSpLocks noChangeShapeType="1"/>
            <a:stCxn id="517124" idx="6"/>
            <a:endCxn id="517129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7131" name="Oval 11">
            <a:extLst>
              <a:ext uri="{FF2B5EF4-FFF2-40B4-BE49-F238E27FC236}">
                <a16:creationId xmlns:a16="http://schemas.microsoft.com/office/drawing/2014/main" id="{1592E24B-E382-47E5-829E-E2442FD5FF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517132" name="Oval 12">
            <a:extLst>
              <a:ext uri="{FF2B5EF4-FFF2-40B4-BE49-F238E27FC236}">
                <a16:creationId xmlns:a16="http://schemas.microsoft.com/office/drawing/2014/main" id="{6D645B18-66D2-4509-ACF2-778EB5544A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517133" name="AutoShape 13">
            <a:extLst>
              <a:ext uri="{FF2B5EF4-FFF2-40B4-BE49-F238E27FC236}">
                <a16:creationId xmlns:a16="http://schemas.microsoft.com/office/drawing/2014/main" id="{1F394D9E-747E-4F6C-843F-6B72BDACDEB1}"/>
              </a:ext>
            </a:extLst>
          </p:cNvPr>
          <p:cNvCxnSpPr>
            <a:cxnSpLocks noChangeShapeType="1"/>
            <a:stCxn id="517124" idx="4"/>
            <a:endCxn id="517125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7134" name="AutoShape 14">
            <a:extLst>
              <a:ext uri="{FF2B5EF4-FFF2-40B4-BE49-F238E27FC236}">
                <a16:creationId xmlns:a16="http://schemas.microsoft.com/office/drawing/2014/main" id="{9124C4E0-4F8B-41E5-AF22-E4BCD971706D}"/>
              </a:ext>
            </a:extLst>
          </p:cNvPr>
          <p:cNvCxnSpPr>
            <a:cxnSpLocks noChangeShapeType="1"/>
            <a:stCxn id="517132" idx="2"/>
            <a:endCxn id="517131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7135" name="AutoShape 15">
            <a:extLst>
              <a:ext uri="{FF2B5EF4-FFF2-40B4-BE49-F238E27FC236}">
                <a16:creationId xmlns:a16="http://schemas.microsoft.com/office/drawing/2014/main" id="{0E8E0298-5DB2-4653-9675-2B7DA7C99DB0}"/>
              </a:ext>
            </a:extLst>
          </p:cNvPr>
          <p:cNvCxnSpPr>
            <a:cxnSpLocks noChangeShapeType="1"/>
            <a:stCxn id="517132" idx="3"/>
            <a:endCxn id="517123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7136" name="AutoShape 16">
            <a:extLst>
              <a:ext uri="{FF2B5EF4-FFF2-40B4-BE49-F238E27FC236}">
                <a16:creationId xmlns:a16="http://schemas.microsoft.com/office/drawing/2014/main" id="{68E80CF8-0D21-4310-B43F-CB85BD4F6C5E}"/>
              </a:ext>
            </a:extLst>
          </p:cNvPr>
          <p:cNvCxnSpPr>
            <a:cxnSpLocks noChangeShapeType="1"/>
            <a:stCxn id="517123" idx="7"/>
            <a:endCxn id="517131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7137" name="AutoShape 17">
            <a:extLst>
              <a:ext uri="{FF2B5EF4-FFF2-40B4-BE49-F238E27FC236}">
                <a16:creationId xmlns:a16="http://schemas.microsoft.com/office/drawing/2014/main" id="{04A16C61-AAFD-4878-BE5C-0361860883C6}"/>
              </a:ext>
            </a:extLst>
          </p:cNvPr>
          <p:cNvCxnSpPr>
            <a:cxnSpLocks noChangeShapeType="1"/>
            <a:stCxn id="517132" idx="7"/>
            <a:endCxn id="517129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7138" name="AutoShape 18">
            <a:extLst>
              <a:ext uri="{FF2B5EF4-FFF2-40B4-BE49-F238E27FC236}">
                <a16:creationId xmlns:a16="http://schemas.microsoft.com/office/drawing/2014/main" id="{2D5221F3-18CC-48C0-A820-C2A1F85AABBA}"/>
              </a:ext>
            </a:extLst>
          </p:cNvPr>
          <p:cNvCxnSpPr>
            <a:cxnSpLocks noChangeShapeType="1"/>
            <a:stCxn id="517131" idx="7"/>
            <a:endCxn id="517127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7139" name="Oval 19">
            <a:extLst>
              <a:ext uri="{FF2B5EF4-FFF2-40B4-BE49-F238E27FC236}">
                <a16:creationId xmlns:a16="http://schemas.microsoft.com/office/drawing/2014/main" id="{C07A71E6-710E-4DA3-BC8D-6323825E44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17140" name="AutoShape 20">
            <a:extLst>
              <a:ext uri="{FF2B5EF4-FFF2-40B4-BE49-F238E27FC236}">
                <a16:creationId xmlns:a16="http://schemas.microsoft.com/office/drawing/2014/main" id="{6A467757-6E56-492F-B616-D8CAA26EF496}"/>
              </a:ext>
            </a:extLst>
          </p:cNvPr>
          <p:cNvCxnSpPr>
            <a:cxnSpLocks noChangeShapeType="1"/>
            <a:stCxn id="517139" idx="2"/>
            <a:endCxn id="517123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7141" name="Rectangle 21">
            <a:extLst>
              <a:ext uri="{FF2B5EF4-FFF2-40B4-BE49-F238E27FC236}">
                <a16:creationId xmlns:a16="http://schemas.microsoft.com/office/drawing/2014/main" id="{0AC86A3F-2927-4A6D-AC1E-BD677BCD4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</a:p>
        </p:txBody>
      </p:sp>
      <p:sp>
        <p:nvSpPr>
          <p:cNvPr id="517142" name="Rectangle 22">
            <a:extLst>
              <a:ext uri="{FF2B5EF4-FFF2-40B4-BE49-F238E27FC236}">
                <a16:creationId xmlns:a16="http://schemas.microsoft.com/office/drawing/2014/main" id="{1E4A5B97-D685-4E42-9792-C86904324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</a:p>
        </p:txBody>
      </p:sp>
      <p:sp>
        <p:nvSpPr>
          <p:cNvPr id="517143" name="Rectangle 23">
            <a:extLst>
              <a:ext uri="{FF2B5EF4-FFF2-40B4-BE49-F238E27FC236}">
                <a16:creationId xmlns:a16="http://schemas.microsoft.com/office/drawing/2014/main" id="{270F6CE9-CC68-418F-9D8C-6D056E5ED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517144" name="AutoShape 24">
            <a:extLst>
              <a:ext uri="{FF2B5EF4-FFF2-40B4-BE49-F238E27FC236}">
                <a16:creationId xmlns:a16="http://schemas.microsoft.com/office/drawing/2014/main" id="{C9E88979-9848-47A0-A10C-5FE66A5B347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7145" name="Rectangle 25">
            <a:extLst>
              <a:ext uri="{FF2B5EF4-FFF2-40B4-BE49-F238E27FC236}">
                <a16:creationId xmlns:a16="http://schemas.microsoft.com/office/drawing/2014/main" id="{5EDA018C-9DEA-4AED-99E7-6134FBC91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517146" name="Rectangle 26">
            <a:extLst>
              <a:ext uri="{FF2B5EF4-FFF2-40B4-BE49-F238E27FC236}">
                <a16:creationId xmlns:a16="http://schemas.microsoft.com/office/drawing/2014/main" id="{B1625F75-5980-49DB-B305-7BCCCA7F6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517147" name="Rectangle 27">
            <a:extLst>
              <a:ext uri="{FF2B5EF4-FFF2-40B4-BE49-F238E27FC236}">
                <a16:creationId xmlns:a16="http://schemas.microsoft.com/office/drawing/2014/main" id="{B45A9CA6-178E-4511-BB3D-5FC239406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517148" name="Rectangle 28">
            <a:extLst>
              <a:ext uri="{FF2B5EF4-FFF2-40B4-BE49-F238E27FC236}">
                <a16:creationId xmlns:a16="http://schemas.microsoft.com/office/drawing/2014/main" id="{69E14317-9712-46DE-9DEF-6CE61CEB8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dfs(C)</a:t>
            </a:r>
          </a:p>
        </p:txBody>
      </p:sp>
      <p:cxnSp>
        <p:nvCxnSpPr>
          <p:cNvPr id="517150" name="AutoShape 30">
            <a:extLst>
              <a:ext uri="{FF2B5EF4-FFF2-40B4-BE49-F238E27FC236}">
                <a16:creationId xmlns:a16="http://schemas.microsoft.com/office/drawing/2014/main" id="{BB2B7E2F-CA35-47F2-8C9C-A111102B2028}"/>
              </a:ext>
            </a:extLst>
          </p:cNvPr>
          <p:cNvCxnSpPr>
            <a:cxnSpLocks noChangeShapeType="1"/>
            <a:stCxn id="517129" idx="1"/>
            <a:endCxn id="517124" idx="6"/>
          </p:cNvCxnSpPr>
          <p:nvPr/>
        </p:nvCxnSpPr>
        <p:spPr bwMode="auto">
          <a:xfrm flipH="1" flipV="1">
            <a:off x="1676400" y="1219200"/>
            <a:ext cx="3238500" cy="144145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7153" name="Rectangle 33">
            <a:extLst>
              <a:ext uri="{FF2B5EF4-FFF2-40B4-BE49-F238E27FC236}">
                <a16:creationId xmlns:a16="http://schemas.microsoft.com/office/drawing/2014/main" id="{273A3CD4-0AE9-4A92-8E85-0B682FAC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>
            <a:extLst>
              <a:ext uri="{FF2B5EF4-FFF2-40B4-BE49-F238E27FC236}">
                <a16:creationId xmlns:a16="http://schemas.microsoft.com/office/drawing/2014/main" id="{35125742-0216-4FDC-8F3C-38AC01B22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519171" name="Oval 3">
            <a:extLst>
              <a:ext uri="{FF2B5EF4-FFF2-40B4-BE49-F238E27FC236}">
                <a16:creationId xmlns:a16="http://schemas.microsoft.com/office/drawing/2014/main" id="{179512CB-BB24-4897-A07F-B9BC52F9F9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519172" name="Oval 4">
            <a:extLst>
              <a:ext uri="{FF2B5EF4-FFF2-40B4-BE49-F238E27FC236}">
                <a16:creationId xmlns:a16="http://schemas.microsoft.com/office/drawing/2014/main" id="{CE4E5DB0-72E1-4766-9787-D523DC45E1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sp>
        <p:nvSpPr>
          <p:cNvPr id="519173" name="Oval 5">
            <a:extLst>
              <a:ext uri="{FF2B5EF4-FFF2-40B4-BE49-F238E27FC236}">
                <a16:creationId xmlns:a16="http://schemas.microsoft.com/office/drawing/2014/main" id="{16FD1606-D4B0-4EB2-ADBF-E299729222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519174" name="AutoShape 6">
            <a:extLst>
              <a:ext uri="{FF2B5EF4-FFF2-40B4-BE49-F238E27FC236}">
                <a16:creationId xmlns:a16="http://schemas.microsoft.com/office/drawing/2014/main" id="{B6AE2791-5385-4E92-887E-EA62D20B49B0}"/>
              </a:ext>
            </a:extLst>
          </p:cNvPr>
          <p:cNvCxnSpPr>
            <a:cxnSpLocks noChangeShapeType="1"/>
            <a:stCxn id="519171" idx="0"/>
            <a:endCxn id="519172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9175" name="Oval 7">
            <a:extLst>
              <a:ext uri="{FF2B5EF4-FFF2-40B4-BE49-F238E27FC236}">
                <a16:creationId xmlns:a16="http://schemas.microsoft.com/office/drawing/2014/main" id="{5D0096D9-3060-4D00-9C9C-C47D65DF9A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519176" name="AutoShape 8">
            <a:extLst>
              <a:ext uri="{FF2B5EF4-FFF2-40B4-BE49-F238E27FC236}">
                <a16:creationId xmlns:a16="http://schemas.microsoft.com/office/drawing/2014/main" id="{525C599C-00E2-4386-8C56-20DC80F4456F}"/>
              </a:ext>
            </a:extLst>
          </p:cNvPr>
          <p:cNvCxnSpPr>
            <a:cxnSpLocks noChangeShapeType="1"/>
            <a:stCxn id="519172" idx="5"/>
            <a:endCxn id="519175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9177" name="Oval 9">
            <a:extLst>
              <a:ext uri="{FF2B5EF4-FFF2-40B4-BE49-F238E27FC236}">
                <a16:creationId xmlns:a16="http://schemas.microsoft.com/office/drawing/2014/main" id="{BA4DAA61-A246-4E0A-B0F1-A1EE56BBAE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519178" name="AutoShape 10">
            <a:extLst>
              <a:ext uri="{FF2B5EF4-FFF2-40B4-BE49-F238E27FC236}">
                <a16:creationId xmlns:a16="http://schemas.microsoft.com/office/drawing/2014/main" id="{E1075FDC-DFBB-47C6-9636-EAB8A4CFA40B}"/>
              </a:ext>
            </a:extLst>
          </p:cNvPr>
          <p:cNvCxnSpPr>
            <a:cxnSpLocks noChangeShapeType="1"/>
            <a:stCxn id="519172" idx="6"/>
            <a:endCxn id="519177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9179" name="Oval 11">
            <a:extLst>
              <a:ext uri="{FF2B5EF4-FFF2-40B4-BE49-F238E27FC236}">
                <a16:creationId xmlns:a16="http://schemas.microsoft.com/office/drawing/2014/main" id="{65D2D2FF-1F6A-4728-B1ED-6142277DA9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519180" name="Oval 12">
            <a:extLst>
              <a:ext uri="{FF2B5EF4-FFF2-40B4-BE49-F238E27FC236}">
                <a16:creationId xmlns:a16="http://schemas.microsoft.com/office/drawing/2014/main" id="{F3CB84A5-EE8B-4FB8-8101-BC96F29C28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519181" name="AutoShape 13">
            <a:extLst>
              <a:ext uri="{FF2B5EF4-FFF2-40B4-BE49-F238E27FC236}">
                <a16:creationId xmlns:a16="http://schemas.microsoft.com/office/drawing/2014/main" id="{677040C8-8BEF-4232-B4F3-A063C4A10F79}"/>
              </a:ext>
            </a:extLst>
          </p:cNvPr>
          <p:cNvCxnSpPr>
            <a:cxnSpLocks noChangeShapeType="1"/>
            <a:stCxn id="519172" idx="4"/>
            <a:endCxn id="519173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9182" name="AutoShape 14">
            <a:extLst>
              <a:ext uri="{FF2B5EF4-FFF2-40B4-BE49-F238E27FC236}">
                <a16:creationId xmlns:a16="http://schemas.microsoft.com/office/drawing/2014/main" id="{CEF8419F-1F61-4AA1-9023-50BC8B3633AD}"/>
              </a:ext>
            </a:extLst>
          </p:cNvPr>
          <p:cNvCxnSpPr>
            <a:cxnSpLocks noChangeShapeType="1"/>
            <a:stCxn id="519180" idx="2"/>
            <a:endCxn id="519179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9183" name="AutoShape 15">
            <a:extLst>
              <a:ext uri="{FF2B5EF4-FFF2-40B4-BE49-F238E27FC236}">
                <a16:creationId xmlns:a16="http://schemas.microsoft.com/office/drawing/2014/main" id="{6366407A-9151-42FC-9701-EFAAA0A79639}"/>
              </a:ext>
            </a:extLst>
          </p:cNvPr>
          <p:cNvCxnSpPr>
            <a:cxnSpLocks noChangeShapeType="1"/>
            <a:stCxn id="519180" idx="3"/>
            <a:endCxn id="519171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9184" name="AutoShape 16">
            <a:extLst>
              <a:ext uri="{FF2B5EF4-FFF2-40B4-BE49-F238E27FC236}">
                <a16:creationId xmlns:a16="http://schemas.microsoft.com/office/drawing/2014/main" id="{6A55093E-AC57-47A3-9F90-431F8C7D3AB1}"/>
              </a:ext>
            </a:extLst>
          </p:cNvPr>
          <p:cNvCxnSpPr>
            <a:cxnSpLocks noChangeShapeType="1"/>
            <a:stCxn id="519171" idx="7"/>
            <a:endCxn id="519179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9185" name="AutoShape 17">
            <a:extLst>
              <a:ext uri="{FF2B5EF4-FFF2-40B4-BE49-F238E27FC236}">
                <a16:creationId xmlns:a16="http://schemas.microsoft.com/office/drawing/2014/main" id="{E9C246EF-FCB4-448F-95B9-7BC4821EB55F}"/>
              </a:ext>
            </a:extLst>
          </p:cNvPr>
          <p:cNvCxnSpPr>
            <a:cxnSpLocks noChangeShapeType="1"/>
            <a:stCxn id="519180" idx="7"/>
            <a:endCxn id="519177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9186" name="AutoShape 18">
            <a:extLst>
              <a:ext uri="{FF2B5EF4-FFF2-40B4-BE49-F238E27FC236}">
                <a16:creationId xmlns:a16="http://schemas.microsoft.com/office/drawing/2014/main" id="{C58D0EE9-1369-42BA-AD9C-A06762B147D3}"/>
              </a:ext>
            </a:extLst>
          </p:cNvPr>
          <p:cNvCxnSpPr>
            <a:cxnSpLocks noChangeShapeType="1"/>
            <a:stCxn id="519179" idx="7"/>
            <a:endCxn id="519175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9187" name="Oval 19">
            <a:extLst>
              <a:ext uri="{FF2B5EF4-FFF2-40B4-BE49-F238E27FC236}">
                <a16:creationId xmlns:a16="http://schemas.microsoft.com/office/drawing/2014/main" id="{6BDDF858-3D40-4446-8F30-22458016F5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19188" name="AutoShape 20">
            <a:extLst>
              <a:ext uri="{FF2B5EF4-FFF2-40B4-BE49-F238E27FC236}">
                <a16:creationId xmlns:a16="http://schemas.microsoft.com/office/drawing/2014/main" id="{DAC5EEC4-6D93-417D-909D-3BC60AD6B183}"/>
              </a:ext>
            </a:extLst>
          </p:cNvPr>
          <p:cNvCxnSpPr>
            <a:cxnSpLocks noChangeShapeType="1"/>
            <a:stCxn id="519187" idx="2"/>
            <a:endCxn id="519171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9189" name="Rectangle 21">
            <a:extLst>
              <a:ext uri="{FF2B5EF4-FFF2-40B4-BE49-F238E27FC236}">
                <a16:creationId xmlns:a16="http://schemas.microsoft.com/office/drawing/2014/main" id="{5D433170-BF9B-41FA-BD54-10CF78F7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</a:p>
        </p:txBody>
      </p:sp>
      <p:sp>
        <p:nvSpPr>
          <p:cNvPr id="519190" name="Rectangle 22">
            <a:extLst>
              <a:ext uri="{FF2B5EF4-FFF2-40B4-BE49-F238E27FC236}">
                <a16:creationId xmlns:a16="http://schemas.microsoft.com/office/drawing/2014/main" id="{DCB8A5AE-8A1F-464F-80A3-8B38A89C5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</a:p>
        </p:txBody>
      </p:sp>
      <p:sp>
        <p:nvSpPr>
          <p:cNvPr id="519191" name="Rectangle 23">
            <a:extLst>
              <a:ext uri="{FF2B5EF4-FFF2-40B4-BE49-F238E27FC236}">
                <a16:creationId xmlns:a16="http://schemas.microsoft.com/office/drawing/2014/main" id="{E1C26E83-8A74-45C5-BAA7-4FB7E4EE0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519192" name="AutoShape 24">
            <a:extLst>
              <a:ext uri="{FF2B5EF4-FFF2-40B4-BE49-F238E27FC236}">
                <a16:creationId xmlns:a16="http://schemas.microsoft.com/office/drawing/2014/main" id="{ACD3F58C-C974-428A-8693-98F2730EE81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9193" name="Rectangle 25">
            <a:extLst>
              <a:ext uri="{FF2B5EF4-FFF2-40B4-BE49-F238E27FC236}">
                <a16:creationId xmlns:a16="http://schemas.microsoft.com/office/drawing/2014/main" id="{C1A04A91-3295-4BCF-9464-9FA5FE7A6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519194" name="Rectangle 26">
            <a:extLst>
              <a:ext uri="{FF2B5EF4-FFF2-40B4-BE49-F238E27FC236}">
                <a16:creationId xmlns:a16="http://schemas.microsoft.com/office/drawing/2014/main" id="{74FFFA42-51DA-4907-94D2-826B39F5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519195" name="Rectangle 27">
            <a:extLst>
              <a:ext uri="{FF2B5EF4-FFF2-40B4-BE49-F238E27FC236}">
                <a16:creationId xmlns:a16="http://schemas.microsoft.com/office/drawing/2014/main" id="{34E14E5E-996D-435B-BACB-8907BCF6A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519196" name="Rectangle 28">
            <a:extLst>
              <a:ext uri="{FF2B5EF4-FFF2-40B4-BE49-F238E27FC236}">
                <a16:creationId xmlns:a16="http://schemas.microsoft.com/office/drawing/2014/main" id="{DDD1AA16-8B6E-4877-8A55-6E93733B3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dfs(C)</a:t>
            </a:r>
          </a:p>
        </p:txBody>
      </p:sp>
      <p:cxnSp>
        <p:nvCxnSpPr>
          <p:cNvPr id="519198" name="AutoShape 30">
            <a:extLst>
              <a:ext uri="{FF2B5EF4-FFF2-40B4-BE49-F238E27FC236}">
                <a16:creationId xmlns:a16="http://schemas.microsoft.com/office/drawing/2014/main" id="{AE4CB501-3891-4F24-915A-C4F70A357B5A}"/>
              </a:ext>
            </a:extLst>
          </p:cNvPr>
          <p:cNvCxnSpPr>
            <a:cxnSpLocks noChangeShapeType="1"/>
            <a:stCxn id="519171" idx="0"/>
            <a:endCxn id="519172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9200" name="Rectangle 32">
            <a:extLst>
              <a:ext uri="{FF2B5EF4-FFF2-40B4-BE49-F238E27FC236}">
                <a16:creationId xmlns:a16="http://schemas.microsoft.com/office/drawing/2014/main" id="{93C00132-817D-4BA7-8C11-CEF83FBE9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1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AD349DF1-3660-4CFE-8273-8D0CE19DA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521219" name="Oval 3">
            <a:extLst>
              <a:ext uri="{FF2B5EF4-FFF2-40B4-BE49-F238E27FC236}">
                <a16:creationId xmlns:a16="http://schemas.microsoft.com/office/drawing/2014/main" id="{F41C5BD7-8777-4706-80EF-1209BE13FA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521220" name="Oval 4">
            <a:extLst>
              <a:ext uri="{FF2B5EF4-FFF2-40B4-BE49-F238E27FC236}">
                <a16:creationId xmlns:a16="http://schemas.microsoft.com/office/drawing/2014/main" id="{EF1154C1-EF2C-404B-89DB-C115E46F3E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sp>
        <p:nvSpPr>
          <p:cNvPr id="521221" name="Oval 5">
            <a:extLst>
              <a:ext uri="{FF2B5EF4-FFF2-40B4-BE49-F238E27FC236}">
                <a16:creationId xmlns:a16="http://schemas.microsoft.com/office/drawing/2014/main" id="{732FB9DC-82E6-4489-9E70-A6E47B6458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521222" name="AutoShape 6">
            <a:extLst>
              <a:ext uri="{FF2B5EF4-FFF2-40B4-BE49-F238E27FC236}">
                <a16:creationId xmlns:a16="http://schemas.microsoft.com/office/drawing/2014/main" id="{D1887221-DDBD-4E3C-842A-B80C42FC2485}"/>
              </a:ext>
            </a:extLst>
          </p:cNvPr>
          <p:cNvCxnSpPr>
            <a:cxnSpLocks noChangeShapeType="1"/>
            <a:stCxn id="521219" idx="0"/>
            <a:endCxn id="521220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1223" name="Oval 7">
            <a:extLst>
              <a:ext uri="{FF2B5EF4-FFF2-40B4-BE49-F238E27FC236}">
                <a16:creationId xmlns:a16="http://schemas.microsoft.com/office/drawing/2014/main" id="{47124F5D-C75E-4A3A-9BE4-3F58F861BA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521224" name="AutoShape 8">
            <a:extLst>
              <a:ext uri="{FF2B5EF4-FFF2-40B4-BE49-F238E27FC236}">
                <a16:creationId xmlns:a16="http://schemas.microsoft.com/office/drawing/2014/main" id="{4526F650-B0A8-4467-AE3C-6DB66ACD80AB}"/>
              </a:ext>
            </a:extLst>
          </p:cNvPr>
          <p:cNvCxnSpPr>
            <a:cxnSpLocks noChangeShapeType="1"/>
            <a:stCxn id="521220" idx="5"/>
            <a:endCxn id="521223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1225" name="Oval 9">
            <a:extLst>
              <a:ext uri="{FF2B5EF4-FFF2-40B4-BE49-F238E27FC236}">
                <a16:creationId xmlns:a16="http://schemas.microsoft.com/office/drawing/2014/main" id="{E5A392D2-BFF9-4412-86DD-82AEDA3FDE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521226" name="AutoShape 10">
            <a:extLst>
              <a:ext uri="{FF2B5EF4-FFF2-40B4-BE49-F238E27FC236}">
                <a16:creationId xmlns:a16="http://schemas.microsoft.com/office/drawing/2014/main" id="{28DE9FC3-6CD7-48B8-8E44-469D8A70742F}"/>
              </a:ext>
            </a:extLst>
          </p:cNvPr>
          <p:cNvCxnSpPr>
            <a:cxnSpLocks noChangeShapeType="1"/>
            <a:stCxn id="521220" idx="6"/>
            <a:endCxn id="521225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1227" name="Oval 11">
            <a:extLst>
              <a:ext uri="{FF2B5EF4-FFF2-40B4-BE49-F238E27FC236}">
                <a16:creationId xmlns:a16="http://schemas.microsoft.com/office/drawing/2014/main" id="{9AC5FAB5-1BBF-4A69-A3D6-E2FFCF2FD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521228" name="Oval 12">
            <a:extLst>
              <a:ext uri="{FF2B5EF4-FFF2-40B4-BE49-F238E27FC236}">
                <a16:creationId xmlns:a16="http://schemas.microsoft.com/office/drawing/2014/main" id="{BB9956E9-C414-4853-B5E9-9D97ECBB3E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521229" name="AutoShape 13">
            <a:extLst>
              <a:ext uri="{FF2B5EF4-FFF2-40B4-BE49-F238E27FC236}">
                <a16:creationId xmlns:a16="http://schemas.microsoft.com/office/drawing/2014/main" id="{CE026034-BE2B-4AEF-BC62-8CFC8898EEBB}"/>
              </a:ext>
            </a:extLst>
          </p:cNvPr>
          <p:cNvCxnSpPr>
            <a:cxnSpLocks noChangeShapeType="1"/>
            <a:stCxn id="521220" idx="4"/>
            <a:endCxn id="521221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1230" name="AutoShape 14">
            <a:extLst>
              <a:ext uri="{FF2B5EF4-FFF2-40B4-BE49-F238E27FC236}">
                <a16:creationId xmlns:a16="http://schemas.microsoft.com/office/drawing/2014/main" id="{65F613E3-3621-4E57-83EB-E4083B241ABA}"/>
              </a:ext>
            </a:extLst>
          </p:cNvPr>
          <p:cNvCxnSpPr>
            <a:cxnSpLocks noChangeShapeType="1"/>
            <a:stCxn id="521228" idx="2"/>
            <a:endCxn id="521227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1231" name="AutoShape 15">
            <a:extLst>
              <a:ext uri="{FF2B5EF4-FFF2-40B4-BE49-F238E27FC236}">
                <a16:creationId xmlns:a16="http://schemas.microsoft.com/office/drawing/2014/main" id="{D24F484D-E1A3-442A-8E7B-19D63699171E}"/>
              </a:ext>
            </a:extLst>
          </p:cNvPr>
          <p:cNvCxnSpPr>
            <a:cxnSpLocks noChangeShapeType="1"/>
            <a:stCxn id="521228" idx="3"/>
            <a:endCxn id="521219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1232" name="AutoShape 16">
            <a:extLst>
              <a:ext uri="{FF2B5EF4-FFF2-40B4-BE49-F238E27FC236}">
                <a16:creationId xmlns:a16="http://schemas.microsoft.com/office/drawing/2014/main" id="{0C0EBECB-DD8F-4550-A27C-97A00F557F0B}"/>
              </a:ext>
            </a:extLst>
          </p:cNvPr>
          <p:cNvCxnSpPr>
            <a:cxnSpLocks noChangeShapeType="1"/>
            <a:stCxn id="521219" idx="7"/>
            <a:endCxn id="521227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1233" name="AutoShape 17">
            <a:extLst>
              <a:ext uri="{FF2B5EF4-FFF2-40B4-BE49-F238E27FC236}">
                <a16:creationId xmlns:a16="http://schemas.microsoft.com/office/drawing/2014/main" id="{C4AD9207-38AB-4B68-BF76-12619E2D08EF}"/>
              </a:ext>
            </a:extLst>
          </p:cNvPr>
          <p:cNvCxnSpPr>
            <a:cxnSpLocks noChangeShapeType="1"/>
            <a:stCxn id="521228" idx="7"/>
            <a:endCxn id="521225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1234" name="AutoShape 18">
            <a:extLst>
              <a:ext uri="{FF2B5EF4-FFF2-40B4-BE49-F238E27FC236}">
                <a16:creationId xmlns:a16="http://schemas.microsoft.com/office/drawing/2014/main" id="{A76E1D06-31C0-4E7B-8707-9C5A4FAB5047}"/>
              </a:ext>
            </a:extLst>
          </p:cNvPr>
          <p:cNvCxnSpPr>
            <a:cxnSpLocks noChangeShapeType="1"/>
            <a:stCxn id="521227" idx="7"/>
            <a:endCxn id="521223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1235" name="Oval 19">
            <a:extLst>
              <a:ext uri="{FF2B5EF4-FFF2-40B4-BE49-F238E27FC236}">
                <a16:creationId xmlns:a16="http://schemas.microsoft.com/office/drawing/2014/main" id="{25D8986D-A982-419C-8E2A-4F90B9F075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1236" name="AutoShape 20">
            <a:extLst>
              <a:ext uri="{FF2B5EF4-FFF2-40B4-BE49-F238E27FC236}">
                <a16:creationId xmlns:a16="http://schemas.microsoft.com/office/drawing/2014/main" id="{58B325DD-D92B-43B0-A3A3-80EBDE0C1BDC}"/>
              </a:ext>
            </a:extLst>
          </p:cNvPr>
          <p:cNvCxnSpPr>
            <a:cxnSpLocks noChangeShapeType="1"/>
            <a:stCxn id="521235" idx="2"/>
            <a:endCxn id="521219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1237" name="Rectangle 21">
            <a:extLst>
              <a:ext uri="{FF2B5EF4-FFF2-40B4-BE49-F238E27FC236}">
                <a16:creationId xmlns:a16="http://schemas.microsoft.com/office/drawing/2014/main" id="{9A8B73B0-7DE9-41F6-B22A-5532E5C50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</a:p>
        </p:txBody>
      </p:sp>
      <p:sp>
        <p:nvSpPr>
          <p:cNvPr id="521238" name="Rectangle 22">
            <a:extLst>
              <a:ext uri="{FF2B5EF4-FFF2-40B4-BE49-F238E27FC236}">
                <a16:creationId xmlns:a16="http://schemas.microsoft.com/office/drawing/2014/main" id="{8FF6334C-E167-4D61-A716-BB12FD8E9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</a:p>
        </p:txBody>
      </p:sp>
      <p:sp>
        <p:nvSpPr>
          <p:cNvPr id="521239" name="Rectangle 23">
            <a:extLst>
              <a:ext uri="{FF2B5EF4-FFF2-40B4-BE49-F238E27FC236}">
                <a16:creationId xmlns:a16="http://schemas.microsoft.com/office/drawing/2014/main" id="{E95374D5-0208-4CA4-8604-7C6731154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521240" name="AutoShape 24">
            <a:extLst>
              <a:ext uri="{FF2B5EF4-FFF2-40B4-BE49-F238E27FC236}">
                <a16:creationId xmlns:a16="http://schemas.microsoft.com/office/drawing/2014/main" id="{5BDB0D3C-A390-49AF-85F3-C31E1A9114D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1241" name="Rectangle 25">
            <a:extLst>
              <a:ext uri="{FF2B5EF4-FFF2-40B4-BE49-F238E27FC236}">
                <a16:creationId xmlns:a16="http://schemas.microsoft.com/office/drawing/2014/main" id="{86EFC3A7-52F2-4297-BA07-A456DB691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521242" name="Rectangle 26">
            <a:extLst>
              <a:ext uri="{FF2B5EF4-FFF2-40B4-BE49-F238E27FC236}">
                <a16:creationId xmlns:a16="http://schemas.microsoft.com/office/drawing/2014/main" id="{287640DB-D6A0-4866-B170-733A45612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521243" name="Rectangle 27">
            <a:extLst>
              <a:ext uri="{FF2B5EF4-FFF2-40B4-BE49-F238E27FC236}">
                <a16:creationId xmlns:a16="http://schemas.microsoft.com/office/drawing/2014/main" id="{76863880-A538-4263-B0AE-BB58B3E96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521244" name="Rectangle 28">
            <a:extLst>
              <a:ext uri="{FF2B5EF4-FFF2-40B4-BE49-F238E27FC236}">
                <a16:creationId xmlns:a16="http://schemas.microsoft.com/office/drawing/2014/main" id="{8121699D-0E55-4392-900B-2E772AB94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dfs(C)</a:t>
            </a:r>
          </a:p>
        </p:txBody>
      </p:sp>
      <p:cxnSp>
        <p:nvCxnSpPr>
          <p:cNvPr id="521246" name="AutoShape 30">
            <a:extLst>
              <a:ext uri="{FF2B5EF4-FFF2-40B4-BE49-F238E27FC236}">
                <a16:creationId xmlns:a16="http://schemas.microsoft.com/office/drawing/2014/main" id="{CF82C7D1-FC3E-4CF9-B660-408DA283EDAD}"/>
              </a:ext>
            </a:extLst>
          </p:cNvPr>
          <p:cNvCxnSpPr>
            <a:cxnSpLocks noChangeShapeType="1"/>
            <a:stCxn id="521221" idx="1"/>
            <a:endCxn id="521220" idx="4"/>
          </p:cNvCxnSpPr>
          <p:nvPr/>
        </p:nvCxnSpPr>
        <p:spPr bwMode="auto">
          <a:xfrm flipH="1" flipV="1">
            <a:off x="1525588" y="1370013"/>
            <a:ext cx="677862" cy="129063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1247" name="Rectangle 31">
            <a:extLst>
              <a:ext uri="{FF2B5EF4-FFF2-40B4-BE49-F238E27FC236}">
                <a16:creationId xmlns:a16="http://schemas.microsoft.com/office/drawing/2014/main" id="{D3723F9D-A179-4A27-BD58-1C28460CD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2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8473" y="2802509"/>
            <a:ext cx="5934963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3990" spc="-5" dirty="0"/>
              <a:t>Ordering</a:t>
            </a:r>
            <a:r>
              <a:rPr sz="3990" spc="-45" dirty="0"/>
              <a:t> </a:t>
            </a:r>
            <a:r>
              <a:rPr sz="3990" spc="-9" dirty="0"/>
              <a:t>Prerequisites</a:t>
            </a:r>
            <a:endParaRPr sz="399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>
            <a:extLst>
              <a:ext uri="{FF2B5EF4-FFF2-40B4-BE49-F238E27FC236}">
                <a16:creationId xmlns:a16="http://schemas.microsoft.com/office/drawing/2014/main" id="{26AF19A7-0F08-400E-8E1A-D7B9E0A47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508931" name="Oval 3">
            <a:extLst>
              <a:ext uri="{FF2B5EF4-FFF2-40B4-BE49-F238E27FC236}">
                <a16:creationId xmlns:a16="http://schemas.microsoft.com/office/drawing/2014/main" id="{FBBE1656-0775-4164-9259-CDCBFED87F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508932" name="Oval 4">
            <a:extLst>
              <a:ext uri="{FF2B5EF4-FFF2-40B4-BE49-F238E27FC236}">
                <a16:creationId xmlns:a16="http://schemas.microsoft.com/office/drawing/2014/main" id="{2875B981-77AB-478B-8B56-FBB2317B16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sp>
        <p:nvSpPr>
          <p:cNvPr id="508933" name="Oval 5">
            <a:extLst>
              <a:ext uri="{FF2B5EF4-FFF2-40B4-BE49-F238E27FC236}">
                <a16:creationId xmlns:a16="http://schemas.microsoft.com/office/drawing/2014/main" id="{4F9EB1F7-2ABD-44B4-BF34-F22C354103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508934" name="AutoShape 6">
            <a:extLst>
              <a:ext uri="{FF2B5EF4-FFF2-40B4-BE49-F238E27FC236}">
                <a16:creationId xmlns:a16="http://schemas.microsoft.com/office/drawing/2014/main" id="{F1DB8E90-E21E-48AF-9607-83DD7E4BAF26}"/>
              </a:ext>
            </a:extLst>
          </p:cNvPr>
          <p:cNvCxnSpPr>
            <a:cxnSpLocks noChangeShapeType="1"/>
            <a:stCxn id="508931" idx="0"/>
            <a:endCxn id="508932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8935" name="Oval 7">
            <a:extLst>
              <a:ext uri="{FF2B5EF4-FFF2-40B4-BE49-F238E27FC236}">
                <a16:creationId xmlns:a16="http://schemas.microsoft.com/office/drawing/2014/main" id="{8114701B-C9E5-458C-B2C5-D07D8947E7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508936" name="AutoShape 8">
            <a:extLst>
              <a:ext uri="{FF2B5EF4-FFF2-40B4-BE49-F238E27FC236}">
                <a16:creationId xmlns:a16="http://schemas.microsoft.com/office/drawing/2014/main" id="{62B4E582-8773-4720-BA4E-E5064401CF18}"/>
              </a:ext>
            </a:extLst>
          </p:cNvPr>
          <p:cNvCxnSpPr>
            <a:cxnSpLocks noChangeShapeType="1"/>
            <a:stCxn id="508932" idx="5"/>
            <a:endCxn id="508935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8937" name="Oval 9">
            <a:extLst>
              <a:ext uri="{FF2B5EF4-FFF2-40B4-BE49-F238E27FC236}">
                <a16:creationId xmlns:a16="http://schemas.microsoft.com/office/drawing/2014/main" id="{FF654936-5050-467F-B5EA-0EF2A9E6A2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508938" name="AutoShape 10">
            <a:extLst>
              <a:ext uri="{FF2B5EF4-FFF2-40B4-BE49-F238E27FC236}">
                <a16:creationId xmlns:a16="http://schemas.microsoft.com/office/drawing/2014/main" id="{3593E74F-5661-484B-93E0-C98E56226322}"/>
              </a:ext>
            </a:extLst>
          </p:cNvPr>
          <p:cNvCxnSpPr>
            <a:cxnSpLocks noChangeShapeType="1"/>
            <a:stCxn id="508932" idx="6"/>
            <a:endCxn id="508937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8939" name="Oval 11">
            <a:extLst>
              <a:ext uri="{FF2B5EF4-FFF2-40B4-BE49-F238E27FC236}">
                <a16:creationId xmlns:a16="http://schemas.microsoft.com/office/drawing/2014/main" id="{56D0C18F-5145-4668-92D4-A06E9DF045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508940" name="Oval 12">
            <a:extLst>
              <a:ext uri="{FF2B5EF4-FFF2-40B4-BE49-F238E27FC236}">
                <a16:creationId xmlns:a16="http://schemas.microsoft.com/office/drawing/2014/main" id="{9170A1C5-06DB-4C47-A137-132087FFD8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508941" name="AutoShape 13">
            <a:extLst>
              <a:ext uri="{FF2B5EF4-FFF2-40B4-BE49-F238E27FC236}">
                <a16:creationId xmlns:a16="http://schemas.microsoft.com/office/drawing/2014/main" id="{0F566365-2207-4C18-8ECE-182BB4C2FC86}"/>
              </a:ext>
            </a:extLst>
          </p:cNvPr>
          <p:cNvCxnSpPr>
            <a:cxnSpLocks noChangeShapeType="1"/>
            <a:stCxn id="508932" idx="4"/>
            <a:endCxn id="508933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8942" name="AutoShape 14">
            <a:extLst>
              <a:ext uri="{FF2B5EF4-FFF2-40B4-BE49-F238E27FC236}">
                <a16:creationId xmlns:a16="http://schemas.microsoft.com/office/drawing/2014/main" id="{418ADB9D-7A72-4939-9A50-6896F54D5BCB}"/>
              </a:ext>
            </a:extLst>
          </p:cNvPr>
          <p:cNvCxnSpPr>
            <a:cxnSpLocks noChangeShapeType="1"/>
            <a:stCxn id="508940" idx="2"/>
            <a:endCxn id="508939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8943" name="AutoShape 15">
            <a:extLst>
              <a:ext uri="{FF2B5EF4-FFF2-40B4-BE49-F238E27FC236}">
                <a16:creationId xmlns:a16="http://schemas.microsoft.com/office/drawing/2014/main" id="{EB60EE2D-2188-492F-B480-637DB6F96945}"/>
              </a:ext>
            </a:extLst>
          </p:cNvPr>
          <p:cNvCxnSpPr>
            <a:cxnSpLocks noChangeShapeType="1"/>
            <a:stCxn id="508940" idx="3"/>
            <a:endCxn id="508931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8944" name="AutoShape 16">
            <a:extLst>
              <a:ext uri="{FF2B5EF4-FFF2-40B4-BE49-F238E27FC236}">
                <a16:creationId xmlns:a16="http://schemas.microsoft.com/office/drawing/2014/main" id="{814D791E-12C6-44DA-B314-765BC2E6E78C}"/>
              </a:ext>
            </a:extLst>
          </p:cNvPr>
          <p:cNvCxnSpPr>
            <a:cxnSpLocks noChangeShapeType="1"/>
            <a:stCxn id="508931" idx="7"/>
            <a:endCxn id="508939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8945" name="AutoShape 17">
            <a:extLst>
              <a:ext uri="{FF2B5EF4-FFF2-40B4-BE49-F238E27FC236}">
                <a16:creationId xmlns:a16="http://schemas.microsoft.com/office/drawing/2014/main" id="{0685FDE0-E6AE-49BC-83F9-C2DEE49AB4EA}"/>
              </a:ext>
            </a:extLst>
          </p:cNvPr>
          <p:cNvCxnSpPr>
            <a:cxnSpLocks noChangeShapeType="1"/>
            <a:stCxn id="508940" idx="7"/>
            <a:endCxn id="508937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8946" name="AutoShape 18">
            <a:extLst>
              <a:ext uri="{FF2B5EF4-FFF2-40B4-BE49-F238E27FC236}">
                <a16:creationId xmlns:a16="http://schemas.microsoft.com/office/drawing/2014/main" id="{113750DD-B1DA-464A-AE23-66BD78A95248}"/>
              </a:ext>
            </a:extLst>
          </p:cNvPr>
          <p:cNvCxnSpPr>
            <a:cxnSpLocks noChangeShapeType="1"/>
            <a:stCxn id="508939" idx="7"/>
            <a:endCxn id="508935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8947" name="Oval 19">
            <a:extLst>
              <a:ext uri="{FF2B5EF4-FFF2-40B4-BE49-F238E27FC236}">
                <a16:creationId xmlns:a16="http://schemas.microsoft.com/office/drawing/2014/main" id="{62E3C494-D62B-483B-915C-A888A29D05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08948" name="AutoShape 20">
            <a:extLst>
              <a:ext uri="{FF2B5EF4-FFF2-40B4-BE49-F238E27FC236}">
                <a16:creationId xmlns:a16="http://schemas.microsoft.com/office/drawing/2014/main" id="{6E6DD646-D2E0-42D6-B3AB-26F1068D29D8}"/>
              </a:ext>
            </a:extLst>
          </p:cNvPr>
          <p:cNvCxnSpPr>
            <a:cxnSpLocks noChangeShapeType="1"/>
            <a:stCxn id="508947" idx="2"/>
            <a:endCxn id="508931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8949" name="Rectangle 21">
            <a:extLst>
              <a:ext uri="{FF2B5EF4-FFF2-40B4-BE49-F238E27FC236}">
                <a16:creationId xmlns:a16="http://schemas.microsoft.com/office/drawing/2014/main" id="{2932D88D-FE9C-41A6-9F4C-A9D2D457E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</a:p>
        </p:txBody>
      </p:sp>
      <p:sp>
        <p:nvSpPr>
          <p:cNvPr id="508950" name="Rectangle 22">
            <a:extLst>
              <a:ext uri="{FF2B5EF4-FFF2-40B4-BE49-F238E27FC236}">
                <a16:creationId xmlns:a16="http://schemas.microsoft.com/office/drawing/2014/main" id="{31C5B19F-43F8-4167-B94A-B32F9957E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</a:p>
        </p:txBody>
      </p:sp>
      <p:sp>
        <p:nvSpPr>
          <p:cNvPr id="508951" name="Rectangle 23">
            <a:extLst>
              <a:ext uri="{FF2B5EF4-FFF2-40B4-BE49-F238E27FC236}">
                <a16:creationId xmlns:a16="http://schemas.microsoft.com/office/drawing/2014/main" id="{8BDA9050-F585-430A-BB82-CCC374532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508952" name="AutoShape 24">
            <a:extLst>
              <a:ext uri="{FF2B5EF4-FFF2-40B4-BE49-F238E27FC236}">
                <a16:creationId xmlns:a16="http://schemas.microsoft.com/office/drawing/2014/main" id="{049BFE5A-5400-4481-B0A8-0F34CB4584F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8953" name="Rectangle 25">
            <a:extLst>
              <a:ext uri="{FF2B5EF4-FFF2-40B4-BE49-F238E27FC236}">
                <a16:creationId xmlns:a16="http://schemas.microsoft.com/office/drawing/2014/main" id="{ADFAAAFC-D98A-442C-AD05-29510D7DB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508954" name="Rectangle 26">
            <a:extLst>
              <a:ext uri="{FF2B5EF4-FFF2-40B4-BE49-F238E27FC236}">
                <a16:creationId xmlns:a16="http://schemas.microsoft.com/office/drawing/2014/main" id="{643FE235-80F0-4204-894F-48E44F2BA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508955" name="Rectangle 27">
            <a:extLst>
              <a:ext uri="{FF2B5EF4-FFF2-40B4-BE49-F238E27FC236}">
                <a16:creationId xmlns:a16="http://schemas.microsoft.com/office/drawing/2014/main" id="{2BF04CC2-AFCA-4B99-AF51-523593F6F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508957" name="Rectangle 29">
            <a:extLst>
              <a:ext uri="{FF2B5EF4-FFF2-40B4-BE49-F238E27FC236}">
                <a16:creationId xmlns:a16="http://schemas.microsoft.com/office/drawing/2014/main" id="{773A2193-B6FC-4E82-A3C7-0E402E6D2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160463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dfs(C)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dfs(G)</a:t>
            </a:r>
          </a:p>
        </p:txBody>
      </p:sp>
      <p:sp>
        <p:nvSpPr>
          <p:cNvPr id="508962" name="Rectangle 34">
            <a:extLst>
              <a:ext uri="{FF2B5EF4-FFF2-40B4-BE49-F238E27FC236}">
                <a16:creationId xmlns:a16="http://schemas.microsoft.com/office/drawing/2014/main" id="{337E8247-DAB2-48E6-87B9-1B715E8F1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508963" name="AutoShape 35">
            <a:extLst>
              <a:ext uri="{FF2B5EF4-FFF2-40B4-BE49-F238E27FC236}">
                <a16:creationId xmlns:a16="http://schemas.microsoft.com/office/drawing/2014/main" id="{9B227F03-E878-408A-81A9-4498424E95C7}"/>
              </a:ext>
            </a:extLst>
          </p:cNvPr>
          <p:cNvCxnSpPr>
            <a:cxnSpLocks noChangeShapeType="1"/>
            <a:stCxn id="508933" idx="1"/>
            <a:endCxn id="508932" idx="4"/>
          </p:cNvCxnSpPr>
          <p:nvPr/>
        </p:nvCxnSpPr>
        <p:spPr bwMode="auto">
          <a:xfrm flipH="1" flipV="1">
            <a:off x="1525588" y="1370013"/>
            <a:ext cx="677862" cy="1290637"/>
          </a:xfrm>
          <a:prstGeom prst="straightConnector1">
            <a:avLst/>
          </a:prstGeom>
          <a:noFill/>
          <a:ln w="50800">
            <a:solidFill>
              <a:schemeClr val="accent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>
            <a:extLst>
              <a:ext uri="{FF2B5EF4-FFF2-40B4-BE49-F238E27FC236}">
                <a16:creationId xmlns:a16="http://schemas.microsoft.com/office/drawing/2014/main" id="{9F5C0BF9-CBA7-41DE-B26B-85D13781B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510979" name="Oval 3">
            <a:extLst>
              <a:ext uri="{FF2B5EF4-FFF2-40B4-BE49-F238E27FC236}">
                <a16:creationId xmlns:a16="http://schemas.microsoft.com/office/drawing/2014/main" id="{D0922231-8F0D-4094-91AF-C668216AF0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510980" name="Oval 4">
            <a:extLst>
              <a:ext uri="{FF2B5EF4-FFF2-40B4-BE49-F238E27FC236}">
                <a16:creationId xmlns:a16="http://schemas.microsoft.com/office/drawing/2014/main" id="{2FF7AF21-29B2-4A7C-BBEB-8C08A2A82A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sp>
        <p:nvSpPr>
          <p:cNvPr id="510981" name="Oval 5">
            <a:extLst>
              <a:ext uri="{FF2B5EF4-FFF2-40B4-BE49-F238E27FC236}">
                <a16:creationId xmlns:a16="http://schemas.microsoft.com/office/drawing/2014/main" id="{2475A4F0-577E-4E86-BCBD-2110CE9B16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510982" name="AutoShape 6">
            <a:extLst>
              <a:ext uri="{FF2B5EF4-FFF2-40B4-BE49-F238E27FC236}">
                <a16:creationId xmlns:a16="http://schemas.microsoft.com/office/drawing/2014/main" id="{9C84208A-F803-4D1F-A2E0-A3FE23DB3F47}"/>
              </a:ext>
            </a:extLst>
          </p:cNvPr>
          <p:cNvCxnSpPr>
            <a:cxnSpLocks noChangeShapeType="1"/>
            <a:stCxn id="510979" idx="0"/>
            <a:endCxn id="510980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0983" name="Oval 7">
            <a:extLst>
              <a:ext uri="{FF2B5EF4-FFF2-40B4-BE49-F238E27FC236}">
                <a16:creationId xmlns:a16="http://schemas.microsoft.com/office/drawing/2014/main" id="{7A605CF9-3D51-4338-9549-758328AB10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510984" name="AutoShape 8">
            <a:extLst>
              <a:ext uri="{FF2B5EF4-FFF2-40B4-BE49-F238E27FC236}">
                <a16:creationId xmlns:a16="http://schemas.microsoft.com/office/drawing/2014/main" id="{BC6DB475-B5CC-4BD5-82FC-72FF84D498E4}"/>
              </a:ext>
            </a:extLst>
          </p:cNvPr>
          <p:cNvCxnSpPr>
            <a:cxnSpLocks noChangeShapeType="1"/>
            <a:stCxn id="510980" idx="5"/>
            <a:endCxn id="510983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0985" name="Oval 9">
            <a:extLst>
              <a:ext uri="{FF2B5EF4-FFF2-40B4-BE49-F238E27FC236}">
                <a16:creationId xmlns:a16="http://schemas.microsoft.com/office/drawing/2014/main" id="{99FA2EA5-C68F-4A95-892F-4ABB3EFA9C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510986" name="AutoShape 10">
            <a:extLst>
              <a:ext uri="{FF2B5EF4-FFF2-40B4-BE49-F238E27FC236}">
                <a16:creationId xmlns:a16="http://schemas.microsoft.com/office/drawing/2014/main" id="{EC9C15CD-2519-466F-83B2-D213FE9D1B2D}"/>
              </a:ext>
            </a:extLst>
          </p:cNvPr>
          <p:cNvCxnSpPr>
            <a:cxnSpLocks noChangeShapeType="1"/>
            <a:stCxn id="510980" idx="6"/>
            <a:endCxn id="510985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0987" name="Oval 11">
            <a:extLst>
              <a:ext uri="{FF2B5EF4-FFF2-40B4-BE49-F238E27FC236}">
                <a16:creationId xmlns:a16="http://schemas.microsoft.com/office/drawing/2014/main" id="{84F43F68-82CA-4EC7-8E80-6001D0D330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510988" name="Oval 12">
            <a:extLst>
              <a:ext uri="{FF2B5EF4-FFF2-40B4-BE49-F238E27FC236}">
                <a16:creationId xmlns:a16="http://schemas.microsoft.com/office/drawing/2014/main" id="{A350F425-C9A9-4888-A5C8-F8FBB33293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510989" name="AutoShape 13">
            <a:extLst>
              <a:ext uri="{FF2B5EF4-FFF2-40B4-BE49-F238E27FC236}">
                <a16:creationId xmlns:a16="http://schemas.microsoft.com/office/drawing/2014/main" id="{285D56C9-CE6B-4AB8-B64B-E521D765C6DF}"/>
              </a:ext>
            </a:extLst>
          </p:cNvPr>
          <p:cNvCxnSpPr>
            <a:cxnSpLocks noChangeShapeType="1"/>
            <a:stCxn id="510980" idx="4"/>
            <a:endCxn id="510981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0990" name="AutoShape 14">
            <a:extLst>
              <a:ext uri="{FF2B5EF4-FFF2-40B4-BE49-F238E27FC236}">
                <a16:creationId xmlns:a16="http://schemas.microsoft.com/office/drawing/2014/main" id="{B5525629-2CD2-4DDD-A597-46093AD47A91}"/>
              </a:ext>
            </a:extLst>
          </p:cNvPr>
          <p:cNvCxnSpPr>
            <a:cxnSpLocks noChangeShapeType="1"/>
            <a:stCxn id="510988" idx="2"/>
            <a:endCxn id="510987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0991" name="AutoShape 15">
            <a:extLst>
              <a:ext uri="{FF2B5EF4-FFF2-40B4-BE49-F238E27FC236}">
                <a16:creationId xmlns:a16="http://schemas.microsoft.com/office/drawing/2014/main" id="{F8CDC523-9AF6-4BBE-95FE-B9B5C02F208F}"/>
              </a:ext>
            </a:extLst>
          </p:cNvPr>
          <p:cNvCxnSpPr>
            <a:cxnSpLocks noChangeShapeType="1"/>
            <a:stCxn id="510988" idx="3"/>
            <a:endCxn id="510979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0992" name="AutoShape 16">
            <a:extLst>
              <a:ext uri="{FF2B5EF4-FFF2-40B4-BE49-F238E27FC236}">
                <a16:creationId xmlns:a16="http://schemas.microsoft.com/office/drawing/2014/main" id="{66B683CE-0AD8-4F30-828B-D66CD5E1B71F}"/>
              </a:ext>
            </a:extLst>
          </p:cNvPr>
          <p:cNvCxnSpPr>
            <a:cxnSpLocks noChangeShapeType="1"/>
            <a:stCxn id="510979" idx="7"/>
            <a:endCxn id="510987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0993" name="AutoShape 17">
            <a:extLst>
              <a:ext uri="{FF2B5EF4-FFF2-40B4-BE49-F238E27FC236}">
                <a16:creationId xmlns:a16="http://schemas.microsoft.com/office/drawing/2014/main" id="{D3EEFFB5-2411-4E75-BA70-A0908993D772}"/>
              </a:ext>
            </a:extLst>
          </p:cNvPr>
          <p:cNvCxnSpPr>
            <a:cxnSpLocks noChangeShapeType="1"/>
            <a:stCxn id="510988" idx="7"/>
            <a:endCxn id="510985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0994" name="AutoShape 18">
            <a:extLst>
              <a:ext uri="{FF2B5EF4-FFF2-40B4-BE49-F238E27FC236}">
                <a16:creationId xmlns:a16="http://schemas.microsoft.com/office/drawing/2014/main" id="{AE5D6EB2-CBB4-4703-A608-23A1D19403F1}"/>
              </a:ext>
            </a:extLst>
          </p:cNvPr>
          <p:cNvCxnSpPr>
            <a:cxnSpLocks noChangeShapeType="1"/>
            <a:stCxn id="510987" idx="7"/>
            <a:endCxn id="510983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0995" name="Oval 19">
            <a:extLst>
              <a:ext uri="{FF2B5EF4-FFF2-40B4-BE49-F238E27FC236}">
                <a16:creationId xmlns:a16="http://schemas.microsoft.com/office/drawing/2014/main" id="{1425831E-8E8A-49A8-B866-4D0D1895A2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10996" name="AutoShape 20">
            <a:extLst>
              <a:ext uri="{FF2B5EF4-FFF2-40B4-BE49-F238E27FC236}">
                <a16:creationId xmlns:a16="http://schemas.microsoft.com/office/drawing/2014/main" id="{ECE02FF7-0953-4327-B8B3-5C1B820B17DC}"/>
              </a:ext>
            </a:extLst>
          </p:cNvPr>
          <p:cNvCxnSpPr>
            <a:cxnSpLocks noChangeShapeType="1"/>
            <a:stCxn id="510995" idx="2"/>
            <a:endCxn id="510979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0997" name="Rectangle 21">
            <a:extLst>
              <a:ext uri="{FF2B5EF4-FFF2-40B4-BE49-F238E27FC236}">
                <a16:creationId xmlns:a16="http://schemas.microsoft.com/office/drawing/2014/main" id="{8A615600-FA2B-4B17-A511-F83BE4009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</a:p>
        </p:txBody>
      </p:sp>
      <p:sp>
        <p:nvSpPr>
          <p:cNvPr id="510998" name="Rectangle 22">
            <a:extLst>
              <a:ext uri="{FF2B5EF4-FFF2-40B4-BE49-F238E27FC236}">
                <a16:creationId xmlns:a16="http://schemas.microsoft.com/office/drawing/2014/main" id="{8ABE46B8-A6A2-4C9C-974F-C10CF9F7B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</a:p>
        </p:txBody>
      </p:sp>
      <p:sp>
        <p:nvSpPr>
          <p:cNvPr id="510999" name="Rectangle 23">
            <a:extLst>
              <a:ext uri="{FF2B5EF4-FFF2-40B4-BE49-F238E27FC236}">
                <a16:creationId xmlns:a16="http://schemas.microsoft.com/office/drawing/2014/main" id="{C8085A26-D5DD-4BB7-82EA-5E1802A88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511000" name="AutoShape 24">
            <a:extLst>
              <a:ext uri="{FF2B5EF4-FFF2-40B4-BE49-F238E27FC236}">
                <a16:creationId xmlns:a16="http://schemas.microsoft.com/office/drawing/2014/main" id="{63EB2F2A-219D-4FB5-BB99-5119882244B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1001" name="Rectangle 25">
            <a:extLst>
              <a:ext uri="{FF2B5EF4-FFF2-40B4-BE49-F238E27FC236}">
                <a16:creationId xmlns:a16="http://schemas.microsoft.com/office/drawing/2014/main" id="{FCBB4C34-B836-41C6-9FE2-A4090F5A1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511002" name="Rectangle 26">
            <a:extLst>
              <a:ext uri="{FF2B5EF4-FFF2-40B4-BE49-F238E27FC236}">
                <a16:creationId xmlns:a16="http://schemas.microsoft.com/office/drawing/2014/main" id="{98A6E84C-59B2-4FA8-8BFA-1573A8086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511003" name="Rectangle 27">
            <a:extLst>
              <a:ext uri="{FF2B5EF4-FFF2-40B4-BE49-F238E27FC236}">
                <a16:creationId xmlns:a16="http://schemas.microsoft.com/office/drawing/2014/main" id="{9443A32D-4486-4AE9-97AC-2FDC58AC3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511004" name="Rectangle 28">
            <a:extLst>
              <a:ext uri="{FF2B5EF4-FFF2-40B4-BE49-F238E27FC236}">
                <a16:creationId xmlns:a16="http://schemas.microsoft.com/office/drawing/2014/main" id="{B0256038-29DC-4201-887F-614E4355F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511005" name="Rectangle 29">
            <a:extLst>
              <a:ext uri="{FF2B5EF4-FFF2-40B4-BE49-F238E27FC236}">
                <a16:creationId xmlns:a16="http://schemas.microsoft.com/office/drawing/2014/main" id="{6B7F8941-5FB6-4E75-B98F-BC63FA1CC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915988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dfs(C)</a:t>
            </a:r>
          </a:p>
        </p:txBody>
      </p:sp>
      <p:sp>
        <p:nvSpPr>
          <p:cNvPr id="511006" name="Rectangle 30">
            <a:extLst>
              <a:ext uri="{FF2B5EF4-FFF2-40B4-BE49-F238E27FC236}">
                <a16:creationId xmlns:a16="http://schemas.microsoft.com/office/drawing/2014/main" id="{5751C200-608E-4485-A2BB-3816674E6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825" y="2614613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>
            <a:extLst>
              <a:ext uri="{FF2B5EF4-FFF2-40B4-BE49-F238E27FC236}">
                <a16:creationId xmlns:a16="http://schemas.microsoft.com/office/drawing/2014/main" id="{DEFB845B-3120-46AC-91F8-CCFA29C6E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513027" name="Oval 3">
            <a:extLst>
              <a:ext uri="{FF2B5EF4-FFF2-40B4-BE49-F238E27FC236}">
                <a16:creationId xmlns:a16="http://schemas.microsoft.com/office/drawing/2014/main" id="{42B0FF57-DF81-4B80-BF94-1C6C60E8A9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513028" name="Oval 4">
            <a:extLst>
              <a:ext uri="{FF2B5EF4-FFF2-40B4-BE49-F238E27FC236}">
                <a16:creationId xmlns:a16="http://schemas.microsoft.com/office/drawing/2014/main" id="{08D01488-03BF-4422-B5FD-C9684B768C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sp>
        <p:nvSpPr>
          <p:cNvPr id="513029" name="Oval 5">
            <a:extLst>
              <a:ext uri="{FF2B5EF4-FFF2-40B4-BE49-F238E27FC236}">
                <a16:creationId xmlns:a16="http://schemas.microsoft.com/office/drawing/2014/main" id="{6C467017-2B42-4F5C-8C9C-FA818F66ED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513030" name="AutoShape 6">
            <a:extLst>
              <a:ext uri="{FF2B5EF4-FFF2-40B4-BE49-F238E27FC236}">
                <a16:creationId xmlns:a16="http://schemas.microsoft.com/office/drawing/2014/main" id="{151061DA-C10A-494B-A4CB-56AEF845120A}"/>
              </a:ext>
            </a:extLst>
          </p:cNvPr>
          <p:cNvCxnSpPr>
            <a:cxnSpLocks noChangeShapeType="1"/>
            <a:stCxn id="513027" idx="0"/>
            <a:endCxn id="513028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3031" name="Oval 7">
            <a:extLst>
              <a:ext uri="{FF2B5EF4-FFF2-40B4-BE49-F238E27FC236}">
                <a16:creationId xmlns:a16="http://schemas.microsoft.com/office/drawing/2014/main" id="{161C3735-1596-4859-8785-CDE31EE580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513032" name="AutoShape 8">
            <a:extLst>
              <a:ext uri="{FF2B5EF4-FFF2-40B4-BE49-F238E27FC236}">
                <a16:creationId xmlns:a16="http://schemas.microsoft.com/office/drawing/2014/main" id="{21B0A657-8D31-420D-8B59-B385BCBC18B1}"/>
              </a:ext>
            </a:extLst>
          </p:cNvPr>
          <p:cNvCxnSpPr>
            <a:cxnSpLocks noChangeShapeType="1"/>
            <a:stCxn id="513028" idx="5"/>
            <a:endCxn id="513031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3033" name="Oval 9">
            <a:extLst>
              <a:ext uri="{FF2B5EF4-FFF2-40B4-BE49-F238E27FC236}">
                <a16:creationId xmlns:a16="http://schemas.microsoft.com/office/drawing/2014/main" id="{4606EF5E-68A9-49E4-B5B7-FEAFC7E67D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513034" name="AutoShape 10">
            <a:extLst>
              <a:ext uri="{FF2B5EF4-FFF2-40B4-BE49-F238E27FC236}">
                <a16:creationId xmlns:a16="http://schemas.microsoft.com/office/drawing/2014/main" id="{579A82E2-2A1E-4876-96FB-B77EDA39E919}"/>
              </a:ext>
            </a:extLst>
          </p:cNvPr>
          <p:cNvCxnSpPr>
            <a:cxnSpLocks noChangeShapeType="1"/>
            <a:stCxn id="513028" idx="6"/>
            <a:endCxn id="513033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3035" name="Oval 11">
            <a:extLst>
              <a:ext uri="{FF2B5EF4-FFF2-40B4-BE49-F238E27FC236}">
                <a16:creationId xmlns:a16="http://schemas.microsoft.com/office/drawing/2014/main" id="{0F0A8C4B-D00D-4BEB-884D-04FE67FE4C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513036" name="Oval 12">
            <a:extLst>
              <a:ext uri="{FF2B5EF4-FFF2-40B4-BE49-F238E27FC236}">
                <a16:creationId xmlns:a16="http://schemas.microsoft.com/office/drawing/2014/main" id="{E7A9FEFC-4B4F-4386-83E1-74E3F6A42B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513037" name="AutoShape 13">
            <a:extLst>
              <a:ext uri="{FF2B5EF4-FFF2-40B4-BE49-F238E27FC236}">
                <a16:creationId xmlns:a16="http://schemas.microsoft.com/office/drawing/2014/main" id="{81C8D138-A4A5-4729-9806-5138A4E6BE09}"/>
              </a:ext>
            </a:extLst>
          </p:cNvPr>
          <p:cNvCxnSpPr>
            <a:cxnSpLocks noChangeShapeType="1"/>
            <a:stCxn id="513028" idx="4"/>
            <a:endCxn id="513029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3038" name="AutoShape 14">
            <a:extLst>
              <a:ext uri="{FF2B5EF4-FFF2-40B4-BE49-F238E27FC236}">
                <a16:creationId xmlns:a16="http://schemas.microsoft.com/office/drawing/2014/main" id="{F14AB08B-3468-4616-9358-F7D67965E7BB}"/>
              </a:ext>
            </a:extLst>
          </p:cNvPr>
          <p:cNvCxnSpPr>
            <a:cxnSpLocks noChangeShapeType="1"/>
            <a:stCxn id="513036" idx="2"/>
            <a:endCxn id="513035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3039" name="AutoShape 15">
            <a:extLst>
              <a:ext uri="{FF2B5EF4-FFF2-40B4-BE49-F238E27FC236}">
                <a16:creationId xmlns:a16="http://schemas.microsoft.com/office/drawing/2014/main" id="{6DFE4FA3-C6C7-4417-BAAB-E1B8E38E67A4}"/>
              </a:ext>
            </a:extLst>
          </p:cNvPr>
          <p:cNvCxnSpPr>
            <a:cxnSpLocks noChangeShapeType="1"/>
            <a:stCxn id="513036" idx="3"/>
            <a:endCxn id="513027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3040" name="AutoShape 16">
            <a:extLst>
              <a:ext uri="{FF2B5EF4-FFF2-40B4-BE49-F238E27FC236}">
                <a16:creationId xmlns:a16="http://schemas.microsoft.com/office/drawing/2014/main" id="{0DA7BBE4-CF64-4E6F-A1DF-9B33C427809F}"/>
              </a:ext>
            </a:extLst>
          </p:cNvPr>
          <p:cNvCxnSpPr>
            <a:cxnSpLocks noChangeShapeType="1"/>
            <a:stCxn id="513027" idx="7"/>
            <a:endCxn id="513035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3041" name="AutoShape 17">
            <a:extLst>
              <a:ext uri="{FF2B5EF4-FFF2-40B4-BE49-F238E27FC236}">
                <a16:creationId xmlns:a16="http://schemas.microsoft.com/office/drawing/2014/main" id="{AAAC1B13-287B-4344-9C98-CA671EC8B9DC}"/>
              </a:ext>
            </a:extLst>
          </p:cNvPr>
          <p:cNvCxnSpPr>
            <a:cxnSpLocks noChangeShapeType="1"/>
            <a:stCxn id="513036" idx="7"/>
            <a:endCxn id="513033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3042" name="AutoShape 18">
            <a:extLst>
              <a:ext uri="{FF2B5EF4-FFF2-40B4-BE49-F238E27FC236}">
                <a16:creationId xmlns:a16="http://schemas.microsoft.com/office/drawing/2014/main" id="{D79D84DE-7AD9-4ACE-BFFF-4807C126DC6F}"/>
              </a:ext>
            </a:extLst>
          </p:cNvPr>
          <p:cNvCxnSpPr>
            <a:cxnSpLocks noChangeShapeType="1"/>
            <a:stCxn id="513035" idx="7"/>
            <a:endCxn id="513031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3043" name="Oval 19">
            <a:extLst>
              <a:ext uri="{FF2B5EF4-FFF2-40B4-BE49-F238E27FC236}">
                <a16:creationId xmlns:a16="http://schemas.microsoft.com/office/drawing/2014/main" id="{DEDECE7B-E40D-491A-98B8-EA3E83C1A9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13044" name="AutoShape 20">
            <a:extLst>
              <a:ext uri="{FF2B5EF4-FFF2-40B4-BE49-F238E27FC236}">
                <a16:creationId xmlns:a16="http://schemas.microsoft.com/office/drawing/2014/main" id="{CB997AD2-6580-4FD8-9B4B-BBAEE0EF4024}"/>
              </a:ext>
            </a:extLst>
          </p:cNvPr>
          <p:cNvCxnSpPr>
            <a:cxnSpLocks noChangeShapeType="1"/>
            <a:stCxn id="513043" idx="2"/>
            <a:endCxn id="513027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3045" name="Rectangle 21">
            <a:extLst>
              <a:ext uri="{FF2B5EF4-FFF2-40B4-BE49-F238E27FC236}">
                <a16:creationId xmlns:a16="http://schemas.microsoft.com/office/drawing/2014/main" id="{7766F70C-1805-4142-A8E3-6584247D5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</a:p>
        </p:txBody>
      </p:sp>
      <p:sp>
        <p:nvSpPr>
          <p:cNvPr id="513046" name="Rectangle 22">
            <a:extLst>
              <a:ext uri="{FF2B5EF4-FFF2-40B4-BE49-F238E27FC236}">
                <a16:creationId xmlns:a16="http://schemas.microsoft.com/office/drawing/2014/main" id="{370A674E-948E-4F53-8733-A66076FE6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</a:p>
        </p:txBody>
      </p:sp>
      <p:sp>
        <p:nvSpPr>
          <p:cNvPr id="513047" name="Rectangle 23">
            <a:extLst>
              <a:ext uri="{FF2B5EF4-FFF2-40B4-BE49-F238E27FC236}">
                <a16:creationId xmlns:a16="http://schemas.microsoft.com/office/drawing/2014/main" id="{0A744F81-2AB0-4D05-A2FA-7FD537993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513048" name="AutoShape 24">
            <a:extLst>
              <a:ext uri="{FF2B5EF4-FFF2-40B4-BE49-F238E27FC236}">
                <a16:creationId xmlns:a16="http://schemas.microsoft.com/office/drawing/2014/main" id="{B7401F3B-C136-4362-95D2-52A9F11A08C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3049" name="Rectangle 25">
            <a:extLst>
              <a:ext uri="{FF2B5EF4-FFF2-40B4-BE49-F238E27FC236}">
                <a16:creationId xmlns:a16="http://schemas.microsoft.com/office/drawing/2014/main" id="{026F6549-5672-4110-A93F-59BAE6F78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513050" name="Rectangle 26">
            <a:extLst>
              <a:ext uri="{FF2B5EF4-FFF2-40B4-BE49-F238E27FC236}">
                <a16:creationId xmlns:a16="http://schemas.microsoft.com/office/drawing/2014/main" id="{09AAED78-B93C-4700-A0CA-6668CC371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513051" name="Rectangle 27">
            <a:extLst>
              <a:ext uri="{FF2B5EF4-FFF2-40B4-BE49-F238E27FC236}">
                <a16:creationId xmlns:a16="http://schemas.microsoft.com/office/drawing/2014/main" id="{F08B49BE-FD22-4C4B-B055-066998FEC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513052" name="Rectangle 28">
            <a:extLst>
              <a:ext uri="{FF2B5EF4-FFF2-40B4-BE49-F238E27FC236}">
                <a16:creationId xmlns:a16="http://schemas.microsoft.com/office/drawing/2014/main" id="{40987D3A-01AA-4FE6-9986-1FA6BCDF3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513053" name="Rectangle 29">
            <a:extLst>
              <a:ext uri="{FF2B5EF4-FFF2-40B4-BE49-F238E27FC236}">
                <a16:creationId xmlns:a16="http://schemas.microsoft.com/office/drawing/2014/main" id="{1288127E-B41C-4E55-B27D-32FF85BF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513054" name="Rectangle 30">
            <a:extLst>
              <a:ext uri="{FF2B5EF4-FFF2-40B4-BE49-F238E27FC236}">
                <a16:creationId xmlns:a16="http://schemas.microsoft.com/office/drawing/2014/main" id="{800E6ED2-ED14-4652-BBDC-ACA6836C4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825" y="2614613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513055" name="Rectangle 31">
            <a:extLst>
              <a:ext uri="{FF2B5EF4-FFF2-40B4-BE49-F238E27FC236}">
                <a16:creationId xmlns:a16="http://schemas.microsoft.com/office/drawing/2014/main" id="{6DE9F549-F185-4752-AE8E-E08EB3C6C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074738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>
            <a:extLst>
              <a:ext uri="{FF2B5EF4-FFF2-40B4-BE49-F238E27FC236}">
                <a16:creationId xmlns:a16="http://schemas.microsoft.com/office/drawing/2014/main" id="{9FF9AC05-531B-47CF-8492-3021B272D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Sort:  DFS</a:t>
            </a:r>
          </a:p>
        </p:txBody>
      </p:sp>
      <p:sp>
        <p:nvSpPr>
          <p:cNvPr id="523267" name="Oval 3">
            <a:extLst>
              <a:ext uri="{FF2B5EF4-FFF2-40B4-BE49-F238E27FC236}">
                <a16:creationId xmlns:a16="http://schemas.microsoft.com/office/drawing/2014/main" id="{8B2F2881-7BF5-4606-BF93-29F8DF1B34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600" y="4652963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</a:t>
            </a:r>
          </a:p>
        </p:txBody>
      </p:sp>
      <p:sp>
        <p:nvSpPr>
          <p:cNvPr id="523268" name="Oval 4">
            <a:extLst>
              <a:ext uri="{FF2B5EF4-FFF2-40B4-BE49-F238E27FC236}">
                <a16:creationId xmlns:a16="http://schemas.microsoft.com/office/drawing/2014/main" id="{290B15EF-0251-4836-8EB0-34C455D2A8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4775" y="1066800"/>
            <a:ext cx="301625" cy="303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</a:p>
        </p:txBody>
      </p:sp>
      <p:sp>
        <p:nvSpPr>
          <p:cNvPr id="523269" name="Oval 5">
            <a:extLst>
              <a:ext uri="{FF2B5EF4-FFF2-40B4-BE49-F238E27FC236}">
                <a16:creationId xmlns:a16="http://schemas.microsoft.com/office/drawing/2014/main" id="{2C52838B-DEA4-4F70-AA39-333E2A1D0C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</a:t>
            </a:r>
          </a:p>
        </p:txBody>
      </p:sp>
      <p:cxnSp>
        <p:nvCxnSpPr>
          <p:cNvPr id="523270" name="AutoShape 6">
            <a:extLst>
              <a:ext uri="{FF2B5EF4-FFF2-40B4-BE49-F238E27FC236}">
                <a16:creationId xmlns:a16="http://schemas.microsoft.com/office/drawing/2014/main" id="{0FBDD7DC-DC91-4EBA-8A10-C278BF8696E6}"/>
              </a:ext>
            </a:extLst>
          </p:cNvPr>
          <p:cNvCxnSpPr>
            <a:cxnSpLocks noChangeShapeType="1"/>
            <a:stCxn id="523267" idx="0"/>
            <a:endCxn id="523268" idx="4"/>
          </p:cNvCxnSpPr>
          <p:nvPr/>
        </p:nvCxnSpPr>
        <p:spPr bwMode="auto">
          <a:xfrm flipV="1">
            <a:off x="1522413" y="1370013"/>
            <a:ext cx="3175" cy="32829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3271" name="Oval 7">
            <a:extLst>
              <a:ext uri="{FF2B5EF4-FFF2-40B4-BE49-F238E27FC236}">
                <a16:creationId xmlns:a16="http://schemas.microsoft.com/office/drawing/2014/main" id="{26FE99A7-4766-4D98-9C11-B8BDB21693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2616200"/>
            <a:ext cx="301625" cy="3000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</a:t>
            </a:r>
          </a:p>
        </p:txBody>
      </p:sp>
      <p:cxnSp>
        <p:nvCxnSpPr>
          <p:cNvPr id="523272" name="AutoShape 8">
            <a:extLst>
              <a:ext uri="{FF2B5EF4-FFF2-40B4-BE49-F238E27FC236}">
                <a16:creationId xmlns:a16="http://schemas.microsoft.com/office/drawing/2014/main" id="{7F6B82A8-65C6-4698-8E04-C1A083AD519F}"/>
              </a:ext>
            </a:extLst>
          </p:cNvPr>
          <p:cNvCxnSpPr>
            <a:cxnSpLocks noChangeShapeType="1"/>
            <a:stCxn id="523268" idx="5"/>
            <a:endCxn id="523271" idx="1"/>
          </p:cNvCxnSpPr>
          <p:nvPr/>
        </p:nvCxnSpPr>
        <p:spPr bwMode="auto">
          <a:xfrm>
            <a:off x="1631950" y="1325563"/>
            <a:ext cx="2057400" cy="13350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3273" name="Oval 9">
            <a:extLst>
              <a:ext uri="{FF2B5EF4-FFF2-40B4-BE49-F238E27FC236}">
                <a16:creationId xmlns:a16="http://schemas.microsoft.com/office/drawing/2014/main" id="{330A6BEC-B461-401B-90EC-A94E45A95A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0450" y="26162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</a:t>
            </a:r>
          </a:p>
        </p:txBody>
      </p:sp>
      <p:cxnSp>
        <p:nvCxnSpPr>
          <p:cNvPr id="523274" name="AutoShape 10">
            <a:extLst>
              <a:ext uri="{FF2B5EF4-FFF2-40B4-BE49-F238E27FC236}">
                <a16:creationId xmlns:a16="http://schemas.microsoft.com/office/drawing/2014/main" id="{6A60EB75-B995-492F-8D9D-D475657958E9}"/>
              </a:ext>
            </a:extLst>
          </p:cNvPr>
          <p:cNvCxnSpPr>
            <a:cxnSpLocks noChangeShapeType="1"/>
            <a:stCxn id="523268" idx="6"/>
            <a:endCxn id="523273" idx="1"/>
          </p:cNvCxnSpPr>
          <p:nvPr/>
        </p:nvCxnSpPr>
        <p:spPr bwMode="auto">
          <a:xfrm>
            <a:off x="1676400" y="1219200"/>
            <a:ext cx="3238500" cy="14414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3275" name="Oval 11">
            <a:extLst>
              <a:ext uri="{FF2B5EF4-FFF2-40B4-BE49-F238E27FC236}">
                <a16:creationId xmlns:a16="http://schemas.microsoft.com/office/drawing/2014/main" id="{EDCC18DE-DC63-4EE8-8836-19DED379F1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9000" y="3603625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523276" name="Oval 12">
            <a:extLst>
              <a:ext uri="{FF2B5EF4-FFF2-40B4-BE49-F238E27FC236}">
                <a16:creationId xmlns:a16="http://schemas.microsoft.com/office/drawing/2014/main" id="{BACAD3BE-9327-4073-BCA2-7F88658057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4900" y="3603625"/>
            <a:ext cx="301625" cy="2984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523277" name="AutoShape 13">
            <a:extLst>
              <a:ext uri="{FF2B5EF4-FFF2-40B4-BE49-F238E27FC236}">
                <a16:creationId xmlns:a16="http://schemas.microsoft.com/office/drawing/2014/main" id="{CA27B94D-4FB9-4FA4-8907-B00D8971BDD4}"/>
              </a:ext>
            </a:extLst>
          </p:cNvPr>
          <p:cNvCxnSpPr>
            <a:cxnSpLocks noChangeShapeType="1"/>
            <a:stCxn id="523268" idx="4"/>
            <a:endCxn id="523269" idx="1"/>
          </p:cNvCxnSpPr>
          <p:nvPr/>
        </p:nvCxnSpPr>
        <p:spPr bwMode="auto">
          <a:xfrm>
            <a:off x="1525588" y="1370013"/>
            <a:ext cx="677862" cy="129063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3278" name="AutoShape 14">
            <a:extLst>
              <a:ext uri="{FF2B5EF4-FFF2-40B4-BE49-F238E27FC236}">
                <a16:creationId xmlns:a16="http://schemas.microsoft.com/office/drawing/2014/main" id="{3FB8EC1A-0E6B-4774-8A50-3C4C5C7CFC81}"/>
              </a:ext>
            </a:extLst>
          </p:cNvPr>
          <p:cNvCxnSpPr>
            <a:cxnSpLocks noChangeShapeType="1"/>
            <a:stCxn id="523276" idx="2"/>
            <a:endCxn id="523275" idx="6"/>
          </p:cNvCxnSpPr>
          <p:nvPr/>
        </p:nvCxnSpPr>
        <p:spPr bwMode="auto">
          <a:xfrm flipH="1">
            <a:off x="2460625" y="3752850"/>
            <a:ext cx="1184275" cy="1588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3279" name="AutoShape 15">
            <a:extLst>
              <a:ext uri="{FF2B5EF4-FFF2-40B4-BE49-F238E27FC236}">
                <a16:creationId xmlns:a16="http://schemas.microsoft.com/office/drawing/2014/main" id="{F464E898-7A2D-4657-A8BC-2EA61C330D24}"/>
              </a:ext>
            </a:extLst>
          </p:cNvPr>
          <p:cNvCxnSpPr>
            <a:cxnSpLocks noChangeShapeType="1"/>
            <a:stCxn id="523276" idx="3"/>
            <a:endCxn id="523267" idx="6"/>
          </p:cNvCxnSpPr>
          <p:nvPr/>
        </p:nvCxnSpPr>
        <p:spPr bwMode="auto">
          <a:xfrm flipH="1">
            <a:off x="1673225" y="3857625"/>
            <a:ext cx="2016125" cy="94615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3280" name="AutoShape 16">
            <a:extLst>
              <a:ext uri="{FF2B5EF4-FFF2-40B4-BE49-F238E27FC236}">
                <a16:creationId xmlns:a16="http://schemas.microsoft.com/office/drawing/2014/main" id="{0B7B3F06-9543-40DC-BF6C-45EFED9436B8}"/>
              </a:ext>
            </a:extLst>
          </p:cNvPr>
          <p:cNvCxnSpPr>
            <a:cxnSpLocks noChangeShapeType="1"/>
            <a:stCxn id="523267" idx="7"/>
            <a:endCxn id="523275" idx="3"/>
          </p:cNvCxnSpPr>
          <p:nvPr/>
        </p:nvCxnSpPr>
        <p:spPr bwMode="auto">
          <a:xfrm flipV="1">
            <a:off x="1628775" y="3860800"/>
            <a:ext cx="574675" cy="836613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3281" name="AutoShape 17">
            <a:extLst>
              <a:ext uri="{FF2B5EF4-FFF2-40B4-BE49-F238E27FC236}">
                <a16:creationId xmlns:a16="http://schemas.microsoft.com/office/drawing/2014/main" id="{D1F052A1-7073-412E-B856-6EB351D6B895}"/>
              </a:ext>
            </a:extLst>
          </p:cNvPr>
          <p:cNvCxnSpPr>
            <a:cxnSpLocks noChangeShapeType="1"/>
            <a:stCxn id="523276" idx="7"/>
            <a:endCxn id="523273" idx="3"/>
          </p:cNvCxnSpPr>
          <p:nvPr/>
        </p:nvCxnSpPr>
        <p:spPr bwMode="auto">
          <a:xfrm flipV="1">
            <a:off x="3902075" y="2873375"/>
            <a:ext cx="1012825" cy="77470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3282" name="AutoShape 18">
            <a:extLst>
              <a:ext uri="{FF2B5EF4-FFF2-40B4-BE49-F238E27FC236}">
                <a16:creationId xmlns:a16="http://schemas.microsoft.com/office/drawing/2014/main" id="{8133ECE6-8DCD-4331-901F-0BA14C81EFC4}"/>
              </a:ext>
            </a:extLst>
          </p:cNvPr>
          <p:cNvCxnSpPr>
            <a:cxnSpLocks noChangeShapeType="1"/>
            <a:stCxn id="523275" idx="7"/>
            <a:endCxn id="523271" idx="3"/>
          </p:cNvCxnSpPr>
          <p:nvPr/>
        </p:nvCxnSpPr>
        <p:spPr bwMode="auto">
          <a:xfrm flipV="1">
            <a:off x="2416175" y="2871788"/>
            <a:ext cx="1273175" cy="7762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3283" name="Oval 19">
            <a:extLst>
              <a:ext uri="{FF2B5EF4-FFF2-40B4-BE49-F238E27FC236}">
                <a16:creationId xmlns:a16="http://schemas.microsoft.com/office/drawing/2014/main" id="{859B39DF-9319-4135-8A79-E78625855B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5181600"/>
            <a:ext cx="301625" cy="301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</a:t>
            </a:r>
          </a:p>
        </p:txBody>
      </p:sp>
      <p:cxnSp>
        <p:nvCxnSpPr>
          <p:cNvPr id="523284" name="AutoShape 20">
            <a:extLst>
              <a:ext uri="{FF2B5EF4-FFF2-40B4-BE49-F238E27FC236}">
                <a16:creationId xmlns:a16="http://schemas.microsoft.com/office/drawing/2014/main" id="{5F79DAB8-5797-4A37-A437-172F1721CC79}"/>
              </a:ext>
            </a:extLst>
          </p:cNvPr>
          <p:cNvCxnSpPr>
            <a:cxnSpLocks noChangeShapeType="1"/>
            <a:stCxn id="523283" idx="2"/>
            <a:endCxn id="523267" idx="5"/>
          </p:cNvCxnSpPr>
          <p:nvPr/>
        </p:nvCxnSpPr>
        <p:spPr bwMode="auto">
          <a:xfrm flipH="1" flipV="1">
            <a:off x="1628775" y="4910138"/>
            <a:ext cx="962025" cy="422275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3285" name="Rectangle 21">
            <a:extLst>
              <a:ext uri="{FF2B5EF4-FFF2-40B4-BE49-F238E27FC236}">
                <a16:creationId xmlns:a16="http://schemas.microsoft.com/office/drawing/2014/main" id="{902E108D-3607-41F5-9814-6E89B86EF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26088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</a:p>
        </p:txBody>
      </p:sp>
      <p:sp>
        <p:nvSpPr>
          <p:cNvPr id="523286" name="Rectangle 22">
            <a:extLst>
              <a:ext uri="{FF2B5EF4-FFF2-40B4-BE49-F238E27FC236}">
                <a16:creationId xmlns:a16="http://schemas.microsoft.com/office/drawing/2014/main" id="{8D223452-6563-4F73-A5B9-622C937E0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25" y="5013325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</a:t>
            </a:r>
          </a:p>
        </p:txBody>
      </p:sp>
      <p:sp>
        <p:nvSpPr>
          <p:cNvPr id="523287" name="Rectangle 23">
            <a:extLst>
              <a:ext uri="{FF2B5EF4-FFF2-40B4-BE49-F238E27FC236}">
                <a16:creationId xmlns:a16="http://schemas.microsoft.com/office/drawing/2014/main" id="{BE8F29BD-2BD8-4C0B-BD5B-B0301FEF2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888" y="3933825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523288" name="AutoShape 24">
            <a:extLst>
              <a:ext uri="{FF2B5EF4-FFF2-40B4-BE49-F238E27FC236}">
                <a16:creationId xmlns:a16="http://schemas.microsoft.com/office/drawing/2014/main" id="{A7581793-2EB7-4C50-A162-DC985B4302F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95713" y="2916238"/>
            <a:ext cx="0" cy="687387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3289" name="Rectangle 25">
            <a:extLst>
              <a:ext uri="{FF2B5EF4-FFF2-40B4-BE49-F238E27FC236}">
                <a16:creationId xmlns:a16="http://schemas.microsoft.com/office/drawing/2014/main" id="{CBB900B3-9F15-483C-BC14-CC7E5A30C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93700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523290" name="Rectangle 26">
            <a:extLst>
              <a:ext uri="{FF2B5EF4-FFF2-40B4-BE49-F238E27FC236}">
                <a16:creationId xmlns:a16="http://schemas.microsoft.com/office/drawing/2014/main" id="{B7D0C1A5-95A4-412E-83C5-4B41F711C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22550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523291" name="Rectangle 27">
            <a:extLst>
              <a:ext uri="{FF2B5EF4-FFF2-40B4-BE49-F238E27FC236}">
                <a16:creationId xmlns:a16="http://schemas.microsoft.com/office/drawing/2014/main" id="{4DF4BF9C-93EC-4C43-90F7-5259D68D3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523292" name="Rectangle 28">
            <a:extLst>
              <a:ext uri="{FF2B5EF4-FFF2-40B4-BE49-F238E27FC236}">
                <a16:creationId xmlns:a16="http://schemas.microsoft.com/office/drawing/2014/main" id="{4290B2BD-32F6-4B92-9241-3FEB1CAE9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611438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523293" name="Rectangle 29">
            <a:extLst>
              <a:ext uri="{FF2B5EF4-FFF2-40B4-BE49-F238E27FC236}">
                <a16:creationId xmlns:a16="http://schemas.microsoft.com/office/drawing/2014/main" id="{9318DA45-D3BE-4D17-8E1D-111CF403E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1841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523294" name="Rectangle 30">
            <a:extLst>
              <a:ext uri="{FF2B5EF4-FFF2-40B4-BE49-F238E27FC236}">
                <a16:creationId xmlns:a16="http://schemas.microsoft.com/office/drawing/2014/main" id="{6E83A305-C5FF-4C77-983A-ED25744DB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825" y="2614613"/>
            <a:ext cx="2905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523295" name="Rectangle 31">
            <a:extLst>
              <a:ext uri="{FF2B5EF4-FFF2-40B4-BE49-F238E27FC236}">
                <a16:creationId xmlns:a16="http://schemas.microsoft.com/office/drawing/2014/main" id="{77ECF1D3-A3DF-4C4C-A1AE-0CCC23872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074738"/>
            <a:ext cx="290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523296" name="Rectangle 32">
            <a:extLst>
              <a:ext uri="{FF2B5EF4-FFF2-40B4-BE49-F238E27FC236}">
                <a16:creationId xmlns:a16="http://schemas.microsoft.com/office/drawing/2014/main" id="{026D70DE-4C5C-4953-99FF-430850C77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5969000"/>
            <a:ext cx="4297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Topological order:  </a:t>
            </a:r>
            <a:r>
              <a:rPr kumimoji="1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 G B A D E F 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295" y="1246647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257300" y="0"/>
                </a:moveTo>
                <a:lnTo>
                  <a:pt x="114300" y="0"/>
                </a:ln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295" y="1246647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14300" y="0"/>
                </a:move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295" y="12466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51063" y="18685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032" y="1261618"/>
            <a:ext cx="1048566" cy="565936"/>
          </a:xfrm>
          <a:prstGeom prst="rect">
            <a:avLst/>
          </a:prstGeom>
        </p:spPr>
        <p:txBody>
          <a:bodyPr vert="horz" wrap="square" lIns="0" tIns="27063" rIns="0" bIns="0" rtlCol="0">
            <a:spAutoFit/>
          </a:bodyPr>
          <a:lstStyle/>
          <a:p>
            <a:pPr marL="208446" marR="4607" indent="-196930">
              <a:lnSpc>
                <a:spcPts val="2113"/>
              </a:lnSpc>
              <a:spcBef>
                <a:spcPts val="213"/>
              </a:spcBef>
            </a:pPr>
            <a:r>
              <a:rPr sz="1814" dirty="0"/>
              <a:t>Me</a:t>
            </a:r>
            <a:r>
              <a:rPr sz="1814" spc="5" dirty="0"/>
              <a:t>a</a:t>
            </a:r>
            <a:r>
              <a:rPr sz="1814" dirty="0"/>
              <a:t>s</a:t>
            </a:r>
            <a:r>
              <a:rPr sz="1814" spc="5" dirty="0"/>
              <a:t>u</a:t>
            </a:r>
            <a:r>
              <a:rPr sz="1814" dirty="0"/>
              <a:t>re  Flour</a:t>
            </a:r>
            <a:endParaRPr sz="1814"/>
          </a:p>
        </p:txBody>
      </p:sp>
      <p:sp>
        <p:nvSpPr>
          <p:cNvPr id="7" name="object 7"/>
          <p:cNvSpPr/>
          <p:nvPr/>
        </p:nvSpPr>
        <p:spPr>
          <a:xfrm>
            <a:off x="207295" y="3112300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257300" y="0"/>
                </a:moveTo>
                <a:lnTo>
                  <a:pt x="114300" y="0"/>
                </a:ln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295" y="3112300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14300" y="0"/>
                </a:move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295" y="3112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51063" y="373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3015" y="3098480"/>
            <a:ext cx="791175" cy="639392"/>
          </a:xfrm>
          <a:prstGeom prst="rect">
            <a:avLst/>
          </a:prstGeom>
        </p:spPr>
        <p:txBody>
          <a:bodyPr vert="horz" wrap="square" lIns="0" tIns="23608" rIns="0" bIns="0" rtlCol="0">
            <a:spAutoFit/>
          </a:bodyPr>
          <a:lstStyle/>
          <a:p>
            <a:pPr marL="10941" marR="4607" algn="ctr" defTabSz="829178">
              <a:lnSpc>
                <a:spcPts val="1577"/>
              </a:lnSpc>
              <a:spcBef>
                <a:spcPts val="185"/>
              </a:spcBef>
            </a:pPr>
            <a:r>
              <a:rPr sz="1360" dirty="0">
                <a:solidFill>
                  <a:srgbClr val="191919"/>
                </a:solidFill>
                <a:latin typeface="DejaVu Serif"/>
                <a:cs typeface="DejaVu Serif"/>
              </a:rPr>
              <a:t>Mea</a:t>
            </a:r>
            <a:r>
              <a:rPr sz="1360" spc="-5" dirty="0">
                <a:solidFill>
                  <a:srgbClr val="191919"/>
                </a:solidFill>
                <a:latin typeface="DejaVu Serif"/>
                <a:cs typeface="DejaVu Serif"/>
              </a:rPr>
              <a:t>s</a:t>
            </a:r>
            <a:r>
              <a:rPr sz="1360" dirty="0">
                <a:solidFill>
                  <a:srgbClr val="191919"/>
                </a:solidFill>
                <a:latin typeface="DejaVu Serif"/>
                <a:cs typeface="DejaVu Serif"/>
              </a:rPr>
              <a:t>ure  </a:t>
            </a:r>
            <a:r>
              <a:rPr sz="1360" spc="-5" dirty="0">
                <a:solidFill>
                  <a:srgbClr val="191919"/>
                </a:solidFill>
                <a:latin typeface="DejaVu Serif"/>
                <a:cs typeface="DejaVu Serif"/>
              </a:rPr>
              <a:t>Baking  </a:t>
            </a:r>
            <a:r>
              <a:rPr sz="1360" spc="-14" dirty="0">
                <a:solidFill>
                  <a:srgbClr val="191919"/>
                </a:solidFill>
                <a:latin typeface="DejaVu Serif"/>
                <a:cs typeface="DejaVu Serif"/>
              </a:rPr>
              <a:t>Powder</a:t>
            </a:r>
            <a:endParaRPr sz="136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7295" y="4045126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257300" y="0"/>
                </a:moveTo>
                <a:lnTo>
                  <a:pt x="114300" y="0"/>
                </a:ln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7295" y="4045126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14300" y="0"/>
                </a:move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7295" y="40451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51063" y="46670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032" y="4060097"/>
            <a:ext cx="1048566" cy="565936"/>
          </a:xfrm>
          <a:prstGeom prst="rect">
            <a:avLst/>
          </a:prstGeom>
        </p:spPr>
        <p:txBody>
          <a:bodyPr vert="horz" wrap="square" lIns="0" tIns="27063" rIns="0" bIns="0" rtlCol="0">
            <a:spAutoFit/>
          </a:bodyPr>
          <a:lstStyle/>
          <a:p>
            <a:pPr marL="294819" marR="4607" indent="-283302" defTabSz="829178">
              <a:lnSpc>
                <a:spcPts val="2113"/>
              </a:lnSpc>
              <a:spcBef>
                <a:spcPts val="213"/>
              </a:spcBef>
            </a:pP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Me</a:t>
            </a:r>
            <a:r>
              <a:rPr sz="1814" spc="5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s</a:t>
            </a:r>
            <a:r>
              <a:rPr sz="1814" spc="5" dirty="0">
                <a:solidFill>
                  <a:srgbClr val="191919"/>
                </a:solidFill>
                <a:latin typeface="DejaVu Serif"/>
                <a:cs typeface="DejaVu Serif"/>
              </a:rPr>
              <a:t>u</a:t>
            </a: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re  </a:t>
            </a:r>
            <a:r>
              <a:rPr sz="1814" spc="-5" dirty="0">
                <a:solidFill>
                  <a:srgbClr val="191919"/>
                </a:solidFill>
                <a:latin typeface="DejaVu Serif"/>
                <a:cs typeface="DejaVu Serif"/>
              </a:rPr>
              <a:t>Salt</a:t>
            </a:r>
            <a:endParaRPr sz="1814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7295" y="2179474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257300" y="0"/>
                </a:moveTo>
                <a:lnTo>
                  <a:pt x="114300" y="0"/>
                </a:ln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7295" y="2179474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14300" y="0"/>
                </a:move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7295" y="217947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451063" y="28013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4032" y="2194444"/>
            <a:ext cx="1048566" cy="565936"/>
          </a:xfrm>
          <a:prstGeom prst="rect">
            <a:avLst/>
          </a:prstGeom>
        </p:spPr>
        <p:txBody>
          <a:bodyPr vert="horz" wrap="square" lIns="0" tIns="27063" rIns="0" bIns="0" rtlCol="0">
            <a:spAutoFit/>
          </a:bodyPr>
          <a:lstStyle/>
          <a:p>
            <a:pPr marL="172745" marR="4607" indent="-161229" defTabSz="829178">
              <a:lnSpc>
                <a:spcPts val="2113"/>
              </a:lnSpc>
              <a:spcBef>
                <a:spcPts val="213"/>
              </a:spcBef>
            </a:pP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Me</a:t>
            </a:r>
            <a:r>
              <a:rPr sz="1814" spc="5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s</a:t>
            </a:r>
            <a:r>
              <a:rPr sz="1814" spc="5" dirty="0">
                <a:solidFill>
                  <a:srgbClr val="191919"/>
                </a:solidFill>
                <a:latin typeface="DejaVu Serif"/>
                <a:cs typeface="DejaVu Serif"/>
              </a:rPr>
              <a:t>u</a:t>
            </a: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re  Sugar</a:t>
            </a:r>
            <a:endParaRPr sz="1814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7295" y="4977952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257300" y="0"/>
                </a:moveTo>
                <a:lnTo>
                  <a:pt x="114300" y="0"/>
                </a:ln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7295" y="4977952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14300" y="0"/>
                </a:move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7295" y="49779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451063" y="55998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4032" y="4992923"/>
            <a:ext cx="1048566" cy="565936"/>
          </a:xfrm>
          <a:prstGeom prst="rect">
            <a:avLst/>
          </a:prstGeom>
        </p:spPr>
        <p:txBody>
          <a:bodyPr vert="horz" wrap="square" lIns="0" tIns="27063" rIns="0" bIns="0" rtlCol="0">
            <a:spAutoFit/>
          </a:bodyPr>
          <a:lstStyle/>
          <a:p>
            <a:pPr marL="172745" marR="4607" indent="-161229" defTabSz="829178">
              <a:lnSpc>
                <a:spcPts val="2113"/>
              </a:lnSpc>
              <a:spcBef>
                <a:spcPts val="213"/>
              </a:spcBef>
            </a:pP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Me</a:t>
            </a:r>
            <a:r>
              <a:rPr sz="1814" spc="5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s</a:t>
            </a:r>
            <a:r>
              <a:rPr sz="1814" spc="5" dirty="0">
                <a:solidFill>
                  <a:srgbClr val="191919"/>
                </a:solidFill>
                <a:latin typeface="DejaVu Serif"/>
                <a:cs typeface="DejaVu Serif"/>
              </a:rPr>
              <a:t>u</a:t>
            </a: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re  Sugar</a:t>
            </a:r>
            <a:endParaRPr sz="1814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72947" y="4977952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257300" y="0"/>
                </a:moveTo>
                <a:lnTo>
                  <a:pt x="114300" y="0"/>
                </a:ln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072947" y="4977952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14300" y="0"/>
                </a:move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72947" y="49779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16715" y="55998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69684" y="4992923"/>
            <a:ext cx="1048566" cy="565936"/>
          </a:xfrm>
          <a:prstGeom prst="rect">
            <a:avLst/>
          </a:prstGeom>
        </p:spPr>
        <p:txBody>
          <a:bodyPr vert="horz" wrap="square" lIns="0" tIns="27063" rIns="0" bIns="0" rtlCol="0">
            <a:spAutoFit/>
          </a:bodyPr>
          <a:lstStyle/>
          <a:p>
            <a:pPr marL="263725" marR="4607" indent="-252208" defTabSz="829178">
              <a:lnSpc>
                <a:spcPts val="2113"/>
              </a:lnSpc>
              <a:spcBef>
                <a:spcPts val="213"/>
              </a:spcBef>
            </a:pP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Me</a:t>
            </a:r>
            <a:r>
              <a:rPr sz="1814" spc="5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s</a:t>
            </a:r>
            <a:r>
              <a:rPr sz="1814" spc="5" dirty="0">
                <a:solidFill>
                  <a:srgbClr val="191919"/>
                </a:solidFill>
                <a:latin typeface="DejaVu Serif"/>
                <a:cs typeface="DejaVu Serif"/>
              </a:rPr>
              <a:t>u</a:t>
            </a: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re  </a:t>
            </a:r>
            <a:r>
              <a:rPr sz="1814" spc="-5" dirty="0">
                <a:solidFill>
                  <a:srgbClr val="191919"/>
                </a:solidFill>
                <a:latin typeface="DejaVu Serif"/>
                <a:cs typeface="DejaVu Serif"/>
              </a:rPr>
              <a:t>Milk</a:t>
            </a:r>
            <a:endParaRPr sz="1814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072947" y="4045126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257300" y="0"/>
                </a:moveTo>
                <a:lnTo>
                  <a:pt x="114300" y="0"/>
                </a:ln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72947" y="4045126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14300" y="0"/>
                </a:move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72947" y="40451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16715" y="46670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07881" y="4060097"/>
            <a:ext cx="772748" cy="565936"/>
          </a:xfrm>
          <a:prstGeom prst="rect">
            <a:avLst/>
          </a:prstGeom>
        </p:spPr>
        <p:txBody>
          <a:bodyPr vert="horz" wrap="square" lIns="0" tIns="27063" rIns="0" bIns="0" rtlCol="0">
            <a:spAutoFit/>
          </a:bodyPr>
          <a:lstStyle/>
          <a:p>
            <a:pPr marL="11516" marR="4607" indent="105950" defTabSz="829178">
              <a:lnSpc>
                <a:spcPts val="2113"/>
              </a:lnSpc>
              <a:spcBef>
                <a:spcPts val="213"/>
              </a:spcBef>
            </a:pPr>
            <a:r>
              <a:rPr sz="1814" spc="-5" dirty="0">
                <a:solidFill>
                  <a:srgbClr val="191919"/>
                </a:solidFill>
                <a:latin typeface="DejaVu Serif"/>
                <a:cs typeface="DejaVu Serif"/>
              </a:rPr>
              <a:t>Melt  B</a:t>
            </a:r>
            <a:r>
              <a:rPr sz="1814" spc="5" dirty="0">
                <a:solidFill>
                  <a:srgbClr val="191919"/>
                </a:solidFill>
                <a:latin typeface="DejaVu Serif"/>
                <a:cs typeface="DejaVu Serif"/>
              </a:rPr>
              <a:t>u</a:t>
            </a:r>
            <a:r>
              <a:rPr sz="1814" spc="-5" dirty="0">
                <a:solidFill>
                  <a:srgbClr val="191919"/>
                </a:solidFill>
                <a:latin typeface="DejaVu Serif"/>
                <a:cs typeface="DejaVu Serif"/>
              </a:rPr>
              <a:t>t</a:t>
            </a: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t</a:t>
            </a:r>
            <a:r>
              <a:rPr sz="1814" spc="-5" dirty="0">
                <a:solidFill>
                  <a:srgbClr val="191919"/>
                </a:solidFill>
                <a:latin typeface="DejaVu Serif"/>
                <a:cs typeface="DejaVu Serif"/>
              </a:rPr>
              <a:t>e</a:t>
            </a: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r</a:t>
            </a:r>
            <a:endParaRPr sz="1814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072947" y="2179474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257300" y="0"/>
                </a:moveTo>
                <a:lnTo>
                  <a:pt x="114300" y="0"/>
                </a:ln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072947" y="2179474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14300" y="0"/>
                </a:move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072947" y="217947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316715" y="28013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89648" y="2165654"/>
            <a:ext cx="609792" cy="618977"/>
          </a:xfrm>
          <a:prstGeom prst="rect">
            <a:avLst/>
          </a:prstGeom>
        </p:spPr>
        <p:txBody>
          <a:bodyPr vert="horz" wrap="square" lIns="0" tIns="28791" rIns="0" bIns="0" rtlCol="0">
            <a:spAutoFit/>
          </a:bodyPr>
          <a:lstStyle/>
          <a:p>
            <a:pPr marL="50672" marR="4607" indent="-39156" defTabSz="829178">
              <a:lnSpc>
                <a:spcPts val="2321"/>
              </a:lnSpc>
              <a:spcBef>
                <a:spcPts val="227"/>
              </a:spcBef>
            </a:pPr>
            <a:r>
              <a:rPr sz="1995" spc="-9" dirty="0">
                <a:solidFill>
                  <a:srgbClr val="191919"/>
                </a:solidFill>
                <a:latin typeface="DejaVu Serif"/>
                <a:cs typeface="DejaVu Serif"/>
              </a:rPr>
              <a:t>B</a:t>
            </a:r>
            <a:r>
              <a:rPr sz="1995" spc="-14" dirty="0">
                <a:solidFill>
                  <a:srgbClr val="191919"/>
                </a:solidFill>
                <a:latin typeface="DejaVu Serif"/>
                <a:cs typeface="DejaVu Serif"/>
              </a:rPr>
              <a:t>e</a:t>
            </a:r>
            <a:r>
              <a:rPr sz="1995" spc="-5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r>
              <a:rPr sz="1995" dirty="0">
                <a:solidFill>
                  <a:srgbClr val="191919"/>
                </a:solidFill>
                <a:latin typeface="DejaVu Serif"/>
                <a:cs typeface="DejaVu Serif"/>
              </a:rPr>
              <a:t>t  </a:t>
            </a:r>
            <a:r>
              <a:rPr sz="1995" spc="-5" dirty="0">
                <a:solidFill>
                  <a:srgbClr val="191919"/>
                </a:solidFill>
                <a:latin typeface="DejaVu Serif"/>
                <a:cs typeface="DejaVu Serif"/>
              </a:rPr>
              <a:t>Egg</a:t>
            </a:r>
            <a:endParaRPr sz="1995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072947" y="3112300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257300" y="0"/>
                </a:moveTo>
                <a:lnTo>
                  <a:pt x="114300" y="0"/>
                </a:ln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072947" y="3112300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14300" y="0"/>
                </a:move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072947" y="3112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316715" y="3734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76595" y="3098480"/>
            <a:ext cx="1035898" cy="639392"/>
          </a:xfrm>
          <a:prstGeom prst="rect">
            <a:avLst/>
          </a:prstGeom>
        </p:spPr>
        <p:txBody>
          <a:bodyPr vert="horz" wrap="square" lIns="0" tIns="23608" rIns="0" bIns="0" rtlCol="0">
            <a:spAutoFit/>
          </a:bodyPr>
          <a:lstStyle/>
          <a:p>
            <a:pPr marL="11516" marR="4607" algn="ctr" defTabSz="829178">
              <a:lnSpc>
                <a:spcPts val="1577"/>
              </a:lnSpc>
              <a:spcBef>
                <a:spcPts val="185"/>
              </a:spcBef>
            </a:pPr>
            <a:r>
              <a:rPr sz="1360" spc="-5" dirty="0">
                <a:solidFill>
                  <a:srgbClr val="191919"/>
                </a:solidFill>
                <a:latin typeface="DejaVu Serif"/>
                <a:cs typeface="DejaVu Serif"/>
              </a:rPr>
              <a:t>Combine  Dry  I</a:t>
            </a:r>
            <a:r>
              <a:rPr sz="1360" dirty="0">
                <a:solidFill>
                  <a:srgbClr val="191919"/>
                </a:solidFill>
                <a:latin typeface="DejaVu Serif"/>
                <a:cs typeface="DejaVu Serif"/>
              </a:rPr>
              <a:t>n</a:t>
            </a:r>
            <a:r>
              <a:rPr sz="1360" spc="-5" dirty="0">
                <a:solidFill>
                  <a:srgbClr val="191919"/>
                </a:solidFill>
                <a:latin typeface="DejaVu Serif"/>
                <a:cs typeface="DejaVu Serif"/>
              </a:rPr>
              <a:t>g</a:t>
            </a:r>
            <a:r>
              <a:rPr sz="1360" dirty="0">
                <a:solidFill>
                  <a:srgbClr val="191919"/>
                </a:solidFill>
                <a:latin typeface="DejaVu Serif"/>
                <a:cs typeface="DejaVu Serif"/>
              </a:rPr>
              <a:t>re</a:t>
            </a:r>
            <a:r>
              <a:rPr sz="1360" spc="-5" dirty="0">
                <a:solidFill>
                  <a:srgbClr val="191919"/>
                </a:solidFill>
                <a:latin typeface="DejaVu Serif"/>
                <a:cs typeface="DejaVu Serif"/>
              </a:rPr>
              <a:t>di</a:t>
            </a:r>
            <a:r>
              <a:rPr sz="1360" dirty="0">
                <a:solidFill>
                  <a:srgbClr val="191919"/>
                </a:solidFill>
                <a:latin typeface="DejaVu Serif"/>
                <a:cs typeface="DejaVu Serif"/>
              </a:rPr>
              <a:t>en</a:t>
            </a:r>
            <a:r>
              <a:rPr sz="1360" spc="-5" dirty="0">
                <a:solidFill>
                  <a:srgbClr val="191919"/>
                </a:solidFill>
                <a:latin typeface="DejaVu Serif"/>
                <a:cs typeface="DejaVu Serif"/>
              </a:rPr>
              <a:t>t</a:t>
            </a:r>
            <a:r>
              <a:rPr sz="1360" dirty="0">
                <a:solidFill>
                  <a:srgbClr val="191919"/>
                </a:solidFill>
                <a:latin typeface="DejaVu Serif"/>
                <a:cs typeface="DejaVu Serif"/>
              </a:rPr>
              <a:t>s</a:t>
            </a:r>
            <a:endParaRPr sz="136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072947" y="1371024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257300" y="0"/>
                </a:moveTo>
                <a:lnTo>
                  <a:pt x="114300" y="0"/>
                </a:ln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072947" y="1371024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14300" y="0"/>
                </a:move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072947" y="13710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316715" y="19929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246844" y="1385996"/>
            <a:ext cx="895974" cy="565936"/>
          </a:xfrm>
          <a:prstGeom prst="rect">
            <a:avLst/>
          </a:prstGeom>
        </p:spPr>
        <p:txBody>
          <a:bodyPr vert="horz" wrap="square" lIns="0" tIns="27063" rIns="0" bIns="0" rtlCol="0">
            <a:spAutoFit/>
          </a:bodyPr>
          <a:lstStyle/>
          <a:p>
            <a:pPr marL="11516" marR="4607" indent="268331" defTabSz="829178">
              <a:lnSpc>
                <a:spcPts val="2113"/>
              </a:lnSpc>
              <a:spcBef>
                <a:spcPts val="213"/>
              </a:spcBef>
            </a:pPr>
            <a:r>
              <a:rPr sz="1814" spc="-5" dirty="0">
                <a:solidFill>
                  <a:srgbClr val="191919"/>
                </a:solidFill>
                <a:latin typeface="DejaVu Serif"/>
                <a:cs typeface="DejaVu Serif"/>
              </a:rPr>
              <a:t>Oil  </a:t>
            </a: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Gr</a:t>
            </a:r>
            <a:r>
              <a:rPr sz="1814" spc="-9" dirty="0">
                <a:solidFill>
                  <a:srgbClr val="191919"/>
                </a:solidFill>
                <a:latin typeface="DejaVu Serif"/>
                <a:cs typeface="DejaVu Serif"/>
              </a:rPr>
              <a:t>i</a:t>
            </a:r>
            <a:r>
              <a:rPr sz="1814" spc="5" dirty="0">
                <a:solidFill>
                  <a:srgbClr val="191919"/>
                </a:solidFill>
                <a:latin typeface="DejaVu Serif"/>
                <a:cs typeface="DejaVu Serif"/>
              </a:rPr>
              <a:t>d</a:t>
            </a:r>
            <a:r>
              <a:rPr sz="1814" spc="-5" dirty="0">
                <a:solidFill>
                  <a:srgbClr val="191919"/>
                </a:solidFill>
                <a:latin typeface="DejaVu Serif"/>
                <a:cs typeface="DejaVu Serif"/>
              </a:rPr>
              <a:t>dle</a:t>
            </a:r>
            <a:endParaRPr sz="1814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938600" y="2739169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257300" y="0"/>
                </a:moveTo>
                <a:lnTo>
                  <a:pt x="114300" y="0"/>
                </a:ln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938600" y="2739169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14300" y="0"/>
                </a:move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938599" y="27391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182368" y="33610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112497" y="2754140"/>
            <a:ext cx="895974" cy="565936"/>
          </a:xfrm>
          <a:prstGeom prst="rect">
            <a:avLst/>
          </a:prstGeom>
        </p:spPr>
        <p:txBody>
          <a:bodyPr vert="horz" wrap="square" lIns="0" tIns="27063" rIns="0" bIns="0" rtlCol="0">
            <a:spAutoFit/>
          </a:bodyPr>
          <a:lstStyle/>
          <a:p>
            <a:pPr marL="11516" marR="4607" indent="152016" defTabSz="829178">
              <a:lnSpc>
                <a:spcPts val="2113"/>
              </a:lnSpc>
              <a:spcBef>
                <a:spcPts val="213"/>
              </a:spcBef>
            </a:pP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Heat  Gr</a:t>
            </a:r>
            <a:r>
              <a:rPr sz="1814" spc="-9" dirty="0">
                <a:solidFill>
                  <a:srgbClr val="191919"/>
                </a:solidFill>
                <a:latin typeface="DejaVu Serif"/>
                <a:cs typeface="DejaVu Serif"/>
              </a:rPr>
              <a:t>i</a:t>
            </a:r>
            <a:r>
              <a:rPr sz="1814" spc="5" dirty="0">
                <a:solidFill>
                  <a:srgbClr val="191919"/>
                </a:solidFill>
                <a:latin typeface="DejaVu Serif"/>
                <a:cs typeface="DejaVu Serif"/>
              </a:rPr>
              <a:t>d</a:t>
            </a:r>
            <a:r>
              <a:rPr sz="1814" spc="-5" dirty="0">
                <a:solidFill>
                  <a:srgbClr val="191919"/>
                </a:solidFill>
                <a:latin typeface="DejaVu Serif"/>
                <a:cs typeface="DejaVu Serif"/>
              </a:rPr>
              <a:t>dle</a:t>
            </a:r>
            <a:endParaRPr sz="1814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938600" y="3609807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257300" y="0"/>
                </a:moveTo>
                <a:lnTo>
                  <a:pt x="114300" y="0"/>
                </a:ln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938600" y="3609807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14300" y="0"/>
                </a:move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938599" y="36098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182368" y="42316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940903" y="3653570"/>
            <a:ext cx="1238010" cy="513478"/>
          </a:xfrm>
          <a:prstGeom prst="rect">
            <a:avLst/>
          </a:prstGeom>
        </p:spPr>
        <p:txBody>
          <a:bodyPr vert="horz" wrap="square" lIns="0" tIns="25912" rIns="0" bIns="0" rtlCol="0">
            <a:spAutoFit/>
          </a:bodyPr>
          <a:lstStyle/>
          <a:p>
            <a:pPr marL="11516" marR="4607" indent="165836" defTabSz="829178">
              <a:lnSpc>
                <a:spcPts val="1895"/>
              </a:lnSpc>
              <a:spcBef>
                <a:spcPts val="204"/>
              </a:spcBef>
            </a:pPr>
            <a:r>
              <a:rPr sz="1632" spc="-5" dirty="0">
                <a:solidFill>
                  <a:srgbClr val="191919"/>
                </a:solidFill>
                <a:latin typeface="DejaVu Serif"/>
                <a:cs typeface="DejaVu Serif"/>
              </a:rPr>
              <a:t>Add </a:t>
            </a:r>
            <a:r>
              <a:rPr sz="1632" spc="-50" dirty="0">
                <a:solidFill>
                  <a:srgbClr val="191919"/>
                </a:solidFill>
                <a:latin typeface="DejaVu Serif"/>
                <a:cs typeface="DejaVu Serif"/>
              </a:rPr>
              <a:t>Wet  </a:t>
            </a:r>
            <a:r>
              <a:rPr sz="1632" spc="-5" dirty="0">
                <a:solidFill>
                  <a:srgbClr val="191919"/>
                </a:solidFill>
                <a:latin typeface="DejaVu Serif"/>
                <a:cs typeface="DejaVu Serif"/>
              </a:rPr>
              <a:t>Ing</a:t>
            </a:r>
            <a:r>
              <a:rPr sz="1632" spc="5" dirty="0">
                <a:solidFill>
                  <a:srgbClr val="191919"/>
                </a:solidFill>
                <a:latin typeface="DejaVu Serif"/>
                <a:cs typeface="DejaVu Serif"/>
              </a:rPr>
              <a:t>r</a:t>
            </a:r>
            <a:r>
              <a:rPr sz="1632" spc="-5" dirty="0">
                <a:solidFill>
                  <a:srgbClr val="191919"/>
                </a:solidFill>
                <a:latin typeface="DejaVu Serif"/>
                <a:cs typeface="DejaVu Serif"/>
              </a:rPr>
              <a:t>e</a:t>
            </a:r>
            <a:r>
              <a:rPr sz="1632" spc="5" dirty="0">
                <a:solidFill>
                  <a:srgbClr val="191919"/>
                </a:solidFill>
                <a:latin typeface="DejaVu Serif"/>
                <a:cs typeface="DejaVu Serif"/>
              </a:rPr>
              <a:t>d</a:t>
            </a:r>
            <a:r>
              <a:rPr sz="1632" spc="-9" dirty="0">
                <a:solidFill>
                  <a:srgbClr val="191919"/>
                </a:solidFill>
                <a:latin typeface="DejaVu Serif"/>
                <a:cs typeface="DejaVu Serif"/>
              </a:rPr>
              <a:t>i</a:t>
            </a:r>
            <a:r>
              <a:rPr sz="1632" dirty="0">
                <a:solidFill>
                  <a:srgbClr val="191919"/>
                </a:solidFill>
                <a:latin typeface="DejaVu Serif"/>
                <a:cs typeface="DejaVu Serif"/>
              </a:rPr>
              <a:t>e</a:t>
            </a:r>
            <a:r>
              <a:rPr sz="1632" spc="-5" dirty="0">
                <a:solidFill>
                  <a:srgbClr val="191919"/>
                </a:solidFill>
                <a:latin typeface="DejaVu Serif"/>
                <a:cs typeface="DejaVu Serif"/>
              </a:rPr>
              <a:t>nt</a:t>
            </a:r>
            <a:r>
              <a:rPr sz="1632" dirty="0">
                <a:solidFill>
                  <a:srgbClr val="191919"/>
                </a:solidFill>
                <a:latin typeface="DejaVu Serif"/>
                <a:cs typeface="DejaVu Serif"/>
              </a:rPr>
              <a:t>s</a:t>
            </a:r>
            <a:endParaRPr sz="1632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804252" y="3236676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257300" y="0"/>
                </a:moveTo>
                <a:lnTo>
                  <a:pt x="114300" y="0"/>
                </a:ln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804252" y="3236676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14300" y="0"/>
                </a:move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804252" y="323667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048020" y="3858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866439" y="3251648"/>
            <a:ext cx="1117088" cy="565936"/>
          </a:xfrm>
          <a:prstGeom prst="rect">
            <a:avLst/>
          </a:prstGeom>
        </p:spPr>
        <p:txBody>
          <a:bodyPr vert="horz" wrap="square" lIns="0" tIns="27063" rIns="0" bIns="0" rtlCol="0">
            <a:spAutoFit/>
          </a:bodyPr>
          <a:lstStyle/>
          <a:p>
            <a:pPr marL="11516" marR="4607" indent="222266" defTabSz="829178">
              <a:lnSpc>
                <a:spcPts val="2113"/>
              </a:lnSpc>
              <a:spcBef>
                <a:spcPts val="213"/>
              </a:spcBef>
            </a:pP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Make  </a:t>
            </a:r>
            <a:r>
              <a:rPr sz="1814" spc="-82" dirty="0">
                <a:solidFill>
                  <a:srgbClr val="191919"/>
                </a:solidFill>
                <a:latin typeface="DejaVu Serif"/>
                <a:cs typeface="DejaVu Serif"/>
              </a:rPr>
              <a:t>P</a:t>
            </a:r>
            <a:r>
              <a:rPr sz="1814" spc="5" dirty="0">
                <a:solidFill>
                  <a:srgbClr val="191919"/>
                </a:solidFill>
                <a:latin typeface="DejaVu Serif"/>
                <a:cs typeface="DejaVu Serif"/>
              </a:rPr>
              <a:t>an</a:t>
            </a:r>
            <a:r>
              <a:rPr sz="1814" spc="-5" dirty="0">
                <a:solidFill>
                  <a:srgbClr val="191919"/>
                </a:solidFill>
                <a:latin typeface="DejaVu Serif"/>
                <a:cs typeface="DejaVu Serif"/>
              </a:rPr>
              <a:t>c</a:t>
            </a:r>
            <a:r>
              <a:rPr sz="1814" spc="5" dirty="0">
                <a:solidFill>
                  <a:srgbClr val="191919"/>
                </a:solidFill>
                <a:latin typeface="DejaVu Serif"/>
                <a:cs typeface="DejaVu Serif"/>
              </a:rPr>
              <a:t>ak</a:t>
            </a:r>
            <a:r>
              <a:rPr sz="1814" spc="-5" dirty="0">
                <a:solidFill>
                  <a:srgbClr val="191919"/>
                </a:solidFill>
                <a:latin typeface="DejaVu Serif"/>
                <a:cs typeface="DejaVu Serif"/>
              </a:rPr>
              <a:t>e</a:t>
            </a: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s</a:t>
            </a:r>
            <a:endParaRPr sz="1814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669904" y="3236676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257300" y="0"/>
                </a:moveTo>
                <a:lnTo>
                  <a:pt x="114300" y="0"/>
                </a:ln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669904" y="3236676"/>
            <a:ext cx="1243768" cy="621884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14300" y="0"/>
                </a:moveTo>
                <a:lnTo>
                  <a:pt x="72330" y="9822"/>
                </a:lnTo>
                <a:lnTo>
                  <a:pt x="35718" y="35718"/>
                </a:lnTo>
                <a:lnTo>
                  <a:pt x="9822" y="72330"/>
                </a:lnTo>
                <a:lnTo>
                  <a:pt x="0" y="114300"/>
                </a:lnTo>
                <a:lnTo>
                  <a:pt x="0" y="571500"/>
                </a:lnTo>
                <a:lnTo>
                  <a:pt x="9822" y="613469"/>
                </a:lnTo>
                <a:lnTo>
                  <a:pt x="35718" y="650081"/>
                </a:lnTo>
                <a:lnTo>
                  <a:pt x="72330" y="675977"/>
                </a:lnTo>
                <a:lnTo>
                  <a:pt x="114300" y="685800"/>
                </a:lnTo>
                <a:lnTo>
                  <a:pt x="1257300" y="685800"/>
                </a:lnTo>
                <a:lnTo>
                  <a:pt x="1299269" y="675977"/>
                </a:lnTo>
                <a:lnTo>
                  <a:pt x="1335881" y="650081"/>
                </a:lnTo>
                <a:lnTo>
                  <a:pt x="1361777" y="613469"/>
                </a:lnTo>
                <a:lnTo>
                  <a:pt x="1371600" y="571500"/>
                </a:lnTo>
                <a:lnTo>
                  <a:pt x="1371600" y="114300"/>
                </a:lnTo>
                <a:lnTo>
                  <a:pt x="1361777" y="72330"/>
                </a:lnTo>
                <a:lnTo>
                  <a:pt x="1335881" y="35718"/>
                </a:lnTo>
                <a:lnTo>
                  <a:pt x="1299269" y="9822"/>
                </a:lnTo>
                <a:lnTo>
                  <a:pt x="1257300" y="0"/>
                </a:lnTo>
                <a:lnTo>
                  <a:pt x="11430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669904" y="323667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8913673" y="3858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036504" y="3251648"/>
            <a:ext cx="1812677" cy="565936"/>
          </a:xfrm>
          <a:prstGeom prst="rect">
            <a:avLst/>
          </a:prstGeom>
        </p:spPr>
        <p:txBody>
          <a:bodyPr vert="horz" wrap="square" lIns="0" tIns="27063" rIns="0" bIns="0" rtlCol="0">
            <a:spAutoFit/>
          </a:bodyPr>
          <a:lstStyle/>
          <a:p>
            <a:pPr marL="706529" marR="4607" indent="-695588" defTabSz="829178">
              <a:lnSpc>
                <a:spcPts val="2113"/>
              </a:lnSpc>
              <a:spcBef>
                <a:spcPts val="213"/>
              </a:spcBef>
              <a:tabLst>
                <a:tab pos="547027" algn="l"/>
                <a:tab pos="918430" algn="l"/>
              </a:tabLst>
            </a:pPr>
            <a:r>
              <a:rPr sz="1814" u="sng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14" dirty="0">
                <a:solidFill>
                  <a:srgbClr val="191919"/>
                </a:solidFill>
                <a:latin typeface="Times New Roman"/>
                <a:cs typeface="Times New Roman"/>
              </a:rPr>
              <a:t>		</a:t>
            </a:r>
            <a:r>
              <a:rPr sz="1814" spc="-5" dirty="0">
                <a:solidFill>
                  <a:srgbClr val="191919"/>
                </a:solidFill>
                <a:latin typeface="DejaVu Serif"/>
                <a:cs typeface="DejaVu Serif"/>
              </a:rPr>
              <a:t>Serve  </a:t>
            </a:r>
            <a:r>
              <a:rPr sz="1814" spc="-82" dirty="0">
                <a:solidFill>
                  <a:srgbClr val="191919"/>
                </a:solidFill>
                <a:latin typeface="DejaVu Serif"/>
                <a:cs typeface="DejaVu Serif"/>
              </a:rPr>
              <a:t>P</a:t>
            </a:r>
            <a:r>
              <a:rPr sz="1814" spc="5" dirty="0">
                <a:solidFill>
                  <a:srgbClr val="191919"/>
                </a:solidFill>
                <a:latin typeface="DejaVu Serif"/>
                <a:cs typeface="DejaVu Serif"/>
              </a:rPr>
              <a:t>an</a:t>
            </a:r>
            <a:r>
              <a:rPr sz="1814" spc="-5" dirty="0">
                <a:solidFill>
                  <a:srgbClr val="191919"/>
                </a:solidFill>
                <a:latin typeface="DejaVu Serif"/>
                <a:cs typeface="DejaVu Serif"/>
              </a:rPr>
              <a:t>c</a:t>
            </a:r>
            <a:r>
              <a:rPr sz="1814" spc="5" dirty="0">
                <a:solidFill>
                  <a:srgbClr val="191919"/>
                </a:solidFill>
                <a:latin typeface="DejaVu Serif"/>
                <a:cs typeface="DejaVu Serif"/>
              </a:rPr>
              <a:t>ak</a:t>
            </a:r>
            <a:r>
              <a:rPr sz="1814" spc="-5" dirty="0">
                <a:solidFill>
                  <a:srgbClr val="191919"/>
                </a:solidFill>
                <a:latin typeface="DejaVu Serif"/>
                <a:cs typeface="DejaVu Serif"/>
              </a:rPr>
              <a:t>e</a:t>
            </a:r>
            <a:r>
              <a:rPr sz="1814" dirty="0">
                <a:solidFill>
                  <a:srgbClr val="191919"/>
                </a:solidFill>
                <a:latin typeface="DejaVu Serif"/>
                <a:cs typeface="DejaVu Serif"/>
              </a:rPr>
              <a:t>s</a:t>
            </a:r>
            <a:endParaRPr sz="1814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451063" y="1557590"/>
            <a:ext cx="576970" cy="1732062"/>
          </a:xfrm>
          <a:custGeom>
            <a:avLst/>
            <a:gdLst/>
            <a:ahLst/>
            <a:cxnLst/>
            <a:rect l="l" t="t" r="r" b="b"/>
            <a:pathLst>
              <a:path w="636269" h="1910079">
                <a:moveTo>
                  <a:pt x="0" y="0"/>
                </a:moveTo>
                <a:lnTo>
                  <a:pt x="636269" y="19100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979663" y="3267771"/>
            <a:ext cx="93283" cy="155471"/>
          </a:xfrm>
          <a:custGeom>
            <a:avLst/>
            <a:gdLst/>
            <a:ahLst/>
            <a:cxnLst/>
            <a:rect l="l" t="t" r="r" b="b"/>
            <a:pathLst>
              <a:path w="102869" h="171450">
                <a:moveTo>
                  <a:pt x="102869" y="0"/>
                </a:moveTo>
                <a:lnTo>
                  <a:pt x="0" y="34289"/>
                </a:lnTo>
                <a:lnTo>
                  <a:pt x="102869" y="171450"/>
                </a:lnTo>
                <a:lnTo>
                  <a:pt x="1028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451063" y="2490416"/>
            <a:ext cx="543573" cy="815359"/>
          </a:xfrm>
          <a:custGeom>
            <a:avLst/>
            <a:gdLst/>
            <a:ahLst/>
            <a:cxnLst/>
            <a:rect l="l" t="t" r="r" b="b"/>
            <a:pathLst>
              <a:path w="599439" h="899160">
                <a:moveTo>
                  <a:pt x="0" y="0"/>
                </a:moveTo>
                <a:lnTo>
                  <a:pt x="599439" y="8991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950872" y="3273529"/>
            <a:ext cx="122074" cy="149713"/>
          </a:xfrm>
          <a:custGeom>
            <a:avLst/>
            <a:gdLst/>
            <a:ahLst/>
            <a:cxnLst/>
            <a:rect l="l" t="t" r="r" b="b"/>
            <a:pathLst>
              <a:path w="134619" h="165100">
                <a:moveTo>
                  <a:pt x="90169" y="0"/>
                </a:moveTo>
                <a:lnTo>
                  <a:pt x="0" y="59689"/>
                </a:lnTo>
                <a:lnTo>
                  <a:pt x="134619" y="165100"/>
                </a:lnTo>
                <a:lnTo>
                  <a:pt x="901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451063" y="3423242"/>
            <a:ext cx="481384" cy="0"/>
          </a:xfrm>
          <a:custGeom>
            <a:avLst/>
            <a:gdLst/>
            <a:ahLst/>
            <a:cxnLst/>
            <a:rect l="l" t="t" r="r" b="b"/>
            <a:pathLst>
              <a:path w="530860">
                <a:moveTo>
                  <a:pt x="0" y="0"/>
                </a:moveTo>
                <a:lnTo>
                  <a:pt x="5308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925536" y="3373721"/>
            <a:ext cx="147410" cy="97889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0" y="0"/>
                </a:moveTo>
                <a:lnTo>
                  <a:pt x="0" y="107950"/>
                </a:lnTo>
                <a:lnTo>
                  <a:pt x="16256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451063" y="3539557"/>
            <a:ext cx="544724" cy="816511"/>
          </a:xfrm>
          <a:custGeom>
            <a:avLst/>
            <a:gdLst/>
            <a:ahLst/>
            <a:cxnLst/>
            <a:rect l="l" t="t" r="r" b="b"/>
            <a:pathLst>
              <a:path w="600710" h="900429">
                <a:moveTo>
                  <a:pt x="0" y="900429"/>
                </a:moveTo>
                <a:lnTo>
                  <a:pt x="6007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950872" y="3423242"/>
            <a:ext cx="122074" cy="149713"/>
          </a:xfrm>
          <a:custGeom>
            <a:avLst/>
            <a:gdLst/>
            <a:ahLst/>
            <a:cxnLst/>
            <a:rect l="l" t="t" r="r" b="b"/>
            <a:pathLst>
              <a:path w="134619" h="165100">
                <a:moveTo>
                  <a:pt x="134619" y="0"/>
                </a:moveTo>
                <a:lnTo>
                  <a:pt x="0" y="104139"/>
                </a:lnTo>
                <a:lnTo>
                  <a:pt x="90169" y="165100"/>
                </a:lnTo>
                <a:lnTo>
                  <a:pt x="134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451063" y="3556832"/>
            <a:ext cx="576970" cy="1732062"/>
          </a:xfrm>
          <a:custGeom>
            <a:avLst/>
            <a:gdLst/>
            <a:ahLst/>
            <a:cxnLst/>
            <a:rect l="l" t="t" r="r" b="b"/>
            <a:pathLst>
              <a:path w="636269" h="1910079">
                <a:moveTo>
                  <a:pt x="0" y="1910079"/>
                </a:moveTo>
                <a:lnTo>
                  <a:pt x="6362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979663" y="3423242"/>
            <a:ext cx="93283" cy="154319"/>
          </a:xfrm>
          <a:custGeom>
            <a:avLst/>
            <a:gdLst/>
            <a:ahLst/>
            <a:cxnLst/>
            <a:rect l="l" t="t" r="r" b="b"/>
            <a:pathLst>
              <a:path w="102869" h="170179">
                <a:moveTo>
                  <a:pt x="102869" y="0"/>
                </a:moveTo>
                <a:lnTo>
                  <a:pt x="0" y="135889"/>
                </a:lnTo>
                <a:lnTo>
                  <a:pt x="102869" y="170179"/>
                </a:lnTo>
                <a:lnTo>
                  <a:pt x="1028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3316715" y="3423242"/>
            <a:ext cx="512479" cy="409983"/>
          </a:xfrm>
          <a:custGeom>
            <a:avLst/>
            <a:gdLst/>
            <a:ahLst/>
            <a:cxnLst/>
            <a:rect l="l" t="t" r="r" b="b"/>
            <a:pathLst>
              <a:path w="565150" h="452120">
                <a:moveTo>
                  <a:pt x="0" y="0"/>
                </a:moveTo>
                <a:lnTo>
                  <a:pt x="565150" y="4521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793492" y="3790613"/>
            <a:ext cx="145106" cy="130135"/>
          </a:xfrm>
          <a:custGeom>
            <a:avLst/>
            <a:gdLst/>
            <a:ahLst/>
            <a:cxnLst/>
            <a:rect l="l" t="t" r="r" b="b"/>
            <a:pathLst>
              <a:path w="160020" h="143510">
                <a:moveTo>
                  <a:pt x="67310" y="0"/>
                </a:moveTo>
                <a:lnTo>
                  <a:pt x="0" y="83820"/>
                </a:lnTo>
                <a:lnTo>
                  <a:pt x="160020" y="143510"/>
                </a:lnTo>
                <a:lnTo>
                  <a:pt x="67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182368" y="3620172"/>
            <a:ext cx="500962" cy="300577"/>
          </a:xfrm>
          <a:custGeom>
            <a:avLst/>
            <a:gdLst/>
            <a:ahLst/>
            <a:cxnLst/>
            <a:rect l="l" t="t" r="r" b="b"/>
            <a:pathLst>
              <a:path w="552450" h="331470">
                <a:moveTo>
                  <a:pt x="0" y="331469"/>
                </a:moveTo>
                <a:lnTo>
                  <a:pt x="552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653387" y="3547618"/>
            <a:ext cx="150864" cy="117466"/>
          </a:xfrm>
          <a:custGeom>
            <a:avLst/>
            <a:gdLst/>
            <a:ahLst/>
            <a:cxnLst/>
            <a:rect l="l" t="t" r="r" b="b"/>
            <a:pathLst>
              <a:path w="166370" h="129539">
                <a:moveTo>
                  <a:pt x="166370" y="0"/>
                </a:moveTo>
                <a:lnTo>
                  <a:pt x="0" y="36829"/>
                </a:lnTo>
                <a:lnTo>
                  <a:pt x="54610" y="129539"/>
                </a:lnTo>
                <a:lnTo>
                  <a:pt x="166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316715" y="1681966"/>
            <a:ext cx="1136666" cy="966224"/>
          </a:xfrm>
          <a:custGeom>
            <a:avLst/>
            <a:gdLst/>
            <a:ahLst/>
            <a:cxnLst/>
            <a:rect l="l" t="t" r="r" b="b"/>
            <a:pathLst>
              <a:path w="1253489" h="1065530">
                <a:moveTo>
                  <a:pt x="0" y="0"/>
                </a:moveTo>
                <a:lnTo>
                  <a:pt x="1253489" y="10655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416529" y="2606731"/>
            <a:ext cx="143955" cy="132438"/>
          </a:xfrm>
          <a:custGeom>
            <a:avLst/>
            <a:gdLst/>
            <a:ahLst/>
            <a:cxnLst/>
            <a:rect l="l" t="t" r="r" b="b"/>
            <a:pathLst>
              <a:path w="158750" h="146050">
                <a:moveTo>
                  <a:pt x="69850" y="0"/>
                </a:moveTo>
                <a:lnTo>
                  <a:pt x="0" y="82550"/>
                </a:lnTo>
                <a:lnTo>
                  <a:pt x="158750" y="146050"/>
                </a:lnTo>
                <a:lnTo>
                  <a:pt x="69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182368" y="3050111"/>
            <a:ext cx="512479" cy="409983"/>
          </a:xfrm>
          <a:custGeom>
            <a:avLst/>
            <a:gdLst/>
            <a:ahLst/>
            <a:cxnLst/>
            <a:rect l="l" t="t" r="r" b="b"/>
            <a:pathLst>
              <a:path w="565150" h="452120">
                <a:moveTo>
                  <a:pt x="0" y="0"/>
                </a:moveTo>
                <a:lnTo>
                  <a:pt x="565150" y="4521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659145" y="3417484"/>
            <a:ext cx="145106" cy="130135"/>
          </a:xfrm>
          <a:custGeom>
            <a:avLst/>
            <a:gdLst/>
            <a:ahLst/>
            <a:cxnLst/>
            <a:rect l="l" t="t" r="r" b="b"/>
            <a:pathLst>
              <a:path w="160020" h="143510">
                <a:moveTo>
                  <a:pt x="67310" y="0"/>
                </a:moveTo>
                <a:lnTo>
                  <a:pt x="0" y="83820"/>
                </a:lnTo>
                <a:lnTo>
                  <a:pt x="160020" y="143510"/>
                </a:lnTo>
                <a:lnTo>
                  <a:pt x="67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7522494" y="3498098"/>
            <a:ext cx="147410" cy="97889"/>
          </a:xfrm>
          <a:custGeom>
            <a:avLst/>
            <a:gdLst/>
            <a:ahLst/>
            <a:cxnLst/>
            <a:rect l="l" t="t" r="r" b="b"/>
            <a:pathLst>
              <a:path w="162559" h="107950">
                <a:moveTo>
                  <a:pt x="0" y="0"/>
                </a:moveTo>
                <a:lnTo>
                  <a:pt x="0" y="107950"/>
                </a:lnTo>
                <a:lnTo>
                  <a:pt x="162559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316715" y="2490416"/>
            <a:ext cx="566606" cy="1301350"/>
          </a:xfrm>
          <a:custGeom>
            <a:avLst/>
            <a:gdLst/>
            <a:ahLst/>
            <a:cxnLst/>
            <a:rect l="l" t="t" r="r" b="b"/>
            <a:pathLst>
              <a:path w="624839" h="1435100">
                <a:moveTo>
                  <a:pt x="0" y="0"/>
                </a:moveTo>
                <a:lnTo>
                  <a:pt x="624839" y="14351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3834952" y="3766429"/>
            <a:ext cx="103647" cy="154319"/>
          </a:xfrm>
          <a:custGeom>
            <a:avLst/>
            <a:gdLst/>
            <a:ahLst/>
            <a:cxnLst/>
            <a:rect l="l" t="t" r="r" b="b"/>
            <a:pathLst>
              <a:path w="114300" h="170179">
                <a:moveTo>
                  <a:pt x="99060" y="0"/>
                </a:moveTo>
                <a:lnTo>
                  <a:pt x="0" y="43179"/>
                </a:lnTo>
                <a:lnTo>
                  <a:pt x="114300" y="170179"/>
                </a:lnTo>
                <a:lnTo>
                  <a:pt x="990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316716" y="4001364"/>
            <a:ext cx="506720" cy="354704"/>
          </a:xfrm>
          <a:custGeom>
            <a:avLst/>
            <a:gdLst/>
            <a:ahLst/>
            <a:cxnLst/>
            <a:rect l="l" t="t" r="r" b="b"/>
            <a:pathLst>
              <a:path w="558800" h="391160">
                <a:moveTo>
                  <a:pt x="0" y="391160"/>
                </a:moveTo>
                <a:lnTo>
                  <a:pt x="558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790038" y="3920749"/>
            <a:ext cx="148561" cy="124377"/>
          </a:xfrm>
          <a:custGeom>
            <a:avLst/>
            <a:gdLst/>
            <a:ahLst/>
            <a:cxnLst/>
            <a:rect l="l" t="t" r="r" b="b"/>
            <a:pathLst>
              <a:path w="163829" h="137160">
                <a:moveTo>
                  <a:pt x="163829" y="0"/>
                </a:moveTo>
                <a:lnTo>
                  <a:pt x="0" y="48260"/>
                </a:lnTo>
                <a:lnTo>
                  <a:pt x="62229" y="137160"/>
                </a:lnTo>
                <a:lnTo>
                  <a:pt x="163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316715" y="4048580"/>
            <a:ext cx="564302" cy="1240313"/>
          </a:xfrm>
          <a:custGeom>
            <a:avLst/>
            <a:gdLst/>
            <a:ahLst/>
            <a:cxnLst/>
            <a:rect l="l" t="t" r="r" b="b"/>
            <a:pathLst>
              <a:path w="622300" h="1367789">
                <a:moveTo>
                  <a:pt x="0" y="1367789"/>
                </a:moveTo>
                <a:lnTo>
                  <a:pt x="6223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832648" y="3920749"/>
            <a:ext cx="105950" cy="154319"/>
          </a:xfrm>
          <a:custGeom>
            <a:avLst/>
            <a:gdLst/>
            <a:ahLst/>
            <a:cxnLst/>
            <a:rect l="l" t="t" r="r" b="b"/>
            <a:pathLst>
              <a:path w="116839" h="170179">
                <a:moveTo>
                  <a:pt x="116839" y="0"/>
                </a:moveTo>
                <a:lnTo>
                  <a:pt x="0" y="125730"/>
                </a:lnTo>
                <a:lnTo>
                  <a:pt x="99060" y="170180"/>
                </a:lnTo>
                <a:lnTo>
                  <a:pt x="116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471" y="2727654"/>
            <a:ext cx="1592714" cy="795780"/>
          </a:xfrm>
          <a:custGeom>
            <a:avLst/>
            <a:gdLst/>
            <a:ahLst/>
            <a:cxnLst/>
            <a:rect l="l" t="t" r="r" b="b"/>
            <a:pathLst>
              <a:path w="1756410" h="877570">
                <a:moveTo>
                  <a:pt x="1610360" y="0"/>
                </a:moveTo>
                <a:lnTo>
                  <a:pt x="146050" y="0"/>
                </a:lnTo>
                <a:lnTo>
                  <a:pt x="102575" y="8117"/>
                </a:lnTo>
                <a:lnTo>
                  <a:pt x="62819" y="30195"/>
                </a:lnTo>
                <a:lnTo>
                  <a:pt x="30195" y="62819"/>
                </a:lnTo>
                <a:lnTo>
                  <a:pt x="8117" y="102575"/>
                </a:lnTo>
                <a:lnTo>
                  <a:pt x="0" y="146050"/>
                </a:lnTo>
                <a:lnTo>
                  <a:pt x="0" y="731519"/>
                </a:lnTo>
                <a:lnTo>
                  <a:pt x="8117" y="774994"/>
                </a:lnTo>
                <a:lnTo>
                  <a:pt x="30195" y="814750"/>
                </a:lnTo>
                <a:lnTo>
                  <a:pt x="62819" y="847374"/>
                </a:lnTo>
                <a:lnTo>
                  <a:pt x="102575" y="869452"/>
                </a:lnTo>
                <a:lnTo>
                  <a:pt x="146050" y="877569"/>
                </a:lnTo>
                <a:lnTo>
                  <a:pt x="1610360" y="877569"/>
                </a:lnTo>
                <a:lnTo>
                  <a:pt x="1653346" y="869452"/>
                </a:lnTo>
                <a:lnTo>
                  <a:pt x="1693042" y="847374"/>
                </a:lnTo>
                <a:lnTo>
                  <a:pt x="1725848" y="814750"/>
                </a:lnTo>
                <a:lnTo>
                  <a:pt x="1748170" y="774994"/>
                </a:lnTo>
                <a:lnTo>
                  <a:pt x="1756410" y="731519"/>
                </a:lnTo>
                <a:lnTo>
                  <a:pt x="1756410" y="146050"/>
                </a:lnTo>
                <a:lnTo>
                  <a:pt x="1748170" y="102575"/>
                </a:lnTo>
                <a:lnTo>
                  <a:pt x="1725848" y="62819"/>
                </a:lnTo>
                <a:lnTo>
                  <a:pt x="1693042" y="30195"/>
                </a:lnTo>
                <a:lnTo>
                  <a:pt x="1653346" y="8117"/>
                </a:lnTo>
                <a:lnTo>
                  <a:pt x="161036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5471" y="2727654"/>
            <a:ext cx="1592714" cy="795780"/>
          </a:xfrm>
          <a:custGeom>
            <a:avLst/>
            <a:gdLst/>
            <a:ahLst/>
            <a:cxnLst/>
            <a:rect l="l" t="t" r="r" b="b"/>
            <a:pathLst>
              <a:path w="1756410" h="877570">
                <a:moveTo>
                  <a:pt x="146050" y="0"/>
                </a:moveTo>
                <a:lnTo>
                  <a:pt x="102575" y="8117"/>
                </a:lnTo>
                <a:lnTo>
                  <a:pt x="62819" y="30195"/>
                </a:lnTo>
                <a:lnTo>
                  <a:pt x="30195" y="62819"/>
                </a:lnTo>
                <a:lnTo>
                  <a:pt x="8117" y="102575"/>
                </a:lnTo>
                <a:lnTo>
                  <a:pt x="0" y="146050"/>
                </a:lnTo>
                <a:lnTo>
                  <a:pt x="0" y="731519"/>
                </a:lnTo>
                <a:lnTo>
                  <a:pt x="8117" y="774994"/>
                </a:lnTo>
                <a:lnTo>
                  <a:pt x="30195" y="814750"/>
                </a:lnTo>
                <a:lnTo>
                  <a:pt x="62819" y="847374"/>
                </a:lnTo>
                <a:lnTo>
                  <a:pt x="102575" y="869452"/>
                </a:lnTo>
                <a:lnTo>
                  <a:pt x="146050" y="877569"/>
                </a:lnTo>
                <a:lnTo>
                  <a:pt x="1610360" y="877569"/>
                </a:lnTo>
                <a:lnTo>
                  <a:pt x="1653346" y="869452"/>
                </a:lnTo>
                <a:lnTo>
                  <a:pt x="1693042" y="847374"/>
                </a:lnTo>
                <a:lnTo>
                  <a:pt x="1725848" y="814750"/>
                </a:lnTo>
                <a:lnTo>
                  <a:pt x="1748170" y="774994"/>
                </a:lnTo>
                <a:lnTo>
                  <a:pt x="1756410" y="731519"/>
                </a:lnTo>
                <a:lnTo>
                  <a:pt x="1756410" y="146050"/>
                </a:lnTo>
                <a:lnTo>
                  <a:pt x="1748170" y="102575"/>
                </a:lnTo>
                <a:lnTo>
                  <a:pt x="1725848" y="62819"/>
                </a:lnTo>
                <a:lnTo>
                  <a:pt x="1693042" y="30195"/>
                </a:lnTo>
                <a:lnTo>
                  <a:pt x="1653346" y="8117"/>
                </a:lnTo>
                <a:lnTo>
                  <a:pt x="1610360" y="0"/>
                </a:lnTo>
                <a:lnTo>
                  <a:pt x="14605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471" y="27276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8185" y="35234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6585" y="2933796"/>
            <a:ext cx="1150486" cy="34646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lang="en-US" sz="2176" dirty="0">
                <a:solidFill>
                  <a:srgbClr val="191919"/>
                </a:solidFill>
                <a:latin typeface="DejaVu Serif"/>
                <a:cs typeface="DejaVu Serif"/>
              </a:rPr>
              <a:t>ECEG 1</a:t>
            </a:r>
            <a:endParaRPr sz="2176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43966" y="1453943"/>
            <a:ext cx="1592714" cy="795780"/>
          </a:xfrm>
          <a:custGeom>
            <a:avLst/>
            <a:gdLst/>
            <a:ahLst/>
            <a:cxnLst/>
            <a:rect l="l" t="t" r="r" b="b"/>
            <a:pathLst>
              <a:path w="1756410" h="877569">
                <a:moveTo>
                  <a:pt x="1610359" y="0"/>
                </a:moveTo>
                <a:lnTo>
                  <a:pt x="146050" y="0"/>
                </a:lnTo>
                <a:lnTo>
                  <a:pt x="103063" y="8117"/>
                </a:lnTo>
                <a:lnTo>
                  <a:pt x="63367" y="30195"/>
                </a:lnTo>
                <a:lnTo>
                  <a:pt x="30561" y="62819"/>
                </a:lnTo>
                <a:lnTo>
                  <a:pt x="8239" y="102575"/>
                </a:lnTo>
                <a:lnTo>
                  <a:pt x="0" y="146050"/>
                </a:lnTo>
                <a:lnTo>
                  <a:pt x="0" y="731520"/>
                </a:lnTo>
                <a:lnTo>
                  <a:pt x="8239" y="774994"/>
                </a:lnTo>
                <a:lnTo>
                  <a:pt x="30561" y="814750"/>
                </a:lnTo>
                <a:lnTo>
                  <a:pt x="63367" y="847374"/>
                </a:lnTo>
                <a:lnTo>
                  <a:pt x="103063" y="869452"/>
                </a:lnTo>
                <a:lnTo>
                  <a:pt x="146050" y="877570"/>
                </a:lnTo>
                <a:lnTo>
                  <a:pt x="1610359" y="877570"/>
                </a:lnTo>
                <a:lnTo>
                  <a:pt x="1653346" y="869452"/>
                </a:lnTo>
                <a:lnTo>
                  <a:pt x="1693042" y="847374"/>
                </a:lnTo>
                <a:lnTo>
                  <a:pt x="1725848" y="814750"/>
                </a:lnTo>
                <a:lnTo>
                  <a:pt x="1748170" y="774994"/>
                </a:lnTo>
                <a:lnTo>
                  <a:pt x="1756409" y="731520"/>
                </a:lnTo>
                <a:lnTo>
                  <a:pt x="1756409" y="146050"/>
                </a:lnTo>
                <a:lnTo>
                  <a:pt x="1748170" y="102575"/>
                </a:lnTo>
                <a:lnTo>
                  <a:pt x="1725848" y="62819"/>
                </a:lnTo>
                <a:lnTo>
                  <a:pt x="1693042" y="30195"/>
                </a:lnTo>
                <a:lnTo>
                  <a:pt x="1653346" y="8117"/>
                </a:lnTo>
                <a:lnTo>
                  <a:pt x="161035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43966" y="1453943"/>
            <a:ext cx="1592714" cy="795780"/>
          </a:xfrm>
          <a:custGeom>
            <a:avLst/>
            <a:gdLst/>
            <a:ahLst/>
            <a:cxnLst/>
            <a:rect l="l" t="t" r="r" b="b"/>
            <a:pathLst>
              <a:path w="1756410" h="877569">
                <a:moveTo>
                  <a:pt x="146050" y="0"/>
                </a:moveTo>
                <a:lnTo>
                  <a:pt x="103063" y="8117"/>
                </a:lnTo>
                <a:lnTo>
                  <a:pt x="63367" y="30195"/>
                </a:lnTo>
                <a:lnTo>
                  <a:pt x="30561" y="62819"/>
                </a:lnTo>
                <a:lnTo>
                  <a:pt x="8239" y="102575"/>
                </a:lnTo>
                <a:lnTo>
                  <a:pt x="0" y="146050"/>
                </a:lnTo>
                <a:lnTo>
                  <a:pt x="0" y="731520"/>
                </a:lnTo>
                <a:lnTo>
                  <a:pt x="8239" y="774994"/>
                </a:lnTo>
                <a:lnTo>
                  <a:pt x="30561" y="814750"/>
                </a:lnTo>
                <a:lnTo>
                  <a:pt x="63367" y="847374"/>
                </a:lnTo>
                <a:lnTo>
                  <a:pt x="103063" y="869452"/>
                </a:lnTo>
                <a:lnTo>
                  <a:pt x="146050" y="877570"/>
                </a:lnTo>
                <a:lnTo>
                  <a:pt x="1610359" y="877570"/>
                </a:lnTo>
                <a:lnTo>
                  <a:pt x="1653346" y="869452"/>
                </a:lnTo>
                <a:lnTo>
                  <a:pt x="1693042" y="847374"/>
                </a:lnTo>
                <a:lnTo>
                  <a:pt x="1725848" y="814750"/>
                </a:lnTo>
                <a:lnTo>
                  <a:pt x="1748170" y="774994"/>
                </a:lnTo>
                <a:lnTo>
                  <a:pt x="1756409" y="731520"/>
                </a:lnTo>
                <a:lnTo>
                  <a:pt x="1756409" y="146050"/>
                </a:lnTo>
                <a:lnTo>
                  <a:pt x="1748170" y="102575"/>
                </a:lnTo>
                <a:lnTo>
                  <a:pt x="1725848" y="62819"/>
                </a:lnTo>
                <a:lnTo>
                  <a:pt x="1693042" y="30195"/>
                </a:lnTo>
                <a:lnTo>
                  <a:pt x="1653346" y="8117"/>
                </a:lnTo>
                <a:lnTo>
                  <a:pt x="1610359" y="0"/>
                </a:lnTo>
                <a:lnTo>
                  <a:pt x="14605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43966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36681" y="224972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3929" y="1660084"/>
            <a:ext cx="1152789" cy="34646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lang="en-US" sz="2176" spc="-9" dirty="0">
                <a:solidFill>
                  <a:srgbClr val="191919"/>
                </a:solidFill>
                <a:latin typeface="DejaVu Serif"/>
                <a:cs typeface="DejaVu Serif"/>
              </a:rPr>
              <a:t>ECEG </a:t>
            </a:r>
            <a:r>
              <a:rPr lang="en-US" sz="2176" dirty="0">
                <a:solidFill>
                  <a:srgbClr val="191919"/>
                </a:solidFill>
                <a:latin typeface="DejaVu Serif"/>
                <a:cs typeface="DejaVu Serif"/>
              </a:rPr>
              <a:t>2</a:t>
            </a:r>
            <a:endParaRPr sz="2176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43966" y="4001364"/>
            <a:ext cx="1592714" cy="796933"/>
          </a:xfrm>
          <a:custGeom>
            <a:avLst/>
            <a:gdLst/>
            <a:ahLst/>
            <a:cxnLst/>
            <a:rect l="l" t="t" r="r" b="b"/>
            <a:pathLst>
              <a:path w="1756410" h="878839">
                <a:moveTo>
                  <a:pt x="1610359" y="0"/>
                </a:moveTo>
                <a:lnTo>
                  <a:pt x="146050" y="0"/>
                </a:lnTo>
                <a:lnTo>
                  <a:pt x="103063" y="8239"/>
                </a:lnTo>
                <a:lnTo>
                  <a:pt x="63367" y="30561"/>
                </a:lnTo>
                <a:lnTo>
                  <a:pt x="30561" y="63367"/>
                </a:lnTo>
                <a:lnTo>
                  <a:pt x="8239" y="103063"/>
                </a:lnTo>
                <a:lnTo>
                  <a:pt x="0" y="146050"/>
                </a:lnTo>
                <a:lnTo>
                  <a:pt x="0" y="731520"/>
                </a:lnTo>
                <a:lnTo>
                  <a:pt x="8239" y="775126"/>
                </a:lnTo>
                <a:lnTo>
                  <a:pt x="30561" y="815197"/>
                </a:lnTo>
                <a:lnTo>
                  <a:pt x="63367" y="848197"/>
                </a:lnTo>
                <a:lnTo>
                  <a:pt x="103063" y="870590"/>
                </a:lnTo>
                <a:lnTo>
                  <a:pt x="146050" y="878840"/>
                </a:lnTo>
                <a:lnTo>
                  <a:pt x="1610359" y="878840"/>
                </a:lnTo>
                <a:lnTo>
                  <a:pt x="1653346" y="870590"/>
                </a:lnTo>
                <a:lnTo>
                  <a:pt x="1693042" y="848197"/>
                </a:lnTo>
                <a:lnTo>
                  <a:pt x="1725848" y="815197"/>
                </a:lnTo>
                <a:lnTo>
                  <a:pt x="1748170" y="775126"/>
                </a:lnTo>
                <a:lnTo>
                  <a:pt x="1756409" y="731520"/>
                </a:lnTo>
                <a:lnTo>
                  <a:pt x="1756409" y="146050"/>
                </a:lnTo>
                <a:lnTo>
                  <a:pt x="1748170" y="103063"/>
                </a:lnTo>
                <a:lnTo>
                  <a:pt x="1725848" y="63367"/>
                </a:lnTo>
                <a:lnTo>
                  <a:pt x="1693042" y="30561"/>
                </a:lnTo>
                <a:lnTo>
                  <a:pt x="1653346" y="8239"/>
                </a:lnTo>
                <a:lnTo>
                  <a:pt x="161035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43966" y="4001364"/>
            <a:ext cx="1592714" cy="796933"/>
          </a:xfrm>
          <a:custGeom>
            <a:avLst/>
            <a:gdLst/>
            <a:ahLst/>
            <a:cxnLst/>
            <a:rect l="l" t="t" r="r" b="b"/>
            <a:pathLst>
              <a:path w="1756410" h="878839">
                <a:moveTo>
                  <a:pt x="146050" y="0"/>
                </a:moveTo>
                <a:lnTo>
                  <a:pt x="103063" y="8239"/>
                </a:lnTo>
                <a:lnTo>
                  <a:pt x="63367" y="30561"/>
                </a:lnTo>
                <a:lnTo>
                  <a:pt x="30561" y="63367"/>
                </a:lnTo>
                <a:lnTo>
                  <a:pt x="8239" y="103063"/>
                </a:lnTo>
                <a:lnTo>
                  <a:pt x="0" y="146050"/>
                </a:lnTo>
                <a:lnTo>
                  <a:pt x="0" y="731520"/>
                </a:lnTo>
                <a:lnTo>
                  <a:pt x="8239" y="775126"/>
                </a:lnTo>
                <a:lnTo>
                  <a:pt x="30561" y="815197"/>
                </a:lnTo>
                <a:lnTo>
                  <a:pt x="63367" y="848197"/>
                </a:lnTo>
                <a:lnTo>
                  <a:pt x="103063" y="870590"/>
                </a:lnTo>
                <a:lnTo>
                  <a:pt x="146050" y="878840"/>
                </a:lnTo>
                <a:lnTo>
                  <a:pt x="1610359" y="878840"/>
                </a:lnTo>
                <a:lnTo>
                  <a:pt x="1653346" y="870590"/>
                </a:lnTo>
                <a:lnTo>
                  <a:pt x="1693042" y="848197"/>
                </a:lnTo>
                <a:lnTo>
                  <a:pt x="1725848" y="815197"/>
                </a:lnTo>
                <a:lnTo>
                  <a:pt x="1748170" y="775126"/>
                </a:lnTo>
                <a:lnTo>
                  <a:pt x="1756409" y="731520"/>
                </a:lnTo>
                <a:lnTo>
                  <a:pt x="1756409" y="146050"/>
                </a:lnTo>
                <a:lnTo>
                  <a:pt x="1748170" y="103063"/>
                </a:lnTo>
                <a:lnTo>
                  <a:pt x="1725848" y="63367"/>
                </a:lnTo>
                <a:lnTo>
                  <a:pt x="1693042" y="30561"/>
                </a:lnTo>
                <a:lnTo>
                  <a:pt x="1653346" y="8239"/>
                </a:lnTo>
                <a:lnTo>
                  <a:pt x="1610359" y="0"/>
                </a:lnTo>
                <a:lnTo>
                  <a:pt x="14605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43966" y="400136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36681" y="479829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80758" y="4215672"/>
            <a:ext cx="1179853" cy="34646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lang="en-US" sz="2176" dirty="0">
                <a:solidFill>
                  <a:srgbClr val="191919"/>
                </a:solidFill>
                <a:latin typeface="DejaVu Serif"/>
                <a:cs typeface="DejaVu Serif"/>
              </a:rPr>
              <a:t>ECEG 5</a:t>
            </a:r>
            <a:endParaRPr sz="2176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32462" y="4001364"/>
            <a:ext cx="1592714" cy="796933"/>
          </a:xfrm>
          <a:custGeom>
            <a:avLst/>
            <a:gdLst/>
            <a:ahLst/>
            <a:cxnLst/>
            <a:rect l="l" t="t" r="r" b="b"/>
            <a:pathLst>
              <a:path w="1756409" h="878839">
                <a:moveTo>
                  <a:pt x="1610360" y="0"/>
                </a:moveTo>
                <a:lnTo>
                  <a:pt x="146050" y="0"/>
                </a:lnTo>
                <a:lnTo>
                  <a:pt x="103063" y="8239"/>
                </a:lnTo>
                <a:lnTo>
                  <a:pt x="63367" y="30561"/>
                </a:lnTo>
                <a:lnTo>
                  <a:pt x="30561" y="63367"/>
                </a:lnTo>
                <a:lnTo>
                  <a:pt x="8239" y="103063"/>
                </a:lnTo>
                <a:lnTo>
                  <a:pt x="0" y="146050"/>
                </a:lnTo>
                <a:lnTo>
                  <a:pt x="0" y="731520"/>
                </a:lnTo>
                <a:lnTo>
                  <a:pt x="8239" y="775126"/>
                </a:lnTo>
                <a:lnTo>
                  <a:pt x="30561" y="815197"/>
                </a:lnTo>
                <a:lnTo>
                  <a:pt x="63367" y="848197"/>
                </a:lnTo>
                <a:lnTo>
                  <a:pt x="103063" y="870590"/>
                </a:lnTo>
                <a:lnTo>
                  <a:pt x="146050" y="878840"/>
                </a:lnTo>
                <a:lnTo>
                  <a:pt x="1610360" y="878840"/>
                </a:lnTo>
                <a:lnTo>
                  <a:pt x="1653346" y="870590"/>
                </a:lnTo>
                <a:lnTo>
                  <a:pt x="1693042" y="848197"/>
                </a:lnTo>
                <a:lnTo>
                  <a:pt x="1725848" y="815197"/>
                </a:lnTo>
                <a:lnTo>
                  <a:pt x="1748170" y="775126"/>
                </a:lnTo>
                <a:lnTo>
                  <a:pt x="1756410" y="731520"/>
                </a:lnTo>
                <a:lnTo>
                  <a:pt x="1756410" y="146050"/>
                </a:lnTo>
                <a:lnTo>
                  <a:pt x="1748170" y="103063"/>
                </a:lnTo>
                <a:lnTo>
                  <a:pt x="1725848" y="63367"/>
                </a:lnTo>
                <a:lnTo>
                  <a:pt x="1693042" y="30561"/>
                </a:lnTo>
                <a:lnTo>
                  <a:pt x="1653346" y="8239"/>
                </a:lnTo>
                <a:lnTo>
                  <a:pt x="161036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32462" y="4001364"/>
            <a:ext cx="1592714" cy="796933"/>
          </a:xfrm>
          <a:custGeom>
            <a:avLst/>
            <a:gdLst/>
            <a:ahLst/>
            <a:cxnLst/>
            <a:rect l="l" t="t" r="r" b="b"/>
            <a:pathLst>
              <a:path w="1756409" h="878839">
                <a:moveTo>
                  <a:pt x="146050" y="0"/>
                </a:moveTo>
                <a:lnTo>
                  <a:pt x="103063" y="8239"/>
                </a:lnTo>
                <a:lnTo>
                  <a:pt x="63367" y="30561"/>
                </a:lnTo>
                <a:lnTo>
                  <a:pt x="30561" y="63367"/>
                </a:lnTo>
                <a:lnTo>
                  <a:pt x="8239" y="103063"/>
                </a:lnTo>
                <a:lnTo>
                  <a:pt x="0" y="146050"/>
                </a:lnTo>
                <a:lnTo>
                  <a:pt x="0" y="731520"/>
                </a:lnTo>
                <a:lnTo>
                  <a:pt x="8239" y="775126"/>
                </a:lnTo>
                <a:lnTo>
                  <a:pt x="30561" y="815197"/>
                </a:lnTo>
                <a:lnTo>
                  <a:pt x="63367" y="848197"/>
                </a:lnTo>
                <a:lnTo>
                  <a:pt x="103063" y="870590"/>
                </a:lnTo>
                <a:lnTo>
                  <a:pt x="146050" y="878840"/>
                </a:lnTo>
                <a:lnTo>
                  <a:pt x="1610360" y="878840"/>
                </a:lnTo>
                <a:lnTo>
                  <a:pt x="1653346" y="870590"/>
                </a:lnTo>
                <a:lnTo>
                  <a:pt x="1693042" y="848197"/>
                </a:lnTo>
                <a:lnTo>
                  <a:pt x="1725848" y="815197"/>
                </a:lnTo>
                <a:lnTo>
                  <a:pt x="1748170" y="775126"/>
                </a:lnTo>
                <a:lnTo>
                  <a:pt x="1756410" y="731520"/>
                </a:lnTo>
                <a:lnTo>
                  <a:pt x="1756410" y="146050"/>
                </a:lnTo>
                <a:lnTo>
                  <a:pt x="1748170" y="103063"/>
                </a:lnTo>
                <a:lnTo>
                  <a:pt x="1725848" y="63367"/>
                </a:lnTo>
                <a:lnTo>
                  <a:pt x="1693042" y="30561"/>
                </a:lnTo>
                <a:lnTo>
                  <a:pt x="1653346" y="8239"/>
                </a:lnTo>
                <a:lnTo>
                  <a:pt x="1610360" y="0"/>
                </a:lnTo>
                <a:lnTo>
                  <a:pt x="14605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32462" y="400136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25176" y="479829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46475" y="4207507"/>
            <a:ext cx="1157971" cy="34646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lang="en-US" sz="2176" dirty="0">
                <a:solidFill>
                  <a:srgbClr val="191919"/>
                </a:solidFill>
                <a:latin typeface="DejaVu Serif"/>
                <a:cs typeface="DejaVu Serif"/>
              </a:rPr>
              <a:t>ECEG 9</a:t>
            </a:r>
            <a:endParaRPr sz="2176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32462" y="1453943"/>
            <a:ext cx="1592714" cy="795780"/>
          </a:xfrm>
          <a:custGeom>
            <a:avLst/>
            <a:gdLst/>
            <a:ahLst/>
            <a:cxnLst/>
            <a:rect l="l" t="t" r="r" b="b"/>
            <a:pathLst>
              <a:path w="1756409" h="877569">
                <a:moveTo>
                  <a:pt x="1610360" y="0"/>
                </a:moveTo>
                <a:lnTo>
                  <a:pt x="146050" y="0"/>
                </a:lnTo>
                <a:lnTo>
                  <a:pt x="103063" y="8117"/>
                </a:lnTo>
                <a:lnTo>
                  <a:pt x="63367" y="30195"/>
                </a:lnTo>
                <a:lnTo>
                  <a:pt x="30561" y="62819"/>
                </a:lnTo>
                <a:lnTo>
                  <a:pt x="8239" y="102575"/>
                </a:lnTo>
                <a:lnTo>
                  <a:pt x="0" y="146050"/>
                </a:lnTo>
                <a:lnTo>
                  <a:pt x="0" y="731520"/>
                </a:lnTo>
                <a:lnTo>
                  <a:pt x="8239" y="774994"/>
                </a:lnTo>
                <a:lnTo>
                  <a:pt x="30561" y="814750"/>
                </a:lnTo>
                <a:lnTo>
                  <a:pt x="63367" y="847374"/>
                </a:lnTo>
                <a:lnTo>
                  <a:pt x="103063" y="869452"/>
                </a:lnTo>
                <a:lnTo>
                  <a:pt x="146050" y="877570"/>
                </a:lnTo>
                <a:lnTo>
                  <a:pt x="1610360" y="877570"/>
                </a:lnTo>
                <a:lnTo>
                  <a:pt x="1653346" y="869452"/>
                </a:lnTo>
                <a:lnTo>
                  <a:pt x="1693042" y="847374"/>
                </a:lnTo>
                <a:lnTo>
                  <a:pt x="1725848" y="814750"/>
                </a:lnTo>
                <a:lnTo>
                  <a:pt x="1748170" y="774994"/>
                </a:lnTo>
                <a:lnTo>
                  <a:pt x="1756410" y="731520"/>
                </a:lnTo>
                <a:lnTo>
                  <a:pt x="1756410" y="146050"/>
                </a:lnTo>
                <a:lnTo>
                  <a:pt x="1748170" y="102575"/>
                </a:lnTo>
                <a:lnTo>
                  <a:pt x="1725848" y="62819"/>
                </a:lnTo>
                <a:lnTo>
                  <a:pt x="1693042" y="30195"/>
                </a:lnTo>
                <a:lnTo>
                  <a:pt x="1653346" y="8117"/>
                </a:lnTo>
                <a:lnTo>
                  <a:pt x="161036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32462" y="1453943"/>
            <a:ext cx="1592714" cy="795780"/>
          </a:xfrm>
          <a:custGeom>
            <a:avLst/>
            <a:gdLst/>
            <a:ahLst/>
            <a:cxnLst/>
            <a:rect l="l" t="t" r="r" b="b"/>
            <a:pathLst>
              <a:path w="1756409" h="877569">
                <a:moveTo>
                  <a:pt x="146050" y="0"/>
                </a:moveTo>
                <a:lnTo>
                  <a:pt x="103063" y="8117"/>
                </a:lnTo>
                <a:lnTo>
                  <a:pt x="63367" y="30195"/>
                </a:lnTo>
                <a:lnTo>
                  <a:pt x="30561" y="62819"/>
                </a:lnTo>
                <a:lnTo>
                  <a:pt x="8239" y="102575"/>
                </a:lnTo>
                <a:lnTo>
                  <a:pt x="0" y="146050"/>
                </a:lnTo>
                <a:lnTo>
                  <a:pt x="0" y="731520"/>
                </a:lnTo>
                <a:lnTo>
                  <a:pt x="8239" y="774994"/>
                </a:lnTo>
                <a:lnTo>
                  <a:pt x="30561" y="814750"/>
                </a:lnTo>
                <a:lnTo>
                  <a:pt x="63367" y="847374"/>
                </a:lnTo>
                <a:lnTo>
                  <a:pt x="103063" y="869452"/>
                </a:lnTo>
                <a:lnTo>
                  <a:pt x="146050" y="877570"/>
                </a:lnTo>
                <a:lnTo>
                  <a:pt x="1610360" y="877570"/>
                </a:lnTo>
                <a:lnTo>
                  <a:pt x="1653346" y="869452"/>
                </a:lnTo>
                <a:lnTo>
                  <a:pt x="1693042" y="847374"/>
                </a:lnTo>
                <a:lnTo>
                  <a:pt x="1725848" y="814750"/>
                </a:lnTo>
                <a:lnTo>
                  <a:pt x="1748170" y="774994"/>
                </a:lnTo>
                <a:lnTo>
                  <a:pt x="1756410" y="731520"/>
                </a:lnTo>
                <a:lnTo>
                  <a:pt x="1756410" y="146050"/>
                </a:lnTo>
                <a:lnTo>
                  <a:pt x="1748170" y="102575"/>
                </a:lnTo>
                <a:lnTo>
                  <a:pt x="1725848" y="62819"/>
                </a:lnTo>
                <a:lnTo>
                  <a:pt x="1693042" y="30195"/>
                </a:lnTo>
                <a:lnTo>
                  <a:pt x="1653346" y="8117"/>
                </a:lnTo>
                <a:lnTo>
                  <a:pt x="1610360" y="0"/>
                </a:lnTo>
                <a:lnTo>
                  <a:pt x="14605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32462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25176" y="224972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46475" y="1660084"/>
            <a:ext cx="1157971" cy="34646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lang="en-US" sz="2176" dirty="0">
                <a:solidFill>
                  <a:srgbClr val="191919"/>
                </a:solidFill>
                <a:latin typeface="DejaVu Serif"/>
                <a:cs typeface="DejaVu Serif"/>
              </a:rPr>
              <a:t>ECEG </a:t>
            </a:r>
            <a:r>
              <a:rPr sz="2176" dirty="0">
                <a:solidFill>
                  <a:srgbClr val="191919"/>
                </a:solidFill>
                <a:latin typeface="DejaVu Serif"/>
                <a:cs typeface="DejaVu Serif"/>
              </a:rPr>
              <a:t>7</a:t>
            </a:r>
            <a:endParaRPr sz="2176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320958" y="1453943"/>
            <a:ext cx="1592714" cy="795780"/>
          </a:xfrm>
          <a:custGeom>
            <a:avLst/>
            <a:gdLst/>
            <a:ahLst/>
            <a:cxnLst/>
            <a:rect l="l" t="t" r="r" b="b"/>
            <a:pathLst>
              <a:path w="1756409" h="877569">
                <a:moveTo>
                  <a:pt x="1610359" y="0"/>
                </a:moveTo>
                <a:lnTo>
                  <a:pt x="146050" y="0"/>
                </a:lnTo>
                <a:lnTo>
                  <a:pt x="103063" y="8117"/>
                </a:lnTo>
                <a:lnTo>
                  <a:pt x="63367" y="30195"/>
                </a:lnTo>
                <a:lnTo>
                  <a:pt x="30561" y="62819"/>
                </a:lnTo>
                <a:lnTo>
                  <a:pt x="8239" y="102575"/>
                </a:lnTo>
                <a:lnTo>
                  <a:pt x="0" y="146050"/>
                </a:lnTo>
                <a:lnTo>
                  <a:pt x="0" y="731520"/>
                </a:lnTo>
                <a:lnTo>
                  <a:pt x="8239" y="774994"/>
                </a:lnTo>
                <a:lnTo>
                  <a:pt x="30561" y="814750"/>
                </a:lnTo>
                <a:lnTo>
                  <a:pt x="63367" y="847374"/>
                </a:lnTo>
                <a:lnTo>
                  <a:pt x="103063" y="869452"/>
                </a:lnTo>
                <a:lnTo>
                  <a:pt x="146050" y="877570"/>
                </a:lnTo>
                <a:lnTo>
                  <a:pt x="1610359" y="877570"/>
                </a:lnTo>
                <a:lnTo>
                  <a:pt x="1653346" y="869452"/>
                </a:lnTo>
                <a:lnTo>
                  <a:pt x="1693042" y="847374"/>
                </a:lnTo>
                <a:lnTo>
                  <a:pt x="1725848" y="814750"/>
                </a:lnTo>
                <a:lnTo>
                  <a:pt x="1748170" y="774994"/>
                </a:lnTo>
                <a:lnTo>
                  <a:pt x="1756409" y="731520"/>
                </a:lnTo>
                <a:lnTo>
                  <a:pt x="1756409" y="146050"/>
                </a:lnTo>
                <a:lnTo>
                  <a:pt x="1748170" y="102575"/>
                </a:lnTo>
                <a:lnTo>
                  <a:pt x="1725848" y="62819"/>
                </a:lnTo>
                <a:lnTo>
                  <a:pt x="1693042" y="30195"/>
                </a:lnTo>
                <a:lnTo>
                  <a:pt x="1653346" y="8117"/>
                </a:lnTo>
                <a:lnTo>
                  <a:pt x="161035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320958" y="1453943"/>
            <a:ext cx="1592714" cy="795780"/>
          </a:xfrm>
          <a:custGeom>
            <a:avLst/>
            <a:gdLst/>
            <a:ahLst/>
            <a:cxnLst/>
            <a:rect l="l" t="t" r="r" b="b"/>
            <a:pathLst>
              <a:path w="1756409" h="877569">
                <a:moveTo>
                  <a:pt x="146050" y="0"/>
                </a:moveTo>
                <a:lnTo>
                  <a:pt x="103063" y="8117"/>
                </a:lnTo>
                <a:lnTo>
                  <a:pt x="63367" y="30195"/>
                </a:lnTo>
                <a:lnTo>
                  <a:pt x="30561" y="62819"/>
                </a:lnTo>
                <a:lnTo>
                  <a:pt x="8239" y="102575"/>
                </a:lnTo>
                <a:lnTo>
                  <a:pt x="0" y="146050"/>
                </a:lnTo>
                <a:lnTo>
                  <a:pt x="0" y="731520"/>
                </a:lnTo>
                <a:lnTo>
                  <a:pt x="8239" y="774994"/>
                </a:lnTo>
                <a:lnTo>
                  <a:pt x="30561" y="814750"/>
                </a:lnTo>
                <a:lnTo>
                  <a:pt x="63367" y="847374"/>
                </a:lnTo>
                <a:lnTo>
                  <a:pt x="103063" y="869452"/>
                </a:lnTo>
                <a:lnTo>
                  <a:pt x="146050" y="877570"/>
                </a:lnTo>
                <a:lnTo>
                  <a:pt x="1610359" y="877570"/>
                </a:lnTo>
                <a:lnTo>
                  <a:pt x="1653346" y="869452"/>
                </a:lnTo>
                <a:lnTo>
                  <a:pt x="1693042" y="847374"/>
                </a:lnTo>
                <a:lnTo>
                  <a:pt x="1725848" y="814750"/>
                </a:lnTo>
                <a:lnTo>
                  <a:pt x="1748170" y="774994"/>
                </a:lnTo>
                <a:lnTo>
                  <a:pt x="1756409" y="731520"/>
                </a:lnTo>
                <a:lnTo>
                  <a:pt x="1756409" y="146050"/>
                </a:lnTo>
                <a:lnTo>
                  <a:pt x="1748170" y="102575"/>
                </a:lnTo>
                <a:lnTo>
                  <a:pt x="1725848" y="62819"/>
                </a:lnTo>
                <a:lnTo>
                  <a:pt x="1693042" y="30195"/>
                </a:lnTo>
                <a:lnTo>
                  <a:pt x="1653346" y="8117"/>
                </a:lnTo>
                <a:lnTo>
                  <a:pt x="1610359" y="0"/>
                </a:lnTo>
                <a:lnTo>
                  <a:pt x="14605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20958" y="14539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913673" y="224972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7474127" y="1660084"/>
            <a:ext cx="1325535" cy="34646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lang="en-US" sz="2176" dirty="0"/>
              <a:t>ECEG </a:t>
            </a:r>
            <a:r>
              <a:rPr sz="2176" dirty="0"/>
              <a:t>10</a:t>
            </a:r>
          </a:p>
        </p:txBody>
      </p:sp>
      <p:sp>
        <p:nvSpPr>
          <p:cNvPr id="32" name="object 32"/>
          <p:cNvSpPr/>
          <p:nvPr/>
        </p:nvSpPr>
        <p:spPr>
          <a:xfrm>
            <a:off x="7320958" y="2727654"/>
            <a:ext cx="1592714" cy="795780"/>
          </a:xfrm>
          <a:custGeom>
            <a:avLst/>
            <a:gdLst/>
            <a:ahLst/>
            <a:cxnLst/>
            <a:rect l="l" t="t" r="r" b="b"/>
            <a:pathLst>
              <a:path w="1756409" h="877570">
                <a:moveTo>
                  <a:pt x="1610359" y="0"/>
                </a:moveTo>
                <a:lnTo>
                  <a:pt x="146050" y="0"/>
                </a:lnTo>
                <a:lnTo>
                  <a:pt x="103063" y="8117"/>
                </a:lnTo>
                <a:lnTo>
                  <a:pt x="63367" y="30195"/>
                </a:lnTo>
                <a:lnTo>
                  <a:pt x="30561" y="62819"/>
                </a:lnTo>
                <a:lnTo>
                  <a:pt x="8239" y="102575"/>
                </a:lnTo>
                <a:lnTo>
                  <a:pt x="0" y="146050"/>
                </a:lnTo>
                <a:lnTo>
                  <a:pt x="0" y="731519"/>
                </a:lnTo>
                <a:lnTo>
                  <a:pt x="8239" y="774994"/>
                </a:lnTo>
                <a:lnTo>
                  <a:pt x="30561" y="814750"/>
                </a:lnTo>
                <a:lnTo>
                  <a:pt x="63367" y="847374"/>
                </a:lnTo>
                <a:lnTo>
                  <a:pt x="103063" y="869452"/>
                </a:lnTo>
                <a:lnTo>
                  <a:pt x="146050" y="877569"/>
                </a:lnTo>
                <a:lnTo>
                  <a:pt x="1610359" y="877569"/>
                </a:lnTo>
                <a:lnTo>
                  <a:pt x="1653346" y="869452"/>
                </a:lnTo>
                <a:lnTo>
                  <a:pt x="1693042" y="847374"/>
                </a:lnTo>
                <a:lnTo>
                  <a:pt x="1725848" y="814750"/>
                </a:lnTo>
                <a:lnTo>
                  <a:pt x="1748170" y="774994"/>
                </a:lnTo>
                <a:lnTo>
                  <a:pt x="1756409" y="731519"/>
                </a:lnTo>
                <a:lnTo>
                  <a:pt x="1756409" y="146050"/>
                </a:lnTo>
                <a:lnTo>
                  <a:pt x="1748170" y="102575"/>
                </a:lnTo>
                <a:lnTo>
                  <a:pt x="1725848" y="62819"/>
                </a:lnTo>
                <a:lnTo>
                  <a:pt x="1693042" y="30195"/>
                </a:lnTo>
                <a:lnTo>
                  <a:pt x="1653346" y="8117"/>
                </a:lnTo>
                <a:lnTo>
                  <a:pt x="161035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320958" y="2727654"/>
            <a:ext cx="1592714" cy="795780"/>
          </a:xfrm>
          <a:custGeom>
            <a:avLst/>
            <a:gdLst/>
            <a:ahLst/>
            <a:cxnLst/>
            <a:rect l="l" t="t" r="r" b="b"/>
            <a:pathLst>
              <a:path w="1756409" h="877570">
                <a:moveTo>
                  <a:pt x="146050" y="0"/>
                </a:moveTo>
                <a:lnTo>
                  <a:pt x="103063" y="8117"/>
                </a:lnTo>
                <a:lnTo>
                  <a:pt x="63367" y="30195"/>
                </a:lnTo>
                <a:lnTo>
                  <a:pt x="30561" y="62819"/>
                </a:lnTo>
                <a:lnTo>
                  <a:pt x="8239" y="102575"/>
                </a:lnTo>
                <a:lnTo>
                  <a:pt x="0" y="146050"/>
                </a:lnTo>
                <a:lnTo>
                  <a:pt x="0" y="731519"/>
                </a:lnTo>
                <a:lnTo>
                  <a:pt x="8239" y="774994"/>
                </a:lnTo>
                <a:lnTo>
                  <a:pt x="30561" y="814750"/>
                </a:lnTo>
                <a:lnTo>
                  <a:pt x="63367" y="847374"/>
                </a:lnTo>
                <a:lnTo>
                  <a:pt x="103063" y="869452"/>
                </a:lnTo>
                <a:lnTo>
                  <a:pt x="146050" y="877569"/>
                </a:lnTo>
                <a:lnTo>
                  <a:pt x="1610359" y="877569"/>
                </a:lnTo>
                <a:lnTo>
                  <a:pt x="1653346" y="869452"/>
                </a:lnTo>
                <a:lnTo>
                  <a:pt x="1693042" y="847374"/>
                </a:lnTo>
                <a:lnTo>
                  <a:pt x="1725848" y="814750"/>
                </a:lnTo>
                <a:lnTo>
                  <a:pt x="1748170" y="774994"/>
                </a:lnTo>
                <a:lnTo>
                  <a:pt x="1756409" y="731519"/>
                </a:lnTo>
                <a:lnTo>
                  <a:pt x="1756409" y="146050"/>
                </a:lnTo>
                <a:lnTo>
                  <a:pt x="1748170" y="102575"/>
                </a:lnTo>
                <a:lnTo>
                  <a:pt x="1725848" y="62819"/>
                </a:lnTo>
                <a:lnTo>
                  <a:pt x="1693042" y="30195"/>
                </a:lnTo>
                <a:lnTo>
                  <a:pt x="1653346" y="8117"/>
                </a:lnTo>
                <a:lnTo>
                  <a:pt x="1610359" y="0"/>
                </a:lnTo>
                <a:lnTo>
                  <a:pt x="14605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320958" y="27276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913673" y="35234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74127" y="2933796"/>
            <a:ext cx="1391177" cy="34646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lang="en-US" sz="2176" dirty="0">
                <a:solidFill>
                  <a:srgbClr val="191919"/>
                </a:solidFill>
                <a:latin typeface="DejaVu Serif"/>
                <a:cs typeface="DejaVu Serif"/>
              </a:rPr>
              <a:t>ECEG 14</a:t>
            </a:r>
            <a:endParaRPr sz="2176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20958" y="4001364"/>
            <a:ext cx="1592714" cy="796933"/>
          </a:xfrm>
          <a:custGeom>
            <a:avLst/>
            <a:gdLst/>
            <a:ahLst/>
            <a:cxnLst/>
            <a:rect l="l" t="t" r="r" b="b"/>
            <a:pathLst>
              <a:path w="1756409" h="878839">
                <a:moveTo>
                  <a:pt x="1610359" y="0"/>
                </a:moveTo>
                <a:lnTo>
                  <a:pt x="146050" y="0"/>
                </a:lnTo>
                <a:lnTo>
                  <a:pt x="103063" y="8239"/>
                </a:lnTo>
                <a:lnTo>
                  <a:pt x="63367" y="30561"/>
                </a:lnTo>
                <a:lnTo>
                  <a:pt x="30561" y="63367"/>
                </a:lnTo>
                <a:lnTo>
                  <a:pt x="8239" y="103063"/>
                </a:lnTo>
                <a:lnTo>
                  <a:pt x="0" y="146050"/>
                </a:lnTo>
                <a:lnTo>
                  <a:pt x="0" y="731520"/>
                </a:lnTo>
                <a:lnTo>
                  <a:pt x="8239" y="775126"/>
                </a:lnTo>
                <a:lnTo>
                  <a:pt x="30561" y="815197"/>
                </a:lnTo>
                <a:lnTo>
                  <a:pt x="63367" y="848197"/>
                </a:lnTo>
                <a:lnTo>
                  <a:pt x="103063" y="870590"/>
                </a:lnTo>
                <a:lnTo>
                  <a:pt x="146050" y="878840"/>
                </a:lnTo>
                <a:lnTo>
                  <a:pt x="1610359" y="878840"/>
                </a:lnTo>
                <a:lnTo>
                  <a:pt x="1653346" y="870590"/>
                </a:lnTo>
                <a:lnTo>
                  <a:pt x="1693042" y="848197"/>
                </a:lnTo>
                <a:lnTo>
                  <a:pt x="1725848" y="815197"/>
                </a:lnTo>
                <a:lnTo>
                  <a:pt x="1748170" y="775126"/>
                </a:lnTo>
                <a:lnTo>
                  <a:pt x="1756409" y="731520"/>
                </a:lnTo>
                <a:lnTo>
                  <a:pt x="1756409" y="146050"/>
                </a:lnTo>
                <a:lnTo>
                  <a:pt x="1748170" y="103063"/>
                </a:lnTo>
                <a:lnTo>
                  <a:pt x="1725848" y="63367"/>
                </a:lnTo>
                <a:lnTo>
                  <a:pt x="1693042" y="30561"/>
                </a:lnTo>
                <a:lnTo>
                  <a:pt x="1653346" y="8239"/>
                </a:lnTo>
                <a:lnTo>
                  <a:pt x="161035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320958" y="4001364"/>
            <a:ext cx="1592714" cy="796933"/>
          </a:xfrm>
          <a:custGeom>
            <a:avLst/>
            <a:gdLst/>
            <a:ahLst/>
            <a:cxnLst/>
            <a:rect l="l" t="t" r="r" b="b"/>
            <a:pathLst>
              <a:path w="1756409" h="878839">
                <a:moveTo>
                  <a:pt x="146050" y="0"/>
                </a:moveTo>
                <a:lnTo>
                  <a:pt x="103063" y="8239"/>
                </a:lnTo>
                <a:lnTo>
                  <a:pt x="63367" y="30561"/>
                </a:lnTo>
                <a:lnTo>
                  <a:pt x="30561" y="63367"/>
                </a:lnTo>
                <a:lnTo>
                  <a:pt x="8239" y="103063"/>
                </a:lnTo>
                <a:lnTo>
                  <a:pt x="0" y="146050"/>
                </a:lnTo>
                <a:lnTo>
                  <a:pt x="0" y="731520"/>
                </a:lnTo>
                <a:lnTo>
                  <a:pt x="8239" y="775126"/>
                </a:lnTo>
                <a:lnTo>
                  <a:pt x="30561" y="815197"/>
                </a:lnTo>
                <a:lnTo>
                  <a:pt x="63367" y="848197"/>
                </a:lnTo>
                <a:lnTo>
                  <a:pt x="103063" y="870590"/>
                </a:lnTo>
                <a:lnTo>
                  <a:pt x="146050" y="878840"/>
                </a:lnTo>
                <a:lnTo>
                  <a:pt x="1610359" y="878840"/>
                </a:lnTo>
                <a:lnTo>
                  <a:pt x="1653346" y="870590"/>
                </a:lnTo>
                <a:lnTo>
                  <a:pt x="1693042" y="848197"/>
                </a:lnTo>
                <a:lnTo>
                  <a:pt x="1725848" y="815197"/>
                </a:lnTo>
                <a:lnTo>
                  <a:pt x="1748170" y="775126"/>
                </a:lnTo>
                <a:lnTo>
                  <a:pt x="1756409" y="731520"/>
                </a:lnTo>
                <a:lnTo>
                  <a:pt x="1756409" y="146050"/>
                </a:lnTo>
                <a:lnTo>
                  <a:pt x="1748170" y="103063"/>
                </a:lnTo>
                <a:lnTo>
                  <a:pt x="1725848" y="63367"/>
                </a:lnTo>
                <a:lnTo>
                  <a:pt x="1693042" y="30561"/>
                </a:lnTo>
                <a:lnTo>
                  <a:pt x="1653346" y="8239"/>
                </a:lnTo>
                <a:lnTo>
                  <a:pt x="1610359" y="0"/>
                </a:lnTo>
                <a:lnTo>
                  <a:pt x="14605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320958" y="400136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913673" y="479829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74127" y="4207507"/>
            <a:ext cx="1391177" cy="34646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defTabSz="829178">
              <a:spcBef>
                <a:spcPts val="91"/>
              </a:spcBef>
            </a:pPr>
            <a:r>
              <a:rPr lang="en-US" sz="2176" dirty="0">
                <a:solidFill>
                  <a:srgbClr val="191919"/>
                </a:solidFill>
                <a:latin typeface="DejaVu Serif"/>
                <a:cs typeface="DejaVu Serif"/>
              </a:rPr>
              <a:t>ECEG 16</a:t>
            </a:r>
            <a:endParaRPr sz="2176" dirty="0">
              <a:solidFill>
                <a:prstClr val="black"/>
              </a:solidFill>
              <a:latin typeface="DejaVu Serif"/>
              <a:cs typeface="DejaVu Serif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51251" y="1886958"/>
            <a:ext cx="1530526" cy="840695"/>
          </a:xfrm>
          <a:custGeom>
            <a:avLst/>
            <a:gdLst/>
            <a:ahLst/>
            <a:cxnLst/>
            <a:rect l="l" t="t" r="r" b="b"/>
            <a:pathLst>
              <a:path w="1687830" h="927100">
                <a:moveTo>
                  <a:pt x="0" y="927100"/>
                </a:moveTo>
                <a:lnTo>
                  <a:pt x="16878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451835" y="1846650"/>
            <a:ext cx="92131" cy="86373"/>
          </a:xfrm>
          <a:custGeom>
            <a:avLst/>
            <a:gdLst/>
            <a:ahLst/>
            <a:cxnLst/>
            <a:rect l="l" t="t" r="r" b="b"/>
            <a:pathLst>
              <a:path w="101600" h="95250">
                <a:moveTo>
                  <a:pt x="0" y="0"/>
                </a:moveTo>
                <a:lnTo>
                  <a:pt x="52069" y="95250"/>
                </a:lnTo>
                <a:lnTo>
                  <a:pt x="101600" y="63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51251" y="3523435"/>
            <a:ext cx="1530526" cy="841846"/>
          </a:xfrm>
          <a:custGeom>
            <a:avLst/>
            <a:gdLst/>
            <a:ahLst/>
            <a:cxnLst/>
            <a:rect l="l" t="t" r="r" b="b"/>
            <a:pathLst>
              <a:path w="1687830" h="928370">
                <a:moveTo>
                  <a:pt x="0" y="0"/>
                </a:moveTo>
                <a:lnTo>
                  <a:pt x="1687830" y="9283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451835" y="4319215"/>
            <a:ext cx="92131" cy="86373"/>
          </a:xfrm>
          <a:custGeom>
            <a:avLst/>
            <a:gdLst/>
            <a:ahLst/>
            <a:cxnLst/>
            <a:rect l="l" t="t" r="r" b="b"/>
            <a:pathLst>
              <a:path w="101600" h="95250">
                <a:moveTo>
                  <a:pt x="52069" y="0"/>
                </a:moveTo>
                <a:lnTo>
                  <a:pt x="0" y="95250"/>
                </a:lnTo>
                <a:lnTo>
                  <a:pt x="101600" y="88900"/>
                </a:lnTo>
                <a:lnTo>
                  <a:pt x="52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136681" y="1852409"/>
            <a:ext cx="72438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854151" y="1802888"/>
            <a:ext cx="78311" cy="97889"/>
          </a:xfrm>
          <a:custGeom>
            <a:avLst/>
            <a:gdLst/>
            <a:ahLst/>
            <a:cxnLst/>
            <a:rect l="l" t="t" r="r" b="b"/>
            <a:pathLst>
              <a:path w="86360" h="107950">
                <a:moveTo>
                  <a:pt x="0" y="0"/>
                </a:moveTo>
                <a:lnTo>
                  <a:pt x="0" y="107950"/>
                </a:lnTo>
                <a:lnTo>
                  <a:pt x="8636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525176" y="1852409"/>
            <a:ext cx="72438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243798" y="1802888"/>
            <a:ext cx="77160" cy="97889"/>
          </a:xfrm>
          <a:custGeom>
            <a:avLst/>
            <a:gdLst/>
            <a:ahLst/>
            <a:cxnLst/>
            <a:rect l="l" t="t" r="r" b="b"/>
            <a:pathLst>
              <a:path w="85090" h="107950">
                <a:moveTo>
                  <a:pt x="0" y="0"/>
                </a:moveTo>
                <a:lnTo>
                  <a:pt x="0" y="107950"/>
                </a:lnTo>
                <a:lnTo>
                  <a:pt x="8509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136681" y="4399829"/>
            <a:ext cx="72438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854151" y="4350310"/>
            <a:ext cx="78311" cy="99041"/>
          </a:xfrm>
          <a:custGeom>
            <a:avLst/>
            <a:gdLst/>
            <a:ahLst/>
            <a:cxnLst/>
            <a:rect l="l" t="t" r="r" b="b"/>
            <a:pathLst>
              <a:path w="86360" h="109220">
                <a:moveTo>
                  <a:pt x="0" y="0"/>
                </a:moveTo>
                <a:lnTo>
                  <a:pt x="0" y="109219"/>
                </a:lnTo>
                <a:lnTo>
                  <a:pt x="8636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525176" y="4399829"/>
            <a:ext cx="724380" cy="0"/>
          </a:xfrm>
          <a:custGeom>
            <a:avLst/>
            <a:gdLst/>
            <a:ahLst/>
            <a:cxnLst/>
            <a:rect l="l" t="t" r="r" b="b"/>
            <a:pathLst>
              <a:path w="798829">
                <a:moveTo>
                  <a:pt x="0" y="0"/>
                </a:moveTo>
                <a:lnTo>
                  <a:pt x="7988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243798" y="4350310"/>
            <a:ext cx="77160" cy="99041"/>
          </a:xfrm>
          <a:custGeom>
            <a:avLst/>
            <a:gdLst/>
            <a:ahLst/>
            <a:cxnLst/>
            <a:rect l="l" t="t" r="r" b="b"/>
            <a:pathLst>
              <a:path w="85090" h="109220">
                <a:moveTo>
                  <a:pt x="0" y="0"/>
                </a:moveTo>
                <a:lnTo>
                  <a:pt x="0" y="109219"/>
                </a:lnTo>
                <a:lnTo>
                  <a:pt x="8509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339748" y="4843210"/>
            <a:ext cx="4733805" cy="913142"/>
          </a:xfrm>
          <a:custGeom>
            <a:avLst/>
            <a:gdLst/>
            <a:ahLst/>
            <a:cxnLst/>
            <a:rect l="l" t="t" r="r" b="b"/>
            <a:pathLst>
              <a:path w="5245100" h="206375">
                <a:moveTo>
                  <a:pt x="0" y="0"/>
                </a:moveTo>
                <a:lnTo>
                  <a:pt x="29294" y="35206"/>
                </a:lnTo>
                <a:lnTo>
                  <a:pt x="73642" y="54721"/>
                </a:lnTo>
                <a:lnTo>
                  <a:pt x="113660" y="67062"/>
                </a:lnTo>
                <a:lnTo>
                  <a:pt x="161646" y="78871"/>
                </a:lnTo>
                <a:lnTo>
                  <a:pt x="217262" y="90149"/>
                </a:lnTo>
                <a:lnTo>
                  <a:pt x="280171" y="100896"/>
                </a:lnTo>
                <a:lnTo>
                  <a:pt x="350035" y="111113"/>
                </a:lnTo>
                <a:lnTo>
                  <a:pt x="426517" y="120803"/>
                </a:lnTo>
                <a:lnTo>
                  <a:pt x="467134" y="125450"/>
                </a:lnTo>
                <a:lnTo>
                  <a:pt x="509280" y="129966"/>
                </a:lnTo>
                <a:lnTo>
                  <a:pt x="552911" y="134351"/>
                </a:lnTo>
                <a:lnTo>
                  <a:pt x="597985" y="138604"/>
                </a:lnTo>
                <a:lnTo>
                  <a:pt x="644461" y="142726"/>
                </a:lnTo>
                <a:lnTo>
                  <a:pt x="692296" y="146717"/>
                </a:lnTo>
                <a:lnTo>
                  <a:pt x="741447" y="150578"/>
                </a:lnTo>
                <a:lnTo>
                  <a:pt x="791874" y="154308"/>
                </a:lnTo>
                <a:lnTo>
                  <a:pt x="843533" y="157907"/>
                </a:lnTo>
                <a:lnTo>
                  <a:pt x="896383" y="161376"/>
                </a:lnTo>
                <a:lnTo>
                  <a:pt x="950381" y="164715"/>
                </a:lnTo>
                <a:lnTo>
                  <a:pt x="1005485" y="167924"/>
                </a:lnTo>
                <a:lnTo>
                  <a:pt x="1061652" y="171004"/>
                </a:lnTo>
                <a:lnTo>
                  <a:pt x="1118842" y="173953"/>
                </a:lnTo>
                <a:lnTo>
                  <a:pt x="1177010" y="176773"/>
                </a:lnTo>
                <a:lnTo>
                  <a:pt x="1236116" y="179464"/>
                </a:lnTo>
                <a:lnTo>
                  <a:pt x="1296117" y="182026"/>
                </a:lnTo>
                <a:lnTo>
                  <a:pt x="1356971" y="184458"/>
                </a:lnTo>
                <a:lnTo>
                  <a:pt x="1418636" y="186762"/>
                </a:lnTo>
                <a:lnTo>
                  <a:pt x="1481069" y="188937"/>
                </a:lnTo>
                <a:lnTo>
                  <a:pt x="1544229" y="190983"/>
                </a:lnTo>
                <a:lnTo>
                  <a:pt x="1608073" y="192901"/>
                </a:lnTo>
                <a:lnTo>
                  <a:pt x="1672559" y="194690"/>
                </a:lnTo>
                <a:lnTo>
                  <a:pt x="1737644" y="196352"/>
                </a:lnTo>
                <a:lnTo>
                  <a:pt x="1803287" y="197885"/>
                </a:lnTo>
                <a:lnTo>
                  <a:pt x="1869445" y="199291"/>
                </a:lnTo>
                <a:lnTo>
                  <a:pt x="1936077" y="200569"/>
                </a:lnTo>
                <a:lnTo>
                  <a:pt x="2003140" y="201719"/>
                </a:lnTo>
                <a:lnTo>
                  <a:pt x="2070591" y="202742"/>
                </a:lnTo>
                <a:lnTo>
                  <a:pt x="2138389" y="203638"/>
                </a:lnTo>
                <a:lnTo>
                  <a:pt x="2206492" y="204407"/>
                </a:lnTo>
                <a:lnTo>
                  <a:pt x="2274857" y="205049"/>
                </a:lnTo>
                <a:lnTo>
                  <a:pt x="2343442" y="205565"/>
                </a:lnTo>
                <a:lnTo>
                  <a:pt x="2412205" y="205953"/>
                </a:lnTo>
                <a:lnTo>
                  <a:pt x="2481103" y="206216"/>
                </a:lnTo>
                <a:lnTo>
                  <a:pt x="2550095" y="206352"/>
                </a:lnTo>
                <a:lnTo>
                  <a:pt x="2619139" y="206362"/>
                </a:lnTo>
                <a:lnTo>
                  <a:pt x="2688191" y="206246"/>
                </a:lnTo>
                <a:lnTo>
                  <a:pt x="2757211" y="206004"/>
                </a:lnTo>
                <a:lnTo>
                  <a:pt x="2826155" y="205636"/>
                </a:lnTo>
                <a:lnTo>
                  <a:pt x="2894982" y="205143"/>
                </a:lnTo>
                <a:lnTo>
                  <a:pt x="2963649" y="204525"/>
                </a:lnTo>
                <a:lnTo>
                  <a:pt x="3032115" y="203782"/>
                </a:lnTo>
                <a:lnTo>
                  <a:pt x="3100336" y="202913"/>
                </a:lnTo>
                <a:lnTo>
                  <a:pt x="3168271" y="201920"/>
                </a:lnTo>
                <a:lnTo>
                  <a:pt x="3235878" y="200802"/>
                </a:lnTo>
                <a:lnTo>
                  <a:pt x="3303115" y="199559"/>
                </a:lnTo>
                <a:lnTo>
                  <a:pt x="3369938" y="198192"/>
                </a:lnTo>
                <a:lnTo>
                  <a:pt x="3436307" y="196701"/>
                </a:lnTo>
                <a:lnTo>
                  <a:pt x="3502179" y="195085"/>
                </a:lnTo>
                <a:lnTo>
                  <a:pt x="3567511" y="193346"/>
                </a:lnTo>
                <a:lnTo>
                  <a:pt x="3632262" y="191483"/>
                </a:lnTo>
                <a:lnTo>
                  <a:pt x="3696389" y="189496"/>
                </a:lnTo>
                <a:lnTo>
                  <a:pt x="3759850" y="187386"/>
                </a:lnTo>
                <a:lnTo>
                  <a:pt x="3822603" y="185152"/>
                </a:lnTo>
                <a:lnTo>
                  <a:pt x="3884607" y="182795"/>
                </a:lnTo>
                <a:lnTo>
                  <a:pt x="3945817" y="180315"/>
                </a:lnTo>
                <a:lnTo>
                  <a:pt x="4006193" y="177713"/>
                </a:lnTo>
                <a:lnTo>
                  <a:pt x="4065692" y="174987"/>
                </a:lnTo>
                <a:lnTo>
                  <a:pt x="4124272" y="172139"/>
                </a:lnTo>
                <a:lnTo>
                  <a:pt x="4181892" y="169169"/>
                </a:lnTo>
                <a:lnTo>
                  <a:pt x="4238507" y="166076"/>
                </a:lnTo>
                <a:lnTo>
                  <a:pt x="4294077" y="162862"/>
                </a:lnTo>
                <a:lnTo>
                  <a:pt x="4348560" y="159525"/>
                </a:lnTo>
                <a:lnTo>
                  <a:pt x="4401912" y="156067"/>
                </a:lnTo>
                <a:lnTo>
                  <a:pt x="4454093" y="152487"/>
                </a:lnTo>
                <a:lnTo>
                  <a:pt x="4505059" y="148785"/>
                </a:lnTo>
                <a:lnTo>
                  <a:pt x="4554768" y="144962"/>
                </a:lnTo>
                <a:lnTo>
                  <a:pt x="4603179" y="141018"/>
                </a:lnTo>
                <a:lnTo>
                  <a:pt x="4650249" y="136953"/>
                </a:lnTo>
                <a:lnTo>
                  <a:pt x="4695936" y="132768"/>
                </a:lnTo>
                <a:lnTo>
                  <a:pt x="4740198" y="128461"/>
                </a:lnTo>
                <a:lnTo>
                  <a:pt x="4782992" y="124034"/>
                </a:lnTo>
                <a:lnTo>
                  <a:pt x="4824277" y="119486"/>
                </a:lnTo>
                <a:lnTo>
                  <a:pt x="4864010" y="114819"/>
                </a:lnTo>
                <a:lnTo>
                  <a:pt x="4902149" y="110031"/>
                </a:lnTo>
                <a:lnTo>
                  <a:pt x="4973476" y="100096"/>
                </a:lnTo>
                <a:lnTo>
                  <a:pt x="5037921" y="89682"/>
                </a:lnTo>
                <a:lnTo>
                  <a:pt x="5095146" y="78791"/>
                </a:lnTo>
                <a:lnTo>
                  <a:pt x="5144814" y="67424"/>
                </a:lnTo>
                <a:lnTo>
                  <a:pt x="5186587" y="55582"/>
                </a:lnTo>
                <a:lnTo>
                  <a:pt x="5233706" y="36932"/>
                </a:lnTo>
                <a:lnTo>
                  <a:pt x="5245100" y="304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029215" y="4798295"/>
            <a:ext cx="121497" cy="206144"/>
          </a:xfrm>
          <a:custGeom>
            <a:avLst/>
            <a:gdLst/>
            <a:ahLst/>
            <a:cxnLst/>
            <a:rect l="l" t="t" r="r" b="b"/>
            <a:pathLst>
              <a:path w="97790" h="100329">
                <a:moveTo>
                  <a:pt x="97789" y="0"/>
                </a:moveTo>
                <a:lnTo>
                  <a:pt x="0" y="30480"/>
                </a:lnTo>
                <a:lnTo>
                  <a:pt x="82550" y="100330"/>
                </a:lnTo>
                <a:lnTo>
                  <a:pt x="977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729396" y="2249724"/>
            <a:ext cx="1529374" cy="841846"/>
          </a:xfrm>
          <a:custGeom>
            <a:avLst/>
            <a:gdLst/>
            <a:ahLst/>
            <a:cxnLst/>
            <a:rect l="l" t="t" r="r" b="b"/>
            <a:pathLst>
              <a:path w="1686559" h="928370">
                <a:moveTo>
                  <a:pt x="0" y="0"/>
                </a:moveTo>
                <a:lnTo>
                  <a:pt x="1686559" y="9283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228827" y="3045505"/>
            <a:ext cx="92131" cy="85221"/>
          </a:xfrm>
          <a:custGeom>
            <a:avLst/>
            <a:gdLst/>
            <a:ahLst/>
            <a:cxnLst/>
            <a:rect l="l" t="t" r="r" b="b"/>
            <a:pathLst>
              <a:path w="101600" h="93979">
                <a:moveTo>
                  <a:pt x="52069" y="0"/>
                </a:moveTo>
                <a:lnTo>
                  <a:pt x="0" y="93980"/>
                </a:lnTo>
                <a:lnTo>
                  <a:pt x="101600" y="88900"/>
                </a:lnTo>
                <a:lnTo>
                  <a:pt x="52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339748" y="3141091"/>
            <a:ext cx="3912112" cy="860273"/>
          </a:xfrm>
          <a:custGeom>
            <a:avLst/>
            <a:gdLst/>
            <a:ahLst/>
            <a:cxnLst/>
            <a:rect l="l" t="t" r="r" b="b"/>
            <a:pathLst>
              <a:path w="4314190" h="948689">
                <a:moveTo>
                  <a:pt x="0" y="948689"/>
                </a:moveTo>
                <a:lnTo>
                  <a:pt x="43141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234585" y="3095025"/>
            <a:ext cx="86373" cy="95586"/>
          </a:xfrm>
          <a:custGeom>
            <a:avLst/>
            <a:gdLst/>
            <a:ahLst/>
            <a:cxnLst/>
            <a:rect l="l" t="t" r="r" b="b"/>
            <a:pathLst>
              <a:path w="95250" h="105410">
                <a:moveTo>
                  <a:pt x="0" y="0"/>
                </a:moveTo>
                <a:lnTo>
                  <a:pt x="22859" y="105410"/>
                </a:lnTo>
                <a:lnTo>
                  <a:pt x="95250" y="342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339748" y="2249724"/>
            <a:ext cx="2275635" cy="1668722"/>
          </a:xfrm>
          <a:custGeom>
            <a:avLst/>
            <a:gdLst/>
            <a:ahLst/>
            <a:cxnLst/>
            <a:rect l="l" t="t" r="r" b="b"/>
            <a:pathLst>
              <a:path w="2509520" h="1840229">
                <a:moveTo>
                  <a:pt x="0" y="0"/>
                </a:moveTo>
                <a:lnTo>
                  <a:pt x="2509520" y="18402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580834" y="3875835"/>
            <a:ext cx="148561" cy="125528"/>
          </a:xfrm>
          <a:custGeom>
            <a:avLst/>
            <a:gdLst/>
            <a:ahLst/>
            <a:cxnLst/>
            <a:rect l="l" t="t" r="r" b="b"/>
            <a:pathLst>
              <a:path w="163829" h="138429">
                <a:moveTo>
                  <a:pt x="64769" y="0"/>
                </a:moveTo>
                <a:lnTo>
                  <a:pt x="0" y="86359"/>
                </a:lnTo>
                <a:lnTo>
                  <a:pt x="163829" y="138429"/>
                </a:lnTo>
                <a:lnTo>
                  <a:pt x="647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178"/>
            <a:endParaRPr sz="1632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496" y="298755"/>
            <a:ext cx="7215008" cy="62564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algn="ctr">
              <a:spcBef>
                <a:spcPts val="91"/>
              </a:spcBef>
            </a:pPr>
            <a:r>
              <a:rPr sz="399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</a:t>
            </a:r>
            <a:r>
              <a:rPr sz="3990" b="1" spc="-32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990" b="1" spc="-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Prerequisites</a:t>
            </a:r>
            <a:endParaRPr sz="399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FD743-CE74-4CDD-88FF-B6B6BF1C1646}"/>
              </a:ext>
            </a:extLst>
          </p:cNvPr>
          <p:cNvSpPr txBox="1"/>
          <p:nvPr/>
        </p:nvSpPr>
        <p:spPr>
          <a:xfrm>
            <a:off x="537328" y="1217543"/>
            <a:ext cx="8248454" cy="490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607">
              <a:spcBef>
                <a:spcPts val="600"/>
              </a:spcBef>
              <a:spcAft>
                <a:spcPts val="1200"/>
              </a:spcAft>
            </a:pPr>
            <a:r>
              <a:rPr lang="en-CA" sz="2800" spc="-122" dirty="0">
                <a:solidFill>
                  <a:srgbClr val="191919"/>
                </a:solidFill>
                <a:latin typeface="DejaVu Serif"/>
                <a:cs typeface="DejaVu Serif"/>
              </a:rPr>
              <a:t>We </a:t>
            </a:r>
            <a:r>
              <a:rPr lang="en-CA" sz="2800" dirty="0">
                <a:solidFill>
                  <a:srgbClr val="191919"/>
                </a:solidFill>
                <a:latin typeface="DejaVu Serif"/>
                <a:cs typeface="DejaVu Serif"/>
              </a:rPr>
              <a:t>can </a:t>
            </a:r>
            <a:r>
              <a:rPr lang="en-CA" sz="2800" spc="-5" dirty="0">
                <a:solidFill>
                  <a:srgbClr val="191919"/>
                </a:solidFill>
                <a:latin typeface="DejaVu Serif"/>
                <a:cs typeface="DejaVu Serif"/>
              </a:rPr>
              <a:t>model prerequisites as </a:t>
            </a:r>
            <a:r>
              <a:rPr lang="en-CA" sz="2800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lang="en-CA" sz="2800" spc="-5" dirty="0">
                <a:solidFill>
                  <a:srgbClr val="191919"/>
                </a:solidFill>
                <a:latin typeface="DejaVu Serif"/>
                <a:cs typeface="DejaVu Serif"/>
              </a:rPr>
              <a:t>graph  with the following</a:t>
            </a:r>
            <a:r>
              <a:rPr lang="en-CA" sz="2800" spc="14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lang="en-CA" sz="2800" spc="-5" dirty="0">
                <a:solidFill>
                  <a:srgbClr val="191919"/>
                </a:solidFill>
                <a:latin typeface="DejaVu Serif"/>
                <a:cs typeface="DejaVu Serif"/>
              </a:rPr>
              <a:t>properties:</a:t>
            </a:r>
            <a:endParaRPr lang="en-CA" sz="2800" dirty="0">
              <a:solidFill>
                <a:prstClr val="black"/>
              </a:solidFill>
              <a:latin typeface="DejaVu Serif"/>
              <a:cs typeface="DejaVu Serif"/>
            </a:endParaRPr>
          </a:p>
          <a:p>
            <a:pPr marL="871789" marR="4607" lvl="1" indent="-4572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The </a:t>
            </a:r>
            <a:r>
              <a:rPr lang="en-CA" sz="2600" spc="-9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graph </a:t>
            </a: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has </a:t>
            </a:r>
            <a:r>
              <a:rPr lang="en-CA" sz="2600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to </a:t>
            </a: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be </a:t>
            </a:r>
            <a:r>
              <a:rPr lang="en-CA" sz="2600" b="1" spc="-5" dirty="0">
                <a:solidFill>
                  <a:srgbClr val="0000FF"/>
                </a:solidFill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directed</a:t>
            </a: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, since we have  </a:t>
            </a:r>
            <a:r>
              <a:rPr lang="en-CA" sz="2600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to </a:t>
            </a: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be able </a:t>
            </a:r>
            <a:r>
              <a:rPr lang="en-CA" sz="2600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to </a:t>
            </a: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distinguish </a:t>
            </a:r>
            <a:r>
              <a:rPr lang="en-CA" sz="2600" spc="-168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“A </a:t>
            </a:r>
            <a:r>
              <a:rPr lang="en-CA" sz="2600" spc="-9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depends </a:t>
            </a: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on B”  </a:t>
            </a:r>
            <a:r>
              <a:rPr lang="en-CA" sz="2600" spc="-9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from </a:t>
            </a: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“B depends on</a:t>
            </a:r>
            <a:r>
              <a:rPr lang="en-CA" sz="2600" spc="-36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 </a:t>
            </a: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A.”</a:t>
            </a:r>
            <a:endParaRPr lang="en-CA" sz="2600" dirty="0">
              <a:latin typeface="DejaVu Math TeX Gyre" panose="02000503000000000000" pitchFamily="2" charset="0"/>
              <a:ea typeface="DejaVu Math TeX Gyre" panose="02000503000000000000" pitchFamily="2" charset="0"/>
              <a:cs typeface="DejaVu Math TeX Gyre" panose="02000503000000000000" pitchFamily="2" charset="0"/>
            </a:endParaRPr>
          </a:p>
          <a:p>
            <a:pPr marL="871789" marR="304608" lvl="1" indent="-4572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The </a:t>
            </a:r>
            <a:r>
              <a:rPr lang="en-CA" sz="2600" spc="-9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graph </a:t>
            </a: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has </a:t>
            </a:r>
            <a:r>
              <a:rPr lang="en-CA" sz="2600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to </a:t>
            </a: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be </a:t>
            </a:r>
            <a:r>
              <a:rPr lang="en-CA" sz="2600" b="1" spc="-5" dirty="0">
                <a:solidFill>
                  <a:srgbClr val="0000FF"/>
                </a:solidFill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acyclic </a:t>
            </a: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(containing</a:t>
            </a:r>
            <a:r>
              <a:rPr lang="en-CA" sz="2600" spc="-127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 </a:t>
            </a: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no  cycles), since </a:t>
            </a:r>
            <a:r>
              <a:rPr lang="en-CA" sz="2600" spc="-9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otherwise </a:t>
            </a: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there </a:t>
            </a:r>
            <a:r>
              <a:rPr lang="en-CA" sz="2600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is </a:t>
            </a: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no way </a:t>
            </a:r>
            <a:r>
              <a:rPr lang="en-CA" sz="2600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to  </a:t>
            </a: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accomplish all the</a:t>
            </a:r>
            <a:r>
              <a:rPr lang="en-CA" sz="2600" spc="-18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 </a:t>
            </a:r>
            <a:r>
              <a:rPr lang="en-CA" sz="2600" spc="-5" dirty="0">
                <a:latin typeface="DejaVu Math TeX Gyre" panose="02000503000000000000" pitchFamily="2" charset="0"/>
                <a:ea typeface="DejaVu Math TeX Gyre" panose="02000503000000000000" pitchFamily="2" charset="0"/>
                <a:cs typeface="DejaVu Math TeX Gyre" panose="02000503000000000000" pitchFamily="2" charset="0"/>
              </a:rPr>
              <a:t>tasks.</a:t>
            </a:r>
          </a:p>
          <a:p>
            <a:pPr marL="468716" indent="-457200" defTabSz="829178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191919"/>
                </a:solidFill>
                <a:latin typeface="DejaVu Serif"/>
                <a:cs typeface="DejaVu Serif"/>
              </a:rPr>
              <a:t>A </a:t>
            </a:r>
            <a:r>
              <a:rPr lang="en-CA" sz="2800" spc="-5" dirty="0">
                <a:solidFill>
                  <a:srgbClr val="191919"/>
                </a:solidFill>
                <a:latin typeface="DejaVu Serif"/>
                <a:cs typeface="DejaVu Serif"/>
              </a:rPr>
              <a:t>graph with this property is called</a:t>
            </a:r>
            <a:r>
              <a:rPr lang="en-CA" sz="2800" spc="23" dirty="0">
                <a:solidFill>
                  <a:srgbClr val="191919"/>
                </a:solidFill>
                <a:latin typeface="DejaVu Serif"/>
                <a:cs typeface="DejaVu Serif"/>
              </a:rPr>
              <a:t> </a:t>
            </a:r>
            <a:r>
              <a:rPr lang="en-CA" sz="2800" dirty="0">
                <a:solidFill>
                  <a:srgbClr val="191919"/>
                </a:solidFill>
                <a:latin typeface="DejaVu Serif"/>
                <a:cs typeface="DejaVu Serif"/>
              </a:rPr>
              <a:t>a</a:t>
            </a:r>
            <a:r>
              <a:rPr lang="en-CA" sz="2800" dirty="0">
                <a:solidFill>
                  <a:prstClr val="black"/>
                </a:solidFill>
                <a:latin typeface="DejaVu Serif"/>
                <a:cs typeface="DejaVu Serif"/>
              </a:rPr>
              <a:t> </a:t>
            </a:r>
            <a:r>
              <a:rPr lang="en-CA" sz="2800" b="1" spc="-5" dirty="0">
                <a:solidFill>
                  <a:srgbClr val="0000FF"/>
                </a:solidFill>
                <a:latin typeface="DejaVu Serif"/>
                <a:cs typeface="DejaVu Serif"/>
              </a:rPr>
              <a:t>directed acyclic </a:t>
            </a:r>
            <a:r>
              <a:rPr lang="en-CA" sz="2800" b="1" spc="5" dirty="0">
                <a:solidFill>
                  <a:srgbClr val="0000FF"/>
                </a:solidFill>
                <a:latin typeface="DejaVu Serif"/>
                <a:cs typeface="DejaVu Serif"/>
              </a:rPr>
              <a:t>graph</a:t>
            </a:r>
            <a:r>
              <a:rPr lang="en-CA" sz="2800" spc="5" dirty="0">
                <a:solidFill>
                  <a:srgbClr val="191919"/>
                </a:solidFill>
                <a:latin typeface="DejaVu Serif"/>
                <a:cs typeface="DejaVu Serif"/>
              </a:rPr>
              <a:t>, </a:t>
            </a:r>
            <a:r>
              <a:rPr lang="en-CA" sz="2800" b="1" dirty="0">
                <a:solidFill>
                  <a:srgbClr val="0000FF"/>
                </a:solidFill>
                <a:latin typeface="DejaVu Serif"/>
                <a:cs typeface="DejaVu Serif"/>
              </a:rPr>
              <a:t>DAG</a:t>
            </a:r>
            <a:r>
              <a:rPr lang="en-CA" sz="2800" dirty="0">
                <a:solidFill>
                  <a:srgbClr val="191919"/>
                </a:solidFill>
                <a:latin typeface="DejaVu Serif"/>
                <a:cs typeface="DejaVu Serif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introalgsd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algsd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introalgsd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algsd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{0F639CF4-E2C6-42B0-8C29-6D40D655C04F}tf10001108_win32</Template>
  <TotalTime>8100</TotalTime>
  <Words>1718</Words>
  <Application>Microsoft Office PowerPoint</Application>
  <PresentationFormat>On-screen Show (4:3)</PresentationFormat>
  <Paragraphs>579</Paragraphs>
  <Slides>63</Slides>
  <Notes>25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63</vt:i4>
      </vt:variant>
    </vt:vector>
  </HeadingPairs>
  <TitlesOfParts>
    <vt:vector size="80" baseType="lpstr">
      <vt:lpstr>Arial</vt:lpstr>
      <vt:lpstr>Calibri</vt:lpstr>
      <vt:lpstr>Comic Sans MS</vt:lpstr>
      <vt:lpstr>Courier New</vt:lpstr>
      <vt:lpstr>DejaVu Math TeX Gyre</vt:lpstr>
      <vt:lpstr>DejaVu Serif</vt:lpstr>
      <vt:lpstr>Monotype Sorts</vt:lpstr>
      <vt:lpstr>Segoe UI</vt:lpstr>
      <vt:lpstr>Segoe UI Light</vt:lpstr>
      <vt:lpstr>Times New Roman</vt:lpstr>
      <vt:lpstr>Wingdings</vt:lpstr>
      <vt:lpstr>WelcomeDoc</vt:lpstr>
      <vt:lpstr>1_Office Theme</vt:lpstr>
      <vt:lpstr>Network</vt:lpstr>
      <vt:lpstr>2_Office Theme</vt:lpstr>
      <vt:lpstr>3_Office Theme</vt:lpstr>
      <vt:lpstr>introalgsds</vt:lpstr>
      <vt:lpstr>ECEG-5193: Algorithm Analysis and Design</vt:lpstr>
      <vt:lpstr>Edge classification by DFS</vt:lpstr>
      <vt:lpstr>Edge classification by DFS</vt:lpstr>
      <vt:lpstr>Edge classification by DFS</vt:lpstr>
      <vt:lpstr>DAGs and back edges</vt:lpstr>
      <vt:lpstr>Ordering Prerequisites</vt:lpstr>
      <vt:lpstr>Measure  Flour</vt:lpstr>
      <vt:lpstr>ECEG 10</vt:lpstr>
      <vt:lpstr>Modeling Prerequisites</vt:lpstr>
      <vt:lpstr>Some DAG Terminology</vt:lpstr>
      <vt:lpstr>PowerPoint Presentation</vt:lpstr>
      <vt:lpstr>Ordering Prerequisites</vt:lpstr>
      <vt:lpstr>PowerPoint Presentation</vt:lpstr>
      <vt:lpstr>Correctness Proof Sketch</vt:lpstr>
      <vt:lpstr>DAGs</vt:lpstr>
      <vt:lpstr>Topological Sorting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Running time?</vt:lpstr>
      <vt:lpstr>Running time?</vt:lpstr>
      <vt:lpstr>Running time?</vt:lpstr>
      <vt:lpstr>Running time?</vt:lpstr>
      <vt:lpstr>Running time?</vt:lpstr>
      <vt:lpstr>Can we do better?</vt:lpstr>
      <vt:lpstr>A Completely Different Algorithm</vt:lpstr>
      <vt:lpstr>Topological sort 2</vt:lpstr>
      <vt:lpstr>Topological sort 2</vt:lpstr>
      <vt:lpstr>Topological sort 2</vt:lpstr>
      <vt:lpstr>Topological sort 2</vt:lpstr>
      <vt:lpstr>Running time?</vt:lpstr>
      <vt:lpstr>Connectedness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  <vt:lpstr>Topological Sort:  DFS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Tesfamichael Gebrehiwet</dc:creator>
  <cp:keywords/>
  <cp:lastModifiedBy>tmik</cp:lastModifiedBy>
  <cp:revision>206</cp:revision>
  <dcterms:created xsi:type="dcterms:W3CDTF">2021-10-24T06:23:43Z</dcterms:created>
  <dcterms:modified xsi:type="dcterms:W3CDTF">2023-01-04T13:45:59Z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