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notesMasterIdLst>
    <p:notesMasterId r:id="rId106"/>
  </p:notesMasterIdLst>
  <p:sldIdLst>
    <p:sldId id="256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632" r:id="rId43"/>
    <p:sldId id="489" r:id="rId44"/>
    <p:sldId id="490" r:id="rId45"/>
    <p:sldId id="491" r:id="rId46"/>
    <p:sldId id="492" r:id="rId47"/>
    <p:sldId id="493" r:id="rId48"/>
    <p:sldId id="494" r:id="rId49"/>
    <p:sldId id="495" r:id="rId50"/>
    <p:sldId id="496" r:id="rId51"/>
    <p:sldId id="497" r:id="rId52"/>
    <p:sldId id="280" r:id="rId53"/>
    <p:sldId id="277" r:id="rId54"/>
    <p:sldId id="628" r:id="rId55"/>
    <p:sldId id="629" r:id="rId56"/>
    <p:sldId id="630" r:id="rId57"/>
    <p:sldId id="281" r:id="rId58"/>
    <p:sldId id="282" r:id="rId59"/>
    <p:sldId id="283" r:id="rId60"/>
    <p:sldId id="284" r:id="rId61"/>
    <p:sldId id="285" r:id="rId62"/>
    <p:sldId id="286" r:id="rId63"/>
    <p:sldId id="287" r:id="rId64"/>
    <p:sldId id="278" r:id="rId65"/>
    <p:sldId id="291" r:id="rId66"/>
    <p:sldId id="292" r:id="rId67"/>
    <p:sldId id="293" r:id="rId68"/>
    <p:sldId id="294" r:id="rId69"/>
    <p:sldId id="279" r:id="rId70"/>
    <p:sldId id="296" r:id="rId71"/>
    <p:sldId id="297" r:id="rId72"/>
    <p:sldId id="298" r:id="rId73"/>
    <p:sldId id="299" r:id="rId74"/>
    <p:sldId id="300" r:id="rId75"/>
    <p:sldId id="301" r:id="rId76"/>
    <p:sldId id="302" r:id="rId77"/>
    <p:sldId id="631" r:id="rId78"/>
    <p:sldId id="303" r:id="rId79"/>
    <p:sldId id="443" r:id="rId80"/>
    <p:sldId id="633" r:id="rId81"/>
    <p:sldId id="469" r:id="rId82"/>
    <p:sldId id="444" r:id="rId83"/>
    <p:sldId id="445" r:id="rId84"/>
    <p:sldId id="446" r:id="rId85"/>
    <p:sldId id="447" r:id="rId86"/>
    <p:sldId id="448" r:id="rId87"/>
    <p:sldId id="449" r:id="rId88"/>
    <p:sldId id="450" r:id="rId89"/>
    <p:sldId id="451" r:id="rId90"/>
    <p:sldId id="452" r:id="rId91"/>
    <p:sldId id="453" r:id="rId92"/>
    <p:sldId id="454" r:id="rId93"/>
    <p:sldId id="455" r:id="rId94"/>
    <p:sldId id="456" r:id="rId95"/>
    <p:sldId id="457" r:id="rId96"/>
    <p:sldId id="458" r:id="rId97"/>
    <p:sldId id="459" r:id="rId98"/>
    <p:sldId id="460" r:id="rId99"/>
    <p:sldId id="461" r:id="rId100"/>
    <p:sldId id="462" r:id="rId101"/>
    <p:sldId id="463" r:id="rId102"/>
    <p:sldId id="464" r:id="rId103"/>
    <p:sldId id="465" r:id="rId104"/>
    <p:sldId id="466" r:id="rId105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107"/>
      <p:bold r:id="rId108"/>
      <p:italic r:id="rId109"/>
      <p:boldItalic r:id="rId110"/>
    </p:embeddedFont>
    <p:embeddedFont>
      <p:font typeface="Cambria Math" panose="02040503050406030204" pitchFamily="18" charset="0"/>
      <p:regular r:id="rId111"/>
    </p:embeddedFont>
    <p:embeddedFont>
      <p:font typeface="Lucida Sans" panose="020B0602030504020204" pitchFamily="34" charset="0"/>
      <p:regular r:id="rId112"/>
      <p:bold r:id="rId113"/>
      <p:italic r:id="rId114"/>
      <p:boldItalic r:id="rId1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D1715F-A0BE-4E4F-8E26-C76C4CDF8B12}">
          <p14:sldIdLst>
            <p14:sldId id="256"/>
          </p14:sldIdLst>
        </p14:section>
        <p14:section name="Tutorial 1" id="{5372880A-F7C1-4689-A99B-F20571BB43B1}">
          <p14:sldIdLst>
            <p14:sldId id="27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Tutorial 2" id="{24256112-7709-4714-807D-D34929809233}">
          <p14:sldIdLst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632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</p14:sldIdLst>
        </p14:section>
        <p14:section name="More examples" id="{DDA441CF-B072-4C74-9503-FEE8D604C36B}">
          <p14:sldIdLst>
            <p14:sldId id="280"/>
            <p14:sldId id="277"/>
            <p14:sldId id="628"/>
            <p14:sldId id="629"/>
            <p14:sldId id="630"/>
            <p14:sldId id="281"/>
            <p14:sldId id="282"/>
            <p14:sldId id="283"/>
            <p14:sldId id="284"/>
            <p14:sldId id="285"/>
            <p14:sldId id="286"/>
            <p14:sldId id="287"/>
            <p14:sldId id="278"/>
            <p14:sldId id="291"/>
            <p14:sldId id="292"/>
            <p14:sldId id="293"/>
            <p14:sldId id="294"/>
            <p14:sldId id="279"/>
            <p14:sldId id="296"/>
            <p14:sldId id="297"/>
            <p14:sldId id="298"/>
            <p14:sldId id="299"/>
            <p14:sldId id="300"/>
            <p14:sldId id="301"/>
            <p14:sldId id="302"/>
            <p14:sldId id="631"/>
            <p14:sldId id="303"/>
            <p14:sldId id="443"/>
            <p14:sldId id="633"/>
            <p14:sldId id="469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font" Target="fonts/font6.fntdata"/><Relationship Id="rId16" Type="http://schemas.openxmlformats.org/officeDocument/2006/relationships/slide" Target="slides/slide14.xml"/><Relationship Id="rId107" Type="http://schemas.openxmlformats.org/officeDocument/2006/relationships/font" Target="fonts/font1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font" Target="fonts/font7.fntdata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font" Target="fonts/font2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font" Target="fonts/font8.fntdata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3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font" Target="fonts/font4.fntdata"/><Relationship Id="rId115" Type="http://schemas.openxmlformats.org/officeDocument/2006/relationships/font" Target="fonts/font9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font" Target="fonts/font5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AF8B8B4-D3B4-4A8D-AFC1-28378C0441D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CD9982-6386-4383-943B-86F2F4804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gradFill rotWithShape="0">
          <a:gsLst>
            <a:gs pos="0">
              <a:srgbClr val="39275B"/>
            </a:gs>
            <a:gs pos="100000">
              <a:srgbClr val="C0C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05A354-D711-4492-AB30-46F62C1DAB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250" y="152400"/>
            <a:ext cx="8953500" cy="6553200"/>
          </a:xfrm>
          <a:prstGeom prst="roundRect">
            <a:avLst>
              <a:gd name="adj" fmla="val 5491"/>
            </a:avLst>
          </a:prstGeom>
          <a:solidFill>
            <a:srgbClr val="FFFFFF"/>
          </a:solidFill>
          <a:ln w="25400" algn="ctr">
            <a:solidFill>
              <a:srgbClr val="39275B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B57C824-A239-4890-8197-088831F40F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6663F64-8154-456F-99B8-6073F81CAE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228600" indent="0" algn="ctr">
              <a:buFontTx/>
              <a:buNone/>
              <a:defRPr smtClean="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E469F-E0D7-440E-A24E-9BC14F919912}"/>
              </a:ext>
            </a:extLst>
          </p:cNvPr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11C5AEDE-F347-4663-8934-16D8AE399108}" type="slidenum">
              <a:rPr lang="en-US" altLang="en-US" sz="1200" b="1" i="0">
                <a:solidFill>
                  <a:srgbClr val="424242"/>
                </a:solidFill>
                <a:latin typeface="Calibri" panose="020F0502020204030204" pitchFamily="34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altLang="en-US" b="1" i="0">
              <a:latin typeface="Calibri" panose="020F0502020204030204" pitchFamily="34" charset="0"/>
            </a:endParaRPr>
          </a:p>
        </p:txBody>
      </p:sp>
      <p:cxnSp>
        <p:nvCxnSpPr>
          <p:cNvPr id="54278" name="Straight Connector 6">
            <a:extLst>
              <a:ext uri="{FF2B5EF4-FFF2-40B4-BE49-F238E27FC236}">
                <a16:creationId xmlns:a16="http://schemas.microsoft.com/office/drawing/2014/main" id="{143061CC-CC2D-4D08-AD35-C03C113DCAB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 algn="ctr">
            <a:solidFill>
              <a:srgbClr val="39275B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061449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048000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81400"/>
            <a:ext cx="7315200" cy="2438400"/>
          </a:xfrm>
          <a:noFill/>
        </p:spPr>
        <p:txBody>
          <a:bodyPr/>
          <a:lstStyle>
            <a:lvl1pPr marL="0" indent="22860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69381EC-AFEF-418F-A11C-C2342A0C61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FF04E-9E9D-42EE-8DB3-8E7CBCCC7D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50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572000"/>
          </a:xfrm>
        </p:spPr>
        <p:txBody>
          <a:bodyPr/>
          <a:lstStyle>
            <a:lvl1pPr>
              <a:defRPr>
                <a:solidFill>
                  <a:schemeClr val="accent4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83DEBC0-8694-4A97-AF4A-3D9A41290F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D1EAD-C8C8-4BAF-8B1B-9E68CEBE73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088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44AEA2E-2A1E-4B47-A206-2FD405D066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D4F11-DA87-44E8-8300-0D43B596E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9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2DF1558-32BB-4D07-B448-344C97E1B5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9E6AAA-7158-4A40-9375-ADC3B3BBAA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688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F1DE83C-C321-43DB-B674-0AE8034C1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50A95-A3E5-4B3F-B6FC-2C53D8AD9D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424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0EF0D42-2068-46B7-BB62-A29A0C2285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5F55D-225F-460F-B111-12D79970AF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392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0908CDD-E4F8-4656-9CE4-381B9B510A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D3656-0116-4D94-97FB-03D035535B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09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0337"/>
            <a:ext cx="88392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51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84613C-A0FA-4564-B791-DC389DC53C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B7A197-9A71-4EC5-8E7A-BB73D06A2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144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C7FB104-0AB1-4552-87C7-6CFE855DA6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9A5B7-C5FF-413B-9958-63CF58F5B9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034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5B4699B-DFE3-4804-A3B0-DA7850FD9A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6DDA9-A58A-4D83-8596-6CCC852026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211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7C8FB7A-CE79-4BE6-A43D-44A1F59C76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4005A-71D5-428B-BAA8-D25C2C98E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70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885B-77C3-47E9-9479-17BA6A49622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8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885B-77C3-47E9-9479-17BA6A49622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5284-FBA6-41AE-9435-78E3E3B39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4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E6FF9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>
            <a:extLst>
              <a:ext uri="{FF2B5EF4-FFF2-40B4-BE49-F238E27FC236}">
                <a16:creationId xmlns:a16="http://schemas.microsoft.com/office/drawing/2014/main" id="{25A61898-2EF6-4773-8AE2-16A1183BA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945" y="1274907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F1A5C166-5A1D-46BC-A43C-011DBE515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945" y="-11256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71740-CB37-455D-948A-EE26054369EE}"/>
              </a:ext>
            </a:extLst>
          </p:cNvPr>
          <p:cNvSpPr txBox="1">
            <a:spLocks noGrp="1"/>
          </p:cNvSpPr>
          <p:nvPr userDrawn="1"/>
        </p:nvSpPr>
        <p:spPr>
          <a:xfrm>
            <a:off x="8305800" y="647700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9FA829D1-5CE5-4D01-A878-7E99E50E2982}" type="slidenum">
              <a:rPr lang="en-US" altLang="en-US" sz="1200" b="1" i="0">
                <a:solidFill>
                  <a:srgbClr val="424242"/>
                </a:solidFill>
                <a:latin typeface="Calibri" panose="020F0502020204030204" pitchFamily="34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altLang="en-US" b="1" i="0">
              <a:latin typeface="Calibri" panose="020F0502020204030204" pitchFamily="34" charset="0"/>
            </a:endParaRPr>
          </a:p>
        </p:txBody>
      </p:sp>
      <p:cxnSp>
        <p:nvCxnSpPr>
          <p:cNvPr id="1030" name="Straight Connector 6">
            <a:extLst>
              <a:ext uri="{FF2B5EF4-FFF2-40B4-BE49-F238E27FC236}">
                <a16:creationId xmlns:a16="http://schemas.microsoft.com/office/drawing/2014/main" id="{0BBBD855-1766-4A0F-BED9-48F8284E8AA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723900" y="1143000"/>
            <a:ext cx="7696200" cy="1588"/>
          </a:xfrm>
          <a:prstGeom prst="line">
            <a:avLst/>
          </a:prstGeom>
          <a:noFill/>
          <a:ln w="28575" algn="ctr">
            <a:solidFill>
              <a:srgbClr val="39275B"/>
            </a:solidFill>
            <a:round/>
            <a:headEnd/>
            <a:tailEnd/>
          </a:ln>
        </p:spPr>
      </p:cxnSp>
      <p:sp>
        <p:nvSpPr>
          <p:cNvPr id="1031" name="Rectangle 7">
            <a:extLst>
              <a:ext uri="{FF2B5EF4-FFF2-40B4-BE49-F238E27FC236}">
                <a16:creationId xmlns:a16="http://schemas.microsoft.com/office/drawing/2014/main" id="{FA53B6D7-C544-42DE-A82C-7D23C59441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055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i="0"/>
            </a:lvl1pPr>
          </a:lstStyle>
          <a:p>
            <a:fld id="{DA18ACDA-0B3D-46E6-8FC1-787ABF438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51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9275B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4D4D4D"/>
          </a:solidFill>
          <a:latin typeface="Lucida Sans" pitchFamily="34" charset="0"/>
        </a:defRPr>
      </a:lvl9pPr>
    </p:titleStyle>
    <p:bodyStyle>
      <a:lvl1pPr marL="460375" indent="-231775" algn="l" rtl="0" eaLnBrk="0" fontAlgn="base" hangingPunct="0">
        <a:spcBef>
          <a:spcPct val="20000"/>
        </a:spcBef>
        <a:spcAft>
          <a:spcPct val="0"/>
        </a:spcAft>
        <a:buClr>
          <a:srgbClr val="39275B"/>
        </a:buClr>
        <a:buSzPct val="100000"/>
        <a:buChar char="•"/>
        <a:tabLst>
          <a:tab pos="860425" algn="l"/>
          <a:tab pos="1143000" algn="l"/>
          <a:tab pos="1431925" algn="l"/>
          <a:tab pos="1774825" algn="l"/>
        </a:tabLst>
        <a:defRPr sz="2400">
          <a:solidFill>
            <a:srgbClr val="262626"/>
          </a:solidFill>
          <a:latin typeface="+mn-lt"/>
          <a:ea typeface="+mn-ea"/>
          <a:cs typeface="+mn-cs"/>
        </a:defRPr>
      </a:lvl1pPr>
      <a:lvl2pPr marL="854075" indent="-2794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Font typeface="Wingdings" panose="05000000000000000000" pitchFamily="2" charset="2"/>
        <a:buChar char="§"/>
        <a:tabLst>
          <a:tab pos="860425" algn="l"/>
          <a:tab pos="1143000" algn="l"/>
          <a:tab pos="1431925" algn="l"/>
          <a:tab pos="1774825" algn="l"/>
        </a:tabLst>
        <a:defRPr sz="2200">
          <a:solidFill>
            <a:srgbClr val="404040"/>
          </a:solidFill>
          <a:latin typeface="+mn-lt"/>
        </a:defRPr>
      </a:lvl2pPr>
      <a:lvl3pPr marL="1143000" indent="-174625" algn="l" rtl="0" eaLnBrk="0" fontAlgn="base" hangingPunct="0">
        <a:spcBef>
          <a:spcPct val="20000"/>
        </a:spcBef>
        <a:spcAft>
          <a:spcPct val="0"/>
        </a:spcAft>
        <a:buClr>
          <a:srgbClr val="9900CC"/>
        </a:buClr>
        <a:buChar char="•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3pPr>
      <a:lvl4pPr marL="1430338" indent="-173038" algn="l" rtl="0" eaLnBrk="0" fontAlgn="base" hangingPunct="0">
        <a:spcBef>
          <a:spcPct val="20000"/>
        </a:spcBef>
        <a:spcAft>
          <a:spcPct val="0"/>
        </a:spcAft>
        <a:buClr>
          <a:srgbClr val="796646"/>
        </a:buClr>
        <a:buFont typeface="Wingdings" panose="05000000000000000000" pitchFamily="2" charset="2"/>
        <a:buChar char="§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4pPr>
      <a:lvl5pPr marL="1765300" indent="-220663" algn="l" rtl="0" eaLnBrk="0" fontAlgn="base" hangingPunct="0">
        <a:spcBef>
          <a:spcPct val="20000"/>
        </a:spcBef>
        <a:spcAft>
          <a:spcPct val="0"/>
        </a:spcAft>
        <a:buChar char="»"/>
        <a:tabLst>
          <a:tab pos="860425" algn="l"/>
          <a:tab pos="1143000" algn="l"/>
          <a:tab pos="1431925" algn="l"/>
          <a:tab pos="1774825" algn="l"/>
        </a:tabLst>
        <a:defRPr sz="2000">
          <a:solidFill>
            <a:srgbClr val="4D4D4D"/>
          </a:solidFill>
          <a:latin typeface="+mn-lt"/>
        </a:defRPr>
      </a:lvl5pPr>
      <a:lvl6pPr marL="22225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6797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1369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594100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 </a:t>
            </a:r>
          </a:p>
        </p:txBody>
      </p:sp>
    </p:spTree>
    <p:extLst>
      <p:ext uri="{BB962C8B-B14F-4D97-AF65-F5344CB8AC3E}">
        <p14:creationId xmlns:p14="http://schemas.microsoft.com/office/powerpoint/2010/main" val="376740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>
            <a:extLst>
              <a:ext uri="{FF2B5EF4-FFF2-40B4-BE49-F238E27FC236}">
                <a16:creationId xmlns:a16="http://schemas.microsoft.com/office/drawing/2014/main" id="{5ACA4B9B-143C-4771-8180-2EBFC92BB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772099" name="Rectangle 3">
            <a:extLst>
              <a:ext uri="{FF2B5EF4-FFF2-40B4-BE49-F238E27FC236}">
                <a16:creationId xmlns:a16="http://schemas.microsoft.com/office/drawing/2014/main" id="{40D3B594-CB93-413D-B96A-CE69F8F45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B, C, A, D }</a:t>
            </a:r>
          </a:p>
        </p:txBody>
      </p:sp>
      <p:grpSp>
        <p:nvGrpSpPr>
          <p:cNvPr id="772100" name="Group 4">
            <a:extLst>
              <a:ext uri="{FF2B5EF4-FFF2-40B4-BE49-F238E27FC236}">
                <a16:creationId xmlns:a16="http://schemas.microsoft.com/office/drawing/2014/main" id="{0B1B15A5-ECAF-459F-A676-3ABEE3540573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772101" name="Oval 5">
              <a:extLst>
                <a:ext uri="{FF2B5EF4-FFF2-40B4-BE49-F238E27FC236}">
                  <a16:creationId xmlns:a16="http://schemas.microsoft.com/office/drawing/2014/main" id="{CBEC810A-7F0F-446C-A4E2-47A536F0D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2102" name="AutoShape 6">
              <a:extLst>
                <a:ext uri="{FF2B5EF4-FFF2-40B4-BE49-F238E27FC236}">
                  <a16:creationId xmlns:a16="http://schemas.microsoft.com/office/drawing/2014/main" id="{16F352CF-1C41-464C-BDD6-8837B009330C}"/>
                </a:ext>
              </a:extLst>
            </p:cNvPr>
            <p:cNvCxnSpPr>
              <a:cxnSpLocks noChangeShapeType="1"/>
              <a:stCxn id="772106" idx="7"/>
              <a:endCxn id="772101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2103" name="Oval 7">
              <a:extLst>
                <a:ext uri="{FF2B5EF4-FFF2-40B4-BE49-F238E27FC236}">
                  <a16:creationId xmlns:a16="http://schemas.microsoft.com/office/drawing/2014/main" id="{F1E3B4B4-E734-4AEE-947D-4AD6D0184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2104" name="Oval 8">
              <a:extLst>
                <a:ext uri="{FF2B5EF4-FFF2-40B4-BE49-F238E27FC236}">
                  <a16:creationId xmlns:a16="http://schemas.microsoft.com/office/drawing/2014/main" id="{CCC45919-E59C-4342-98B7-8454D4628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2105" name="Oval 9">
              <a:extLst>
                <a:ext uri="{FF2B5EF4-FFF2-40B4-BE49-F238E27FC236}">
                  <a16:creationId xmlns:a16="http://schemas.microsoft.com/office/drawing/2014/main" id="{AAE8E2C5-0884-4AA3-814E-5CC1D3993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2106" name="Oval 10">
              <a:extLst>
                <a:ext uri="{FF2B5EF4-FFF2-40B4-BE49-F238E27FC236}">
                  <a16:creationId xmlns:a16="http://schemas.microsoft.com/office/drawing/2014/main" id="{BAEAF9AE-DF1D-47BB-A43F-A4F6B26A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2107" name="AutoShape 11">
              <a:extLst>
                <a:ext uri="{FF2B5EF4-FFF2-40B4-BE49-F238E27FC236}">
                  <a16:creationId xmlns:a16="http://schemas.microsoft.com/office/drawing/2014/main" id="{7D132B7C-5546-4CC8-AA1D-778914465F52}"/>
                </a:ext>
              </a:extLst>
            </p:cNvPr>
            <p:cNvCxnSpPr>
              <a:cxnSpLocks noChangeShapeType="1"/>
              <a:stCxn id="772101" idx="6"/>
              <a:endCxn id="772104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2108" name="AutoShape 12">
              <a:extLst>
                <a:ext uri="{FF2B5EF4-FFF2-40B4-BE49-F238E27FC236}">
                  <a16:creationId xmlns:a16="http://schemas.microsoft.com/office/drawing/2014/main" id="{DAFCB6B8-D306-4E84-8CD7-D07E1117D50C}"/>
                </a:ext>
              </a:extLst>
            </p:cNvPr>
            <p:cNvCxnSpPr>
              <a:cxnSpLocks noChangeShapeType="1"/>
              <a:stCxn id="772106" idx="5"/>
              <a:endCxn id="772105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2109" name="AutoShape 13">
              <a:extLst>
                <a:ext uri="{FF2B5EF4-FFF2-40B4-BE49-F238E27FC236}">
                  <a16:creationId xmlns:a16="http://schemas.microsoft.com/office/drawing/2014/main" id="{4306938A-A932-43CF-92BE-37F94CA051F8}"/>
                </a:ext>
              </a:extLst>
            </p:cNvPr>
            <p:cNvCxnSpPr>
              <a:cxnSpLocks noChangeShapeType="1"/>
              <a:stCxn id="772105" idx="7"/>
              <a:endCxn id="772104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2110" name="AutoShape 14">
              <a:extLst>
                <a:ext uri="{FF2B5EF4-FFF2-40B4-BE49-F238E27FC236}">
                  <a16:creationId xmlns:a16="http://schemas.microsoft.com/office/drawing/2014/main" id="{C5996D71-3258-4DC3-87E9-785F8C51B509}"/>
                </a:ext>
              </a:extLst>
            </p:cNvPr>
            <p:cNvCxnSpPr>
              <a:cxnSpLocks noChangeShapeType="1"/>
              <a:stCxn id="772103" idx="6"/>
              <a:endCxn id="772105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2111" name="Oval 15">
              <a:extLst>
                <a:ext uri="{FF2B5EF4-FFF2-40B4-BE49-F238E27FC236}">
                  <a16:creationId xmlns:a16="http://schemas.microsoft.com/office/drawing/2014/main" id="{069E0D10-F74D-42C6-9A1E-E83E65D29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2112" name="AutoShape 16">
              <a:extLst>
                <a:ext uri="{FF2B5EF4-FFF2-40B4-BE49-F238E27FC236}">
                  <a16:creationId xmlns:a16="http://schemas.microsoft.com/office/drawing/2014/main" id="{805C7295-F09A-46ED-A731-E80377F020CB}"/>
                </a:ext>
              </a:extLst>
            </p:cNvPr>
            <p:cNvCxnSpPr>
              <a:cxnSpLocks noChangeShapeType="1"/>
              <a:stCxn id="772101" idx="5"/>
              <a:endCxn id="772111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2113" name="AutoShape 17">
              <a:extLst>
                <a:ext uri="{FF2B5EF4-FFF2-40B4-BE49-F238E27FC236}">
                  <a16:creationId xmlns:a16="http://schemas.microsoft.com/office/drawing/2014/main" id="{8A3D5906-204B-4FE0-8A65-67C769C3E827}"/>
                </a:ext>
              </a:extLst>
            </p:cNvPr>
            <p:cNvCxnSpPr>
              <a:cxnSpLocks noChangeShapeType="1"/>
              <a:stCxn id="772105" idx="0"/>
              <a:endCxn id="772111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val 2">
            <a:extLst>
              <a:ext uri="{FF2B5EF4-FFF2-40B4-BE49-F238E27FC236}">
                <a16:creationId xmlns:a16="http://schemas.microsoft.com/office/drawing/2014/main" id="{6E86A11B-832A-4A41-8E40-A95B9933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F55F7C1A-745B-49E3-AE50-C75F52AB9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531" name="Oval 4">
            <a:extLst>
              <a:ext uri="{FF2B5EF4-FFF2-40B4-BE49-F238E27FC236}">
                <a16:creationId xmlns:a16="http://schemas.microsoft.com/office/drawing/2014/main" id="{4D13EC5F-871F-485E-A1D2-538931E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2" name="Oval 5">
            <a:extLst>
              <a:ext uri="{FF2B5EF4-FFF2-40B4-BE49-F238E27FC236}">
                <a16:creationId xmlns:a16="http://schemas.microsoft.com/office/drawing/2014/main" id="{06E28752-4FE3-46F3-960D-2D998817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3" name="Oval 6">
            <a:extLst>
              <a:ext uri="{FF2B5EF4-FFF2-40B4-BE49-F238E27FC236}">
                <a16:creationId xmlns:a16="http://schemas.microsoft.com/office/drawing/2014/main" id="{0B22A62D-F04D-444C-8958-2605B9694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4" name="Oval 7">
            <a:extLst>
              <a:ext uri="{FF2B5EF4-FFF2-40B4-BE49-F238E27FC236}">
                <a16:creationId xmlns:a16="http://schemas.microsoft.com/office/drawing/2014/main" id="{A37BCBE3-D8A3-41C5-AA75-DD0906A3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4BEB8AF0-467B-462A-8F4E-C767B5E2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2536" name="Oval 9">
            <a:extLst>
              <a:ext uri="{FF2B5EF4-FFF2-40B4-BE49-F238E27FC236}">
                <a16:creationId xmlns:a16="http://schemas.microsoft.com/office/drawing/2014/main" id="{3D4B7767-58D0-4115-BFE9-2EBD1693E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7" name="Oval 10">
            <a:extLst>
              <a:ext uri="{FF2B5EF4-FFF2-40B4-BE49-F238E27FC236}">
                <a16:creationId xmlns:a16="http://schemas.microsoft.com/office/drawing/2014/main" id="{1A46DE7A-2EEA-47B1-B83B-474C35DEA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2538" name="Oval 11">
            <a:extLst>
              <a:ext uri="{FF2B5EF4-FFF2-40B4-BE49-F238E27FC236}">
                <a16:creationId xmlns:a16="http://schemas.microsoft.com/office/drawing/2014/main" id="{687C1121-264D-4965-B500-AA9F80DC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E1CBE154-9EE5-403B-A355-A7EAE43A62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D513CA2E-5531-4D07-ADF3-3366D8604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5FBAC32A-8FD7-4853-952E-365BA82B9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83CBD9AF-F949-4BF4-ADDE-B13DD99189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0062BD28-ED72-4F98-8FFE-5789620F9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DCDBAE96-C192-4B2A-A715-EBFB10802F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1650A190-AA4B-4BAF-ADB3-640F126B28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0ECB189D-6AFC-4907-B648-85B089FA4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7D4F596F-BC11-4F83-BDF2-4EA0C54F93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52A396C6-CF6A-4274-8E11-B103E82A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F2B8CCB8-1170-4994-8812-6C9D218DD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95F57AB9-54B0-41B2-97B2-9A941054B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DB29CF31-7D69-4FF2-BE2F-ACDA6E2B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DE7E773E-41AF-455D-B0FB-3F1B68ECB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56D3E8B2-C4D4-48B0-B881-0E3ACDA5B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99C3B4CE-F32B-4787-B7CD-4103DAB3F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1362748E-AF99-4DE4-9131-E25152A6E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E6E6A333-B65E-4348-AEB0-CD16C1E54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D5D482E5-6514-403B-8A0E-220DFA4D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7FA8D51A-6A4D-49BC-A66A-2E418357B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2559" name="Rectangle 1">
            <a:extLst>
              <a:ext uri="{FF2B5EF4-FFF2-40B4-BE49-F238E27FC236}">
                <a16:creationId xmlns:a16="http://schemas.microsoft.com/office/drawing/2014/main" id="{BC880DF0-8DD1-44EE-9E06-DB1BAB881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9, 7, 6, 3, 1, 4, 8, 2, 10</a:t>
            </a:r>
          </a:p>
        </p:txBody>
      </p:sp>
      <p:sp>
        <p:nvSpPr>
          <p:cNvPr id="22560" name="TextBox 2">
            <a:extLst>
              <a:ext uri="{FF2B5EF4-FFF2-40B4-BE49-F238E27FC236}">
                <a16:creationId xmlns:a16="http://schemas.microsoft.com/office/drawing/2014/main" id="{6DABF4E4-C064-4200-A711-79F8E5CFB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>
            <a:extLst>
              <a:ext uri="{FF2B5EF4-FFF2-40B4-BE49-F238E27FC236}">
                <a16:creationId xmlns:a16="http://schemas.microsoft.com/office/drawing/2014/main" id="{F95E6EA5-C97E-4960-8EB5-869B8F69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5400A618-27FB-40A7-AF57-B9EBF048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55" name="Oval 4">
            <a:extLst>
              <a:ext uri="{FF2B5EF4-FFF2-40B4-BE49-F238E27FC236}">
                <a16:creationId xmlns:a16="http://schemas.microsoft.com/office/drawing/2014/main" id="{19481345-4B50-4438-93BC-65E9C010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56" name="Oval 5">
            <a:extLst>
              <a:ext uri="{FF2B5EF4-FFF2-40B4-BE49-F238E27FC236}">
                <a16:creationId xmlns:a16="http://schemas.microsoft.com/office/drawing/2014/main" id="{8C29F242-C690-4B9E-8013-77066BEAE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57" name="Oval 6">
            <a:extLst>
              <a:ext uri="{FF2B5EF4-FFF2-40B4-BE49-F238E27FC236}">
                <a16:creationId xmlns:a16="http://schemas.microsoft.com/office/drawing/2014/main" id="{A9275BB6-F7E6-454C-AD7A-D0E5AE95A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58" name="Oval 7">
            <a:extLst>
              <a:ext uri="{FF2B5EF4-FFF2-40B4-BE49-F238E27FC236}">
                <a16:creationId xmlns:a16="http://schemas.microsoft.com/office/drawing/2014/main" id="{D414E6B2-9C4D-44A8-A4C5-4E9F23E3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8E92BF73-38BA-429C-996B-FE575A66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3560" name="Oval 9">
            <a:extLst>
              <a:ext uri="{FF2B5EF4-FFF2-40B4-BE49-F238E27FC236}">
                <a16:creationId xmlns:a16="http://schemas.microsoft.com/office/drawing/2014/main" id="{BDA1E121-BB1E-49CF-AA73-6BEFAD9AC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61" name="Oval 10">
            <a:extLst>
              <a:ext uri="{FF2B5EF4-FFF2-40B4-BE49-F238E27FC236}">
                <a16:creationId xmlns:a16="http://schemas.microsoft.com/office/drawing/2014/main" id="{DAC7F85B-8674-4E04-A982-E471CE1D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3562" name="Oval 11">
            <a:extLst>
              <a:ext uri="{FF2B5EF4-FFF2-40B4-BE49-F238E27FC236}">
                <a16:creationId xmlns:a16="http://schemas.microsoft.com/office/drawing/2014/main" id="{F8C81063-B81B-4398-81AB-9EFCC06CD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68FEE656-E5F8-4FCD-A5B3-E716F3B73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7C7A3DB6-89AB-4A41-8930-3F4AA206D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81065F09-230F-4BF7-B807-AB9FD2DB0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77A50198-D60D-4DC2-94A1-79AD547E94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BC79B5D1-CDC1-40D3-B74C-C11AF376E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EE6A2013-758A-44B0-99D7-DCBF30FD4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F6C14E08-EAF1-4274-AC82-A6A59A0E40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477E1406-78C4-462C-8EC5-5C9CD4077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C3AEC736-AF03-4A7A-AC6A-5115778862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9562F1C7-38B0-4723-B1EC-064E56E63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386A0608-1FF2-41B2-B2CE-A18F412F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E757016A-5612-453C-B426-2511340ED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06957E91-6E94-414A-93CA-419063F2F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50725F68-DAE4-4C7D-940E-42040716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B41FDB2D-F87D-4F45-BF8D-F642078E6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5F5232BD-8284-4DC8-A55A-93A572028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FE620971-04B4-40CF-AAA7-AFA256810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92BA5F6F-6891-4E49-ACB0-B2F9889C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A5C54341-6741-42AA-B8C3-02C74EC9D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C42CDF57-39DB-4250-94D1-691B9A04F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3583" name="Rectangle 1">
            <a:extLst>
              <a:ext uri="{FF2B5EF4-FFF2-40B4-BE49-F238E27FC236}">
                <a16:creationId xmlns:a16="http://schemas.microsoft.com/office/drawing/2014/main" id="{7B2363B0-479B-4453-950F-647F7D152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9, 7, 6, 3, 1, 4, 8, 2, 10</a:t>
            </a:r>
          </a:p>
        </p:txBody>
      </p:sp>
      <p:sp>
        <p:nvSpPr>
          <p:cNvPr id="23584" name="TextBox 2">
            <a:extLst>
              <a:ext uri="{FF2B5EF4-FFF2-40B4-BE49-F238E27FC236}">
                <a16:creationId xmlns:a16="http://schemas.microsoft.com/office/drawing/2014/main" id="{F731F264-DC53-4908-8706-4693FBC37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val 2">
            <a:extLst>
              <a:ext uri="{FF2B5EF4-FFF2-40B4-BE49-F238E27FC236}">
                <a16:creationId xmlns:a16="http://schemas.microsoft.com/office/drawing/2014/main" id="{1B06B5BD-2085-4DAD-B22A-3C922E2CF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78" name="Oval 3">
            <a:extLst>
              <a:ext uri="{FF2B5EF4-FFF2-40B4-BE49-F238E27FC236}">
                <a16:creationId xmlns:a16="http://schemas.microsoft.com/office/drawing/2014/main" id="{9D4D0ED1-E79A-41CE-A051-06C461185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79" name="Oval 4">
            <a:extLst>
              <a:ext uri="{FF2B5EF4-FFF2-40B4-BE49-F238E27FC236}">
                <a16:creationId xmlns:a16="http://schemas.microsoft.com/office/drawing/2014/main" id="{C084B50F-95BD-432D-B1DB-C6263C2A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80" name="Oval 5">
            <a:extLst>
              <a:ext uri="{FF2B5EF4-FFF2-40B4-BE49-F238E27FC236}">
                <a16:creationId xmlns:a16="http://schemas.microsoft.com/office/drawing/2014/main" id="{EB8422AA-D444-48ED-905E-D2C3DD603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81" name="Oval 6">
            <a:extLst>
              <a:ext uri="{FF2B5EF4-FFF2-40B4-BE49-F238E27FC236}">
                <a16:creationId xmlns:a16="http://schemas.microsoft.com/office/drawing/2014/main" id="{DD40ED39-9ABE-4579-AE98-63B35AAF6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82" name="Oval 7">
            <a:extLst>
              <a:ext uri="{FF2B5EF4-FFF2-40B4-BE49-F238E27FC236}">
                <a16:creationId xmlns:a16="http://schemas.microsoft.com/office/drawing/2014/main" id="{FCC4C21D-F70C-4398-931E-F00DE83A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DBCB6BF7-B74A-47E5-83A3-B95B744A8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4584" name="Oval 9">
            <a:extLst>
              <a:ext uri="{FF2B5EF4-FFF2-40B4-BE49-F238E27FC236}">
                <a16:creationId xmlns:a16="http://schemas.microsoft.com/office/drawing/2014/main" id="{FEEF1C9D-280E-4DDF-A4B9-D635E6249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85" name="Oval 10">
            <a:extLst>
              <a:ext uri="{FF2B5EF4-FFF2-40B4-BE49-F238E27FC236}">
                <a16:creationId xmlns:a16="http://schemas.microsoft.com/office/drawing/2014/main" id="{3ACC1D58-D165-47E0-A362-27ABA7080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4586" name="Oval 11">
            <a:extLst>
              <a:ext uri="{FF2B5EF4-FFF2-40B4-BE49-F238E27FC236}">
                <a16:creationId xmlns:a16="http://schemas.microsoft.com/office/drawing/2014/main" id="{10E262A2-926E-400B-8A18-D9A3E3B39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9E181860-B516-45C1-B9E9-57108E128D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B1AAE217-93A3-4C27-9F33-E47412DBD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4A23447B-E3D7-4A90-BAE6-E71FB94CB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6632ABCD-F5AC-4BF2-A366-58105C8295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1382ECBB-49F4-4B78-AA33-3B74A8976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37E803EE-8E2A-46BC-8DDC-4C307BAFD6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3DB5A659-0E8A-4ACE-8B55-E8958C203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473F877D-B421-46D7-8136-F87C8FE5B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490D8CF0-E5D8-4D04-A67D-198B8EC67C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A750D3E2-0DA9-4FF2-BDB3-6DACF8F90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332144F6-FD08-490A-B868-6258B8512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C9D2BD5F-E256-4906-A071-E8B1C9D10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D83FDF08-249D-4648-8B3B-D627B8788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C5302E19-C7AB-472B-AB5D-04B876DD3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91B1EE49-10EF-4272-AF11-B31F0F26D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541435FA-65E3-4C2F-80A6-A257F07E9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EB534DA5-1020-4066-8CA5-774AA1AD0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1435CFB4-4C4F-46F4-9828-CFBC911EA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D442D799-E033-4996-846C-FE29BA06F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1EE4A1F4-B413-4E98-B82F-3C8392FBE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4607" name="Rectangle 1">
            <a:extLst>
              <a:ext uri="{FF2B5EF4-FFF2-40B4-BE49-F238E27FC236}">
                <a16:creationId xmlns:a16="http://schemas.microsoft.com/office/drawing/2014/main" id="{E9DC603E-F7AB-402D-9353-428CB951A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5, 9, 7, 6, 3, 1, 4, 8, 2, 10</a:t>
            </a:r>
          </a:p>
        </p:txBody>
      </p:sp>
      <p:sp>
        <p:nvSpPr>
          <p:cNvPr id="24608" name="TextBox 2">
            <a:extLst>
              <a:ext uri="{FF2B5EF4-FFF2-40B4-BE49-F238E27FC236}">
                <a16:creationId xmlns:a16="http://schemas.microsoft.com/office/drawing/2014/main" id="{374E5CC1-2033-40DF-AE9B-5D8C5B9A8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val 2">
            <a:extLst>
              <a:ext uri="{FF2B5EF4-FFF2-40B4-BE49-F238E27FC236}">
                <a16:creationId xmlns:a16="http://schemas.microsoft.com/office/drawing/2014/main" id="{B3C42C78-DD53-4F8E-A4FF-C2F73831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2" name="Oval 3">
            <a:extLst>
              <a:ext uri="{FF2B5EF4-FFF2-40B4-BE49-F238E27FC236}">
                <a16:creationId xmlns:a16="http://schemas.microsoft.com/office/drawing/2014/main" id="{1A0AEA26-12A0-400C-9E1A-7AE713BBF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3" name="Oval 4">
            <a:extLst>
              <a:ext uri="{FF2B5EF4-FFF2-40B4-BE49-F238E27FC236}">
                <a16:creationId xmlns:a16="http://schemas.microsoft.com/office/drawing/2014/main" id="{E556F3A5-D17A-4711-AA6D-3083898F1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4" name="Oval 5">
            <a:extLst>
              <a:ext uri="{FF2B5EF4-FFF2-40B4-BE49-F238E27FC236}">
                <a16:creationId xmlns:a16="http://schemas.microsoft.com/office/drawing/2014/main" id="{267E53A1-6967-4AB6-8245-8A7D8907E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5" name="Oval 6">
            <a:extLst>
              <a:ext uri="{FF2B5EF4-FFF2-40B4-BE49-F238E27FC236}">
                <a16:creationId xmlns:a16="http://schemas.microsoft.com/office/drawing/2014/main" id="{6015889C-2197-4C97-BBB6-F0578645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6" name="Oval 7">
            <a:extLst>
              <a:ext uri="{FF2B5EF4-FFF2-40B4-BE49-F238E27FC236}">
                <a16:creationId xmlns:a16="http://schemas.microsoft.com/office/drawing/2014/main" id="{2E72A07C-6A1D-4F02-82CD-C7BC6A72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B7A01541-650D-4D98-BCB5-ADD2EE6A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608" name="Oval 9">
            <a:extLst>
              <a:ext uri="{FF2B5EF4-FFF2-40B4-BE49-F238E27FC236}">
                <a16:creationId xmlns:a16="http://schemas.microsoft.com/office/drawing/2014/main" id="{6F8DDD2D-DE7F-49B9-82D6-D4BF4718D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09" name="Oval 10">
            <a:extLst>
              <a:ext uri="{FF2B5EF4-FFF2-40B4-BE49-F238E27FC236}">
                <a16:creationId xmlns:a16="http://schemas.microsoft.com/office/drawing/2014/main" id="{2851C3E2-1C0A-494B-B308-07AF0248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5610" name="Oval 11">
            <a:extLst>
              <a:ext uri="{FF2B5EF4-FFF2-40B4-BE49-F238E27FC236}">
                <a16:creationId xmlns:a16="http://schemas.microsoft.com/office/drawing/2014/main" id="{AE5DC3BF-4A31-4918-952C-9FE24B64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BFB0397D-F644-4F03-80FE-4185A95A2B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705192F8-59FF-4C06-A745-435A1229A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3339C533-A571-4723-9405-FBFD9FF01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A5F208DC-6EFE-4D4E-A1B9-0559BE5A5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DE7BC701-5E86-4D86-BA61-B05488D29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16C0ADA4-919B-4852-8519-4C5BC9D22A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B306664F-FBEF-4C31-84AC-D1A3364D8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99F32A65-3D03-47F4-86E4-9CD12C081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C8C43482-F263-44DD-BE36-5233D491A0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ECA642AB-9426-464A-AEF9-B4245AAB2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0116ABD8-E167-46DA-9B94-1B24EB782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DF7FC4F8-E696-4F99-B75D-EE58BEF38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4642006A-FA8F-4078-BBF9-745F96858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16EFB28B-F954-49A6-AEF7-6AE54AEC2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C8125339-E04A-4FC0-A062-D18F962C6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DDB85FED-3C15-45C4-BF99-DB705320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86F7DF25-E5F5-41B5-99A8-6290AAA12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7137B754-961F-4FAF-A194-58621EAC6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167E42E4-4F78-4E9B-AEF4-A810239A5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C138A580-3804-473C-B105-2652B93BA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Topological Sort: Summary</a:t>
            </a:r>
          </a:p>
        </p:txBody>
      </p:sp>
      <p:sp>
        <p:nvSpPr>
          <p:cNvPr id="25631" name="Rectangle 1">
            <a:extLst>
              <a:ext uri="{FF2B5EF4-FFF2-40B4-BE49-F238E27FC236}">
                <a16:creationId xmlns:a16="http://schemas.microsoft.com/office/drawing/2014/main" id="{A43C38B9-C2CC-4FF2-8E36-AB7066B7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5, 9, 7, 6, 3, 1, 4, 8, 2, 10</a:t>
            </a:r>
          </a:p>
        </p:txBody>
      </p:sp>
      <p:sp>
        <p:nvSpPr>
          <p:cNvPr id="25632" name="TextBox 2">
            <a:extLst>
              <a:ext uri="{FF2B5EF4-FFF2-40B4-BE49-F238E27FC236}">
                <a16:creationId xmlns:a16="http://schemas.microsoft.com/office/drawing/2014/main" id="{569F51E5-11E6-4F2F-869E-959BAD22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D3697D5-61CF-48BD-A434-94CEBC8CD54B}"/>
              </a:ext>
            </a:extLst>
          </p:cNvPr>
          <p:cNvSpPr/>
          <p:nvPr/>
        </p:nvSpPr>
        <p:spPr bwMode="auto">
          <a:xfrm>
            <a:off x="5715000" y="2971800"/>
            <a:ext cx="3124200" cy="533400"/>
          </a:xfrm>
          <a:prstGeom prst="wedgeRoundRectCallout">
            <a:avLst>
              <a:gd name="adj1" fmla="val -32837"/>
              <a:gd name="adj2" fmla="val -21930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The final order or jobs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2DCC30-CDBE-476C-839B-E4FA2FFA28E9}"/>
              </a:ext>
            </a:extLst>
          </p:cNvPr>
          <p:cNvSpPr/>
          <p:nvPr/>
        </p:nvSpPr>
        <p:spPr bwMode="auto">
          <a:xfrm>
            <a:off x="6019800" y="3886200"/>
            <a:ext cx="2743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Time complexity = DFS complexity O(V + E)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64118F-5F28-40DC-9849-F7A41DA93D51}"/>
              </a:ext>
            </a:extLst>
          </p:cNvPr>
          <p:cNvSpPr/>
          <p:nvPr/>
        </p:nvSpPr>
        <p:spPr bwMode="auto">
          <a:xfrm>
            <a:off x="6019800" y="5105400"/>
            <a:ext cx="2895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There can be many orders that meet the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>
            <a:extLst>
              <a:ext uri="{FF2B5EF4-FFF2-40B4-BE49-F238E27FC236}">
                <a16:creationId xmlns:a16="http://schemas.microsoft.com/office/drawing/2014/main" id="{A4B854AF-9C59-4826-BF4B-7F24A6C8D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773123" name="Rectangle 3">
            <a:extLst>
              <a:ext uri="{FF2B5EF4-FFF2-40B4-BE49-F238E27FC236}">
                <a16:creationId xmlns:a16="http://schemas.microsoft.com/office/drawing/2014/main" id="{8FC65F44-1232-412D-85CB-4D77B67F2A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B, C, A, D, F }</a:t>
            </a:r>
          </a:p>
        </p:txBody>
      </p:sp>
      <p:grpSp>
        <p:nvGrpSpPr>
          <p:cNvPr id="773124" name="Group 4">
            <a:extLst>
              <a:ext uri="{FF2B5EF4-FFF2-40B4-BE49-F238E27FC236}">
                <a16:creationId xmlns:a16="http://schemas.microsoft.com/office/drawing/2014/main" id="{E56DEEC3-8622-412C-8DDB-E3100592A493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773125" name="Oval 5">
              <a:extLst>
                <a:ext uri="{FF2B5EF4-FFF2-40B4-BE49-F238E27FC236}">
                  <a16:creationId xmlns:a16="http://schemas.microsoft.com/office/drawing/2014/main" id="{6C3983CB-0610-493C-87CE-78EA119A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3126" name="AutoShape 6">
              <a:extLst>
                <a:ext uri="{FF2B5EF4-FFF2-40B4-BE49-F238E27FC236}">
                  <a16:creationId xmlns:a16="http://schemas.microsoft.com/office/drawing/2014/main" id="{C147256F-C1CC-4698-9288-D9DB47DC267B}"/>
                </a:ext>
              </a:extLst>
            </p:cNvPr>
            <p:cNvCxnSpPr>
              <a:cxnSpLocks noChangeShapeType="1"/>
              <a:stCxn id="773130" idx="7"/>
              <a:endCxn id="773125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3127" name="Oval 7">
              <a:extLst>
                <a:ext uri="{FF2B5EF4-FFF2-40B4-BE49-F238E27FC236}">
                  <a16:creationId xmlns:a16="http://schemas.microsoft.com/office/drawing/2014/main" id="{16419AEF-3391-4F54-A447-FB90F6AAC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3128" name="Oval 8">
              <a:extLst>
                <a:ext uri="{FF2B5EF4-FFF2-40B4-BE49-F238E27FC236}">
                  <a16:creationId xmlns:a16="http://schemas.microsoft.com/office/drawing/2014/main" id="{01B57F57-D1F3-41AD-81AF-232543A6C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3129" name="Oval 9">
              <a:extLst>
                <a:ext uri="{FF2B5EF4-FFF2-40B4-BE49-F238E27FC236}">
                  <a16:creationId xmlns:a16="http://schemas.microsoft.com/office/drawing/2014/main" id="{D0EAADA6-8691-4A73-B9CF-0938EA29D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3130" name="Oval 10">
              <a:extLst>
                <a:ext uri="{FF2B5EF4-FFF2-40B4-BE49-F238E27FC236}">
                  <a16:creationId xmlns:a16="http://schemas.microsoft.com/office/drawing/2014/main" id="{C7B91D29-858B-40D3-9A14-CCC9CA495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3131" name="AutoShape 11">
              <a:extLst>
                <a:ext uri="{FF2B5EF4-FFF2-40B4-BE49-F238E27FC236}">
                  <a16:creationId xmlns:a16="http://schemas.microsoft.com/office/drawing/2014/main" id="{40F1BED0-AE4E-4D4A-98D5-EDF9E7EE1072}"/>
                </a:ext>
              </a:extLst>
            </p:cNvPr>
            <p:cNvCxnSpPr>
              <a:cxnSpLocks noChangeShapeType="1"/>
              <a:stCxn id="773125" idx="6"/>
              <a:endCxn id="773128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3132" name="AutoShape 12">
              <a:extLst>
                <a:ext uri="{FF2B5EF4-FFF2-40B4-BE49-F238E27FC236}">
                  <a16:creationId xmlns:a16="http://schemas.microsoft.com/office/drawing/2014/main" id="{B86145E7-950C-4CBF-BC6C-904D1D35E15D}"/>
                </a:ext>
              </a:extLst>
            </p:cNvPr>
            <p:cNvCxnSpPr>
              <a:cxnSpLocks noChangeShapeType="1"/>
              <a:stCxn id="773130" idx="5"/>
              <a:endCxn id="773129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3133" name="AutoShape 13">
              <a:extLst>
                <a:ext uri="{FF2B5EF4-FFF2-40B4-BE49-F238E27FC236}">
                  <a16:creationId xmlns:a16="http://schemas.microsoft.com/office/drawing/2014/main" id="{1FD4256D-5876-4C58-8880-DB93806F9FC8}"/>
                </a:ext>
              </a:extLst>
            </p:cNvPr>
            <p:cNvCxnSpPr>
              <a:cxnSpLocks noChangeShapeType="1"/>
              <a:stCxn id="773129" idx="7"/>
              <a:endCxn id="773128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3134" name="AutoShape 14">
              <a:extLst>
                <a:ext uri="{FF2B5EF4-FFF2-40B4-BE49-F238E27FC236}">
                  <a16:creationId xmlns:a16="http://schemas.microsoft.com/office/drawing/2014/main" id="{CDEB7793-A7CE-44D8-9547-DBA6369A8524}"/>
                </a:ext>
              </a:extLst>
            </p:cNvPr>
            <p:cNvCxnSpPr>
              <a:cxnSpLocks noChangeShapeType="1"/>
              <a:stCxn id="773127" idx="6"/>
              <a:endCxn id="773129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3135" name="Oval 15">
              <a:extLst>
                <a:ext uri="{FF2B5EF4-FFF2-40B4-BE49-F238E27FC236}">
                  <a16:creationId xmlns:a16="http://schemas.microsoft.com/office/drawing/2014/main" id="{1E10A313-F857-48CD-95C4-7133F969E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3136" name="AutoShape 16">
              <a:extLst>
                <a:ext uri="{FF2B5EF4-FFF2-40B4-BE49-F238E27FC236}">
                  <a16:creationId xmlns:a16="http://schemas.microsoft.com/office/drawing/2014/main" id="{F50E131A-2289-4682-8CA2-9F66F6DDB994}"/>
                </a:ext>
              </a:extLst>
            </p:cNvPr>
            <p:cNvCxnSpPr>
              <a:cxnSpLocks noChangeShapeType="1"/>
              <a:stCxn id="773125" idx="5"/>
              <a:endCxn id="773135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3137" name="AutoShape 17">
              <a:extLst>
                <a:ext uri="{FF2B5EF4-FFF2-40B4-BE49-F238E27FC236}">
                  <a16:creationId xmlns:a16="http://schemas.microsoft.com/office/drawing/2014/main" id="{74D21788-E3AA-4054-83A2-08B30562E5E3}"/>
                </a:ext>
              </a:extLst>
            </p:cNvPr>
            <p:cNvCxnSpPr>
              <a:cxnSpLocks noChangeShapeType="1"/>
              <a:stCxn id="773129" idx="0"/>
              <a:endCxn id="773135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>
            <a:extLst>
              <a:ext uri="{FF2B5EF4-FFF2-40B4-BE49-F238E27FC236}">
                <a16:creationId xmlns:a16="http://schemas.microsoft.com/office/drawing/2014/main" id="{350D9068-3706-4895-B034-32C8912FB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774147" name="Rectangle 3">
            <a:extLst>
              <a:ext uri="{FF2B5EF4-FFF2-40B4-BE49-F238E27FC236}">
                <a16:creationId xmlns:a16="http://schemas.microsoft.com/office/drawing/2014/main" id="{0B9131D5-A3B8-40EB-82E8-C15BC8F78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B, C, A, D, F, E }</a:t>
            </a:r>
          </a:p>
        </p:txBody>
      </p:sp>
      <p:grpSp>
        <p:nvGrpSpPr>
          <p:cNvPr id="774148" name="Group 4">
            <a:extLst>
              <a:ext uri="{FF2B5EF4-FFF2-40B4-BE49-F238E27FC236}">
                <a16:creationId xmlns:a16="http://schemas.microsoft.com/office/drawing/2014/main" id="{1F3E998E-36B3-450F-B2C6-D062BC31F19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774149" name="Oval 5">
              <a:extLst>
                <a:ext uri="{FF2B5EF4-FFF2-40B4-BE49-F238E27FC236}">
                  <a16:creationId xmlns:a16="http://schemas.microsoft.com/office/drawing/2014/main" id="{961A7101-55DF-48D6-A0AB-8B3882899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4150" name="AutoShape 6">
              <a:extLst>
                <a:ext uri="{FF2B5EF4-FFF2-40B4-BE49-F238E27FC236}">
                  <a16:creationId xmlns:a16="http://schemas.microsoft.com/office/drawing/2014/main" id="{7CF7AF48-F932-427C-BADD-1683B0A637A5}"/>
                </a:ext>
              </a:extLst>
            </p:cNvPr>
            <p:cNvCxnSpPr>
              <a:cxnSpLocks noChangeShapeType="1"/>
              <a:stCxn id="774154" idx="7"/>
              <a:endCxn id="774149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4151" name="Oval 7">
              <a:extLst>
                <a:ext uri="{FF2B5EF4-FFF2-40B4-BE49-F238E27FC236}">
                  <a16:creationId xmlns:a16="http://schemas.microsoft.com/office/drawing/2014/main" id="{61934076-FD7C-4724-960C-B3E183070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4152" name="Oval 8">
              <a:extLst>
                <a:ext uri="{FF2B5EF4-FFF2-40B4-BE49-F238E27FC236}">
                  <a16:creationId xmlns:a16="http://schemas.microsoft.com/office/drawing/2014/main" id="{BD0E2693-ACDC-443E-8604-E8975CC48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4153" name="Oval 9">
              <a:extLst>
                <a:ext uri="{FF2B5EF4-FFF2-40B4-BE49-F238E27FC236}">
                  <a16:creationId xmlns:a16="http://schemas.microsoft.com/office/drawing/2014/main" id="{5786E291-C870-4AF2-935D-406F853D8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4154" name="Oval 10">
              <a:extLst>
                <a:ext uri="{FF2B5EF4-FFF2-40B4-BE49-F238E27FC236}">
                  <a16:creationId xmlns:a16="http://schemas.microsoft.com/office/drawing/2014/main" id="{27BA09B2-FD0F-443A-9DFE-C24B5C7DE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4155" name="AutoShape 11">
              <a:extLst>
                <a:ext uri="{FF2B5EF4-FFF2-40B4-BE49-F238E27FC236}">
                  <a16:creationId xmlns:a16="http://schemas.microsoft.com/office/drawing/2014/main" id="{4756EC53-014E-46C3-B64B-A67B1B922396}"/>
                </a:ext>
              </a:extLst>
            </p:cNvPr>
            <p:cNvCxnSpPr>
              <a:cxnSpLocks noChangeShapeType="1"/>
              <a:stCxn id="774149" idx="6"/>
              <a:endCxn id="774152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4156" name="AutoShape 12">
              <a:extLst>
                <a:ext uri="{FF2B5EF4-FFF2-40B4-BE49-F238E27FC236}">
                  <a16:creationId xmlns:a16="http://schemas.microsoft.com/office/drawing/2014/main" id="{0BC9836C-15B6-4FDC-B59D-DDA5005C9417}"/>
                </a:ext>
              </a:extLst>
            </p:cNvPr>
            <p:cNvCxnSpPr>
              <a:cxnSpLocks noChangeShapeType="1"/>
              <a:stCxn id="774154" idx="5"/>
              <a:endCxn id="774153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4157" name="AutoShape 13">
              <a:extLst>
                <a:ext uri="{FF2B5EF4-FFF2-40B4-BE49-F238E27FC236}">
                  <a16:creationId xmlns:a16="http://schemas.microsoft.com/office/drawing/2014/main" id="{CE529346-8153-42E7-862F-F24816F3484C}"/>
                </a:ext>
              </a:extLst>
            </p:cNvPr>
            <p:cNvCxnSpPr>
              <a:cxnSpLocks noChangeShapeType="1"/>
              <a:stCxn id="774153" idx="7"/>
              <a:endCxn id="774152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4158" name="AutoShape 14">
              <a:extLst>
                <a:ext uri="{FF2B5EF4-FFF2-40B4-BE49-F238E27FC236}">
                  <a16:creationId xmlns:a16="http://schemas.microsoft.com/office/drawing/2014/main" id="{307A64A7-B63E-4945-B61D-18FD5C727715}"/>
                </a:ext>
              </a:extLst>
            </p:cNvPr>
            <p:cNvCxnSpPr>
              <a:cxnSpLocks noChangeShapeType="1"/>
              <a:stCxn id="774151" idx="6"/>
              <a:endCxn id="774153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4159" name="Oval 15">
              <a:extLst>
                <a:ext uri="{FF2B5EF4-FFF2-40B4-BE49-F238E27FC236}">
                  <a16:creationId xmlns:a16="http://schemas.microsoft.com/office/drawing/2014/main" id="{23C9D8D3-E7CC-45BD-8688-09C15960D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4160" name="AutoShape 16">
              <a:extLst>
                <a:ext uri="{FF2B5EF4-FFF2-40B4-BE49-F238E27FC236}">
                  <a16:creationId xmlns:a16="http://schemas.microsoft.com/office/drawing/2014/main" id="{D1C12019-AE14-41D8-B199-E649B886A21A}"/>
                </a:ext>
              </a:extLst>
            </p:cNvPr>
            <p:cNvCxnSpPr>
              <a:cxnSpLocks noChangeShapeType="1"/>
              <a:stCxn id="774149" idx="5"/>
              <a:endCxn id="774159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4161" name="AutoShape 17">
              <a:extLst>
                <a:ext uri="{FF2B5EF4-FFF2-40B4-BE49-F238E27FC236}">
                  <a16:creationId xmlns:a16="http://schemas.microsoft.com/office/drawing/2014/main" id="{7F7A7959-649E-4F67-B4BA-CA79A5C3F9C5}"/>
                </a:ext>
              </a:extLst>
            </p:cNvPr>
            <p:cNvCxnSpPr>
              <a:cxnSpLocks noChangeShapeType="1"/>
              <a:stCxn id="774153" idx="0"/>
              <a:endCxn id="774159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>
            <a:extLst>
              <a:ext uri="{FF2B5EF4-FFF2-40B4-BE49-F238E27FC236}">
                <a16:creationId xmlns:a16="http://schemas.microsoft.com/office/drawing/2014/main" id="{42F045C3-BF11-4F46-9E72-8F61E4B4C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Revised algorithm</a:t>
            </a:r>
          </a:p>
        </p:txBody>
      </p:sp>
      <p:sp>
        <p:nvSpPr>
          <p:cNvPr id="775171" name="Rectangle 3">
            <a:extLst>
              <a:ext uri="{FF2B5EF4-FFF2-40B4-BE49-F238E27FC236}">
                <a16:creationId xmlns:a16="http://schemas.microsoft.com/office/drawing/2014/main" id="{C3CE38B2-32BF-4CA3-A761-72EFC1CE6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We don't want to literally delete vertices and edges from the graph while trying to topological sort it; so let's revise the algorithm:</a:t>
            </a:r>
          </a:p>
          <a:p>
            <a:pPr lvl="1"/>
            <a:endParaRPr lang="en-US" altLang="en-US" sz="1200">
              <a:solidFill>
                <a:srgbClr val="404040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map </a:t>
            </a:r>
            <a:r>
              <a:rPr lang="en-US" altLang="en-US">
                <a:solidFill>
                  <a:srgbClr val="404040"/>
                </a:solidFill>
              </a:rPr>
              <a:t>:= {each vertex </a:t>
            </a:r>
            <a:r>
              <a:rPr lang="en-US" altLang="en-US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>
                <a:solidFill>
                  <a:srgbClr val="404040"/>
                </a:solidFill>
              </a:rPr>
              <a:t>its in-degree}.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queue </a:t>
            </a:r>
            <a:r>
              <a:rPr lang="en-US" altLang="en-US">
                <a:solidFill>
                  <a:srgbClr val="404040"/>
                </a:solidFill>
              </a:rPr>
              <a:t>:= {all vertices with in-degree = 0}.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 </a:t>
            </a:r>
            <a:r>
              <a:rPr lang="en-US" altLang="en-US">
                <a:solidFill>
                  <a:srgbClr val="404040"/>
                </a:solidFill>
              </a:rPr>
              <a:t>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queue is empty:</a:t>
            </a:r>
          </a:p>
          <a:p>
            <a:pPr lvl="2"/>
            <a:r>
              <a:rPr lang="en-US" altLang="en-US"/>
              <a:t>Dequeue the first vertex </a:t>
            </a:r>
            <a:r>
              <a:rPr lang="en-US" altLang="en-US" i="1"/>
              <a:t>v</a:t>
            </a:r>
            <a:r>
              <a:rPr lang="en-US" altLang="en-US"/>
              <a:t> from the queue.</a:t>
            </a:r>
          </a:p>
          <a:p>
            <a:pPr lvl="2"/>
            <a:r>
              <a:rPr lang="en-US" altLang="en-US" i="1"/>
              <a:t>ordering </a:t>
            </a:r>
            <a:r>
              <a:rPr lang="en-US" altLang="en-US"/>
              <a:t>+= </a:t>
            </a:r>
            <a:r>
              <a:rPr lang="en-US" altLang="en-US" i="1"/>
              <a:t>v</a:t>
            </a:r>
            <a:r>
              <a:rPr lang="en-US" altLang="en-US"/>
              <a:t>.</a:t>
            </a:r>
          </a:p>
          <a:p>
            <a:pPr lvl="2"/>
            <a:r>
              <a:rPr lang="en-US" altLang="en-US"/>
              <a:t>Decrease the in-degree of all </a:t>
            </a:r>
            <a:r>
              <a:rPr lang="en-US" altLang="en-US" i="1"/>
              <a:t>v</a:t>
            </a:r>
            <a:r>
              <a:rPr lang="en-US" altLang="en-US"/>
              <a:t>'s neighbors by 1 in the </a:t>
            </a:r>
            <a:r>
              <a:rPr lang="en-US" altLang="en-US" i="1"/>
              <a:t>map</a:t>
            </a:r>
            <a:r>
              <a:rPr lang="en-US" altLang="en-US"/>
              <a:t>.</a:t>
            </a:r>
          </a:p>
          <a:p>
            <a:pPr lvl="2"/>
            <a:r>
              <a:rPr lang="en-US" altLang="en-US" i="1"/>
              <a:t>queue </a:t>
            </a:r>
            <a:r>
              <a:rPr lang="en-US" altLang="en-US"/>
              <a:t>+= {any neighbors whose in-degree is now 0}.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If all vertices are processed, success.</a:t>
            </a:r>
            <a:br>
              <a:rPr lang="en-US" altLang="en-US">
                <a:solidFill>
                  <a:srgbClr val="404040"/>
                </a:solidFill>
              </a:rPr>
            </a:br>
            <a:r>
              <a:rPr lang="en-US" altLang="en-US">
                <a:solidFill>
                  <a:srgbClr val="404040"/>
                </a:solidFill>
              </a:rPr>
              <a:t>Otherwise, there is a cycle.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>
            <a:extLst>
              <a:ext uri="{FF2B5EF4-FFF2-40B4-BE49-F238E27FC236}">
                <a16:creationId xmlns:a16="http://schemas.microsoft.com/office/drawing/2014/main" id="{4B1B4BF6-362A-444B-BA70-80A4C9C14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776195" name="Rectangle 3">
            <a:extLst>
              <a:ext uri="{FF2B5EF4-FFF2-40B4-BE49-F238E27FC236}">
                <a16:creationId xmlns:a16="http://schemas.microsoft.com/office/drawing/2014/main" id="{DBFDBA96-A35E-43F1-B88E-DDB078AF6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function topologicalSort():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chemeClr val="accent2"/>
                </a:solidFill>
              </a:rPr>
              <a:t>map </a:t>
            </a:r>
            <a:r>
              <a:rPr lang="en-US" altLang="en-US" sz="2000">
                <a:solidFill>
                  <a:schemeClr val="accent2"/>
                </a:solidFill>
              </a:rPr>
              <a:t>:= {each vertex </a:t>
            </a:r>
            <a:r>
              <a:rPr lang="en-US" altLang="en-US" sz="2000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>
                <a:solidFill>
                  <a:schemeClr val="accent2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chemeClr val="accent2"/>
                </a:solidFill>
              </a:rPr>
              <a:t>queue </a:t>
            </a:r>
            <a:r>
              <a:rPr lang="en-US" altLang="en-US" sz="2000">
                <a:solidFill>
                  <a:schemeClr val="accent2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chemeClr val="accent2"/>
                </a:solidFill>
              </a:rPr>
              <a:t>ordering </a:t>
            </a:r>
            <a:r>
              <a:rPr lang="en-US" altLang="en-US" sz="2000">
                <a:solidFill>
                  <a:schemeClr val="accent2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/>
              <a:t>Dequeue the first vertex </a:t>
            </a:r>
            <a:r>
              <a:rPr lang="en-US" altLang="en-US" sz="1800" i="1"/>
              <a:t>v</a:t>
            </a:r>
            <a:r>
              <a:rPr lang="en-US" altLang="en-US" sz="1800"/>
              <a:t> from the queue.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/>
              <a:t>ordering </a:t>
            </a:r>
            <a:r>
              <a:rPr lang="en-US" altLang="en-US" sz="1800"/>
              <a:t>+= </a:t>
            </a:r>
            <a:r>
              <a:rPr lang="en-US" altLang="en-US" sz="1800" i="1"/>
              <a:t>v</a:t>
            </a:r>
            <a:r>
              <a:rPr lang="en-US" altLang="en-US" sz="1800"/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/>
              <a:t>Decrease the in-degree of all </a:t>
            </a:r>
            <a:r>
              <a:rPr lang="en-US" altLang="en-US" sz="1800" i="1"/>
              <a:t>v</a:t>
            </a:r>
            <a:r>
              <a:rPr lang="en-US" altLang="en-US" sz="1800"/>
              <a:t>'s</a:t>
            </a:r>
            <a:br>
              <a:rPr lang="en-US" altLang="en-US" sz="1800"/>
            </a:br>
            <a:r>
              <a:rPr lang="en-US" altLang="en-US" sz="1800"/>
              <a:t>neighbors by 1 in the </a:t>
            </a:r>
            <a:r>
              <a:rPr lang="en-US" altLang="en-US" sz="1800" i="1"/>
              <a:t>map</a:t>
            </a:r>
            <a:r>
              <a:rPr lang="en-US" altLang="en-US" sz="1800"/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/>
              <a:t>queue </a:t>
            </a:r>
            <a:r>
              <a:rPr lang="en-US" altLang="en-US" sz="1800"/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>
              <a:solidFill>
                <a:srgbClr val="404040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map	:= { A=0, B=0, C=1, D=2, E=2, F=2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queue	:= { B, A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ordering	:= { }</a:t>
            </a:r>
          </a:p>
        </p:txBody>
      </p:sp>
      <p:grpSp>
        <p:nvGrpSpPr>
          <p:cNvPr id="776196" name="Group 4">
            <a:extLst>
              <a:ext uri="{FF2B5EF4-FFF2-40B4-BE49-F238E27FC236}">
                <a16:creationId xmlns:a16="http://schemas.microsoft.com/office/drawing/2014/main" id="{66B7F574-913C-43D6-8378-F2E34B4CE7BB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776197" name="Oval 5">
              <a:extLst>
                <a:ext uri="{FF2B5EF4-FFF2-40B4-BE49-F238E27FC236}">
                  <a16:creationId xmlns:a16="http://schemas.microsoft.com/office/drawing/2014/main" id="{0F529B94-5CEA-4365-8230-667B001FF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6198" name="AutoShape 6">
              <a:extLst>
                <a:ext uri="{FF2B5EF4-FFF2-40B4-BE49-F238E27FC236}">
                  <a16:creationId xmlns:a16="http://schemas.microsoft.com/office/drawing/2014/main" id="{966A2013-800A-44EF-AC3A-6EE806B709B8}"/>
                </a:ext>
              </a:extLst>
            </p:cNvPr>
            <p:cNvCxnSpPr>
              <a:cxnSpLocks noChangeShapeType="1"/>
              <a:stCxn id="776202" idx="7"/>
              <a:endCxn id="776197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6199" name="Oval 7">
              <a:extLst>
                <a:ext uri="{FF2B5EF4-FFF2-40B4-BE49-F238E27FC236}">
                  <a16:creationId xmlns:a16="http://schemas.microsoft.com/office/drawing/2014/main" id="{0EB1D9BF-BEB0-4F1D-AF65-EEFACD058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6200" name="Oval 8">
              <a:extLst>
                <a:ext uri="{FF2B5EF4-FFF2-40B4-BE49-F238E27FC236}">
                  <a16:creationId xmlns:a16="http://schemas.microsoft.com/office/drawing/2014/main" id="{327A0B67-657F-4A2A-8736-29391BFD8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6201" name="Oval 9">
              <a:extLst>
                <a:ext uri="{FF2B5EF4-FFF2-40B4-BE49-F238E27FC236}">
                  <a16:creationId xmlns:a16="http://schemas.microsoft.com/office/drawing/2014/main" id="{11F74405-1831-4C9C-AC18-292BDAAC6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6202" name="Oval 10">
              <a:extLst>
                <a:ext uri="{FF2B5EF4-FFF2-40B4-BE49-F238E27FC236}">
                  <a16:creationId xmlns:a16="http://schemas.microsoft.com/office/drawing/2014/main" id="{A45C7C06-9DA1-4CB6-8340-4FBFBDAE1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6203" name="AutoShape 11">
              <a:extLst>
                <a:ext uri="{FF2B5EF4-FFF2-40B4-BE49-F238E27FC236}">
                  <a16:creationId xmlns:a16="http://schemas.microsoft.com/office/drawing/2014/main" id="{A4919895-6312-4CCA-B4D5-6DE540746C21}"/>
                </a:ext>
              </a:extLst>
            </p:cNvPr>
            <p:cNvCxnSpPr>
              <a:cxnSpLocks noChangeShapeType="1"/>
              <a:stCxn id="776197" idx="6"/>
              <a:endCxn id="776200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6204" name="AutoShape 12">
              <a:extLst>
                <a:ext uri="{FF2B5EF4-FFF2-40B4-BE49-F238E27FC236}">
                  <a16:creationId xmlns:a16="http://schemas.microsoft.com/office/drawing/2014/main" id="{98803D63-F391-461F-BC7D-F1A77A9E86E5}"/>
                </a:ext>
              </a:extLst>
            </p:cNvPr>
            <p:cNvCxnSpPr>
              <a:cxnSpLocks noChangeShapeType="1"/>
              <a:stCxn id="776202" idx="5"/>
              <a:endCxn id="776201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6205" name="AutoShape 13">
              <a:extLst>
                <a:ext uri="{FF2B5EF4-FFF2-40B4-BE49-F238E27FC236}">
                  <a16:creationId xmlns:a16="http://schemas.microsoft.com/office/drawing/2014/main" id="{82468B5B-BCE2-4CBE-841A-9EF4820BE56C}"/>
                </a:ext>
              </a:extLst>
            </p:cNvPr>
            <p:cNvCxnSpPr>
              <a:cxnSpLocks noChangeShapeType="1"/>
              <a:stCxn id="776201" idx="7"/>
              <a:endCxn id="776200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6206" name="AutoShape 14">
              <a:extLst>
                <a:ext uri="{FF2B5EF4-FFF2-40B4-BE49-F238E27FC236}">
                  <a16:creationId xmlns:a16="http://schemas.microsoft.com/office/drawing/2014/main" id="{34A34073-9CCB-47C1-9F6A-DC8642DC254A}"/>
                </a:ext>
              </a:extLst>
            </p:cNvPr>
            <p:cNvCxnSpPr>
              <a:cxnSpLocks noChangeShapeType="1"/>
              <a:stCxn id="776199" idx="6"/>
              <a:endCxn id="776201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6207" name="Oval 15">
              <a:extLst>
                <a:ext uri="{FF2B5EF4-FFF2-40B4-BE49-F238E27FC236}">
                  <a16:creationId xmlns:a16="http://schemas.microsoft.com/office/drawing/2014/main" id="{500453C7-85AB-4ACA-9D98-338B690F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6208" name="AutoShape 16">
              <a:extLst>
                <a:ext uri="{FF2B5EF4-FFF2-40B4-BE49-F238E27FC236}">
                  <a16:creationId xmlns:a16="http://schemas.microsoft.com/office/drawing/2014/main" id="{7B359BFE-C90D-491F-A37F-BF8E473CD25D}"/>
                </a:ext>
              </a:extLst>
            </p:cNvPr>
            <p:cNvCxnSpPr>
              <a:cxnSpLocks noChangeShapeType="1"/>
              <a:stCxn id="776197" idx="5"/>
              <a:endCxn id="776207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6209" name="AutoShape 17">
              <a:extLst>
                <a:ext uri="{FF2B5EF4-FFF2-40B4-BE49-F238E27FC236}">
                  <a16:creationId xmlns:a16="http://schemas.microsoft.com/office/drawing/2014/main" id="{1A59A9BF-0B3B-4975-92A7-0C14C7A3EEF6}"/>
                </a:ext>
              </a:extLst>
            </p:cNvPr>
            <p:cNvCxnSpPr>
              <a:cxnSpLocks noChangeShapeType="1"/>
              <a:stCxn id="776201" idx="0"/>
              <a:endCxn id="776207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>
            <a:extLst>
              <a:ext uri="{FF2B5EF4-FFF2-40B4-BE49-F238E27FC236}">
                <a16:creationId xmlns:a16="http://schemas.microsoft.com/office/drawing/2014/main" id="{DD32F12D-1F69-4C27-849E-CDF9D9673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777219" name="Rectangle 3">
            <a:extLst>
              <a:ext uri="{FF2B5EF4-FFF2-40B4-BE49-F238E27FC236}">
                <a16:creationId xmlns:a16="http://schemas.microsoft.com/office/drawing/2014/main" id="{B581C059-A8B0-4010-A2C6-4BC6D76B6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function topologicalSort():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map </a:t>
            </a:r>
            <a:r>
              <a:rPr lang="en-US" altLang="en-US" sz="2000">
                <a:solidFill>
                  <a:srgbClr val="404040"/>
                </a:solidFill>
              </a:rPr>
              <a:t>:= {each vertex </a:t>
            </a:r>
            <a:r>
              <a:rPr lang="en-US" altLang="en-US" sz="200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>
                <a:solidFill>
                  <a:srgbClr val="404040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queue </a:t>
            </a:r>
            <a:r>
              <a:rPr lang="en-US" altLang="en-US" sz="2000">
                <a:solidFill>
                  <a:srgbClr val="404040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ordering </a:t>
            </a:r>
            <a:r>
              <a:rPr lang="en-US" altLang="en-US" sz="2000">
                <a:solidFill>
                  <a:srgbClr val="404040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Dequeue the first vertex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 from the queue.   </a:t>
            </a:r>
            <a:r>
              <a:rPr lang="en-US" altLang="en-US" sz="1800">
                <a:solidFill>
                  <a:srgbClr val="008000"/>
                </a:solidFill>
              </a:rPr>
              <a:t>// B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ordering </a:t>
            </a:r>
            <a:r>
              <a:rPr lang="en-US" altLang="en-US" sz="1800">
                <a:solidFill>
                  <a:schemeClr val="accent2"/>
                </a:solidFill>
              </a:rPr>
              <a:t>+=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Decrease the in-degree of all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's   </a:t>
            </a:r>
            <a:r>
              <a:rPr lang="en-US" altLang="en-US" sz="1800">
                <a:solidFill>
                  <a:srgbClr val="008000"/>
                </a:solidFill>
              </a:rPr>
              <a:t>// C, D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neighbors by 1 in the </a:t>
            </a:r>
            <a:r>
              <a:rPr lang="en-US" altLang="en-US" sz="1800" i="1">
                <a:solidFill>
                  <a:schemeClr val="accent2"/>
                </a:solidFill>
              </a:rPr>
              <a:t>map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queue </a:t>
            </a:r>
            <a:r>
              <a:rPr lang="en-US" altLang="en-US" sz="1800">
                <a:solidFill>
                  <a:schemeClr val="accent2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>
              <a:solidFill>
                <a:schemeClr val="accent2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map	:= { A=0, B=0, </a:t>
            </a:r>
            <a:r>
              <a:rPr lang="en-US" altLang="en-US" sz="2000" b="1">
                <a:solidFill>
                  <a:srgbClr val="404040"/>
                </a:solidFill>
              </a:rPr>
              <a:t>C=0</a:t>
            </a:r>
            <a:r>
              <a:rPr lang="en-US" altLang="en-US" sz="2000">
                <a:solidFill>
                  <a:srgbClr val="404040"/>
                </a:solidFill>
              </a:rPr>
              <a:t>, </a:t>
            </a:r>
            <a:r>
              <a:rPr lang="en-US" altLang="en-US" sz="2000" b="1">
                <a:solidFill>
                  <a:srgbClr val="404040"/>
                </a:solidFill>
              </a:rPr>
              <a:t>D=1</a:t>
            </a:r>
            <a:r>
              <a:rPr lang="en-US" altLang="en-US" sz="2000">
                <a:solidFill>
                  <a:srgbClr val="404040"/>
                </a:solidFill>
              </a:rPr>
              <a:t>, E=2, F=2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queue	:= { A, </a:t>
            </a:r>
            <a:r>
              <a:rPr lang="en-US" altLang="en-US" sz="2000" b="1">
                <a:solidFill>
                  <a:srgbClr val="404040"/>
                </a:solidFill>
              </a:rPr>
              <a:t>C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ordering	:= { </a:t>
            </a:r>
            <a:r>
              <a:rPr lang="en-US" altLang="en-US" sz="2000" b="1">
                <a:solidFill>
                  <a:srgbClr val="404040"/>
                </a:solidFill>
              </a:rPr>
              <a:t>B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</p:txBody>
      </p:sp>
      <p:grpSp>
        <p:nvGrpSpPr>
          <p:cNvPr id="777220" name="Group 4">
            <a:extLst>
              <a:ext uri="{FF2B5EF4-FFF2-40B4-BE49-F238E27FC236}">
                <a16:creationId xmlns:a16="http://schemas.microsoft.com/office/drawing/2014/main" id="{228EC788-6EB5-48EF-A252-DE793B9EFFA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777221" name="Oval 5">
              <a:extLst>
                <a:ext uri="{FF2B5EF4-FFF2-40B4-BE49-F238E27FC236}">
                  <a16:creationId xmlns:a16="http://schemas.microsoft.com/office/drawing/2014/main" id="{4EF85EEF-9E28-4DF6-80B5-9E04B82EC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7222" name="AutoShape 6">
              <a:extLst>
                <a:ext uri="{FF2B5EF4-FFF2-40B4-BE49-F238E27FC236}">
                  <a16:creationId xmlns:a16="http://schemas.microsoft.com/office/drawing/2014/main" id="{5DEED186-CC7F-4CEC-8BD1-8FF57885D95F}"/>
                </a:ext>
              </a:extLst>
            </p:cNvPr>
            <p:cNvCxnSpPr>
              <a:cxnSpLocks noChangeShapeType="1"/>
              <a:stCxn id="777226" idx="7"/>
              <a:endCxn id="777221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7223" name="Oval 7">
              <a:extLst>
                <a:ext uri="{FF2B5EF4-FFF2-40B4-BE49-F238E27FC236}">
                  <a16:creationId xmlns:a16="http://schemas.microsoft.com/office/drawing/2014/main" id="{D15DF01A-FBA5-4E50-A2AB-6A2F12C9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7224" name="Oval 8">
              <a:extLst>
                <a:ext uri="{FF2B5EF4-FFF2-40B4-BE49-F238E27FC236}">
                  <a16:creationId xmlns:a16="http://schemas.microsoft.com/office/drawing/2014/main" id="{D7F9BAAD-73F0-40FE-808B-2F0536836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7225" name="Oval 9">
              <a:extLst>
                <a:ext uri="{FF2B5EF4-FFF2-40B4-BE49-F238E27FC236}">
                  <a16:creationId xmlns:a16="http://schemas.microsoft.com/office/drawing/2014/main" id="{134B0244-9388-4647-88F5-EE017DC7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7226" name="Oval 10">
              <a:extLst>
                <a:ext uri="{FF2B5EF4-FFF2-40B4-BE49-F238E27FC236}">
                  <a16:creationId xmlns:a16="http://schemas.microsoft.com/office/drawing/2014/main" id="{58190B3E-137C-4A3F-A2AC-57ABAC000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7227" name="AutoShape 11">
              <a:extLst>
                <a:ext uri="{FF2B5EF4-FFF2-40B4-BE49-F238E27FC236}">
                  <a16:creationId xmlns:a16="http://schemas.microsoft.com/office/drawing/2014/main" id="{DAA6EE61-0022-4138-B6D6-F25A40D3423E}"/>
                </a:ext>
              </a:extLst>
            </p:cNvPr>
            <p:cNvCxnSpPr>
              <a:cxnSpLocks noChangeShapeType="1"/>
              <a:stCxn id="777221" idx="6"/>
              <a:endCxn id="777224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7228" name="AutoShape 12">
              <a:extLst>
                <a:ext uri="{FF2B5EF4-FFF2-40B4-BE49-F238E27FC236}">
                  <a16:creationId xmlns:a16="http://schemas.microsoft.com/office/drawing/2014/main" id="{349D5108-F57B-40A3-9F81-67CF5A560625}"/>
                </a:ext>
              </a:extLst>
            </p:cNvPr>
            <p:cNvCxnSpPr>
              <a:cxnSpLocks noChangeShapeType="1"/>
              <a:stCxn id="777226" idx="5"/>
              <a:endCxn id="777225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7229" name="AutoShape 13">
              <a:extLst>
                <a:ext uri="{FF2B5EF4-FFF2-40B4-BE49-F238E27FC236}">
                  <a16:creationId xmlns:a16="http://schemas.microsoft.com/office/drawing/2014/main" id="{2E317993-9395-45A7-BAD3-800B87E4F8DF}"/>
                </a:ext>
              </a:extLst>
            </p:cNvPr>
            <p:cNvCxnSpPr>
              <a:cxnSpLocks noChangeShapeType="1"/>
              <a:stCxn id="777225" idx="7"/>
              <a:endCxn id="777224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7230" name="AutoShape 14">
              <a:extLst>
                <a:ext uri="{FF2B5EF4-FFF2-40B4-BE49-F238E27FC236}">
                  <a16:creationId xmlns:a16="http://schemas.microsoft.com/office/drawing/2014/main" id="{8703A591-7BF0-4A6B-B79E-321AC7360911}"/>
                </a:ext>
              </a:extLst>
            </p:cNvPr>
            <p:cNvCxnSpPr>
              <a:cxnSpLocks noChangeShapeType="1"/>
              <a:stCxn id="777223" idx="6"/>
              <a:endCxn id="777225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7231" name="Oval 15">
              <a:extLst>
                <a:ext uri="{FF2B5EF4-FFF2-40B4-BE49-F238E27FC236}">
                  <a16:creationId xmlns:a16="http://schemas.microsoft.com/office/drawing/2014/main" id="{1C96C068-6769-48AE-ABB0-96FC20F6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7232" name="AutoShape 16">
              <a:extLst>
                <a:ext uri="{FF2B5EF4-FFF2-40B4-BE49-F238E27FC236}">
                  <a16:creationId xmlns:a16="http://schemas.microsoft.com/office/drawing/2014/main" id="{A297235C-F0A9-4EE4-AB6F-5D0DF0D04FF2}"/>
                </a:ext>
              </a:extLst>
            </p:cNvPr>
            <p:cNvCxnSpPr>
              <a:cxnSpLocks noChangeShapeType="1"/>
              <a:stCxn id="777221" idx="5"/>
              <a:endCxn id="777231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7233" name="AutoShape 17">
              <a:extLst>
                <a:ext uri="{FF2B5EF4-FFF2-40B4-BE49-F238E27FC236}">
                  <a16:creationId xmlns:a16="http://schemas.microsoft.com/office/drawing/2014/main" id="{F42606B4-6C8B-4844-8472-6F564AEC99F9}"/>
                </a:ext>
              </a:extLst>
            </p:cNvPr>
            <p:cNvCxnSpPr>
              <a:cxnSpLocks noChangeShapeType="1"/>
              <a:stCxn id="777225" idx="0"/>
              <a:endCxn id="777231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>
            <a:extLst>
              <a:ext uri="{FF2B5EF4-FFF2-40B4-BE49-F238E27FC236}">
                <a16:creationId xmlns:a16="http://schemas.microsoft.com/office/drawing/2014/main" id="{DFBAFD0E-D02F-4C3D-AA10-8C85A9B21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778243" name="Rectangle 3">
            <a:extLst>
              <a:ext uri="{FF2B5EF4-FFF2-40B4-BE49-F238E27FC236}">
                <a16:creationId xmlns:a16="http://schemas.microsoft.com/office/drawing/2014/main" id="{78750214-C208-4679-BB92-7B170BBF1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function topologicalSort():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map </a:t>
            </a:r>
            <a:r>
              <a:rPr lang="en-US" altLang="en-US" sz="2000">
                <a:solidFill>
                  <a:srgbClr val="404040"/>
                </a:solidFill>
              </a:rPr>
              <a:t>:= {each vertex </a:t>
            </a:r>
            <a:r>
              <a:rPr lang="en-US" altLang="en-US" sz="200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>
                <a:solidFill>
                  <a:srgbClr val="404040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queue </a:t>
            </a:r>
            <a:r>
              <a:rPr lang="en-US" altLang="en-US" sz="2000">
                <a:solidFill>
                  <a:srgbClr val="404040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ordering </a:t>
            </a:r>
            <a:r>
              <a:rPr lang="en-US" altLang="en-US" sz="2000">
                <a:solidFill>
                  <a:srgbClr val="404040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Dequeue the first vertex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 from the queue.   </a:t>
            </a:r>
            <a:r>
              <a:rPr lang="en-US" altLang="en-US" sz="1800">
                <a:solidFill>
                  <a:srgbClr val="008000"/>
                </a:solidFill>
              </a:rPr>
              <a:t>// A</a:t>
            </a:r>
            <a:endParaRPr lang="en-US" altLang="en-US" sz="1800">
              <a:solidFill>
                <a:schemeClr val="accent2"/>
              </a:solidFill>
            </a:endParaRP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ordering </a:t>
            </a:r>
            <a:r>
              <a:rPr lang="en-US" altLang="en-US" sz="1800">
                <a:solidFill>
                  <a:schemeClr val="accent2"/>
                </a:solidFill>
              </a:rPr>
              <a:t>+=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Decrease the in-degree of all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's   </a:t>
            </a:r>
            <a:r>
              <a:rPr lang="en-US" altLang="en-US" sz="1800">
                <a:solidFill>
                  <a:srgbClr val="008000"/>
                </a:solidFill>
              </a:rPr>
              <a:t>// D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neighbors by 1 in the </a:t>
            </a:r>
            <a:r>
              <a:rPr lang="en-US" altLang="en-US" sz="1800" i="1">
                <a:solidFill>
                  <a:schemeClr val="accent2"/>
                </a:solidFill>
              </a:rPr>
              <a:t>map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queue </a:t>
            </a:r>
            <a:r>
              <a:rPr lang="en-US" altLang="en-US" sz="1800">
                <a:solidFill>
                  <a:schemeClr val="accent2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>
              <a:solidFill>
                <a:schemeClr val="accent2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map	:= { A=0, B=0, C=0, </a:t>
            </a:r>
            <a:r>
              <a:rPr lang="en-US" altLang="en-US" sz="2000" b="1">
                <a:solidFill>
                  <a:srgbClr val="404040"/>
                </a:solidFill>
              </a:rPr>
              <a:t>D=0</a:t>
            </a:r>
            <a:r>
              <a:rPr lang="en-US" altLang="en-US" sz="2000">
                <a:solidFill>
                  <a:srgbClr val="404040"/>
                </a:solidFill>
              </a:rPr>
              <a:t>, E=2, F=2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queue	:= { C, </a:t>
            </a:r>
            <a:r>
              <a:rPr lang="en-US" altLang="en-US" sz="2000" b="1">
                <a:solidFill>
                  <a:srgbClr val="404040"/>
                </a:solidFill>
              </a:rPr>
              <a:t>D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ordering	:= { B, </a:t>
            </a:r>
            <a:r>
              <a:rPr lang="en-US" altLang="en-US" sz="2000" b="1">
                <a:solidFill>
                  <a:srgbClr val="404040"/>
                </a:solidFill>
              </a:rPr>
              <a:t>A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</p:txBody>
      </p:sp>
      <p:grpSp>
        <p:nvGrpSpPr>
          <p:cNvPr id="778244" name="Group 4">
            <a:extLst>
              <a:ext uri="{FF2B5EF4-FFF2-40B4-BE49-F238E27FC236}">
                <a16:creationId xmlns:a16="http://schemas.microsoft.com/office/drawing/2014/main" id="{E9E0C67D-74C5-4781-93F6-AEB01F14FAC0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778245" name="Oval 5">
              <a:extLst>
                <a:ext uri="{FF2B5EF4-FFF2-40B4-BE49-F238E27FC236}">
                  <a16:creationId xmlns:a16="http://schemas.microsoft.com/office/drawing/2014/main" id="{B14CC95D-13D6-4B78-9223-17E6A1A93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8246" name="AutoShape 6">
              <a:extLst>
                <a:ext uri="{FF2B5EF4-FFF2-40B4-BE49-F238E27FC236}">
                  <a16:creationId xmlns:a16="http://schemas.microsoft.com/office/drawing/2014/main" id="{46DD895A-37CF-453B-87F1-1DE2A9148CB5}"/>
                </a:ext>
              </a:extLst>
            </p:cNvPr>
            <p:cNvCxnSpPr>
              <a:cxnSpLocks noChangeShapeType="1"/>
              <a:stCxn id="778250" idx="7"/>
              <a:endCxn id="778245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8247" name="Oval 7">
              <a:extLst>
                <a:ext uri="{FF2B5EF4-FFF2-40B4-BE49-F238E27FC236}">
                  <a16:creationId xmlns:a16="http://schemas.microsoft.com/office/drawing/2014/main" id="{E77245CA-BD17-4827-9B97-1858B8D1F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8248" name="Oval 8">
              <a:extLst>
                <a:ext uri="{FF2B5EF4-FFF2-40B4-BE49-F238E27FC236}">
                  <a16:creationId xmlns:a16="http://schemas.microsoft.com/office/drawing/2014/main" id="{0AF1545E-710F-4FFE-9823-C42EB197C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8249" name="Oval 9">
              <a:extLst>
                <a:ext uri="{FF2B5EF4-FFF2-40B4-BE49-F238E27FC236}">
                  <a16:creationId xmlns:a16="http://schemas.microsoft.com/office/drawing/2014/main" id="{99930363-1399-4BDF-9714-31F7DE1C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8250" name="Oval 10">
              <a:extLst>
                <a:ext uri="{FF2B5EF4-FFF2-40B4-BE49-F238E27FC236}">
                  <a16:creationId xmlns:a16="http://schemas.microsoft.com/office/drawing/2014/main" id="{42083665-6FD7-4EAF-A883-0ED2FEC37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8251" name="AutoShape 11">
              <a:extLst>
                <a:ext uri="{FF2B5EF4-FFF2-40B4-BE49-F238E27FC236}">
                  <a16:creationId xmlns:a16="http://schemas.microsoft.com/office/drawing/2014/main" id="{C5439349-B79B-407B-852B-4110A6E7807C}"/>
                </a:ext>
              </a:extLst>
            </p:cNvPr>
            <p:cNvCxnSpPr>
              <a:cxnSpLocks noChangeShapeType="1"/>
              <a:stCxn id="778245" idx="6"/>
              <a:endCxn id="778248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8252" name="AutoShape 12">
              <a:extLst>
                <a:ext uri="{FF2B5EF4-FFF2-40B4-BE49-F238E27FC236}">
                  <a16:creationId xmlns:a16="http://schemas.microsoft.com/office/drawing/2014/main" id="{23D6EF27-6066-4AF7-BCC7-F1251B014F4B}"/>
                </a:ext>
              </a:extLst>
            </p:cNvPr>
            <p:cNvCxnSpPr>
              <a:cxnSpLocks noChangeShapeType="1"/>
              <a:stCxn id="778250" idx="5"/>
              <a:endCxn id="778249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8253" name="AutoShape 13">
              <a:extLst>
                <a:ext uri="{FF2B5EF4-FFF2-40B4-BE49-F238E27FC236}">
                  <a16:creationId xmlns:a16="http://schemas.microsoft.com/office/drawing/2014/main" id="{FDE0349E-609C-4CB5-9FC2-0DE103590F68}"/>
                </a:ext>
              </a:extLst>
            </p:cNvPr>
            <p:cNvCxnSpPr>
              <a:cxnSpLocks noChangeShapeType="1"/>
              <a:stCxn id="778249" idx="7"/>
              <a:endCxn id="778248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8254" name="AutoShape 14">
              <a:extLst>
                <a:ext uri="{FF2B5EF4-FFF2-40B4-BE49-F238E27FC236}">
                  <a16:creationId xmlns:a16="http://schemas.microsoft.com/office/drawing/2014/main" id="{1150B2B6-A6F0-4C80-B7A6-7A0F5A195E63}"/>
                </a:ext>
              </a:extLst>
            </p:cNvPr>
            <p:cNvCxnSpPr>
              <a:cxnSpLocks noChangeShapeType="1"/>
              <a:stCxn id="778247" idx="6"/>
              <a:endCxn id="778249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8255" name="Oval 15">
              <a:extLst>
                <a:ext uri="{FF2B5EF4-FFF2-40B4-BE49-F238E27FC236}">
                  <a16:creationId xmlns:a16="http://schemas.microsoft.com/office/drawing/2014/main" id="{2FA6DA6E-659C-49DC-9DE1-9A86556F5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8256" name="AutoShape 16">
              <a:extLst>
                <a:ext uri="{FF2B5EF4-FFF2-40B4-BE49-F238E27FC236}">
                  <a16:creationId xmlns:a16="http://schemas.microsoft.com/office/drawing/2014/main" id="{97CFE363-8A2E-41D2-9495-B7CA7216D4C9}"/>
                </a:ext>
              </a:extLst>
            </p:cNvPr>
            <p:cNvCxnSpPr>
              <a:cxnSpLocks noChangeShapeType="1"/>
              <a:stCxn id="778245" idx="5"/>
              <a:endCxn id="778255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8257" name="AutoShape 17">
              <a:extLst>
                <a:ext uri="{FF2B5EF4-FFF2-40B4-BE49-F238E27FC236}">
                  <a16:creationId xmlns:a16="http://schemas.microsoft.com/office/drawing/2014/main" id="{8160B5F4-B302-4204-96FE-C4A88A6BAE93}"/>
                </a:ext>
              </a:extLst>
            </p:cNvPr>
            <p:cNvCxnSpPr>
              <a:cxnSpLocks noChangeShapeType="1"/>
              <a:stCxn id="778249" idx="0"/>
              <a:endCxn id="778255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>
            <a:extLst>
              <a:ext uri="{FF2B5EF4-FFF2-40B4-BE49-F238E27FC236}">
                <a16:creationId xmlns:a16="http://schemas.microsoft.com/office/drawing/2014/main" id="{61887C9D-608C-4C96-8D9C-3C241B048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779267" name="Rectangle 3">
            <a:extLst>
              <a:ext uri="{FF2B5EF4-FFF2-40B4-BE49-F238E27FC236}">
                <a16:creationId xmlns:a16="http://schemas.microsoft.com/office/drawing/2014/main" id="{FBDF21E5-EDE9-42AA-97C3-8635C2EA2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function topologicalSort():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map </a:t>
            </a:r>
            <a:r>
              <a:rPr lang="en-US" altLang="en-US" sz="2000">
                <a:solidFill>
                  <a:srgbClr val="404040"/>
                </a:solidFill>
              </a:rPr>
              <a:t>:= {each vertex </a:t>
            </a:r>
            <a:r>
              <a:rPr lang="en-US" altLang="en-US" sz="200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>
                <a:solidFill>
                  <a:srgbClr val="404040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queue </a:t>
            </a:r>
            <a:r>
              <a:rPr lang="en-US" altLang="en-US" sz="2000">
                <a:solidFill>
                  <a:srgbClr val="404040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ordering </a:t>
            </a:r>
            <a:r>
              <a:rPr lang="en-US" altLang="en-US" sz="2000">
                <a:solidFill>
                  <a:srgbClr val="404040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Dequeue the first vertex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 from the queue.   </a:t>
            </a:r>
            <a:r>
              <a:rPr lang="en-US" altLang="en-US" sz="1800">
                <a:solidFill>
                  <a:srgbClr val="008000"/>
                </a:solidFill>
              </a:rPr>
              <a:t>// C</a:t>
            </a:r>
            <a:endParaRPr lang="en-US" altLang="en-US" sz="1800">
              <a:solidFill>
                <a:schemeClr val="accent2"/>
              </a:solidFill>
            </a:endParaRP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ordering </a:t>
            </a:r>
            <a:r>
              <a:rPr lang="en-US" altLang="en-US" sz="1800">
                <a:solidFill>
                  <a:schemeClr val="accent2"/>
                </a:solidFill>
              </a:rPr>
              <a:t>+=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Decrease the in-degree of all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's   </a:t>
            </a:r>
            <a:r>
              <a:rPr lang="en-US" altLang="en-US" sz="1800">
                <a:solidFill>
                  <a:srgbClr val="008000"/>
                </a:solidFill>
              </a:rPr>
              <a:t>// E, F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neighbors by 1 in the </a:t>
            </a:r>
            <a:r>
              <a:rPr lang="en-US" altLang="en-US" sz="1800" i="1">
                <a:solidFill>
                  <a:schemeClr val="accent2"/>
                </a:solidFill>
              </a:rPr>
              <a:t>map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queue </a:t>
            </a:r>
            <a:r>
              <a:rPr lang="en-US" altLang="en-US" sz="1800">
                <a:solidFill>
                  <a:schemeClr val="accent2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>
              <a:solidFill>
                <a:schemeClr val="accent2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map	:= { A=0, B=0, C=0, D=0, E=</a:t>
            </a:r>
            <a:r>
              <a:rPr lang="en-US" altLang="en-US" sz="2000" b="1">
                <a:solidFill>
                  <a:srgbClr val="404040"/>
                </a:solidFill>
              </a:rPr>
              <a:t>1</a:t>
            </a:r>
            <a:r>
              <a:rPr lang="en-US" altLang="en-US" sz="2000">
                <a:solidFill>
                  <a:srgbClr val="404040"/>
                </a:solidFill>
              </a:rPr>
              <a:t>, F=</a:t>
            </a:r>
            <a:r>
              <a:rPr lang="en-US" altLang="en-US" sz="2000" b="1">
                <a:solidFill>
                  <a:srgbClr val="404040"/>
                </a:solidFill>
              </a:rPr>
              <a:t>1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queue	:= { D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ordering	:= { B, A, </a:t>
            </a:r>
            <a:r>
              <a:rPr lang="en-US" altLang="en-US" sz="2000" b="1">
                <a:solidFill>
                  <a:srgbClr val="404040"/>
                </a:solidFill>
              </a:rPr>
              <a:t>C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</p:txBody>
      </p:sp>
      <p:grpSp>
        <p:nvGrpSpPr>
          <p:cNvPr id="779268" name="Group 4">
            <a:extLst>
              <a:ext uri="{FF2B5EF4-FFF2-40B4-BE49-F238E27FC236}">
                <a16:creationId xmlns:a16="http://schemas.microsoft.com/office/drawing/2014/main" id="{6A5A9C7E-EFDC-457C-90C4-90AA4733FD1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779269" name="Oval 5">
              <a:extLst>
                <a:ext uri="{FF2B5EF4-FFF2-40B4-BE49-F238E27FC236}">
                  <a16:creationId xmlns:a16="http://schemas.microsoft.com/office/drawing/2014/main" id="{F06D1288-2305-4D51-B9F2-618D74532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9270" name="AutoShape 6">
              <a:extLst>
                <a:ext uri="{FF2B5EF4-FFF2-40B4-BE49-F238E27FC236}">
                  <a16:creationId xmlns:a16="http://schemas.microsoft.com/office/drawing/2014/main" id="{82D394A0-8049-43FC-9D91-28A7AE4DDF4B}"/>
                </a:ext>
              </a:extLst>
            </p:cNvPr>
            <p:cNvCxnSpPr>
              <a:cxnSpLocks noChangeShapeType="1"/>
              <a:stCxn id="779274" idx="7"/>
              <a:endCxn id="779269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9271" name="Oval 7">
              <a:extLst>
                <a:ext uri="{FF2B5EF4-FFF2-40B4-BE49-F238E27FC236}">
                  <a16:creationId xmlns:a16="http://schemas.microsoft.com/office/drawing/2014/main" id="{D90D55E7-3A6B-4E46-AFD3-CBAB2F850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9272" name="Oval 8">
              <a:extLst>
                <a:ext uri="{FF2B5EF4-FFF2-40B4-BE49-F238E27FC236}">
                  <a16:creationId xmlns:a16="http://schemas.microsoft.com/office/drawing/2014/main" id="{1AF0C154-3B38-4F60-A67B-1119C1E4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9273" name="Oval 9">
              <a:extLst>
                <a:ext uri="{FF2B5EF4-FFF2-40B4-BE49-F238E27FC236}">
                  <a16:creationId xmlns:a16="http://schemas.microsoft.com/office/drawing/2014/main" id="{A4F191CA-4DBA-4496-8A48-DA2676BE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9274" name="Oval 10">
              <a:extLst>
                <a:ext uri="{FF2B5EF4-FFF2-40B4-BE49-F238E27FC236}">
                  <a16:creationId xmlns:a16="http://schemas.microsoft.com/office/drawing/2014/main" id="{4FE68398-0D6F-4D0F-887E-C99489D11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9275" name="AutoShape 11">
              <a:extLst>
                <a:ext uri="{FF2B5EF4-FFF2-40B4-BE49-F238E27FC236}">
                  <a16:creationId xmlns:a16="http://schemas.microsoft.com/office/drawing/2014/main" id="{B1AF7401-559E-483F-90F1-2822BA2246F4}"/>
                </a:ext>
              </a:extLst>
            </p:cNvPr>
            <p:cNvCxnSpPr>
              <a:cxnSpLocks noChangeShapeType="1"/>
              <a:stCxn id="779269" idx="6"/>
              <a:endCxn id="779272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9276" name="AutoShape 12">
              <a:extLst>
                <a:ext uri="{FF2B5EF4-FFF2-40B4-BE49-F238E27FC236}">
                  <a16:creationId xmlns:a16="http://schemas.microsoft.com/office/drawing/2014/main" id="{4EB25D11-F7FE-4FD3-A8EA-7E12922FBE80}"/>
                </a:ext>
              </a:extLst>
            </p:cNvPr>
            <p:cNvCxnSpPr>
              <a:cxnSpLocks noChangeShapeType="1"/>
              <a:stCxn id="779274" idx="5"/>
              <a:endCxn id="779273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9277" name="AutoShape 13">
              <a:extLst>
                <a:ext uri="{FF2B5EF4-FFF2-40B4-BE49-F238E27FC236}">
                  <a16:creationId xmlns:a16="http://schemas.microsoft.com/office/drawing/2014/main" id="{682137D8-86C5-4761-936F-BE8DC7FAC6DA}"/>
                </a:ext>
              </a:extLst>
            </p:cNvPr>
            <p:cNvCxnSpPr>
              <a:cxnSpLocks noChangeShapeType="1"/>
              <a:stCxn id="779273" idx="7"/>
              <a:endCxn id="779272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9278" name="AutoShape 14">
              <a:extLst>
                <a:ext uri="{FF2B5EF4-FFF2-40B4-BE49-F238E27FC236}">
                  <a16:creationId xmlns:a16="http://schemas.microsoft.com/office/drawing/2014/main" id="{016C49C8-A2F2-427A-A269-9D60CD8E06BD}"/>
                </a:ext>
              </a:extLst>
            </p:cNvPr>
            <p:cNvCxnSpPr>
              <a:cxnSpLocks noChangeShapeType="1"/>
              <a:stCxn id="779271" idx="6"/>
              <a:endCxn id="779273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9279" name="Oval 15">
              <a:extLst>
                <a:ext uri="{FF2B5EF4-FFF2-40B4-BE49-F238E27FC236}">
                  <a16:creationId xmlns:a16="http://schemas.microsoft.com/office/drawing/2014/main" id="{0C807A71-DE9B-41F1-8D7F-470AC9647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9280" name="AutoShape 16">
              <a:extLst>
                <a:ext uri="{FF2B5EF4-FFF2-40B4-BE49-F238E27FC236}">
                  <a16:creationId xmlns:a16="http://schemas.microsoft.com/office/drawing/2014/main" id="{D215C02C-A816-4F6B-A7B6-0B93CDFF3B14}"/>
                </a:ext>
              </a:extLst>
            </p:cNvPr>
            <p:cNvCxnSpPr>
              <a:cxnSpLocks noChangeShapeType="1"/>
              <a:stCxn id="779269" idx="5"/>
              <a:endCxn id="779279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9281" name="AutoShape 17">
              <a:extLst>
                <a:ext uri="{FF2B5EF4-FFF2-40B4-BE49-F238E27FC236}">
                  <a16:creationId xmlns:a16="http://schemas.microsoft.com/office/drawing/2014/main" id="{9C0566DC-1E1D-4AE1-A6AC-B2F8BE7BBBE2}"/>
                </a:ext>
              </a:extLst>
            </p:cNvPr>
            <p:cNvCxnSpPr>
              <a:cxnSpLocks noChangeShapeType="1"/>
              <a:stCxn id="779273" idx="0"/>
              <a:endCxn id="779279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>
            <a:extLst>
              <a:ext uri="{FF2B5EF4-FFF2-40B4-BE49-F238E27FC236}">
                <a16:creationId xmlns:a16="http://schemas.microsoft.com/office/drawing/2014/main" id="{9C8BDA58-7AB2-47F1-8EF2-3D5B92DC6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780291" name="Rectangle 3">
            <a:extLst>
              <a:ext uri="{FF2B5EF4-FFF2-40B4-BE49-F238E27FC236}">
                <a16:creationId xmlns:a16="http://schemas.microsoft.com/office/drawing/2014/main" id="{5864DE80-77AD-44AE-916F-E9377E31A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function topologicalSort():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map </a:t>
            </a:r>
            <a:r>
              <a:rPr lang="en-US" altLang="en-US" sz="2000">
                <a:solidFill>
                  <a:srgbClr val="404040"/>
                </a:solidFill>
              </a:rPr>
              <a:t>:= {each vertex </a:t>
            </a:r>
            <a:r>
              <a:rPr lang="en-US" altLang="en-US" sz="200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>
                <a:solidFill>
                  <a:srgbClr val="404040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queue </a:t>
            </a:r>
            <a:r>
              <a:rPr lang="en-US" altLang="en-US" sz="2000">
                <a:solidFill>
                  <a:srgbClr val="404040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ordering </a:t>
            </a:r>
            <a:r>
              <a:rPr lang="en-US" altLang="en-US" sz="2000">
                <a:solidFill>
                  <a:srgbClr val="404040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Dequeue the first vertex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 from the queue.   </a:t>
            </a:r>
            <a:r>
              <a:rPr lang="en-US" altLang="en-US" sz="1800">
                <a:solidFill>
                  <a:srgbClr val="008000"/>
                </a:solidFill>
              </a:rPr>
              <a:t>// D</a:t>
            </a:r>
            <a:endParaRPr lang="en-US" altLang="en-US" sz="1800">
              <a:solidFill>
                <a:schemeClr val="accent2"/>
              </a:solidFill>
            </a:endParaRP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ordering </a:t>
            </a:r>
            <a:r>
              <a:rPr lang="en-US" altLang="en-US" sz="1800">
                <a:solidFill>
                  <a:schemeClr val="accent2"/>
                </a:solidFill>
              </a:rPr>
              <a:t>+=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Decrease the in-degree of all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's   </a:t>
            </a:r>
            <a:r>
              <a:rPr lang="en-US" altLang="en-US" sz="1800">
                <a:solidFill>
                  <a:srgbClr val="008000"/>
                </a:solidFill>
              </a:rPr>
              <a:t>// F, E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neighbors by 1 in the </a:t>
            </a:r>
            <a:r>
              <a:rPr lang="en-US" altLang="en-US" sz="1800" i="1">
                <a:solidFill>
                  <a:schemeClr val="accent2"/>
                </a:solidFill>
              </a:rPr>
              <a:t>map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queue </a:t>
            </a:r>
            <a:r>
              <a:rPr lang="en-US" altLang="en-US" sz="1800">
                <a:solidFill>
                  <a:schemeClr val="accent2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>
              <a:solidFill>
                <a:schemeClr val="accent2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map	:= { A=0, B=0, C=0, D=0, E=</a:t>
            </a:r>
            <a:r>
              <a:rPr lang="en-US" altLang="en-US" sz="2000" b="1">
                <a:solidFill>
                  <a:srgbClr val="404040"/>
                </a:solidFill>
              </a:rPr>
              <a:t>0</a:t>
            </a:r>
            <a:r>
              <a:rPr lang="en-US" altLang="en-US" sz="2000">
                <a:solidFill>
                  <a:srgbClr val="404040"/>
                </a:solidFill>
              </a:rPr>
              <a:t>, F=</a:t>
            </a:r>
            <a:r>
              <a:rPr lang="en-US" altLang="en-US" sz="2000" b="1">
                <a:solidFill>
                  <a:srgbClr val="404040"/>
                </a:solidFill>
              </a:rPr>
              <a:t>0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queue	:= { </a:t>
            </a:r>
            <a:r>
              <a:rPr lang="en-US" altLang="en-US" sz="2000" b="1">
                <a:solidFill>
                  <a:srgbClr val="404040"/>
                </a:solidFill>
              </a:rPr>
              <a:t>F</a:t>
            </a:r>
            <a:r>
              <a:rPr lang="en-US" altLang="en-US" sz="2000">
                <a:solidFill>
                  <a:srgbClr val="404040"/>
                </a:solidFill>
              </a:rPr>
              <a:t>, </a:t>
            </a:r>
            <a:r>
              <a:rPr lang="en-US" altLang="en-US" sz="2000" b="1">
                <a:solidFill>
                  <a:srgbClr val="404040"/>
                </a:solidFill>
              </a:rPr>
              <a:t>E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ordering	:= { B, A, C, </a:t>
            </a:r>
            <a:r>
              <a:rPr lang="en-US" altLang="en-US" sz="2000" b="1">
                <a:solidFill>
                  <a:srgbClr val="404040"/>
                </a:solidFill>
              </a:rPr>
              <a:t>D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</p:txBody>
      </p:sp>
      <p:grpSp>
        <p:nvGrpSpPr>
          <p:cNvPr id="780292" name="Group 4">
            <a:extLst>
              <a:ext uri="{FF2B5EF4-FFF2-40B4-BE49-F238E27FC236}">
                <a16:creationId xmlns:a16="http://schemas.microsoft.com/office/drawing/2014/main" id="{E53E734D-49BA-43BD-A7CB-A7350133AE4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780293" name="Oval 5">
              <a:extLst>
                <a:ext uri="{FF2B5EF4-FFF2-40B4-BE49-F238E27FC236}">
                  <a16:creationId xmlns:a16="http://schemas.microsoft.com/office/drawing/2014/main" id="{093CBE56-8456-4220-950E-CF20153D1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80294" name="AutoShape 6">
              <a:extLst>
                <a:ext uri="{FF2B5EF4-FFF2-40B4-BE49-F238E27FC236}">
                  <a16:creationId xmlns:a16="http://schemas.microsoft.com/office/drawing/2014/main" id="{D0454B15-8E60-4607-8FE7-AFB429D60D7B}"/>
                </a:ext>
              </a:extLst>
            </p:cNvPr>
            <p:cNvCxnSpPr>
              <a:cxnSpLocks noChangeShapeType="1"/>
              <a:stCxn id="780298" idx="7"/>
              <a:endCxn id="780293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0295" name="Oval 7">
              <a:extLst>
                <a:ext uri="{FF2B5EF4-FFF2-40B4-BE49-F238E27FC236}">
                  <a16:creationId xmlns:a16="http://schemas.microsoft.com/office/drawing/2014/main" id="{F442C1A0-F237-4AD3-8530-D8FD92FB4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80296" name="Oval 8">
              <a:extLst>
                <a:ext uri="{FF2B5EF4-FFF2-40B4-BE49-F238E27FC236}">
                  <a16:creationId xmlns:a16="http://schemas.microsoft.com/office/drawing/2014/main" id="{8C8F351D-27B2-499B-BBE9-DCE5A0C9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80297" name="Oval 9">
              <a:extLst>
                <a:ext uri="{FF2B5EF4-FFF2-40B4-BE49-F238E27FC236}">
                  <a16:creationId xmlns:a16="http://schemas.microsoft.com/office/drawing/2014/main" id="{D2164D37-1FC9-4860-B29D-1F13D02C1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80298" name="Oval 10">
              <a:extLst>
                <a:ext uri="{FF2B5EF4-FFF2-40B4-BE49-F238E27FC236}">
                  <a16:creationId xmlns:a16="http://schemas.microsoft.com/office/drawing/2014/main" id="{6350EC85-48F0-4308-AC54-3154E02F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80299" name="AutoShape 11">
              <a:extLst>
                <a:ext uri="{FF2B5EF4-FFF2-40B4-BE49-F238E27FC236}">
                  <a16:creationId xmlns:a16="http://schemas.microsoft.com/office/drawing/2014/main" id="{8B0B4DDB-F4F6-44BD-B811-702666F4E23F}"/>
                </a:ext>
              </a:extLst>
            </p:cNvPr>
            <p:cNvCxnSpPr>
              <a:cxnSpLocks noChangeShapeType="1"/>
              <a:stCxn id="780293" idx="6"/>
              <a:endCxn id="780296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0300" name="AutoShape 12">
              <a:extLst>
                <a:ext uri="{FF2B5EF4-FFF2-40B4-BE49-F238E27FC236}">
                  <a16:creationId xmlns:a16="http://schemas.microsoft.com/office/drawing/2014/main" id="{A0BA878A-46F8-456E-9DD6-39699F88ED86}"/>
                </a:ext>
              </a:extLst>
            </p:cNvPr>
            <p:cNvCxnSpPr>
              <a:cxnSpLocks noChangeShapeType="1"/>
              <a:stCxn id="780298" idx="5"/>
              <a:endCxn id="780297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0301" name="AutoShape 13">
              <a:extLst>
                <a:ext uri="{FF2B5EF4-FFF2-40B4-BE49-F238E27FC236}">
                  <a16:creationId xmlns:a16="http://schemas.microsoft.com/office/drawing/2014/main" id="{A582FED2-8D55-43F2-84F6-D6232DA57F1B}"/>
                </a:ext>
              </a:extLst>
            </p:cNvPr>
            <p:cNvCxnSpPr>
              <a:cxnSpLocks noChangeShapeType="1"/>
              <a:stCxn id="780297" idx="7"/>
              <a:endCxn id="780296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0302" name="AutoShape 14">
              <a:extLst>
                <a:ext uri="{FF2B5EF4-FFF2-40B4-BE49-F238E27FC236}">
                  <a16:creationId xmlns:a16="http://schemas.microsoft.com/office/drawing/2014/main" id="{29C1D99B-BAC6-4E41-B445-BED232D25E34}"/>
                </a:ext>
              </a:extLst>
            </p:cNvPr>
            <p:cNvCxnSpPr>
              <a:cxnSpLocks noChangeShapeType="1"/>
              <a:stCxn id="780295" idx="6"/>
              <a:endCxn id="780297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0303" name="Oval 15">
              <a:extLst>
                <a:ext uri="{FF2B5EF4-FFF2-40B4-BE49-F238E27FC236}">
                  <a16:creationId xmlns:a16="http://schemas.microsoft.com/office/drawing/2014/main" id="{89E54324-7577-47F6-952D-F38B829A2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80304" name="AutoShape 16">
              <a:extLst>
                <a:ext uri="{FF2B5EF4-FFF2-40B4-BE49-F238E27FC236}">
                  <a16:creationId xmlns:a16="http://schemas.microsoft.com/office/drawing/2014/main" id="{013F72E4-94BE-4C37-BA60-2DEA2C18DDCE}"/>
                </a:ext>
              </a:extLst>
            </p:cNvPr>
            <p:cNvCxnSpPr>
              <a:cxnSpLocks noChangeShapeType="1"/>
              <a:stCxn id="780293" idx="5"/>
              <a:endCxn id="780303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0305" name="AutoShape 17">
              <a:extLst>
                <a:ext uri="{FF2B5EF4-FFF2-40B4-BE49-F238E27FC236}">
                  <a16:creationId xmlns:a16="http://schemas.microsoft.com/office/drawing/2014/main" id="{F0512794-E470-46FC-9931-A164A5A9CC83}"/>
                </a:ext>
              </a:extLst>
            </p:cNvPr>
            <p:cNvCxnSpPr>
              <a:cxnSpLocks noChangeShapeType="1"/>
              <a:stCxn id="780297" idx="0"/>
              <a:endCxn id="780303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>
            <a:extLst>
              <a:ext uri="{FF2B5EF4-FFF2-40B4-BE49-F238E27FC236}">
                <a16:creationId xmlns:a16="http://schemas.microsoft.com/office/drawing/2014/main" id="{A1C0937C-ED9A-42C3-83DE-0CFE79D50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781315" name="Rectangle 3">
            <a:extLst>
              <a:ext uri="{FF2B5EF4-FFF2-40B4-BE49-F238E27FC236}">
                <a16:creationId xmlns:a16="http://schemas.microsoft.com/office/drawing/2014/main" id="{D27E1D80-1F42-4E8D-B6AE-61E7EB1BB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function topologicalSort():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map </a:t>
            </a:r>
            <a:r>
              <a:rPr lang="en-US" altLang="en-US" sz="2000">
                <a:solidFill>
                  <a:srgbClr val="404040"/>
                </a:solidFill>
              </a:rPr>
              <a:t>:= {each vertex </a:t>
            </a:r>
            <a:r>
              <a:rPr lang="en-US" altLang="en-US" sz="200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>
                <a:solidFill>
                  <a:srgbClr val="404040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queue </a:t>
            </a:r>
            <a:r>
              <a:rPr lang="en-US" altLang="en-US" sz="2000">
                <a:solidFill>
                  <a:srgbClr val="404040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ordering </a:t>
            </a:r>
            <a:r>
              <a:rPr lang="en-US" altLang="en-US" sz="2000">
                <a:solidFill>
                  <a:srgbClr val="404040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Dequeue the first vertex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 from the queue.   </a:t>
            </a:r>
            <a:r>
              <a:rPr lang="en-US" altLang="en-US" sz="1800">
                <a:solidFill>
                  <a:srgbClr val="008000"/>
                </a:solidFill>
              </a:rPr>
              <a:t>// F</a:t>
            </a:r>
            <a:endParaRPr lang="en-US" altLang="en-US" sz="1800">
              <a:solidFill>
                <a:schemeClr val="accent2"/>
              </a:solidFill>
            </a:endParaRP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ordering </a:t>
            </a:r>
            <a:r>
              <a:rPr lang="en-US" altLang="en-US" sz="1800">
                <a:solidFill>
                  <a:schemeClr val="accent2"/>
                </a:solidFill>
              </a:rPr>
              <a:t>+=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Decrease the in-degree of all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's   </a:t>
            </a:r>
            <a:r>
              <a:rPr lang="en-US" altLang="en-US" sz="1800">
                <a:solidFill>
                  <a:srgbClr val="008000"/>
                </a:solidFill>
              </a:rPr>
              <a:t>// none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neighbors by 1 in the </a:t>
            </a:r>
            <a:r>
              <a:rPr lang="en-US" altLang="en-US" sz="1800" i="1">
                <a:solidFill>
                  <a:schemeClr val="accent2"/>
                </a:solidFill>
              </a:rPr>
              <a:t>map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queue </a:t>
            </a:r>
            <a:r>
              <a:rPr lang="en-US" altLang="en-US" sz="1800">
                <a:solidFill>
                  <a:schemeClr val="accent2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>
              <a:solidFill>
                <a:schemeClr val="accent2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map	:= { A=0, B=0, C=0, D=0, E=0, F=0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queue	:= { E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ordering	:= { B, A, C, D, </a:t>
            </a:r>
            <a:r>
              <a:rPr lang="en-US" altLang="en-US" sz="2000" b="1">
                <a:solidFill>
                  <a:srgbClr val="404040"/>
                </a:solidFill>
              </a:rPr>
              <a:t>F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</p:txBody>
      </p:sp>
      <p:grpSp>
        <p:nvGrpSpPr>
          <p:cNvPr id="781316" name="Group 4">
            <a:extLst>
              <a:ext uri="{FF2B5EF4-FFF2-40B4-BE49-F238E27FC236}">
                <a16:creationId xmlns:a16="http://schemas.microsoft.com/office/drawing/2014/main" id="{D97BE720-E1C6-4252-A876-8B8C093204C0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781317" name="Oval 5">
              <a:extLst>
                <a:ext uri="{FF2B5EF4-FFF2-40B4-BE49-F238E27FC236}">
                  <a16:creationId xmlns:a16="http://schemas.microsoft.com/office/drawing/2014/main" id="{070070C1-A909-452F-B338-D991920E1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81318" name="AutoShape 6">
              <a:extLst>
                <a:ext uri="{FF2B5EF4-FFF2-40B4-BE49-F238E27FC236}">
                  <a16:creationId xmlns:a16="http://schemas.microsoft.com/office/drawing/2014/main" id="{ED33FA1F-19CA-4D70-8635-B1EDF5CDDF0A}"/>
                </a:ext>
              </a:extLst>
            </p:cNvPr>
            <p:cNvCxnSpPr>
              <a:cxnSpLocks noChangeShapeType="1"/>
              <a:stCxn id="781322" idx="7"/>
              <a:endCxn id="781317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1319" name="Oval 7">
              <a:extLst>
                <a:ext uri="{FF2B5EF4-FFF2-40B4-BE49-F238E27FC236}">
                  <a16:creationId xmlns:a16="http://schemas.microsoft.com/office/drawing/2014/main" id="{3FBAF5A9-4E2F-4468-B9BF-EAA5E430C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81320" name="Oval 8">
              <a:extLst>
                <a:ext uri="{FF2B5EF4-FFF2-40B4-BE49-F238E27FC236}">
                  <a16:creationId xmlns:a16="http://schemas.microsoft.com/office/drawing/2014/main" id="{6C17474E-6965-4EF0-A20E-71F034943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81321" name="Oval 9">
              <a:extLst>
                <a:ext uri="{FF2B5EF4-FFF2-40B4-BE49-F238E27FC236}">
                  <a16:creationId xmlns:a16="http://schemas.microsoft.com/office/drawing/2014/main" id="{A4FC5FC3-F6A0-4138-B48E-8140CC2A1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81322" name="Oval 10">
              <a:extLst>
                <a:ext uri="{FF2B5EF4-FFF2-40B4-BE49-F238E27FC236}">
                  <a16:creationId xmlns:a16="http://schemas.microsoft.com/office/drawing/2014/main" id="{CA70F534-182D-4074-9E29-26A4F4C7D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81323" name="AutoShape 11">
              <a:extLst>
                <a:ext uri="{FF2B5EF4-FFF2-40B4-BE49-F238E27FC236}">
                  <a16:creationId xmlns:a16="http://schemas.microsoft.com/office/drawing/2014/main" id="{B18DCEAE-F3E6-4577-B664-EFF5469B2FF7}"/>
                </a:ext>
              </a:extLst>
            </p:cNvPr>
            <p:cNvCxnSpPr>
              <a:cxnSpLocks noChangeShapeType="1"/>
              <a:stCxn id="781317" idx="6"/>
              <a:endCxn id="781320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1324" name="AutoShape 12">
              <a:extLst>
                <a:ext uri="{FF2B5EF4-FFF2-40B4-BE49-F238E27FC236}">
                  <a16:creationId xmlns:a16="http://schemas.microsoft.com/office/drawing/2014/main" id="{7F0E136C-CB91-4F8C-A6D6-6AE21BA9AC6A}"/>
                </a:ext>
              </a:extLst>
            </p:cNvPr>
            <p:cNvCxnSpPr>
              <a:cxnSpLocks noChangeShapeType="1"/>
              <a:stCxn id="781322" idx="5"/>
              <a:endCxn id="781321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1325" name="AutoShape 13">
              <a:extLst>
                <a:ext uri="{FF2B5EF4-FFF2-40B4-BE49-F238E27FC236}">
                  <a16:creationId xmlns:a16="http://schemas.microsoft.com/office/drawing/2014/main" id="{E011F0D2-F93E-4B7F-80AB-96C3743B5728}"/>
                </a:ext>
              </a:extLst>
            </p:cNvPr>
            <p:cNvCxnSpPr>
              <a:cxnSpLocks noChangeShapeType="1"/>
              <a:stCxn id="781321" idx="7"/>
              <a:endCxn id="781320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1326" name="AutoShape 14">
              <a:extLst>
                <a:ext uri="{FF2B5EF4-FFF2-40B4-BE49-F238E27FC236}">
                  <a16:creationId xmlns:a16="http://schemas.microsoft.com/office/drawing/2014/main" id="{52E42F32-D1D6-4BA0-BCCD-DCB8F597EA51}"/>
                </a:ext>
              </a:extLst>
            </p:cNvPr>
            <p:cNvCxnSpPr>
              <a:cxnSpLocks noChangeShapeType="1"/>
              <a:stCxn id="781319" idx="6"/>
              <a:endCxn id="781321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1327" name="Oval 15">
              <a:extLst>
                <a:ext uri="{FF2B5EF4-FFF2-40B4-BE49-F238E27FC236}">
                  <a16:creationId xmlns:a16="http://schemas.microsoft.com/office/drawing/2014/main" id="{C38B8F97-F450-4FE5-B163-97460AC2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81328" name="AutoShape 16">
              <a:extLst>
                <a:ext uri="{FF2B5EF4-FFF2-40B4-BE49-F238E27FC236}">
                  <a16:creationId xmlns:a16="http://schemas.microsoft.com/office/drawing/2014/main" id="{E726089E-9BDF-44B1-9FA5-2498DFF4D886}"/>
                </a:ext>
              </a:extLst>
            </p:cNvPr>
            <p:cNvCxnSpPr>
              <a:cxnSpLocks noChangeShapeType="1"/>
              <a:stCxn id="781317" idx="5"/>
              <a:endCxn id="781327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1329" name="AutoShape 17">
              <a:extLst>
                <a:ext uri="{FF2B5EF4-FFF2-40B4-BE49-F238E27FC236}">
                  <a16:creationId xmlns:a16="http://schemas.microsoft.com/office/drawing/2014/main" id="{F877D747-CF92-4EC1-B658-762C2FF5747F}"/>
                </a:ext>
              </a:extLst>
            </p:cNvPr>
            <p:cNvCxnSpPr>
              <a:cxnSpLocks noChangeShapeType="1"/>
              <a:stCxn id="781321" idx="0"/>
              <a:endCxn id="781327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929027-9559-C8CB-FF32-DA07D305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57600"/>
            <a:ext cx="7772400" cy="1470025"/>
          </a:xfrm>
        </p:spPr>
        <p:txBody>
          <a:bodyPr/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7954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>
            <a:extLst>
              <a:ext uri="{FF2B5EF4-FFF2-40B4-BE49-F238E27FC236}">
                <a16:creationId xmlns:a16="http://schemas.microsoft.com/office/drawing/2014/main" id="{A117C3AE-91F0-4AEA-8F6E-A44A09CA8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 2</a:t>
            </a:r>
          </a:p>
        </p:txBody>
      </p:sp>
      <p:sp>
        <p:nvSpPr>
          <p:cNvPr id="782339" name="Rectangle 3">
            <a:extLst>
              <a:ext uri="{FF2B5EF4-FFF2-40B4-BE49-F238E27FC236}">
                <a16:creationId xmlns:a16="http://schemas.microsoft.com/office/drawing/2014/main" id="{904FD88E-0A82-453E-AF47-1CB08BE05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function topologicalSort():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map </a:t>
            </a:r>
            <a:r>
              <a:rPr lang="en-US" altLang="en-US" sz="2000">
                <a:solidFill>
                  <a:srgbClr val="404040"/>
                </a:solidFill>
              </a:rPr>
              <a:t>:= {each vertex </a:t>
            </a:r>
            <a:r>
              <a:rPr lang="en-US" altLang="en-US" sz="2000">
                <a:solidFill>
                  <a:srgbClr val="404040"/>
                </a:solidFill>
                <a:sym typeface="Symbol" panose="05050102010706020507" pitchFamily="18" charset="2"/>
              </a:rPr>
              <a:t> </a:t>
            </a:r>
            <a:r>
              <a:rPr lang="en-US" altLang="en-US" sz="2000">
                <a:solidFill>
                  <a:srgbClr val="404040"/>
                </a:solidFill>
              </a:rPr>
              <a:t>its in-degree}.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queue </a:t>
            </a:r>
            <a:r>
              <a:rPr lang="en-US" altLang="en-US" sz="2000">
                <a:solidFill>
                  <a:srgbClr val="404040"/>
                </a:solidFill>
              </a:rPr>
              <a:t>:= {all vertices with in-degree =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 i="1">
                <a:solidFill>
                  <a:srgbClr val="404040"/>
                </a:solidFill>
              </a:rPr>
              <a:t>ordering </a:t>
            </a:r>
            <a:r>
              <a:rPr lang="en-US" altLang="en-US" sz="2000">
                <a:solidFill>
                  <a:srgbClr val="404040"/>
                </a:solidFill>
              </a:rPr>
              <a:t>:= { 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Repeat until queue is empty: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Dequeue the first vertex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 from the queue.   </a:t>
            </a:r>
            <a:r>
              <a:rPr lang="en-US" altLang="en-US" sz="1800">
                <a:solidFill>
                  <a:srgbClr val="008000"/>
                </a:solidFill>
              </a:rPr>
              <a:t>// E</a:t>
            </a:r>
            <a:endParaRPr lang="en-US" altLang="en-US" sz="1800">
              <a:solidFill>
                <a:schemeClr val="accent2"/>
              </a:solidFill>
            </a:endParaRP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ordering </a:t>
            </a:r>
            <a:r>
              <a:rPr lang="en-US" altLang="en-US" sz="1800">
                <a:solidFill>
                  <a:schemeClr val="accent2"/>
                </a:solidFill>
              </a:rPr>
              <a:t>+=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Decrease the in-degree of all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's   </a:t>
            </a:r>
            <a:r>
              <a:rPr lang="en-US" altLang="en-US" sz="1800">
                <a:solidFill>
                  <a:srgbClr val="008000"/>
                </a:solidFill>
              </a:rPr>
              <a:t>// none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neighbors by 1 in the </a:t>
            </a:r>
            <a:r>
              <a:rPr lang="en-US" altLang="en-US" sz="1800" i="1">
                <a:solidFill>
                  <a:schemeClr val="accent2"/>
                </a:solidFill>
              </a:rPr>
              <a:t>map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2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queue </a:t>
            </a:r>
            <a:r>
              <a:rPr lang="en-US" altLang="en-US" sz="1800">
                <a:solidFill>
                  <a:schemeClr val="accent2"/>
                </a:solidFill>
              </a:rPr>
              <a:t>+= {any neighbors whose in-degree is now 0}.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endParaRPr lang="en-US" altLang="en-US" sz="2000">
              <a:solidFill>
                <a:schemeClr val="accent2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map	:= { A=0, B=0, C=0, D=0, E=0, F=0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queue	:= { }</a:t>
            </a:r>
          </a:p>
          <a:p>
            <a:pPr lvl="1">
              <a:tabLst>
                <a:tab pos="860425" algn="l"/>
                <a:tab pos="1143000" algn="l"/>
                <a:tab pos="2055813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ordering	:= { B, A, C, D, F, </a:t>
            </a:r>
            <a:r>
              <a:rPr lang="en-US" altLang="en-US" sz="2000" b="1">
                <a:solidFill>
                  <a:srgbClr val="404040"/>
                </a:solidFill>
              </a:rPr>
              <a:t>E</a:t>
            </a:r>
            <a:r>
              <a:rPr lang="en-US" altLang="en-US" sz="2000">
                <a:solidFill>
                  <a:srgbClr val="404040"/>
                </a:solidFill>
              </a:rPr>
              <a:t> }</a:t>
            </a:r>
          </a:p>
        </p:txBody>
      </p:sp>
      <p:grpSp>
        <p:nvGrpSpPr>
          <p:cNvPr id="782340" name="Group 4">
            <a:extLst>
              <a:ext uri="{FF2B5EF4-FFF2-40B4-BE49-F238E27FC236}">
                <a16:creationId xmlns:a16="http://schemas.microsoft.com/office/drawing/2014/main" id="{6A44A831-A891-48EE-8272-182BDA589C50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524000"/>
            <a:ext cx="3124200" cy="2590800"/>
            <a:chOff x="3456" y="1344"/>
            <a:chExt cx="1968" cy="1632"/>
          </a:xfrm>
        </p:grpSpPr>
        <p:sp>
          <p:nvSpPr>
            <p:cNvPr id="782341" name="Oval 5">
              <a:extLst>
                <a:ext uri="{FF2B5EF4-FFF2-40B4-BE49-F238E27FC236}">
                  <a16:creationId xmlns:a16="http://schemas.microsoft.com/office/drawing/2014/main" id="{CA1D2A18-5153-48C2-B141-F303427FA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82342" name="AutoShape 6">
              <a:extLst>
                <a:ext uri="{FF2B5EF4-FFF2-40B4-BE49-F238E27FC236}">
                  <a16:creationId xmlns:a16="http://schemas.microsoft.com/office/drawing/2014/main" id="{C6EFF192-B883-4600-B2F3-D1F7AA11A9A4}"/>
                </a:ext>
              </a:extLst>
            </p:cNvPr>
            <p:cNvCxnSpPr>
              <a:cxnSpLocks noChangeShapeType="1"/>
              <a:stCxn id="782346" idx="7"/>
              <a:endCxn id="782341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2343" name="Oval 7">
              <a:extLst>
                <a:ext uri="{FF2B5EF4-FFF2-40B4-BE49-F238E27FC236}">
                  <a16:creationId xmlns:a16="http://schemas.microsoft.com/office/drawing/2014/main" id="{9698C3A3-1309-4383-A086-DA27B5079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82344" name="Oval 8">
              <a:extLst>
                <a:ext uri="{FF2B5EF4-FFF2-40B4-BE49-F238E27FC236}">
                  <a16:creationId xmlns:a16="http://schemas.microsoft.com/office/drawing/2014/main" id="{C03326F3-A7AE-4882-B88A-22D80802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82345" name="Oval 9">
              <a:extLst>
                <a:ext uri="{FF2B5EF4-FFF2-40B4-BE49-F238E27FC236}">
                  <a16:creationId xmlns:a16="http://schemas.microsoft.com/office/drawing/2014/main" id="{745E3BCF-2D5B-46D3-892B-7F200FC12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82346" name="Oval 10">
              <a:extLst>
                <a:ext uri="{FF2B5EF4-FFF2-40B4-BE49-F238E27FC236}">
                  <a16:creationId xmlns:a16="http://schemas.microsoft.com/office/drawing/2014/main" id="{AB3EE76A-BAA2-487C-BE3D-C41E4D7FB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82347" name="AutoShape 11">
              <a:extLst>
                <a:ext uri="{FF2B5EF4-FFF2-40B4-BE49-F238E27FC236}">
                  <a16:creationId xmlns:a16="http://schemas.microsoft.com/office/drawing/2014/main" id="{16A547FF-8805-4221-B237-96083A349A7F}"/>
                </a:ext>
              </a:extLst>
            </p:cNvPr>
            <p:cNvCxnSpPr>
              <a:cxnSpLocks noChangeShapeType="1"/>
              <a:stCxn id="782341" idx="6"/>
              <a:endCxn id="782344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2348" name="AutoShape 12">
              <a:extLst>
                <a:ext uri="{FF2B5EF4-FFF2-40B4-BE49-F238E27FC236}">
                  <a16:creationId xmlns:a16="http://schemas.microsoft.com/office/drawing/2014/main" id="{2086E02E-8B12-4139-AD6E-2AC1C47870A5}"/>
                </a:ext>
              </a:extLst>
            </p:cNvPr>
            <p:cNvCxnSpPr>
              <a:cxnSpLocks noChangeShapeType="1"/>
              <a:stCxn id="782346" idx="5"/>
              <a:endCxn id="782345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2349" name="AutoShape 13">
              <a:extLst>
                <a:ext uri="{FF2B5EF4-FFF2-40B4-BE49-F238E27FC236}">
                  <a16:creationId xmlns:a16="http://schemas.microsoft.com/office/drawing/2014/main" id="{17ED06F9-A8A6-406D-A6DA-BA4BBE7AF293}"/>
                </a:ext>
              </a:extLst>
            </p:cNvPr>
            <p:cNvCxnSpPr>
              <a:cxnSpLocks noChangeShapeType="1"/>
              <a:stCxn id="782345" idx="7"/>
              <a:endCxn id="782344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2350" name="AutoShape 14">
              <a:extLst>
                <a:ext uri="{FF2B5EF4-FFF2-40B4-BE49-F238E27FC236}">
                  <a16:creationId xmlns:a16="http://schemas.microsoft.com/office/drawing/2014/main" id="{1B0BBD96-36D6-44F5-AC7C-CBCCA5741F12}"/>
                </a:ext>
              </a:extLst>
            </p:cNvPr>
            <p:cNvCxnSpPr>
              <a:cxnSpLocks noChangeShapeType="1"/>
              <a:stCxn id="782343" idx="6"/>
              <a:endCxn id="782345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2351" name="Oval 15">
              <a:extLst>
                <a:ext uri="{FF2B5EF4-FFF2-40B4-BE49-F238E27FC236}">
                  <a16:creationId xmlns:a16="http://schemas.microsoft.com/office/drawing/2014/main" id="{B84C7463-2885-4877-956E-B12D6EDC5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82352" name="AutoShape 16">
              <a:extLst>
                <a:ext uri="{FF2B5EF4-FFF2-40B4-BE49-F238E27FC236}">
                  <a16:creationId xmlns:a16="http://schemas.microsoft.com/office/drawing/2014/main" id="{E0CD90B5-E517-496B-A591-C681B66DC990}"/>
                </a:ext>
              </a:extLst>
            </p:cNvPr>
            <p:cNvCxnSpPr>
              <a:cxnSpLocks noChangeShapeType="1"/>
              <a:stCxn id="782341" idx="5"/>
              <a:endCxn id="782351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2353" name="AutoShape 17">
              <a:extLst>
                <a:ext uri="{FF2B5EF4-FFF2-40B4-BE49-F238E27FC236}">
                  <a16:creationId xmlns:a16="http://schemas.microsoft.com/office/drawing/2014/main" id="{7C9605D5-C18A-4179-9429-343E342BA6F2}"/>
                </a:ext>
              </a:extLst>
            </p:cNvPr>
            <p:cNvCxnSpPr>
              <a:cxnSpLocks noChangeShapeType="1"/>
              <a:stCxn id="782345" idx="0"/>
              <a:endCxn id="782351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>
            <a:extLst>
              <a:ext uri="{FF2B5EF4-FFF2-40B4-BE49-F238E27FC236}">
                <a16:creationId xmlns:a16="http://schemas.microsoft.com/office/drawing/2014/main" id="{BADBC94E-57A9-4D31-BE4C-AE34FC8E8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runtime</a:t>
            </a:r>
          </a:p>
        </p:txBody>
      </p:sp>
      <p:sp>
        <p:nvSpPr>
          <p:cNvPr id="783363" name="Rectangle 3">
            <a:extLst>
              <a:ext uri="{FF2B5EF4-FFF2-40B4-BE49-F238E27FC236}">
                <a16:creationId xmlns:a16="http://schemas.microsoft.com/office/drawing/2014/main" id="{C6CD4241-47CF-45F4-8383-4ED4A9E89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2000">
                <a:solidFill>
                  <a:srgbClr val="262626"/>
                </a:solidFill>
              </a:rPr>
              <a:t>What is the runtime of our topological sort algorithm?</a:t>
            </a:r>
          </a:p>
          <a:p>
            <a:pPr lvl="1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(with an "adjacency map" graph internal representation)</a:t>
            </a:r>
          </a:p>
          <a:p>
            <a:pPr lvl="1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endParaRPr lang="en-US" altLang="en-US" sz="1200">
              <a:solidFill>
                <a:srgbClr val="404040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function topologicalSort():</a:t>
            </a:r>
          </a:p>
          <a:p>
            <a:pPr lvl="2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i="1"/>
              <a:t>map </a:t>
            </a:r>
            <a:r>
              <a:rPr lang="en-US" altLang="en-US" sz="1800"/>
              <a:t>:= {each vertex </a:t>
            </a:r>
            <a:r>
              <a:rPr lang="en-US" altLang="en-US" sz="1800">
                <a:sym typeface="Symbol" panose="05050102010706020507" pitchFamily="18" charset="2"/>
              </a:rPr>
              <a:t> </a:t>
            </a:r>
            <a:r>
              <a:rPr lang="en-US" altLang="en-US" sz="1800"/>
              <a:t>its in-degree}.	</a:t>
            </a:r>
            <a:r>
              <a:rPr lang="en-US" altLang="en-US" sz="1800">
                <a:solidFill>
                  <a:srgbClr val="008000"/>
                </a:solidFill>
              </a:rPr>
              <a:t>// O(</a:t>
            </a:r>
            <a:r>
              <a:rPr lang="en-US" altLang="en-US" sz="1800" i="1">
                <a:solidFill>
                  <a:srgbClr val="008000"/>
                </a:solidFill>
              </a:rPr>
              <a:t>V</a:t>
            </a:r>
            <a:r>
              <a:rPr lang="en-US" altLang="en-US" sz="1800">
                <a:solidFill>
                  <a:srgbClr val="008000"/>
                </a:solidFill>
              </a:rPr>
              <a:t>)</a:t>
            </a:r>
          </a:p>
          <a:p>
            <a:pPr lvl="2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i="1"/>
              <a:t>queue </a:t>
            </a:r>
            <a:r>
              <a:rPr lang="en-US" altLang="en-US" sz="1800"/>
              <a:t>:= {all vertices with in-degree = 0}.</a:t>
            </a:r>
          </a:p>
          <a:p>
            <a:pPr lvl="2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i="1"/>
              <a:t>ordering </a:t>
            </a:r>
            <a:r>
              <a:rPr lang="en-US" altLang="en-US" sz="1800"/>
              <a:t>:= { }.</a:t>
            </a:r>
          </a:p>
          <a:p>
            <a:pPr lvl="2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/>
              <a:t>Repeat until queue is empty:	</a:t>
            </a:r>
            <a:r>
              <a:rPr lang="en-US" altLang="en-US" sz="1800">
                <a:solidFill>
                  <a:srgbClr val="008000"/>
                </a:solidFill>
              </a:rPr>
              <a:t>// O(</a:t>
            </a:r>
            <a:r>
              <a:rPr lang="en-US" altLang="en-US" sz="1800" i="1">
                <a:solidFill>
                  <a:srgbClr val="008000"/>
                </a:solidFill>
              </a:rPr>
              <a:t>V</a:t>
            </a:r>
            <a:r>
              <a:rPr lang="en-US" altLang="en-US" sz="1800">
                <a:solidFill>
                  <a:srgbClr val="008000"/>
                </a:solidFill>
              </a:rPr>
              <a:t>)</a:t>
            </a:r>
            <a:endParaRPr lang="en-US" altLang="en-US" sz="1800"/>
          </a:p>
          <a:p>
            <a:pPr lvl="3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Dequeue the first vertex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 from the queue.	</a:t>
            </a:r>
            <a:r>
              <a:rPr lang="en-US" altLang="en-US" sz="1800">
                <a:solidFill>
                  <a:srgbClr val="008000"/>
                </a:solidFill>
              </a:rPr>
              <a:t>//     O(</a:t>
            </a:r>
            <a:r>
              <a:rPr lang="en-US" altLang="en-US" sz="1800" i="1">
                <a:solidFill>
                  <a:srgbClr val="008000"/>
                </a:solidFill>
              </a:rPr>
              <a:t>1</a:t>
            </a:r>
            <a:r>
              <a:rPr lang="en-US" altLang="en-US" sz="1800">
                <a:solidFill>
                  <a:srgbClr val="008000"/>
                </a:solidFill>
              </a:rPr>
              <a:t>)</a:t>
            </a:r>
            <a:endParaRPr lang="en-US" altLang="en-US" sz="1800">
              <a:solidFill>
                <a:schemeClr val="accent2"/>
              </a:solidFill>
            </a:endParaRPr>
          </a:p>
          <a:p>
            <a:pPr lvl="3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ordering </a:t>
            </a:r>
            <a:r>
              <a:rPr lang="en-US" altLang="en-US" sz="1800">
                <a:solidFill>
                  <a:schemeClr val="accent2"/>
                </a:solidFill>
              </a:rPr>
              <a:t>+=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.	</a:t>
            </a:r>
            <a:r>
              <a:rPr lang="en-US" altLang="en-US" sz="1800">
                <a:solidFill>
                  <a:srgbClr val="008000"/>
                </a:solidFill>
              </a:rPr>
              <a:t>//     O(</a:t>
            </a:r>
            <a:r>
              <a:rPr lang="en-US" altLang="en-US" sz="1800" i="1">
                <a:solidFill>
                  <a:srgbClr val="008000"/>
                </a:solidFill>
              </a:rPr>
              <a:t>1</a:t>
            </a:r>
            <a:r>
              <a:rPr lang="en-US" altLang="en-US" sz="1800">
                <a:solidFill>
                  <a:srgbClr val="008000"/>
                </a:solidFill>
              </a:rPr>
              <a:t>)</a:t>
            </a:r>
            <a:endParaRPr lang="en-US" altLang="en-US" sz="1800">
              <a:solidFill>
                <a:schemeClr val="accent2"/>
              </a:solidFill>
            </a:endParaRPr>
          </a:p>
          <a:p>
            <a:pPr lvl="3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Decrease the in-degree of all </a:t>
            </a:r>
            <a:r>
              <a:rPr lang="en-US" altLang="en-US" sz="1800" i="1">
                <a:solidFill>
                  <a:schemeClr val="accent2"/>
                </a:solidFill>
              </a:rPr>
              <a:t>v</a:t>
            </a:r>
            <a:r>
              <a:rPr lang="en-US" altLang="en-US" sz="1800">
                <a:solidFill>
                  <a:schemeClr val="accent2"/>
                </a:solidFill>
              </a:rPr>
              <a:t>'s	</a:t>
            </a:r>
            <a:r>
              <a:rPr lang="en-US" altLang="en-US" sz="1800">
                <a:solidFill>
                  <a:srgbClr val="008000"/>
                </a:solidFill>
              </a:rPr>
              <a:t>//     O(</a:t>
            </a:r>
            <a:r>
              <a:rPr lang="en-US" altLang="en-US" sz="1800" i="1">
                <a:solidFill>
                  <a:srgbClr val="008000"/>
                </a:solidFill>
              </a:rPr>
              <a:t>E</a:t>
            </a:r>
            <a:r>
              <a:rPr lang="en-US" altLang="en-US" sz="1800">
                <a:solidFill>
                  <a:srgbClr val="008000"/>
                </a:solidFill>
              </a:rPr>
              <a:t>) for all passes</a:t>
            </a:r>
            <a:br>
              <a:rPr lang="en-US" altLang="en-US" sz="1800">
                <a:solidFill>
                  <a:schemeClr val="accent2"/>
                </a:solidFill>
              </a:rPr>
            </a:br>
            <a:r>
              <a:rPr lang="en-US" altLang="en-US" sz="1800">
                <a:solidFill>
                  <a:schemeClr val="accent2"/>
                </a:solidFill>
              </a:rPr>
              <a:t>neighbors by 1 in the </a:t>
            </a:r>
            <a:r>
              <a:rPr lang="en-US" altLang="en-US" sz="1800" i="1">
                <a:solidFill>
                  <a:schemeClr val="accent2"/>
                </a:solidFill>
              </a:rPr>
              <a:t>map</a:t>
            </a:r>
            <a:r>
              <a:rPr lang="en-US" altLang="en-US" sz="1800">
                <a:solidFill>
                  <a:schemeClr val="accent2"/>
                </a:solidFill>
              </a:rPr>
              <a:t>.</a:t>
            </a:r>
          </a:p>
          <a:p>
            <a:pPr lvl="3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1800" i="1">
                <a:solidFill>
                  <a:schemeClr val="accent2"/>
                </a:solidFill>
              </a:rPr>
              <a:t>queue </a:t>
            </a:r>
            <a:r>
              <a:rPr lang="en-US" altLang="en-US" sz="1800">
                <a:solidFill>
                  <a:schemeClr val="accent2"/>
                </a:solidFill>
              </a:rPr>
              <a:t>+= {any neighbors whose in-degree is now 0}.</a:t>
            </a:r>
          </a:p>
          <a:p>
            <a:pPr lvl="2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endParaRPr lang="en-US" altLang="en-US" sz="1800">
              <a:solidFill>
                <a:schemeClr val="accent2"/>
              </a:solidFill>
            </a:endParaRPr>
          </a:p>
          <a:p>
            <a:pPr lvl="1">
              <a:tabLst>
                <a:tab pos="860425" algn="l"/>
                <a:tab pos="1143000" algn="l"/>
                <a:tab pos="2055813" algn="l"/>
                <a:tab pos="6400800" algn="l"/>
              </a:tabLst>
            </a:pPr>
            <a:r>
              <a:rPr lang="en-US" altLang="en-US" sz="2000">
                <a:solidFill>
                  <a:srgbClr val="404040"/>
                </a:solidFill>
              </a:rPr>
              <a:t>Overall: </a:t>
            </a:r>
            <a:r>
              <a:rPr lang="en-US" altLang="en-US" sz="2000" b="1">
                <a:solidFill>
                  <a:srgbClr val="404040"/>
                </a:solidFill>
              </a:rPr>
              <a:t>O(</a:t>
            </a:r>
            <a:r>
              <a:rPr lang="en-US" altLang="en-US" sz="2000" b="1" i="1">
                <a:solidFill>
                  <a:srgbClr val="404040"/>
                </a:solidFill>
              </a:rPr>
              <a:t>V</a:t>
            </a:r>
            <a:r>
              <a:rPr lang="en-US" altLang="en-US" sz="2000" b="1">
                <a:solidFill>
                  <a:srgbClr val="404040"/>
                </a:solidFill>
              </a:rPr>
              <a:t> + </a:t>
            </a:r>
            <a:r>
              <a:rPr lang="en-US" altLang="en-US" sz="2000" b="1" i="1">
                <a:solidFill>
                  <a:srgbClr val="404040"/>
                </a:solidFill>
              </a:rPr>
              <a:t>E</a:t>
            </a:r>
            <a:r>
              <a:rPr lang="en-US" altLang="en-US" sz="2000" b="1">
                <a:solidFill>
                  <a:srgbClr val="404040"/>
                </a:solidFill>
              </a:rPr>
              <a:t>)</a:t>
            </a:r>
            <a:r>
              <a:rPr lang="en-US" altLang="en-US" sz="2000">
                <a:solidFill>
                  <a:srgbClr val="404040"/>
                </a:solidFill>
              </a:rPr>
              <a:t>  ;  essentially O(</a:t>
            </a:r>
            <a:r>
              <a:rPr lang="en-US" altLang="en-US" sz="2000" i="1">
                <a:solidFill>
                  <a:srgbClr val="404040"/>
                </a:solidFill>
              </a:rPr>
              <a:t>V</a:t>
            </a:r>
            <a:r>
              <a:rPr lang="en-US" altLang="en-US" sz="2000">
                <a:solidFill>
                  <a:srgbClr val="404040"/>
                </a:solidFill>
              </a:rPr>
              <a:t>) time on a sparse graph  (fast!)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  <a:br>
              <a:rPr lang="en-CA" dirty="0"/>
            </a:br>
            <a:r>
              <a:rPr lang="en-CA" sz="3200" dirty="0"/>
              <a:t>(an application of DFS)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Tutorial </a:t>
            </a:r>
          </a:p>
        </p:txBody>
      </p:sp>
    </p:spTree>
    <p:extLst>
      <p:ext uri="{BB962C8B-B14F-4D97-AF65-F5344CB8AC3E}">
        <p14:creationId xmlns:p14="http://schemas.microsoft.com/office/powerpoint/2010/main" val="2000638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We have a </a:t>
            </a:r>
            <a:r>
              <a:rPr lang="en-CA" sz="2800" b="1" dirty="0"/>
              <a:t>set of tasks </a:t>
            </a:r>
            <a:r>
              <a:rPr lang="en-CA" sz="2800" dirty="0"/>
              <a:t>and a </a:t>
            </a:r>
            <a:r>
              <a:rPr lang="en-CA" sz="2800" b="1" dirty="0"/>
              <a:t>set of dependencies (precedence constraints) </a:t>
            </a:r>
            <a:r>
              <a:rPr lang="en-CA" sz="2800" dirty="0"/>
              <a:t>of form “task A must be done before task B”</a:t>
            </a:r>
          </a:p>
          <a:p>
            <a:r>
              <a:rPr lang="en-CA" sz="2800" b="1" dirty="0"/>
              <a:t>Topological sort</a:t>
            </a:r>
            <a:r>
              <a:rPr lang="en-CA" sz="2800" dirty="0"/>
              <a:t>: An ordering of the tasks that conforms with the given dependencies</a:t>
            </a:r>
          </a:p>
          <a:p>
            <a:r>
              <a:rPr lang="en-CA" sz="2800" b="1" dirty="0"/>
              <a:t>Goal</a:t>
            </a:r>
            <a:r>
              <a:rPr lang="en-CA" sz="2800" dirty="0"/>
              <a:t>: Find a topological sort of the tasks or decide that there is no such ordering</a:t>
            </a:r>
          </a:p>
        </p:txBody>
      </p:sp>
    </p:spTree>
    <p:extLst>
      <p:ext uri="{BB962C8B-B14F-4D97-AF65-F5344CB8AC3E}">
        <p14:creationId xmlns:p14="http://schemas.microsoft.com/office/powerpoint/2010/main" val="29065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931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b="1" dirty="0"/>
              <a:t>Scheduling</a:t>
            </a:r>
            <a:r>
              <a:rPr lang="en-CA" sz="2800" dirty="0"/>
              <a:t>: When scheduling </a:t>
            </a:r>
            <a:r>
              <a:rPr lang="en-CA" sz="2800" i="1" dirty="0"/>
              <a:t>task graphs</a:t>
            </a:r>
            <a:r>
              <a:rPr lang="en-CA" sz="2800" dirty="0"/>
              <a:t> in distributed systems, usually we first need to </a:t>
            </a:r>
            <a:r>
              <a:rPr lang="en-CA" sz="2800" u="sng" dirty="0"/>
              <a:t>sort the tasks topologically</a:t>
            </a:r>
            <a:r>
              <a:rPr lang="en-CA" sz="2800" dirty="0"/>
              <a:t> </a:t>
            </a:r>
            <a:br>
              <a:rPr lang="en-CA" sz="2800" b="1" dirty="0"/>
            </a:br>
            <a:r>
              <a:rPr lang="en-CA" sz="2800" dirty="0"/>
              <a:t>...and then assign them to resources (the most efficient scheduling is an NP-complete problem)</a:t>
            </a:r>
          </a:p>
          <a:p>
            <a:r>
              <a:rPr lang="en-CA" sz="2800" dirty="0"/>
              <a:t>Or during compilation to order modules/libraries</a:t>
            </a:r>
          </a:p>
        </p:txBody>
      </p:sp>
      <p:sp>
        <p:nvSpPr>
          <p:cNvPr id="4" name="Oval 3"/>
          <p:cNvSpPr/>
          <p:nvPr/>
        </p:nvSpPr>
        <p:spPr>
          <a:xfrm>
            <a:off x="3428992" y="4786322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4000496" y="4143380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6" name="Oval 5"/>
          <p:cNvSpPr/>
          <p:nvPr/>
        </p:nvSpPr>
        <p:spPr>
          <a:xfrm>
            <a:off x="5286380" y="4143380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643438" y="4786322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8" name="Oval 7"/>
          <p:cNvSpPr/>
          <p:nvPr/>
        </p:nvSpPr>
        <p:spPr>
          <a:xfrm>
            <a:off x="5857884" y="4786322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4071934" y="5429264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4071934" y="6143644"/>
            <a:ext cx="571504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cxnSp>
        <p:nvCxnSpPr>
          <p:cNvPr id="11" name="Straight Arrow Connector 10"/>
          <p:cNvCxnSpPr>
            <a:stCxn id="5" idx="3"/>
            <a:endCxn id="4" idx="0"/>
          </p:cNvCxnSpPr>
          <p:nvPr/>
        </p:nvCxnSpPr>
        <p:spPr>
          <a:xfrm rot="5400000">
            <a:off x="3760928" y="4463058"/>
            <a:ext cx="277085" cy="36944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7" idx="0"/>
          </p:cNvCxnSpPr>
          <p:nvPr/>
        </p:nvCxnSpPr>
        <p:spPr>
          <a:xfrm rot="16200000" flipH="1">
            <a:off x="4570207" y="4427338"/>
            <a:ext cx="277085" cy="44088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0"/>
          </p:cNvCxnSpPr>
          <p:nvPr/>
        </p:nvCxnSpPr>
        <p:spPr>
          <a:xfrm rot="5400000">
            <a:off x="5011093" y="4427339"/>
            <a:ext cx="277085" cy="44088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8" idx="0"/>
          </p:cNvCxnSpPr>
          <p:nvPr/>
        </p:nvCxnSpPr>
        <p:spPr>
          <a:xfrm rot="16200000" flipH="1">
            <a:off x="5820372" y="4463057"/>
            <a:ext cx="277085" cy="36944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5"/>
            <a:endCxn id="9" idx="0"/>
          </p:cNvCxnSpPr>
          <p:nvPr/>
        </p:nvCxnSpPr>
        <p:spPr>
          <a:xfrm rot="16200000" flipH="1">
            <a:off x="3998703" y="5070280"/>
            <a:ext cx="277085" cy="44088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9" idx="0"/>
          </p:cNvCxnSpPr>
          <p:nvPr/>
        </p:nvCxnSpPr>
        <p:spPr>
          <a:xfrm rot="5400000">
            <a:off x="4403870" y="5106000"/>
            <a:ext cx="277085" cy="36944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4"/>
            <a:endCxn id="10" idx="0"/>
          </p:cNvCxnSpPr>
          <p:nvPr/>
        </p:nvCxnSpPr>
        <p:spPr>
          <a:xfrm rot="5400000">
            <a:off x="4214810" y="6000768"/>
            <a:ext cx="285752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92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Resolving dependencies</a:t>
            </a:r>
            <a:r>
              <a:rPr lang="en-CA" dirty="0"/>
              <a:t>: </a:t>
            </a:r>
            <a:r>
              <a:rPr lang="en-CA" i="1" dirty="0"/>
              <a:t>apt-get</a:t>
            </a:r>
            <a:r>
              <a:rPr lang="en-CA" dirty="0"/>
              <a:t> uses topological sorting to obtain the admissible sequence in which a set of </a:t>
            </a:r>
            <a:r>
              <a:rPr lang="en-CA" dirty="0" err="1"/>
              <a:t>Debian</a:t>
            </a:r>
            <a:r>
              <a:rPr lang="en-CA" dirty="0"/>
              <a:t> packages can be installed/removed</a:t>
            </a:r>
          </a:p>
        </p:txBody>
      </p:sp>
    </p:spTree>
    <p:extLst>
      <p:ext uri="{BB962C8B-B14F-4D97-AF65-F5344CB8AC3E}">
        <p14:creationId xmlns:p14="http://schemas.microsoft.com/office/powerpoint/2010/main" val="4010008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 more 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Suppose that in a </a:t>
            </a:r>
            <a:r>
              <a:rPr lang="en-CA" b="1" dirty="0"/>
              <a:t>directed</a:t>
            </a:r>
            <a:r>
              <a:rPr lang="en-CA" dirty="0"/>
              <a:t> graph </a:t>
            </a:r>
            <a:r>
              <a:rPr lang="en-CA" b="1" dirty="0"/>
              <a:t>G = (V, E) </a:t>
            </a:r>
            <a:r>
              <a:rPr lang="en-CA" dirty="0"/>
              <a:t>vertices </a:t>
            </a:r>
            <a:r>
              <a:rPr lang="en-CA" b="1" dirty="0"/>
              <a:t>V</a:t>
            </a:r>
            <a:r>
              <a:rPr lang="en-CA" dirty="0"/>
              <a:t> represent tasks, and each edge (</a:t>
            </a:r>
            <a:r>
              <a:rPr lang="en-CA" b="1" dirty="0"/>
              <a:t>u</a:t>
            </a:r>
            <a:r>
              <a:rPr lang="en-CA" dirty="0"/>
              <a:t>, </a:t>
            </a:r>
            <a:r>
              <a:rPr lang="en-CA" b="1" dirty="0"/>
              <a:t>v</a:t>
            </a:r>
            <a:r>
              <a:rPr lang="en-CA" dirty="0"/>
              <a:t>)</a:t>
            </a:r>
            <a:r>
              <a:rPr lang="en-CA" dirty="0">
                <a:latin typeface="Cambria Math"/>
                <a:ea typeface="Cambria Math"/>
              </a:rPr>
              <a:t>∊</a:t>
            </a:r>
            <a:r>
              <a:rPr lang="en-CA" b="1" dirty="0"/>
              <a:t>E </a:t>
            </a:r>
            <a:r>
              <a:rPr lang="en-CA" dirty="0"/>
              <a:t>means that task </a:t>
            </a:r>
            <a:r>
              <a:rPr lang="en-CA" b="1" dirty="0"/>
              <a:t>u</a:t>
            </a:r>
            <a:r>
              <a:rPr lang="en-CA" dirty="0"/>
              <a:t> must be done before task </a:t>
            </a:r>
            <a:r>
              <a:rPr lang="en-CA" b="1" dirty="0"/>
              <a:t>v</a:t>
            </a:r>
            <a:endParaRPr lang="en-CA" dirty="0"/>
          </a:p>
          <a:p>
            <a:endParaRPr lang="en-CA" dirty="0"/>
          </a:p>
          <a:p>
            <a:r>
              <a:rPr lang="en-CA" dirty="0"/>
              <a:t>What is an ordering of vertices 1, ..., |</a:t>
            </a:r>
            <a:r>
              <a:rPr lang="en-CA" b="1" dirty="0"/>
              <a:t>V</a:t>
            </a:r>
            <a:r>
              <a:rPr lang="en-CA" dirty="0"/>
              <a:t>| such that for every edge (</a:t>
            </a:r>
            <a:r>
              <a:rPr lang="en-CA" b="1" dirty="0"/>
              <a:t>u</a:t>
            </a:r>
            <a:r>
              <a:rPr lang="en-CA" dirty="0"/>
              <a:t>, </a:t>
            </a:r>
            <a:r>
              <a:rPr lang="en-CA" b="1" dirty="0"/>
              <a:t>v</a:t>
            </a:r>
            <a:r>
              <a:rPr lang="en-CA" dirty="0"/>
              <a:t>), </a:t>
            </a:r>
            <a:r>
              <a:rPr lang="en-CA" b="1" dirty="0"/>
              <a:t>u</a:t>
            </a:r>
            <a:r>
              <a:rPr lang="en-CA" dirty="0"/>
              <a:t> appears before </a:t>
            </a:r>
            <a:r>
              <a:rPr lang="en-CA" b="1" dirty="0"/>
              <a:t>v</a:t>
            </a:r>
            <a:r>
              <a:rPr lang="en-CA" dirty="0"/>
              <a:t> in the ordering?</a:t>
            </a:r>
          </a:p>
          <a:p>
            <a:endParaRPr lang="en-CA" dirty="0"/>
          </a:p>
          <a:p>
            <a:r>
              <a:rPr lang="en-CA" dirty="0"/>
              <a:t>Such an ordering is called a </a:t>
            </a:r>
            <a:r>
              <a:rPr lang="en-CA" b="1" dirty="0"/>
              <a:t>topological sort of G</a:t>
            </a:r>
          </a:p>
          <a:p>
            <a:r>
              <a:rPr lang="en-CA" dirty="0"/>
              <a:t>Note: there can be multiple topological sorts of G</a:t>
            </a:r>
          </a:p>
        </p:txBody>
      </p:sp>
    </p:spTree>
    <p:extLst>
      <p:ext uri="{BB962C8B-B14F-4D97-AF65-F5344CB8AC3E}">
        <p14:creationId xmlns:p14="http://schemas.microsoft.com/office/powerpoint/2010/main" val="211798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 more 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Is it possible to execute all the tasks in </a:t>
            </a:r>
            <a:r>
              <a:rPr lang="en-CA" sz="2800" b="1" dirty="0"/>
              <a:t>G</a:t>
            </a:r>
            <a:r>
              <a:rPr lang="en-CA" sz="2800" dirty="0"/>
              <a:t> in an order that respects all the precedence requirements given by the graph edges?</a:t>
            </a:r>
          </a:p>
          <a:p>
            <a:r>
              <a:rPr lang="en-CA" sz="2800" dirty="0"/>
              <a:t>The answer is "</a:t>
            </a:r>
            <a:r>
              <a:rPr lang="en-CA" sz="2800" b="1" dirty="0"/>
              <a:t>yes</a:t>
            </a:r>
            <a:r>
              <a:rPr lang="en-CA" sz="2800" dirty="0"/>
              <a:t>" </a:t>
            </a:r>
            <a:r>
              <a:rPr lang="en-CA" sz="2800" i="1" dirty="0"/>
              <a:t>if and only if </a:t>
            </a:r>
            <a:r>
              <a:rPr lang="en-CA" sz="2800" dirty="0"/>
              <a:t>the directed graph </a:t>
            </a:r>
            <a:r>
              <a:rPr lang="en-CA" sz="2800" b="1" dirty="0"/>
              <a:t>G</a:t>
            </a:r>
            <a:r>
              <a:rPr lang="en-CA" sz="2800" dirty="0"/>
              <a:t> has </a:t>
            </a:r>
            <a:r>
              <a:rPr lang="en-CA" sz="2800" b="1" dirty="0"/>
              <a:t>no cycle</a:t>
            </a:r>
            <a:r>
              <a:rPr lang="en-CA" sz="2800" dirty="0"/>
              <a:t>!</a:t>
            </a:r>
          </a:p>
          <a:p>
            <a:pPr>
              <a:buNone/>
            </a:pPr>
            <a:r>
              <a:rPr lang="en-CA" sz="2800" dirty="0"/>
              <a:t>	(otherwise we have a </a:t>
            </a:r>
            <a:r>
              <a:rPr lang="en-CA" sz="2800" b="1" dirty="0"/>
              <a:t>deadlock</a:t>
            </a:r>
            <a:r>
              <a:rPr lang="en-CA" sz="2800" dirty="0"/>
              <a:t>)</a:t>
            </a:r>
          </a:p>
          <a:p>
            <a:r>
              <a:rPr lang="en-CA" sz="2800" dirty="0"/>
              <a:t>Such a </a:t>
            </a:r>
            <a:r>
              <a:rPr lang="en-CA" sz="2800" b="1" dirty="0"/>
              <a:t>G</a:t>
            </a:r>
            <a:r>
              <a:rPr lang="en-CA" sz="2800" dirty="0"/>
              <a:t> is called a Directed Acyclic Graph, or just a </a:t>
            </a:r>
            <a:r>
              <a:rPr lang="en-CA" sz="2800" b="1" dirty="0"/>
              <a:t>DAG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75072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 for 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TOPOLOGICAL-SORT(</a:t>
            </a:r>
            <a:r>
              <a:rPr lang="en-CA" b="1" dirty="0"/>
              <a:t>G</a:t>
            </a:r>
            <a:r>
              <a:rPr lang="en-CA" dirty="0"/>
              <a:t>):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call DFS(G) to compute </a:t>
            </a:r>
            <a:r>
              <a:rPr lang="en-CA" b="1" dirty="0"/>
              <a:t>finishing</a:t>
            </a:r>
            <a:r>
              <a:rPr lang="en-CA" dirty="0"/>
              <a:t> times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for each vertex </a:t>
            </a:r>
            <a:r>
              <a:rPr lang="en-CA" b="1" dirty="0"/>
              <a:t>v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as each vertex is finished, insert it onto the </a:t>
            </a:r>
            <a:r>
              <a:rPr lang="en-CA" b="1" dirty="0"/>
              <a:t>front </a:t>
            </a:r>
            <a:r>
              <a:rPr lang="en-CA" dirty="0"/>
              <a:t>of a linked list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return the linked list of vertices</a:t>
            </a:r>
          </a:p>
          <a:p>
            <a:endParaRPr lang="en-CA" dirty="0"/>
          </a:p>
          <a:p>
            <a:r>
              <a:rPr lang="en-CA" dirty="0"/>
              <a:t>Note that the result is just a list of vertices in order of </a:t>
            </a:r>
            <a:r>
              <a:rPr lang="en-CA" b="1" dirty="0"/>
              <a:t>decreasing</a:t>
            </a:r>
            <a:r>
              <a:rPr lang="en-CA" dirty="0"/>
              <a:t> finish times </a:t>
            </a:r>
            <a:r>
              <a:rPr lang="en-CA" b="1" dirty="0"/>
              <a:t>f</a:t>
            </a:r>
            <a:r>
              <a:rPr lang="en-CA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645500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Edge classification by DFS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00176"/>
            <a:ext cx="8572560" cy="469742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CA" dirty="0">
                <a:solidFill>
                  <a:schemeClr val="accent1"/>
                </a:solidFill>
              </a:rPr>
              <a:t>Edge (</a:t>
            </a:r>
            <a:r>
              <a:rPr lang="en-CA" b="1" dirty="0" err="1">
                <a:solidFill>
                  <a:schemeClr val="accent1"/>
                </a:solidFill>
              </a:rPr>
              <a:t>u</a:t>
            </a:r>
            <a:r>
              <a:rPr lang="en-CA" dirty="0" err="1">
                <a:solidFill>
                  <a:schemeClr val="accent1"/>
                </a:solidFill>
              </a:rPr>
              <a:t>,</a:t>
            </a:r>
            <a:r>
              <a:rPr lang="en-CA" b="1" dirty="0" err="1">
                <a:solidFill>
                  <a:schemeClr val="accent1"/>
                </a:solidFill>
              </a:rPr>
              <a:t>v</a:t>
            </a:r>
            <a:r>
              <a:rPr lang="en-CA" dirty="0">
                <a:solidFill>
                  <a:schemeClr val="accent1"/>
                </a:solidFill>
              </a:rPr>
              <a:t>) of </a:t>
            </a:r>
            <a:r>
              <a:rPr lang="en-CA" b="1" dirty="0">
                <a:solidFill>
                  <a:schemeClr val="accent1"/>
                </a:solidFill>
              </a:rPr>
              <a:t>G</a:t>
            </a:r>
            <a:r>
              <a:rPr lang="en-CA" dirty="0">
                <a:solidFill>
                  <a:schemeClr val="accent1"/>
                </a:solidFill>
              </a:rPr>
              <a:t> is classified as a:</a:t>
            </a:r>
          </a:p>
          <a:p>
            <a:pPr>
              <a:lnSpc>
                <a:spcPct val="150000"/>
              </a:lnSpc>
              <a:buNone/>
            </a:pPr>
            <a:r>
              <a:rPr lang="en-CA" sz="2800" dirty="0"/>
              <a:t>(1)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discovers </a:t>
            </a:r>
            <a:r>
              <a:rPr lang="en-CA" sz="2800" b="1" dirty="0"/>
              <a:t>v</a:t>
            </a:r>
            <a:r>
              <a:rPr lang="en-CA" sz="2800" dirty="0"/>
              <a:t> during the DFS: </a:t>
            </a:r>
            <a:r>
              <a:rPr lang="en-CA" sz="2800" b="1" dirty="0"/>
              <a:t>P</a:t>
            </a:r>
            <a:r>
              <a:rPr lang="en-CA" sz="2800" dirty="0"/>
              <a:t>[</a:t>
            </a:r>
            <a:r>
              <a:rPr lang="en-CA" sz="2800" b="1" dirty="0"/>
              <a:t>v</a:t>
            </a:r>
            <a:r>
              <a:rPr lang="en-CA" sz="2800" dirty="0"/>
              <a:t>]</a:t>
            </a:r>
            <a:r>
              <a:rPr lang="sk-SK" sz="2800" dirty="0"/>
              <a:t> </a:t>
            </a:r>
            <a:r>
              <a:rPr lang="en-CA" sz="2800" dirty="0"/>
              <a:t>=</a:t>
            </a:r>
            <a:r>
              <a:rPr lang="sk-SK" sz="2800" dirty="0"/>
              <a:t> </a:t>
            </a:r>
            <a:r>
              <a:rPr lang="en-CA" sz="2800" b="1" dirty="0"/>
              <a:t>u</a:t>
            </a:r>
            <a:endParaRPr lang="sk-SK" sz="2800" b="1" dirty="0"/>
          </a:p>
          <a:p>
            <a:pPr>
              <a:buNone/>
            </a:pPr>
            <a:r>
              <a:rPr lang="en-CA" sz="2800" dirty="0"/>
              <a:t>If (</a:t>
            </a:r>
            <a:r>
              <a:rPr lang="en-CA" sz="2800" b="1" dirty="0" err="1"/>
              <a:t>u</a:t>
            </a:r>
            <a:r>
              <a:rPr lang="en-CA" sz="2800" dirty="0" err="1"/>
              <a:t>,</a:t>
            </a:r>
            <a:r>
              <a:rPr lang="en-CA" sz="2800" b="1" dirty="0" err="1"/>
              <a:t>v</a:t>
            </a:r>
            <a:r>
              <a:rPr lang="en-CA" sz="2800" dirty="0"/>
              <a:t>) is NOT a tree edge then it is a:</a:t>
            </a:r>
          </a:p>
          <a:p>
            <a:pPr>
              <a:buNone/>
            </a:pPr>
            <a:r>
              <a:rPr lang="sk-SK" sz="2800" dirty="0"/>
              <a:t>	</a:t>
            </a:r>
            <a:r>
              <a:rPr lang="en-CA" sz="2800" dirty="0"/>
              <a:t>(2)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is an </a:t>
            </a:r>
            <a:r>
              <a:rPr lang="en-CA" sz="2800" u="sng" dirty="0"/>
              <a:t>ancestor</a:t>
            </a:r>
            <a:r>
              <a:rPr lang="en-CA" sz="2800" dirty="0"/>
              <a:t> of </a:t>
            </a:r>
            <a:r>
              <a:rPr lang="en-CA" sz="2800" b="1" dirty="0"/>
              <a:t>v</a:t>
            </a:r>
            <a:r>
              <a:rPr lang="en-CA" sz="2800" dirty="0"/>
              <a:t> in the DFS tree</a:t>
            </a:r>
          </a:p>
          <a:p>
            <a:pPr>
              <a:buNone/>
            </a:pPr>
            <a:r>
              <a:rPr lang="sk-SK" sz="2800" dirty="0"/>
              <a:t>	</a:t>
            </a:r>
            <a:r>
              <a:rPr lang="en-CA" sz="2800" dirty="0"/>
              <a:t>(3)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is a </a:t>
            </a:r>
            <a:r>
              <a:rPr lang="en-CA" sz="2800" u="sng" dirty="0"/>
              <a:t>descendant</a:t>
            </a:r>
            <a:r>
              <a:rPr lang="en-CA" sz="2800" dirty="0"/>
              <a:t> of </a:t>
            </a:r>
            <a:r>
              <a:rPr lang="en-CA" sz="2800" b="1" dirty="0"/>
              <a:t>v</a:t>
            </a:r>
            <a:r>
              <a:rPr lang="en-CA" sz="2800" dirty="0"/>
              <a:t> in the DFS tree</a:t>
            </a:r>
          </a:p>
          <a:p>
            <a:pPr>
              <a:buNone/>
            </a:pPr>
            <a:r>
              <a:rPr lang="sk-SK" sz="2800" dirty="0"/>
              <a:t>	</a:t>
            </a:r>
            <a:r>
              <a:rPr lang="en-CA" sz="2800" dirty="0"/>
              <a:t>(4)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</a:t>
            </a:r>
            <a:r>
              <a:rPr lang="en-CA" sz="2800" dirty="0"/>
              <a:t>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is </a:t>
            </a:r>
            <a:r>
              <a:rPr lang="en-CA" sz="2800" u="sng" dirty="0"/>
              <a:t>neither</a:t>
            </a:r>
            <a:r>
              <a:rPr lang="en-CA" sz="2800" dirty="0"/>
              <a:t> an ancestor nor a </a:t>
            </a:r>
            <a:r>
              <a:rPr lang="sk-SK" sz="2800" dirty="0"/>
              <a:t>   	</a:t>
            </a:r>
            <a:r>
              <a:rPr lang="en-CA" sz="2800" dirty="0"/>
              <a:t>descendant of </a:t>
            </a:r>
            <a:r>
              <a:rPr lang="en-CA" sz="2800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9694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>
            <a:extLst>
              <a:ext uri="{FF2B5EF4-FFF2-40B4-BE49-F238E27FC236}">
                <a16:creationId xmlns:a16="http://schemas.microsoft.com/office/drawing/2014/main" id="{DB484CC5-3431-4972-8BC9-57450700D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Ordering a graph</a:t>
            </a:r>
          </a:p>
        </p:txBody>
      </p:sp>
      <p:sp>
        <p:nvSpPr>
          <p:cNvPr id="748547" name="Rectangle 3">
            <a:extLst>
              <a:ext uri="{FF2B5EF4-FFF2-40B4-BE49-F238E27FC236}">
                <a16:creationId xmlns:a16="http://schemas.microsoft.com/office/drawing/2014/main" id="{2BBA168F-54B1-4D1C-A4A1-AD1CBC8C1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Suppose we have a directed acyclic graph (DAG) of courses, and we want to find an order in which the courses can be taken.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Must take all prereqs before you can take a given course.  Example:</a:t>
            </a:r>
          </a:p>
          <a:p>
            <a:pPr lvl="2"/>
            <a:r>
              <a:rPr lang="en-US" altLang="en-US" sz="1800"/>
              <a:t>[142, 143, 140, 154, 341, 374, 331, 403, 311, 332, 344,</a:t>
            </a:r>
            <a:br>
              <a:rPr lang="en-US" altLang="en-US" sz="1800"/>
            </a:br>
            <a:r>
              <a:rPr lang="en-US" altLang="en-US" sz="1800"/>
              <a:t> 312, 351, 333, 352, 373, 414, 410, 417, 413, 415]</a:t>
            </a:r>
          </a:p>
          <a:p>
            <a:pPr lvl="2"/>
            <a:r>
              <a:rPr lang="en-US" altLang="en-US"/>
              <a:t>There might be more than one allowable ordering.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How can we find a valid ordering of the vertices?</a:t>
            </a:r>
          </a:p>
        </p:txBody>
      </p:sp>
      <p:grpSp>
        <p:nvGrpSpPr>
          <p:cNvPr id="748632" name="Group 88">
            <a:extLst>
              <a:ext uri="{FF2B5EF4-FFF2-40B4-BE49-F238E27FC236}">
                <a16:creationId xmlns:a16="http://schemas.microsoft.com/office/drawing/2014/main" id="{633E302A-CFED-4C53-9A62-3860CFCFD56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62400"/>
            <a:ext cx="8305800" cy="2590800"/>
            <a:chOff x="384" y="2448"/>
            <a:chExt cx="5232" cy="1632"/>
          </a:xfrm>
        </p:grpSpPr>
        <p:sp>
          <p:nvSpPr>
            <p:cNvPr id="748567" name="Oval 23">
              <a:extLst>
                <a:ext uri="{FF2B5EF4-FFF2-40B4-BE49-F238E27FC236}">
                  <a16:creationId xmlns:a16="http://schemas.microsoft.com/office/drawing/2014/main" id="{72A1F345-6DEF-4E23-9AC7-96C8AAAD6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69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142</a:t>
              </a:r>
            </a:p>
          </p:txBody>
        </p:sp>
        <p:cxnSp>
          <p:nvCxnSpPr>
            <p:cNvPr id="748568" name="AutoShape 24">
              <a:extLst>
                <a:ext uri="{FF2B5EF4-FFF2-40B4-BE49-F238E27FC236}">
                  <a16:creationId xmlns:a16="http://schemas.microsoft.com/office/drawing/2014/main" id="{6656ED07-CC45-4371-B651-9C314B0AC79C}"/>
                </a:ext>
              </a:extLst>
            </p:cNvPr>
            <p:cNvCxnSpPr>
              <a:cxnSpLocks noChangeShapeType="1"/>
              <a:stCxn id="748567" idx="0"/>
              <a:endCxn id="748569" idx="3"/>
            </p:cNvCxnSpPr>
            <p:nvPr/>
          </p:nvCxnSpPr>
          <p:spPr bwMode="auto">
            <a:xfrm flipV="1">
              <a:off x="2160" y="2995"/>
              <a:ext cx="214" cy="6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8569" name="Oval 25">
              <a:extLst>
                <a:ext uri="{FF2B5EF4-FFF2-40B4-BE49-F238E27FC236}">
                  <a16:creationId xmlns:a16="http://schemas.microsoft.com/office/drawing/2014/main" id="{147347FA-534F-47C7-8B1A-BEC28D946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8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143</a:t>
              </a:r>
            </a:p>
          </p:txBody>
        </p:sp>
        <p:sp>
          <p:nvSpPr>
            <p:cNvPr id="748570" name="Oval 26">
              <a:extLst>
                <a:ext uri="{FF2B5EF4-FFF2-40B4-BE49-F238E27FC236}">
                  <a16:creationId xmlns:a16="http://schemas.microsoft.com/office/drawing/2014/main" id="{AC19D6DE-3B9D-4B05-A3EB-94F309E17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84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154</a:t>
              </a:r>
            </a:p>
          </p:txBody>
        </p:sp>
        <p:sp>
          <p:nvSpPr>
            <p:cNvPr id="748571" name="Oval 27">
              <a:extLst>
                <a:ext uri="{FF2B5EF4-FFF2-40B4-BE49-F238E27FC236}">
                  <a16:creationId xmlns:a16="http://schemas.microsoft.com/office/drawing/2014/main" id="{F8C992FC-89D9-423D-909F-3F29800BF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140</a:t>
              </a:r>
            </a:p>
          </p:txBody>
        </p:sp>
        <p:sp>
          <p:nvSpPr>
            <p:cNvPr id="748572" name="Oval 28">
              <a:extLst>
                <a:ext uri="{FF2B5EF4-FFF2-40B4-BE49-F238E27FC236}">
                  <a16:creationId xmlns:a16="http://schemas.microsoft.com/office/drawing/2014/main" id="{0FB79AB5-7AD8-49FF-B67B-53C3DC28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311</a:t>
              </a:r>
            </a:p>
          </p:txBody>
        </p:sp>
        <p:sp>
          <p:nvSpPr>
            <p:cNvPr id="748573" name="Oval 29">
              <a:extLst>
                <a:ext uri="{FF2B5EF4-FFF2-40B4-BE49-F238E27FC236}">
                  <a16:creationId xmlns:a16="http://schemas.microsoft.com/office/drawing/2014/main" id="{C1B47288-A646-4B5A-AF2E-25FBB8A39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312</a:t>
              </a:r>
            </a:p>
          </p:txBody>
        </p:sp>
        <p:sp>
          <p:nvSpPr>
            <p:cNvPr id="748574" name="Oval 30">
              <a:extLst>
                <a:ext uri="{FF2B5EF4-FFF2-40B4-BE49-F238E27FC236}">
                  <a16:creationId xmlns:a16="http://schemas.microsoft.com/office/drawing/2014/main" id="{F1418F05-5513-40A2-93F4-AE9CB4CE2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1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331</a:t>
              </a:r>
            </a:p>
          </p:txBody>
        </p:sp>
        <p:sp>
          <p:nvSpPr>
            <p:cNvPr id="748575" name="Oval 31">
              <a:extLst>
                <a:ext uri="{FF2B5EF4-FFF2-40B4-BE49-F238E27FC236}">
                  <a16:creationId xmlns:a16="http://schemas.microsoft.com/office/drawing/2014/main" id="{9B596A64-0051-4C89-8A02-1DC856226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3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351</a:t>
              </a:r>
            </a:p>
          </p:txBody>
        </p:sp>
        <p:sp>
          <p:nvSpPr>
            <p:cNvPr id="748576" name="Oval 32">
              <a:extLst>
                <a:ext uri="{FF2B5EF4-FFF2-40B4-BE49-F238E27FC236}">
                  <a16:creationId xmlns:a16="http://schemas.microsoft.com/office/drawing/2014/main" id="{B0283992-9B18-4FE7-A633-3F36A7813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333</a:t>
              </a:r>
            </a:p>
          </p:txBody>
        </p:sp>
        <p:sp>
          <p:nvSpPr>
            <p:cNvPr id="748577" name="Oval 33">
              <a:extLst>
                <a:ext uri="{FF2B5EF4-FFF2-40B4-BE49-F238E27FC236}">
                  <a16:creationId xmlns:a16="http://schemas.microsoft.com/office/drawing/2014/main" id="{9DBE5052-1F05-498A-B772-2F653085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40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341</a:t>
              </a:r>
            </a:p>
          </p:txBody>
        </p:sp>
        <p:sp>
          <p:nvSpPr>
            <p:cNvPr id="748578" name="Oval 34">
              <a:extLst>
                <a:ext uri="{FF2B5EF4-FFF2-40B4-BE49-F238E27FC236}">
                  <a16:creationId xmlns:a16="http://schemas.microsoft.com/office/drawing/2014/main" id="{15DEC4D8-7552-4647-BDE9-E52D655AE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07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344</a:t>
              </a:r>
            </a:p>
          </p:txBody>
        </p:sp>
        <p:sp>
          <p:nvSpPr>
            <p:cNvPr id="748579" name="Oval 35">
              <a:extLst>
                <a:ext uri="{FF2B5EF4-FFF2-40B4-BE49-F238E27FC236}">
                  <a16:creationId xmlns:a16="http://schemas.microsoft.com/office/drawing/2014/main" id="{DFFA3CF2-9718-4525-B96A-E9F600200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7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403</a:t>
              </a:r>
            </a:p>
          </p:txBody>
        </p:sp>
        <p:sp>
          <p:nvSpPr>
            <p:cNvPr id="748580" name="Oval 36">
              <a:extLst>
                <a:ext uri="{FF2B5EF4-FFF2-40B4-BE49-F238E27FC236}">
                  <a16:creationId xmlns:a16="http://schemas.microsoft.com/office/drawing/2014/main" id="{95D5340B-D74D-49FD-BBAB-A43A93D64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352</a:t>
              </a:r>
            </a:p>
          </p:txBody>
        </p:sp>
        <p:sp>
          <p:nvSpPr>
            <p:cNvPr id="748581" name="Oval 37">
              <a:extLst>
                <a:ext uri="{FF2B5EF4-FFF2-40B4-BE49-F238E27FC236}">
                  <a16:creationId xmlns:a16="http://schemas.microsoft.com/office/drawing/2014/main" id="{0BCB488B-56C2-4AAA-8F42-869351F77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373</a:t>
              </a:r>
            </a:p>
          </p:txBody>
        </p:sp>
        <p:sp>
          <p:nvSpPr>
            <p:cNvPr id="748583" name="Oval 39">
              <a:extLst>
                <a:ext uri="{FF2B5EF4-FFF2-40B4-BE49-F238E27FC236}">
                  <a16:creationId xmlns:a16="http://schemas.microsoft.com/office/drawing/2014/main" id="{15DA38EC-3FA5-4049-9BEE-2039F4889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410</a:t>
              </a:r>
            </a:p>
          </p:txBody>
        </p:sp>
        <p:cxnSp>
          <p:nvCxnSpPr>
            <p:cNvPr id="748584" name="AutoShape 40">
              <a:extLst>
                <a:ext uri="{FF2B5EF4-FFF2-40B4-BE49-F238E27FC236}">
                  <a16:creationId xmlns:a16="http://schemas.microsoft.com/office/drawing/2014/main" id="{F1381ACB-791B-4E75-8699-6CCD222A6A56}"/>
                </a:ext>
              </a:extLst>
            </p:cNvPr>
            <p:cNvCxnSpPr>
              <a:cxnSpLocks noChangeShapeType="1"/>
              <a:stCxn id="748567" idx="6"/>
              <a:endCxn id="748570" idx="2"/>
            </p:cNvCxnSpPr>
            <p:nvPr/>
          </p:nvCxnSpPr>
          <p:spPr bwMode="auto">
            <a:xfrm>
              <a:off x="2406" y="3816"/>
              <a:ext cx="1044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85" name="AutoShape 41">
              <a:extLst>
                <a:ext uri="{FF2B5EF4-FFF2-40B4-BE49-F238E27FC236}">
                  <a16:creationId xmlns:a16="http://schemas.microsoft.com/office/drawing/2014/main" id="{07F02DB6-9E16-4D7E-8D7F-BA7CFEAD0E98}"/>
                </a:ext>
              </a:extLst>
            </p:cNvPr>
            <p:cNvCxnSpPr>
              <a:cxnSpLocks noChangeShapeType="1"/>
              <a:stCxn id="748571" idx="1"/>
              <a:endCxn id="748569" idx="5"/>
            </p:cNvCxnSpPr>
            <p:nvPr/>
          </p:nvCxnSpPr>
          <p:spPr bwMode="auto">
            <a:xfrm flipH="1" flipV="1">
              <a:off x="2714" y="2995"/>
              <a:ext cx="524" cy="4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86" name="AutoShape 42">
              <a:extLst>
                <a:ext uri="{FF2B5EF4-FFF2-40B4-BE49-F238E27FC236}">
                  <a16:creationId xmlns:a16="http://schemas.microsoft.com/office/drawing/2014/main" id="{BCFD3C32-F797-4AF1-A756-D27352A02FE1}"/>
                </a:ext>
              </a:extLst>
            </p:cNvPr>
            <p:cNvCxnSpPr>
              <a:cxnSpLocks noChangeShapeType="1"/>
              <a:stCxn id="748571" idx="4"/>
              <a:endCxn id="748570" idx="0"/>
            </p:cNvCxnSpPr>
            <p:nvPr/>
          </p:nvCxnSpPr>
          <p:spPr bwMode="auto">
            <a:xfrm>
              <a:off x="3408" y="3654"/>
              <a:ext cx="288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87" name="AutoShape 43">
              <a:extLst>
                <a:ext uri="{FF2B5EF4-FFF2-40B4-BE49-F238E27FC236}">
                  <a16:creationId xmlns:a16="http://schemas.microsoft.com/office/drawing/2014/main" id="{AF8BFD5D-699A-4EB6-B0A5-1FB27896491B}"/>
                </a:ext>
              </a:extLst>
            </p:cNvPr>
            <p:cNvCxnSpPr>
              <a:cxnSpLocks noChangeShapeType="1"/>
              <a:stCxn id="748572" idx="4"/>
              <a:endCxn id="748573" idx="0"/>
            </p:cNvCxnSpPr>
            <p:nvPr/>
          </p:nvCxnSpPr>
          <p:spPr bwMode="auto">
            <a:xfrm flipH="1">
              <a:off x="624" y="2790"/>
              <a:ext cx="720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8588" name="Oval 44">
              <a:extLst>
                <a:ext uri="{FF2B5EF4-FFF2-40B4-BE49-F238E27FC236}">
                  <a16:creationId xmlns:a16="http://schemas.microsoft.com/office/drawing/2014/main" id="{84BDAD37-D082-49F6-9D3D-E1467558E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92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332</a:t>
              </a:r>
            </a:p>
          </p:txBody>
        </p:sp>
        <p:cxnSp>
          <p:nvCxnSpPr>
            <p:cNvPr id="748589" name="AutoShape 45">
              <a:extLst>
                <a:ext uri="{FF2B5EF4-FFF2-40B4-BE49-F238E27FC236}">
                  <a16:creationId xmlns:a16="http://schemas.microsoft.com/office/drawing/2014/main" id="{485C6DB7-0D97-4C67-B57E-F13E97545750}"/>
                </a:ext>
              </a:extLst>
            </p:cNvPr>
            <p:cNvCxnSpPr>
              <a:cxnSpLocks noChangeShapeType="1"/>
              <a:stCxn id="748569" idx="1"/>
              <a:endCxn id="748572" idx="6"/>
            </p:cNvCxnSpPr>
            <p:nvPr/>
          </p:nvCxnSpPr>
          <p:spPr bwMode="auto">
            <a:xfrm flipH="1" flipV="1">
              <a:off x="1590" y="2664"/>
              <a:ext cx="784" cy="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0" name="AutoShape 46">
              <a:extLst>
                <a:ext uri="{FF2B5EF4-FFF2-40B4-BE49-F238E27FC236}">
                  <a16:creationId xmlns:a16="http://schemas.microsoft.com/office/drawing/2014/main" id="{67571FCE-2A0F-484F-AA9A-60B02D38A164}"/>
                </a:ext>
              </a:extLst>
            </p:cNvPr>
            <p:cNvCxnSpPr>
              <a:cxnSpLocks noChangeShapeType="1"/>
              <a:stCxn id="748569" idx="3"/>
              <a:endCxn id="748574" idx="0"/>
            </p:cNvCxnSpPr>
            <p:nvPr/>
          </p:nvCxnSpPr>
          <p:spPr bwMode="auto">
            <a:xfrm flipH="1">
              <a:off x="1776" y="2995"/>
              <a:ext cx="598" cy="3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1" name="AutoShape 47">
              <a:extLst>
                <a:ext uri="{FF2B5EF4-FFF2-40B4-BE49-F238E27FC236}">
                  <a16:creationId xmlns:a16="http://schemas.microsoft.com/office/drawing/2014/main" id="{2908E5CF-9C26-4615-A4E8-3910CF360ADD}"/>
                </a:ext>
              </a:extLst>
            </p:cNvPr>
            <p:cNvCxnSpPr>
              <a:cxnSpLocks noChangeShapeType="1"/>
              <a:stCxn id="748569" idx="2"/>
              <a:endCxn id="748588" idx="6"/>
            </p:cNvCxnSpPr>
            <p:nvPr/>
          </p:nvCxnSpPr>
          <p:spPr bwMode="auto">
            <a:xfrm flipH="1">
              <a:off x="1974" y="2904"/>
              <a:ext cx="324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2" name="AutoShape 48">
              <a:extLst>
                <a:ext uri="{FF2B5EF4-FFF2-40B4-BE49-F238E27FC236}">
                  <a16:creationId xmlns:a16="http://schemas.microsoft.com/office/drawing/2014/main" id="{7C83CFAD-99FF-4DED-B6F5-043BFDFECCE7}"/>
                </a:ext>
              </a:extLst>
            </p:cNvPr>
            <p:cNvCxnSpPr>
              <a:cxnSpLocks noChangeShapeType="1"/>
              <a:stCxn id="748569" idx="4"/>
              <a:endCxn id="748577" idx="0"/>
            </p:cNvCxnSpPr>
            <p:nvPr/>
          </p:nvCxnSpPr>
          <p:spPr bwMode="auto">
            <a:xfrm>
              <a:off x="2544" y="3030"/>
              <a:ext cx="192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3" name="AutoShape 49">
              <a:extLst>
                <a:ext uri="{FF2B5EF4-FFF2-40B4-BE49-F238E27FC236}">
                  <a16:creationId xmlns:a16="http://schemas.microsoft.com/office/drawing/2014/main" id="{ED773471-857C-47EF-B677-62326A094465}"/>
                </a:ext>
              </a:extLst>
            </p:cNvPr>
            <p:cNvCxnSpPr>
              <a:cxnSpLocks noChangeShapeType="1"/>
              <a:stCxn id="748569" idx="6"/>
              <a:endCxn id="748575" idx="2"/>
            </p:cNvCxnSpPr>
            <p:nvPr/>
          </p:nvCxnSpPr>
          <p:spPr bwMode="auto">
            <a:xfrm>
              <a:off x="2790" y="2904"/>
              <a:ext cx="516" cy="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4" name="AutoShape 50">
              <a:extLst>
                <a:ext uri="{FF2B5EF4-FFF2-40B4-BE49-F238E27FC236}">
                  <a16:creationId xmlns:a16="http://schemas.microsoft.com/office/drawing/2014/main" id="{D12A12A2-A676-44B4-8251-ADFA30BF5FE4}"/>
                </a:ext>
              </a:extLst>
            </p:cNvPr>
            <p:cNvCxnSpPr>
              <a:cxnSpLocks noChangeShapeType="1"/>
              <a:stCxn id="748569" idx="6"/>
              <a:endCxn id="748581" idx="2"/>
            </p:cNvCxnSpPr>
            <p:nvPr/>
          </p:nvCxnSpPr>
          <p:spPr bwMode="auto">
            <a:xfrm flipV="1">
              <a:off x="2790" y="2664"/>
              <a:ext cx="1668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5" name="AutoShape 51">
              <a:extLst>
                <a:ext uri="{FF2B5EF4-FFF2-40B4-BE49-F238E27FC236}">
                  <a16:creationId xmlns:a16="http://schemas.microsoft.com/office/drawing/2014/main" id="{657F8D06-DEBE-407C-A963-BE30BAE4B233}"/>
                </a:ext>
              </a:extLst>
            </p:cNvPr>
            <p:cNvCxnSpPr>
              <a:cxnSpLocks noChangeShapeType="1"/>
              <a:stCxn id="748572" idx="4"/>
              <a:endCxn id="748578" idx="0"/>
            </p:cNvCxnSpPr>
            <p:nvPr/>
          </p:nvCxnSpPr>
          <p:spPr bwMode="auto">
            <a:xfrm flipH="1">
              <a:off x="1200" y="2790"/>
              <a:ext cx="144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6" name="AutoShape 52">
              <a:extLst>
                <a:ext uri="{FF2B5EF4-FFF2-40B4-BE49-F238E27FC236}">
                  <a16:creationId xmlns:a16="http://schemas.microsoft.com/office/drawing/2014/main" id="{E38DAC77-690C-43E0-9F1B-742C6B346026}"/>
                </a:ext>
              </a:extLst>
            </p:cNvPr>
            <p:cNvCxnSpPr>
              <a:cxnSpLocks noChangeShapeType="1"/>
              <a:stCxn id="748574" idx="3"/>
              <a:endCxn id="748579" idx="0"/>
            </p:cNvCxnSpPr>
            <p:nvPr/>
          </p:nvCxnSpPr>
          <p:spPr bwMode="auto">
            <a:xfrm flipH="1">
              <a:off x="1440" y="3523"/>
              <a:ext cx="166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7" name="AutoShape 53">
              <a:extLst>
                <a:ext uri="{FF2B5EF4-FFF2-40B4-BE49-F238E27FC236}">
                  <a16:creationId xmlns:a16="http://schemas.microsoft.com/office/drawing/2014/main" id="{5684107A-084E-4AEB-8232-EFD46D242C82}"/>
                </a:ext>
              </a:extLst>
            </p:cNvPr>
            <p:cNvCxnSpPr>
              <a:cxnSpLocks noChangeShapeType="1"/>
              <a:stCxn id="748575" idx="6"/>
              <a:endCxn id="748580" idx="2"/>
            </p:cNvCxnSpPr>
            <p:nvPr/>
          </p:nvCxnSpPr>
          <p:spPr bwMode="auto">
            <a:xfrm>
              <a:off x="3798" y="2952"/>
              <a:ext cx="22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598" name="AutoShape 54">
              <a:extLst>
                <a:ext uri="{FF2B5EF4-FFF2-40B4-BE49-F238E27FC236}">
                  <a16:creationId xmlns:a16="http://schemas.microsoft.com/office/drawing/2014/main" id="{5143D8DB-03DA-4FF7-92FB-0EDD81E04A2E}"/>
                </a:ext>
              </a:extLst>
            </p:cNvPr>
            <p:cNvCxnSpPr>
              <a:cxnSpLocks noChangeShapeType="1"/>
              <a:stCxn id="748575" idx="4"/>
              <a:endCxn id="748576" idx="0"/>
            </p:cNvCxnSpPr>
            <p:nvPr/>
          </p:nvCxnSpPr>
          <p:spPr bwMode="auto">
            <a:xfrm>
              <a:off x="3552" y="3078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8599" name="Oval 55">
              <a:extLst>
                <a:ext uri="{FF2B5EF4-FFF2-40B4-BE49-F238E27FC236}">
                  <a16:creationId xmlns:a16="http://schemas.microsoft.com/office/drawing/2014/main" id="{9E9B5569-3EB3-4F35-90A8-FBDB05355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4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374</a:t>
              </a:r>
            </a:p>
          </p:txBody>
        </p:sp>
        <p:cxnSp>
          <p:nvCxnSpPr>
            <p:cNvPr id="748600" name="AutoShape 56">
              <a:extLst>
                <a:ext uri="{FF2B5EF4-FFF2-40B4-BE49-F238E27FC236}">
                  <a16:creationId xmlns:a16="http://schemas.microsoft.com/office/drawing/2014/main" id="{2F9F85E2-8768-4603-8EA0-26FB0AE81D69}"/>
                </a:ext>
              </a:extLst>
            </p:cNvPr>
            <p:cNvCxnSpPr>
              <a:cxnSpLocks noChangeShapeType="1"/>
              <a:stCxn id="748569" idx="7"/>
              <a:endCxn id="748599" idx="3"/>
            </p:cNvCxnSpPr>
            <p:nvPr/>
          </p:nvCxnSpPr>
          <p:spPr bwMode="auto">
            <a:xfrm flipV="1">
              <a:off x="2714" y="2659"/>
              <a:ext cx="332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8605" name="Oval 61">
              <a:extLst>
                <a:ext uri="{FF2B5EF4-FFF2-40B4-BE49-F238E27FC236}">
                  <a16:creationId xmlns:a16="http://schemas.microsoft.com/office/drawing/2014/main" id="{5ED3CBCB-6ED3-43A3-9CEF-576C1C9C3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84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415</a:t>
              </a:r>
            </a:p>
          </p:txBody>
        </p:sp>
        <p:sp>
          <p:nvSpPr>
            <p:cNvPr id="748606" name="Oval 62">
              <a:extLst>
                <a:ext uri="{FF2B5EF4-FFF2-40B4-BE49-F238E27FC236}">
                  <a16:creationId xmlns:a16="http://schemas.microsoft.com/office/drawing/2014/main" id="{6F8107BA-C527-487F-95A3-A537B4D16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45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413</a:t>
              </a:r>
            </a:p>
          </p:txBody>
        </p:sp>
        <p:sp>
          <p:nvSpPr>
            <p:cNvPr id="748607" name="Oval 63">
              <a:extLst>
                <a:ext uri="{FF2B5EF4-FFF2-40B4-BE49-F238E27FC236}">
                  <a16:creationId xmlns:a16="http://schemas.microsoft.com/office/drawing/2014/main" id="{139A0C2E-D39D-4F76-B30F-365683007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12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417</a:t>
              </a:r>
            </a:p>
          </p:txBody>
        </p:sp>
        <p:sp>
          <p:nvSpPr>
            <p:cNvPr id="748608" name="Oval 64">
              <a:extLst>
                <a:ext uri="{FF2B5EF4-FFF2-40B4-BE49-F238E27FC236}">
                  <a16:creationId xmlns:a16="http://schemas.microsoft.com/office/drawing/2014/main" id="{954285F3-7C0D-4C94-BE46-3334EF0CD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49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414</a:t>
              </a:r>
            </a:p>
          </p:txBody>
        </p:sp>
        <p:cxnSp>
          <p:nvCxnSpPr>
            <p:cNvPr id="748609" name="AutoShape 65">
              <a:extLst>
                <a:ext uri="{FF2B5EF4-FFF2-40B4-BE49-F238E27FC236}">
                  <a16:creationId xmlns:a16="http://schemas.microsoft.com/office/drawing/2014/main" id="{22F68280-FB7A-4AAA-88F2-F593DEEBE481}"/>
                </a:ext>
              </a:extLst>
            </p:cNvPr>
            <p:cNvCxnSpPr>
              <a:cxnSpLocks noChangeShapeType="1"/>
              <a:stCxn id="748581" idx="4"/>
              <a:endCxn id="748583" idx="0"/>
            </p:cNvCxnSpPr>
            <p:nvPr/>
          </p:nvCxnSpPr>
          <p:spPr bwMode="auto">
            <a:xfrm flipH="1">
              <a:off x="4512" y="2790"/>
              <a:ext cx="192" cy="7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610" name="AutoShape 66">
              <a:extLst>
                <a:ext uri="{FF2B5EF4-FFF2-40B4-BE49-F238E27FC236}">
                  <a16:creationId xmlns:a16="http://schemas.microsoft.com/office/drawing/2014/main" id="{D9A7783C-D82B-4FD6-A588-80F40B188078}"/>
                </a:ext>
              </a:extLst>
            </p:cNvPr>
            <p:cNvCxnSpPr>
              <a:cxnSpLocks noChangeShapeType="1"/>
              <a:stCxn id="748581" idx="4"/>
              <a:endCxn id="748605" idx="0"/>
            </p:cNvCxnSpPr>
            <p:nvPr/>
          </p:nvCxnSpPr>
          <p:spPr bwMode="auto">
            <a:xfrm>
              <a:off x="4704" y="2790"/>
              <a:ext cx="144" cy="10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611" name="AutoShape 67">
              <a:extLst>
                <a:ext uri="{FF2B5EF4-FFF2-40B4-BE49-F238E27FC236}">
                  <a16:creationId xmlns:a16="http://schemas.microsoft.com/office/drawing/2014/main" id="{273B4B1A-1394-4D3E-B45B-7643CDE44609}"/>
                </a:ext>
              </a:extLst>
            </p:cNvPr>
            <p:cNvCxnSpPr>
              <a:cxnSpLocks noChangeShapeType="1"/>
              <a:stCxn id="748581" idx="4"/>
              <a:endCxn id="748606" idx="0"/>
            </p:cNvCxnSpPr>
            <p:nvPr/>
          </p:nvCxnSpPr>
          <p:spPr bwMode="auto">
            <a:xfrm>
              <a:off x="4704" y="2790"/>
              <a:ext cx="480" cy="6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612" name="AutoShape 68">
              <a:extLst>
                <a:ext uri="{FF2B5EF4-FFF2-40B4-BE49-F238E27FC236}">
                  <a16:creationId xmlns:a16="http://schemas.microsoft.com/office/drawing/2014/main" id="{3D569CD0-5788-4518-BDE2-018DE33C2F3C}"/>
                </a:ext>
              </a:extLst>
            </p:cNvPr>
            <p:cNvCxnSpPr>
              <a:cxnSpLocks noChangeShapeType="1"/>
              <a:stCxn id="748581" idx="6"/>
              <a:endCxn id="748608" idx="2"/>
            </p:cNvCxnSpPr>
            <p:nvPr/>
          </p:nvCxnSpPr>
          <p:spPr bwMode="auto">
            <a:xfrm flipV="1">
              <a:off x="4950" y="2616"/>
              <a:ext cx="180" cy="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613" name="AutoShape 69">
              <a:extLst>
                <a:ext uri="{FF2B5EF4-FFF2-40B4-BE49-F238E27FC236}">
                  <a16:creationId xmlns:a16="http://schemas.microsoft.com/office/drawing/2014/main" id="{F26C26BA-0617-46EE-9413-13B0779E664C}"/>
                </a:ext>
              </a:extLst>
            </p:cNvPr>
            <p:cNvCxnSpPr>
              <a:cxnSpLocks noChangeShapeType="1"/>
              <a:stCxn id="748581" idx="5"/>
              <a:endCxn id="748607" idx="0"/>
            </p:cNvCxnSpPr>
            <p:nvPr/>
          </p:nvCxnSpPr>
          <p:spPr bwMode="auto">
            <a:xfrm>
              <a:off x="4874" y="2755"/>
              <a:ext cx="502" cy="3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8630" name="AutoShape 86">
              <a:extLst>
                <a:ext uri="{FF2B5EF4-FFF2-40B4-BE49-F238E27FC236}">
                  <a16:creationId xmlns:a16="http://schemas.microsoft.com/office/drawing/2014/main" id="{D537BA62-80B2-4E60-A9FD-F841A600EB58}"/>
                </a:ext>
              </a:extLst>
            </p:cNvPr>
            <p:cNvCxnSpPr>
              <a:cxnSpLocks noChangeShapeType="1"/>
              <a:stCxn id="748572" idx="4"/>
              <a:endCxn id="748588" idx="1"/>
            </p:cNvCxnSpPr>
            <p:nvPr/>
          </p:nvCxnSpPr>
          <p:spPr bwMode="auto">
            <a:xfrm>
              <a:off x="1344" y="2790"/>
              <a:ext cx="214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Edge classification by DFS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071934" y="306314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4857752" y="2277325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6" name="Straight Arrow Connector 5"/>
          <p:cNvCxnSpPr>
            <a:stCxn id="5" idx="3"/>
            <a:endCxn id="4" idx="7"/>
          </p:cNvCxnSpPr>
          <p:nvPr/>
        </p:nvCxnSpPr>
        <p:spPr>
          <a:xfrm rot="5400000">
            <a:off x="4509229" y="2693696"/>
            <a:ext cx="482732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7" idx="7"/>
          </p:cNvCxnSpPr>
          <p:nvPr/>
        </p:nvCxnSpPr>
        <p:spPr>
          <a:xfrm rot="5400000">
            <a:off x="3712952" y="3477721"/>
            <a:ext cx="491399" cy="393961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8596" y="1500174"/>
            <a:ext cx="2286016" cy="17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Forward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Cross edges</a:t>
            </a:r>
          </a:p>
        </p:txBody>
      </p:sp>
      <p:cxnSp>
        <p:nvCxnSpPr>
          <p:cNvPr id="13" name="Curved Connector 12"/>
          <p:cNvCxnSpPr>
            <a:stCxn id="7" idx="6"/>
            <a:endCxn id="5" idx="5"/>
          </p:cNvCxnSpPr>
          <p:nvPr/>
        </p:nvCxnSpPr>
        <p:spPr>
          <a:xfrm flipV="1">
            <a:off x="3845363" y="2643182"/>
            <a:ext cx="1500198" cy="1428760"/>
          </a:xfrm>
          <a:prstGeom prst="curvedConnector2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2"/>
          <p:cNvCxnSpPr>
            <a:stCxn id="7" idx="0"/>
          </p:cNvCxnSpPr>
          <p:nvPr/>
        </p:nvCxnSpPr>
        <p:spPr>
          <a:xfrm rot="5400000" flipH="1" flipV="1">
            <a:off x="3565739" y="3351436"/>
            <a:ext cx="500066" cy="512323"/>
          </a:xfrm>
          <a:prstGeom prst="curvedConnector2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12"/>
          <p:cNvCxnSpPr>
            <a:stCxn id="5" idx="2"/>
            <a:endCxn id="7" idx="0"/>
          </p:cNvCxnSpPr>
          <p:nvPr/>
        </p:nvCxnSpPr>
        <p:spPr>
          <a:xfrm rot="10800000" flipV="1">
            <a:off x="3559614" y="2491640"/>
            <a:ext cx="1298141" cy="1365989"/>
          </a:xfrm>
          <a:prstGeom prst="curvedConnector2">
            <a:avLst/>
          </a:prstGeom>
          <a:ln w="38100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5"/>
            <a:endCxn id="30" idx="1"/>
          </p:cNvCxnSpPr>
          <p:nvPr/>
        </p:nvCxnSpPr>
        <p:spPr>
          <a:xfrm rot="16200000" flipH="1">
            <a:off x="5290716" y="2698029"/>
            <a:ext cx="491399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4" idx="6"/>
          </p:cNvCxnSpPr>
          <p:nvPr/>
        </p:nvCxnSpPr>
        <p:spPr>
          <a:xfrm rot="10800000">
            <a:off x="4643438" y="3277460"/>
            <a:ext cx="1000132" cy="8667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7" idx="6"/>
          </p:cNvCxnSpPr>
          <p:nvPr/>
        </p:nvCxnSpPr>
        <p:spPr>
          <a:xfrm rot="5400000">
            <a:off x="4469179" y="2813853"/>
            <a:ext cx="634275" cy="1881902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43570" y="307181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273859" y="385762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0364" y="4857762"/>
            <a:ext cx="342902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edge classification depends on the particular DFS tree!</a:t>
            </a:r>
          </a:p>
        </p:txBody>
      </p:sp>
    </p:spTree>
    <p:extLst>
      <p:ext uri="{BB962C8B-B14F-4D97-AF65-F5344CB8AC3E}">
        <p14:creationId xmlns:p14="http://schemas.microsoft.com/office/powerpoint/2010/main" val="40440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Edge classification by DFS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227067" y="306314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5012885" y="2277325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6" name="Straight Arrow Connector 5"/>
          <p:cNvCxnSpPr>
            <a:stCxn id="5" idx="3"/>
            <a:endCxn id="4" idx="7"/>
          </p:cNvCxnSpPr>
          <p:nvPr/>
        </p:nvCxnSpPr>
        <p:spPr>
          <a:xfrm rot="5400000">
            <a:off x="4664362" y="2693696"/>
            <a:ext cx="482732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7" idx="7"/>
          </p:cNvCxnSpPr>
          <p:nvPr/>
        </p:nvCxnSpPr>
        <p:spPr>
          <a:xfrm rot="5400000">
            <a:off x="3868085" y="3477721"/>
            <a:ext cx="491399" cy="393961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8596" y="1500174"/>
            <a:ext cx="2286016" cy="17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Forward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Cross edges</a:t>
            </a:r>
          </a:p>
        </p:txBody>
      </p:sp>
      <p:cxnSp>
        <p:nvCxnSpPr>
          <p:cNvPr id="24" name="Curved Connector 12"/>
          <p:cNvCxnSpPr>
            <a:stCxn id="5" idx="2"/>
            <a:endCxn id="7" idx="0"/>
          </p:cNvCxnSpPr>
          <p:nvPr/>
        </p:nvCxnSpPr>
        <p:spPr>
          <a:xfrm rot="10800000" flipV="1">
            <a:off x="3714747" y="2491640"/>
            <a:ext cx="1298141" cy="1365989"/>
          </a:xfrm>
          <a:prstGeom prst="curvedConnector2">
            <a:avLst/>
          </a:prstGeom>
          <a:ln w="38100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28992" y="385762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7" name="Oval 16"/>
          <p:cNvSpPr/>
          <p:nvPr/>
        </p:nvSpPr>
        <p:spPr>
          <a:xfrm>
            <a:off x="6858016" y="3134581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7643834" y="234876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19" name="Straight Arrow Connector 18"/>
          <p:cNvCxnSpPr>
            <a:stCxn id="18" idx="3"/>
            <a:endCxn id="17" idx="7"/>
          </p:cNvCxnSpPr>
          <p:nvPr/>
        </p:nvCxnSpPr>
        <p:spPr>
          <a:xfrm rot="5400000">
            <a:off x="7295311" y="2765134"/>
            <a:ext cx="482732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</p:cNvCxnSpPr>
          <p:nvPr/>
        </p:nvCxnSpPr>
        <p:spPr>
          <a:xfrm rot="5400000">
            <a:off x="6499034" y="3549159"/>
            <a:ext cx="491399" cy="393961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2"/>
          <p:cNvCxnSpPr>
            <a:stCxn id="18" idx="2"/>
          </p:cNvCxnSpPr>
          <p:nvPr/>
        </p:nvCxnSpPr>
        <p:spPr>
          <a:xfrm rot="10800000" flipV="1">
            <a:off x="6345696" y="2563078"/>
            <a:ext cx="1298141" cy="1365989"/>
          </a:xfrm>
          <a:prstGeom prst="curvedConnector2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9941" y="3929066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3570" y="1538577"/>
            <a:ext cx="19288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 are valid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00364" y="4857762"/>
            <a:ext cx="342902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edge classification depends on the particular DFS tree!</a:t>
            </a:r>
          </a:p>
        </p:txBody>
      </p:sp>
    </p:spTree>
    <p:extLst>
      <p:ext uri="{BB962C8B-B14F-4D97-AF65-F5344CB8AC3E}">
        <p14:creationId xmlns:p14="http://schemas.microsoft.com/office/powerpoint/2010/main" val="1936325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DAGs and back edges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Can there be a </a:t>
            </a:r>
            <a:r>
              <a:rPr lang="sk-SK" b="1" dirty="0"/>
              <a:t>back</a:t>
            </a:r>
            <a:r>
              <a:rPr lang="sk-SK" dirty="0"/>
              <a:t> edge in a DFS on a DAG?</a:t>
            </a:r>
          </a:p>
          <a:p>
            <a:r>
              <a:rPr lang="sk-SK" dirty="0"/>
              <a:t>NO! Back edges close a cycle!</a:t>
            </a:r>
          </a:p>
          <a:p>
            <a:r>
              <a:rPr lang="sk-SK" dirty="0"/>
              <a:t>A graph </a:t>
            </a:r>
            <a:r>
              <a:rPr lang="sk-SK" b="1" dirty="0"/>
              <a:t>G</a:t>
            </a:r>
            <a:r>
              <a:rPr lang="sk-SK" dirty="0"/>
              <a:t> is a DAG &lt;=&gt; there is no back edge classified by DFS(</a:t>
            </a:r>
            <a:r>
              <a:rPr lang="sk-SK" b="1" dirty="0"/>
              <a:t>G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Back to topological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TOPOLOGICAL-SORT(</a:t>
            </a:r>
            <a:r>
              <a:rPr lang="en-CA" b="1" dirty="0"/>
              <a:t>G</a:t>
            </a:r>
            <a:r>
              <a:rPr lang="en-CA" dirty="0"/>
              <a:t>):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call DFS(G) to compute </a:t>
            </a:r>
            <a:r>
              <a:rPr lang="en-CA" b="1" dirty="0"/>
              <a:t>finishing</a:t>
            </a:r>
            <a:r>
              <a:rPr lang="en-CA" dirty="0"/>
              <a:t> times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for each vertex </a:t>
            </a:r>
            <a:r>
              <a:rPr lang="en-CA" b="1" dirty="0"/>
              <a:t>v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as each vertex is finished, insert it onto the </a:t>
            </a:r>
            <a:r>
              <a:rPr lang="en-CA" b="1" dirty="0"/>
              <a:t>front </a:t>
            </a:r>
            <a:r>
              <a:rPr lang="en-CA" dirty="0"/>
              <a:t>of a linked list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CA" dirty="0"/>
              <a:t>return the linked list of vertices</a:t>
            </a:r>
          </a:p>
        </p:txBody>
      </p:sp>
    </p:spTree>
    <p:extLst>
      <p:ext uri="{BB962C8B-B14F-4D97-AF65-F5344CB8AC3E}">
        <p14:creationId xmlns:p14="http://schemas.microsoft.com/office/powerpoint/2010/main" val="1322612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say we start the DFS from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3108" y="5211563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00430" y="3282737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2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9256" y="3214686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DFS(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to compute the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finishing times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4214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/>
      <p:bldP spid="50" grpId="0"/>
      <p:bldP spid="51" grpId="0"/>
      <p:bldP spid="51" grpId="1"/>
      <p:bldP spid="52" grpId="0"/>
      <p:bldP spid="53" grpId="0" animBg="1"/>
      <p:bldP spid="54" grpId="0" animBg="1"/>
      <p:bldP spid="55" grpId="0" animBg="1"/>
      <p:bldP spid="56" grpId="0"/>
      <p:bldP spid="57" grpId="0" animBg="1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say we start the DFS from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3108" y="5211563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3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3214686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DFS(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to compute the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finishing times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8139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 animBg="1"/>
      <p:bldP spid="30" grpId="0" animBg="1"/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DFS(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to compute the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finishing times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29256" y="2428868"/>
            <a:ext cx="321471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say we start the DFS from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3108" y="5211563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4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320819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9256" y="370825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4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Cambria Math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6" y="420832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done, move back to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00628" y="2357432"/>
            <a:ext cx="400052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2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each vertex is finished, insert it onto the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front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a linked list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stCxn id="38" idx="3"/>
            <a:endCxn id="42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786182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1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  <p:bldP spid="36" grpId="0" animBg="1"/>
      <p:bldP spid="38" grpId="0" animBg="1"/>
      <p:bldP spid="4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say we start the DFS from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320819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5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9256" y="370825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4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Cambria Math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6" y="420832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done, move back to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29256" y="4708390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done, move back to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DFS(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to compute the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finishing times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>
            <a:stCxn id="39" idx="3"/>
            <a:endCxn id="41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>
            <a:stCxn id="43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143240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7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6" grpId="0" animBg="1"/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say we start the DFS from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320819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5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9256" y="370825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4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Cambria Math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6" y="420832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done, move back to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29256" y="4708390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done, move back to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29256" y="5208456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DFS(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to compute the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finishing times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>
            <a:stCxn id="49" idx="3"/>
            <a:endCxn id="51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43240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say we start the DFS from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6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320819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5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9256" y="370825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4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Cambria Math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6" y="420832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done, move back to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29256" y="4708390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done, move back to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29256" y="5208456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72066" y="3857630"/>
            <a:ext cx="4000528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 edges from </a:t>
            </a: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</a:t>
            </a: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cross edges</a:t>
            </a:r>
            <a:endParaRPr kumimoji="0" lang="en-CA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9256" y="570852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done, move back to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DFS(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to compute the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finishing times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>
            <a:stCxn id="43" idx="3"/>
            <a:endCxn id="49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9" name="Straight Arrow Connector 58"/>
          <p:cNvCxnSpPr>
            <a:stCxn id="58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3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 animBg="1"/>
      <p:bldP spid="39" grpId="1" animBg="1"/>
      <p:bldP spid="40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>
            <a:extLst>
              <a:ext uri="{FF2B5EF4-FFF2-40B4-BE49-F238E27FC236}">
                <a16:creationId xmlns:a16="http://schemas.microsoft.com/office/drawing/2014/main" id="{BFE5F248-8C5C-4CA9-A7AB-77348FE0D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sp>
        <p:nvSpPr>
          <p:cNvPr id="765955" name="Rectangle 3">
            <a:extLst>
              <a:ext uri="{FF2B5EF4-FFF2-40B4-BE49-F238E27FC236}">
                <a16:creationId xmlns:a16="http://schemas.microsoft.com/office/drawing/2014/main" id="{5C0B0D58-59A2-4E5A-9FDD-1F37617DC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 b="1">
                <a:solidFill>
                  <a:srgbClr val="262626"/>
                </a:solidFill>
              </a:rPr>
              <a:t>topological sort:</a:t>
            </a:r>
            <a:r>
              <a:rPr lang="en-US" altLang="en-US">
                <a:solidFill>
                  <a:srgbClr val="262626"/>
                </a:solidFill>
              </a:rPr>
              <a:t> Given a digraph </a:t>
            </a:r>
            <a:r>
              <a:rPr lang="en-US" altLang="en-US" i="1">
                <a:solidFill>
                  <a:srgbClr val="262626"/>
                </a:solidFill>
              </a:rPr>
              <a:t>G</a:t>
            </a:r>
            <a:r>
              <a:rPr lang="en-US" altLang="en-US">
                <a:solidFill>
                  <a:srgbClr val="262626"/>
                </a:solidFill>
              </a:rPr>
              <a:t> = (</a:t>
            </a:r>
            <a:r>
              <a:rPr lang="en-US" altLang="en-US" i="1">
                <a:solidFill>
                  <a:srgbClr val="262626"/>
                </a:solidFill>
              </a:rPr>
              <a:t>V</a:t>
            </a:r>
            <a:r>
              <a:rPr lang="en-US" altLang="en-US">
                <a:solidFill>
                  <a:srgbClr val="262626"/>
                </a:solidFill>
              </a:rPr>
              <a:t>, </a:t>
            </a:r>
            <a:r>
              <a:rPr lang="en-US" altLang="en-US" i="1">
                <a:solidFill>
                  <a:srgbClr val="262626"/>
                </a:solidFill>
              </a:rPr>
              <a:t>E</a:t>
            </a:r>
            <a:r>
              <a:rPr lang="en-US" altLang="en-US">
                <a:solidFill>
                  <a:srgbClr val="262626"/>
                </a:solidFill>
              </a:rPr>
              <a:t>), a total ordering of </a:t>
            </a:r>
            <a:r>
              <a:rPr lang="en-US" altLang="en-US" i="1">
                <a:solidFill>
                  <a:srgbClr val="262626"/>
                </a:solidFill>
              </a:rPr>
              <a:t>G</a:t>
            </a:r>
            <a:r>
              <a:rPr lang="en-US" altLang="en-US">
                <a:solidFill>
                  <a:srgbClr val="262626"/>
                </a:solidFill>
              </a:rPr>
              <a:t>'s vertices such that for every edge (</a:t>
            </a:r>
            <a:r>
              <a:rPr lang="en-US" altLang="en-US" i="1">
                <a:solidFill>
                  <a:srgbClr val="262626"/>
                </a:solidFill>
              </a:rPr>
              <a:t>v</a:t>
            </a:r>
            <a:r>
              <a:rPr lang="en-US" altLang="en-US">
                <a:solidFill>
                  <a:srgbClr val="262626"/>
                </a:solidFill>
              </a:rPr>
              <a:t>, </a:t>
            </a:r>
            <a:r>
              <a:rPr lang="en-US" altLang="en-US" i="1">
                <a:solidFill>
                  <a:srgbClr val="262626"/>
                </a:solidFill>
              </a:rPr>
              <a:t>w</a:t>
            </a:r>
            <a:r>
              <a:rPr lang="en-US" altLang="en-US">
                <a:solidFill>
                  <a:srgbClr val="262626"/>
                </a:solidFill>
              </a:rPr>
              <a:t>) in </a:t>
            </a:r>
            <a:r>
              <a:rPr lang="en-US" altLang="en-US" i="1">
                <a:solidFill>
                  <a:srgbClr val="262626"/>
                </a:solidFill>
              </a:rPr>
              <a:t>E</a:t>
            </a:r>
            <a:r>
              <a:rPr lang="en-US" altLang="en-US">
                <a:solidFill>
                  <a:srgbClr val="262626"/>
                </a:solidFill>
              </a:rPr>
              <a:t>, vertex </a:t>
            </a:r>
            <a:r>
              <a:rPr lang="en-US" altLang="en-US" i="1">
                <a:solidFill>
                  <a:srgbClr val="262626"/>
                </a:solidFill>
              </a:rPr>
              <a:t>v</a:t>
            </a:r>
            <a:r>
              <a:rPr lang="en-US" altLang="en-US">
                <a:solidFill>
                  <a:srgbClr val="262626"/>
                </a:solidFill>
              </a:rPr>
              <a:t> precedes </a:t>
            </a:r>
            <a:r>
              <a:rPr lang="en-US" altLang="en-US" i="1">
                <a:solidFill>
                  <a:srgbClr val="262626"/>
                </a:solidFill>
              </a:rPr>
              <a:t>w</a:t>
            </a:r>
            <a:r>
              <a:rPr lang="en-US" altLang="en-US">
                <a:solidFill>
                  <a:srgbClr val="262626"/>
                </a:solidFill>
              </a:rPr>
              <a:t> in the ordering.  Examples: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determining the order to recalculate updated cells in a spreadsheet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finding an order to recompile files that have dependencies</a:t>
            </a:r>
          </a:p>
          <a:p>
            <a:pPr lvl="2"/>
            <a:r>
              <a:rPr lang="en-US" altLang="en-US"/>
              <a:t>(any problem of finding an order to perform tasks with dependencies)</a:t>
            </a:r>
            <a:endParaRPr lang="en-US" altLang="en-US">
              <a:sym typeface="Symbol" panose="05050102010706020507" pitchFamily="18" charset="2"/>
            </a:endParaRPr>
          </a:p>
        </p:txBody>
      </p:sp>
      <p:grpSp>
        <p:nvGrpSpPr>
          <p:cNvPr id="765956" name="Group 4">
            <a:extLst>
              <a:ext uri="{FF2B5EF4-FFF2-40B4-BE49-F238E27FC236}">
                <a16:creationId xmlns:a16="http://schemas.microsoft.com/office/drawing/2014/main" id="{3F1B8488-475B-45FC-BFE0-0684802ACD9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62400"/>
            <a:ext cx="8305800" cy="2590800"/>
            <a:chOff x="384" y="2448"/>
            <a:chExt cx="5232" cy="1632"/>
          </a:xfrm>
        </p:grpSpPr>
        <p:sp>
          <p:nvSpPr>
            <p:cNvPr id="765957" name="Oval 5">
              <a:extLst>
                <a:ext uri="{FF2B5EF4-FFF2-40B4-BE49-F238E27FC236}">
                  <a16:creationId xmlns:a16="http://schemas.microsoft.com/office/drawing/2014/main" id="{BC1BD100-EDF7-417A-B42A-D0ABED539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69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142</a:t>
              </a:r>
            </a:p>
          </p:txBody>
        </p:sp>
        <p:cxnSp>
          <p:nvCxnSpPr>
            <p:cNvPr id="765958" name="AutoShape 6">
              <a:extLst>
                <a:ext uri="{FF2B5EF4-FFF2-40B4-BE49-F238E27FC236}">
                  <a16:creationId xmlns:a16="http://schemas.microsoft.com/office/drawing/2014/main" id="{B974D360-EB49-4A2C-9ED1-83009F74DC8F}"/>
                </a:ext>
              </a:extLst>
            </p:cNvPr>
            <p:cNvCxnSpPr>
              <a:cxnSpLocks noChangeShapeType="1"/>
              <a:stCxn id="765957" idx="0"/>
              <a:endCxn id="765959" idx="3"/>
            </p:cNvCxnSpPr>
            <p:nvPr/>
          </p:nvCxnSpPr>
          <p:spPr bwMode="auto">
            <a:xfrm flipV="1">
              <a:off x="2160" y="2995"/>
              <a:ext cx="214" cy="6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5959" name="Oval 7">
              <a:extLst>
                <a:ext uri="{FF2B5EF4-FFF2-40B4-BE49-F238E27FC236}">
                  <a16:creationId xmlns:a16="http://schemas.microsoft.com/office/drawing/2014/main" id="{A23AD378-4AD3-49A7-9729-BC4673BC0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8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143</a:t>
              </a:r>
            </a:p>
          </p:txBody>
        </p:sp>
        <p:sp>
          <p:nvSpPr>
            <p:cNvPr id="765960" name="Oval 8">
              <a:extLst>
                <a:ext uri="{FF2B5EF4-FFF2-40B4-BE49-F238E27FC236}">
                  <a16:creationId xmlns:a16="http://schemas.microsoft.com/office/drawing/2014/main" id="{391FE0F4-0EA4-4128-84FF-175D0067B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84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154</a:t>
              </a:r>
            </a:p>
          </p:txBody>
        </p:sp>
        <p:sp>
          <p:nvSpPr>
            <p:cNvPr id="765961" name="Oval 9">
              <a:extLst>
                <a:ext uri="{FF2B5EF4-FFF2-40B4-BE49-F238E27FC236}">
                  <a16:creationId xmlns:a16="http://schemas.microsoft.com/office/drawing/2014/main" id="{E2852585-1890-4881-967D-1AF4CA2CD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140</a:t>
              </a:r>
            </a:p>
          </p:txBody>
        </p:sp>
        <p:sp>
          <p:nvSpPr>
            <p:cNvPr id="765962" name="Oval 10">
              <a:extLst>
                <a:ext uri="{FF2B5EF4-FFF2-40B4-BE49-F238E27FC236}">
                  <a16:creationId xmlns:a16="http://schemas.microsoft.com/office/drawing/2014/main" id="{35F08E8D-39E8-4D6D-8BF8-4D523EBC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311</a:t>
              </a:r>
            </a:p>
          </p:txBody>
        </p:sp>
        <p:sp>
          <p:nvSpPr>
            <p:cNvPr id="765963" name="Oval 11">
              <a:extLst>
                <a:ext uri="{FF2B5EF4-FFF2-40B4-BE49-F238E27FC236}">
                  <a16:creationId xmlns:a16="http://schemas.microsoft.com/office/drawing/2014/main" id="{2AE3ECFE-B63E-4F77-87B1-CA48D2687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312</a:t>
              </a:r>
            </a:p>
          </p:txBody>
        </p:sp>
        <p:sp>
          <p:nvSpPr>
            <p:cNvPr id="765964" name="Oval 12">
              <a:extLst>
                <a:ext uri="{FF2B5EF4-FFF2-40B4-BE49-F238E27FC236}">
                  <a16:creationId xmlns:a16="http://schemas.microsoft.com/office/drawing/2014/main" id="{7857000F-9D28-40FB-93EB-7DDAF0E04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31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331</a:t>
              </a:r>
            </a:p>
          </p:txBody>
        </p:sp>
        <p:sp>
          <p:nvSpPr>
            <p:cNvPr id="765965" name="Oval 13">
              <a:extLst>
                <a:ext uri="{FF2B5EF4-FFF2-40B4-BE49-F238E27FC236}">
                  <a16:creationId xmlns:a16="http://schemas.microsoft.com/office/drawing/2014/main" id="{BCEBD4A8-2FC2-40AD-9528-54EE832A1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3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351</a:t>
              </a:r>
            </a:p>
          </p:txBody>
        </p:sp>
        <p:sp>
          <p:nvSpPr>
            <p:cNvPr id="765966" name="Oval 14">
              <a:extLst>
                <a:ext uri="{FF2B5EF4-FFF2-40B4-BE49-F238E27FC236}">
                  <a16:creationId xmlns:a16="http://schemas.microsoft.com/office/drawing/2014/main" id="{0E73FE56-3148-4000-ABB7-02F093191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333</a:t>
              </a:r>
            </a:p>
          </p:txBody>
        </p:sp>
        <p:sp>
          <p:nvSpPr>
            <p:cNvPr id="765967" name="Oval 15">
              <a:extLst>
                <a:ext uri="{FF2B5EF4-FFF2-40B4-BE49-F238E27FC236}">
                  <a16:creationId xmlns:a16="http://schemas.microsoft.com/office/drawing/2014/main" id="{4C904C20-4754-4306-95E8-03F5F2E42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40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341</a:t>
              </a:r>
            </a:p>
          </p:txBody>
        </p:sp>
        <p:sp>
          <p:nvSpPr>
            <p:cNvPr id="765968" name="Oval 16">
              <a:extLst>
                <a:ext uri="{FF2B5EF4-FFF2-40B4-BE49-F238E27FC236}">
                  <a16:creationId xmlns:a16="http://schemas.microsoft.com/office/drawing/2014/main" id="{9F17A721-C2F5-4870-A0B1-6C3E5D745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07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344</a:t>
              </a:r>
            </a:p>
          </p:txBody>
        </p:sp>
        <p:sp>
          <p:nvSpPr>
            <p:cNvPr id="765969" name="Oval 17">
              <a:extLst>
                <a:ext uri="{FF2B5EF4-FFF2-40B4-BE49-F238E27FC236}">
                  <a16:creationId xmlns:a16="http://schemas.microsoft.com/office/drawing/2014/main" id="{37DFEC7E-8671-47D7-A8C6-D50F9A571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7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403</a:t>
              </a:r>
            </a:p>
          </p:txBody>
        </p:sp>
        <p:sp>
          <p:nvSpPr>
            <p:cNvPr id="765970" name="Oval 18">
              <a:extLst>
                <a:ext uri="{FF2B5EF4-FFF2-40B4-BE49-F238E27FC236}">
                  <a16:creationId xmlns:a16="http://schemas.microsoft.com/office/drawing/2014/main" id="{E1EF08F1-76F4-4C2B-9DC0-2308C53BE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352</a:t>
              </a:r>
            </a:p>
          </p:txBody>
        </p:sp>
        <p:sp>
          <p:nvSpPr>
            <p:cNvPr id="765971" name="Oval 19">
              <a:extLst>
                <a:ext uri="{FF2B5EF4-FFF2-40B4-BE49-F238E27FC236}">
                  <a16:creationId xmlns:a16="http://schemas.microsoft.com/office/drawing/2014/main" id="{3F62303C-7857-45C6-ADBC-F01C51733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373</a:t>
              </a:r>
            </a:p>
          </p:txBody>
        </p:sp>
        <p:sp>
          <p:nvSpPr>
            <p:cNvPr id="765972" name="Oval 20">
              <a:extLst>
                <a:ext uri="{FF2B5EF4-FFF2-40B4-BE49-F238E27FC236}">
                  <a16:creationId xmlns:a16="http://schemas.microsoft.com/office/drawing/2014/main" id="{6DED3D10-82FC-46D9-BAE1-7909AD44C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410</a:t>
              </a:r>
            </a:p>
          </p:txBody>
        </p:sp>
        <p:cxnSp>
          <p:nvCxnSpPr>
            <p:cNvPr id="765973" name="AutoShape 21">
              <a:extLst>
                <a:ext uri="{FF2B5EF4-FFF2-40B4-BE49-F238E27FC236}">
                  <a16:creationId xmlns:a16="http://schemas.microsoft.com/office/drawing/2014/main" id="{284D77C1-0481-4A0C-B351-3B98114BC39D}"/>
                </a:ext>
              </a:extLst>
            </p:cNvPr>
            <p:cNvCxnSpPr>
              <a:cxnSpLocks noChangeShapeType="1"/>
              <a:stCxn id="765957" idx="6"/>
              <a:endCxn id="765960" idx="2"/>
            </p:cNvCxnSpPr>
            <p:nvPr/>
          </p:nvCxnSpPr>
          <p:spPr bwMode="auto">
            <a:xfrm>
              <a:off x="2406" y="3816"/>
              <a:ext cx="1044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74" name="AutoShape 22">
              <a:extLst>
                <a:ext uri="{FF2B5EF4-FFF2-40B4-BE49-F238E27FC236}">
                  <a16:creationId xmlns:a16="http://schemas.microsoft.com/office/drawing/2014/main" id="{61DF9CF4-88F0-40CD-AFF5-A5E33F576E02}"/>
                </a:ext>
              </a:extLst>
            </p:cNvPr>
            <p:cNvCxnSpPr>
              <a:cxnSpLocks noChangeShapeType="1"/>
              <a:stCxn id="765961" idx="1"/>
              <a:endCxn id="765959" idx="5"/>
            </p:cNvCxnSpPr>
            <p:nvPr/>
          </p:nvCxnSpPr>
          <p:spPr bwMode="auto">
            <a:xfrm flipH="1" flipV="1">
              <a:off x="2714" y="2995"/>
              <a:ext cx="524" cy="4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75" name="AutoShape 23">
              <a:extLst>
                <a:ext uri="{FF2B5EF4-FFF2-40B4-BE49-F238E27FC236}">
                  <a16:creationId xmlns:a16="http://schemas.microsoft.com/office/drawing/2014/main" id="{4D892D14-3128-4E3B-8DB7-ACB26DCD7F4F}"/>
                </a:ext>
              </a:extLst>
            </p:cNvPr>
            <p:cNvCxnSpPr>
              <a:cxnSpLocks noChangeShapeType="1"/>
              <a:stCxn id="765961" idx="4"/>
              <a:endCxn id="765960" idx="0"/>
            </p:cNvCxnSpPr>
            <p:nvPr/>
          </p:nvCxnSpPr>
          <p:spPr bwMode="auto">
            <a:xfrm>
              <a:off x="3408" y="3654"/>
              <a:ext cx="288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76" name="AutoShape 24">
              <a:extLst>
                <a:ext uri="{FF2B5EF4-FFF2-40B4-BE49-F238E27FC236}">
                  <a16:creationId xmlns:a16="http://schemas.microsoft.com/office/drawing/2014/main" id="{76C76D44-676B-4289-AF01-FE6469799D12}"/>
                </a:ext>
              </a:extLst>
            </p:cNvPr>
            <p:cNvCxnSpPr>
              <a:cxnSpLocks noChangeShapeType="1"/>
              <a:stCxn id="765962" idx="4"/>
              <a:endCxn id="765963" idx="0"/>
            </p:cNvCxnSpPr>
            <p:nvPr/>
          </p:nvCxnSpPr>
          <p:spPr bwMode="auto">
            <a:xfrm flipH="1">
              <a:off x="624" y="2790"/>
              <a:ext cx="720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5977" name="Oval 25">
              <a:extLst>
                <a:ext uri="{FF2B5EF4-FFF2-40B4-BE49-F238E27FC236}">
                  <a16:creationId xmlns:a16="http://schemas.microsoft.com/office/drawing/2014/main" id="{18CB493C-7435-4B1F-812D-82D1DB199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92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332</a:t>
              </a:r>
            </a:p>
          </p:txBody>
        </p:sp>
        <p:cxnSp>
          <p:nvCxnSpPr>
            <p:cNvPr id="765978" name="AutoShape 26">
              <a:extLst>
                <a:ext uri="{FF2B5EF4-FFF2-40B4-BE49-F238E27FC236}">
                  <a16:creationId xmlns:a16="http://schemas.microsoft.com/office/drawing/2014/main" id="{B8AAC7A5-3009-4DB8-BAC7-7C921511439D}"/>
                </a:ext>
              </a:extLst>
            </p:cNvPr>
            <p:cNvCxnSpPr>
              <a:cxnSpLocks noChangeShapeType="1"/>
              <a:stCxn id="765959" idx="1"/>
              <a:endCxn id="765962" idx="6"/>
            </p:cNvCxnSpPr>
            <p:nvPr/>
          </p:nvCxnSpPr>
          <p:spPr bwMode="auto">
            <a:xfrm flipH="1" flipV="1">
              <a:off x="1590" y="2664"/>
              <a:ext cx="784" cy="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79" name="AutoShape 27">
              <a:extLst>
                <a:ext uri="{FF2B5EF4-FFF2-40B4-BE49-F238E27FC236}">
                  <a16:creationId xmlns:a16="http://schemas.microsoft.com/office/drawing/2014/main" id="{B2C77A19-E9EF-4FA9-9C44-032B5DEEF08E}"/>
                </a:ext>
              </a:extLst>
            </p:cNvPr>
            <p:cNvCxnSpPr>
              <a:cxnSpLocks noChangeShapeType="1"/>
              <a:stCxn id="765959" idx="3"/>
              <a:endCxn id="765964" idx="0"/>
            </p:cNvCxnSpPr>
            <p:nvPr/>
          </p:nvCxnSpPr>
          <p:spPr bwMode="auto">
            <a:xfrm flipH="1">
              <a:off x="1776" y="2995"/>
              <a:ext cx="598" cy="31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0" name="AutoShape 28">
              <a:extLst>
                <a:ext uri="{FF2B5EF4-FFF2-40B4-BE49-F238E27FC236}">
                  <a16:creationId xmlns:a16="http://schemas.microsoft.com/office/drawing/2014/main" id="{609241C4-31BC-4F12-ACD9-EEB5686C6A31}"/>
                </a:ext>
              </a:extLst>
            </p:cNvPr>
            <p:cNvCxnSpPr>
              <a:cxnSpLocks noChangeShapeType="1"/>
              <a:stCxn id="765959" idx="2"/>
              <a:endCxn id="765977" idx="6"/>
            </p:cNvCxnSpPr>
            <p:nvPr/>
          </p:nvCxnSpPr>
          <p:spPr bwMode="auto">
            <a:xfrm flipH="1">
              <a:off x="1974" y="2904"/>
              <a:ext cx="324" cy="1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1" name="AutoShape 29">
              <a:extLst>
                <a:ext uri="{FF2B5EF4-FFF2-40B4-BE49-F238E27FC236}">
                  <a16:creationId xmlns:a16="http://schemas.microsoft.com/office/drawing/2014/main" id="{A1B71A65-DA23-4E93-A0F3-CBAA44F00292}"/>
                </a:ext>
              </a:extLst>
            </p:cNvPr>
            <p:cNvCxnSpPr>
              <a:cxnSpLocks noChangeShapeType="1"/>
              <a:stCxn id="765959" idx="4"/>
              <a:endCxn id="765967" idx="0"/>
            </p:cNvCxnSpPr>
            <p:nvPr/>
          </p:nvCxnSpPr>
          <p:spPr bwMode="auto">
            <a:xfrm>
              <a:off x="2544" y="3030"/>
              <a:ext cx="192" cy="3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2" name="AutoShape 30">
              <a:extLst>
                <a:ext uri="{FF2B5EF4-FFF2-40B4-BE49-F238E27FC236}">
                  <a16:creationId xmlns:a16="http://schemas.microsoft.com/office/drawing/2014/main" id="{BA678BB3-F93C-42FD-823C-DD18A2AC3F3B}"/>
                </a:ext>
              </a:extLst>
            </p:cNvPr>
            <p:cNvCxnSpPr>
              <a:cxnSpLocks noChangeShapeType="1"/>
              <a:stCxn id="765959" idx="6"/>
              <a:endCxn id="765965" idx="2"/>
            </p:cNvCxnSpPr>
            <p:nvPr/>
          </p:nvCxnSpPr>
          <p:spPr bwMode="auto">
            <a:xfrm>
              <a:off x="2790" y="2904"/>
              <a:ext cx="516" cy="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3" name="AutoShape 31">
              <a:extLst>
                <a:ext uri="{FF2B5EF4-FFF2-40B4-BE49-F238E27FC236}">
                  <a16:creationId xmlns:a16="http://schemas.microsoft.com/office/drawing/2014/main" id="{F4F7A5D3-8479-4D40-90EA-214771D960D2}"/>
                </a:ext>
              </a:extLst>
            </p:cNvPr>
            <p:cNvCxnSpPr>
              <a:cxnSpLocks noChangeShapeType="1"/>
              <a:stCxn id="765959" idx="6"/>
              <a:endCxn id="765971" idx="2"/>
            </p:cNvCxnSpPr>
            <p:nvPr/>
          </p:nvCxnSpPr>
          <p:spPr bwMode="auto">
            <a:xfrm flipV="1">
              <a:off x="2790" y="2664"/>
              <a:ext cx="1668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4" name="AutoShape 32">
              <a:extLst>
                <a:ext uri="{FF2B5EF4-FFF2-40B4-BE49-F238E27FC236}">
                  <a16:creationId xmlns:a16="http://schemas.microsoft.com/office/drawing/2014/main" id="{95B96D95-20B2-41AC-A844-372267FD02B5}"/>
                </a:ext>
              </a:extLst>
            </p:cNvPr>
            <p:cNvCxnSpPr>
              <a:cxnSpLocks noChangeShapeType="1"/>
              <a:stCxn id="765962" idx="4"/>
              <a:endCxn id="765968" idx="0"/>
            </p:cNvCxnSpPr>
            <p:nvPr/>
          </p:nvCxnSpPr>
          <p:spPr bwMode="auto">
            <a:xfrm flipH="1">
              <a:off x="1200" y="2790"/>
              <a:ext cx="144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5" name="AutoShape 33">
              <a:extLst>
                <a:ext uri="{FF2B5EF4-FFF2-40B4-BE49-F238E27FC236}">
                  <a16:creationId xmlns:a16="http://schemas.microsoft.com/office/drawing/2014/main" id="{7F7A3E92-E09A-47E1-933B-6CCA87742449}"/>
                </a:ext>
              </a:extLst>
            </p:cNvPr>
            <p:cNvCxnSpPr>
              <a:cxnSpLocks noChangeShapeType="1"/>
              <a:stCxn id="765964" idx="3"/>
              <a:endCxn id="765969" idx="0"/>
            </p:cNvCxnSpPr>
            <p:nvPr/>
          </p:nvCxnSpPr>
          <p:spPr bwMode="auto">
            <a:xfrm flipH="1">
              <a:off x="1440" y="3523"/>
              <a:ext cx="166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6" name="AutoShape 34">
              <a:extLst>
                <a:ext uri="{FF2B5EF4-FFF2-40B4-BE49-F238E27FC236}">
                  <a16:creationId xmlns:a16="http://schemas.microsoft.com/office/drawing/2014/main" id="{D531DEBA-2116-4495-AFD0-D2A4DB501DD8}"/>
                </a:ext>
              </a:extLst>
            </p:cNvPr>
            <p:cNvCxnSpPr>
              <a:cxnSpLocks noChangeShapeType="1"/>
              <a:stCxn id="765965" idx="6"/>
              <a:endCxn id="765970" idx="2"/>
            </p:cNvCxnSpPr>
            <p:nvPr/>
          </p:nvCxnSpPr>
          <p:spPr bwMode="auto">
            <a:xfrm>
              <a:off x="3798" y="2952"/>
              <a:ext cx="22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87" name="AutoShape 35">
              <a:extLst>
                <a:ext uri="{FF2B5EF4-FFF2-40B4-BE49-F238E27FC236}">
                  <a16:creationId xmlns:a16="http://schemas.microsoft.com/office/drawing/2014/main" id="{F0FE39FA-C7A0-4B70-9982-5062FC84C02E}"/>
                </a:ext>
              </a:extLst>
            </p:cNvPr>
            <p:cNvCxnSpPr>
              <a:cxnSpLocks noChangeShapeType="1"/>
              <a:stCxn id="765965" idx="4"/>
              <a:endCxn id="765966" idx="0"/>
            </p:cNvCxnSpPr>
            <p:nvPr/>
          </p:nvCxnSpPr>
          <p:spPr bwMode="auto">
            <a:xfrm>
              <a:off x="3552" y="3078"/>
              <a:ext cx="432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5988" name="Oval 36">
              <a:extLst>
                <a:ext uri="{FF2B5EF4-FFF2-40B4-BE49-F238E27FC236}">
                  <a16:creationId xmlns:a16="http://schemas.microsoft.com/office/drawing/2014/main" id="{2F7049D2-7D18-42EC-8F8E-FC975B385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48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374</a:t>
              </a:r>
            </a:p>
          </p:txBody>
        </p:sp>
        <p:cxnSp>
          <p:nvCxnSpPr>
            <p:cNvPr id="765989" name="AutoShape 37">
              <a:extLst>
                <a:ext uri="{FF2B5EF4-FFF2-40B4-BE49-F238E27FC236}">
                  <a16:creationId xmlns:a16="http://schemas.microsoft.com/office/drawing/2014/main" id="{13132C16-6A0D-4238-851F-F9CC01E6C100}"/>
                </a:ext>
              </a:extLst>
            </p:cNvPr>
            <p:cNvCxnSpPr>
              <a:cxnSpLocks noChangeShapeType="1"/>
              <a:stCxn id="765959" idx="7"/>
              <a:endCxn id="765988" idx="3"/>
            </p:cNvCxnSpPr>
            <p:nvPr/>
          </p:nvCxnSpPr>
          <p:spPr bwMode="auto">
            <a:xfrm flipV="1">
              <a:off x="2714" y="2659"/>
              <a:ext cx="332" cy="1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5990" name="Oval 38">
              <a:extLst>
                <a:ext uri="{FF2B5EF4-FFF2-40B4-BE49-F238E27FC236}">
                  <a16:creationId xmlns:a16="http://schemas.microsoft.com/office/drawing/2014/main" id="{6429C27D-F8B6-4497-9D9B-BBB7D9BC2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84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415</a:t>
              </a:r>
            </a:p>
          </p:txBody>
        </p:sp>
        <p:sp>
          <p:nvSpPr>
            <p:cNvPr id="765991" name="Oval 39">
              <a:extLst>
                <a:ext uri="{FF2B5EF4-FFF2-40B4-BE49-F238E27FC236}">
                  <a16:creationId xmlns:a16="http://schemas.microsoft.com/office/drawing/2014/main" id="{0A581AE8-5833-4CB4-A238-D01E5DF06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45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413</a:t>
              </a:r>
            </a:p>
          </p:txBody>
        </p:sp>
        <p:sp>
          <p:nvSpPr>
            <p:cNvPr id="765992" name="Oval 40">
              <a:extLst>
                <a:ext uri="{FF2B5EF4-FFF2-40B4-BE49-F238E27FC236}">
                  <a16:creationId xmlns:a16="http://schemas.microsoft.com/office/drawing/2014/main" id="{BAEC2AA0-1795-4344-A59C-3BA60CEFC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120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417</a:t>
              </a:r>
            </a:p>
          </p:txBody>
        </p:sp>
        <p:sp>
          <p:nvSpPr>
            <p:cNvPr id="765993" name="Oval 41">
              <a:extLst>
                <a:ext uri="{FF2B5EF4-FFF2-40B4-BE49-F238E27FC236}">
                  <a16:creationId xmlns:a16="http://schemas.microsoft.com/office/drawing/2014/main" id="{BCFD0AA2-E0BD-4D6D-88E4-FC13DD8A7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496"/>
              <a:ext cx="48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414</a:t>
              </a:r>
            </a:p>
          </p:txBody>
        </p:sp>
        <p:cxnSp>
          <p:nvCxnSpPr>
            <p:cNvPr id="765994" name="AutoShape 42">
              <a:extLst>
                <a:ext uri="{FF2B5EF4-FFF2-40B4-BE49-F238E27FC236}">
                  <a16:creationId xmlns:a16="http://schemas.microsoft.com/office/drawing/2014/main" id="{4015ED88-D3D5-4838-B91E-595E7648CEF4}"/>
                </a:ext>
              </a:extLst>
            </p:cNvPr>
            <p:cNvCxnSpPr>
              <a:cxnSpLocks noChangeShapeType="1"/>
              <a:stCxn id="765971" idx="4"/>
              <a:endCxn id="765972" idx="0"/>
            </p:cNvCxnSpPr>
            <p:nvPr/>
          </p:nvCxnSpPr>
          <p:spPr bwMode="auto">
            <a:xfrm flipH="1">
              <a:off x="4512" y="2790"/>
              <a:ext cx="192" cy="7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95" name="AutoShape 43">
              <a:extLst>
                <a:ext uri="{FF2B5EF4-FFF2-40B4-BE49-F238E27FC236}">
                  <a16:creationId xmlns:a16="http://schemas.microsoft.com/office/drawing/2014/main" id="{B30C9060-2BAD-4246-90C8-FEABBFC326B7}"/>
                </a:ext>
              </a:extLst>
            </p:cNvPr>
            <p:cNvCxnSpPr>
              <a:cxnSpLocks noChangeShapeType="1"/>
              <a:stCxn id="765971" idx="4"/>
              <a:endCxn id="765990" idx="0"/>
            </p:cNvCxnSpPr>
            <p:nvPr/>
          </p:nvCxnSpPr>
          <p:spPr bwMode="auto">
            <a:xfrm>
              <a:off x="4704" y="2790"/>
              <a:ext cx="144" cy="10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96" name="AutoShape 44">
              <a:extLst>
                <a:ext uri="{FF2B5EF4-FFF2-40B4-BE49-F238E27FC236}">
                  <a16:creationId xmlns:a16="http://schemas.microsoft.com/office/drawing/2014/main" id="{C3FF3816-0577-4919-AB0D-44F24C86BA76}"/>
                </a:ext>
              </a:extLst>
            </p:cNvPr>
            <p:cNvCxnSpPr>
              <a:cxnSpLocks noChangeShapeType="1"/>
              <a:stCxn id="765971" idx="4"/>
              <a:endCxn id="765991" idx="0"/>
            </p:cNvCxnSpPr>
            <p:nvPr/>
          </p:nvCxnSpPr>
          <p:spPr bwMode="auto">
            <a:xfrm>
              <a:off x="4704" y="2790"/>
              <a:ext cx="480" cy="6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97" name="AutoShape 45">
              <a:extLst>
                <a:ext uri="{FF2B5EF4-FFF2-40B4-BE49-F238E27FC236}">
                  <a16:creationId xmlns:a16="http://schemas.microsoft.com/office/drawing/2014/main" id="{D64A1CCC-693C-4294-9CFC-7B9C2640EDDF}"/>
                </a:ext>
              </a:extLst>
            </p:cNvPr>
            <p:cNvCxnSpPr>
              <a:cxnSpLocks noChangeShapeType="1"/>
              <a:stCxn id="765971" idx="6"/>
              <a:endCxn id="765993" idx="2"/>
            </p:cNvCxnSpPr>
            <p:nvPr/>
          </p:nvCxnSpPr>
          <p:spPr bwMode="auto">
            <a:xfrm flipV="1">
              <a:off x="4950" y="2616"/>
              <a:ext cx="180" cy="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98" name="AutoShape 46">
              <a:extLst>
                <a:ext uri="{FF2B5EF4-FFF2-40B4-BE49-F238E27FC236}">
                  <a16:creationId xmlns:a16="http://schemas.microsoft.com/office/drawing/2014/main" id="{8B91E20C-CEFE-4634-A7B5-F736DB9C3265}"/>
                </a:ext>
              </a:extLst>
            </p:cNvPr>
            <p:cNvCxnSpPr>
              <a:cxnSpLocks noChangeShapeType="1"/>
              <a:stCxn id="765971" idx="5"/>
              <a:endCxn id="765992" idx="0"/>
            </p:cNvCxnSpPr>
            <p:nvPr/>
          </p:nvCxnSpPr>
          <p:spPr bwMode="auto">
            <a:xfrm>
              <a:off x="4874" y="2755"/>
              <a:ext cx="502" cy="35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5999" name="AutoShape 47">
              <a:extLst>
                <a:ext uri="{FF2B5EF4-FFF2-40B4-BE49-F238E27FC236}">
                  <a16:creationId xmlns:a16="http://schemas.microsoft.com/office/drawing/2014/main" id="{2E804A8E-DEFA-4E94-8922-A256ABEB3079}"/>
                </a:ext>
              </a:extLst>
            </p:cNvPr>
            <p:cNvCxnSpPr>
              <a:cxnSpLocks noChangeShapeType="1"/>
              <a:stCxn id="765962" idx="4"/>
              <a:endCxn id="765977" idx="1"/>
            </p:cNvCxnSpPr>
            <p:nvPr/>
          </p:nvCxnSpPr>
          <p:spPr bwMode="auto">
            <a:xfrm>
              <a:off x="1344" y="2790"/>
              <a:ext cx="214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say we start the DFS from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6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7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320819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5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9256" y="370825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4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Cambria Math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6" y="420832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done, move back to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29256" y="4708390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done, move back to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29256" y="5208456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29256" y="570852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done, move back to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DFS(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to compute the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finishing times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29256" y="6215082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 as well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00628" y="3143248"/>
            <a:ext cx="4000528" cy="15696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Just a note: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there was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edge in the graph, it would be classified as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forward edge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particular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DFS run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27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60" grpId="0" animBg="1"/>
      <p:bldP spid="6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call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DFS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visit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the vertex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57290" y="2496919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6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7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8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5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4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Cambria Math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DFS(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to compute the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finishing times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57290" y="250030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9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29256" y="3208194"/>
            <a:ext cx="328614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was already processed =&gt; (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a cross edge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29256" y="431477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16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62" grpId="0" animBg="1"/>
      <p:bldP spid="63" grpId="0"/>
      <p:bldP spid="64" grpId="0" animBg="1"/>
      <p:bldP spid="66" grpId="0" animBg="1"/>
      <p:bldP spid="6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call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DFS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visit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the vertex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10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6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7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8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5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4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Cambria Math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DFS(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to compute the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finishing times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57290" y="250030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9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29256" y="3208194"/>
            <a:ext cx="328614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was already processed =&gt; (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a cross edge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29256" y="431477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29256" y="4814840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 as (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a cross edge =&gt; now move back to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10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00166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14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97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6" grpId="0" animBg="1"/>
      <p:bldP spid="44" grpId="0" animBg="1"/>
      <p:bldP spid="54" grpId="0" animBg="1"/>
      <p:bldP spid="59" grpId="0"/>
      <p:bldP spid="6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call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DFS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visit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the vertex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6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7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8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5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4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Cambria Math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DFS(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to compute the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finishing times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57290" y="250030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9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∞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29256" y="3208194"/>
            <a:ext cx="328614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was already processed =&gt; (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a cross edge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29256" y="431477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29256" y="4814840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 as (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a cross edge =&gt; now move back to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10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00166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14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9256" y="564357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 as well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4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6" y="2428868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call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DFS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visit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the vertex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211431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6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7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8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2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5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2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4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/>
              <a:ea typeface="Cambria Math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8" y="1357300"/>
            <a:ext cx="400052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DFS(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to compute the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finishing times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57290" y="250030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9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29256" y="3208194"/>
            <a:ext cx="3286148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was already processed =&gt; (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a cross edge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29256" y="4314774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we discover the vertex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29256" y="4814840"/>
            <a:ext cx="32861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 as (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a cross edge =&gt; now move back to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1472" y="33575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10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00166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14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9256" y="5643578"/>
            <a:ext cx="328614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sk-SK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done as well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5722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1472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0628" y="2500308"/>
            <a:ext cx="40005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marR="0" lvl="1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THE RESULT!</a:t>
            </a:r>
          </a:p>
          <a:p>
            <a:pPr marL="457200" marR="0" lvl="1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sk-SK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 startAt="3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 the linked list of vertices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10800000" flipV="1">
            <a:off x="4500562" y="3429000"/>
            <a:ext cx="2786084" cy="242889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 animBg="1"/>
      <p:bldP spid="64" grpId="0" animBg="1"/>
      <p:bldP spid="67" grpId="0" animBg="1"/>
      <p:bldP spid="44" grpId="0" animBg="1"/>
      <p:bldP spid="69" grpId="0" animBg="1"/>
      <p:bldP spid="48" grpId="0" animBg="1"/>
      <p:bldP spid="7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11" name="Straight Arrow Connector 10"/>
          <p:cNvCxnSpPr>
            <a:stCxn id="5" idx="3"/>
            <a:endCxn id="4" idx="7"/>
          </p:cNvCxnSpPr>
          <p:nvPr/>
        </p:nvCxnSpPr>
        <p:spPr>
          <a:xfrm rot="5400000">
            <a:off x="1723147" y="3130991"/>
            <a:ext cx="482732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4684" y="3095272"/>
            <a:ext cx="482732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6"/>
          </p:cNvCxnSpPr>
          <p:nvPr/>
        </p:nvCxnSpPr>
        <p:spPr>
          <a:xfrm rot="10800000">
            <a:off x="2714612" y="4572008"/>
            <a:ext cx="92869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7199" y="3855834"/>
            <a:ext cx="491399" cy="51232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3147" y="3916809"/>
            <a:ext cx="554170" cy="4531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9" idx="7"/>
          </p:cNvCxnSpPr>
          <p:nvPr/>
        </p:nvCxnSpPr>
        <p:spPr>
          <a:xfrm rot="5400000">
            <a:off x="2544684" y="3952528"/>
            <a:ext cx="554170" cy="381704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4684" y="4809784"/>
            <a:ext cx="625608" cy="453142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7200" y="4847300"/>
            <a:ext cx="562837" cy="440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14810" y="4211429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6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7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00430" y="3286124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8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57290" y="4214818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2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5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43108" y="5214950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=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4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7193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42" idx="3"/>
            <a:endCxn id="45" idx="2"/>
          </p:cNvCxnSpPr>
          <p:nvPr/>
        </p:nvCxnSpPr>
        <p:spPr>
          <a:xfrm>
            <a:off x="4429124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28992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2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50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40" y="6322239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298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08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56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57290" y="2500306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9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12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71670" y="1928802"/>
            <a:ext cx="121444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= </a:t>
            </a:r>
            <a:r>
              <a:rPr kumimoji="0" lang="sk-SK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71472" y="3357562"/>
            <a:ext cx="8572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 = 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10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</a:t>
            </a:r>
            <a:r>
              <a:rPr kumimoji="0" lang="sk-SK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11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00166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4414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7224" y="6072206"/>
            <a:ext cx="35719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71472" y="6320510"/>
            <a:ext cx="285752" cy="15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000628" y="2071680"/>
            <a:ext cx="400052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linked list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sorted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decreasing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order of finishing times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[]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00628" y="3443119"/>
            <a:ext cx="400052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 yourself with different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vertex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 for DFS visit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00628" y="4455391"/>
            <a:ext cx="4000528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 If you redraw the graph so that all vertices are in a line ordered by a valid topological sort, then all edges point „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sk-SK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 to right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0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Time complexity of TS(G)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Running time of topological sort:</a:t>
            </a:r>
          </a:p>
          <a:p>
            <a:pPr algn="ctr">
              <a:buNone/>
            </a:pPr>
            <a:r>
              <a:rPr lang="en-CA" dirty="0"/>
              <a:t> </a:t>
            </a:r>
            <a:r>
              <a:rPr lang="el-GR" b="1" dirty="0"/>
              <a:t>Θ</a:t>
            </a:r>
            <a:r>
              <a:rPr lang="en-CA" b="1" dirty="0"/>
              <a:t>(n + m)</a:t>
            </a:r>
            <a:br>
              <a:rPr lang="en-CA" b="1" dirty="0"/>
            </a:br>
            <a:r>
              <a:rPr lang="en-CA" dirty="0"/>
              <a:t>where </a:t>
            </a:r>
            <a:r>
              <a:rPr lang="en-CA" b="1" dirty="0"/>
              <a:t>n</a:t>
            </a:r>
            <a:r>
              <a:rPr lang="en-CA" dirty="0"/>
              <a:t>=|</a:t>
            </a:r>
            <a:r>
              <a:rPr lang="en-CA" b="1" dirty="0"/>
              <a:t>V</a:t>
            </a:r>
            <a:r>
              <a:rPr lang="en-CA" dirty="0"/>
              <a:t>| and</a:t>
            </a:r>
            <a:r>
              <a:rPr lang="en-CA" b="1" dirty="0"/>
              <a:t> m</a:t>
            </a:r>
            <a:r>
              <a:rPr lang="en-CA" dirty="0"/>
              <a:t>=|</a:t>
            </a:r>
            <a:r>
              <a:rPr lang="en-CA" b="1" dirty="0"/>
              <a:t>E</a:t>
            </a:r>
            <a:r>
              <a:rPr lang="en-CA" dirty="0"/>
              <a:t>|</a:t>
            </a:r>
          </a:p>
          <a:p>
            <a:r>
              <a:rPr lang="en-CA" dirty="0"/>
              <a:t>Why? Depth first search takes </a:t>
            </a:r>
            <a:r>
              <a:rPr lang="el-GR" b="1" dirty="0"/>
              <a:t>Θ</a:t>
            </a:r>
            <a:r>
              <a:rPr lang="en-CA" b="1" dirty="0"/>
              <a:t>(n + m) </a:t>
            </a:r>
            <a:r>
              <a:rPr lang="en-CA" dirty="0"/>
              <a:t>time in the worst case, and inserting into the front of a linked list takes </a:t>
            </a:r>
            <a:r>
              <a:rPr lang="el-GR" b="1" dirty="0"/>
              <a:t>Θ</a:t>
            </a:r>
            <a:r>
              <a:rPr lang="en-CA" b="1" dirty="0"/>
              <a:t>(1) </a:t>
            </a:r>
            <a:r>
              <a:rPr lang="en-CA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9254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72098"/>
          </a:xfrm>
        </p:spPr>
        <p:txBody>
          <a:bodyPr>
            <a:normAutofit fontScale="92500"/>
          </a:bodyPr>
          <a:lstStyle/>
          <a:p>
            <a:r>
              <a:rPr lang="en-CA" b="1" dirty="0"/>
              <a:t>Theorem</a:t>
            </a:r>
            <a:r>
              <a:rPr lang="en-CA" dirty="0"/>
              <a:t>: TOPOLOGICAL-SORT(</a:t>
            </a:r>
            <a:r>
              <a:rPr lang="en-CA" b="1" dirty="0"/>
              <a:t>G</a:t>
            </a:r>
            <a:r>
              <a:rPr lang="en-CA" dirty="0"/>
              <a:t>) produces a topological sort of a DAG </a:t>
            </a:r>
            <a:r>
              <a:rPr lang="en-CA" b="1" dirty="0"/>
              <a:t>G</a:t>
            </a:r>
          </a:p>
          <a:p>
            <a:endParaRPr lang="en-CA" b="1" dirty="0"/>
          </a:p>
          <a:p>
            <a:r>
              <a:rPr lang="en-CA" dirty="0"/>
              <a:t>The TOPOLOGICAL-SORT(</a:t>
            </a:r>
            <a:r>
              <a:rPr lang="en-CA" b="1" dirty="0"/>
              <a:t>G</a:t>
            </a:r>
            <a:r>
              <a:rPr lang="en-CA" dirty="0"/>
              <a:t>) algorithm does a DFS on the DAG </a:t>
            </a:r>
            <a:r>
              <a:rPr lang="en-CA" b="1" dirty="0"/>
              <a:t>G</a:t>
            </a:r>
            <a:r>
              <a:rPr lang="en-CA" dirty="0"/>
              <a:t>, and it lists the nodes of </a:t>
            </a:r>
            <a:r>
              <a:rPr lang="en-CA" b="1" dirty="0"/>
              <a:t>G</a:t>
            </a:r>
            <a:r>
              <a:rPr lang="en-CA" dirty="0"/>
              <a:t> in order of decreasing finish times </a:t>
            </a:r>
            <a:r>
              <a:rPr lang="en-CA" b="1" dirty="0"/>
              <a:t>f</a:t>
            </a:r>
            <a:r>
              <a:rPr lang="en-CA" dirty="0"/>
              <a:t>[]</a:t>
            </a:r>
          </a:p>
          <a:p>
            <a:r>
              <a:rPr lang="en-CA" dirty="0"/>
              <a:t>We must show that this list satisfies the topological sort property, namely, that for every edge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of </a:t>
            </a:r>
            <a:r>
              <a:rPr lang="en-CA" b="1" dirty="0"/>
              <a:t>G</a:t>
            </a:r>
            <a:r>
              <a:rPr lang="en-CA" dirty="0"/>
              <a:t>, </a:t>
            </a:r>
            <a:r>
              <a:rPr lang="en-CA" b="1" dirty="0"/>
              <a:t>u</a:t>
            </a:r>
            <a:r>
              <a:rPr lang="en-CA" dirty="0"/>
              <a:t> appears before </a:t>
            </a:r>
            <a:r>
              <a:rPr lang="en-CA" b="1" dirty="0"/>
              <a:t>v</a:t>
            </a:r>
            <a:r>
              <a:rPr lang="en-CA" dirty="0"/>
              <a:t> in the list</a:t>
            </a:r>
          </a:p>
          <a:p>
            <a:r>
              <a:rPr lang="en-CA" b="1" dirty="0"/>
              <a:t>Claim</a:t>
            </a:r>
            <a:r>
              <a:rPr lang="en-CA" dirty="0"/>
              <a:t>: For every edge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of </a:t>
            </a:r>
            <a:r>
              <a:rPr lang="en-CA" b="1" dirty="0"/>
              <a:t>G</a:t>
            </a:r>
            <a:r>
              <a:rPr lang="en-CA" dirty="0"/>
              <a:t>: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&lt;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u</a:t>
            </a:r>
            <a:r>
              <a:rPr lang="en-CA" dirty="0"/>
              <a:t>] in DFS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9276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58204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b="1" dirty="0"/>
              <a:t>“</a:t>
            </a:r>
            <a:r>
              <a:rPr lang="en-CA" dirty="0"/>
              <a:t>For every edge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of </a:t>
            </a:r>
            <a:r>
              <a:rPr lang="en-CA" b="1" dirty="0"/>
              <a:t>G</a:t>
            </a:r>
            <a:r>
              <a:rPr lang="en-CA" dirty="0"/>
              <a:t>,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&lt;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u</a:t>
            </a:r>
            <a:r>
              <a:rPr lang="en-CA" dirty="0"/>
              <a:t>] in this DFS”</a:t>
            </a:r>
          </a:p>
          <a:p>
            <a:endParaRPr lang="en-CA" dirty="0"/>
          </a:p>
          <a:p>
            <a:r>
              <a:rPr lang="en-CA" dirty="0"/>
              <a:t>The DFS classifies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as a </a:t>
            </a:r>
            <a:r>
              <a:rPr lang="en-CA" b="1" dirty="0"/>
              <a:t>tree edge</a:t>
            </a:r>
            <a:r>
              <a:rPr lang="en-CA" dirty="0"/>
              <a:t>, a </a:t>
            </a:r>
            <a:r>
              <a:rPr lang="en-CA" b="1" dirty="0"/>
              <a:t>forward edge</a:t>
            </a:r>
            <a:r>
              <a:rPr lang="en-CA" dirty="0"/>
              <a:t> or a </a:t>
            </a:r>
            <a:r>
              <a:rPr lang="en-CA" b="1" dirty="0"/>
              <a:t>cross-edge</a:t>
            </a:r>
            <a:r>
              <a:rPr lang="en-CA" dirty="0"/>
              <a:t> (it cannot be a back-edge since </a:t>
            </a:r>
            <a:r>
              <a:rPr lang="en-CA" b="1" dirty="0"/>
              <a:t>G</a:t>
            </a:r>
            <a:r>
              <a:rPr lang="en-CA" dirty="0"/>
              <a:t> has no cycles):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CA" dirty="0"/>
              <a:t>If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is a </a:t>
            </a:r>
            <a:r>
              <a:rPr lang="en-CA" b="1" dirty="0"/>
              <a:t>tree</a:t>
            </a:r>
            <a:r>
              <a:rPr lang="en-CA" dirty="0"/>
              <a:t> or a </a:t>
            </a:r>
            <a:r>
              <a:rPr lang="en-CA" b="1" dirty="0"/>
              <a:t>forward edge</a:t>
            </a:r>
            <a:r>
              <a:rPr lang="en-CA" dirty="0">
                <a:latin typeface="Cambria Math"/>
                <a:ea typeface="Cambria Math"/>
              </a:rPr>
              <a:t>  ⇒ </a:t>
            </a:r>
            <a:r>
              <a:rPr lang="en-CA" b="1" dirty="0"/>
              <a:t>v</a:t>
            </a:r>
            <a:r>
              <a:rPr lang="en-CA" dirty="0"/>
              <a:t> is a descendant of </a:t>
            </a:r>
            <a:r>
              <a:rPr lang="en-CA" b="1" dirty="0"/>
              <a:t>u </a:t>
            </a:r>
            <a:r>
              <a:rPr lang="en-CA" dirty="0"/>
              <a:t> </a:t>
            </a:r>
            <a:r>
              <a:rPr lang="en-CA" dirty="0">
                <a:latin typeface="Cambria Math"/>
                <a:ea typeface="Cambria Math"/>
              </a:rPr>
              <a:t>⇒ 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&lt;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u</a:t>
            </a:r>
            <a:r>
              <a:rPr lang="en-CA" dirty="0"/>
              <a:t>]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CA" dirty="0"/>
              <a:t>If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is a </a:t>
            </a:r>
            <a:r>
              <a:rPr lang="en-CA" b="1" dirty="0"/>
              <a:t>cross-edge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729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58204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b="1" dirty="0"/>
              <a:t>“</a:t>
            </a:r>
            <a:r>
              <a:rPr lang="en-CA" dirty="0"/>
              <a:t>For every edge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of </a:t>
            </a:r>
            <a:r>
              <a:rPr lang="en-CA" b="1" dirty="0"/>
              <a:t>G</a:t>
            </a:r>
            <a:r>
              <a:rPr lang="en-CA" dirty="0"/>
              <a:t>: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&lt;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u</a:t>
            </a:r>
            <a:r>
              <a:rPr lang="en-CA" dirty="0"/>
              <a:t>] in this DFS”</a:t>
            </a:r>
          </a:p>
          <a:p>
            <a:endParaRPr lang="en-CA" dirty="0"/>
          </a:p>
          <a:p>
            <a:pPr marL="1028700" lvl="1" indent="-571500">
              <a:buFont typeface="+mj-lt"/>
              <a:buAutoNum type="romanLcPeriod" startAt="2"/>
            </a:pPr>
            <a:r>
              <a:rPr lang="en-CA" dirty="0"/>
              <a:t>If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is a </a:t>
            </a:r>
            <a:r>
              <a:rPr lang="en-CA" b="1" dirty="0"/>
              <a:t>cross-edge</a:t>
            </a:r>
            <a:r>
              <a:rPr lang="en-CA" dirty="0"/>
              <a:t>:</a:t>
            </a:r>
          </a:p>
          <a:p>
            <a:r>
              <a:rPr lang="en-CA" dirty="0"/>
              <a:t>as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is a cross-edge, by definition, neither </a:t>
            </a:r>
            <a:r>
              <a:rPr lang="en-CA" b="1" dirty="0"/>
              <a:t>u</a:t>
            </a:r>
            <a:r>
              <a:rPr lang="en-CA" dirty="0"/>
              <a:t> is a descendant of </a:t>
            </a:r>
            <a:r>
              <a:rPr lang="en-CA" b="1" dirty="0"/>
              <a:t>v</a:t>
            </a:r>
            <a:r>
              <a:rPr lang="en-CA" dirty="0"/>
              <a:t> nor </a:t>
            </a:r>
            <a:r>
              <a:rPr lang="en-CA" b="1" dirty="0"/>
              <a:t>v</a:t>
            </a:r>
            <a:r>
              <a:rPr lang="en-CA" dirty="0"/>
              <a:t> is a descendant of </a:t>
            </a:r>
            <a:r>
              <a:rPr lang="en-CA" b="1" dirty="0"/>
              <a:t>u:</a:t>
            </a:r>
          </a:p>
          <a:p>
            <a:pPr lvl="1">
              <a:buNone/>
            </a:pPr>
            <a:r>
              <a:rPr lang="en-CA" dirty="0"/>
              <a:t>d[</a:t>
            </a:r>
            <a:r>
              <a:rPr lang="en-CA" b="1" dirty="0"/>
              <a:t>u</a:t>
            </a:r>
            <a:r>
              <a:rPr lang="en-CA" dirty="0"/>
              <a:t>] &lt; f[</a:t>
            </a:r>
            <a:r>
              <a:rPr lang="en-CA" b="1" dirty="0"/>
              <a:t>u</a:t>
            </a:r>
            <a:r>
              <a:rPr lang="en-CA" dirty="0"/>
              <a:t>] &lt; d[</a:t>
            </a:r>
            <a:r>
              <a:rPr lang="en-CA" b="1" dirty="0"/>
              <a:t>v</a:t>
            </a:r>
            <a:r>
              <a:rPr lang="en-CA" dirty="0"/>
              <a:t>] &lt; f[</a:t>
            </a:r>
            <a:r>
              <a:rPr lang="en-CA" b="1" dirty="0"/>
              <a:t>v</a:t>
            </a:r>
            <a:r>
              <a:rPr lang="en-CA" dirty="0"/>
              <a:t>] </a:t>
            </a:r>
          </a:p>
          <a:p>
            <a:pPr lvl="1">
              <a:buNone/>
            </a:pPr>
            <a:r>
              <a:rPr lang="en-CA" b="1" dirty="0"/>
              <a:t>   		            or</a:t>
            </a:r>
          </a:p>
          <a:p>
            <a:pPr lvl="1">
              <a:buNone/>
            </a:pPr>
            <a:r>
              <a:rPr lang="en-CA" dirty="0"/>
              <a:t>d[</a:t>
            </a:r>
            <a:r>
              <a:rPr lang="en-CA" b="1" dirty="0"/>
              <a:t>v</a:t>
            </a:r>
            <a:r>
              <a:rPr lang="en-CA" dirty="0"/>
              <a:t>] &lt; f[</a:t>
            </a:r>
            <a:r>
              <a:rPr lang="en-CA" b="1" dirty="0"/>
              <a:t>v</a:t>
            </a:r>
            <a:r>
              <a:rPr lang="en-CA" dirty="0"/>
              <a:t>] &lt; d[</a:t>
            </a:r>
            <a:r>
              <a:rPr lang="en-CA" b="1" dirty="0"/>
              <a:t>u</a:t>
            </a:r>
            <a:r>
              <a:rPr lang="en-CA" dirty="0"/>
              <a:t>] &lt; f[</a:t>
            </a:r>
            <a:r>
              <a:rPr lang="en-CA" b="1" dirty="0"/>
              <a:t>u</a:t>
            </a:r>
            <a:r>
              <a:rPr lang="en-CA" dirty="0"/>
              <a:t>]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072066" y="4643446"/>
            <a:ext cx="3571900" cy="150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since (</a:t>
            </a:r>
            <a:r>
              <a:rPr kumimoji="0" lang="en-CA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CA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CA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an edge,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surely discovered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before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CA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CA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's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exploration completes</a:t>
            </a: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rot="10800000" flipV="1">
            <a:off x="4286248" y="5393546"/>
            <a:ext cx="785818" cy="25003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71670" y="6072206"/>
            <a:ext cx="178595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f[v] &lt; f[u]</a:t>
            </a:r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2285986" y="5857895"/>
            <a:ext cx="678661" cy="214313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 rot="10800000" flipV="1">
            <a:off x="2964648" y="5857892"/>
            <a:ext cx="892977" cy="214314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821769" y="3107529"/>
            <a:ext cx="4000528" cy="192882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0760" y="2428868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Q.E.D. of Claim</a:t>
            </a:r>
          </a:p>
        </p:txBody>
      </p:sp>
    </p:spTree>
    <p:extLst>
      <p:ext uri="{BB962C8B-B14F-4D97-AF65-F5344CB8AC3E}">
        <p14:creationId xmlns:p14="http://schemas.microsoft.com/office/powerpoint/2010/main" val="55704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>
            <a:extLst>
              <a:ext uri="{FF2B5EF4-FFF2-40B4-BE49-F238E27FC236}">
                <a16:creationId xmlns:a16="http://schemas.microsoft.com/office/drawing/2014/main" id="{5A3F0705-4751-41B7-BCE8-8E57257CE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766979" name="Rectangle 3">
            <a:extLst>
              <a:ext uri="{FF2B5EF4-FFF2-40B4-BE49-F238E27FC236}">
                <a16:creationId xmlns:a16="http://schemas.microsoft.com/office/drawing/2014/main" id="{658D00C1-5630-4D9C-BBED-34F5E11E7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How many valid topological sort orderings can you find for the vertices in the graph below?</a:t>
            </a:r>
          </a:p>
          <a:p>
            <a:pPr lvl="1"/>
            <a:endParaRPr lang="en-US" altLang="en-US" sz="1200">
              <a:solidFill>
                <a:srgbClr val="404040"/>
              </a:solidFill>
            </a:endParaRPr>
          </a:p>
          <a:p>
            <a:pPr lvl="1"/>
            <a:r>
              <a:rPr lang="pt-BR" altLang="en-US">
                <a:solidFill>
                  <a:srgbClr val="404040"/>
                </a:solidFill>
              </a:rPr>
              <a:t>[A, B, C, D, E, F], [A, B, C, D, F, E],</a:t>
            </a:r>
          </a:p>
          <a:p>
            <a:pPr lvl="1"/>
            <a:r>
              <a:rPr lang="pt-BR" altLang="en-US">
                <a:solidFill>
                  <a:srgbClr val="404040"/>
                </a:solidFill>
              </a:rPr>
              <a:t>[A, B, D, C, E, F], [A, B, D, C, F, E],</a:t>
            </a:r>
          </a:p>
          <a:p>
            <a:pPr lvl="1"/>
            <a:r>
              <a:rPr lang="pt-BR" altLang="en-US">
                <a:solidFill>
                  <a:srgbClr val="404040"/>
                </a:solidFill>
              </a:rPr>
              <a:t>[B, A, C, D, E, F], [B, A, C, D, F, E],</a:t>
            </a:r>
          </a:p>
          <a:p>
            <a:pPr lvl="1"/>
            <a:r>
              <a:rPr lang="pt-BR" altLang="en-US">
                <a:solidFill>
                  <a:srgbClr val="404040"/>
                </a:solidFill>
              </a:rPr>
              <a:t>[B, A, D, C, E, F], [B, A, D, C, F, E],</a:t>
            </a:r>
            <a:endParaRPr lang="en-US" altLang="en-US">
              <a:solidFill>
                <a:srgbClr val="404040"/>
              </a:solidFill>
            </a:endParaRP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[B, C, A, D, E, F], [B, C, A, D, F, E],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 ...</a:t>
            </a: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pPr lvl="1"/>
            <a:endParaRPr lang="en-US" altLang="en-US">
              <a:solidFill>
                <a:srgbClr val="404040"/>
              </a:solidFill>
            </a:endParaRP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What if there were a new vertex G unconnected to the others?</a:t>
            </a:r>
          </a:p>
        </p:txBody>
      </p:sp>
      <p:grpSp>
        <p:nvGrpSpPr>
          <p:cNvPr id="767003" name="Group 27">
            <a:extLst>
              <a:ext uri="{FF2B5EF4-FFF2-40B4-BE49-F238E27FC236}">
                <a16:creationId xmlns:a16="http://schemas.microsoft.com/office/drawing/2014/main" id="{1313E34C-C2B2-4BAF-948F-25F20732077B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667000"/>
            <a:ext cx="3124200" cy="2590800"/>
            <a:chOff x="3456" y="1344"/>
            <a:chExt cx="1968" cy="1632"/>
          </a:xfrm>
        </p:grpSpPr>
        <p:sp>
          <p:nvSpPr>
            <p:cNvPr id="766981" name="Oval 5">
              <a:extLst>
                <a:ext uri="{FF2B5EF4-FFF2-40B4-BE49-F238E27FC236}">
                  <a16:creationId xmlns:a16="http://schemas.microsoft.com/office/drawing/2014/main" id="{9B7EBE92-1061-4BCE-9254-BA52EF823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66982" name="AutoShape 6">
              <a:extLst>
                <a:ext uri="{FF2B5EF4-FFF2-40B4-BE49-F238E27FC236}">
                  <a16:creationId xmlns:a16="http://schemas.microsoft.com/office/drawing/2014/main" id="{CAE2C0C6-F4C9-4130-839E-122748F35DB8}"/>
                </a:ext>
              </a:extLst>
            </p:cNvPr>
            <p:cNvCxnSpPr>
              <a:cxnSpLocks noChangeShapeType="1"/>
              <a:stCxn id="766988" idx="7"/>
              <a:endCxn id="766981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6983" name="Oval 7">
              <a:extLst>
                <a:ext uri="{FF2B5EF4-FFF2-40B4-BE49-F238E27FC236}">
                  <a16:creationId xmlns:a16="http://schemas.microsoft.com/office/drawing/2014/main" id="{4039139F-3D91-4A52-A4E5-835CE52A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66984" name="Oval 8">
              <a:extLst>
                <a:ext uri="{FF2B5EF4-FFF2-40B4-BE49-F238E27FC236}">
                  <a16:creationId xmlns:a16="http://schemas.microsoft.com/office/drawing/2014/main" id="{4BABB33C-0E4F-4028-BDE6-1B5693C4C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66985" name="Oval 9">
              <a:extLst>
                <a:ext uri="{FF2B5EF4-FFF2-40B4-BE49-F238E27FC236}">
                  <a16:creationId xmlns:a16="http://schemas.microsoft.com/office/drawing/2014/main" id="{150B19FF-0335-46F2-9438-6EDB421A5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66988" name="Oval 12">
              <a:extLst>
                <a:ext uri="{FF2B5EF4-FFF2-40B4-BE49-F238E27FC236}">
                  <a16:creationId xmlns:a16="http://schemas.microsoft.com/office/drawing/2014/main" id="{338935EA-2124-427B-B6E1-18AF32A57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66989" name="AutoShape 13">
              <a:extLst>
                <a:ext uri="{FF2B5EF4-FFF2-40B4-BE49-F238E27FC236}">
                  <a16:creationId xmlns:a16="http://schemas.microsoft.com/office/drawing/2014/main" id="{6244DB94-92FA-4285-A7B3-D97391F63E4F}"/>
                </a:ext>
              </a:extLst>
            </p:cNvPr>
            <p:cNvCxnSpPr>
              <a:cxnSpLocks noChangeShapeType="1"/>
              <a:stCxn id="766981" idx="6"/>
              <a:endCxn id="766984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6991" name="AutoShape 15">
              <a:extLst>
                <a:ext uri="{FF2B5EF4-FFF2-40B4-BE49-F238E27FC236}">
                  <a16:creationId xmlns:a16="http://schemas.microsoft.com/office/drawing/2014/main" id="{8CE8C98F-06F5-42F9-AC24-E043A0BC67E9}"/>
                </a:ext>
              </a:extLst>
            </p:cNvPr>
            <p:cNvCxnSpPr>
              <a:cxnSpLocks noChangeShapeType="1"/>
              <a:stCxn id="766988" idx="5"/>
              <a:endCxn id="766985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6992" name="AutoShape 16">
              <a:extLst>
                <a:ext uri="{FF2B5EF4-FFF2-40B4-BE49-F238E27FC236}">
                  <a16:creationId xmlns:a16="http://schemas.microsoft.com/office/drawing/2014/main" id="{E4171B0F-5FBA-4D35-B35A-0AD6ADECF982}"/>
                </a:ext>
              </a:extLst>
            </p:cNvPr>
            <p:cNvCxnSpPr>
              <a:cxnSpLocks noChangeShapeType="1"/>
              <a:stCxn id="766985" idx="7"/>
              <a:endCxn id="766984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6993" name="AutoShape 17">
              <a:extLst>
                <a:ext uri="{FF2B5EF4-FFF2-40B4-BE49-F238E27FC236}">
                  <a16:creationId xmlns:a16="http://schemas.microsoft.com/office/drawing/2014/main" id="{04D24715-B15B-4D6C-8457-34312752F583}"/>
                </a:ext>
              </a:extLst>
            </p:cNvPr>
            <p:cNvCxnSpPr>
              <a:cxnSpLocks noChangeShapeType="1"/>
              <a:stCxn id="766983" idx="6"/>
              <a:endCxn id="766985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7000" name="Oval 24">
              <a:extLst>
                <a:ext uri="{FF2B5EF4-FFF2-40B4-BE49-F238E27FC236}">
                  <a16:creationId xmlns:a16="http://schemas.microsoft.com/office/drawing/2014/main" id="{BFC9F321-5D80-4D20-9BDA-D4F83958F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67001" name="AutoShape 25">
              <a:extLst>
                <a:ext uri="{FF2B5EF4-FFF2-40B4-BE49-F238E27FC236}">
                  <a16:creationId xmlns:a16="http://schemas.microsoft.com/office/drawing/2014/main" id="{8BCE9203-C8B9-4451-AE99-4E4BAA0F9271}"/>
                </a:ext>
              </a:extLst>
            </p:cNvPr>
            <p:cNvCxnSpPr>
              <a:cxnSpLocks noChangeShapeType="1"/>
              <a:stCxn id="766981" idx="5"/>
              <a:endCxn id="767000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7002" name="AutoShape 26">
              <a:extLst>
                <a:ext uri="{FF2B5EF4-FFF2-40B4-BE49-F238E27FC236}">
                  <a16:creationId xmlns:a16="http://schemas.microsoft.com/office/drawing/2014/main" id="{9070885B-7770-4171-B8DA-80DE7E164CD8}"/>
                </a:ext>
              </a:extLst>
            </p:cNvPr>
            <p:cNvCxnSpPr>
              <a:cxnSpLocks noChangeShapeType="1"/>
              <a:stCxn id="766985" idx="0"/>
              <a:endCxn id="767000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58204" cy="4525963"/>
          </a:xfrm>
        </p:spPr>
        <p:txBody>
          <a:bodyPr>
            <a:normAutofit/>
          </a:bodyPr>
          <a:lstStyle/>
          <a:p>
            <a:r>
              <a:rPr lang="en-CA" dirty="0"/>
              <a:t>TOPOLOGICAL-SORT(G) lists the nodes of G from highest to lowest finishing times</a:t>
            </a:r>
          </a:p>
          <a:p>
            <a:endParaRPr lang="en-CA" dirty="0"/>
          </a:p>
          <a:p>
            <a:r>
              <a:rPr lang="en-CA" dirty="0"/>
              <a:t>By the </a:t>
            </a:r>
            <a:r>
              <a:rPr lang="en-CA" b="1" dirty="0"/>
              <a:t>Claim</a:t>
            </a:r>
            <a:r>
              <a:rPr lang="en-CA" dirty="0"/>
              <a:t>, for every edge (</a:t>
            </a:r>
            <a:r>
              <a:rPr lang="en-CA" b="1" dirty="0" err="1"/>
              <a:t>u</a:t>
            </a:r>
            <a:r>
              <a:rPr lang="en-CA" dirty="0" err="1"/>
              <a:t>,</a:t>
            </a:r>
            <a:r>
              <a:rPr lang="en-CA" b="1" dirty="0" err="1"/>
              <a:t>v</a:t>
            </a:r>
            <a:r>
              <a:rPr lang="en-CA" dirty="0"/>
              <a:t>) of </a:t>
            </a:r>
            <a:r>
              <a:rPr lang="en-CA" b="1" dirty="0"/>
              <a:t>G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			    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v</a:t>
            </a:r>
            <a:r>
              <a:rPr lang="en-CA" dirty="0"/>
              <a:t>] &lt; </a:t>
            </a:r>
            <a:r>
              <a:rPr lang="en-CA" b="1" dirty="0"/>
              <a:t>f</a:t>
            </a:r>
            <a:r>
              <a:rPr lang="en-CA" dirty="0"/>
              <a:t>[</a:t>
            </a:r>
            <a:r>
              <a:rPr lang="en-CA" b="1" dirty="0"/>
              <a:t>u</a:t>
            </a:r>
            <a:r>
              <a:rPr lang="en-CA" dirty="0"/>
              <a:t>]</a:t>
            </a:r>
          </a:p>
          <a:p>
            <a:pPr>
              <a:buNone/>
            </a:pPr>
            <a:r>
              <a:rPr lang="en-CA" dirty="0">
                <a:latin typeface="Cambria Math"/>
                <a:ea typeface="Cambria Math"/>
              </a:rPr>
              <a:t>⇒</a:t>
            </a:r>
            <a:r>
              <a:rPr lang="en-CA" dirty="0"/>
              <a:t> </a:t>
            </a:r>
            <a:r>
              <a:rPr lang="en-CA" b="1" dirty="0"/>
              <a:t>u</a:t>
            </a:r>
            <a:r>
              <a:rPr lang="en-CA" dirty="0"/>
              <a:t> will be before </a:t>
            </a:r>
            <a:r>
              <a:rPr lang="en-CA" b="1" dirty="0"/>
              <a:t>v</a:t>
            </a:r>
            <a:r>
              <a:rPr lang="en-CA" dirty="0"/>
              <a:t> in the algorithm's list</a:t>
            </a:r>
          </a:p>
          <a:p>
            <a:r>
              <a:rPr lang="en-CA" dirty="0"/>
              <a:t>Q.E.D of </a:t>
            </a:r>
            <a:r>
              <a:rPr lang="en-CA" b="1" dirty="0"/>
              <a:t>Theorem</a:t>
            </a:r>
          </a:p>
        </p:txBody>
      </p:sp>
    </p:spTree>
    <p:extLst>
      <p:ext uri="{BB962C8B-B14F-4D97-AF65-F5344CB8AC3E}">
        <p14:creationId xmlns:p14="http://schemas.microsoft.com/office/powerpoint/2010/main" val="98979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704E7A3-3543-41FC-B0DB-D21086FD7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7" y="886119"/>
            <a:ext cx="9142413" cy="414779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en-US" sz="10000" b="1" u="none" spc="-150" dirty="0"/>
              <a:t>Examples: </a:t>
            </a:r>
            <a:br>
              <a:rPr lang="en-US" altLang="en-US" sz="10000" b="1" u="none" spc="-150" dirty="0"/>
            </a:br>
            <a:r>
              <a:rPr lang="en-US" altLang="en-US" sz="10000" b="1" u="none" spc="-150" dirty="0"/>
              <a:t>Topological Sort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929027-9559-C8CB-FF32-DA07D305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57600"/>
            <a:ext cx="7772400" cy="1470025"/>
          </a:xfrm>
        </p:spPr>
        <p:txBody>
          <a:bodyPr/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330492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704E7A3-3543-41FC-B0DB-D21086FD7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14339" name="Oval 3">
            <a:extLst>
              <a:ext uri="{FF2B5EF4-FFF2-40B4-BE49-F238E27FC236}">
                <a16:creationId xmlns:a16="http://schemas.microsoft.com/office/drawing/2014/main" id="{95107709-115C-404B-84CC-A3313849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340" name="Oval 4">
            <a:extLst>
              <a:ext uri="{FF2B5EF4-FFF2-40B4-BE49-F238E27FC236}">
                <a16:creationId xmlns:a16="http://schemas.microsoft.com/office/drawing/2014/main" id="{E992A4F0-D0AC-46E5-AD4F-24576A7B8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341" name="Oval 5">
            <a:extLst>
              <a:ext uri="{FF2B5EF4-FFF2-40B4-BE49-F238E27FC236}">
                <a16:creationId xmlns:a16="http://schemas.microsoft.com/office/drawing/2014/main" id="{E80F9A2D-E033-42EC-9D2A-B8BF08D50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87357E5E-DAB1-4B8A-A01B-F5E9BF473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Oval 7">
            <a:extLst>
              <a:ext uri="{FF2B5EF4-FFF2-40B4-BE49-F238E27FC236}">
                <a16:creationId xmlns:a16="http://schemas.microsoft.com/office/drawing/2014/main" id="{25A9F5E1-3E15-4BB1-A969-C167F5BEC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344" name="Oval 8">
            <a:extLst>
              <a:ext uri="{FF2B5EF4-FFF2-40B4-BE49-F238E27FC236}">
                <a16:creationId xmlns:a16="http://schemas.microsoft.com/office/drawing/2014/main" id="{A609E04C-3DE6-455C-877F-FFC5E2A4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8018F114-EDE5-424E-9804-8AC4E0E33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09140F17-DA3A-4233-9D39-BE906F196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52ECDA7E-E712-4A0E-9DFB-C97579B52D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115D0F8E-657B-471A-8541-5FB15D25D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E96612FD-6648-470E-92C1-B0BAAAF54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835E0773-255B-410E-9FFC-20BCA1089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941FCBF5-C1EA-48BC-A589-E89EC1C6E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4352" name="Text Box 16">
            <a:extLst>
              <a:ext uri="{FF2B5EF4-FFF2-40B4-BE49-F238E27FC236}">
                <a16:creationId xmlns:a16="http://schemas.microsoft.com/office/drawing/2014/main" id="{48E48041-5D7F-48F9-AE45-FE17D38FA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C1C92CE4-70C5-4632-8CAF-9AC12D27D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7C31BF3C-EE69-4E20-9633-830A8C553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5" y="234473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541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2FA6F53-40E0-4D44-B80E-BC923926B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15363" name="Oval 3">
            <a:extLst>
              <a:ext uri="{FF2B5EF4-FFF2-40B4-BE49-F238E27FC236}">
                <a16:creationId xmlns:a16="http://schemas.microsoft.com/office/drawing/2014/main" id="{2D06368A-4AF8-4ED7-9012-869FC776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64" name="Oval 4">
            <a:extLst>
              <a:ext uri="{FF2B5EF4-FFF2-40B4-BE49-F238E27FC236}">
                <a16:creationId xmlns:a16="http://schemas.microsoft.com/office/drawing/2014/main" id="{D8319545-7D33-4605-BA6D-020B5142C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74CD0503-A447-490C-99AE-56F36C4B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22F2F2F9-CC06-41C9-ABCE-A24EA0F8C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1D91DA50-A44B-4CEC-8EE0-45485CB65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68" name="Oval 8">
            <a:extLst>
              <a:ext uri="{FF2B5EF4-FFF2-40B4-BE49-F238E27FC236}">
                <a16:creationId xmlns:a16="http://schemas.microsoft.com/office/drawing/2014/main" id="{EB3E19D1-07A0-4E9E-B7E0-8124D529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2C6FD804-6603-4806-B14C-349F791F3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A97EA0A4-0E11-4A77-87F2-12577AF42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E660AAD0-6EF9-4211-BBE5-75AAA777A1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A41EA503-F07B-4ED0-880B-B2CD13C9A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FA70D90E-1D29-4FB0-BF44-E12E59EE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03B7614A-9460-49EF-9BAD-DA0FEB710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7D24A282-AB52-4076-8FA9-29E3CD27A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4259DCAE-B265-46D5-8004-FC23CB89D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189184D6-52AE-4DDD-A99D-7D18E3884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29F6F704-F906-4E75-9050-508CEF086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5" y="234473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3FE897DB-AF55-45C1-AB0C-209273C05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34417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DCAF462-4F92-49F2-979B-320716401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16387" name="Oval 3">
            <a:extLst>
              <a:ext uri="{FF2B5EF4-FFF2-40B4-BE49-F238E27FC236}">
                <a16:creationId xmlns:a16="http://schemas.microsoft.com/office/drawing/2014/main" id="{21E02A74-C9EC-417E-937C-AADF0896D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88" name="Oval 4">
            <a:extLst>
              <a:ext uri="{FF2B5EF4-FFF2-40B4-BE49-F238E27FC236}">
                <a16:creationId xmlns:a16="http://schemas.microsoft.com/office/drawing/2014/main" id="{85D86D44-FAA9-423B-BF04-E9755326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89" name="Oval 5">
            <a:extLst>
              <a:ext uri="{FF2B5EF4-FFF2-40B4-BE49-F238E27FC236}">
                <a16:creationId xmlns:a16="http://schemas.microsoft.com/office/drawing/2014/main" id="{839AE067-70B7-4E03-9D29-937648CD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C1814B82-BA5E-4530-B4ED-E4E100499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Oval 7">
            <a:extLst>
              <a:ext uri="{FF2B5EF4-FFF2-40B4-BE49-F238E27FC236}">
                <a16:creationId xmlns:a16="http://schemas.microsoft.com/office/drawing/2014/main" id="{EAAA68D7-82CC-49C0-8CC7-06A2F681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92" name="Oval 8">
            <a:extLst>
              <a:ext uri="{FF2B5EF4-FFF2-40B4-BE49-F238E27FC236}">
                <a16:creationId xmlns:a16="http://schemas.microsoft.com/office/drawing/2014/main" id="{8264D39D-54D3-4367-87E8-D92BF14A1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5EB5FCDB-90FF-4990-A464-97A88620A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2B8398D1-7AFA-4F4A-A6DC-5ED013440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74428AA0-578A-40E4-90FE-EA394359C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79A5B021-31E7-457C-8918-62F9CB761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7BA20DCB-8488-4386-BA53-DE7C3D4BC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B2F03C3A-201A-407C-9901-81DECBC74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3B98CE3A-3579-4DF3-A6D3-0081C055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C5417D8A-D109-46D1-BC78-51516C5E9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7EC0B208-5E3A-4870-A061-2783D2193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7A36ACC4-8F6A-4F9F-B4FA-99C554B4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5" y="234473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5DD26633-FB66-4954-ACE9-573E7701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6404" name="Oval 20">
            <a:extLst>
              <a:ext uri="{FF2B5EF4-FFF2-40B4-BE49-F238E27FC236}">
                <a16:creationId xmlns:a16="http://schemas.microsoft.com/office/drawing/2014/main" id="{4D1EE519-9C88-40CB-9567-FDD6AA4F2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405" name="Text Box 21">
            <a:extLst>
              <a:ext uri="{FF2B5EF4-FFF2-40B4-BE49-F238E27FC236}">
                <a16:creationId xmlns:a16="http://schemas.microsoft.com/office/drawing/2014/main" id="{A333283C-365E-452A-B146-DB70E9BB7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BFAEECCC-8650-4966-BB39-B5450063E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319A572-11E8-4533-B648-60672942C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17411" name="Oval 3">
            <a:extLst>
              <a:ext uri="{FF2B5EF4-FFF2-40B4-BE49-F238E27FC236}">
                <a16:creationId xmlns:a16="http://schemas.microsoft.com/office/drawing/2014/main" id="{3E3A1A75-7AC1-42E2-86CE-A29492DFC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2" name="Oval 4">
            <a:extLst>
              <a:ext uri="{FF2B5EF4-FFF2-40B4-BE49-F238E27FC236}">
                <a16:creationId xmlns:a16="http://schemas.microsoft.com/office/drawing/2014/main" id="{80830131-E736-41B4-B1E9-65B71D86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3" name="Oval 5">
            <a:extLst>
              <a:ext uri="{FF2B5EF4-FFF2-40B4-BE49-F238E27FC236}">
                <a16:creationId xmlns:a16="http://schemas.microsoft.com/office/drawing/2014/main" id="{EECCF166-021E-4C04-8AFE-C34679787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622A7B73-ABAC-434D-A3A8-0E117BFB9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7877517C-3A02-43B2-8A6E-842FB16A3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78D28BB3-C53E-4916-B1CE-C07809A1E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36B3A3BA-A581-4617-A368-0A002427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>
            <a:extLst>
              <a:ext uri="{FF2B5EF4-FFF2-40B4-BE49-F238E27FC236}">
                <a16:creationId xmlns:a16="http://schemas.microsoft.com/office/drawing/2014/main" id="{DC68AD59-C3F4-4FCC-B9E7-5B6815314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">
            <a:extLst>
              <a:ext uri="{FF2B5EF4-FFF2-40B4-BE49-F238E27FC236}">
                <a16:creationId xmlns:a16="http://schemas.microsoft.com/office/drawing/2014/main" id="{BF7ECC14-E402-4765-9B04-7D8F0A350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19434A77-971A-422B-BC16-F789DDB05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D0FA0A67-1570-4C8A-9C8E-A68BB4F68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CD0D190A-323A-4C87-8F33-FC46CB3A2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7AD00ECE-1BBF-4E11-AA85-24F5AF748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424" name="Text Box 16">
            <a:extLst>
              <a:ext uri="{FF2B5EF4-FFF2-40B4-BE49-F238E27FC236}">
                <a16:creationId xmlns:a16="http://schemas.microsoft.com/office/drawing/2014/main" id="{D4B0C4F7-31BE-4171-85AA-BA27D51C1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0A9DC22C-1D40-4202-9564-825AC80D4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7372A4C5-FA7A-47E3-B4FD-E0243E80E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7427" name="Text Box 19">
            <a:extLst>
              <a:ext uri="{FF2B5EF4-FFF2-40B4-BE49-F238E27FC236}">
                <a16:creationId xmlns:a16="http://schemas.microsoft.com/office/drawing/2014/main" id="{09E6A226-DB4B-4759-B768-24194CC5D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7428" name="Oval 20">
            <a:extLst>
              <a:ext uri="{FF2B5EF4-FFF2-40B4-BE49-F238E27FC236}">
                <a16:creationId xmlns:a16="http://schemas.microsoft.com/office/drawing/2014/main" id="{BB56FE0A-0297-49EC-BE09-F1DC5958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29" name="Text Box 21">
            <a:extLst>
              <a:ext uri="{FF2B5EF4-FFF2-40B4-BE49-F238E27FC236}">
                <a16:creationId xmlns:a16="http://schemas.microsoft.com/office/drawing/2014/main" id="{EA432AC1-7B91-463E-98F3-8830E1D70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EA677F23-79F1-40BA-ACFA-5E5BABBD0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7431" name="Oval 23">
            <a:extLst>
              <a:ext uri="{FF2B5EF4-FFF2-40B4-BE49-F238E27FC236}">
                <a16:creationId xmlns:a16="http://schemas.microsoft.com/office/drawing/2014/main" id="{F7CF3F3B-D0CC-4C54-B30E-8752D2522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432" name="Text Box 24">
            <a:extLst>
              <a:ext uri="{FF2B5EF4-FFF2-40B4-BE49-F238E27FC236}">
                <a16:creationId xmlns:a16="http://schemas.microsoft.com/office/drawing/2014/main" id="{7DE80622-DB8B-45A0-8FCB-60B2CFD6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1BFF8CB3-EED6-46DF-8E81-DFC725A72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411371A0-5010-4266-B259-C4003879B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94DB577-2D5C-4096-9629-B7F48BBF9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18435" name="Oval 3">
            <a:extLst>
              <a:ext uri="{FF2B5EF4-FFF2-40B4-BE49-F238E27FC236}">
                <a16:creationId xmlns:a16="http://schemas.microsoft.com/office/drawing/2014/main" id="{7125CB8A-DC05-4F64-ADA1-20CFBD742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436" name="Oval 4">
            <a:extLst>
              <a:ext uri="{FF2B5EF4-FFF2-40B4-BE49-F238E27FC236}">
                <a16:creationId xmlns:a16="http://schemas.microsoft.com/office/drawing/2014/main" id="{B243D44E-7B1B-441C-A622-C5605575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74047140-04EE-4D04-B0C5-9AB896269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AA727345-DF79-4BB1-8448-81D318D21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>
            <a:extLst>
              <a:ext uri="{FF2B5EF4-FFF2-40B4-BE49-F238E27FC236}">
                <a16:creationId xmlns:a16="http://schemas.microsoft.com/office/drawing/2014/main" id="{88ADE523-E14A-4E28-8F5F-9A5236BB2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440" name="Oval 8">
            <a:extLst>
              <a:ext uri="{FF2B5EF4-FFF2-40B4-BE49-F238E27FC236}">
                <a16:creationId xmlns:a16="http://schemas.microsoft.com/office/drawing/2014/main" id="{09B7D185-6C70-4019-9DD5-F7B1ECA1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D623DA38-F713-43E0-A04D-30326383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27D91457-29FE-4F02-ACD1-84628636D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A928F3A4-94B6-4281-9F1D-E35B58D3D2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B8F35325-C2E2-4D42-93E3-69FF14E84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7D42F939-C1CF-4151-AD46-652FE180F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2AD2D271-3684-4091-9C55-3E7B6648F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19F7E42D-A9D9-4764-8824-8CA1890AE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448" name="Text Box 16">
            <a:extLst>
              <a:ext uri="{FF2B5EF4-FFF2-40B4-BE49-F238E27FC236}">
                <a16:creationId xmlns:a16="http://schemas.microsoft.com/office/drawing/2014/main" id="{71EBDACB-FB78-47BE-B52D-804F98999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449" name="Text Box 17">
            <a:extLst>
              <a:ext uri="{FF2B5EF4-FFF2-40B4-BE49-F238E27FC236}">
                <a16:creationId xmlns:a16="http://schemas.microsoft.com/office/drawing/2014/main" id="{31430704-C98F-4206-96D5-8FD5DF617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450" name="Text Box 18">
            <a:extLst>
              <a:ext uri="{FF2B5EF4-FFF2-40B4-BE49-F238E27FC236}">
                <a16:creationId xmlns:a16="http://schemas.microsoft.com/office/drawing/2014/main" id="{BDDE0174-181D-4290-8D12-5C2CED59E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8451" name="Text Box 19">
            <a:extLst>
              <a:ext uri="{FF2B5EF4-FFF2-40B4-BE49-F238E27FC236}">
                <a16:creationId xmlns:a16="http://schemas.microsoft.com/office/drawing/2014/main" id="{0A8B2538-AF40-43CE-8D73-3EB074336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8452" name="Oval 20">
            <a:extLst>
              <a:ext uri="{FF2B5EF4-FFF2-40B4-BE49-F238E27FC236}">
                <a16:creationId xmlns:a16="http://schemas.microsoft.com/office/drawing/2014/main" id="{B4450256-35AD-4760-8E69-A651FC57C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453" name="Text Box 21">
            <a:extLst>
              <a:ext uri="{FF2B5EF4-FFF2-40B4-BE49-F238E27FC236}">
                <a16:creationId xmlns:a16="http://schemas.microsoft.com/office/drawing/2014/main" id="{5F3512BD-921B-48AD-9043-B8DC92CEB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454" name="Text Box 22">
            <a:extLst>
              <a:ext uri="{FF2B5EF4-FFF2-40B4-BE49-F238E27FC236}">
                <a16:creationId xmlns:a16="http://schemas.microsoft.com/office/drawing/2014/main" id="{9D3276CD-FDD2-4732-9CD1-B382CCCD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8455" name="Oval 23">
            <a:extLst>
              <a:ext uri="{FF2B5EF4-FFF2-40B4-BE49-F238E27FC236}">
                <a16:creationId xmlns:a16="http://schemas.microsoft.com/office/drawing/2014/main" id="{05D839D5-FFAD-4E1B-84DF-2F3053597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456" name="Text Box 24">
            <a:extLst>
              <a:ext uri="{FF2B5EF4-FFF2-40B4-BE49-F238E27FC236}">
                <a16:creationId xmlns:a16="http://schemas.microsoft.com/office/drawing/2014/main" id="{FC125CDB-E8A9-4476-BCAA-658704E0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8457" name="Line 25">
            <a:extLst>
              <a:ext uri="{FF2B5EF4-FFF2-40B4-BE49-F238E27FC236}">
                <a16:creationId xmlns:a16="http://schemas.microsoft.com/office/drawing/2014/main" id="{BDC752CB-654B-4199-8009-7BE9048EA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000C69C3-3EA7-457F-B88B-17EFBB5C6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459" name="Text Box 27">
            <a:extLst>
              <a:ext uri="{FF2B5EF4-FFF2-40B4-BE49-F238E27FC236}">
                <a16:creationId xmlns:a16="http://schemas.microsoft.com/office/drawing/2014/main" id="{D39BE56C-D510-4C18-9C1B-D5421209D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233045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F174B9D-571B-4842-A276-D78BBA83E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19459" name="Oval 3">
            <a:extLst>
              <a:ext uri="{FF2B5EF4-FFF2-40B4-BE49-F238E27FC236}">
                <a16:creationId xmlns:a16="http://schemas.microsoft.com/office/drawing/2014/main" id="{1DCFC808-3020-4EFD-9DE1-BB281192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C1777CE7-BA90-454D-AEA0-27B4D038A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CFDCC5AF-3317-4B9C-ADE0-088FA8ED3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DE53744A-2B9D-41C1-B492-36E5FBE49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EEEE6A1C-9575-46A5-8751-AC5552889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7E258208-F9FE-4468-8A59-F4D5BDE0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4CF5D14A-CE9C-4206-A4EE-931BEB6BD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E2B6C91A-43A2-426A-B39F-FDD40F69C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66BF7CAD-7BDE-4B62-A10B-F5571E9758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7A9A3478-2206-438B-B797-3F275B907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EA6649F0-ABD3-4355-A312-40F7516EB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AD262711-6377-4B2F-9DD2-112F7F87F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id="{F089B16C-BCA8-4560-A0CA-25C774DB3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F2B85140-43BF-49E0-A443-83EBE56B1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942E232E-96D7-4FE3-BD0B-898EB177B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474" name="Text Box 18">
            <a:extLst>
              <a:ext uri="{FF2B5EF4-FFF2-40B4-BE49-F238E27FC236}">
                <a16:creationId xmlns:a16="http://schemas.microsoft.com/office/drawing/2014/main" id="{779D9190-95E9-4E62-B0C8-4289DEEB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9475" name="Text Box 19">
            <a:extLst>
              <a:ext uri="{FF2B5EF4-FFF2-40B4-BE49-F238E27FC236}">
                <a16:creationId xmlns:a16="http://schemas.microsoft.com/office/drawing/2014/main" id="{6D39E1B8-2D18-4CD4-ABF5-8E19EE167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9476" name="Oval 20">
            <a:extLst>
              <a:ext uri="{FF2B5EF4-FFF2-40B4-BE49-F238E27FC236}">
                <a16:creationId xmlns:a16="http://schemas.microsoft.com/office/drawing/2014/main" id="{D05C31A0-E15F-4C5C-B590-99C4C870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77" name="Text Box 21">
            <a:extLst>
              <a:ext uri="{FF2B5EF4-FFF2-40B4-BE49-F238E27FC236}">
                <a16:creationId xmlns:a16="http://schemas.microsoft.com/office/drawing/2014/main" id="{171F3F3B-B803-4BA2-A26F-6631C955F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9478" name="Text Box 22">
            <a:extLst>
              <a:ext uri="{FF2B5EF4-FFF2-40B4-BE49-F238E27FC236}">
                <a16:creationId xmlns:a16="http://schemas.microsoft.com/office/drawing/2014/main" id="{E4AB0D42-2521-48C6-BBB1-3BDA47070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9479" name="Oval 23">
            <a:extLst>
              <a:ext uri="{FF2B5EF4-FFF2-40B4-BE49-F238E27FC236}">
                <a16:creationId xmlns:a16="http://schemas.microsoft.com/office/drawing/2014/main" id="{067158A6-8737-4BC9-8956-C4C762FD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644D7854-2368-40E4-8E1F-92243D7E2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87A9523B-66C0-4D05-9460-C69F0B7F1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Text Box 26">
            <a:extLst>
              <a:ext uri="{FF2B5EF4-FFF2-40B4-BE49-F238E27FC236}">
                <a16:creationId xmlns:a16="http://schemas.microsoft.com/office/drawing/2014/main" id="{C5066A60-7F14-4EF9-82D3-56C4B6357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483" name="Text Box 27">
            <a:extLst>
              <a:ext uri="{FF2B5EF4-FFF2-40B4-BE49-F238E27FC236}">
                <a16:creationId xmlns:a16="http://schemas.microsoft.com/office/drawing/2014/main" id="{A0270C14-E336-40ED-8815-EB13FF86C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233045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19484" name="Text Box 28">
            <a:extLst>
              <a:ext uri="{FF2B5EF4-FFF2-40B4-BE49-F238E27FC236}">
                <a16:creationId xmlns:a16="http://schemas.microsoft.com/office/drawing/2014/main" id="{8BA4A949-8E87-40EA-843E-F08E9C079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815" y="342741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892B2FB-D934-4675-9043-03C1C5681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20483" name="Oval 3">
            <a:extLst>
              <a:ext uri="{FF2B5EF4-FFF2-40B4-BE49-F238E27FC236}">
                <a16:creationId xmlns:a16="http://schemas.microsoft.com/office/drawing/2014/main" id="{8EAF512C-6BD2-44C8-978F-0EA709B47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396335AC-FF69-45CD-B33D-00C7DEDC8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BAD348A0-7AFF-425B-9641-0BE19BB9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E20B1A95-A46A-41E8-B667-2221AA148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>
            <a:extLst>
              <a:ext uri="{FF2B5EF4-FFF2-40B4-BE49-F238E27FC236}">
                <a16:creationId xmlns:a16="http://schemas.microsoft.com/office/drawing/2014/main" id="{EF7CBDC9-79B2-49E8-8FA1-075963D41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8" name="Oval 8">
            <a:extLst>
              <a:ext uri="{FF2B5EF4-FFF2-40B4-BE49-F238E27FC236}">
                <a16:creationId xmlns:a16="http://schemas.microsoft.com/office/drawing/2014/main" id="{130E684E-2418-4F6A-8AA9-9F1E896B4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0D0AE63E-E7C8-46AF-B35E-6CE0E2645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id="{038947BD-25DF-48E6-87FF-CE9A40C8B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876FE2ED-7C6F-4417-A402-E5CD21E374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37AB8608-FBDB-449B-8544-49675E99A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952073FB-8D7D-4EE3-B495-85C88239A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8C7E83D8-1DAC-45FB-894C-879E60BBB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2F780DFB-87A1-4A2F-803D-B0ECCFC89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496" name="Text Box 16">
            <a:extLst>
              <a:ext uri="{FF2B5EF4-FFF2-40B4-BE49-F238E27FC236}">
                <a16:creationId xmlns:a16="http://schemas.microsoft.com/office/drawing/2014/main" id="{285E4915-6B4B-41E5-A8BF-02CC3617F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497" name="Text Box 17">
            <a:extLst>
              <a:ext uri="{FF2B5EF4-FFF2-40B4-BE49-F238E27FC236}">
                <a16:creationId xmlns:a16="http://schemas.microsoft.com/office/drawing/2014/main" id="{9A272DE4-6E5C-4C89-AF05-8E6A5C96B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498" name="Text Box 18">
            <a:extLst>
              <a:ext uri="{FF2B5EF4-FFF2-40B4-BE49-F238E27FC236}">
                <a16:creationId xmlns:a16="http://schemas.microsoft.com/office/drawing/2014/main" id="{E5C7F034-F0FB-4B41-8E6E-2FE2B024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0499" name="Text Box 19">
            <a:extLst>
              <a:ext uri="{FF2B5EF4-FFF2-40B4-BE49-F238E27FC236}">
                <a16:creationId xmlns:a16="http://schemas.microsoft.com/office/drawing/2014/main" id="{DA7CA3FE-8917-4EC3-BFBB-5F9929D8B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0500" name="Oval 20">
            <a:extLst>
              <a:ext uri="{FF2B5EF4-FFF2-40B4-BE49-F238E27FC236}">
                <a16:creationId xmlns:a16="http://schemas.microsoft.com/office/drawing/2014/main" id="{93AB8CE1-ACCA-4ED8-8A4C-A328E5226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4B2718FA-FF95-48AA-8860-029411790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01CF0654-650D-47C7-AE59-2981939AE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0503" name="Oval 23">
            <a:extLst>
              <a:ext uri="{FF2B5EF4-FFF2-40B4-BE49-F238E27FC236}">
                <a16:creationId xmlns:a16="http://schemas.microsoft.com/office/drawing/2014/main" id="{557A8FDC-A18C-4E0B-81E6-61524F822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504" name="Text Box 24">
            <a:extLst>
              <a:ext uri="{FF2B5EF4-FFF2-40B4-BE49-F238E27FC236}">
                <a16:creationId xmlns:a16="http://schemas.microsoft.com/office/drawing/2014/main" id="{3E25E487-2A35-4261-AFD6-3E729BFAD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5713BEC3-3FE1-4CB6-B5E5-CF5AD62CF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FC6B3777-C33C-4362-832B-93C351C0B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9123B3E9-A885-4056-8AC7-913DBE7C6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233045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20508" name="Text Box 28">
            <a:extLst>
              <a:ext uri="{FF2B5EF4-FFF2-40B4-BE49-F238E27FC236}">
                <a16:creationId xmlns:a16="http://schemas.microsoft.com/office/drawing/2014/main" id="{FBFE7CC7-6BDC-4FCE-83A7-CDB4AE925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9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</a:p>
        </p:txBody>
      </p:sp>
      <p:sp>
        <p:nvSpPr>
          <p:cNvPr id="20509" name="Oval 29">
            <a:extLst>
              <a:ext uri="{FF2B5EF4-FFF2-40B4-BE49-F238E27FC236}">
                <a16:creationId xmlns:a16="http://schemas.microsoft.com/office/drawing/2014/main" id="{9474A6E6-25F4-440F-9233-29E18FD49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2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510" name="Text Box 30">
            <a:extLst>
              <a:ext uri="{FF2B5EF4-FFF2-40B4-BE49-F238E27FC236}">
                <a16:creationId xmlns:a16="http://schemas.microsoft.com/office/drawing/2014/main" id="{2FFDA5EB-F2BD-4420-B347-056044508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CDACAF1D-059D-4359-9BBD-2FF9D2EE8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515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Text Box 32">
            <a:extLst>
              <a:ext uri="{FF2B5EF4-FFF2-40B4-BE49-F238E27FC236}">
                <a16:creationId xmlns:a16="http://schemas.microsoft.com/office/drawing/2014/main" id="{8D32235A-6EF9-4B27-B9EC-308633D9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>
            <a:extLst>
              <a:ext uri="{FF2B5EF4-FFF2-40B4-BE49-F238E27FC236}">
                <a16:creationId xmlns:a16="http://schemas.microsoft.com/office/drawing/2014/main" id="{54280AAB-447A-4D88-A4BB-38C01A465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sort: Algorithm 1</a:t>
            </a:r>
          </a:p>
        </p:txBody>
      </p:sp>
      <p:sp>
        <p:nvSpPr>
          <p:cNvPr id="768003" name="Rectangle 3">
            <a:extLst>
              <a:ext uri="{FF2B5EF4-FFF2-40B4-BE49-F238E27FC236}">
                <a16:creationId xmlns:a16="http://schemas.microsoft.com/office/drawing/2014/main" id="{EC518213-66FE-461A-AD8B-DBFAFE17F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/>
              <a:t>Find a vertex </a:t>
            </a:r>
            <a:r>
              <a:rPr lang="en-US" altLang="en-US" i="1"/>
              <a:t>v</a:t>
            </a:r>
            <a:r>
              <a:rPr lang="en-US" altLang="en-US"/>
              <a:t> with in-degree of 0  (no incoming edges).</a:t>
            </a:r>
          </a:p>
          <a:p>
            <a:pPr lvl="3"/>
            <a:r>
              <a:rPr lang="en-US" altLang="en-US"/>
              <a:t>(If there is no such vertex, the graph cannot be sorted; stop.)</a:t>
            </a:r>
          </a:p>
          <a:p>
            <a:pPr lvl="2"/>
            <a:r>
              <a:rPr lang="en-US" altLang="en-US"/>
              <a:t>Delete </a:t>
            </a:r>
            <a:r>
              <a:rPr lang="en-US" altLang="en-US" i="1"/>
              <a:t>v</a:t>
            </a:r>
            <a:r>
              <a:rPr lang="en-US" altLang="en-US"/>
              <a:t> and all of its</a:t>
            </a:r>
            <a:br>
              <a:rPr lang="en-US" altLang="en-US"/>
            </a:br>
            <a:r>
              <a:rPr lang="en-US" altLang="en-US"/>
              <a:t>outgoing edges from the graph.</a:t>
            </a:r>
          </a:p>
          <a:p>
            <a:pPr lvl="2"/>
            <a:r>
              <a:rPr lang="en-US" altLang="en-US" i="1"/>
              <a:t>ordering</a:t>
            </a:r>
            <a:r>
              <a:rPr lang="en-US" altLang="en-US"/>
              <a:t> += </a:t>
            </a:r>
            <a:r>
              <a:rPr lang="en-US" altLang="en-US" i="1"/>
              <a:t>v</a:t>
            </a:r>
            <a:r>
              <a:rPr lang="en-US" altLang="en-US"/>
              <a:t> .</a:t>
            </a:r>
          </a:p>
        </p:txBody>
      </p:sp>
      <p:grpSp>
        <p:nvGrpSpPr>
          <p:cNvPr id="768004" name="Group 4">
            <a:extLst>
              <a:ext uri="{FF2B5EF4-FFF2-40B4-BE49-F238E27FC236}">
                <a16:creationId xmlns:a16="http://schemas.microsoft.com/office/drawing/2014/main" id="{45F5F78A-46ED-4C1D-AAB6-3570F54CC424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768005" name="Oval 5">
              <a:extLst>
                <a:ext uri="{FF2B5EF4-FFF2-40B4-BE49-F238E27FC236}">
                  <a16:creationId xmlns:a16="http://schemas.microsoft.com/office/drawing/2014/main" id="{3D620953-5FB3-47F9-BF34-350CDF741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68006" name="AutoShape 6">
              <a:extLst>
                <a:ext uri="{FF2B5EF4-FFF2-40B4-BE49-F238E27FC236}">
                  <a16:creationId xmlns:a16="http://schemas.microsoft.com/office/drawing/2014/main" id="{235FBCEB-5B6E-48F3-89A8-91A277AD48A9}"/>
                </a:ext>
              </a:extLst>
            </p:cNvPr>
            <p:cNvCxnSpPr>
              <a:cxnSpLocks noChangeShapeType="1"/>
              <a:stCxn id="768010" idx="7"/>
              <a:endCxn id="768005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8007" name="Oval 7">
              <a:extLst>
                <a:ext uri="{FF2B5EF4-FFF2-40B4-BE49-F238E27FC236}">
                  <a16:creationId xmlns:a16="http://schemas.microsoft.com/office/drawing/2014/main" id="{4E4B9284-346C-4912-ABED-C7266A471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68008" name="Oval 8">
              <a:extLst>
                <a:ext uri="{FF2B5EF4-FFF2-40B4-BE49-F238E27FC236}">
                  <a16:creationId xmlns:a16="http://schemas.microsoft.com/office/drawing/2014/main" id="{3997FBB8-77E5-4405-BB41-62C89A210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68009" name="Oval 9">
              <a:extLst>
                <a:ext uri="{FF2B5EF4-FFF2-40B4-BE49-F238E27FC236}">
                  <a16:creationId xmlns:a16="http://schemas.microsoft.com/office/drawing/2014/main" id="{AC1786FE-705D-42EB-8BCA-CC113D651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68010" name="Oval 10">
              <a:extLst>
                <a:ext uri="{FF2B5EF4-FFF2-40B4-BE49-F238E27FC236}">
                  <a16:creationId xmlns:a16="http://schemas.microsoft.com/office/drawing/2014/main" id="{B34BC3C4-9165-42FA-BE33-399692448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68011" name="AutoShape 11">
              <a:extLst>
                <a:ext uri="{FF2B5EF4-FFF2-40B4-BE49-F238E27FC236}">
                  <a16:creationId xmlns:a16="http://schemas.microsoft.com/office/drawing/2014/main" id="{47FBC40A-DC87-477E-A91D-A09235C65D0B}"/>
                </a:ext>
              </a:extLst>
            </p:cNvPr>
            <p:cNvCxnSpPr>
              <a:cxnSpLocks noChangeShapeType="1"/>
              <a:stCxn id="768005" idx="6"/>
              <a:endCxn id="768008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8012" name="AutoShape 12">
              <a:extLst>
                <a:ext uri="{FF2B5EF4-FFF2-40B4-BE49-F238E27FC236}">
                  <a16:creationId xmlns:a16="http://schemas.microsoft.com/office/drawing/2014/main" id="{975D6499-D900-4C13-B8F6-2075A8649F7D}"/>
                </a:ext>
              </a:extLst>
            </p:cNvPr>
            <p:cNvCxnSpPr>
              <a:cxnSpLocks noChangeShapeType="1"/>
              <a:stCxn id="768010" idx="5"/>
              <a:endCxn id="768009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8013" name="AutoShape 13">
              <a:extLst>
                <a:ext uri="{FF2B5EF4-FFF2-40B4-BE49-F238E27FC236}">
                  <a16:creationId xmlns:a16="http://schemas.microsoft.com/office/drawing/2014/main" id="{B0B77549-6B49-4B2C-B1BD-C7890262F6A0}"/>
                </a:ext>
              </a:extLst>
            </p:cNvPr>
            <p:cNvCxnSpPr>
              <a:cxnSpLocks noChangeShapeType="1"/>
              <a:stCxn id="768009" idx="7"/>
              <a:endCxn id="768008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8014" name="AutoShape 14">
              <a:extLst>
                <a:ext uri="{FF2B5EF4-FFF2-40B4-BE49-F238E27FC236}">
                  <a16:creationId xmlns:a16="http://schemas.microsoft.com/office/drawing/2014/main" id="{E9B6C95B-01C7-4E81-8C31-B2F3DF4BADE8}"/>
                </a:ext>
              </a:extLst>
            </p:cNvPr>
            <p:cNvCxnSpPr>
              <a:cxnSpLocks noChangeShapeType="1"/>
              <a:stCxn id="768007" idx="6"/>
              <a:endCxn id="768009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8015" name="Oval 15">
              <a:extLst>
                <a:ext uri="{FF2B5EF4-FFF2-40B4-BE49-F238E27FC236}">
                  <a16:creationId xmlns:a16="http://schemas.microsoft.com/office/drawing/2014/main" id="{AF7AE197-532B-42CB-AB9A-8B5262069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68016" name="AutoShape 16">
              <a:extLst>
                <a:ext uri="{FF2B5EF4-FFF2-40B4-BE49-F238E27FC236}">
                  <a16:creationId xmlns:a16="http://schemas.microsoft.com/office/drawing/2014/main" id="{52A08E3E-50D4-4F69-9002-1ABCA5282EFF}"/>
                </a:ext>
              </a:extLst>
            </p:cNvPr>
            <p:cNvCxnSpPr>
              <a:cxnSpLocks noChangeShapeType="1"/>
              <a:stCxn id="768005" idx="5"/>
              <a:endCxn id="768015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8017" name="AutoShape 17">
              <a:extLst>
                <a:ext uri="{FF2B5EF4-FFF2-40B4-BE49-F238E27FC236}">
                  <a16:creationId xmlns:a16="http://schemas.microsoft.com/office/drawing/2014/main" id="{C454E732-6B71-4D00-9073-7B64659EAF51}"/>
                </a:ext>
              </a:extLst>
            </p:cNvPr>
            <p:cNvCxnSpPr>
              <a:cxnSpLocks noChangeShapeType="1"/>
              <a:stCxn id="768009" idx="0"/>
              <a:endCxn id="768015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77E9104-6F96-4BB3-A861-CD80A336D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21507" name="Oval 3">
            <a:extLst>
              <a:ext uri="{FF2B5EF4-FFF2-40B4-BE49-F238E27FC236}">
                <a16:creationId xmlns:a16="http://schemas.microsoft.com/office/drawing/2014/main" id="{B19B5055-BC1E-4AB0-B0D9-1B1311446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1E185D0F-5629-46F7-8A2B-13855CC3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FF7FAE0F-1828-4A7B-B7C6-CDFA3C702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5F746C75-7E54-4D70-BB76-AB1F508A5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116A19E0-6388-4C81-B771-51D00D74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D1EDD385-DCC7-483F-A944-17DA3435B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EEA1B415-1A7F-4641-B84B-E3FF7CAC5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2941F598-6D81-458E-ABB1-3A5393B0B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DEDE5B9F-281E-4DAA-9DDB-DACFE6B7CB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BE2C7E24-8E50-4C04-A975-7D335A555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B9D4DEF2-4B4C-4986-AABB-CCD9CA35C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48A1C1DB-E1D4-4906-B54A-1BD9663F7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AF2E1DDF-2F49-47A6-ADB5-22CDB795A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520" name="Text Box 16">
            <a:extLst>
              <a:ext uri="{FF2B5EF4-FFF2-40B4-BE49-F238E27FC236}">
                <a16:creationId xmlns:a16="http://schemas.microsoft.com/office/drawing/2014/main" id="{2602B453-3FF9-4696-85DF-20829F446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EAA8B577-4395-4398-BC2A-D28D55667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C7AD5E44-AAE0-4262-AD37-BB023AD4D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1523" name="Text Box 19">
            <a:extLst>
              <a:ext uri="{FF2B5EF4-FFF2-40B4-BE49-F238E27FC236}">
                <a16:creationId xmlns:a16="http://schemas.microsoft.com/office/drawing/2014/main" id="{B741721F-0F1C-4B18-ACB4-52157228A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1524" name="Oval 20">
            <a:extLst>
              <a:ext uri="{FF2B5EF4-FFF2-40B4-BE49-F238E27FC236}">
                <a16:creationId xmlns:a16="http://schemas.microsoft.com/office/drawing/2014/main" id="{59BF3D26-F57B-4EE2-9BA8-27C18ACAC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A1273BD1-2606-4CB7-8EFA-49FA86846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47C6F804-6A9E-4A5E-8C84-5C0B9C50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1527" name="Oval 23">
            <a:extLst>
              <a:ext uri="{FF2B5EF4-FFF2-40B4-BE49-F238E27FC236}">
                <a16:creationId xmlns:a16="http://schemas.microsoft.com/office/drawing/2014/main" id="{DFF4E460-CBDD-4CC0-B4E3-BF9414D05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28" name="Text Box 24">
            <a:extLst>
              <a:ext uri="{FF2B5EF4-FFF2-40B4-BE49-F238E27FC236}">
                <a16:creationId xmlns:a16="http://schemas.microsoft.com/office/drawing/2014/main" id="{7299508F-F1EE-46EA-BB8D-A1F6555F2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1529" name="Line 25">
            <a:extLst>
              <a:ext uri="{FF2B5EF4-FFF2-40B4-BE49-F238E27FC236}">
                <a16:creationId xmlns:a16="http://schemas.microsoft.com/office/drawing/2014/main" id="{75F7D1F4-2213-4B88-8DEC-FF14C3917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Text Box 26">
            <a:extLst>
              <a:ext uri="{FF2B5EF4-FFF2-40B4-BE49-F238E27FC236}">
                <a16:creationId xmlns:a16="http://schemas.microsoft.com/office/drawing/2014/main" id="{7DBA9232-F1B8-482D-A711-A37EF1C76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531" name="Text Box 27">
            <a:extLst>
              <a:ext uri="{FF2B5EF4-FFF2-40B4-BE49-F238E27FC236}">
                <a16:creationId xmlns:a16="http://schemas.microsoft.com/office/drawing/2014/main" id="{57B91B5F-6527-4170-B2AC-2037BB575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233045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5/8</a:t>
            </a:r>
          </a:p>
        </p:txBody>
      </p:sp>
      <p:sp>
        <p:nvSpPr>
          <p:cNvPr id="21532" name="Text Box 28">
            <a:extLst>
              <a:ext uri="{FF2B5EF4-FFF2-40B4-BE49-F238E27FC236}">
                <a16:creationId xmlns:a16="http://schemas.microsoft.com/office/drawing/2014/main" id="{6F1FC8C2-29E6-4083-9835-7E39F7133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9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</a:p>
        </p:txBody>
      </p:sp>
      <p:sp>
        <p:nvSpPr>
          <p:cNvPr id="21533" name="Oval 29">
            <a:extLst>
              <a:ext uri="{FF2B5EF4-FFF2-40B4-BE49-F238E27FC236}">
                <a16:creationId xmlns:a16="http://schemas.microsoft.com/office/drawing/2014/main" id="{6A338CE3-4D88-44B6-B33C-F7FADD950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2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34" name="Text Box 30">
            <a:extLst>
              <a:ext uri="{FF2B5EF4-FFF2-40B4-BE49-F238E27FC236}">
                <a16:creationId xmlns:a16="http://schemas.microsoft.com/office/drawing/2014/main" id="{3BA32498-4EDE-4B97-B699-34376C68D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1535" name="Line 31">
            <a:extLst>
              <a:ext uri="{FF2B5EF4-FFF2-40B4-BE49-F238E27FC236}">
                <a16:creationId xmlns:a16="http://schemas.microsoft.com/office/drawing/2014/main" id="{E94ADC4F-49D6-41CE-B0C6-D33DE5FC1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515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Text Box 32">
            <a:extLst>
              <a:ext uri="{FF2B5EF4-FFF2-40B4-BE49-F238E27FC236}">
                <a16:creationId xmlns:a16="http://schemas.microsoft.com/office/drawing/2014/main" id="{7CE33C6C-598C-4E95-9E33-8B8EB64B0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1537" name="Oval 33">
            <a:extLst>
              <a:ext uri="{FF2B5EF4-FFF2-40B4-BE49-F238E27FC236}">
                <a16:creationId xmlns:a16="http://schemas.microsoft.com/office/drawing/2014/main" id="{E060D1B2-664B-4C2C-804E-DD410B93F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90" y="52514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538" name="Text Box 34">
            <a:extLst>
              <a:ext uri="{FF2B5EF4-FFF2-40B4-BE49-F238E27FC236}">
                <a16:creationId xmlns:a16="http://schemas.microsoft.com/office/drawing/2014/main" id="{32428FFC-1A9C-4E2B-AD96-8E186A67D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40" y="525938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5/8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1539" name="Line 35">
            <a:extLst>
              <a:ext uri="{FF2B5EF4-FFF2-40B4-BE49-F238E27FC236}">
                <a16:creationId xmlns:a16="http://schemas.microsoft.com/office/drawing/2014/main" id="{34D8D513-7768-4AC9-8B61-E260261D9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Text Box 36">
            <a:extLst>
              <a:ext uri="{FF2B5EF4-FFF2-40B4-BE49-F238E27FC236}">
                <a16:creationId xmlns:a16="http://schemas.microsoft.com/office/drawing/2014/main" id="{EF477DAB-9649-4539-AF63-7A95F835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56832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8CF113A-E2C3-4EE8-AADF-314A91C40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22531" name="Oval 3">
            <a:extLst>
              <a:ext uri="{FF2B5EF4-FFF2-40B4-BE49-F238E27FC236}">
                <a16:creationId xmlns:a16="http://schemas.microsoft.com/office/drawing/2014/main" id="{BCE08410-BC01-46D9-BF7F-715C2BE0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0863D866-7817-4805-ABF6-DB498A76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5BBE16E2-67A9-49DB-9835-05805E19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3B9BE220-DD87-4704-A53C-4E5E42C5B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Oval 7">
            <a:extLst>
              <a:ext uri="{FF2B5EF4-FFF2-40B4-BE49-F238E27FC236}">
                <a16:creationId xmlns:a16="http://schemas.microsoft.com/office/drawing/2014/main" id="{5EC247EB-5987-4640-8694-97566A91B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36" name="Oval 8">
            <a:extLst>
              <a:ext uri="{FF2B5EF4-FFF2-40B4-BE49-F238E27FC236}">
                <a16:creationId xmlns:a16="http://schemas.microsoft.com/office/drawing/2014/main" id="{0E83161C-5592-4FF0-AE30-CDA98FAE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4BA2C6EA-547A-4413-BDBA-0607D647B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D6EDE65E-5A06-4636-AC2A-02CDFED62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A0BB11E8-30B2-43A7-AE1B-F6BBB4857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12">
            <a:extLst>
              <a:ext uri="{FF2B5EF4-FFF2-40B4-BE49-F238E27FC236}">
                <a16:creationId xmlns:a16="http://schemas.microsoft.com/office/drawing/2014/main" id="{6448C16C-4694-4637-BE2C-7D773D033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7DD3C581-F078-4E41-A4C1-07284AA63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542" name="Text Box 14">
            <a:extLst>
              <a:ext uri="{FF2B5EF4-FFF2-40B4-BE49-F238E27FC236}">
                <a16:creationId xmlns:a16="http://schemas.microsoft.com/office/drawing/2014/main" id="{EE95FC64-3661-44EA-A15E-DA8B06113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543" name="Text Box 15">
            <a:extLst>
              <a:ext uri="{FF2B5EF4-FFF2-40B4-BE49-F238E27FC236}">
                <a16:creationId xmlns:a16="http://schemas.microsoft.com/office/drawing/2014/main" id="{838148AD-B1EA-4A19-865E-E9AE3E52D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544" name="Text Box 16">
            <a:extLst>
              <a:ext uri="{FF2B5EF4-FFF2-40B4-BE49-F238E27FC236}">
                <a16:creationId xmlns:a16="http://schemas.microsoft.com/office/drawing/2014/main" id="{E06C53FB-D6F2-4932-A8B2-D2F784033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AB7E3A25-A19B-49E6-8027-6D5B2C3AC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2546" name="Text Box 18">
            <a:extLst>
              <a:ext uri="{FF2B5EF4-FFF2-40B4-BE49-F238E27FC236}">
                <a16:creationId xmlns:a16="http://schemas.microsoft.com/office/drawing/2014/main" id="{97983E22-2A97-4A9E-9608-3E886F031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2547" name="Text Box 19">
            <a:extLst>
              <a:ext uri="{FF2B5EF4-FFF2-40B4-BE49-F238E27FC236}">
                <a16:creationId xmlns:a16="http://schemas.microsoft.com/office/drawing/2014/main" id="{9AA5A0D5-3AB8-4677-8398-F46618DF0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2548" name="Oval 20">
            <a:extLst>
              <a:ext uri="{FF2B5EF4-FFF2-40B4-BE49-F238E27FC236}">
                <a16:creationId xmlns:a16="http://schemas.microsoft.com/office/drawing/2014/main" id="{C3C40249-E342-4825-ABD3-38C934B1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0D91D971-AE0C-4F60-B36E-1584E3947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93B29657-509E-4EC7-8144-D5008E1D8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2551" name="Oval 23">
            <a:extLst>
              <a:ext uri="{FF2B5EF4-FFF2-40B4-BE49-F238E27FC236}">
                <a16:creationId xmlns:a16="http://schemas.microsoft.com/office/drawing/2014/main" id="{A1244DE2-262D-41BE-A9A9-F017F556D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52" name="Text Box 24">
            <a:extLst>
              <a:ext uri="{FF2B5EF4-FFF2-40B4-BE49-F238E27FC236}">
                <a16:creationId xmlns:a16="http://schemas.microsoft.com/office/drawing/2014/main" id="{8AED16AB-1214-4431-8305-6E2B7F74A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2553" name="Line 25">
            <a:extLst>
              <a:ext uri="{FF2B5EF4-FFF2-40B4-BE49-F238E27FC236}">
                <a16:creationId xmlns:a16="http://schemas.microsoft.com/office/drawing/2014/main" id="{107C51E6-1456-4A9D-80CB-93C6CD69A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Text Box 26">
            <a:extLst>
              <a:ext uri="{FF2B5EF4-FFF2-40B4-BE49-F238E27FC236}">
                <a16:creationId xmlns:a16="http://schemas.microsoft.com/office/drawing/2014/main" id="{EE362485-1134-45AF-ADA0-F97B6D643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555" name="Text Box 27">
            <a:extLst>
              <a:ext uri="{FF2B5EF4-FFF2-40B4-BE49-F238E27FC236}">
                <a16:creationId xmlns:a16="http://schemas.microsoft.com/office/drawing/2014/main" id="{38296109-A2D0-43F7-A8D6-B97F15DF9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233045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5/8</a:t>
            </a:r>
          </a:p>
        </p:txBody>
      </p:sp>
      <p:sp>
        <p:nvSpPr>
          <p:cNvPr id="22556" name="Text Box 28">
            <a:extLst>
              <a:ext uri="{FF2B5EF4-FFF2-40B4-BE49-F238E27FC236}">
                <a16:creationId xmlns:a16="http://schemas.microsoft.com/office/drawing/2014/main" id="{908874D1-28CE-478C-8E43-253A02C7B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9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</a:p>
        </p:txBody>
      </p:sp>
      <p:sp>
        <p:nvSpPr>
          <p:cNvPr id="22557" name="Oval 29">
            <a:extLst>
              <a:ext uri="{FF2B5EF4-FFF2-40B4-BE49-F238E27FC236}">
                <a16:creationId xmlns:a16="http://schemas.microsoft.com/office/drawing/2014/main" id="{43AB93DF-D88F-4122-A73D-3B1E9AFFA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2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58" name="Text Box 30">
            <a:extLst>
              <a:ext uri="{FF2B5EF4-FFF2-40B4-BE49-F238E27FC236}">
                <a16:creationId xmlns:a16="http://schemas.microsoft.com/office/drawing/2014/main" id="{29F4ADF4-1A96-4ED5-8822-9A239C7B7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2559" name="Line 31">
            <a:extLst>
              <a:ext uri="{FF2B5EF4-FFF2-40B4-BE49-F238E27FC236}">
                <a16:creationId xmlns:a16="http://schemas.microsoft.com/office/drawing/2014/main" id="{F9ABC40F-E83D-4BA2-AA3C-DAF4ED20E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515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Text Box 32">
            <a:extLst>
              <a:ext uri="{FF2B5EF4-FFF2-40B4-BE49-F238E27FC236}">
                <a16:creationId xmlns:a16="http://schemas.microsoft.com/office/drawing/2014/main" id="{112F007C-DF7C-4C41-AAF4-BA6711528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61" name="Oval 33">
            <a:extLst>
              <a:ext uri="{FF2B5EF4-FFF2-40B4-BE49-F238E27FC236}">
                <a16:creationId xmlns:a16="http://schemas.microsoft.com/office/drawing/2014/main" id="{41CAD891-AE54-4601-94DB-8B9713B5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90" y="52514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62" name="Text Box 34">
            <a:extLst>
              <a:ext uri="{FF2B5EF4-FFF2-40B4-BE49-F238E27FC236}">
                <a16:creationId xmlns:a16="http://schemas.microsoft.com/office/drawing/2014/main" id="{E8729483-A574-41AE-AA53-02BE23D0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40" y="525938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5/8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2563" name="Line 35">
            <a:extLst>
              <a:ext uri="{FF2B5EF4-FFF2-40B4-BE49-F238E27FC236}">
                <a16:creationId xmlns:a16="http://schemas.microsoft.com/office/drawing/2014/main" id="{AAA88861-8CC1-4353-B91F-798913E0B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Text Box 36">
            <a:extLst>
              <a:ext uri="{FF2B5EF4-FFF2-40B4-BE49-F238E27FC236}">
                <a16:creationId xmlns:a16="http://schemas.microsoft.com/office/drawing/2014/main" id="{5D1C6C79-2C7F-4022-9A0C-FA26301E3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56832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565" name="Text Box 37">
            <a:extLst>
              <a:ext uri="{FF2B5EF4-FFF2-40B4-BE49-F238E27FC236}">
                <a16:creationId xmlns:a16="http://schemas.microsoft.com/office/drawing/2014/main" id="{FC9AD0A3-3877-45AB-A206-F1694AD3D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2373313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9/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1C60370-1B8D-4668-887B-AF2810213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sp>
        <p:nvSpPr>
          <p:cNvPr id="23555" name="Oval 3">
            <a:extLst>
              <a:ext uri="{FF2B5EF4-FFF2-40B4-BE49-F238E27FC236}">
                <a16:creationId xmlns:a16="http://schemas.microsoft.com/office/drawing/2014/main" id="{78FA9092-295E-44D9-A304-8499241D1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D8ED93BF-D589-4B07-A314-1D633ACF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57" name="Oval 5">
            <a:extLst>
              <a:ext uri="{FF2B5EF4-FFF2-40B4-BE49-F238E27FC236}">
                <a16:creationId xmlns:a16="http://schemas.microsoft.com/office/drawing/2014/main" id="{B88520A5-6E2D-41FB-A7FF-6B4D87D9F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20AA86BD-2CD9-4861-B44E-DF597373C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9ED222B7-5122-4532-A580-75A3D5614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13C0C9C4-7B0E-48BE-B641-1C7BCF405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9E18A74D-6776-46EF-8F26-FDF12FA2D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>
            <a:extLst>
              <a:ext uri="{FF2B5EF4-FFF2-40B4-BE49-F238E27FC236}">
                <a16:creationId xmlns:a16="http://schemas.microsoft.com/office/drawing/2014/main" id="{3955C884-D68E-49F7-995F-7F586A552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>
            <a:extLst>
              <a:ext uri="{FF2B5EF4-FFF2-40B4-BE49-F238E27FC236}">
                <a16:creationId xmlns:a16="http://schemas.microsoft.com/office/drawing/2014/main" id="{1B648E69-A2BE-49D1-AF31-63A005E4E6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5FE551B8-7328-48AC-BA30-842D22F20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B4B2DD5E-1056-46C7-B2C0-72D933A7F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970B5622-C28D-4021-B64F-05BFE9762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25AADDBD-DD1E-4224-9357-E16ADB596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FB2606A2-9181-49FD-A1F3-590B272F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B2471DB3-E6AD-4399-9074-6D97C076A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570" name="Text Box 18">
            <a:extLst>
              <a:ext uri="{FF2B5EF4-FFF2-40B4-BE49-F238E27FC236}">
                <a16:creationId xmlns:a16="http://schemas.microsoft.com/office/drawing/2014/main" id="{1DE3F070-7559-4621-AFBF-E78063D27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489199DC-3BD1-4607-9EAA-58C96613A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3572" name="Oval 20">
            <a:extLst>
              <a:ext uri="{FF2B5EF4-FFF2-40B4-BE49-F238E27FC236}">
                <a16:creationId xmlns:a16="http://schemas.microsoft.com/office/drawing/2014/main" id="{A5C922B5-643B-420F-B6C6-BC045263A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C2DA211B-E1AB-4724-AB32-37749BAE9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A9F1CBFB-66F2-4EED-ADD5-85EB48BD5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3575" name="Oval 23">
            <a:extLst>
              <a:ext uri="{FF2B5EF4-FFF2-40B4-BE49-F238E27FC236}">
                <a16:creationId xmlns:a16="http://schemas.microsoft.com/office/drawing/2014/main" id="{760998BD-010F-43AA-AD1A-D1E77EB7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4DF9FF69-C3CE-4F1E-A7F9-7494C9C42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3577" name="Line 25">
            <a:extLst>
              <a:ext uri="{FF2B5EF4-FFF2-40B4-BE49-F238E27FC236}">
                <a16:creationId xmlns:a16="http://schemas.microsoft.com/office/drawing/2014/main" id="{3AF9DCD4-7247-4FE7-AC77-2943CE9C3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Text Box 26">
            <a:extLst>
              <a:ext uri="{FF2B5EF4-FFF2-40B4-BE49-F238E27FC236}">
                <a16:creationId xmlns:a16="http://schemas.microsoft.com/office/drawing/2014/main" id="{3E3A2F86-D312-4E14-81C9-7AA21B711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579" name="Text Box 27">
            <a:extLst>
              <a:ext uri="{FF2B5EF4-FFF2-40B4-BE49-F238E27FC236}">
                <a16:creationId xmlns:a16="http://schemas.microsoft.com/office/drawing/2014/main" id="{C5E11D46-C195-430B-8E1D-71F98610E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233045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5/8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AFA8D9F-2943-4F2E-B4A2-996F6349F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09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</a:p>
        </p:txBody>
      </p:sp>
      <p:sp>
        <p:nvSpPr>
          <p:cNvPr id="23581" name="Oval 29">
            <a:extLst>
              <a:ext uri="{FF2B5EF4-FFF2-40B4-BE49-F238E27FC236}">
                <a16:creationId xmlns:a16="http://schemas.microsoft.com/office/drawing/2014/main" id="{640E4011-B283-447C-9D70-D86E295C9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2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82" name="Text Box 30">
            <a:extLst>
              <a:ext uri="{FF2B5EF4-FFF2-40B4-BE49-F238E27FC236}">
                <a16:creationId xmlns:a16="http://schemas.microsoft.com/office/drawing/2014/main" id="{25510A48-7C31-4B60-A2A8-0D1E47F7F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3583" name="Line 31">
            <a:extLst>
              <a:ext uri="{FF2B5EF4-FFF2-40B4-BE49-F238E27FC236}">
                <a16:creationId xmlns:a16="http://schemas.microsoft.com/office/drawing/2014/main" id="{A0A1C157-4704-46BA-9AA8-D3DD3B13A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8515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Text Box 32">
            <a:extLst>
              <a:ext uri="{FF2B5EF4-FFF2-40B4-BE49-F238E27FC236}">
                <a16:creationId xmlns:a16="http://schemas.microsoft.com/office/drawing/2014/main" id="{24EF475D-B4F7-4658-8CCE-3C0630734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585" name="Oval 33">
            <a:extLst>
              <a:ext uri="{FF2B5EF4-FFF2-40B4-BE49-F238E27FC236}">
                <a16:creationId xmlns:a16="http://schemas.microsoft.com/office/drawing/2014/main" id="{9D758EC7-8C0C-4486-A69E-9A85443F8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90" y="52514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86" name="Text Box 34">
            <a:extLst>
              <a:ext uri="{FF2B5EF4-FFF2-40B4-BE49-F238E27FC236}">
                <a16:creationId xmlns:a16="http://schemas.microsoft.com/office/drawing/2014/main" id="{54AEC076-305E-4A30-BCD0-A876B45CF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40" y="525938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5/8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3587" name="Line 35">
            <a:extLst>
              <a:ext uri="{FF2B5EF4-FFF2-40B4-BE49-F238E27FC236}">
                <a16:creationId xmlns:a16="http://schemas.microsoft.com/office/drawing/2014/main" id="{E860C238-E8E5-4EFC-B16F-AE2FA88EC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Text Box 36">
            <a:extLst>
              <a:ext uri="{FF2B5EF4-FFF2-40B4-BE49-F238E27FC236}">
                <a16:creationId xmlns:a16="http://schemas.microsoft.com/office/drawing/2014/main" id="{7BC7FC18-3FDC-4F41-B099-1334BC1D5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56832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589" name="Text Box 37">
            <a:extLst>
              <a:ext uri="{FF2B5EF4-FFF2-40B4-BE49-F238E27FC236}">
                <a16:creationId xmlns:a16="http://schemas.microsoft.com/office/drawing/2014/main" id="{D400C9FC-875E-46AD-BADC-2CE12361E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38" y="2422527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9/10</a:t>
            </a:r>
          </a:p>
        </p:txBody>
      </p:sp>
      <p:sp>
        <p:nvSpPr>
          <p:cNvPr id="23590" name="Oval 38">
            <a:extLst>
              <a:ext uri="{FF2B5EF4-FFF2-40B4-BE49-F238E27FC236}">
                <a16:creationId xmlns:a16="http://schemas.microsoft.com/office/drawing/2014/main" id="{D1B87E6F-73DB-4783-91A9-851E60F6E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91" name="Text Box 39">
            <a:extLst>
              <a:ext uri="{FF2B5EF4-FFF2-40B4-BE49-F238E27FC236}">
                <a16:creationId xmlns:a16="http://schemas.microsoft.com/office/drawing/2014/main" id="{A725B357-0A82-4722-90A9-C9CE47F55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5303840"/>
            <a:ext cx="63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9/10</a:t>
            </a: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3592" name="Line 40">
            <a:extLst>
              <a:ext uri="{FF2B5EF4-FFF2-40B4-BE49-F238E27FC236}">
                <a16:creationId xmlns:a16="http://schemas.microsoft.com/office/drawing/2014/main" id="{24A134D3-1EA5-4F10-B9C2-D6A650239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Text Box 41">
            <a:extLst>
              <a:ext uri="{FF2B5EF4-FFF2-40B4-BE49-F238E27FC236}">
                <a16:creationId xmlns:a16="http://schemas.microsoft.com/office/drawing/2014/main" id="{EF1B400C-13C1-435E-897B-BA5A17A9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929027-9559-C8CB-FF32-DA07D305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57600"/>
            <a:ext cx="7772400" cy="1470025"/>
          </a:xfrm>
        </p:spPr>
        <p:txBody>
          <a:bodyPr/>
          <a:lstStyle/>
          <a:p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88780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172F153-A5FA-447A-96FD-F6403CF7C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F4486A8-2803-4F8C-960D-DEB802CA6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580" name="Oval 4">
            <a:extLst>
              <a:ext uri="{FF2B5EF4-FFF2-40B4-BE49-F238E27FC236}">
                <a16:creationId xmlns:a16="http://schemas.microsoft.com/office/drawing/2014/main" id="{279353F2-702B-4958-ADDA-9339290A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581" name="Oval 5">
            <a:extLst>
              <a:ext uri="{FF2B5EF4-FFF2-40B4-BE49-F238E27FC236}">
                <a16:creationId xmlns:a16="http://schemas.microsoft.com/office/drawing/2014/main" id="{85B7264C-F614-4C4B-99A4-BB61A7F72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582" name="Line 6">
            <a:extLst>
              <a:ext uri="{FF2B5EF4-FFF2-40B4-BE49-F238E27FC236}">
                <a16:creationId xmlns:a16="http://schemas.microsoft.com/office/drawing/2014/main" id="{83E14151-3B82-4FFC-B24C-ECA4DF4D2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496548AD-DF1A-489E-9BF8-7D55BEAA2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D1F70275-67D7-49AF-9BB3-63B5034D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03BD2C78-074B-4AC4-8E2B-B582B6168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A8D070E8-8A4E-4F16-B006-74999A23E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46ACFA5C-4D3E-4E41-8D99-08156AE802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A3AF3B6E-9FE9-4E75-B58F-F36F960C0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9463B5F8-9378-4BCE-94CD-7BDCBA47F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21A5156D-F655-482F-868F-5C55790BC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591" name="Text Box 15">
            <a:extLst>
              <a:ext uri="{FF2B5EF4-FFF2-40B4-BE49-F238E27FC236}">
                <a16:creationId xmlns:a16="http://schemas.microsoft.com/office/drawing/2014/main" id="{23FABC3F-C63B-497F-AB88-BA19BA03E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592" name="Text Box 16">
            <a:extLst>
              <a:ext uri="{FF2B5EF4-FFF2-40B4-BE49-F238E27FC236}">
                <a16:creationId xmlns:a16="http://schemas.microsoft.com/office/drawing/2014/main" id="{331BF96A-3F07-4B84-856A-7F7F5C434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593" name="Text Box 17">
            <a:extLst>
              <a:ext uri="{FF2B5EF4-FFF2-40B4-BE49-F238E27FC236}">
                <a16:creationId xmlns:a16="http://schemas.microsoft.com/office/drawing/2014/main" id="{158CD6BB-E355-496B-BA03-B03B37C7D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594" name="Text Box 18">
            <a:extLst>
              <a:ext uri="{FF2B5EF4-FFF2-40B4-BE49-F238E27FC236}">
                <a16:creationId xmlns:a16="http://schemas.microsoft.com/office/drawing/2014/main" id="{D253586A-C07C-4DBC-B44B-F8F46C91B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049E412C-DD50-4E85-8B8D-E6F5F341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4596" name="Oval 20">
            <a:extLst>
              <a:ext uri="{FF2B5EF4-FFF2-40B4-BE49-F238E27FC236}">
                <a16:creationId xmlns:a16="http://schemas.microsoft.com/office/drawing/2014/main" id="{AC38C1CC-3157-4806-8C25-34D2FC002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597" name="Text Box 21">
            <a:extLst>
              <a:ext uri="{FF2B5EF4-FFF2-40B4-BE49-F238E27FC236}">
                <a16:creationId xmlns:a16="http://schemas.microsoft.com/office/drawing/2014/main" id="{70ED99D9-97FD-454A-AF13-94D8CEE1B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598" name="Text Box 22">
            <a:extLst>
              <a:ext uri="{FF2B5EF4-FFF2-40B4-BE49-F238E27FC236}">
                <a16:creationId xmlns:a16="http://schemas.microsoft.com/office/drawing/2014/main" id="{8350B84D-EDB0-4145-A27D-E5A29B351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4599" name="Oval 23">
            <a:extLst>
              <a:ext uri="{FF2B5EF4-FFF2-40B4-BE49-F238E27FC236}">
                <a16:creationId xmlns:a16="http://schemas.microsoft.com/office/drawing/2014/main" id="{FC15C1D0-0243-4D8E-95AB-17530E2B7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600" name="Text Box 24">
            <a:extLst>
              <a:ext uri="{FF2B5EF4-FFF2-40B4-BE49-F238E27FC236}">
                <a16:creationId xmlns:a16="http://schemas.microsoft.com/office/drawing/2014/main" id="{4AE94E6B-A3C0-49E3-813B-1B49DD29C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4601" name="Line 25">
            <a:extLst>
              <a:ext uri="{FF2B5EF4-FFF2-40B4-BE49-F238E27FC236}">
                <a16:creationId xmlns:a16="http://schemas.microsoft.com/office/drawing/2014/main" id="{36E57C15-A9AD-478A-8643-2FC23747F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Text Box 26">
            <a:extLst>
              <a:ext uri="{FF2B5EF4-FFF2-40B4-BE49-F238E27FC236}">
                <a16:creationId xmlns:a16="http://schemas.microsoft.com/office/drawing/2014/main" id="{B6399624-187D-47CC-8251-89BB35BC8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4603" name="TextBox 28">
            <a:extLst>
              <a:ext uri="{FF2B5EF4-FFF2-40B4-BE49-F238E27FC236}">
                <a16:creationId xmlns:a16="http://schemas.microsoft.com/office/drawing/2014/main" id="{B21AC067-39C4-476F-BED9-3080BF727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5" y="234473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24604" name="TextBox 29">
            <a:extLst>
              <a:ext uri="{FF2B5EF4-FFF2-40B4-BE49-F238E27FC236}">
                <a16:creationId xmlns:a16="http://schemas.microsoft.com/office/drawing/2014/main" id="{F04E514D-BD87-49A8-A749-AF5C86F43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7" y="2301877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</a:t>
            </a:r>
          </a:p>
        </p:txBody>
      </p:sp>
      <p:sp>
        <p:nvSpPr>
          <p:cNvPr id="24605" name="TextBox 31">
            <a:extLst>
              <a:ext uri="{FF2B5EF4-FFF2-40B4-BE49-F238E27FC236}">
                <a16:creationId xmlns:a16="http://schemas.microsoft.com/office/drawing/2014/main" id="{CCCCB3FE-0862-4A07-9C4A-3A0D70162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3448052"/>
            <a:ext cx="423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7/</a:t>
            </a:r>
          </a:p>
        </p:txBody>
      </p:sp>
      <p:sp>
        <p:nvSpPr>
          <p:cNvPr id="24606" name="Text Box 26">
            <a:extLst>
              <a:ext uri="{FF2B5EF4-FFF2-40B4-BE49-F238E27FC236}">
                <a16:creationId xmlns:a16="http://schemas.microsoft.com/office/drawing/2014/main" id="{9AF3F121-D179-44F8-A1C3-5D88E0420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1193802"/>
            <a:ext cx="4424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Access the nodes in different way: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4099A3C-7DFC-4247-915E-C5E5D0B8A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0CF2C65B-B47F-4760-9B43-82686AB86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8FEBE1B0-0EC9-4271-A085-CB3F4D76B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FB5D4ED1-4F26-4FCB-B034-0E58D47A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06" name="Line 6">
            <a:extLst>
              <a:ext uri="{FF2B5EF4-FFF2-40B4-BE49-F238E27FC236}">
                <a16:creationId xmlns:a16="http://schemas.microsoft.com/office/drawing/2014/main" id="{BF5F834D-543A-4619-9120-C77182600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41F94727-1A29-4143-91B5-223F5BC20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7A8E2D61-6D6D-4AA9-88FB-E87BB94C9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id="{53029EE1-B335-4561-89DF-1269E97B0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2A75A2D8-41BF-4786-B6DF-6624C9AEA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23DF6D3F-5913-47A6-8CFE-B388AC607E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E8EA07C7-5531-4CFE-AC23-0B0A7A0F5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05041B45-A8F1-4438-A076-3E2931362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3428CF94-8842-4C52-8592-58ACB447B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02815E2A-0F90-4D5D-A508-739EE6045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04554350-06EE-4E22-8145-F513E33A4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A982FD39-D603-4546-9A3B-3674A55D6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5618" name="Text Box 18">
            <a:extLst>
              <a:ext uri="{FF2B5EF4-FFF2-40B4-BE49-F238E27FC236}">
                <a16:creationId xmlns:a16="http://schemas.microsoft.com/office/drawing/2014/main" id="{79FC2887-B5E0-4CAB-ABE7-20BAA9D8A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51B5E4E4-96EC-48EF-A88C-009FD824F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5620" name="Oval 20">
            <a:extLst>
              <a:ext uri="{FF2B5EF4-FFF2-40B4-BE49-F238E27FC236}">
                <a16:creationId xmlns:a16="http://schemas.microsoft.com/office/drawing/2014/main" id="{DF7CC11C-25DD-420D-B793-811406CB4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F1F40D73-4C02-4B43-A1D7-237DC552D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5622" name="Text Box 22">
            <a:extLst>
              <a:ext uri="{FF2B5EF4-FFF2-40B4-BE49-F238E27FC236}">
                <a16:creationId xmlns:a16="http://schemas.microsoft.com/office/drawing/2014/main" id="{772816AE-38E5-44AF-BCCA-7D0DB6B00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5623" name="Oval 23">
            <a:extLst>
              <a:ext uri="{FF2B5EF4-FFF2-40B4-BE49-F238E27FC236}">
                <a16:creationId xmlns:a16="http://schemas.microsoft.com/office/drawing/2014/main" id="{B764A7A6-8293-4B88-BF95-57CB5EDAF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24" name="Text Box 24">
            <a:extLst>
              <a:ext uri="{FF2B5EF4-FFF2-40B4-BE49-F238E27FC236}">
                <a16:creationId xmlns:a16="http://schemas.microsoft.com/office/drawing/2014/main" id="{8579EDBF-E49F-44BC-BE0D-FF2223920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5625" name="Line 25">
            <a:extLst>
              <a:ext uri="{FF2B5EF4-FFF2-40B4-BE49-F238E27FC236}">
                <a16:creationId xmlns:a16="http://schemas.microsoft.com/office/drawing/2014/main" id="{54711CAD-BDEF-44EA-8ED7-AACA45CC0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Text Box 26">
            <a:extLst>
              <a:ext uri="{FF2B5EF4-FFF2-40B4-BE49-F238E27FC236}">
                <a16:creationId xmlns:a16="http://schemas.microsoft.com/office/drawing/2014/main" id="{DB114DAF-9C69-4115-AEDE-A6C67B606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5627" name="TextBox 28">
            <a:extLst>
              <a:ext uri="{FF2B5EF4-FFF2-40B4-BE49-F238E27FC236}">
                <a16:creationId xmlns:a16="http://schemas.microsoft.com/office/drawing/2014/main" id="{E97FA2EE-B06F-4570-86E5-F7B948EB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5" y="234473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25628" name="TextBox 29">
            <a:extLst>
              <a:ext uri="{FF2B5EF4-FFF2-40B4-BE49-F238E27FC236}">
                <a16:creationId xmlns:a16="http://schemas.microsoft.com/office/drawing/2014/main" id="{F4FAA4B0-9BEC-4CB2-A8C8-D18D2ADD3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827" y="2301877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</a:t>
            </a:r>
          </a:p>
        </p:txBody>
      </p:sp>
      <p:sp>
        <p:nvSpPr>
          <p:cNvPr id="25629" name="TextBox 30">
            <a:extLst>
              <a:ext uri="{FF2B5EF4-FFF2-40B4-BE49-F238E27FC236}">
                <a16:creationId xmlns:a16="http://schemas.microsoft.com/office/drawing/2014/main" id="{7E164080-CB0C-40A2-8A5D-1463EF2C2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3449638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7/8</a:t>
            </a:r>
          </a:p>
        </p:txBody>
      </p:sp>
      <p:sp>
        <p:nvSpPr>
          <p:cNvPr id="25630" name="Oval 7">
            <a:extLst>
              <a:ext uri="{FF2B5EF4-FFF2-40B4-BE49-F238E27FC236}">
                <a16:creationId xmlns:a16="http://schemas.microsoft.com/office/drawing/2014/main" id="{842EE897-E2DF-4D2D-95EE-155159498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90" y="5246688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5631" name="Text Box 16">
            <a:extLst>
              <a:ext uri="{FF2B5EF4-FFF2-40B4-BE49-F238E27FC236}">
                <a16:creationId xmlns:a16="http://schemas.microsoft.com/office/drawing/2014/main" id="{301FCA12-C144-403F-A96C-0F423EEC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6467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632" name="TextBox 33">
            <a:extLst>
              <a:ext uri="{FF2B5EF4-FFF2-40B4-BE49-F238E27FC236}">
                <a16:creationId xmlns:a16="http://schemas.microsoft.com/office/drawing/2014/main" id="{5DA8C500-E5C6-44C7-BA27-E4E02F3CA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63" y="5262565"/>
            <a:ext cx="57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7/8</a:t>
            </a:r>
          </a:p>
        </p:txBody>
      </p:sp>
      <p:sp>
        <p:nvSpPr>
          <p:cNvPr id="25633" name="Line 25">
            <a:extLst>
              <a:ext uri="{FF2B5EF4-FFF2-40B4-BE49-F238E27FC236}">
                <a16:creationId xmlns:a16="http://schemas.microsoft.com/office/drawing/2014/main" id="{464F6E8E-CD9B-469B-92FF-C3CCC89C1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3" y="54705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690A6C5-3BD3-42E3-9960-55B0C38F4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sp>
        <p:nvSpPr>
          <p:cNvPr id="26627" name="Oval 3">
            <a:extLst>
              <a:ext uri="{FF2B5EF4-FFF2-40B4-BE49-F238E27FC236}">
                <a16:creationId xmlns:a16="http://schemas.microsoft.com/office/drawing/2014/main" id="{A2FE6903-1A37-4F14-82E6-62B143955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68FFD0D5-9DE3-49C9-BE0A-406E71BA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3E2C1CE3-2801-4DA3-80D6-A7F08646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30" name="Line 6">
            <a:extLst>
              <a:ext uri="{FF2B5EF4-FFF2-40B4-BE49-F238E27FC236}">
                <a16:creationId xmlns:a16="http://schemas.microsoft.com/office/drawing/2014/main" id="{C482338E-F800-4526-B143-6611FAEB6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D4738FF1-9A87-4826-AF3C-5B5D5FFB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FBB679C5-3A83-43C3-B8E4-7BC3F7D09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F26770E0-03A8-48FA-B40C-034FA6583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26DB7818-D7B0-4F7B-8CC7-4DAF49136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F8E4AC38-A85A-401B-8D06-4812865CE6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C555A29D-B436-48D9-9EFF-A3F3EC246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4654550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2771F9EF-CEB9-4557-A76B-AF2CD6823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D79BCDA3-1188-4F68-9463-7F6EC1A15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16919D75-2CB6-4873-B959-5DC199D73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8A5520A5-9C25-4151-B08E-2F747C2F2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1D36AC5D-986C-4C2C-83BD-39286A7C6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6642" name="Text Box 18">
            <a:extLst>
              <a:ext uri="{FF2B5EF4-FFF2-40B4-BE49-F238E27FC236}">
                <a16:creationId xmlns:a16="http://schemas.microsoft.com/office/drawing/2014/main" id="{93858E4E-413A-4AA1-BA1E-46FAFEF35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6643" name="Text Box 19">
            <a:extLst>
              <a:ext uri="{FF2B5EF4-FFF2-40B4-BE49-F238E27FC236}">
                <a16:creationId xmlns:a16="http://schemas.microsoft.com/office/drawing/2014/main" id="{B5ED1199-5106-4811-BA60-E9E15F6CA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6644" name="Oval 20">
            <a:extLst>
              <a:ext uri="{FF2B5EF4-FFF2-40B4-BE49-F238E27FC236}">
                <a16:creationId xmlns:a16="http://schemas.microsoft.com/office/drawing/2014/main" id="{6BC750E9-775A-4421-A3B7-1828F527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5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45" name="Text Box 21">
            <a:extLst>
              <a:ext uri="{FF2B5EF4-FFF2-40B4-BE49-F238E27FC236}">
                <a16:creationId xmlns:a16="http://schemas.microsoft.com/office/drawing/2014/main" id="{5DEE5A2D-8A28-47BA-A336-55ABA0419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6646" name="Text Box 22">
            <a:extLst>
              <a:ext uri="{FF2B5EF4-FFF2-40B4-BE49-F238E27FC236}">
                <a16:creationId xmlns:a16="http://schemas.microsoft.com/office/drawing/2014/main" id="{83D19DF1-324A-4175-867A-A5D64F5BF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5" y="5237163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6647" name="Oval 23">
            <a:extLst>
              <a:ext uri="{FF2B5EF4-FFF2-40B4-BE49-F238E27FC236}">
                <a16:creationId xmlns:a16="http://schemas.microsoft.com/office/drawing/2014/main" id="{D010699C-AEEC-4ADD-9A75-5D374578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7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48" name="Text Box 24">
            <a:extLst>
              <a:ext uri="{FF2B5EF4-FFF2-40B4-BE49-F238E27FC236}">
                <a16:creationId xmlns:a16="http://schemas.microsoft.com/office/drawing/2014/main" id="{500959D6-453F-42CE-B25E-947FDA238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6649" name="Line 25">
            <a:extLst>
              <a:ext uri="{FF2B5EF4-FFF2-40B4-BE49-F238E27FC236}">
                <a16:creationId xmlns:a16="http://schemas.microsoft.com/office/drawing/2014/main" id="{FF779CF0-FA45-4F67-8C99-DC19DBA96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90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Text Box 26">
            <a:extLst>
              <a:ext uri="{FF2B5EF4-FFF2-40B4-BE49-F238E27FC236}">
                <a16:creationId xmlns:a16="http://schemas.microsoft.com/office/drawing/2014/main" id="{83A42D15-7193-43BE-BEA2-C00B17858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651" name="TextBox 28">
            <a:extLst>
              <a:ext uri="{FF2B5EF4-FFF2-40B4-BE49-F238E27FC236}">
                <a16:creationId xmlns:a16="http://schemas.microsoft.com/office/drawing/2014/main" id="{44386ACE-1A55-4DCB-92EE-88876CD88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2351088"/>
            <a:ext cx="423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</a:p>
        </p:txBody>
      </p:sp>
      <p:sp>
        <p:nvSpPr>
          <p:cNvPr id="26652" name="TextBox 29">
            <a:extLst>
              <a:ext uri="{FF2B5EF4-FFF2-40B4-BE49-F238E27FC236}">
                <a16:creationId xmlns:a16="http://schemas.microsoft.com/office/drawing/2014/main" id="{A8C236D9-FF3F-45FE-A8CA-557EC56A9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2293940"/>
            <a:ext cx="57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6/9</a:t>
            </a:r>
          </a:p>
        </p:txBody>
      </p:sp>
      <p:sp>
        <p:nvSpPr>
          <p:cNvPr id="26653" name="TextBox 30">
            <a:extLst>
              <a:ext uri="{FF2B5EF4-FFF2-40B4-BE49-F238E27FC236}">
                <a16:creationId xmlns:a16="http://schemas.microsoft.com/office/drawing/2014/main" id="{9F3F465A-1BB3-478D-918C-B25D25DE4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3449638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7/8</a:t>
            </a:r>
          </a:p>
        </p:txBody>
      </p:sp>
      <p:sp>
        <p:nvSpPr>
          <p:cNvPr id="26654" name="Oval 7">
            <a:extLst>
              <a:ext uri="{FF2B5EF4-FFF2-40B4-BE49-F238E27FC236}">
                <a16:creationId xmlns:a16="http://schemas.microsoft.com/office/drawing/2014/main" id="{DF9B161C-D377-441E-A446-8B6DD27B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90" y="5246688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55" name="Text Box 16">
            <a:extLst>
              <a:ext uri="{FF2B5EF4-FFF2-40B4-BE49-F238E27FC236}">
                <a16:creationId xmlns:a16="http://schemas.microsoft.com/office/drawing/2014/main" id="{2B0605B3-CB6B-4EF4-AA0E-C78731AD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6467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656" name="TextBox 33">
            <a:extLst>
              <a:ext uri="{FF2B5EF4-FFF2-40B4-BE49-F238E27FC236}">
                <a16:creationId xmlns:a16="http://schemas.microsoft.com/office/drawing/2014/main" id="{B353D5B7-A5BA-40B6-A789-BF37DF4C7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563" y="5262565"/>
            <a:ext cx="57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7/8</a:t>
            </a:r>
          </a:p>
        </p:txBody>
      </p:sp>
      <p:sp>
        <p:nvSpPr>
          <p:cNvPr id="26657" name="Line 25">
            <a:extLst>
              <a:ext uri="{FF2B5EF4-FFF2-40B4-BE49-F238E27FC236}">
                <a16:creationId xmlns:a16="http://schemas.microsoft.com/office/drawing/2014/main" id="{7AEB3E6C-B88B-49A1-ADB7-8BF333491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3" y="54705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Oval 7">
            <a:extLst>
              <a:ext uri="{FF2B5EF4-FFF2-40B4-BE49-F238E27FC236}">
                <a16:creationId xmlns:a16="http://schemas.microsoft.com/office/drawing/2014/main" id="{E5342019-59EC-4494-8459-140F6CBCE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90" y="5246688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659" name="Text Box 16">
            <a:extLst>
              <a:ext uri="{FF2B5EF4-FFF2-40B4-BE49-F238E27FC236}">
                <a16:creationId xmlns:a16="http://schemas.microsoft.com/office/drawing/2014/main" id="{BBD1782F-8E21-4683-AEE3-B0965338B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56467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6660" name="TextBox 37">
            <a:extLst>
              <a:ext uri="{FF2B5EF4-FFF2-40B4-BE49-F238E27FC236}">
                <a16:creationId xmlns:a16="http://schemas.microsoft.com/office/drawing/2014/main" id="{0BD00849-0072-4E16-BC2D-04F9DCA36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363" y="5260977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6/9</a:t>
            </a:r>
          </a:p>
        </p:txBody>
      </p:sp>
      <p:sp>
        <p:nvSpPr>
          <p:cNvPr id="26661" name="Line 25">
            <a:extLst>
              <a:ext uri="{FF2B5EF4-FFF2-40B4-BE49-F238E27FC236}">
                <a16:creationId xmlns:a16="http://schemas.microsoft.com/office/drawing/2014/main" id="{12903AD5-3A30-4084-B5A2-007D8F722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3275" y="545623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7718E40-5BBB-4B94-A427-194A3A904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sp>
        <p:nvSpPr>
          <p:cNvPr id="27651" name="Oval 3">
            <a:extLst>
              <a:ext uri="{FF2B5EF4-FFF2-40B4-BE49-F238E27FC236}">
                <a16:creationId xmlns:a16="http://schemas.microsoft.com/office/drawing/2014/main" id="{41E16D2D-7758-4425-9C48-888FD7A8F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52" name="Oval 4">
            <a:extLst>
              <a:ext uri="{FF2B5EF4-FFF2-40B4-BE49-F238E27FC236}">
                <a16:creationId xmlns:a16="http://schemas.microsoft.com/office/drawing/2014/main" id="{3126F79E-505E-4DD6-94DD-1B9E0D9BC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53" name="Oval 5">
            <a:extLst>
              <a:ext uri="{FF2B5EF4-FFF2-40B4-BE49-F238E27FC236}">
                <a16:creationId xmlns:a16="http://schemas.microsoft.com/office/drawing/2014/main" id="{2D73E1CA-7CC9-44B1-854F-31C5EE1ED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2ED24CCD-09AD-4F3E-B8EB-EC6A07D09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3F2D9B57-2C45-47F5-8CC5-9F1BFDAA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56" name="Oval 8">
            <a:extLst>
              <a:ext uri="{FF2B5EF4-FFF2-40B4-BE49-F238E27FC236}">
                <a16:creationId xmlns:a16="http://schemas.microsoft.com/office/drawing/2014/main" id="{2D608023-6761-4509-8648-D388891B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52A48F33-92C2-4B4B-A190-E5FD88EB6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2FA254F3-869A-4D04-A127-225A9495F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34883A9E-1466-4B4B-B9DE-8E486EAFE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1CEA8FBF-0F01-45CC-9B0A-D457E71D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3" y="4654550"/>
            <a:ext cx="1801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29953640-A3F0-4CDA-9E21-014E7350B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0E686204-25AA-47A7-AF28-773F68066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B421FD00-A386-4863-AF94-9CE53B7FB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F4C3AE4B-C939-48E1-9200-E0503D11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DE27A7E8-EBDB-4CED-A54A-3549F8CCA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AF053A21-23CE-4BAB-843C-902754F5E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90" y="23447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1FFDDAE9-5A3E-420D-9CD5-0873FEC0A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40" y="344170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7668" name="Oval 20">
            <a:extLst>
              <a:ext uri="{FF2B5EF4-FFF2-40B4-BE49-F238E27FC236}">
                <a16:creationId xmlns:a16="http://schemas.microsoft.com/office/drawing/2014/main" id="{E0DE859F-39C7-4B32-A627-F214F4B9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2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DFD9705E-CB37-412C-AE21-E4C21F759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90" y="56499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2F304E67-FDFC-493A-A263-ABE24485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5237163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7671" name="Oval 23">
            <a:extLst>
              <a:ext uri="{FF2B5EF4-FFF2-40B4-BE49-F238E27FC236}">
                <a16:creationId xmlns:a16="http://schemas.microsoft.com/office/drawing/2014/main" id="{A56A278E-B9D8-4DCF-8AAC-8CA95F90C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72" name="Text Box 24">
            <a:extLst>
              <a:ext uri="{FF2B5EF4-FFF2-40B4-BE49-F238E27FC236}">
                <a16:creationId xmlns:a16="http://schemas.microsoft.com/office/drawing/2014/main" id="{2D2FC1FD-F7D3-4C11-B97A-3C83D5433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90" y="52403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7673" name="Line 25">
            <a:extLst>
              <a:ext uri="{FF2B5EF4-FFF2-40B4-BE49-F238E27FC236}">
                <a16:creationId xmlns:a16="http://schemas.microsoft.com/office/drawing/2014/main" id="{9DD041BB-451E-4C68-A5D1-50001CAB3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54705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Text Box 26">
            <a:extLst>
              <a:ext uri="{FF2B5EF4-FFF2-40B4-BE49-F238E27FC236}">
                <a16:creationId xmlns:a16="http://schemas.microsoft.com/office/drawing/2014/main" id="{6341E41A-2DF9-4393-AA16-78D1D941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2" y="56784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7675" name="TextBox 28">
            <a:extLst>
              <a:ext uri="{FF2B5EF4-FFF2-40B4-BE49-F238E27FC236}">
                <a16:creationId xmlns:a16="http://schemas.microsoft.com/office/drawing/2014/main" id="{68AFFD79-2C24-46C9-BB3A-AE7AA871A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7" y="2406650"/>
            <a:ext cx="639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5/10</a:t>
            </a:r>
          </a:p>
        </p:txBody>
      </p:sp>
      <p:sp>
        <p:nvSpPr>
          <p:cNvPr id="27676" name="TextBox 29">
            <a:extLst>
              <a:ext uri="{FF2B5EF4-FFF2-40B4-BE49-F238E27FC236}">
                <a16:creationId xmlns:a16="http://schemas.microsoft.com/office/drawing/2014/main" id="{00258A3B-4F99-4D35-9387-56D8D862F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2293940"/>
            <a:ext cx="57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6/9</a:t>
            </a:r>
          </a:p>
        </p:txBody>
      </p:sp>
      <p:sp>
        <p:nvSpPr>
          <p:cNvPr id="27677" name="TextBox 30">
            <a:extLst>
              <a:ext uri="{FF2B5EF4-FFF2-40B4-BE49-F238E27FC236}">
                <a16:creationId xmlns:a16="http://schemas.microsoft.com/office/drawing/2014/main" id="{B2AB5798-8DD2-40F6-AA96-E47BFA2E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3449638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7/8</a:t>
            </a:r>
          </a:p>
        </p:txBody>
      </p:sp>
      <p:sp>
        <p:nvSpPr>
          <p:cNvPr id="27678" name="Oval 7">
            <a:extLst>
              <a:ext uri="{FF2B5EF4-FFF2-40B4-BE49-F238E27FC236}">
                <a16:creationId xmlns:a16="http://schemas.microsoft.com/office/drawing/2014/main" id="{D2C6951B-B50B-45F9-874F-BF309C09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7" y="5246688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79" name="Text Box 16">
            <a:extLst>
              <a:ext uri="{FF2B5EF4-FFF2-40B4-BE49-F238E27FC236}">
                <a16:creationId xmlns:a16="http://schemas.microsoft.com/office/drawing/2014/main" id="{9E86C0D3-25B3-4E48-AE34-320836F41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56467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680" name="TextBox 33">
            <a:extLst>
              <a:ext uri="{FF2B5EF4-FFF2-40B4-BE49-F238E27FC236}">
                <a16:creationId xmlns:a16="http://schemas.microsoft.com/office/drawing/2014/main" id="{76A6CE2A-FD7B-4AB5-98E8-E973BBBF2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5262565"/>
            <a:ext cx="577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7/8</a:t>
            </a:r>
          </a:p>
        </p:txBody>
      </p:sp>
      <p:sp>
        <p:nvSpPr>
          <p:cNvPr id="27681" name="Line 25">
            <a:extLst>
              <a:ext uri="{FF2B5EF4-FFF2-40B4-BE49-F238E27FC236}">
                <a16:creationId xmlns:a16="http://schemas.microsoft.com/office/drawing/2014/main" id="{469A8F74-DD39-4AA1-802E-3BD8658DE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15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Oval 7">
            <a:extLst>
              <a:ext uri="{FF2B5EF4-FFF2-40B4-BE49-F238E27FC236}">
                <a16:creationId xmlns:a16="http://schemas.microsoft.com/office/drawing/2014/main" id="{901D85A7-5D81-4AA3-9FC6-F1BCBB09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7" y="5246688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83" name="Text Box 16">
            <a:extLst>
              <a:ext uri="{FF2B5EF4-FFF2-40B4-BE49-F238E27FC236}">
                <a16:creationId xmlns:a16="http://schemas.microsoft.com/office/drawing/2014/main" id="{56991C88-926C-4B7A-8941-4A145B062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56467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684" name="TextBox 37">
            <a:extLst>
              <a:ext uri="{FF2B5EF4-FFF2-40B4-BE49-F238E27FC236}">
                <a16:creationId xmlns:a16="http://schemas.microsoft.com/office/drawing/2014/main" id="{51B05B13-162E-4C23-A0CA-7CD538E3C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5260977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6/9</a:t>
            </a:r>
          </a:p>
        </p:txBody>
      </p:sp>
      <p:sp>
        <p:nvSpPr>
          <p:cNvPr id="27685" name="Line 25">
            <a:extLst>
              <a:ext uri="{FF2B5EF4-FFF2-40B4-BE49-F238E27FC236}">
                <a16:creationId xmlns:a16="http://schemas.microsoft.com/office/drawing/2014/main" id="{D920A135-FC05-4C7B-BA6B-99DA9C8C4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615" y="545623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Oval 7">
            <a:extLst>
              <a:ext uri="{FF2B5EF4-FFF2-40B4-BE49-F238E27FC236}">
                <a16:creationId xmlns:a16="http://schemas.microsoft.com/office/drawing/2014/main" id="{5FD72674-8549-486A-AB91-F1829371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40" y="52514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87" name="Text Box 16">
            <a:extLst>
              <a:ext uri="{FF2B5EF4-FFF2-40B4-BE49-F238E27FC236}">
                <a16:creationId xmlns:a16="http://schemas.microsoft.com/office/drawing/2014/main" id="{5840C57F-E8A2-44C9-A1A8-022039F62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5" y="5651502"/>
            <a:ext cx="407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688" name="TextBox 41">
            <a:extLst>
              <a:ext uri="{FF2B5EF4-FFF2-40B4-BE49-F238E27FC236}">
                <a16:creationId xmlns:a16="http://schemas.microsoft.com/office/drawing/2014/main" id="{E1130743-B713-48C9-B456-1C5D8AA65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2" y="5284788"/>
            <a:ext cx="639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5/10</a:t>
            </a:r>
          </a:p>
        </p:txBody>
      </p:sp>
      <p:sp>
        <p:nvSpPr>
          <p:cNvPr id="27689" name="Line 25">
            <a:extLst>
              <a:ext uri="{FF2B5EF4-FFF2-40B4-BE49-F238E27FC236}">
                <a16:creationId xmlns:a16="http://schemas.microsoft.com/office/drawing/2014/main" id="{6892A52D-9F9D-4D0B-A4C2-C75D0C3FF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5415" y="548481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929027-9559-C8CB-FF32-DA07D305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57600"/>
            <a:ext cx="7772400" cy="1470025"/>
          </a:xfrm>
        </p:spPr>
        <p:txBody>
          <a:bodyPr/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987002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FF2B38C-3977-45AF-94B5-B76A07B5A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0"/>
            <a:ext cx="9142413" cy="914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Example 3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2150364D-C3EE-44B9-AFB8-25ABFE73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77" name="Oval 4">
            <a:extLst>
              <a:ext uri="{FF2B5EF4-FFF2-40B4-BE49-F238E27FC236}">
                <a16:creationId xmlns:a16="http://schemas.microsoft.com/office/drawing/2014/main" id="{2E27C7CA-0387-4DAD-8393-85384E90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78" name="Oval 5">
            <a:extLst>
              <a:ext uri="{FF2B5EF4-FFF2-40B4-BE49-F238E27FC236}">
                <a16:creationId xmlns:a16="http://schemas.microsoft.com/office/drawing/2014/main" id="{07F62C7D-C7B5-408B-86EF-32E7F65E0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79" name="Line 6">
            <a:extLst>
              <a:ext uri="{FF2B5EF4-FFF2-40B4-BE49-F238E27FC236}">
                <a16:creationId xmlns:a16="http://schemas.microsoft.com/office/drawing/2014/main" id="{7D66E5A8-081E-49C7-8B95-06002B319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7">
            <a:extLst>
              <a:ext uri="{FF2B5EF4-FFF2-40B4-BE49-F238E27FC236}">
                <a16:creationId xmlns:a16="http://schemas.microsoft.com/office/drawing/2014/main" id="{22153B5B-F51F-4584-BAC4-3E7DF183C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81" name="Oval 8">
            <a:extLst>
              <a:ext uri="{FF2B5EF4-FFF2-40B4-BE49-F238E27FC236}">
                <a16:creationId xmlns:a16="http://schemas.microsoft.com/office/drawing/2014/main" id="{0C759C1C-737A-4246-833C-5AE58CE07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682" name="Line 9">
            <a:extLst>
              <a:ext uri="{FF2B5EF4-FFF2-40B4-BE49-F238E27FC236}">
                <a16:creationId xmlns:a16="http://schemas.microsoft.com/office/drawing/2014/main" id="{639D10D7-29CA-4F00-996A-60C044C60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Line 10">
            <a:extLst>
              <a:ext uri="{FF2B5EF4-FFF2-40B4-BE49-F238E27FC236}">
                <a16:creationId xmlns:a16="http://schemas.microsoft.com/office/drawing/2014/main" id="{7BA91530-5B2E-40B0-9A89-778D152A5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1">
            <a:extLst>
              <a:ext uri="{FF2B5EF4-FFF2-40B4-BE49-F238E27FC236}">
                <a16:creationId xmlns:a16="http://schemas.microsoft.com/office/drawing/2014/main" id="{D4E8D58A-FC04-497F-BB99-F19CAC96B7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Text Box 12">
            <a:extLst>
              <a:ext uri="{FF2B5EF4-FFF2-40B4-BE49-F238E27FC236}">
                <a16:creationId xmlns:a16="http://schemas.microsoft.com/office/drawing/2014/main" id="{EC5410DC-D4CC-4291-B666-5F5F50801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2" y="4408488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8686" name="Text Box 13">
            <a:extLst>
              <a:ext uri="{FF2B5EF4-FFF2-40B4-BE49-F238E27FC236}">
                <a16:creationId xmlns:a16="http://schemas.microsoft.com/office/drawing/2014/main" id="{C437B273-3A33-41A5-9A85-81B740D66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687" name="Text Box 14">
            <a:extLst>
              <a:ext uri="{FF2B5EF4-FFF2-40B4-BE49-F238E27FC236}">
                <a16:creationId xmlns:a16="http://schemas.microsoft.com/office/drawing/2014/main" id="{FE8DAE17-3272-4A5F-964F-4A6FF9952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688" name="Text Box 15">
            <a:extLst>
              <a:ext uri="{FF2B5EF4-FFF2-40B4-BE49-F238E27FC236}">
                <a16:creationId xmlns:a16="http://schemas.microsoft.com/office/drawing/2014/main" id="{72CBE6D8-30A2-419C-AC86-080BEAE82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689" name="Text Box 16">
            <a:extLst>
              <a:ext uri="{FF2B5EF4-FFF2-40B4-BE49-F238E27FC236}">
                <a16:creationId xmlns:a16="http://schemas.microsoft.com/office/drawing/2014/main" id="{2783F808-E89E-4CC9-B39A-28444F6A2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690" name="Text Box 17">
            <a:extLst>
              <a:ext uri="{FF2B5EF4-FFF2-40B4-BE49-F238E27FC236}">
                <a16:creationId xmlns:a16="http://schemas.microsoft.com/office/drawing/2014/main" id="{27904A16-28D4-41AA-99F4-4CC7531CC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8691" name="Text Box 18">
            <a:extLst>
              <a:ext uri="{FF2B5EF4-FFF2-40B4-BE49-F238E27FC236}">
                <a16:creationId xmlns:a16="http://schemas.microsoft.com/office/drawing/2014/main" id="{98039A00-B7C8-48A7-BA25-71FBD126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5" y="23082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>
            <a:extLst>
              <a:ext uri="{FF2B5EF4-FFF2-40B4-BE49-F238E27FC236}">
                <a16:creationId xmlns:a16="http://schemas.microsoft.com/office/drawing/2014/main" id="{163E91B1-4B31-4391-8914-622E82E66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769027" name="Rectangle 3">
            <a:extLst>
              <a:ext uri="{FF2B5EF4-FFF2-40B4-BE49-F238E27FC236}">
                <a16:creationId xmlns:a16="http://schemas.microsoft.com/office/drawing/2014/main" id="{731A9F53-46BC-4DDE-A92B-9A8B7DE9A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 }</a:t>
            </a:r>
          </a:p>
        </p:txBody>
      </p:sp>
      <p:grpSp>
        <p:nvGrpSpPr>
          <p:cNvPr id="769028" name="Group 4">
            <a:extLst>
              <a:ext uri="{FF2B5EF4-FFF2-40B4-BE49-F238E27FC236}">
                <a16:creationId xmlns:a16="http://schemas.microsoft.com/office/drawing/2014/main" id="{282D188D-B963-4EA5-81DE-16507FBC571A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769029" name="Oval 5">
              <a:extLst>
                <a:ext uri="{FF2B5EF4-FFF2-40B4-BE49-F238E27FC236}">
                  <a16:creationId xmlns:a16="http://schemas.microsoft.com/office/drawing/2014/main" id="{C974A5BC-3AA1-44C6-B462-26563D45B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69030" name="AutoShape 6">
              <a:extLst>
                <a:ext uri="{FF2B5EF4-FFF2-40B4-BE49-F238E27FC236}">
                  <a16:creationId xmlns:a16="http://schemas.microsoft.com/office/drawing/2014/main" id="{A44DB878-ECE0-4E8A-9C39-7AC88CDF2518}"/>
                </a:ext>
              </a:extLst>
            </p:cNvPr>
            <p:cNvCxnSpPr>
              <a:cxnSpLocks noChangeShapeType="1"/>
              <a:stCxn id="769034" idx="7"/>
              <a:endCxn id="769029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31" name="Oval 7">
              <a:extLst>
                <a:ext uri="{FF2B5EF4-FFF2-40B4-BE49-F238E27FC236}">
                  <a16:creationId xmlns:a16="http://schemas.microsoft.com/office/drawing/2014/main" id="{70501753-690E-46B2-8E9E-651B7245C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69032" name="Oval 8">
              <a:extLst>
                <a:ext uri="{FF2B5EF4-FFF2-40B4-BE49-F238E27FC236}">
                  <a16:creationId xmlns:a16="http://schemas.microsoft.com/office/drawing/2014/main" id="{7C8140ED-679F-4892-BB6A-71E6111B7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69033" name="Oval 9">
              <a:extLst>
                <a:ext uri="{FF2B5EF4-FFF2-40B4-BE49-F238E27FC236}">
                  <a16:creationId xmlns:a16="http://schemas.microsoft.com/office/drawing/2014/main" id="{9D8D0345-D611-423C-BB9F-0C377B7C0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69034" name="Oval 10">
              <a:extLst>
                <a:ext uri="{FF2B5EF4-FFF2-40B4-BE49-F238E27FC236}">
                  <a16:creationId xmlns:a16="http://schemas.microsoft.com/office/drawing/2014/main" id="{2DF6C42C-7A92-46E0-8FBE-140E18B37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69035" name="AutoShape 11">
              <a:extLst>
                <a:ext uri="{FF2B5EF4-FFF2-40B4-BE49-F238E27FC236}">
                  <a16:creationId xmlns:a16="http://schemas.microsoft.com/office/drawing/2014/main" id="{60837D36-3BAB-49E3-ADDA-3B78AD93F8B0}"/>
                </a:ext>
              </a:extLst>
            </p:cNvPr>
            <p:cNvCxnSpPr>
              <a:cxnSpLocks noChangeShapeType="1"/>
              <a:stCxn id="769029" idx="6"/>
              <a:endCxn id="769032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36" name="AutoShape 12">
              <a:extLst>
                <a:ext uri="{FF2B5EF4-FFF2-40B4-BE49-F238E27FC236}">
                  <a16:creationId xmlns:a16="http://schemas.microsoft.com/office/drawing/2014/main" id="{56B8281A-A0EC-4DD7-8795-43BF887F0C2F}"/>
                </a:ext>
              </a:extLst>
            </p:cNvPr>
            <p:cNvCxnSpPr>
              <a:cxnSpLocks noChangeShapeType="1"/>
              <a:stCxn id="769034" idx="5"/>
              <a:endCxn id="769033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37" name="AutoShape 13">
              <a:extLst>
                <a:ext uri="{FF2B5EF4-FFF2-40B4-BE49-F238E27FC236}">
                  <a16:creationId xmlns:a16="http://schemas.microsoft.com/office/drawing/2014/main" id="{67F96882-C6F6-4270-9EE4-2F0E6ED2B9A4}"/>
                </a:ext>
              </a:extLst>
            </p:cNvPr>
            <p:cNvCxnSpPr>
              <a:cxnSpLocks noChangeShapeType="1"/>
              <a:stCxn id="769033" idx="7"/>
              <a:endCxn id="769032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38" name="AutoShape 14">
              <a:extLst>
                <a:ext uri="{FF2B5EF4-FFF2-40B4-BE49-F238E27FC236}">
                  <a16:creationId xmlns:a16="http://schemas.microsoft.com/office/drawing/2014/main" id="{EA3F5C32-E5FD-4437-AC7C-C1151FD5A1E2}"/>
                </a:ext>
              </a:extLst>
            </p:cNvPr>
            <p:cNvCxnSpPr>
              <a:cxnSpLocks noChangeShapeType="1"/>
              <a:stCxn id="769031" idx="6"/>
              <a:endCxn id="769033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39" name="Oval 15">
              <a:extLst>
                <a:ext uri="{FF2B5EF4-FFF2-40B4-BE49-F238E27FC236}">
                  <a16:creationId xmlns:a16="http://schemas.microsoft.com/office/drawing/2014/main" id="{B00CA96F-9A75-4EAD-AFF5-BECC2CD32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69040" name="AutoShape 16">
              <a:extLst>
                <a:ext uri="{FF2B5EF4-FFF2-40B4-BE49-F238E27FC236}">
                  <a16:creationId xmlns:a16="http://schemas.microsoft.com/office/drawing/2014/main" id="{6535E346-7FE5-4379-B897-823FAF65E776}"/>
                </a:ext>
              </a:extLst>
            </p:cNvPr>
            <p:cNvCxnSpPr>
              <a:cxnSpLocks noChangeShapeType="1"/>
              <a:stCxn id="769029" idx="5"/>
              <a:endCxn id="769039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41" name="AutoShape 17">
              <a:extLst>
                <a:ext uri="{FF2B5EF4-FFF2-40B4-BE49-F238E27FC236}">
                  <a16:creationId xmlns:a16="http://schemas.microsoft.com/office/drawing/2014/main" id="{0B572374-1172-4AAA-9BF7-1A0279A62D90}"/>
                </a:ext>
              </a:extLst>
            </p:cNvPr>
            <p:cNvCxnSpPr>
              <a:cxnSpLocks noChangeShapeType="1"/>
              <a:stCxn id="769033" idx="0"/>
              <a:endCxn id="769039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9AB2EC5-5FBA-4286-8A64-FCA294F4B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0"/>
            <a:ext cx="9142413" cy="914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Example 3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6F32BA53-CB0E-4FC2-9D60-7E22A613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01" name="Oval 4">
            <a:extLst>
              <a:ext uri="{FF2B5EF4-FFF2-40B4-BE49-F238E27FC236}">
                <a16:creationId xmlns:a16="http://schemas.microsoft.com/office/drawing/2014/main" id="{FB43BAE2-D11C-4043-841D-AE6AB0D18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02" name="Oval 5">
            <a:extLst>
              <a:ext uri="{FF2B5EF4-FFF2-40B4-BE49-F238E27FC236}">
                <a16:creationId xmlns:a16="http://schemas.microsoft.com/office/drawing/2014/main" id="{B478E756-664A-405F-94D2-17A418A7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03" name="Line 6">
            <a:extLst>
              <a:ext uri="{FF2B5EF4-FFF2-40B4-BE49-F238E27FC236}">
                <a16:creationId xmlns:a16="http://schemas.microsoft.com/office/drawing/2014/main" id="{5ED94CB0-DEF1-4D33-A8CB-A4D51F80D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9F257CD8-ED27-4D74-B494-968B515A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05" name="Oval 8">
            <a:extLst>
              <a:ext uri="{FF2B5EF4-FFF2-40B4-BE49-F238E27FC236}">
                <a16:creationId xmlns:a16="http://schemas.microsoft.com/office/drawing/2014/main" id="{51BF326F-945D-4CDC-A56C-27A037445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706" name="Line 9">
            <a:extLst>
              <a:ext uri="{FF2B5EF4-FFF2-40B4-BE49-F238E27FC236}">
                <a16:creationId xmlns:a16="http://schemas.microsoft.com/office/drawing/2014/main" id="{AF109A67-8DDD-4581-AA61-61FBB1F42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0">
            <a:extLst>
              <a:ext uri="{FF2B5EF4-FFF2-40B4-BE49-F238E27FC236}">
                <a16:creationId xmlns:a16="http://schemas.microsoft.com/office/drawing/2014/main" id="{D24CE3A9-6CD1-454D-AE3F-50A6E2427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1">
            <a:extLst>
              <a:ext uri="{FF2B5EF4-FFF2-40B4-BE49-F238E27FC236}">
                <a16:creationId xmlns:a16="http://schemas.microsoft.com/office/drawing/2014/main" id="{BF12C43F-2A6D-4FD8-A0DB-115965B33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Text Box 12">
            <a:extLst>
              <a:ext uri="{FF2B5EF4-FFF2-40B4-BE49-F238E27FC236}">
                <a16:creationId xmlns:a16="http://schemas.microsoft.com/office/drawing/2014/main" id="{E037A52E-3B82-41FE-9DB6-206723F9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2" y="4408488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29710" name="Text Box 13">
            <a:extLst>
              <a:ext uri="{FF2B5EF4-FFF2-40B4-BE49-F238E27FC236}">
                <a16:creationId xmlns:a16="http://schemas.microsoft.com/office/drawing/2014/main" id="{947EF817-AF1F-46E7-B203-132E90783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711" name="Text Box 14">
            <a:extLst>
              <a:ext uri="{FF2B5EF4-FFF2-40B4-BE49-F238E27FC236}">
                <a16:creationId xmlns:a16="http://schemas.microsoft.com/office/drawing/2014/main" id="{41207A7F-A442-4D4A-BBC7-6812A124D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9712" name="Text Box 15">
            <a:extLst>
              <a:ext uri="{FF2B5EF4-FFF2-40B4-BE49-F238E27FC236}">
                <a16:creationId xmlns:a16="http://schemas.microsoft.com/office/drawing/2014/main" id="{09FBFCCF-5901-49FA-9F67-D2CFBC76A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713" name="Text Box 16">
            <a:extLst>
              <a:ext uri="{FF2B5EF4-FFF2-40B4-BE49-F238E27FC236}">
                <a16:creationId xmlns:a16="http://schemas.microsoft.com/office/drawing/2014/main" id="{A2C5316A-64FA-4B4B-9445-425B4926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9714" name="Text Box 17">
            <a:extLst>
              <a:ext uri="{FF2B5EF4-FFF2-40B4-BE49-F238E27FC236}">
                <a16:creationId xmlns:a16="http://schemas.microsoft.com/office/drawing/2014/main" id="{C780BDC5-9839-4B5F-9CF6-20B76C4D2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9715" name="Text Box 18">
            <a:extLst>
              <a:ext uri="{FF2B5EF4-FFF2-40B4-BE49-F238E27FC236}">
                <a16:creationId xmlns:a16="http://schemas.microsoft.com/office/drawing/2014/main" id="{AE6F69F7-2111-42AF-A9AE-06B7E751B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5" y="23082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9716" name="Text Box 18">
            <a:extLst>
              <a:ext uri="{FF2B5EF4-FFF2-40B4-BE49-F238E27FC236}">
                <a16:creationId xmlns:a16="http://schemas.microsoft.com/office/drawing/2014/main" id="{DE5BB0CA-0A98-4BE3-976E-86AABCEA5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5" y="34210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FFB4AD5-935E-40BD-A3E9-76F188CD6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0"/>
            <a:ext cx="9142413" cy="914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Example 3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AA625186-DCB5-44B9-A700-471480239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25" name="Oval 4">
            <a:extLst>
              <a:ext uri="{FF2B5EF4-FFF2-40B4-BE49-F238E27FC236}">
                <a16:creationId xmlns:a16="http://schemas.microsoft.com/office/drawing/2014/main" id="{C4BBCA02-B7A2-4FAA-977C-FB2DEB0C2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26" name="Oval 5">
            <a:extLst>
              <a:ext uri="{FF2B5EF4-FFF2-40B4-BE49-F238E27FC236}">
                <a16:creationId xmlns:a16="http://schemas.microsoft.com/office/drawing/2014/main" id="{9CA05B4B-8191-4C88-B22D-8C30DE028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27" name="Line 6">
            <a:extLst>
              <a:ext uri="{FF2B5EF4-FFF2-40B4-BE49-F238E27FC236}">
                <a16:creationId xmlns:a16="http://schemas.microsoft.com/office/drawing/2014/main" id="{7B8AC3FA-2BE2-44C5-96DD-E1945C312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7">
            <a:extLst>
              <a:ext uri="{FF2B5EF4-FFF2-40B4-BE49-F238E27FC236}">
                <a16:creationId xmlns:a16="http://schemas.microsoft.com/office/drawing/2014/main" id="{AFD97B57-9FAA-41B9-8368-330001B5B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29" name="Oval 8">
            <a:extLst>
              <a:ext uri="{FF2B5EF4-FFF2-40B4-BE49-F238E27FC236}">
                <a16:creationId xmlns:a16="http://schemas.microsoft.com/office/drawing/2014/main" id="{85430AE6-4CB8-407B-A04F-8A93F08C7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30" name="Line 9">
            <a:extLst>
              <a:ext uri="{FF2B5EF4-FFF2-40B4-BE49-F238E27FC236}">
                <a16:creationId xmlns:a16="http://schemas.microsoft.com/office/drawing/2014/main" id="{C8A8F10C-C55B-44CC-BD43-25F111CED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id="{84372768-C8BA-4954-BD87-37C563A46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1">
            <a:extLst>
              <a:ext uri="{FF2B5EF4-FFF2-40B4-BE49-F238E27FC236}">
                <a16:creationId xmlns:a16="http://schemas.microsoft.com/office/drawing/2014/main" id="{3366E3A3-959B-4F9D-AD23-7DA5D66CE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12">
            <a:extLst>
              <a:ext uri="{FF2B5EF4-FFF2-40B4-BE49-F238E27FC236}">
                <a16:creationId xmlns:a16="http://schemas.microsoft.com/office/drawing/2014/main" id="{F74DF33A-6CDB-4863-AA20-505A76030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2" y="4408488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30734" name="Text Box 13">
            <a:extLst>
              <a:ext uri="{FF2B5EF4-FFF2-40B4-BE49-F238E27FC236}">
                <a16:creationId xmlns:a16="http://schemas.microsoft.com/office/drawing/2014/main" id="{61BBD955-F23E-45D6-B56C-54FB142A9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0735" name="Text Box 14">
            <a:extLst>
              <a:ext uri="{FF2B5EF4-FFF2-40B4-BE49-F238E27FC236}">
                <a16:creationId xmlns:a16="http://schemas.microsoft.com/office/drawing/2014/main" id="{A15EE61D-631C-48E3-B1D4-B29A7EE03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736" name="Text Box 15">
            <a:extLst>
              <a:ext uri="{FF2B5EF4-FFF2-40B4-BE49-F238E27FC236}">
                <a16:creationId xmlns:a16="http://schemas.microsoft.com/office/drawing/2014/main" id="{2D47590A-9B59-4BF1-A3DC-86ECFF961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0737" name="Text Box 16">
            <a:extLst>
              <a:ext uri="{FF2B5EF4-FFF2-40B4-BE49-F238E27FC236}">
                <a16:creationId xmlns:a16="http://schemas.microsoft.com/office/drawing/2014/main" id="{C98EF374-1251-4DCE-B316-76929770F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738" name="Text Box 17">
            <a:extLst>
              <a:ext uri="{FF2B5EF4-FFF2-40B4-BE49-F238E27FC236}">
                <a16:creationId xmlns:a16="http://schemas.microsoft.com/office/drawing/2014/main" id="{E07C5CF6-3AF0-4C7C-8B41-11BA2851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739" name="Text Box 18">
            <a:extLst>
              <a:ext uri="{FF2B5EF4-FFF2-40B4-BE49-F238E27FC236}">
                <a16:creationId xmlns:a16="http://schemas.microsoft.com/office/drawing/2014/main" id="{143B35CC-6A8B-4E93-B28B-D188DC93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5" y="23082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0740" name="Text Box 18">
            <a:extLst>
              <a:ext uri="{FF2B5EF4-FFF2-40B4-BE49-F238E27FC236}">
                <a16:creationId xmlns:a16="http://schemas.microsoft.com/office/drawing/2014/main" id="{AA6DBBDD-D4CA-49B9-A007-24C612D58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3435352"/>
            <a:ext cx="577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0741" name="Oval 20">
            <a:extLst>
              <a:ext uri="{FF2B5EF4-FFF2-40B4-BE49-F238E27FC236}">
                <a16:creationId xmlns:a16="http://schemas.microsoft.com/office/drawing/2014/main" id="{1083ACFE-DACC-4626-9F4B-2D2C11D32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2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42" name="Text Box 21">
            <a:extLst>
              <a:ext uri="{FF2B5EF4-FFF2-40B4-BE49-F238E27FC236}">
                <a16:creationId xmlns:a16="http://schemas.microsoft.com/office/drawing/2014/main" id="{642479B1-EDFB-45F5-BFC3-BB55BB006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90" y="5649913"/>
            <a:ext cx="390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743" name="Text Box 22">
            <a:extLst>
              <a:ext uri="{FF2B5EF4-FFF2-40B4-BE49-F238E27FC236}">
                <a16:creationId xmlns:a16="http://schemas.microsoft.com/office/drawing/2014/main" id="{15B2BF00-8CED-42A6-98E8-AD4F7C772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5237163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51D4CE5-7213-4F6A-A39B-971FE4F73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0"/>
            <a:ext cx="9142413" cy="914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Example 3</a:t>
            </a:r>
          </a:p>
        </p:txBody>
      </p:sp>
      <p:sp>
        <p:nvSpPr>
          <p:cNvPr id="31748" name="Oval 3">
            <a:extLst>
              <a:ext uri="{FF2B5EF4-FFF2-40B4-BE49-F238E27FC236}">
                <a16:creationId xmlns:a16="http://schemas.microsoft.com/office/drawing/2014/main" id="{40E1B25D-3EE8-47BB-860D-2E16BBB4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749" name="Oval 4">
            <a:extLst>
              <a:ext uri="{FF2B5EF4-FFF2-40B4-BE49-F238E27FC236}">
                <a16:creationId xmlns:a16="http://schemas.microsoft.com/office/drawing/2014/main" id="{E22DEFE8-CD2B-458E-BBCC-FA36F3D1D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750" name="Oval 5">
            <a:extLst>
              <a:ext uri="{FF2B5EF4-FFF2-40B4-BE49-F238E27FC236}">
                <a16:creationId xmlns:a16="http://schemas.microsoft.com/office/drawing/2014/main" id="{843EC95C-B9D2-4D1D-A2B4-82AAB12CE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751" name="Line 6">
            <a:extLst>
              <a:ext uri="{FF2B5EF4-FFF2-40B4-BE49-F238E27FC236}">
                <a16:creationId xmlns:a16="http://schemas.microsoft.com/office/drawing/2014/main" id="{12CFADA5-6982-475B-BF9D-3AEF1A29C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Oval 7">
            <a:extLst>
              <a:ext uri="{FF2B5EF4-FFF2-40B4-BE49-F238E27FC236}">
                <a16:creationId xmlns:a16="http://schemas.microsoft.com/office/drawing/2014/main" id="{325C8170-6C27-4E31-8DF5-78108005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753" name="Oval 8">
            <a:extLst>
              <a:ext uri="{FF2B5EF4-FFF2-40B4-BE49-F238E27FC236}">
                <a16:creationId xmlns:a16="http://schemas.microsoft.com/office/drawing/2014/main" id="{7691B07D-E0AC-4313-AC45-7E9D4111E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754" name="Line 9">
            <a:extLst>
              <a:ext uri="{FF2B5EF4-FFF2-40B4-BE49-F238E27FC236}">
                <a16:creationId xmlns:a16="http://schemas.microsoft.com/office/drawing/2014/main" id="{BF8E0902-4574-43DA-9270-99F921C0E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0">
            <a:extLst>
              <a:ext uri="{FF2B5EF4-FFF2-40B4-BE49-F238E27FC236}">
                <a16:creationId xmlns:a16="http://schemas.microsoft.com/office/drawing/2014/main" id="{18A41972-50E7-48C2-9152-3E63888B4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1">
            <a:extLst>
              <a:ext uri="{FF2B5EF4-FFF2-40B4-BE49-F238E27FC236}">
                <a16:creationId xmlns:a16="http://schemas.microsoft.com/office/drawing/2014/main" id="{F3E1B9F3-F8E9-4981-A686-1B24E74148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2">
            <a:extLst>
              <a:ext uri="{FF2B5EF4-FFF2-40B4-BE49-F238E27FC236}">
                <a16:creationId xmlns:a16="http://schemas.microsoft.com/office/drawing/2014/main" id="{07E7323C-5F14-4CFF-AAB3-C278735F0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2" y="4408488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31758" name="Text Box 13">
            <a:extLst>
              <a:ext uri="{FF2B5EF4-FFF2-40B4-BE49-F238E27FC236}">
                <a16:creationId xmlns:a16="http://schemas.microsoft.com/office/drawing/2014/main" id="{AF2F2BBF-EA32-4CCF-969C-05CC7B87A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759" name="Text Box 14">
            <a:extLst>
              <a:ext uri="{FF2B5EF4-FFF2-40B4-BE49-F238E27FC236}">
                <a16:creationId xmlns:a16="http://schemas.microsoft.com/office/drawing/2014/main" id="{E02E712E-AC33-43E5-AD79-048BD75CB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760" name="Text Box 15">
            <a:extLst>
              <a:ext uri="{FF2B5EF4-FFF2-40B4-BE49-F238E27FC236}">
                <a16:creationId xmlns:a16="http://schemas.microsoft.com/office/drawing/2014/main" id="{61C6AC12-8F84-40DF-B77B-862FB3B2E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1761" name="Text Box 16">
            <a:extLst>
              <a:ext uri="{FF2B5EF4-FFF2-40B4-BE49-F238E27FC236}">
                <a16:creationId xmlns:a16="http://schemas.microsoft.com/office/drawing/2014/main" id="{0BF6C435-8992-40DB-88D7-9AFDE211C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762" name="Text Box 17">
            <a:extLst>
              <a:ext uri="{FF2B5EF4-FFF2-40B4-BE49-F238E27FC236}">
                <a16:creationId xmlns:a16="http://schemas.microsoft.com/office/drawing/2014/main" id="{ADCD5D78-C9A0-4B98-A6E9-E6263A9A4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763" name="Text Box 18">
            <a:extLst>
              <a:ext uri="{FF2B5EF4-FFF2-40B4-BE49-F238E27FC236}">
                <a16:creationId xmlns:a16="http://schemas.microsoft.com/office/drawing/2014/main" id="{69314BA0-D204-479F-9B49-3FC671924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2322513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64" name="Text Box 18">
            <a:extLst>
              <a:ext uri="{FF2B5EF4-FFF2-40B4-BE49-F238E27FC236}">
                <a16:creationId xmlns:a16="http://schemas.microsoft.com/office/drawing/2014/main" id="{DA87450E-8D86-4701-A797-EA83462DF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3435352"/>
            <a:ext cx="577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65" name="Oval 20">
            <a:extLst>
              <a:ext uri="{FF2B5EF4-FFF2-40B4-BE49-F238E27FC236}">
                <a16:creationId xmlns:a16="http://schemas.microsoft.com/office/drawing/2014/main" id="{D43F2BF9-0733-4EA8-8EBD-3F87D153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2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766" name="Text Box 21">
            <a:extLst>
              <a:ext uri="{FF2B5EF4-FFF2-40B4-BE49-F238E27FC236}">
                <a16:creationId xmlns:a16="http://schemas.microsoft.com/office/drawing/2014/main" id="{C40145DD-A5C2-4EE2-B26F-CDE6A9E28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90" y="5649913"/>
            <a:ext cx="390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767" name="Text Box 22">
            <a:extLst>
              <a:ext uri="{FF2B5EF4-FFF2-40B4-BE49-F238E27FC236}">
                <a16:creationId xmlns:a16="http://schemas.microsoft.com/office/drawing/2014/main" id="{879949F2-C40D-4730-B53B-B32AFE075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5237163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68" name="Oval 23">
            <a:extLst>
              <a:ext uri="{FF2B5EF4-FFF2-40B4-BE49-F238E27FC236}">
                <a16:creationId xmlns:a16="http://schemas.microsoft.com/office/drawing/2014/main" id="{584A27FA-37FC-46E6-9D7F-0F2C0F419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769" name="Text Box 24">
            <a:extLst>
              <a:ext uri="{FF2B5EF4-FFF2-40B4-BE49-F238E27FC236}">
                <a16:creationId xmlns:a16="http://schemas.microsoft.com/office/drawing/2014/main" id="{229681A7-3771-4C66-9610-6C88C16F9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90" y="52403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1770" name="Line 25">
            <a:extLst>
              <a:ext uri="{FF2B5EF4-FFF2-40B4-BE49-F238E27FC236}">
                <a16:creationId xmlns:a16="http://schemas.microsoft.com/office/drawing/2014/main" id="{FCE4C64C-FECA-4167-B077-BFE363AF8C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54705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21">
            <a:extLst>
              <a:ext uri="{FF2B5EF4-FFF2-40B4-BE49-F238E27FC236}">
                <a16:creationId xmlns:a16="http://schemas.microsoft.com/office/drawing/2014/main" id="{179B5FC6-C546-4607-8EFD-42EA6C83B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5" y="5649913"/>
            <a:ext cx="3889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B3EB39C-1ECF-413C-96BA-F82321271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0"/>
            <a:ext cx="9142413" cy="914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Example 3</a:t>
            </a:r>
          </a:p>
        </p:txBody>
      </p:sp>
      <p:sp>
        <p:nvSpPr>
          <p:cNvPr id="32772" name="Oval 3">
            <a:extLst>
              <a:ext uri="{FF2B5EF4-FFF2-40B4-BE49-F238E27FC236}">
                <a16:creationId xmlns:a16="http://schemas.microsoft.com/office/drawing/2014/main" id="{44C5AA17-DE8B-48D1-A8A7-7888F6977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773" name="Oval 4">
            <a:extLst>
              <a:ext uri="{FF2B5EF4-FFF2-40B4-BE49-F238E27FC236}">
                <a16:creationId xmlns:a16="http://schemas.microsoft.com/office/drawing/2014/main" id="{65CF0209-FCA9-4A87-91C9-54AB0361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97DF7211-A324-44F8-9583-6F2544AD3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775" name="Line 6">
            <a:extLst>
              <a:ext uri="{FF2B5EF4-FFF2-40B4-BE49-F238E27FC236}">
                <a16:creationId xmlns:a16="http://schemas.microsoft.com/office/drawing/2014/main" id="{5ABA99C6-E86D-4917-89EE-80FDAA0C0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Oval 7">
            <a:extLst>
              <a:ext uri="{FF2B5EF4-FFF2-40B4-BE49-F238E27FC236}">
                <a16:creationId xmlns:a16="http://schemas.microsoft.com/office/drawing/2014/main" id="{EA3C5A12-418C-4D7F-AC40-8D5B30F9F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777" name="Oval 8">
            <a:extLst>
              <a:ext uri="{FF2B5EF4-FFF2-40B4-BE49-F238E27FC236}">
                <a16:creationId xmlns:a16="http://schemas.microsoft.com/office/drawing/2014/main" id="{6BDC7BB7-F6B5-42F2-BA2C-C4D8D1237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778" name="Line 9">
            <a:extLst>
              <a:ext uri="{FF2B5EF4-FFF2-40B4-BE49-F238E27FC236}">
                <a16:creationId xmlns:a16="http://schemas.microsoft.com/office/drawing/2014/main" id="{C8D1CFD6-0EB2-4D87-8E91-94B482897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0">
            <a:extLst>
              <a:ext uri="{FF2B5EF4-FFF2-40B4-BE49-F238E27FC236}">
                <a16:creationId xmlns:a16="http://schemas.microsoft.com/office/drawing/2014/main" id="{5CE83878-370F-4D2A-B00A-9255B06F8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1">
            <a:extLst>
              <a:ext uri="{FF2B5EF4-FFF2-40B4-BE49-F238E27FC236}">
                <a16:creationId xmlns:a16="http://schemas.microsoft.com/office/drawing/2014/main" id="{7F60134B-7CFF-47ED-9C56-416CC08C97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12">
            <a:extLst>
              <a:ext uri="{FF2B5EF4-FFF2-40B4-BE49-F238E27FC236}">
                <a16:creationId xmlns:a16="http://schemas.microsoft.com/office/drawing/2014/main" id="{51C8BE90-C3DE-426B-8052-B8460B7C3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2" y="4408488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32782" name="Text Box 13">
            <a:extLst>
              <a:ext uri="{FF2B5EF4-FFF2-40B4-BE49-F238E27FC236}">
                <a16:creationId xmlns:a16="http://schemas.microsoft.com/office/drawing/2014/main" id="{7B7CCFA2-011B-46AE-8D63-0E5507ED7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783" name="Text Box 14">
            <a:extLst>
              <a:ext uri="{FF2B5EF4-FFF2-40B4-BE49-F238E27FC236}">
                <a16:creationId xmlns:a16="http://schemas.microsoft.com/office/drawing/2014/main" id="{ABFB8A45-B7A1-4FEE-9ECD-5D7509915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784" name="Text Box 15">
            <a:extLst>
              <a:ext uri="{FF2B5EF4-FFF2-40B4-BE49-F238E27FC236}">
                <a16:creationId xmlns:a16="http://schemas.microsoft.com/office/drawing/2014/main" id="{0ED6F402-CEAB-4EA2-96EA-3C037A1AE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2785" name="Text Box 16">
            <a:extLst>
              <a:ext uri="{FF2B5EF4-FFF2-40B4-BE49-F238E27FC236}">
                <a16:creationId xmlns:a16="http://schemas.microsoft.com/office/drawing/2014/main" id="{6F53B2F1-F1FD-4FC7-98AC-BF45C391E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786" name="Text Box 17">
            <a:extLst>
              <a:ext uri="{FF2B5EF4-FFF2-40B4-BE49-F238E27FC236}">
                <a16:creationId xmlns:a16="http://schemas.microsoft.com/office/drawing/2014/main" id="{3A78DAA6-E4DB-48BE-87C0-DD926EF0E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787" name="Text Box 18">
            <a:extLst>
              <a:ext uri="{FF2B5EF4-FFF2-40B4-BE49-F238E27FC236}">
                <a16:creationId xmlns:a16="http://schemas.microsoft.com/office/drawing/2014/main" id="{50CC5B02-EB45-419E-B817-1644622FB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2322513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2788" name="Text Box 18">
            <a:extLst>
              <a:ext uri="{FF2B5EF4-FFF2-40B4-BE49-F238E27FC236}">
                <a16:creationId xmlns:a16="http://schemas.microsoft.com/office/drawing/2014/main" id="{8F282D2F-ECCC-4736-A971-7613FF2EB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3435352"/>
            <a:ext cx="577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2789" name="Oval 20">
            <a:extLst>
              <a:ext uri="{FF2B5EF4-FFF2-40B4-BE49-F238E27FC236}">
                <a16:creationId xmlns:a16="http://schemas.microsoft.com/office/drawing/2014/main" id="{2C6147AE-A66D-45B4-B019-9C9B3C632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2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790" name="Text Box 21">
            <a:extLst>
              <a:ext uri="{FF2B5EF4-FFF2-40B4-BE49-F238E27FC236}">
                <a16:creationId xmlns:a16="http://schemas.microsoft.com/office/drawing/2014/main" id="{9068019F-82B8-4B11-A7A8-D39B50994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90" y="5649913"/>
            <a:ext cx="390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2791" name="Text Box 22">
            <a:extLst>
              <a:ext uri="{FF2B5EF4-FFF2-40B4-BE49-F238E27FC236}">
                <a16:creationId xmlns:a16="http://schemas.microsoft.com/office/drawing/2014/main" id="{358DC8BD-91C3-4C1B-A6C1-8175F705C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5237163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2792" name="Oval 23">
            <a:extLst>
              <a:ext uri="{FF2B5EF4-FFF2-40B4-BE49-F238E27FC236}">
                <a16:creationId xmlns:a16="http://schemas.microsoft.com/office/drawing/2014/main" id="{238FEF5C-E599-4636-8A5F-203B0BE9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793" name="Text Box 24">
            <a:extLst>
              <a:ext uri="{FF2B5EF4-FFF2-40B4-BE49-F238E27FC236}">
                <a16:creationId xmlns:a16="http://schemas.microsoft.com/office/drawing/2014/main" id="{E95E8A53-78F2-48B6-A279-3223FDBAE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90" y="52403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2794" name="Line 25">
            <a:extLst>
              <a:ext uri="{FF2B5EF4-FFF2-40B4-BE49-F238E27FC236}">
                <a16:creationId xmlns:a16="http://schemas.microsoft.com/office/drawing/2014/main" id="{E3B4BCB6-C577-4BC0-9C88-D689700B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54705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Text Box 18">
            <a:extLst>
              <a:ext uri="{FF2B5EF4-FFF2-40B4-BE49-F238E27FC236}">
                <a16:creationId xmlns:a16="http://schemas.microsoft.com/office/drawing/2014/main" id="{7C36CA50-E49D-4660-A244-1F446C409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2354265"/>
            <a:ext cx="577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2796" name="Text Box 21">
            <a:extLst>
              <a:ext uri="{FF2B5EF4-FFF2-40B4-BE49-F238E27FC236}">
                <a16:creationId xmlns:a16="http://schemas.microsoft.com/office/drawing/2014/main" id="{3D31B2F2-97DD-4DDD-88D9-20809C666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5" y="5649913"/>
            <a:ext cx="3889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5C70ABC-56AA-4915-809B-8862C2FDB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0"/>
            <a:ext cx="9142413" cy="914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Example 3</a:t>
            </a:r>
          </a:p>
        </p:txBody>
      </p:sp>
      <p:sp>
        <p:nvSpPr>
          <p:cNvPr id="33796" name="Oval 3">
            <a:extLst>
              <a:ext uri="{FF2B5EF4-FFF2-40B4-BE49-F238E27FC236}">
                <a16:creationId xmlns:a16="http://schemas.microsoft.com/office/drawing/2014/main" id="{0E0E37D6-3339-428F-9B00-29D3E90A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AD4A3D9B-C28B-4BBB-800D-F8D86AF95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62A5CEF5-B61A-4AE2-90E5-E2FE8D714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799" name="Line 6">
            <a:extLst>
              <a:ext uri="{FF2B5EF4-FFF2-40B4-BE49-F238E27FC236}">
                <a16:creationId xmlns:a16="http://schemas.microsoft.com/office/drawing/2014/main" id="{A55DE0E8-56AE-4416-8364-F3719A488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Oval 7">
            <a:extLst>
              <a:ext uri="{FF2B5EF4-FFF2-40B4-BE49-F238E27FC236}">
                <a16:creationId xmlns:a16="http://schemas.microsoft.com/office/drawing/2014/main" id="{055669B5-3B73-4313-BBD0-19272F08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801" name="Oval 8">
            <a:extLst>
              <a:ext uri="{FF2B5EF4-FFF2-40B4-BE49-F238E27FC236}">
                <a16:creationId xmlns:a16="http://schemas.microsoft.com/office/drawing/2014/main" id="{70419A93-D4B4-472E-988C-845EB572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802" name="Line 9">
            <a:extLst>
              <a:ext uri="{FF2B5EF4-FFF2-40B4-BE49-F238E27FC236}">
                <a16:creationId xmlns:a16="http://schemas.microsoft.com/office/drawing/2014/main" id="{F820D50D-328C-42D9-9024-3CB0F5DDA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0">
            <a:extLst>
              <a:ext uri="{FF2B5EF4-FFF2-40B4-BE49-F238E27FC236}">
                <a16:creationId xmlns:a16="http://schemas.microsoft.com/office/drawing/2014/main" id="{2A5A417C-F156-40B7-ABBF-3036BD63B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1">
            <a:extLst>
              <a:ext uri="{FF2B5EF4-FFF2-40B4-BE49-F238E27FC236}">
                <a16:creationId xmlns:a16="http://schemas.microsoft.com/office/drawing/2014/main" id="{F57930F2-AA47-4716-979D-39ECEDE29A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2">
            <a:extLst>
              <a:ext uri="{FF2B5EF4-FFF2-40B4-BE49-F238E27FC236}">
                <a16:creationId xmlns:a16="http://schemas.microsoft.com/office/drawing/2014/main" id="{71420D29-4131-4D14-A9BC-710CDB805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2" y="4408488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33806" name="Text Box 13">
            <a:extLst>
              <a:ext uri="{FF2B5EF4-FFF2-40B4-BE49-F238E27FC236}">
                <a16:creationId xmlns:a16="http://schemas.microsoft.com/office/drawing/2014/main" id="{FF550B41-C70A-4A7C-932C-380D6088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807" name="Text Box 14">
            <a:extLst>
              <a:ext uri="{FF2B5EF4-FFF2-40B4-BE49-F238E27FC236}">
                <a16:creationId xmlns:a16="http://schemas.microsoft.com/office/drawing/2014/main" id="{D863B7D2-A73F-4491-9206-65A7B03AA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808" name="Text Box 15">
            <a:extLst>
              <a:ext uri="{FF2B5EF4-FFF2-40B4-BE49-F238E27FC236}">
                <a16:creationId xmlns:a16="http://schemas.microsoft.com/office/drawing/2014/main" id="{BE43C252-895B-499C-9F53-086ED094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809" name="Text Box 16">
            <a:extLst>
              <a:ext uri="{FF2B5EF4-FFF2-40B4-BE49-F238E27FC236}">
                <a16:creationId xmlns:a16="http://schemas.microsoft.com/office/drawing/2014/main" id="{97C40680-25B5-4314-B056-12908D616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810" name="Text Box 17">
            <a:extLst>
              <a:ext uri="{FF2B5EF4-FFF2-40B4-BE49-F238E27FC236}">
                <a16:creationId xmlns:a16="http://schemas.microsoft.com/office/drawing/2014/main" id="{8F63F3BF-3532-4E12-A91D-147522FA9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11" name="Text Box 18">
            <a:extLst>
              <a:ext uri="{FF2B5EF4-FFF2-40B4-BE49-F238E27FC236}">
                <a16:creationId xmlns:a16="http://schemas.microsoft.com/office/drawing/2014/main" id="{7CBDF326-BF5C-4A04-B129-931DE2D8A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2322513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3812" name="Text Box 18">
            <a:extLst>
              <a:ext uri="{FF2B5EF4-FFF2-40B4-BE49-F238E27FC236}">
                <a16:creationId xmlns:a16="http://schemas.microsoft.com/office/drawing/2014/main" id="{C31BF27B-C88F-4A9B-9296-FCEECE6F7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3435352"/>
            <a:ext cx="577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3813" name="Oval 20">
            <a:extLst>
              <a:ext uri="{FF2B5EF4-FFF2-40B4-BE49-F238E27FC236}">
                <a16:creationId xmlns:a16="http://schemas.microsoft.com/office/drawing/2014/main" id="{F60D17D9-EB59-409A-B324-4B487E33A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2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814" name="Text Box 21">
            <a:extLst>
              <a:ext uri="{FF2B5EF4-FFF2-40B4-BE49-F238E27FC236}">
                <a16:creationId xmlns:a16="http://schemas.microsoft.com/office/drawing/2014/main" id="{97F0F5F2-A717-4FB0-A760-FFA188F2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90" y="5649913"/>
            <a:ext cx="390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815" name="Text Box 22">
            <a:extLst>
              <a:ext uri="{FF2B5EF4-FFF2-40B4-BE49-F238E27FC236}">
                <a16:creationId xmlns:a16="http://schemas.microsoft.com/office/drawing/2014/main" id="{122BE2D9-95B8-40AF-9E0B-1BE43F344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5237163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3816" name="Oval 23">
            <a:extLst>
              <a:ext uri="{FF2B5EF4-FFF2-40B4-BE49-F238E27FC236}">
                <a16:creationId xmlns:a16="http://schemas.microsoft.com/office/drawing/2014/main" id="{02C6A1B6-ADFF-43CA-BB97-55974458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817" name="Text Box 24">
            <a:extLst>
              <a:ext uri="{FF2B5EF4-FFF2-40B4-BE49-F238E27FC236}">
                <a16:creationId xmlns:a16="http://schemas.microsoft.com/office/drawing/2014/main" id="{58D53EFD-06AB-47F7-8F21-1422F4A15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90" y="52403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3818" name="Line 25">
            <a:extLst>
              <a:ext uri="{FF2B5EF4-FFF2-40B4-BE49-F238E27FC236}">
                <a16:creationId xmlns:a16="http://schemas.microsoft.com/office/drawing/2014/main" id="{79C75C5E-DE4C-4279-9F56-3E5BD46B4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54705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Text Box 18">
            <a:extLst>
              <a:ext uri="{FF2B5EF4-FFF2-40B4-BE49-F238E27FC236}">
                <a16:creationId xmlns:a16="http://schemas.microsoft.com/office/drawing/2014/main" id="{904067B3-1049-4A60-9A52-33DD32200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2354265"/>
            <a:ext cx="577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3820" name="Text Box 21">
            <a:extLst>
              <a:ext uri="{FF2B5EF4-FFF2-40B4-BE49-F238E27FC236}">
                <a16:creationId xmlns:a16="http://schemas.microsoft.com/office/drawing/2014/main" id="{F55DC5B1-6FA5-4BB3-AE1A-6E61E22C7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5" y="5649913"/>
            <a:ext cx="3889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821" name="Text Box 18">
            <a:extLst>
              <a:ext uri="{FF2B5EF4-FFF2-40B4-BE49-F238E27FC236}">
                <a16:creationId xmlns:a16="http://schemas.microsoft.com/office/drawing/2014/main" id="{B07FE700-2A85-4A1E-9047-764D6B2DC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3440113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559A8C2-21C8-4608-ADD0-01D3A6B29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0"/>
            <a:ext cx="9142413" cy="914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none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Example 3</a:t>
            </a:r>
          </a:p>
        </p:txBody>
      </p:sp>
      <p:sp>
        <p:nvSpPr>
          <p:cNvPr id="34820" name="Oval 3">
            <a:extLst>
              <a:ext uri="{FF2B5EF4-FFF2-40B4-BE49-F238E27FC236}">
                <a16:creationId xmlns:a16="http://schemas.microsoft.com/office/drawing/2014/main" id="{EC0B317A-CC56-4D7D-9A79-F3F86C66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2" y="2327275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8D043A1-D0C8-489E-9864-F32CE96AC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90" y="3425825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BD52A8E7-9201-4FD2-9A44-37A8419FD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2351088"/>
            <a:ext cx="504825" cy="47625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23" name="Line 6">
            <a:extLst>
              <a:ext uri="{FF2B5EF4-FFF2-40B4-BE49-F238E27FC236}">
                <a16:creationId xmlns:a16="http://schemas.microsoft.com/office/drawing/2014/main" id="{4E7FC0BA-0295-48BF-A444-C6964673F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88" y="2814640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7">
            <a:extLst>
              <a:ext uri="{FF2B5EF4-FFF2-40B4-BE49-F238E27FC236}">
                <a16:creationId xmlns:a16="http://schemas.microsoft.com/office/drawing/2014/main" id="{81F6F07C-22FF-4AF1-A079-C88F40977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90" y="3435350"/>
            <a:ext cx="504825" cy="476250"/>
          </a:xfrm>
          <a:prstGeom prst="ellipse">
            <a:avLst/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25" name="Oval 8">
            <a:extLst>
              <a:ext uri="{FF2B5EF4-FFF2-40B4-BE49-F238E27FC236}">
                <a16:creationId xmlns:a16="http://schemas.microsoft.com/office/drawing/2014/main" id="{60959504-2116-43CA-82DF-58F35E35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5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26" name="Line 9">
            <a:extLst>
              <a:ext uri="{FF2B5EF4-FFF2-40B4-BE49-F238E27FC236}">
                <a16:creationId xmlns:a16="http://schemas.microsoft.com/office/drawing/2014/main" id="{CD1A8D10-748D-46D3-A8FF-9172293C4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824165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0">
            <a:extLst>
              <a:ext uri="{FF2B5EF4-FFF2-40B4-BE49-F238E27FC236}">
                <a16:creationId xmlns:a16="http://schemas.microsoft.com/office/drawing/2014/main" id="{8E532F0E-7B05-4174-9FDF-26A302A9E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1">
            <a:extLst>
              <a:ext uri="{FF2B5EF4-FFF2-40B4-BE49-F238E27FC236}">
                <a16:creationId xmlns:a16="http://schemas.microsoft.com/office/drawing/2014/main" id="{4B2CD479-9B4C-46D1-8A78-A8A14084CC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7" y="2786065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Text Box 12">
            <a:extLst>
              <a:ext uri="{FF2B5EF4-FFF2-40B4-BE49-F238E27FC236}">
                <a16:creationId xmlns:a16="http://schemas.microsoft.com/office/drawing/2014/main" id="{5A3AFB64-A190-4C10-8E1B-1085EAE8C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2" y="4408488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Linked List:</a:t>
            </a:r>
          </a:p>
        </p:txBody>
      </p:sp>
      <p:sp>
        <p:nvSpPr>
          <p:cNvPr id="34830" name="Text Box 13">
            <a:extLst>
              <a:ext uri="{FF2B5EF4-FFF2-40B4-BE49-F238E27FC236}">
                <a16:creationId xmlns:a16="http://schemas.microsoft.com/office/drawing/2014/main" id="{A2649BC5-1A68-41D8-9E98-97FA301F7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2" y="1911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831" name="Text Box 14">
            <a:extLst>
              <a:ext uri="{FF2B5EF4-FFF2-40B4-BE49-F238E27FC236}">
                <a16:creationId xmlns:a16="http://schemas.microsoft.com/office/drawing/2014/main" id="{B105E642-D387-4D95-B22C-56B5C28D9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832" name="Text Box 15">
            <a:extLst>
              <a:ext uri="{FF2B5EF4-FFF2-40B4-BE49-F238E27FC236}">
                <a16:creationId xmlns:a16="http://schemas.microsoft.com/office/drawing/2014/main" id="{E3DA98DA-5D6F-4264-B93C-E05133664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833" name="Text Box 16">
            <a:extLst>
              <a:ext uri="{FF2B5EF4-FFF2-40B4-BE49-F238E27FC236}">
                <a16:creationId xmlns:a16="http://schemas.microsoft.com/office/drawing/2014/main" id="{B6D28755-71E9-40A2-AA60-EA1776011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834" name="Text Box 17">
            <a:extLst>
              <a:ext uri="{FF2B5EF4-FFF2-40B4-BE49-F238E27FC236}">
                <a16:creationId xmlns:a16="http://schemas.microsoft.com/office/drawing/2014/main" id="{3DEEE28C-70C7-4849-89F1-1C08C2A48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835" name="Text Box 18">
            <a:extLst>
              <a:ext uri="{FF2B5EF4-FFF2-40B4-BE49-F238E27FC236}">
                <a16:creationId xmlns:a16="http://schemas.microsoft.com/office/drawing/2014/main" id="{D6F9725D-8E01-49FF-8DCA-9908099AC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2322513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36" name="Text Box 18">
            <a:extLst>
              <a:ext uri="{FF2B5EF4-FFF2-40B4-BE49-F238E27FC236}">
                <a16:creationId xmlns:a16="http://schemas.microsoft.com/office/drawing/2014/main" id="{A50CCC71-5B9B-4F4C-8435-B25422FE3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3435352"/>
            <a:ext cx="577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37" name="Oval 20">
            <a:extLst>
              <a:ext uri="{FF2B5EF4-FFF2-40B4-BE49-F238E27FC236}">
                <a16:creationId xmlns:a16="http://schemas.microsoft.com/office/drawing/2014/main" id="{226028E5-60A7-4607-AA21-6233E779E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2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38" name="Text Box 21">
            <a:extLst>
              <a:ext uri="{FF2B5EF4-FFF2-40B4-BE49-F238E27FC236}">
                <a16:creationId xmlns:a16="http://schemas.microsoft.com/office/drawing/2014/main" id="{1B5F736D-B00D-44EB-BC13-389023482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90" y="5649913"/>
            <a:ext cx="390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839" name="Text Box 22">
            <a:extLst>
              <a:ext uri="{FF2B5EF4-FFF2-40B4-BE49-F238E27FC236}">
                <a16:creationId xmlns:a16="http://schemas.microsoft.com/office/drawing/2014/main" id="{67D18912-8544-472A-B07B-C7877AC1C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5237163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2/3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40" name="Oval 23">
            <a:extLst>
              <a:ext uri="{FF2B5EF4-FFF2-40B4-BE49-F238E27FC236}">
                <a16:creationId xmlns:a16="http://schemas.microsoft.com/office/drawing/2014/main" id="{C6BF4C72-47B1-4CC4-BBAA-0D4003118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41" name="Text Box 24">
            <a:extLst>
              <a:ext uri="{FF2B5EF4-FFF2-40B4-BE49-F238E27FC236}">
                <a16:creationId xmlns:a16="http://schemas.microsoft.com/office/drawing/2014/main" id="{97CFE47A-BA24-4E39-AC7D-AAC7DA4C5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90" y="52403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1/4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42" name="Line 25">
            <a:extLst>
              <a:ext uri="{FF2B5EF4-FFF2-40B4-BE49-F238E27FC236}">
                <a16:creationId xmlns:a16="http://schemas.microsoft.com/office/drawing/2014/main" id="{7C0B85D3-398F-4CEB-B3C7-7B891CBC6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54705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Text Box 18">
            <a:extLst>
              <a:ext uri="{FF2B5EF4-FFF2-40B4-BE49-F238E27FC236}">
                <a16:creationId xmlns:a16="http://schemas.microsoft.com/office/drawing/2014/main" id="{5C6E76D4-F6AA-48BE-889C-9C824A1C4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2354265"/>
            <a:ext cx="577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44" name="Text Box 21">
            <a:extLst>
              <a:ext uri="{FF2B5EF4-FFF2-40B4-BE49-F238E27FC236}">
                <a16:creationId xmlns:a16="http://schemas.microsoft.com/office/drawing/2014/main" id="{67BB317B-EC28-4934-8443-3677E837D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765" y="5649913"/>
            <a:ext cx="3889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845" name="Text Box 18">
            <a:extLst>
              <a:ext uri="{FF2B5EF4-FFF2-40B4-BE49-F238E27FC236}">
                <a16:creationId xmlns:a16="http://schemas.microsoft.com/office/drawing/2014/main" id="{8061507D-71E4-40AC-BD23-CD7B1C088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3440113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46" name="Oval 23">
            <a:extLst>
              <a:ext uri="{FF2B5EF4-FFF2-40B4-BE49-F238E27FC236}">
                <a16:creationId xmlns:a16="http://schemas.microsoft.com/office/drawing/2014/main" id="{E223EB81-89E8-4A97-BC2E-65E6F4D24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40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47" name="Text Box 24">
            <a:extLst>
              <a:ext uri="{FF2B5EF4-FFF2-40B4-BE49-F238E27FC236}">
                <a16:creationId xmlns:a16="http://schemas.microsoft.com/office/drawing/2014/main" id="{9AF13003-3A32-4698-B266-7588FC1E0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5" y="5240338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6/7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48" name="Line 25">
            <a:extLst>
              <a:ext uri="{FF2B5EF4-FFF2-40B4-BE49-F238E27FC236}">
                <a16:creationId xmlns:a16="http://schemas.microsoft.com/office/drawing/2014/main" id="{B42C6291-1951-49B5-A0B9-9C1AF0568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4705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Text Box 21">
            <a:extLst>
              <a:ext uri="{FF2B5EF4-FFF2-40B4-BE49-F238E27FC236}">
                <a16:creationId xmlns:a16="http://schemas.microsoft.com/office/drawing/2014/main" id="{5B34E7F0-9EA9-4CDF-B063-9EDE1060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440" y="5649913"/>
            <a:ext cx="371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4850" name="Oval 23">
            <a:extLst>
              <a:ext uri="{FF2B5EF4-FFF2-40B4-BE49-F238E27FC236}">
                <a16:creationId xmlns:a16="http://schemas.microsoft.com/office/drawing/2014/main" id="{29862642-F357-4068-99D6-ACA89FCB6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140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51" name="Text Box 24">
            <a:extLst>
              <a:ext uri="{FF2B5EF4-FFF2-40B4-BE49-F238E27FC236}">
                <a16:creationId xmlns:a16="http://schemas.microsoft.com/office/drawing/2014/main" id="{D1677E03-A3C3-45BB-A105-258445C3B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5240338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5/8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52" name="Line 25">
            <a:extLst>
              <a:ext uri="{FF2B5EF4-FFF2-40B4-BE49-F238E27FC236}">
                <a16:creationId xmlns:a16="http://schemas.microsoft.com/office/drawing/2014/main" id="{8EC52C71-149D-44BD-8122-37C3590B4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547052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Text Box 21">
            <a:extLst>
              <a:ext uri="{FF2B5EF4-FFF2-40B4-BE49-F238E27FC236}">
                <a16:creationId xmlns:a16="http://schemas.microsoft.com/office/drawing/2014/main" id="{31FCB93C-0B81-49CB-B638-05BD55E9C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40" y="5649913"/>
            <a:ext cx="4079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854" name="Oval 23">
            <a:extLst>
              <a:ext uri="{FF2B5EF4-FFF2-40B4-BE49-F238E27FC236}">
                <a16:creationId xmlns:a16="http://schemas.microsoft.com/office/drawing/2014/main" id="{F7BD013E-7715-4512-927A-DF7BE1D4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5" y="525303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55" name="Text Box 24">
            <a:extLst>
              <a:ext uri="{FF2B5EF4-FFF2-40B4-BE49-F238E27FC236}">
                <a16:creationId xmlns:a16="http://schemas.microsoft.com/office/drawing/2014/main" id="{F02986D2-F458-40FF-934A-AF1142582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5246688"/>
            <a:ext cx="577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9/9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34856" name="Line 25">
            <a:extLst>
              <a:ext uri="{FF2B5EF4-FFF2-40B4-BE49-F238E27FC236}">
                <a16:creationId xmlns:a16="http://schemas.microsoft.com/office/drawing/2014/main" id="{35833170-DF5C-48E9-8A5E-0CC74D258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54768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7" name="Text Box 21">
            <a:extLst>
              <a:ext uri="{FF2B5EF4-FFF2-40B4-BE49-F238E27FC236}">
                <a16:creationId xmlns:a16="http://schemas.microsoft.com/office/drawing/2014/main" id="{16D684C6-7C27-486B-BF5B-4DDE466F5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5" y="5656263"/>
            <a:ext cx="4079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17ADB8A-F055-4E17-B740-2346C9892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9142413" cy="67873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Correctness Proof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75FB9C9-F4AC-4476-9CC9-4B0AC56F4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78730"/>
            <a:ext cx="9142413" cy="607479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Just need to show </a:t>
            </a:r>
            <a:r>
              <a:rPr lang="en-US" altLang="en-US" sz="2800" dirty="0">
                <a:solidFill>
                  <a:srgbClr val="CC3300"/>
                </a:solidFill>
              </a:rPr>
              <a:t>if </a:t>
            </a:r>
            <a:r>
              <a:rPr lang="en-US" altLang="en-US" sz="2800" dirty="0">
                <a:solidFill>
                  <a:srgbClr val="CC3300"/>
                </a:solidFill>
                <a:latin typeface="RMTMI" charset="-95"/>
              </a:rPr>
              <a:t>(</a:t>
            </a:r>
            <a:r>
              <a:rPr lang="en-US" altLang="en-US" sz="2800" i="1" dirty="0">
                <a:solidFill>
                  <a:srgbClr val="CC3300"/>
                </a:solidFill>
              </a:rPr>
              <a:t>u</a:t>
            </a:r>
            <a:r>
              <a:rPr lang="en-US" altLang="en-US" sz="2800" i="1" dirty="0">
                <a:solidFill>
                  <a:srgbClr val="CC3300"/>
                </a:solidFill>
                <a:latin typeface="RMTMI" charset="-95"/>
              </a:rPr>
              <a:t>, v</a:t>
            </a:r>
            <a:r>
              <a:rPr lang="en-US" altLang="en-US" sz="2800" dirty="0">
                <a:solidFill>
                  <a:srgbClr val="CC3300"/>
                </a:solidFill>
                <a:latin typeface="RMTMI" charset="-95"/>
              </a:rPr>
              <a:t>)</a:t>
            </a:r>
            <a:r>
              <a:rPr lang="en-US" altLang="en-US" sz="2800" i="1" dirty="0">
                <a:solidFill>
                  <a:srgbClr val="CC3300"/>
                </a:solidFill>
                <a:latin typeface="RMTMI" charset="-95"/>
              </a:rPr>
              <a:t> </a:t>
            </a:r>
            <a:r>
              <a:rPr lang="en-US" altLang="en-US" sz="2800" dirty="0">
                <a:solidFill>
                  <a:srgbClr val="CC3300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olidFill>
                  <a:srgbClr val="CC3300"/>
                </a:solidFill>
                <a:latin typeface="MTSYN" charset="-127"/>
              </a:rPr>
              <a:t> </a:t>
            </a:r>
            <a:r>
              <a:rPr lang="en-US" altLang="en-US" sz="2800" i="1" dirty="0">
                <a:solidFill>
                  <a:srgbClr val="CC3300"/>
                </a:solidFill>
              </a:rPr>
              <a:t>E</a:t>
            </a:r>
            <a:r>
              <a:rPr lang="en-US" altLang="en-US" sz="2800" dirty="0">
                <a:solidFill>
                  <a:srgbClr val="CC3300"/>
                </a:solidFill>
              </a:rPr>
              <a:t>, then </a:t>
            </a:r>
            <a:r>
              <a:rPr lang="en-US" altLang="en-US" sz="2800" i="1" dirty="0">
                <a:solidFill>
                  <a:srgbClr val="CC3300"/>
                </a:solidFill>
              </a:rPr>
              <a:t>f </a:t>
            </a:r>
            <a:r>
              <a:rPr lang="en-US" altLang="en-US" sz="2800" dirty="0">
                <a:solidFill>
                  <a:srgbClr val="CC3300"/>
                </a:solidFill>
              </a:rPr>
              <a:t>[</a:t>
            </a:r>
            <a:r>
              <a:rPr lang="en-US" altLang="en-US" sz="2800" i="1" dirty="0">
                <a:solidFill>
                  <a:srgbClr val="CC3300"/>
                </a:solidFill>
                <a:latin typeface="RMTMI" charset="-95"/>
              </a:rPr>
              <a:t>v</a:t>
            </a:r>
            <a:r>
              <a:rPr lang="en-US" altLang="en-US" sz="2800" dirty="0">
                <a:solidFill>
                  <a:srgbClr val="CC3300"/>
                </a:solidFill>
              </a:rPr>
              <a:t>] </a:t>
            </a:r>
            <a:r>
              <a:rPr lang="en-US" altLang="en-US" sz="2800" i="1" dirty="0">
                <a:solidFill>
                  <a:srgbClr val="CC3300"/>
                </a:solidFill>
                <a:latin typeface="RMTMI" charset="-95"/>
              </a:rPr>
              <a:t>&lt; </a:t>
            </a:r>
            <a:r>
              <a:rPr lang="en-US" altLang="en-US" sz="2800" i="1" dirty="0">
                <a:solidFill>
                  <a:srgbClr val="CC3300"/>
                </a:solidFill>
              </a:rPr>
              <a:t>f </a:t>
            </a:r>
            <a:r>
              <a:rPr lang="en-US" altLang="en-US" sz="2800" dirty="0">
                <a:solidFill>
                  <a:srgbClr val="CC3300"/>
                </a:solidFill>
              </a:rPr>
              <a:t>[</a:t>
            </a:r>
            <a:r>
              <a:rPr lang="en-US" altLang="en-US" sz="2800" i="1" dirty="0">
                <a:solidFill>
                  <a:srgbClr val="CC3300"/>
                </a:solidFill>
              </a:rPr>
              <a:t>u</a:t>
            </a:r>
            <a:r>
              <a:rPr lang="en-US" altLang="en-US" sz="2800" dirty="0">
                <a:solidFill>
                  <a:srgbClr val="CC3300"/>
                </a:solidFill>
              </a:rPr>
              <a:t>]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When we explore </a:t>
            </a:r>
            <a:r>
              <a:rPr lang="en-US" altLang="en-US" sz="2800" dirty="0">
                <a:latin typeface="RMTMI" charset="-95"/>
              </a:rPr>
              <a:t>(</a:t>
            </a:r>
            <a:r>
              <a:rPr lang="en-US" altLang="en-US" sz="2800" i="1" dirty="0"/>
              <a:t>u</a:t>
            </a:r>
            <a:r>
              <a:rPr lang="en-US" altLang="en-US" sz="2800" i="1" dirty="0">
                <a:latin typeface="RMTMI" charset="-95"/>
              </a:rPr>
              <a:t>, v</a:t>
            </a:r>
            <a:r>
              <a:rPr lang="en-US" altLang="en-US" sz="2800" dirty="0">
                <a:latin typeface="RMTMI" charset="-95"/>
              </a:rPr>
              <a:t>)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hlink"/>
                </a:solidFill>
              </a:rPr>
              <a:t>what are the colors of </a:t>
            </a:r>
            <a:r>
              <a:rPr lang="en-US" altLang="en-US" sz="2800" i="1" dirty="0">
                <a:solidFill>
                  <a:schemeClr val="hlink"/>
                </a:solidFill>
              </a:rPr>
              <a:t>u </a:t>
            </a:r>
            <a:r>
              <a:rPr lang="en-US" altLang="en-US" sz="2800" dirty="0">
                <a:solidFill>
                  <a:schemeClr val="hlink"/>
                </a:solidFill>
              </a:rPr>
              <a:t>and </a:t>
            </a:r>
            <a:r>
              <a:rPr lang="en-US" altLang="en-US" sz="2800" i="1" dirty="0">
                <a:solidFill>
                  <a:schemeClr val="hlink"/>
                </a:solidFill>
                <a:latin typeface="RMTMI" charset="-95"/>
              </a:rPr>
              <a:t>v</a:t>
            </a:r>
            <a:r>
              <a:rPr lang="en-US" altLang="en-US" sz="2800" dirty="0">
                <a:solidFill>
                  <a:schemeClr val="hlink"/>
                </a:solidFill>
              </a:rPr>
              <a:t>?</a:t>
            </a:r>
            <a:endParaRPr lang="en-US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hlink"/>
                </a:solidFill>
              </a:rPr>
              <a:t>u </a:t>
            </a:r>
            <a:r>
              <a:rPr lang="en-US" altLang="en-US" dirty="0">
                <a:solidFill>
                  <a:schemeClr val="hlink"/>
                </a:solidFill>
              </a:rPr>
              <a:t>is gray.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Is </a:t>
            </a:r>
            <a:r>
              <a:rPr lang="en-US" altLang="en-US" i="1" dirty="0">
                <a:solidFill>
                  <a:srgbClr val="CC3300"/>
                </a:solidFill>
                <a:latin typeface="RMTMI" charset="-95"/>
              </a:rPr>
              <a:t>v </a:t>
            </a:r>
            <a:r>
              <a:rPr lang="en-US" altLang="en-US" dirty="0">
                <a:solidFill>
                  <a:srgbClr val="CC3300"/>
                </a:solidFill>
              </a:rPr>
              <a:t>white</a:t>
            </a:r>
            <a:r>
              <a:rPr lang="en-US" altLang="en-US" dirty="0"/>
              <a:t>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Then becomes descendant of </a:t>
            </a:r>
            <a:r>
              <a:rPr lang="en-US" altLang="en-US" i="1" dirty="0"/>
              <a:t>u</a:t>
            </a:r>
            <a:r>
              <a:rPr lang="en-US" altLang="en-US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By parenthesis theorem, </a:t>
            </a:r>
            <a:r>
              <a:rPr lang="en-US" altLang="en-US" i="1" dirty="0"/>
              <a:t>d</a:t>
            </a:r>
            <a:r>
              <a:rPr lang="en-US" altLang="en-US" dirty="0"/>
              <a:t>[</a:t>
            </a:r>
            <a:r>
              <a:rPr lang="en-US" altLang="en-US" i="1" dirty="0"/>
              <a:t>u</a:t>
            </a:r>
            <a:r>
              <a:rPr lang="en-US" altLang="en-US" dirty="0"/>
              <a:t>] </a:t>
            </a:r>
            <a:r>
              <a:rPr lang="en-US" altLang="en-US" i="1" dirty="0">
                <a:latin typeface="RMTMI" charset="-95"/>
              </a:rPr>
              <a:t>&lt; </a:t>
            </a:r>
            <a:r>
              <a:rPr lang="en-US" altLang="en-US" i="1" dirty="0"/>
              <a:t>d</a:t>
            </a:r>
            <a:r>
              <a:rPr lang="en-US" altLang="en-US" dirty="0"/>
              <a:t>[</a:t>
            </a:r>
            <a:r>
              <a:rPr lang="en-US" altLang="en-US" i="1" dirty="0">
                <a:latin typeface="RMTMI" charset="-95"/>
              </a:rPr>
              <a:t>v</a:t>
            </a:r>
            <a:r>
              <a:rPr lang="en-US" altLang="en-US" dirty="0"/>
              <a:t>] </a:t>
            </a:r>
            <a:r>
              <a:rPr lang="en-US" altLang="en-US" i="1" dirty="0">
                <a:latin typeface="RMTMI" charset="-95"/>
              </a:rPr>
              <a:t>&lt; </a:t>
            </a:r>
            <a:r>
              <a:rPr lang="en-US" altLang="en-US" i="1" u="sng" dirty="0"/>
              <a:t>f </a:t>
            </a:r>
            <a:r>
              <a:rPr lang="en-US" altLang="en-US" u="sng" dirty="0"/>
              <a:t>[</a:t>
            </a:r>
            <a:r>
              <a:rPr lang="en-US" altLang="en-US" i="1" u="sng" dirty="0">
                <a:latin typeface="RMTMI" charset="-95"/>
              </a:rPr>
              <a:t>v</a:t>
            </a:r>
            <a:r>
              <a:rPr lang="en-US" altLang="en-US" u="sng" dirty="0"/>
              <a:t>] </a:t>
            </a:r>
            <a:r>
              <a:rPr lang="en-US" altLang="en-US" i="1" u="sng" dirty="0">
                <a:latin typeface="RMTMI" charset="-95"/>
              </a:rPr>
              <a:t>&lt; </a:t>
            </a:r>
            <a:r>
              <a:rPr lang="en-US" altLang="en-US" i="1" u="sng" dirty="0"/>
              <a:t>f </a:t>
            </a:r>
            <a:r>
              <a:rPr lang="en-US" altLang="en-US" u="sng" dirty="0"/>
              <a:t>[</a:t>
            </a:r>
            <a:r>
              <a:rPr lang="en-US" altLang="en-US" i="1" u="sng" dirty="0"/>
              <a:t>u</a:t>
            </a:r>
            <a:r>
              <a:rPr lang="en-US" altLang="en-US" u="sng" dirty="0"/>
              <a:t>]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Is </a:t>
            </a:r>
            <a:r>
              <a:rPr lang="en-US" altLang="en-US" i="1" dirty="0">
                <a:solidFill>
                  <a:srgbClr val="CC3300"/>
                </a:solidFill>
                <a:latin typeface="RMTMI" charset="-95"/>
              </a:rPr>
              <a:t>v </a:t>
            </a:r>
            <a:r>
              <a:rPr lang="en-US" altLang="en-US" dirty="0">
                <a:solidFill>
                  <a:srgbClr val="CC3300"/>
                </a:solidFill>
              </a:rPr>
              <a:t>black</a:t>
            </a:r>
            <a:r>
              <a:rPr lang="en-US" altLang="en-US" dirty="0"/>
              <a:t>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Then </a:t>
            </a:r>
            <a:r>
              <a:rPr lang="en-US" altLang="en-US" i="1" dirty="0">
                <a:latin typeface="RMTMI" charset="-95"/>
              </a:rPr>
              <a:t>v </a:t>
            </a:r>
            <a:r>
              <a:rPr lang="en-US" altLang="en-US" dirty="0"/>
              <a:t>is already finished.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Since we’re exploring </a:t>
            </a:r>
            <a:r>
              <a:rPr lang="en-US" altLang="en-US" dirty="0">
                <a:latin typeface="RMTMI" charset="-95"/>
              </a:rPr>
              <a:t>(</a:t>
            </a:r>
            <a:r>
              <a:rPr lang="en-US" altLang="en-US" i="1" dirty="0"/>
              <a:t>u</a:t>
            </a:r>
            <a:r>
              <a:rPr lang="en-US" altLang="en-US" i="1" dirty="0">
                <a:latin typeface="RMTMI" charset="-95"/>
              </a:rPr>
              <a:t>, v</a:t>
            </a:r>
            <a:r>
              <a:rPr lang="en-US" altLang="en-US" dirty="0">
                <a:latin typeface="RMTMI" charset="-95"/>
              </a:rPr>
              <a:t>)</a:t>
            </a:r>
            <a:r>
              <a:rPr lang="en-US" altLang="en-US" dirty="0"/>
              <a:t>, we have not yet finished </a:t>
            </a:r>
            <a:r>
              <a:rPr lang="en-US" altLang="en-US" i="1" dirty="0"/>
              <a:t>u</a:t>
            </a:r>
            <a:r>
              <a:rPr lang="en-US" altLang="en-US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Therefore, </a:t>
            </a:r>
            <a:r>
              <a:rPr lang="en-US" altLang="en-US" i="1" dirty="0"/>
              <a:t>f </a:t>
            </a:r>
            <a:r>
              <a:rPr lang="en-US" altLang="en-US" dirty="0"/>
              <a:t>[</a:t>
            </a:r>
            <a:r>
              <a:rPr lang="en-US" altLang="en-US" i="1" dirty="0">
                <a:latin typeface="RMTMI" charset="-95"/>
              </a:rPr>
              <a:t>v</a:t>
            </a:r>
            <a:r>
              <a:rPr lang="en-US" altLang="en-US" dirty="0"/>
              <a:t>] </a:t>
            </a:r>
            <a:r>
              <a:rPr lang="en-US" altLang="en-US" i="1" dirty="0">
                <a:latin typeface="RMTMI" charset="-95"/>
              </a:rPr>
              <a:t>&lt; </a:t>
            </a:r>
            <a:r>
              <a:rPr lang="en-US" altLang="en-US" i="1" dirty="0"/>
              <a:t>f </a:t>
            </a:r>
            <a:r>
              <a:rPr lang="en-US" altLang="en-US" dirty="0"/>
              <a:t>[</a:t>
            </a:r>
            <a:r>
              <a:rPr lang="en-US" altLang="en-US" i="1" dirty="0"/>
              <a:t>u</a:t>
            </a:r>
            <a:r>
              <a:rPr lang="en-US" altLang="en-US" dirty="0"/>
              <a:t>].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Is </a:t>
            </a:r>
            <a:r>
              <a:rPr lang="en-US" altLang="en-US" i="1" dirty="0">
                <a:solidFill>
                  <a:srgbClr val="CC3300"/>
                </a:solidFill>
                <a:latin typeface="RMTMI" charset="-95"/>
              </a:rPr>
              <a:t>v </a:t>
            </a:r>
            <a:r>
              <a:rPr lang="en-US" altLang="en-US" dirty="0">
                <a:solidFill>
                  <a:srgbClr val="CC3300"/>
                </a:solidFill>
              </a:rPr>
              <a:t>gray</a:t>
            </a:r>
            <a:r>
              <a:rPr lang="en-US" altLang="en-US" dirty="0"/>
              <a:t>, too?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No.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because then </a:t>
            </a:r>
            <a:r>
              <a:rPr lang="en-US" altLang="en-US" i="1" dirty="0">
                <a:latin typeface="RMTMI" charset="-95"/>
              </a:rPr>
              <a:t>v </a:t>
            </a:r>
            <a:r>
              <a:rPr lang="en-US" altLang="en-US" dirty="0"/>
              <a:t>would be ancestor of </a:t>
            </a:r>
            <a:r>
              <a:rPr lang="en-US" altLang="en-US" i="1" dirty="0"/>
              <a:t>u</a:t>
            </a:r>
            <a:r>
              <a:rPr lang="en-US" altLang="en-US" dirty="0">
                <a:sym typeface="Symbol" panose="05050102010706020507" pitchFamily="18" charset="2"/>
              </a:rPr>
              <a:t>  </a:t>
            </a:r>
            <a:r>
              <a:rPr lang="en-US" altLang="en-US" dirty="0">
                <a:latin typeface="RMTMI" charset="-95"/>
              </a:rPr>
              <a:t>(</a:t>
            </a:r>
            <a:r>
              <a:rPr lang="en-US" altLang="en-US" i="1" dirty="0"/>
              <a:t>u</a:t>
            </a:r>
            <a:r>
              <a:rPr lang="en-US" altLang="en-US" i="1" dirty="0">
                <a:latin typeface="RMTMI" charset="-95"/>
              </a:rPr>
              <a:t>, v</a:t>
            </a:r>
            <a:r>
              <a:rPr lang="en-US" altLang="en-US" dirty="0">
                <a:latin typeface="RMTMI" charset="-95"/>
              </a:rPr>
              <a:t>)</a:t>
            </a:r>
            <a:r>
              <a:rPr lang="en-US" altLang="en-US" i="1" dirty="0">
                <a:latin typeface="RMTMI" charset="-95"/>
              </a:rPr>
              <a:t> </a:t>
            </a:r>
            <a:r>
              <a:rPr lang="en-US" altLang="en-US" dirty="0"/>
              <a:t>is a back edge.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</a:t>
            </a:r>
            <a:r>
              <a:rPr lang="en-US" altLang="en-US" dirty="0"/>
              <a:t> contradiction of Lemma 22.11 (</a:t>
            </a:r>
            <a:r>
              <a:rPr lang="en-US" altLang="en-US" dirty="0" err="1"/>
              <a:t>dag</a:t>
            </a:r>
            <a:r>
              <a:rPr lang="en-US" altLang="en-US" dirty="0"/>
              <a:t> has no back edges).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7" name="Group 57">
            <a:extLst>
              <a:ext uri="{FF2B5EF4-FFF2-40B4-BE49-F238E27FC236}">
                <a16:creationId xmlns:a16="http://schemas.microsoft.com/office/drawing/2014/main" id="{D7EC6ABE-034A-40C3-8E53-49DABF6CE028}"/>
              </a:ext>
            </a:extLst>
          </p:cNvPr>
          <p:cNvGrpSpPr>
            <a:grpSpLocks/>
          </p:cNvGrpSpPr>
          <p:nvPr/>
        </p:nvGrpSpPr>
        <p:grpSpPr bwMode="auto">
          <a:xfrm>
            <a:off x="133352" y="1073152"/>
            <a:ext cx="2301875" cy="1577975"/>
            <a:chOff x="34416" y="3709188"/>
            <a:chExt cx="2301731" cy="157762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D02D17-CF70-4812-9351-6509A89959E1}"/>
                </a:ext>
              </a:extLst>
            </p:cNvPr>
            <p:cNvSpPr/>
            <p:nvPr/>
          </p:nvSpPr>
          <p:spPr bwMode="auto">
            <a:xfrm>
              <a:off x="2153596" y="3913931"/>
              <a:ext cx="182551" cy="182522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903" name="Oval 4">
              <a:extLst>
                <a:ext uri="{FF2B5EF4-FFF2-40B4-BE49-F238E27FC236}">
                  <a16:creationId xmlns:a16="http://schemas.microsoft.com/office/drawing/2014/main" id="{5A47B649-8CE7-4924-83BF-3D24AFC82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080" y="5029200"/>
              <a:ext cx="182880" cy="18288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36904" name="Straight Connector 3">
              <a:extLst>
                <a:ext uri="{FF2B5EF4-FFF2-40B4-BE49-F238E27FC236}">
                  <a16:creationId xmlns:a16="http://schemas.microsoft.com/office/drawing/2014/main" id="{3704060D-4723-41D8-831A-845B8A3D40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05289" y="4096119"/>
              <a:ext cx="510529" cy="9598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5" name="TextBox 5">
              <a:extLst>
                <a:ext uri="{FF2B5EF4-FFF2-40B4-BE49-F238E27FC236}">
                  <a16:creationId xmlns:a16="http://schemas.microsoft.com/office/drawing/2014/main" id="{6B351408-7939-4944-992D-29BC3A3B0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299" y="3709188"/>
              <a:ext cx="15183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  <p:sp>
          <p:nvSpPr>
            <p:cNvPr id="36906" name="TextBox 8">
              <a:extLst>
                <a:ext uri="{FF2B5EF4-FFF2-40B4-BE49-F238E27FC236}">
                  <a16:creationId xmlns:a16="http://schemas.microsoft.com/office/drawing/2014/main" id="{58BC8191-15AE-42A5-A3AE-28987DD7A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6" y="4825149"/>
              <a:ext cx="14478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</p:grpSp>
      <p:grpSp>
        <p:nvGrpSpPr>
          <p:cNvPr id="36868" name="Group 58">
            <a:extLst>
              <a:ext uri="{FF2B5EF4-FFF2-40B4-BE49-F238E27FC236}">
                <a16:creationId xmlns:a16="http://schemas.microsoft.com/office/drawing/2014/main" id="{552F7E9A-76C4-41A2-A1C3-859BC6B60BBE}"/>
              </a:ext>
            </a:extLst>
          </p:cNvPr>
          <p:cNvGrpSpPr>
            <a:grpSpLocks/>
          </p:cNvGrpSpPr>
          <p:nvPr/>
        </p:nvGrpSpPr>
        <p:grpSpPr bwMode="auto">
          <a:xfrm>
            <a:off x="2116138" y="1073150"/>
            <a:ext cx="2597150" cy="2084388"/>
            <a:chOff x="2017736" y="3709188"/>
            <a:chExt cx="2596699" cy="208419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F3B051-4C61-4BCC-B95F-E44EAE6E73C2}"/>
                </a:ext>
              </a:extLst>
            </p:cNvPr>
            <p:cNvSpPr/>
            <p:nvPr/>
          </p:nvSpPr>
          <p:spPr bwMode="auto">
            <a:xfrm>
              <a:off x="4431904" y="3913957"/>
              <a:ext cx="182531" cy="182545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96" name="Oval 10">
              <a:extLst>
                <a:ext uri="{FF2B5EF4-FFF2-40B4-BE49-F238E27FC236}">
                  <a16:creationId xmlns:a16="http://schemas.microsoft.com/office/drawing/2014/main" id="{678425B5-5779-4ECD-A430-D21B862DD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568" y="5535765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36897" name="Straight Connector 11">
              <a:extLst>
                <a:ext uri="{FF2B5EF4-FFF2-40B4-BE49-F238E27FC236}">
                  <a16:creationId xmlns:a16="http://schemas.microsoft.com/office/drawing/2014/main" id="{80689AD4-3B82-4898-B2AB-CD2B4575EB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060726" y="4096119"/>
              <a:ext cx="433381" cy="7285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8" name="TextBox 12">
              <a:extLst>
                <a:ext uri="{FF2B5EF4-FFF2-40B4-BE49-F238E27FC236}">
                  <a16:creationId xmlns:a16="http://schemas.microsoft.com/office/drawing/2014/main" id="{B4AA3D31-AFE5-484E-8BBB-16DED677A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587" y="3709188"/>
              <a:ext cx="15183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  <p:sp>
          <p:nvSpPr>
            <p:cNvPr id="36899" name="TextBox 13">
              <a:extLst>
                <a:ext uri="{FF2B5EF4-FFF2-40B4-BE49-F238E27FC236}">
                  <a16:creationId xmlns:a16="http://schemas.microsoft.com/office/drawing/2014/main" id="{FE971FF9-F314-4988-8CF2-327EE3067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736" y="5331714"/>
              <a:ext cx="14478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  <p:cxnSp>
          <p:nvCxnSpPr>
            <p:cNvPr id="36900" name="Straight Connector 24">
              <a:extLst>
                <a:ext uri="{FF2B5EF4-FFF2-40B4-BE49-F238E27FC236}">
                  <a16:creationId xmlns:a16="http://schemas.microsoft.com/office/drawing/2014/main" id="{9ADED6E0-E6FC-44BC-B906-9A2196236E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675040" y="4988600"/>
              <a:ext cx="330144" cy="5471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1" name="Freeform: Shape 23">
              <a:extLst>
                <a:ext uri="{FF2B5EF4-FFF2-40B4-BE49-F238E27FC236}">
                  <a16:creationId xmlns:a16="http://schemas.microsoft.com/office/drawing/2014/main" id="{D0A12FF8-C0E8-4FC3-9788-E9EEE774C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603" y="4028276"/>
              <a:ext cx="766916" cy="1396181"/>
            </a:xfrm>
            <a:custGeom>
              <a:avLst/>
              <a:gdLst>
                <a:gd name="T0" fmla="*/ 766916 w 766916"/>
                <a:gd name="T1" fmla="*/ 0 h 1396181"/>
                <a:gd name="T2" fmla="*/ 147484 w 766916"/>
                <a:gd name="T3" fmla="*/ 717755 h 1396181"/>
                <a:gd name="T4" fmla="*/ 0 w 766916"/>
                <a:gd name="T5" fmla="*/ 1396181 h 13961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6916" h="1396181">
                  <a:moveTo>
                    <a:pt x="766916" y="0"/>
                  </a:moveTo>
                  <a:cubicBezTo>
                    <a:pt x="521109" y="242529"/>
                    <a:pt x="275303" y="485058"/>
                    <a:pt x="147484" y="717755"/>
                  </a:cubicBezTo>
                  <a:cubicBezTo>
                    <a:pt x="19665" y="950452"/>
                    <a:pt x="9832" y="1173316"/>
                    <a:pt x="0" y="139618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69" name="Group 61">
            <a:extLst>
              <a:ext uri="{FF2B5EF4-FFF2-40B4-BE49-F238E27FC236}">
                <a16:creationId xmlns:a16="http://schemas.microsoft.com/office/drawing/2014/main" id="{9D206AE4-8024-4BBD-9912-5624D6547063}"/>
              </a:ext>
            </a:extLst>
          </p:cNvPr>
          <p:cNvGrpSpPr>
            <a:grpSpLocks/>
          </p:cNvGrpSpPr>
          <p:nvPr/>
        </p:nvGrpSpPr>
        <p:grpSpPr bwMode="auto">
          <a:xfrm>
            <a:off x="4208463" y="1073150"/>
            <a:ext cx="2595562" cy="2084388"/>
            <a:chOff x="4109322" y="3709188"/>
            <a:chExt cx="2596699" cy="208419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553659-93EC-4CD3-80DC-EEA2FFFD958C}"/>
                </a:ext>
              </a:extLst>
            </p:cNvPr>
            <p:cNvSpPr/>
            <p:nvPr/>
          </p:nvSpPr>
          <p:spPr bwMode="auto">
            <a:xfrm>
              <a:off x="6523379" y="3913957"/>
              <a:ext cx="182642" cy="182545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AE4693B-159E-474C-BE69-988FD3F8E002}"/>
                </a:ext>
              </a:extLst>
            </p:cNvPr>
            <p:cNvSpPr/>
            <p:nvPr/>
          </p:nvSpPr>
          <p:spPr bwMode="auto">
            <a:xfrm>
              <a:off x="5643519" y="5536228"/>
              <a:ext cx="182642" cy="182545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6890" name="Straight Connector 30">
              <a:extLst>
                <a:ext uri="{FF2B5EF4-FFF2-40B4-BE49-F238E27FC236}">
                  <a16:creationId xmlns:a16="http://schemas.microsoft.com/office/drawing/2014/main" id="{241CA606-854D-41F4-BAF2-00F33AD4C2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152312" y="4096119"/>
              <a:ext cx="433381" cy="7285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1" name="TextBox 31">
              <a:extLst>
                <a:ext uri="{FF2B5EF4-FFF2-40B4-BE49-F238E27FC236}">
                  <a16:creationId xmlns:a16="http://schemas.microsoft.com/office/drawing/2014/main" id="{883FB5A8-6D02-4A23-8046-E3B44AB03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173" y="3709188"/>
              <a:ext cx="14478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  <p:sp>
          <p:nvSpPr>
            <p:cNvPr id="36892" name="TextBox 32">
              <a:extLst>
                <a:ext uri="{FF2B5EF4-FFF2-40B4-BE49-F238E27FC236}">
                  <a16:creationId xmlns:a16="http://schemas.microsoft.com/office/drawing/2014/main" id="{D24E93A3-DD09-4ABD-B86F-9EBBB43A1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322" y="5331714"/>
              <a:ext cx="14830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  <p:cxnSp>
          <p:nvCxnSpPr>
            <p:cNvPr id="36893" name="Straight Connector 33">
              <a:extLst>
                <a:ext uri="{FF2B5EF4-FFF2-40B4-BE49-F238E27FC236}">
                  <a16:creationId xmlns:a16="http://schemas.microsoft.com/office/drawing/2014/main" id="{59F7CC9E-90E9-48C5-BDFE-8AE47294BE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66626" y="4988600"/>
              <a:ext cx="330144" cy="5471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4" name="Freeform: Shape 34">
              <a:extLst>
                <a:ext uri="{FF2B5EF4-FFF2-40B4-BE49-F238E27FC236}">
                  <a16:creationId xmlns:a16="http://schemas.microsoft.com/office/drawing/2014/main" id="{4F6DFEA2-7E0D-43E5-90FF-B806084B6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189" y="4028276"/>
              <a:ext cx="766916" cy="1396181"/>
            </a:xfrm>
            <a:custGeom>
              <a:avLst/>
              <a:gdLst>
                <a:gd name="T0" fmla="*/ 766916 w 766916"/>
                <a:gd name="T1" fmla="*/ 0 h 1396181"/>
                <a:gd name="T2" fmla="*/ 147484 w 766916"/>
                <a:gd name="T3" fmla="*/ 717755 h 1396181"/>
                <a:gd name="T4" fmla="*/ 0 w 766916"/>
                <a:gd name="T5" fmla="*/ 1396181 h 139618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6916" h="1396181">
                  <a:moveTo>
                    <a:pt x="766916" y="0"/>
                  </a:moveTo>
                  <a:cubicBezTo>
                    <a:pt x="521109" y="242529"/>
                    <a:pt x="275303" y="485058"/>
                    <a:pt x="147484" y="717755"/>
                  </a:cubicBezTo>
                  <a:cubicBezTo>
                    <a:pt x="19665" y="950452"/>
                    <a:pt x="9832" y="1173316"/>
                    <a:pt x="0" y="139618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0" name="Group 62">
            <a:extLst>
              <a:ext uri="{FF2B5EF4-FFF2-40B4-BE49-F238E27FC236}">
                <a16:creationId xmlns:a16="http://schemas.microsoft.com/office/drawing/2014/main" id="{25153F73-D8AD-4296-96B1-84ECAD0C1B68}"/>
              </a:ext>
            </a:extLst>
          </p:cNvPr>
          <p:cNvGrpSpPr>
            <a:grpSpLocks/>
          </p:cNvGrpSpPr>
          <p:nvPr/>
        </p:nvGrpSpPr>
        <p:grpSpPr bwMode="auto">
          <a:xfrm>
            <a:off x="5989638" y="1317625"/>
            <a:ext cx="3282950" cy="2471738"/>
            <a:chOff x="5890665" y="4011561"/>
            <a:chExt cx="3283475" cy="247229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72E5EEF-9EB4-4FC8-BDFF-D82CA394ED11}"/>
                </a:ext>
              </a:extLst>
            </p:cNvPr>
            <p:cNvSpPr/>
            <p:nvPr/>
          </p:nvSpPr>
          <p:spPr bwMode="auto">
            <a:xfrm>
              <a:off x="7691178" y="4011561"/>
              <a:ext cx="182591" cy="182604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9" name="Oval 39">
              <a:extLst>
                <a:ext uri="{FF2B5EF4-FFF2-40B4-BE49-F238E27FC236}">
                  <a16:creationId xmlns:a16="http://schemas.microsoft.com/office/drawing/2014/main" id="{3D8C6B47-7098-472B-8C48-4502F7C24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6983" y="5610499"/>
              <a:ext cx="182880" cy="18288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36880" name="Straight Connector 40">
              <a:extLst>
                <a:ext uri="{FF2B5EF4-FFF2-40B4-BE49-F238E27FC236}">
                  <a16:creationId xmlns:a16="http://schemas.microsoft.com/office/drawing/2014/main" id="{702EF887-D80A-44A9-B520-C70B961886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438711" y="4194441"/>
              <a:ext cx="314884" cy="79415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1" name="Straight Connector 41">
              <a:extLst>
                <a:ext uri="{FF2B5EF4-FFF2-40B4-BE49-F238E27FC236}">
                  <a16:creationId xmlns:a16="http://schemas.microsoft.com/office/drawing/2014/main" id="{61073149-3C85-4068-84A6-B69B5A5D9D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64030" y="5113469"/>
              <a:ext cx="229730" cy="55035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74B0653-4D97-4FCD-AD20-71F2C68391F2}"/>
                </a:ext>
              </a:extLst>
            </p:cNvPr>
            <p:cNvSpPr/>
            <p:nvPr/>
          </p:nvSpPr>
          <p:spPr bwMode="auto">
            <a:xfrm>
              <a:off x="8485055" y="5624824"/>
              <a:ext cx="184179" cy="182604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6883" name="Straight Connector 44">
              <a:extLst>
                <a:ext uri="{FF2B5EF4-FFF2-40B4-BE49-F238E27FC236}">
                  <a16:creationId xmlns:a16="http://schemas.microsoft.com/office/drawing/2014/main" id="{525DD8F9-BD55-4A88-846A-10A27D40A1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82482" y="4167403"/>
              <a:ext cx="456950" cy="82119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4" name="Straight Connector 45">
              <a:extLst>
                <a:ext uri="{FF2B5EF4-FFF2-40B4-BE49-F238E27FC236}">
                  <a16:creationId xmlns:a16="http://schemas.microsoft.com/office/drawing/2014/main" id="{56AA2836-5A32-4882-A4DA-354AE0240E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273481" y="5075407"/>
              <a:ext cx="241657" cy="41343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85" name="Freeform: Shape 56">
              <a:extLst>
                <a:ext uri="{FF2B5EF4-FFF2-40B4-BE49-F238E27FC236}">
                  <a16:creationId xmlns:a16="http://schemas.microsoft.com/office/drawing/2014/main" id="{54C5EC7E-29B1-40A0-9646-F87A6BDBE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8040" y="5779383"/>
              <a:ext cx="1278193" cy="236275"/>
            </a:xfrm>
            <a:custGeom>
              <a:avLst/>
              <a:gdLst>
                <a:gd name="T0" fmla="*/ 1278193 w 1278193"/>
                <a:gd name="T1" fmla="*/ 39329 h 236275"/>
                <a:gd name="T2" fmla="*/ 648929 w 1278193"/>
                <a:gd name="T3" fmla="*/ 235974 h 236275"/>
                <a:gd name="T4" fmla="*/ 0 w 1278193"/>
                <a:gd name="T5" fmla="*/ 0 h 2362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78193" h="236275">
                  <a:moveTo>
                    <a:pt x="1278193" y="39329"/>
                  </a:moveTo>
                  <a:cubicBezTo>
                    <a:pt x="1070077" y="140929"/>
                    <a:pt x="861961" y="242529"/>
                    <a:pt x="648929" y="235974"/>
                  </a:cubicBezTo>
                  <a:cubicBezTo>
                    <a:pt x="435897" y="229419"/>
                    <a:pt x="217948" y="114709"/>
                    <a:pt x="0" y="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TextBox 59">
              <a:extLst>
                <a:ext uri="{FF2B5EF4-FFF2-40B4-BE49-F238E27FC236}">
                  <a16:creationId xmlns:a16="http://schemas.microsoft.com/office/drawing/2014/main" id="{D4FC2397-6533-4C52-930B-1731BEFDE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042" y="6022190"/>
              <a:ext cx="14830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u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  <p:sp>
          <p:nvSpPr>
            <p:cNvPr id="36887" name="TextBox 60">
              <a:extLst>
                <a:ext uri="{FF2B5EF4-FFF2-40B4-BE49-F238E27FC236}">
                  <a16:creationId xmlns:a16="http://schemas.microsoft.com/office/drawing/2014/main" id="{407FCD99-0535-4A38-9F4A-822040AC0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0665" y="5807135"/>
              <a:ext cx="14478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 i="1">
                  <a:solidFill>
                    <a:schemeClr val="tx1"/>
                  </a:solidFill>
                </a:rPr>
                <a:t>d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), </a:t>
              </a:r>
              <a:r>
                <a:rPr lang="en-US" altLang="en-US" sz="2400" i="1">
                  <a:solidFill>
                    <a:schemeClr val="tx1"/>
                  </a:solidFill>
                </a:rPr>
                <a:t>f</a:t>
              </a:r>
              <a:r>
                <a:rPr lang="en-US" altLang="en-US" sz="2400">
                  <a:solidFill>
                    <a:schemeClr val="tx1"/>
                  </a:solidFill>
                </a:rPr>
                <a:t>(</a:t>
              </a:r>
              <a:r>
                <a:rPr lang="en-US" altLang="en-US" sz="2400" i="1">
                  <a:solidFill>
                    <a:schemeClr val="tx1"/>
                  </a:solidFill>
                </a:rPr>
                <a:t>v</a:t>
              </a:r>
              <a:r>
                <a:rPr lang="en-US" altLang="en-US" sz="2400">
                  <a:solidFill>
                    <a:schemeClr val="tx1"/>
                  </a:solidFill>
                </a:rPr>
                <a:t>)]</a:t>
              </a:r>
            </a:p>
          </p:txBody>
        </p:sp>
      </p:grpSp>
      <p:grpSp>
        <p:nvGrpSpPr>
          <p:cNvPr id="36871" name="Group 57">
            <a:extLst>
              <a:ext uri="{FF2B5EF4-FFF2-40B4-BE49-F238E27FC236}">
                <a16:creationId xmlns:a16="http://schemas.microsoft.com/office/drawing/2014/main" id="{24C51DED-27B7-408C-B98B-85CF41406CB7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4475163"/>
            <a:ext cx="1550988" cy="1420812"/>
            <a:chOff x="784533" y="3791806"/>
            <a:chExt cx="1551614" cy="142027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A9F49A8-B93E-4E86-9803-B5769F83E696}"/>
                </a:ext>
              </a:extLst>
            </p:cNvPr>
            <p:cNvSpPr/>
            <p:nvPr/>
          </p:nvSpPr>
          <p:spPr bwMode="auto">
            <a:xfrm>
              <a:off x="2153510" y="3913997"/>
              <a:ext cx="182637" cy="182494"/>
            </a:xfrm>
            <a:prstGeom prst="ellipse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74" name="Oval 4">
              <a:extLst>
                <a:ext uri="{FF2B5EF4-FFF2-40B4-BE49-F238E27FC236}">
                  <a16:creationId xmlns:a16="http://schemas.microsoft.com/office/drawing/2014/main" id="{3D8458E7-3885-4C72-8538-C9242B9B6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080" y="5029200"/>
              <a:ext cx="182880" cy="18288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36875" name="Straight Connector 3">
              <a:extLst>
                <a:ext uri="{FF2B5EF4-FFF2-40B4-BE49-F238E27FC236}">
                  <a16:creationId xmlns:a16="http://schemas.microsoft.com/office/drawing/2014/main" id="{F11709F7-10C7-4FB7-A4C4-5F401C1F8B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05289" y="4096119"/>
              <a:ext cx="510529" cy="9598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76" name="TextBox 5">
              <a:extLst>
                <a:ext uri="{FF2B5EF4-FFF2-40B4-BE49-F238E27FC236}">
                  <a16:creationId xmlns:a16="http://schemas.microsoft.com/office/drawing/2014/main" id="{A0A2A499-B7C1-4B52-8E1E-29A83A4EF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308" y="3791806"/>
              <a:ext cx="739259" cy="400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[1, 4]</a:t>
              </a: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6877" name="TextBox 8">
              <a:extLst>
                <a:ext uri="{FF2B5EF4-FFF2-40B4-BE49-F238E27FC236}">
                  <a16:creationId xmlns:a16="http://schemas.microsoft.com/office/drawing/2014/main" id="{BE8B7E90-9D0C-481D-B504-C1CF99F30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533" y="4750517"/>
              <a:ext cx="851462" cy="46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w"/>
                <a:defRPr sz="2800">
                  <a:solidFill>
                    <a:srgbClr val="0100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[</a:t>
              </a:r>
              <a:r>
                <a:rPr lang="en-US" altLang="en-US" sz="2400">
                  <a:solidFill>
                    <a:schemeClr val="tx1"/>
                  </a:solidFill>
                </a:rPr>
                <a:t>2, 3]</a:t>
              </a:r>
            </a:p>
          </p:txBody>
        </p:sp>
      </p:grpSp>
      <p:sp>
        <p:nvSpPr>
          <p:cNvPr id="36872" name="TextBox 43">
            <a:extLst>
              <a:ext uri="{FF2B5EF4-FFF2-40B4-BE49-F238E27FC236}">
                <a16:creationId xmlns:a16="http://schemas.microsoft.com/office/drawing/2014/main" id="{A1E4C0C2-455E-46BD-BE45-10EED350C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7" y="3930652"/>
            <a:ext cx="1362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Example: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653D87D-16B0-460A-9945-2D3EDB78F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904" y="1445342"/>
            <a:ext cx="891294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9600" b="1" dirty="0">
                <a:ea typeface="+mj-ea"/>
              </a:rPr>
              <a:t>Topological Sort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28C5CA1-7F4B-4265-66C7-8F2729C77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67" y="3698159"/>
            <a:ext cx="855406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MS PGothic" panose="020B0600070205080204" pitchFamily="34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7200" b="1" kern="0" dirty="0">
                <a:ea typeface="+mj-ea"/>
              </a:rPr>
              <a:t>Example 4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653D87D-16B0-460A-9945-2D3EDB78F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Topological Sort Example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13EE49F9-D5CB-4020-A1AF-A776705B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79515"/>
            <a:ext cx="8232742" cy="501194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A job consists of 10 tasks with the following precedence rules: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Must start with 7, 5, 4 or 9.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Task 1 must follow 7.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Tasks 3 &amp; 6 must follow both 7 &amp; 5.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 must follow 6 &amp; 4.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 must follow 4.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 must follow 2.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46BF2483-4774-40CA-B56A-A47049DE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81" y="6183200"/>
            <a:ext cx="678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800000"/>
                </a:solidFill>
                <a:latin typeface="Times New Roman" charset="0"/>
                <a:ea typeface="ＭＳ Ｐゴシック" charset="0"/>
              </a:rPr>
              <a:t>Make a directed graph and then do DFS.</a:t>
            </a:r>
          </a:p>
        </p:txBody>
      </p:sp>
    </p:spTree>
    <p:extLst>
      <p:ext uri="{BB962C8B-B14F-4D97-AF65-F5344CB8AC3E}">
        <p14:creationId xmlns:p14="http://schemas.microsoft.com/office/powerpoint/2010/main" val="60545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BAE2D9D2-2BFA-4533-82EC-BFBF49181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770051" name="Rectangle 3">
            <a:extLst>
              <a:ext uri="{FF2B5EF4-FFF2-40B4-BE49-F238E27FC236}">
                <a16:creationId xmlns:a16="http://schemas.microsoft.com/office/drawing/2014/main" id="{EAED2A09-80CB-4B75-A53A-DD62E4716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B, C }</a:t>
            </a:r>
          </a:p>
        </p:txBody>
      </p:sp>
      <p:grpSp>
        <p:nvGrpSpPr>
          <p:cNvPr id="770052" name="Group 4">
            <a:extLst>
              <a:ext uri="{FF2B5EF4-FFF2-40B4-BE49-F238E27FC236}">
                <a16:creationId xmlns:a16="http://schemas.microsoft.com/office/drawing/2014/main" id="{5BB84214-9FAE-4E19-BCF1-83CA5955B05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770053" name="Oval 5">
              <a:extLst>
                <a:ext uri="{FF2B5EF4-FFF2-40B4-BE49-F238E27FC236}">
                  <a16:creationId xmlns:a16="http://schemas.microsoft.com/office/drawing/2014/main" id="{47174738-EC3E-4E42-95BC-FF865B318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0054" name="AutoShape 6">
              <a:extLst>
                <a:ext uri="{FF2B5EF4-FFF2-40B4-BE49-F238E27FC236}">
                  <a16:creationId xmlns:a16="http://schemas.microsoft.com/office/drawing/2014/main" id="{2F0007EA-C769-4B14-8381-7B12C2935292}"/>
                </a:ext>
              </a:extLst>
            </p:cNvPr>
            <p:cNvCxnSpPr>
              <a:cxnSpLocks noChangeShapeType="1"/>
              <a:stCxn id="770058" idx="7"/>
              <a:endCxn id="770053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0055" name="Oval 7">
              <a:extLst>
                <a:ext uri="{FF2B5EF4-FFF2-40B4-BE49-F238E27FC236}">
                  <a16:creationId xmlns:a16="http://schemas.microsoft.com/office/drawing/2014/main" id="{4FAAA75A-32DC-4745-9812-077F958CB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0056" name="Oval 8">
              <a:extLst>
                <a:ext uri="{FF2B5EF4-FFF2-40B4-BE49-F238E27FC236}">
                  <a16:creationId xmlns:a16="http://schemas.microsoft.com/office/drawing/2014/main" id="{DF388566-40F0-42C5-9228-1E8B952A0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0057" name="Oval 9">
              <a:extLst>
                <a:ext uri="{FF2B5EF4-FFF2-40B4-BE49-F238E27FC236}">
                  <a16:creationId xmlns:a16="http://schemas.microsoft.com/office/drawing/2014/main" id="{FAC4E7F1-517D-4213-A36B-34D4BB740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0058" name="Oval 10">
              <a:extLst>
                <a:ext uri="{FF2B5EF4-FFF2-40B4-BE49-F238E27FC236}">
                  <a16:creationId xmlns:a16="http://schemas.microsoft.com/office/drawing/2014/main" id="{3F9D3E89-28CF-4224-A56F-608DAC5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0059" name="AutoShape 11">
              <a:extLst>
                <a:ext uri="{FF2B5EF4-FFF2-40B4-BE49-F238E27FC236}">
                  <a16:creationId xmlns:a16="http://schemas.microsoft.com/office/drawing/2014/main" id="{DBEE3023-A871-4D0C-86B8-DF241A3788D4}"/>
                </a:ext>
              </a:extLst>
            </p:cNvPr>
            <p:cNvCxnSpPr>
              <a:cxnSpLocks noChangeShapeType="1"/>
              <a:stCxn id="770053" idx="6"/>
              <a:endCxn id="770056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0060" name="AutoShape 12">
              <a:extLst>
                <a:ext uri="{FF2B5EF4-FFF2-40B4-BE49-F238E27FC236}">
                  <a16:creationId xmlns:a16="http://schemas.microsoft.com/office/drawing/2014/main" id="{F0EACBDF-8B67-41AD-8EA5-37A93BEE2154}"/>
                </a:ext>
              </a:extLst>
            </p:cNvPr>
            <p:cNvCxnSpPr>
              <a:cxnSpLocks noChangeShapeType="1"/>
              <a:stCxn id="770058" idx="5"/>
              <a:endCxn id="770057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0061" name="AutoShape 13">
              <a:extLst>
                <a:ext uri="{FF2B5EF4-FFF2-40B4-BE49-F238E27FC236}">
                  <a16:creationId xmlns:a16="http://schemas.microsoft.com/office/drawing/2014/main" id="{2DD1DC47-4F53-4CBC-A118-393BD9AFDD6B}"/>
                </a:ext>
              </a:extLst>
            </p:cNvPr>
            <p:cNvCxnSpPr>
              <a:cxnSpLocks noChangeShapeType="1"/>
              <a:stCxn id="770057" idx="7"/>
              <a:endCxn id="770056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0062" name="AutoShape 14">
              <a:extLst>
                <a:ext uri="{FF2B5EF4-FFF2-40B4-BE49-F238E27FC236}">
                  <a16:creationId xmlns:a16="http://schemas.microsoft.com/office/drawing/2014/main" id="{AA7358D7-F9E1-43A3-8D34-8AFA75CDE4C1}"/>
                </a:ext>
              </a:extLst>
            </p:cNvPr>
            <p:cNvCxnSpPr>
              <a:cxnSpLocks noChangeShapeType="1"/>
              <a:stCxn id="770055" idx="6"/>
              <a:endCxn id="770057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0063" name="Oval 15">
              <a:extLst>
                <a:ext uri="{FF2B5EF4-FFF2-40B4-BE49-F238E27FC236}">
                  <a16:creationId xmlns:a16="http://schemas.microsoft.com/office/drawing/2014/main" id="{6FD269CB-16ED-4545-AE60-0F2F84A9F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0064" name="AutoShape 16">
              <a:extLst>
                <a:ext uri="{FF2B5EF4-FFF2-40B4-BE49-F238E27FC236}">
                  <a16:creationId xmlns:a16="http://schemas.microsoft.com/office/drawing/2014/main" id="{5924D395-C704-4518-8FD4-37AA06D4B76A}"/>
                </a:ext>
              </a:extLst>
            </p:cNvPr>
            <p:cNvCxnSpPr>
              <a:cxnSpLocks noChangeShapeType="1"/>
              <a:stCxn id="770053" idx="5"/>
              <a:endCxn id="770063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0065" name="AutoShape 17">
              <a:extLst>
                <a:ext uri="{FF2B5EF4-FFF2-40B4-BE49-F238E27FC236}">
                  <a16:creationId xmlns:a16="http://schemas.microsoft.com/office/drawing/2014/main" id="{D6DE4D77-4D1F-4896-A06E-C64645D4DDE3}"/>
                </a:ext>
              </a:extLst>
            </p:cNvPr>
            <p:cNvCxnSpPr>
              <a:cxnSpLocks noChangeShapeType="1"/>
              <a:stCxn id="770057" idx="0"/>
              <a:endCxn id="770063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5E9326F7-A4BB-4BE6-97E8-53133F5AE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7BB20976-7E6C-4E2E-A833-0AEF1D657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F3BBCCC1-03ED-44D3-BDBA-FDF948DC2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E6E2F46B-3AE5-4BE0-A5B8-B269B29D3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A75F780D-67F2-46D6-8F1C-59CAA5037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935B95F8-3EFF-408A-B5E9-BF4EEDD53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7E98834C-B39E-4AB9-9E3E-7E6658CE8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47EE6C73-F8E0-4611-8D31-95C219A57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1FE70100-E755-4C03-A54C-E550729EB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76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E918632C-7467-43FE-AA0D-5AFE798EA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05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F0CDE8A2-A0F0-474D-8CC3-424A76CA5D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9906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CB026252-0236-4960-A3CB-1ADA6178D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371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91FD3056-E6B1-4884-AF8C-35769B193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3716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F56BC908-977F-4B8D-A597-57FF39BC9E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2133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CE574C8B-866F-4BFF-922D-AAF6DAF0B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667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5225D6DF-C325-4FAA-8C3C-9D3A50DB97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819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5571A25D-7D1F-4F85-9D8D-5EFFB90A13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9718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EF1E1D5D-4588-45ED-A785-CC7102182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910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729724E6-6D4B-48C7-8AC4-7FD3F5D26B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41910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D578A614-6454-43F5-A1BC-846D2D7B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3EE938FD-C77D-40D2-A936-7FFD42EBE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ACAEF47B-115E-4A97-B05B-75E9AE64A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295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F62AC300-711A-4565-9300-BAF4C6D88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89175FEE-B3CE-4E5B-9812-5869A58BC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0EE01B4F-587C-4E54-A62F-36B1951CE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9D93E269-9AB8-41B8-BC40-BB13BEFCF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90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16D11806-BBD9-4D66-B5FF-5037C79D7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362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510C8D6F-B4DB-47A9-AF1A-09B61861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3622178B-529C-47F5-A5EB-C20B3368A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0E023EEB-1550-4A1C-B524-6F875743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2"/>
            <a:ext cx="289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Tasks shown as a directed graph.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4FA4-E030-4C2C-9489-A92CF5CE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Topological Sort using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866C-9AAF-43D1-B3DE-6EC329A8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2590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>
                <a:ea typeface="+mn-ea"/>
              </a:rPr>
              <a:t>To create a topological sort from a DAG</a:t>
            </a:r>
          </a:p>
          <a:p>
            <a:pPr>
              <a:defRPr/>
            </a:pPr>
            <a:endParaRPr lang="en-US" sz="2400" dirty="0">
              <a:ea typeface="+mn-ea"/>
            </a:endParaRPr>
          </a:p>
          <a:p>
            <a:pPr marL="400050" lvl="1" indent="0">
              <a:buNone/>
              <a:defRPr/>
            </a:pPr>
            <a:r>
              <a:rPr lang="en-US" sz="2000" b="1" dirty="0">
                <a:solidFill>
                  <a:srgbClr val="800000"/>
                </a:solidFill>
                <a:ea typeface="+mn-ea"/>
              </a:rPr>
              <a:t>1- Final linked list is empty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solidFill>
                  <a:srgbClr val="800000"/>
                </a:solidFill>
                <a:ea typeface="+mn-ea"/>
              </a:rPr>
              <a:t>2- Run DFS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solidFill>
                  <a:srgbClr val="800000"/>
                </a:solidFill>
                <a:ea typeface="+mn-ea"/>
              </a:rPr>
              <a:t>3- When a node becomes black (finishes) insert it to the top of a 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solidFill>
                  <a:srgbClr val="800000"/>
                </a:solidFill>
                <a:ea typeface="+mn-ea"/>
              </a:rPr>
              <a:t>     linked list</a:t>
            </a:r>
          </a:p>
          <a:p>
            <a:pPr marL="0" indent="0">
              <a:buNone/>
              <a:defRPr/>
            </a:pPr>
            <a:r>
              <a:rPr lang="en-US" sz="2400" dirty="0">
                <a:ea typeface="+mn-ea"/>
              </a:rPr>
              <a:t>	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B3CB1599-ABFB-4019-B614-70FE1F33F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8445CEFB-A0F8-49C3-BE54-7C99B299A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8D1D7DFF-DAFD-459C-B16A-A5A2DAB35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2B9B0670-D6F6-485A-8AA3-BFD35369E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5B8B1545-65EE-4889-901C-31EBD2085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25F37289-6CB8-4B0E-BB42-86D012CD7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BD60105A-07EE-497A-A3DD-D5920B982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6C45383B-EE40-416F-965D-AEC126521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8EF3D2CD-085F-46ED-A62A-EB545850F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D547C1AE-52F6-4372-8897-337D28681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A36B4824-18E8-4871-8622-7BE0BDFEC2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2B92FFB9-8F66-48D0-851D-B51F519E2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2AADE69A-66AC-480B-9FBC-DBFF2C289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3BB99249-B43C-4488-A3F0-2E6DA37178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A177D632-EC1C-4184-A075-993C6902B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106ED1E5-4941-41FF-97CB-A62DB1B710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F4610AF0-D87E-401A-A2C0-8BB25F7282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E9517799-265A-49D4-BFFD-3027A0821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158BA148-B517-4ED1-AEF8-F146DA8035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26F068DF-8D7B-4C98-AC31-593B1353F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19F9A7D1-7789-42DA-88FB-A85EEA97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B0E80ED1-1ABB-4250-93F3-818F4540D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C81F7D83-5B4C-4E37-AD1F-B8460DE4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68276E3D-3D57-44FA-9020-7D2D5EBFE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D491169B-4313-46C1-A668-71500A097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DEF399F2-2AF6-42FE-A673-58C52E72E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64C17AFF-F6A8-4F6D-B703-2BB3520F4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520B256C-7235-457D-9DB6-CE3650EF6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1C38AD68-8370-4003-992B-F73F79550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CD97F69E-C508-4E37-9162-E07F18F15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57D49475-2E41-4D9A-A3B9-B4EB44DF4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BEFB8963-DFD0-40C1-8C32-281316F57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A2BFC254-6BC7-4989-9745-0C06C524B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69056C97-6078-46FB-B7D3-5BB9A1252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7D25F489-1E82-4A4B-B56A-72B64D395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045458F3-CD17-405F-B255-3AD89E577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DB624651-6757-464F-B925-F0C1B288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25894F2C-2187-4780-84E2-4C54DEC10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027DEF4E-ED82-46BC-BE2B-FD9D9D47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58DB94F8-80CD-4CA5-9778-F8AF27F5C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0C4B3E64-DCA6-4FBE-A61C-4EFA1C6BCE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E7DDAA26-E48F-4451-BE6B-379584BE0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9FF83FB7-80E5-4EBB-AB47-5CB3657F3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474F6522-65AC-480D-8E77-1B0976C3E7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A7C12571-4CB7-4660-A015-A2F716AB5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A5A70757-1E9E-4F0B-AB85-44731A0147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D393A186-A74E-45D9-8204-11B7F6795C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1158A10F-3D0B-4F6A-B6DA-93AC5249D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87C97819-BBDC-4765-B4FD-CB32C9410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3D756BA8-7690-4DB2-BC74-C667F17E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7AED3161-ADAD-4428-A623-441CFF0D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63D1BD97-9B87-46C9-A9B3-7DFFC3907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EA822267-333E-4F83-8D66-6AFF63BB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B5E22109-567C-405A-9168-0B3332EC6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508B0BC1-45F7-49AC-92F9-387710D01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793042FC-090E-412D-8DE5-556DB3FE3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881A81E7-C5F2-4A5F-B61D-A0B8C279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ED7706A0-8364-418A-B0A0-CCF5FA733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0F32CD48-5B07-4E4C-B115-0D4B822A3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37B36FD0-79D8-4B78-A19C-5A8B2FA93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EFEDC6BC-FE15-475D-88F1-C7997A3CC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F8E5C17D-DD21-4736-81F9-7FF5B986F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9FE427C3-7938-4727-A62D-D65D55364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CCE022E8-BD9A-4940-89F8-328490DAB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8CC6D8C0-E47D-4B7F-8952-934570E1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8346B0CA-8A3C-4A94-BD34-817868DCA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293D453C-2BEB-49D5-9B6E-E58B9872C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0FB260FD-0825-429C-B322-CD7D86E42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A0E25BFF-06BD-4AFB-9AAE-08DB68C8C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96896A4D-0118-4ABF-89EB-DAD6B947D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0539C293-2576-4486-96CF-D9147D347C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FEBF1555-F3A5-40E6-BE20-863C1BB75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F2EC5E62-E8F9-41FE-B92E-CE1981F4F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DA0346E3-5B03-494D-8306-5992D26F4C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724CD61D-1941-406B-BA4A-DB339F804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318932EC-DAF5-4A92-856B-5A55645B37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9F6D2FC0-F5E7-4EA9-9963-13A14A1B1C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35D102A4-0C91-4756-9AED-B041E70D4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5EDBDE6F-7A7D-4EC2-AD38-C5AC168DB1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1F512EB3-B231-4029-9C7B-1AC332D41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CB2D4FD3-16E2-447A-8CD6-2B82EB80A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E0165F6C-CA5D-4764-A4D0-6213D5147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5F526A10-9FF2-4518-9CFB-20EF8EB72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CA5C189B-5CCD-437F-B42A-3FE345499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43903EC5-112C-455D-8348-A22F44379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067BD834-2309-47CD-B82D-13D15B1CE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1F701DD6-B830-4796-AFB2-588A339F4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8FEE38F4-1414-4EC1-AF43-401100128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7B83BFD4-46C6-4333-875A-DE79E2F51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08E5A80C-DAEF-45EA-AA82-94E12F52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F40AA31D-4ABF-44F4-8968-AC062FC52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BAA8ED75-0F8B-4A38-8928-53C376656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729A8CCB-277F-46A2-A5F4-A8CAB47D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212C5F3F-8A58-452A-BF10-5EC3E56D1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5F1066D8-3D19-4790-8925-4715FAE78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355FA477-1029-406D-99FC-CCCFB8C5C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E490A8AC-FA6E-4412-BD51-F64CEAF4C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F5B5A5DD-865B-4176-8E39-654ECC7C8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E8713449-5AA0-4AC2-8B4A-42FCEE8BB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E1FE1BB7-F503-4BDE-A601-26D7D88F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684F11C1-6B69-4400-B359-34D8BE4E5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5F617FA1-6D75-4A32-B71C-3AAD263DF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68072DEE-521E-4DFF-A011-5F2C8CA16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C2A7270C-4540-49DA-9E2B-7452159529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3E9F72EC-2A64-48F2-92A9-D179DF110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C6716EE8-BC9F-4A02-888E-45CC211322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2C56F41D-0F2F-4421-AACF-86E8889400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CABB19AE-FAD1-4045-A8D5-C9379FD86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497AEF72-CCD1-4400-B667-59C535B6F2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3391110E-8F78-48A1-B8F4-FEEEF8364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503C1713-F577-4692-8F50-B10F1FC18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66DD71EE-9303-4F9A-9234-9307EB6D9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82649ABD-5969-4836-A124-D980FC8CE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226D9B96-12E7-4E91-92D7-78206D711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238BAE8F-40A4-4C72-BD4C-1DC3D0E36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957F660B-475E-4B35-BFFA-52DC0A600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940C6D24-AEA1-4A21-8DD3-E748C8E7A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C9745CAB-EFD9-45CE-BB8B-F0D6B566A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172E3364-7E97-443F-BE7F-972EC0AEE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F0462577-01DA-488B-8254-3F9F6D03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8ACBA4A2-2294-4D04-BC8F-B1FF285E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1CD90BF2-1513-4DC0-947C-B3B2F0269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EBFD5F74-36E4-4DFC-9455-A7EA44D1E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5159D560-8B91-4E07-BD85-71AC5A7E0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2EC00928-9B1A-4B48-946F-C9B784BDA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D1E67B8D-1AC8-424A-AF55-720F53A23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8DF5CA31-9CD2-4D83-8035-F070B5E2F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>
            <a:extLst>
              <a:ext uri="{FF2B5EF4-FFF2-40B4-BE49-F238E27FC236}">
                <a16:creationId xmlns:a16="http://schemas.microsoft.com/office/drawing/2014/main" id="{E42C16F5-343F-437C-9445-F4AB7387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87FE8C72-23BB-4BD5-8956-0F59F3892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1394B8CC-FD89-4A65-9767-A7DFB4A8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357492D6-4F8D-4AE5-8346-9016D2F59C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5D1E2322-DF8E-4530-95C8-22FB49B32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5C13F3BB-726C-4C00-9C0F-477A541A5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D549BFA1-3091-4741-B1C6-C8D7FFA9F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D79A94DC-7248-4730-AAA6-E5A7E7120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A6C68D89-F166-4B75-AEE1-8811D14B3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72F6617A-303C-4855-B481-C3377D7E8C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989AF9BE-A515-4DFC-B8ED-3E8E91589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543B5600-1536-477D-8312-574773E71D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6469279B-D0CE-4503-B6A1-FDE6A2DA8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98B1786B-1AD1-4255-9172-3160D5B52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79032BE9-E41B-4C18-B60E-CB8EFDBEF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7CB53FEC-BC7D-4DF1-BD63-5DA6FDC92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62774F43-4A80-4663-AEAC-AD7ABDE4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0FA63E4F-6BA7-4BB4-B98B-F0F9247F9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DA0B9295-C549-4F9D-891E-5F18A4464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9DABED00-0848-4676-B16D-1CF352CC0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35E585BC-E7B9-4706-95B1-02B66C45E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5688CD83-6FCC-4337-9E85-9266E6720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76F90C46-4119-44E2-B51E-B92C2E593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8223" name="Rectangle 1">
            <a:extLst>
              <a:ext uri="{FF2B5EF4-FFF2-40B4-BE49-F238E27FC236}">
                <a16:creationId xmlns:a16="http://schemas.microsoft.com/office/drawing/2014/main" id="{1E0C6E45-60F0-4F25-8BB2-E42BBE3DE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8224" name="TextBox 2">
            <a:extLst>
              <a:ext uri="{FF2B5EF4-FFF2-40B4-BE49-F238E27FC236}">
                <a16:creationId xmlns:a16="http://schemas.microsoft.com/office/drawing/2014/main" id="{4BB8DF6D-DE4C-47C0-9D60-E17731166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31C1E8FB-621B-4AA3-8392-FDBABAEFF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AF062B6F-11A8-4DCE-AB60-AC017195E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14E35587-CF0F-44EB-8CD6-57368A29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B55A276A-1120-45FB-AD01-DD0871448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43B6C8D5-0775-4F10-87E1-DAB485156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9DBF2051-CB8C-420E-8F3C-868B899A7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D89EBBBB-52DC-4340-92BF-5E6121A05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24" name="Oval 9">
            <a:extLst>
              <a:ext uri="{FF2B5EF4-FFF2-40B4-BE49-F238E27FC236}">
                <a16:creationId xmlns:a16="http://schemas.microsoft.com/office/drawing/2014/main" id="{014C25C1-EC66-4FB1-8F2E-78537857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324A0676-4510-4D27-AEB2-9B36EBA9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C4D13C49-1A94-4653-86AE-934D05935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9D6B9E28-62A9-4C13-ACDA-03AF5ABB67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F1CD0B02-EE27-422C-835B-BC4F7D169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9C1A0299-CF6D-425B-B4D7-E857DFE68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79780184-F2DA-483A-80DA-24C6A2CCC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B102D06C-5461-42EA-9264-B07E5D3BD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9EB1E3CB-6194-4890-B838-BB4A3CC8A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8AE77A9F-6F80-4549-B82D-1B05D7CE18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3CDA8716-CBD4-4E1F-A82A-DC30F6C7E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FB3AC97A-411F-4ABA-AF04-22D2BFD61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5E04A209-A6B9-4650-9837-638216660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AB45448A-DAEC-4C26-8B94-EB719A21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04EC5851-C803-4FE9-89F2-1CFEB6748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F2FF8B4A-EE37-4E85-BA61-B26A55EDE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80C60928-D3F3-4E7B-AACD-9B23138AF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A72C443E-4ECF-4056-AB9B-48BB46CC7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DF399CC8-8973-42AB-B311-75E1C990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6D7C1554-C848-41DC-A115-B17D06A0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2FBE8DDE-D5B7-45C4-A5F3-4CA9A57A8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FA09006B-ECF1-4345-A826-0ED72E455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5073904A-2F90-4FCF-B87B-54B04F4B9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9247" name="Rectangle 1">
            <a:extLst>
              <a:ext uri="{FF2B5EF4-FFF2-40B4-BE49-F238E27FC236}">
                <a16:creationId xmlns:a16="http://schemas.microsoft.com/office/drawing/2014/main" id="{17D0730A-CA05-4F1B-9020-7961697B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2, 10</a:t>
            </a:r>
          </a:p>
        </p:txBody>
      </p:sp>
      <p:sp>
        <p:nvSpPr>
          <p:cNvPr id="9248" name="TextBox 2">
            <a:extLst>
              <a:ext uri="{FF2B5EF4-FFF2-40B4-BE49-F238E27FC236}">
                <a16:creationId xmlns:a16="http://schemas.microsoft.com/office/drawing/2014/main" id="{7F893F75-2A84-4846-A2CB-422EDC531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EC4227BC-85FC-4159-A4D7-776466E5F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F6909FB1-88C8-4F8D-93A1-EC8DD2DD8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37CCA5D6-1D3C-44F9-87BD-5EA92D565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803D7698-3DE6-4FE3-BC75-B29DD5E12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70CBB851-4FA7-4178-A89B-84CEAFDFB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90D0F91E-8951-43C4-B8E4-976659223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A48A8212-09C7-45CC-B7C8-EE30649E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248" name="Oval 9">
            <a:extLst>
              <a:ext uri="{FF2B5EF4-FFF2-40B4-BE49-F238E27FC236}">
                <a16:creationId xmlns:a16="http://schemas.microsoft.com/office/drawing/2014/main" id="{6F9A05E6-D26C-497F-A85D-2B5DD732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C26A025A-EA23-4573-9895-5696EB44F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B418E8C1-BABF-4FAE-8F2C-6EAA3943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8A46D4B1-6D53-4856-ADEC-D189DAFA2A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C7D0F7CF-312C-44BE-965D-19F1DF361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65BB4BCD-5B41-4A09-9880-28896CADC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937A2DC6-E5C9-4AE4-B3C7-4E729B87E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DDF32016-AAB4-44C1-895C-59E941614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F70500D1-2ECF-4990-B45F-05D6B6B12E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3585BE7A-2C03-4F3D-8CB8-C39E89E5E0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9B275B56-A878-43AC-9C0F-2A30F63E2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A102A251-B03A-485F-9D14-FE3F8A56A7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82B4F486-A716-44A2-BF1F-8ABEF3908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1BDD87AC-8231-486B-B870-6BA3674F1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F9CF1EEE-CA04-40AB-BFE6-6080F09B6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28B04A0E-F2F9-4808-A1E1-83945872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B2D984AD-0C71-4DCE-8BBC-A0DF24BDC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9267E58A-5877-49A0-B8E7-493EC70C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8CBCAA79-ABF3-450F-A740-474C0268D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80A51508-B777-40DD-A144-14333936D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40A7569B-EADC-4319-A9A2-4911D2521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2E73A02C-4385-45D2-9AE8-92A8A0B99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F72A5EF1-6338-4C51-B41C-08415DE1F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0271" name="Rectangle 1">
            <a:extLst>
              <a:ext uri="{FF2B5EF4-FFF2-40B4-BE49-F238E27FC236}">
                <a16:creationId xmlns:a16="http://schemas.microsoft.com/office/drawing/2014/main" id="{BC02E780-03BD-4AED-814C-5736F5D31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2, 10</a:t>
            </a:r>
          </a:p>
        </p:txBody>
      </p:sp>
      <p:sp>
        <p:nvSpPr>
          <p:cNvPr id="10272" name="TextBox 2">
            <a:extLst>
              <a:ext uri="{FF2B5EF4-FFF2-40B4-BE49-F238E27FC236}">
                <a16:creationId xmlns:a16="http://schemas.microsoft.com/office/drawing/2014/main" id="{CF22BA46-71EA-4E2D-B505-CFB69AAD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EAC84E6B-3957-4BF1-AD43-9C0AEECDE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35C810E9-D0BC-4AF9-9450-C3ED29549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408F34EF-904C-4A75-BA63-D348BC17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14A149D4-CCDD-43F0-9491-A95746E9B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269" name="Oval 6">
            <a:extLst>
              <a:ext uri="{FF2B5EF4-FFF2-40B4-BE49-F238E27FC236}">
                <a16:creationId xmlns:a16="http://schemas.microsoft.com/office/drawing/2014/main" id="{09E13556-8674-48E7-B588-941832569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80EF435C-2540-4B89-B682-2228AD24B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144054A6-6443-4D8D-B8F2-907AD058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272" name="Oval 9">
            <a:extLst>
              <a:ext uri="{FF2B5EF4-FFF2-40B4-BE49-F238E27FC236}">
                <a16:creationId xmlns:a16="http://schemas.microsoft.com/office/drawing/2014/main" id="{A0D392AD-1D8C-47FB-9FA7-846B26FA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E433036B-6EDB-4B75-BD85-51DCCF7E1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4A0A3684-9889-495B-B767-CD248153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7E37FB5E-6835-4B03-BEF3-894A6AD9AB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15E64F4D-A8CF-48EB-B27A-7A13F1396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A7D9B0BD-06DD-4E2C-BF65-955155E5B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322DF524-EC3F-438C-B361-AD3820A165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177FC330-3128-4778-B1AD-D92A9376A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D7E4DF58-18C2-496B-A3F1-64AE3F4FD7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777BB441-5084-4B25-9B3A-CB70E7F846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54B3F6A8-D5FF-416F-A0BF-AB7507A3A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D76C0FA3-5A8C-436D-A5EC-EE788782EC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ADADE8F6-9B5B-4DE2-BCA7-0D21C671C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FAA62143-5255-4355-86FA-5412B19A2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B4D7F676-FB9E-446C-B1DB-7114FFB6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49F9DD88-3E60-47A6-AAF5-482DCF5EF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7B3D1CF8-4350-4858-915B-ED67BCCFC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D1204FD2-BEDA-4E97-9E93-94E63194F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39D3CF84-6045-4866-9CE2-D5EE2CB94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0C2F8AE0-1057-4E4B-8A73-DC12132F8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E7219EE4-5419-4C91-A372-648935B25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2F9B7B35-EA86-4992-B25B-9AD2C2C5E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AB862946-0AF2-4E83-B3A6-BC05C49BE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1295" name="Rectangle 1">
            <a:extLst>
              <a:ext uri="{FF2B5EF4-FFF2-40B4-BE49-F238E27FC236}">
                <a16:creationId xmlns:a16="http://schemas.microsoft.com/office/drawing/2014/main" id="{15CEE827-7EE1-4BBD-94C6-BE91FC584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8, 2, 10</a:t>
            </a:r>
          </a:p>
        </p:txBody>
      </p:sp>
      <p:sp>
        <p:nvSpPr>
          <p:cNvPr id="11296" name="TextBox 2">
            <a:extLst>
              <a:ext uri="{FF2B5EF4-FFF2-40B4-BE49-F238E27FC236}">
                <a16:creationId xmlns:a16="http://schemas.microsoft.com/office/drawing/2014/main" id="{D26A90C1-CB15-4AC0-9D38-31A5B094B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>
            <a:extLst>
              <a:ext uri="{FF2B5EF4-FFF2-40B4-BE49-F238E27FC236}">
                <a16:creationId xmlns:a16="http://schemas.microsoft.com/office/drawing/2014/main" id="{EC366FA8-74B0-46BC-9E9C-165753AAC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 sort example</a:t>
            </a:r>
          </a:p>
        </p:txBody>
      </p:sp>
      <p:sp>
        <p:nvSpPr>
          <p:cNvPr id="771075" name="Rectangle 3">
            <a:extLst>
              <a:ext uri="{FF2B5EF4-FFF2-40B4-BE49-F238E27FC236}">
                <a16:creationId xmlns:a16="http://schemas.microsoft.com/office/drawing/2014/main" id="{0D49182A-C956-425E-A11B-491AB9317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altLang="en-US">
                <a:solidFill>
                  <a:srgbClr val="262626"/>
                </a:solidFill>
              </a:rPr>
              <a:t>function topologicalSort():</a:t>
            </a: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:= { }.</a:t>
            </a:r>
          </a:p>
          <a:p>
            <a:pPr lvl="1"/>
            <a:r>
              <a:rPr lang="en-US" altLang="en-US">
                <a:solidFill>
                  <a:srgbClr val="404040"/>
                </a:solidFill>
              </a:rPr>
              <a:t>Repeat until graph is empty: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Find a vertex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with in-degree of 0  (no incoming edges).</a:t>
            </a:r>
          </a:p>
          <a:p>
            <a:pPr lvl="3"/>
            <a:r>
              <a:rPr lang="en-US" altLang="en-US">
                <a:solidFill>
                  <a:schemeClr val="accent2"/>
                </a:solidFill>
              </a:rPr>
              <a:t>(If there is no such vertex, the graph cannot be sorted; stop.)</a:t>
            </a:r>
          </a:p>
          <a:p>
            <a:pPr lvl="2"/>
            <a:r>
              <a:rPr lang="en-US" altLang="en-US">
                <a:solidFill>
                  <a:schemeClr val="accent2"/>
                </a:solidFill>
              </a:rPr>
              <a:t>Delete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and all of its</a:t>
            </a:r>
            <a:br>
              <a:rPr lang="en-US" altLang="en-US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outgoing edges from the graph.</a:t>
            </a:r>
          </a:p>
          <a:p>
            <a:pPr lvl="2"/>
            <a:r>
              <a:rPr lang="en-US" altLang="en-US" i="1">
                <a:solidFill>
                  <a:schemeClr val="accent2"/>
                </a:solidFill>
              </a:rPr>
              <a:t>ordering</a:t>
            </a:r>
            <a:r>
              <a:rPr lang="en-US" altLang="en-US">
                <a:solidFill>
                  <a:schemeClr val="accent2"/>
                </a:solidFill>
              </a:rPr>
              <a:t> +=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>
                <a:solidFill>
                  <a:schemeClr val="accent2"/>
                </a:solidFill>
              </a:rPr>
              <a:t> .</a:t>
            </a:r>
          </a:p>
          <a:p>
            <a:pPr lvl="2"/>
            <a:endParaRPr lang="en-US" altLang="en-US">
              <a:solidFill>
                <a:schemeClr val="accent2"/>
              </a:solidFill>
            </a:endParaRPr>
          </a:p>
          <a:p>
            <a:pPr lvl="1"/>
            <a:r>
              <a:rPr lang="en-US" altLang="en-US" i="1">
                <a:solidFill>
                  <a:srgbClr val="404040"/>
                </a:solidFill>
              </a:rPr>
              <a:t>ordering</a:t>
            </a:r>
            <a:r>
              <a:rPr lang="en-US" altLang="en-US">
                <a:solidFill>
                  <a:srgbClr val="404040"/>
                </a:solidFill>
              </a:rPr>
              <a:t> = { B, C, A }</a:t>
            </a:r>
          </a:p>
        </p:txBody>
      </p:sp>
      <p:grpSp>
        <p:nvGrpSpPr>
          <p:cNvPr id="771076" name="Group 4">
            <a:extLst>
              <a:ext uri="{FF2B5EF4-FFF2-40B4-BE49-F238E27FC236}">
                <a16:creationId xmlns:a16="http://schemas.microsoft.com/office/drawing/2014/main" id="{6F9F4549-4694-4EBD-A654-DC01A2F8B309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3124200" cy="2590800"/>
            <a:chOff x="3456" y="1344"/>
            <a:chExt cx="1968" cy="1632"/>
          </a:xfrm>
        </p:grpSpPr>
        <p:sp>
          <p:nvSpPr>
            <p:cNvPr id="771077" name="Oval 5">
              <a:extLst>
                <a:ext uri="{FF2B5EF4-FFF2-40B4-BE49-F238E27FC236}">
                  <a16:creationId xmlns:a16="http://schemas.microsoft.com/office/drawing/2014/main" id="{0B194E89-864C-4095-B544-937AA149A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4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771078" name="AutoShape 6">
              <a:extLst>
                <a:ext uri="{FF2B5EF4-FFF2-40B4-BE49-F238E27FC236}">
                  <a16:creationId xmlns:a16="http://schemas.microsoft.com/office/drawing/2014/main" id="{4F6D0D64-90AA-4F4E-8C05-32437A9F7C1B}"/>
                </a:ext>
              </a:extLst>
            </p:cNvPr>
            <p:cNvCxnSpPr>
              <a:cxnSpLocks noChangeShapeType="1"/>
              <a:stCxn id="771082" idx="7"/>
              <a:endCxn id="771077" idx="3"/>
            </p:cNvCxnSpPr>
            <p:nvPr/>
          </p:nvCxnSpPr>
          <p:spPr bwMode="auto">
            <a:xfrm flipV="1">
              <a:off x="3661" y="1555"/>
              <a:ext cx="406" cy="29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1079" name="Oval 7">
              <a:extLst>
                <a:ext uri="{FF2B5EF4-FFF2-40B4-BE49-F238E27FC236}">
                  <a16:creationId xmlns:a16="http://schemas.microsoft.com/office/drawing/2014/main" id="{E545EE32-D724-447B-B587-C21A015CD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3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71080" name="Oval 8">
              <a:extLst>
                <a:ext uri="{FF2B5EF4-FFF2-40B4-BE49-F238E27FC236}">
                  <a16:creationId xmlns:a16="http://schemas.microsoft.com/office/drawing/2014/main" id="{E5C9674A-6ACE-4592-95A1-145F633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1081" name="Oval 9">
              <a:extLst>
                <a:ext uri="{FF2B5EF4-FFF2-40B4-BE49-F238E27FC236}">
                  <a16:creationId xmlns:a16="http://schemas.microsoft.com/office/drawing/2014/main" id="{0F22B74E-6124-4731-93E5-0ABAD5A1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71082" name="Oval 10">
              <a:extLst>
                <a:ext uri="{FF2B5EF4-FFF2-40B4-BE49-F238E27FC236}">
                  <a16:creationId xmlns:a16="http://schemas.microsoft.com/office/drawing/2014/main" id="{51EDD1DE-1935-408C-AE64-5DF7BBF1D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24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771083" name="AutoShape 11">
              <a:extLst>
                <a:ext uri="{FF2B5EF4-FFF2-40B4-BE49-F238E27FC236}">
                  <a16:creationId xmlns:a16="http://schemas.microsoft.com/office/drawing/2014/main" id="{0D29CD06-8203-473D-BD17-830EAB301369}"/>
                </a:ext>
              </a:extLst>
            </p:cNvPr>
            <p:cNvCxnSpPr>
              <a:cxnSpLocks noChangeShapeType="1"/>
              <a:stCxn id="771077" idx="6"/>
              <a:endCxn id="771080" idx="2"/>
            </p:cNvCxnSpPr>
            <p:nvPr/>
          </p:nvCxnSpPr>
          <p:spPr bwMode="auto">
            <a:xfrm>
              <a:off x="4278" y="1464"/>
              <a:ext cx="900" cy="288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1084" name="AutoShape 12">
              <a:extLst>
                <a:ext uri="{FF2B5EF4-FFF2-40B4-BE49-F238E27FC236}">
                  <a16:creationId xmlns:a16="http://schemas.microsoft.com/office/drawing/2014/main" id="{686B0E47-9EB3-44BD-BD35-4AC35D448BC9}"/>
                </a:ext>
              </a:extLst>
            </p:cNvPr>
            <p:cNvCxnSpPr>
              <a:cxnSpLocks noChangeShapeType="1"/>
              <a:stCxn id="771082" idx="5"/>
              <a:endCxn id="771081" idx="2"/>
            </p:cNvCxnSpPr>
            <p:nvPr/>
          </p:nvCxnSpPr>
          <p:spPr bwMode="auto">
            <a:xfrm>
              <a:off x="3661" y="2035"/>
              <a:ext cx="605" cy="437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1085" name="AutoShape 13">
              <a:extLst>
                <a:ext uri="{FF2B5EF4-FFF2-40B4-BE49-F238E27FC236}">
                  <a16:creationId xmlns:a16="http://schemas.microsoft.com/office/drawing/2014/main" id="{22ECCEA9-CD3B-401A-900C-0E994F869836}"/>
                </a:ext>
              </a:extLst>
            </p:cNvPr>
            <p:cNvCxnSpPr>
              <a:cxnSpLocks noChangeShapeType="1"/>
              <a:stCxn id="771081" idx="7"/>
              <a:endCxn id="771080" idx="3"/>
            </p:cNvCxnSpPr>
            <p:nvPr/>
          </p:nvCxnSpPr>
          <p:spPr bwMode="auto">
            <a:xfrm flipV="1">
              <a:off x="4477" y="1843"/>
              <a:ext cx="742" cy="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1086" name="AutoShape 14">
              <a:extLst>
                <a:ext uri="{FF2B5EF4-FFF2-40B4-BE49-F238E27FC236}">
                  <a16:creationId xmlns:a16="http://schemas.microsoft.com/office/drawing/2014/main" id="{33DED87A-B6FF-4EB4-9F8B-8CAD117BF840}"/>
                </a:ext>
              </a:extLst>
            </p:cNvPr>
            <p:cNvCxnSpPr>
              <a:cxnSpLocks noChangeShapeType="1"/>
              <a:stCxn id="771079" idx="6"/>
              <a:endCxn id="771081" idx="3"/>
            </p:cNvCxnSpPr>
            <p:nvPr/>
          </p:nvCxnSpPr>
          <p:spPr bwMode="auto">
            <a:xfrm flipV="1">
              <a:off x="3894" y="2563"/>
              <a:ext cx="413" cy="293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1087" name="Oval 15">
              <a:extLst>
                <a:ext uri="{FF2B5EF4-FFF2-40B4-BE49-F238E27FC236}">
                  <a16:creationId xmlns:a16="http://schemas.microsoft.com/office/drawing/2014/main" id="{13A30BE1-01F1-43FA-987E-18BC08B8F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76"/>
              <a:ext cx="240" cy="240"/>
            </a:xfrm>
            <a:prstGeom prst="ellipse">
              <a:avLst/>
            </a:prstGeom>
            <a:solidFill>
              <a:srgbClr val="E8E8E8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771088" name="AutoShape 16">
              <a:extLst>
                <a:ext uri="{FF2B5EF4-FFF2-40B4-BE49-F238E27FC236}">
                  <a16:creationId xmlns:a16="http://schemas.microsoft.com/office/drawing/2014/main" id="{F41D415B-561F-4A38-A9BB-35BCCC7EC853}"/>
                </a:ext>
              </a:extLst>
            </p:cNvPr>
            <p:cNvCxnSpPr>
              <a:cxnSpLocks noChangeShapeType="1"/>
              <a:stCxn id="771077" idx="5"/>
              <a:endCxn id="771087" idx="1"/>
            </p:cNvCxnSpPr>
            <p:nvPr/>
          </p:nvCxnSpPr>
          <p:spPr bwMode="auto">
            <a:xfrm>
              <a:off x="4237" y="1555"/>
              <a:ext cx="262" cy="250"/>
            </a:xfrm>
            <a:prstGeom prst="straightConnector1">
              <a:avLst/>
            </a:prstGeom>
            <a:noFill/>
            <a:ln w="1905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1089" name="AutoShape 17">
              <a:extLst>
                <a:ext uri="{FF2B5EF4-FFF2-40B4-BE49-F238E27FC236}">
                  <a16:creationId xmlns:a16="http://schemas.microsoft.com/office/drawing/2014/main" id="{DBC227F7-7D8D-45CD-BF48-1414C3C74B38}"/>
                </a:ext>
              </a:extLst>
            </p:cNvPr>
            <p:cNvCxnSpPr>
              <a:cxnSpLocks noChangeShapeType="1"/>
              <a:stCxn id="771081" idx="0"/>
              <a:endCxn id="771087" idx="4"/>
            </p:cNvCxnSpPr>
            <p:nvPr/>
          </p:nvCxnSpPr>
          <p:spPr bwMode="auto">
            <a:xfrm flipV="1">
              <a:off x="4392" y="2022"/>
              <a:ext cx="192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1E0467A2-A879-403F-A989-B6C24404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383EDE46-881A-4D8C-B259-D873D841E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291" name="Oval 4">
            <a:extLst>
              <a:ext uri="{FF2B5EF4-FFF2-40B4-BE49-F238E27FC236}">
                <a16:creationId xmlns:a16="http://schemas.microsoft.com/office/drawing/2014/main" id="{2005A902-5BEA-4F73-B613-592B351A6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3550CFD1-A8B7-49C3-A0B4-148174EFD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293" name="Oval 6">
            <a:extLst>
              <a:ext uri="{FF2B5EF4-FFF2-40B4-BE49-F238E27FC236}">
                <a16:creationId xmlns:a16="http://schemas.microsoft.com/office/drawing/2014/main" id="{F1320D35-1339-4780-AC61-7474DE54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82CBF596-7344-4C83-967A-0E33C7D59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12ED6787-4FE8-4A47-8375-01EF438EC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296" name="Oval 9">
            <a:extLst>
              <a:ext uri="{FF2B5EF4-FFF2-40B4-BE49-F238E27FC236}">
                <a16:creationId xmlns:a16="http://schemas.microsoft.com/office/drawing/2014/main" id="{B9BD059C-FD79-4E58-8B1F-BD35C51B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1794505F-5AC4-4B99-9BA9-2F1300C5C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FD4D77A1-43EB-40F2-8BC6-BEBC22EE0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AB6D9EE0-AA1A-4FB3-B4A2-A1DA210F16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B4759E5F-6271-40C2-8BAB-BA354106E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F70C8F85-B8B9-4699-A27E-4AAF36923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DFA6FCC8-939C-4201-937B-FC03BBF61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9464AB56-C0D3-4B3A-8C84-4BFE47597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38D308A2-EFB1-42F3-B744-4B11C4F532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1789CA75-35AB-467A-9D12-B558C1E02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FBD1E501-F8FC-4C2E-ACC5-CBCD45E44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D475C54E-1234-412D-86D1-C0240A5771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43ABE8FE-E9A9-4229-BDED-54143A2EF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C02ADD50-9915-4A21-B9A2-76ED8A96F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DCBF9F3E-E641-4110-AA20-3E27AEA49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EAE90B1C-EF04-4ABD-BE24-D4B10B5D0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32429E67-6151-4886-BFD1-42394D21C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DC00F668-0AAD-4B19-A9BC-1AF60D2D1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F210C1CD-3B6C-4A6F-A5A6-252357E51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90094587-4638-4264-A9D1-60BB5FFCA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51891C6A-52E0-40A9-83B4-00A842A91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8AC434F2-5E76-4707-B087-4CBFD922C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FB6523D6-B693-4659-A119-3A949712E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2319" name="Rectangle 1">
            <a:extLst>
              <a:ext uri="{FF2B5EF4-FFF2-40B4-BE49-F238E27FC236}">
                <a16:creationId xmlns:a16="http://schemas.microsoft.com/office/drawing/2014/main" id="{38D4C579-D7E0-44A8-A1B9-6FBD7BDF4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4, 8, 2, 10</a:t>
            </a:r>
          </a:p>
        </p:txBody>
      </p:sp>
      <p:sp>
        <p:nvSpPr>
          <p:cNvPr id="12320" name="TextBox 2">
            <a:extLst>
              <a:ext uri="{FF2B5EF4-FFF2-40B4-BE49-F238E27FC236}">
                <a16:creationId xmlns:a16="http://schemas.microsoft.com/office/drawing/2014/main" id="{61EC0D02-3D33-4BB8-BB9B-3D6FF8BFE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F87195F3-0A80-4DAA-B3CC-F96D97522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7E06589A-BE3E-41AF-A6CD-062BC0E74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315" name="Oval 4">
            <a:extLst>
              <a:ext uri="{FF2B5EF4-FFF2-40B4-BE49-F238E27FC236}">
                <a16:creationId xmlns:a16="http://schemas.microsoft.com/office/drawing/2014/main" id="{9CF34409-915B-434F-B4DF-D558793B7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67949E50-A10A-49A0-8F3F-0EC87B27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317" name="Oval 6">
            <a:extLst>
              <a:ext uri="{FF2B5EF4-FFF2-40B4-BE49-F238E27FC236}">
                <a16:creationId xmlns:a16="http://schemas.microsoft.com/office/drawing/2014/main" id="{4536F912-2D11-470B-8402-DE06851F8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B4829C2D-ABB6-4E6D-8DCA-FD4A0E1C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3D6AA10F-01A4-4160-A33F-11F2E6DF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320" name="Oval 9">
            <a:extLst>
              <a:ext uri="{FF2B5EF4-FFF2-40B4-BE49-F238E27FC236}">
                <a16:creationId xmlns:a16="http://schemas.microsoft.com/office/drawing/2014/main" id="{B745A276-480A-420C-940D-00CFD5BAA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4D0A16D2-7F86-4901-800F-91B7C88D4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1BDEFEBB-591C-49B9-88CA-284C6181B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A9363DE7-B1A3-4E8F-9170-62BAB0B47D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98E3D3B6-1D0B-4E50-BE82-7F2C7410C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E1114B2E-C7C7-4C20-877D-8057C1774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52D695E7-E5AC-4AF1-B497-913EE2778B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D779F28C-FFAD-42B4-B4E9-7B8B7B07F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82760DC8-902B-42D0-9833-2A9EB5144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7C5BA65C-DC64-488A-A995-E3B820A964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52E2C8DB-F49A-41CD-AD62-4857B6970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C9D2D34B-9988-457F-BD41-F504BFA08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2F50FD00-5F45-4F28-B38A-4354E23E3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6B766FC2-F0F6-4440-B4FC-1436D15F2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F5555D90-D678-4D0F-85C2-FFD4D8B18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91EFB1BE-536B-454F-AC9C-185DA1F1F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8C23DF18-82A7-468D-8044-5918F737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741F7F8F-5671-4E20-A9EB-573DE7BE7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49FCB376-E433-43B6-AD7F-2C7C9EB71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EA429C14-945A-4E2B-A0AC-CF3C6363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7AF2D0F9-6200-460B-9C8B-8FE06E43A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2861F6A0-7470-4977-860B-9596E1627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AE80B910-DE5C-4AE2-93AC-6F51F3BC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3343" name="Rectangle 1">
            <a:extLst>
              <a:ext uri="{FF2B5EF4-FFF2-40B4-BE49-F238E27FC236}">
                <a16:creationId xmlns:a16="http://schemas.microsoft.com/office/drawing/2014/main" id="{93423726-8471-44B8-AEFD-EDF2FE938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4, 8, 2, 10</a:t>
            </a:r>
          </a:p>
        </p:txBody>
      </p:sp>
      <p:sp>
        <p:nvSpPr>
          <p:cNvPr id="13344" name="TextBox 2">
            <a:extLst>
              <a:ext uri="{FF2B5EF4-FFF2-40B4-BE49-F238E27FC236}">
                <a16:creationId xmlns:a16="http://schemas.microsoft.com/office/drawing/2014/main" id="{751B8304-FD76-4624-BA75-C7761E81A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DFCB5EA1-9753-4B77-B960-6F475D352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2FA9189E-1E0D-4330-AC51-3559C1AD4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339" name="Oval 4">
            <a:extLst>
              <a:ext uri="{FF2B5EF4-FFF2-40B4-BE49-F238E27FC236}">
                <a16:creationId xmlns:a16="http://schemas.microsoft.com/office/drawing/2014/main" id="{84359205-995B-4E43-B2F7-BA73C9CE8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DA6F5CC6-FEE3-4E72-98BB-86F3FE31F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341" name="Oval 6">
            <a:extLst>
              <a:ext uri="{FF2B5EF4-FFF2-40B4-BE49-F238E27FC236}">
                <a16:creationId xmlns:a16="http://schemas.microsoft.com/office/drawing/2014/main" id="{114F7BFC-0066-4689-8B75-0D6CDF46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6570DEC9-64A8-4BA3-9002-413C1D1F3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683765DF-F158-42DA-B991-BBADBE1BD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344" name="Oval 9">
            <a:extLst>
              <a:ext uri="{FF2B5EF4-FFF2-40B4-BE49-F238E27FC236}">
                <a16:creationId xmlns:a16="http://schemas.microsoft.com/office/drawing/2014/main" id="{5E6A5369-15FB-4A34-A665-4C95425E0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2" name="Oval 10">
            <a:extLst>
              <a:ext uri="{FF2B5EF4-FFF2-40B4-BE49-F238E27FC236}">
                <a16:creationId xmlns:a16="http://schemas.microsoft.com/office/drawing/2014/main" id="{1C7C1B2C-25DB-4127-82C1-5B62A4BBE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3C569802-212F-4221-AA69-75A97DE1E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3052D20F-AF04-4BA2-B508-153060248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11187CFE-C2FB-43C9-B4D3-588E2B99B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2AEA7E7E-E465-4D50-B2F9-FE867C903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DC126719-AF6F-40E6-9B30-EBCF8DCEBB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16FAA325-DE09-43A7-88F0-127212553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9B138472-D49A-4073-8383-AEE409BEB1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4383348D-F998-4060-8E9B-A9CE00CE0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3DDB5EC7-F461-4961-982A-39ECED96E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5AE5CB81-C5A1-4625-AA1D-868DBDC8E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B4713382-00D8-41E7-9AA9-594CBB4F4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D179929C-5770-4D03-A9FE-D2A4509C3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CCBBA4B2-2E47-4516-ABC2-3FFBEACB8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08396BA2-B417-4034-8370-A9E37327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560F4F7E-D287-489E-A163-355BEB945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321408E2-904D-43B2-B66B-7814288D0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02FB29AD-F64D-42EB-969D-62AD9F091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3AD21EAB-6971-4C98-BE7A-48E6E4C13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477363AC-2A99-43E8-8DA1-37F714233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8D0E4D7E-F624-4F09-8994-AEEEBAE28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87D3F507-CF39-4E56-8364-46E3C7A5D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4367" name="Rectangle 1">
            <a:extLst>
              <a:ext uri="{FF2B5EF4-FFF2-40B4-BE49-F238E27FC236}">
                <a16:creationId xmlns:a16="http://schemas.microsoft.com/office/drawing/2014/main" id="{B65220F0-DD32-41F0-86FD-D7A7B479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4, 8, 2, 10</a:t>
            </a:r>
          </a:p>
        </p:txBody>
      </p:sp>
      <p:sp>
        <p:nvSpPr>
          <p:cNvPr id="14368" name="TextBox 2">
            <a:extLst>
              <a:ext uri="{FF2B5EF4-FFF2-40B4-BE49-F238E27FC236}">
                <a16:creationId xmlns:a16="http://schemas.microsoft.com/office/drawing/2014/main" id="{B9C45419-6DFE-4DC7-9A00-345ADABB1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99EBCA99-0B4B-4833-A698-3D2EABAC2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D8F96889-E789-4E3A-805D-8B867E78E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363" name="Oval 4">
            <a:extLst>
              <a:ext uri="{FF2B5EF4-FFF2-40B4-BE49-F238E27FC236}">
                <a16:creationId xmlns:a16="http://schemas.microsoft.com/office/drawing/2014/main" id="{757AC51F-87A6-4371-89A4-B93BED94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A0D2DE1B-1EC9-4FCD-A853-04A578DF8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365" name="Oval 6">
            <a:extLst>
              <a:ext uri="{FF2B5EF4-FFF2-40B4-BE49-F238E27FC236}">
                <a16:creationId xmlns:a16="http://schemas.microsoft.com/office/drawing/2014/main" id="{545A2682-4876-40AE-8C38-0068FA823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6910804D-F0BD-499C-BCC9-12F910AE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471C6019-5430-4CDA-8F83-7CD8BAA3B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368" name="Oval 9">
            <a:extLst>
              <a:ext uri="{FF2B5EF4-FFF2-40B4-BE49-F238E27FC236}">
                <a16:creationId xmlns:a16="http://schemas.microsoft.com/office/drawing/2014/main" id="{7D60433A-2574-453A-8512-82A57E67D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369" name="Oval 10">
            <a:extLst>
              <a:ext uri="{FF2B5EF4-FFF2-40B4-BE49-F238E27FC236}">
                <a16:creationId xmlns:a16="http://schemas.microsoft.com/office/drawing/2014/main" id="{49D14E65-B3DB-49AC-A705-6C46AE8E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8636966B-7DFE-4067-8B7D-81CB55A06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50E72FCA-DA59-44A1-848E-39F7A8537A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26084789-B82D-43EC-8CB6-8A5056F9C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838FBD77-6940-4635-903A-475E8AAC8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8F74AC15-5897-4E90-A56B-D5889CC4C2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836BA967-1AC0-4317-BF36-65B3CA071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F213326D-E57C-45D5-8F55-F216EB0DD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5B9EFAD5-0944-4F65-8BCD-951B197A45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3DE31A31-8696-4010-A2CC-4C7DEF1CB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0EF3621F-38A9-4E89-9A49-A149918457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5EA7F7B9-B830-4D54-945A-1C7D351C4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61155505-86C2-4936-A708-3F9B2479B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0E7998FF-13FE-4838-ABE5-7E47756CB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C700B3CC-38EB-45D4-B52B-43CB81012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10783114-28AE-4608-B002-1F90A1E05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75F7518D-96F4-4E25-B6AC-6E8303B0C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2F897213-F409-4B43-8418-5005C062C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2A34D646-59D1-4C07-89EA-8B52326CF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6F79EDCF-928C-47A8-B4F2-571846CA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30708247-3235-4BC7-9396-7D1C15E2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957DC40B-4572-40C2-A99F-75DB7B072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5391" name="Rectangle 1">
            <a:extLst>
              <a:ext uri="{FF2B5EF4-FFF2-40B4-BE49-F238E27FC236}">
                <a16:creationId xmlns:a16="http://schemas.microsoft.com/office/drawing/2014/main" id="{80D1DAE6-8B1C-43F4-864B-BA0FA7484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1, 4, 8, 2, 10</a:t>
            </a:r>
          </a:p>
        </p:txBody>
      </p:sp>
      <p:sp>
        <p:nvSpPr>
          <p:cNvPr id="15392" name="TextBox 2">
            <a:extLst>
              <a:ext uri="{FF2B5EF4-FFF2-40B4-BE49-F238E27FC236}">
                <a16:creationId xmlns:a16="http://schemas.microsoft.com/office/drawing/2014/main" id="{4F2AD98E-1705-409A-A542-F574538A2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0F4324E4-ABC9-4332-8797-E47449CE4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65D1FA89-EE37-45A7-B06C-24065375B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Oval 4">
            <a:extLst>
              <a:ext uri="{FF2B5EF4-FFF2-40B4-BE49-F238E27FC236}">
                <a16:creationId xmlns:a16="http://schemas.microsoft.com/office/drawing/2014/main" id="{FCE28D8F-A4C9-47E6-8D07-8C562033A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E88D12B9-841B-40AB-B55C-C5A9EBC7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389" name="Oval 6">
            <a:extLst>
              <a:ext uri="{FF2B5EF4-FFF2-40B4-BE49-F238E27FC236}">
                <a16:creationId xmlns:a16="http://schemas.microsoft.com/office/drawing/2014/main" id="{6A0AC279-3BAE-408E-AE86-4B61686EA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DED388E6-BA9F-40DE-A803-17420AFBE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4EB26EB7-78E9-436C-A368-50C1A73A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392" name="Oval 9">
            <a:extLst>
              <a:ext uri="{FF2B5EF4-FFF2-40B4-BE49-F238E27FC236}">
                <a16:creationId xmlns:a16="http://schemas.microsoft.com/office/drawing/2014/main" id="{90A71B38-BA08-4838-A8C4-ABBC94025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6393" name="Oval 10">
            <a:extLst>
              <a:ext uri="{FF2B5EF4-FFF2-40B4-BE49-F238E27FC236}">
                <a16:creationId xmlns:a16="http://schemas.microsoft.com/office/drawing/2014/main" id="{F0B11991-C05B-4DA3-9926-8C3BA6D92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7C68AFE8-F84F-45E1-8222-E57069856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82A0E2E0-EEE7-4325-B619-E46489235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7A7E3315-8449-4E3D-9B3E-809696DDA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556AF1BF-FDBD-404D-BFA3-93B6EF8DA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07764877-6C7A-46B7-A324-182F3848BB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B5A67E07-0262-4F2C-B6B7-4A317867F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35127D14-6589-4449-B439-FF038A5AA8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4C63744D-854D-4B1B-B9A4-BFBC959695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89108BBE-757E-4642-8A5A-14714E51C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9507649E-061A-44A7-A819-1491966356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2BAE5436-188B-4929-A172-89C88D30B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C10A2A72-90E2-4EE1-A100-353A6C566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24A2B9A0-1BF3-4343-8DEB-75ED82636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7901BBAB-71FD-409D-A63A-22B633A7F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BC26C6E6-906B-421F-B030-AFD5F3DE5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9948AD98-EA9E-4A86-A3F0-B87710B3B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26F336F7-BE2B-43A2-9800-3498C001D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95DABF71-6125-46CA-816C-099080F9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CAAF95AC-6FCE-4AFA-8172-7DDF0082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B562FC90-F302-452E-96A4-15E2ED39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ED82A517-ABF0-429F-BC04-0B2026A65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6415" name="Rectangle 1">
            <a:extLst>
              <a:ext uri="{FF2B5EF4-FFF2-40B4-BE49-F238E27FC236}">
                <a16:creationId xmlns:a16="http://schemas.microsoft.com/office/drawing/2014/main" id="{8250C3A9-475A-48B7-99E4-9AAD0158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1, 4, 8, 2, 10</a:t>
            </a:r>
          </a:p>
        </p:txBody>
      </p:sp>
      <p:sp>
        <p:nvSpPr>
          <p:cNvPr id="16416" name="TextBox 2">
            <a:extLst>
              <a:ext uri="{FF2B5EF4-FFF2-40B4-BE49-F238E27FC236}">
                <a16:creationId xmlns:a16="http://schemas.microsoft.com/office/drawing/2014/main" id="{A8D25D9D-01F7-47B2-B281-D9C7DEF1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405E4198-1DE5-4F6B-AA22-582C2703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F6C51A07-CD05-43FB-BCFD-07B8139FD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B8FC8780-B837-49DA-9005-5AFAF8050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04BC08E2-B417-4742-936F-ED948C445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413" name="Oval 6">
            <a:extLst>
              <a:ext uri="{FF2B5EF4-FFF2-40B4-BE49-F238E27FC236}">
                <a16:creationId xmlns:a16="http://schemas.microsoft.com/office/drawing/2014/main" id="{198AF6BB-0F16-40D0-934E-8883A79F5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DDF2DB4E-340C-4492-AAED-ABD4339A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89F83F7F-3EA8-4BB9-AD03-33EE6F062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416" name="Oval 9">
            <a:extLst>
              <a:ext uri="{FF2B5EF4-FFF2-40B4-BE49-F238E27FC236}">
                <a16:creationId xmlns:a16="http://schemas.microsoft.com/office/drawing/2014/main" id="{0F4CEA15-29C5-4A6F-8403-1A6F5C567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17" name="Oval 10">
            <a:extLst>
              <a:ext uri="{FF2B5EF4-FFF2-40B4-BE49-F238E27FC236}">
                <a16:creationId xmlns:a16="http://schemas.microsoft.com/office/drawing/2014/main" id="{DABBF957-97D0-49DC-AF64-97E744385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7418" name="Oval 11">
            <a:extLst>
              <a:ext uri="{FF2B5EF4-FFF2-40B4-BE49-F238E27FC236}">
                <a16:creationId xmlns:a16="http://schemas.microsoft.com/office/drawing/2014/main" id="{5391DA02-C034-4AF0-BC0F-75AA343BF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6F3A4239-9D86-4FFC-99A3-B7A31886C5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4932D785-3648-4D53-8E0F-887EECF9B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0DFE653D-2CFA-4B9C-B01B-B6A4DD086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DEA77688-1072-412D-887B-F57A17AB2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349A5CB1-DD87-43A8-9545-86C8CE6DD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83138616-A947-4BBC-AC4A-800F555AB2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E4C4D6A2-B643-433E-976D-1EA615FAB2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C7584AD3-99B5-4B1A-A2B8-EB3790200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B5D044AF-C81F-486C-BA0D-3A55A63768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B98B0CEA-3ADF-4357-9303-8A4457FC2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7F1F70A9-490D-49AB-8D70-9F9F13385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CD845A61-3A0B-4688-AB2F-98DC385D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3C5136AD-6977-4BD7-9B8A-7E9465667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D36D1B4D-1B47-451E-B0FC-EF1FA398B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A0C852EE-39EE-4041-9531-16D4ABB32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9FAB7443-E54F-45E5-9FE3-300AD4019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EB665A02-CEF5-4C62-B0EC-CBD8B4E59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8D69551C-4D4F-4EA5-8B1B-B502A4B7A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2D1C1CD9-4D26-4833-B3EA-C59F0BBC5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6AEB0E0F-BD3B-4DF7-81ED-2CEEFFE98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7439" name="Rectangle 1">
            <a:extLst>
              <a:ext uri="{FF2B5EF4-FFF2-40B4-BE49-F238E27FC236}">
                <a16:creationId xmlns:a16="http://schemas.microsoft.com/office/drawing/2014/main" id="{4D9D4240-D7F4-4B80-AA9A-843ABDF2A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3, 1, 4, 8, 2, 10</a:t>
            </a:r>
          </a:p>
        </p:txBody>
      </p:sp>
      <p:sp>
        <p:nvSpPr>
          <p:cNvPr id="17440" name="TextBox 2">
            <a:extLst>
              <a:ext uri="{FF2B5EF4-FFF2-40B4-BE49-F238E27FC236}">
                <a16:creationId xmlns:a16="http://schemas.microsoft.com/office/drawing/2014/main" id="{5361F6F0-B1BB-486A-BEEE-28BB687DE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09901263-F032-45B2-9A80-935B6770B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3ED2C258-AA35-4323-9477-233132F91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435" name="Oval 4">
            <a:extLst>
              <a:ext uri="{FF2B5EF4-FFF2-40B4-BE49-F238E27FC236}">
                <a16:creationId xmlns:a16="http://schemas.microsoft.com/office/drawing/2014/main" id="{518501B4-551C-41D5-963D-B698352A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F36D341B-922F-4A47-9466-E003FF23F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437" name="Oval 6">
            <a:extLst>
              <a:ext uri="{FF2B5EF4-FFF2-40B4-BE49-F238E27FC236}">
                <a16:creationId xmlns:a16="http://schemas.microsoft.com/office/drawing/2014/main" id="{0C240C11-6930-4782-8FFB-0F21B6399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22C3D9F0-1B64-45A3-9EEE-F9F26213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BD5CFF56-B7F8-422D-A9AE-3B707F92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440" name="Oval 9">
            <a:extLst>
              <a:ext uri="{FF2B5EF4-FFF2-40B4-BE49-F238E27FC236}">
                <a16:creationId xmlns:a16="http://schemas.microsoft.com/office/drawing/2014/main" id="{F4E8F9DF-D0D0-47BA-98FC-9CCF7034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1" name="Oval 10">
            <a:extLst>
              <a:ext uri="{FF2B5EF4-FFF2-40B4-BE49-F238E27FC236}">
                <a16:creationId xmlns:a16="http://schemas.microsoft.com/office/drawing/2014/main" id="{98C1CC8F-C58B-48D5-BD27-0EB12A8F1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2" name="Oval 11">
            <a:extLst>
              <a:ext uri="{FF2B5EF4-FFF2-40B4-BE49-F238E27FC236}">
                <a16:creationId xmlns:a16="http://schemas.microsoft.com/office/drawing/2014/main" id="{3630EEBE-9CC3-43B7-A4A2-996B878C9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8ECD5576-A783-468D-AD87-BBE4840D2D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11B17CD6-68E4-40E9-8122-004460C6B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A7A8B582-0417-4F73-A343-C057CD0F1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83D39932-5B5A-46A4-A89C-2F39FC11A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35B17A48-3A40-42AE-97E7-F9EDADC02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62D35418-3805-4B9F-B0A2-A0F0FEDE87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C2152362-A8A9-4354-BC1E-7342595784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7E410966-1628-47D6-A5C2-76EE73DCD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30FB6C46-C4E9-4193-9C64-FA15EEBA73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A4CEB9E7-411B-42D0-A6E5-5FD8017E6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21D6340D-7D8C-4A13-ACFF-3CAB83941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A7CA2249-AD91-44FF-BE39-D83A2B6A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5A36C8FB-3C37-43ED-8566-585229783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428F8DAE-D8EA-432D-94EC-810B8B2D7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222BAC15-55BF-49AE-BFA4-5AF96B583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DE6AABC9-EE3A-42F9-B73F-8C0782697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F637BF2E-3404-4ED1-88E5-DF1B9A8ED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6CB11EBC-84A7-4231-AC50-CE00035BF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9EB97693-44C3-4DDE-8A44-FCBED8EE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E2F63ED2-0014-40C0-94A6-8EDFD5F7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8463" name="Rectangle 1">
            <a:extLst>
              <a:ext uri="{FF2B5EF4-FFF2-40B4-BE49-F238E27FC236}">
                <a16:creationId xmlns:a16="http://schemas.microsoft.com/office/drawing/2014/main" id="{A7B6377C-F66F-4509-BE95-F358F8FD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 3, 1, 4, 8, 2, 10</a:t>
            </a:r>
          </a:p>
        </p:txBody>
      </p:sp>
      <p:sp>
        <p:nvSpPr>
          <p:cNvPr id="18464" name="TextBox 2">
            <a:extLst>
              <a:ext uri="{FF2B5EF4-FFF2-40B4-BE49-F238E27FC236}">
                <a16:creationId xmlns:a16="http://schemas.microsoft.com/office/drawing/2014/main" id="{91DCF4DD-5EB1-477E-B721-5E06227D7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extLst>
              <a:ext uri="{FF2B5EF4-FFF2-40B4-BE49-F238E27FC236}">
                <a16:creationId xmlns:a16="http://schemas.microsoft.com/office/drawing/2014/main" id="{F70EA905-25AA-4D7B-88C4-AA0990A96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0CFD9F4F-CC9C-49D7-9541-73FFA021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459" name="Oval 4">
            <a:extLst>
              <a:ext uri="{FF2B5EF4-FFF2-40B4-BE49-F238E27FC236}">
                <a16:creationId xmlns:a16="http://schemas.microsoft.com/office/drawing/2014/main" id="{0F3F03B9-8EC9-4B0D-A334-F4601498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3D90E836-915D-41A6-B883-B0D5791E6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461" name="Oval 6">
            <a:extLst>
              <a:ext uri="{FF2B5EF4-FFF2-40B4-BE49-F238E27FC236}">
                <a16:creationId xmlns:a16="http://schemas.microsoft.com/office/drawing/2014/main" id="{EE87E9C8-2B1E-4BB1-A6CA-FF24B605C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62" name="Oval 7">
            <a:extLst>
              <a:ext uri="{FF2B5EF4-FFF2-40B4-BE49-F238E27FC236}">
                <a16:creationId xmlns:a16="http://schemas.microsoft.com/office/drawing/2014/main" id="{FDE5E48B-96B2-40E6-A432-66D9A8BBF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68A61D4F-5B73-4801-B202-C35C3D27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464" name="Oval 9">
            <a:extLst>
              <a:ext uri="{FF2B5EF4-FFF2-40B4-BE49-F238E27FC236}">
                <a16:creationId xmlns:a16="http://schemas.microsoft.com/office/drawing/2014/main" id="{9D487DD4-1B55-456F-A8C1-18702EB24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65" name="Oval 10">
            <a:extLst>
              <a:ext uri="{FF2B5EF4-FFF2-40B4-BE49-F238E27FC236}">
                <a16:creationId xmlns:a16="http://schemas.microsoft.com/office/drawing/2014/main" id="{597B6728-F985-4B4A-8022-6AFD0690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66" name="Oval 11">
            <a:extLst>
              <a:ext uri="{FF2B5EF4-FFF2-40B4-BE49-F238E27FC236}">
                <a16:creationId xmlns:a16="http://schemas.microsoft.com/office/drawing/2014/main" id="{43C53F19-19E6-4A58-A774-D22339C7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AF6FBB8C-9129-4E71-A5B1-43BC0422AD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00A37E4B-8EB3-4D38-ABAA-D92CE321A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2759AD09-2084-4043-8CC8-FB145B22A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582434D3-D711-483D-95BD-F0D1B66F50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B5073004-9DCE-44DD-BB10-2E8843BB6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7C9240CD-889F-490B-A3D4-FCDF68A18C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EE17077D-9EA6-4100-95D4-C114B14C85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D81482A1-0B43-48F7-BFDC-F7CFFD10C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554CB48F-D8C6-444C-AD6C-42055E05B0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4CCF35B0-E4A3-4846-9580-211197BEB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71FB17D5-2F87-4325-992F-37FD17766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F33B5875-EDEB-4687-BEF5-D2BB8BAC3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E79D56E7-C13E-470C-9DFF-78692F4D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918DABB8-9FF3-4385-998C-F61CA1378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2B255B53-6337-43EA-9CBC-D2823DCD7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203F18E4-788D-48D5-B957-F348CFD5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177CF071-D021-4E7C-B0C5-BC6C45E9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E1077CB6-CB3A-4C69-8C87-6C1A0482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DEF1AE9E-F257-4E93-ABE6-1CB6799FF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C954C937-BCCE-48BC-A041-71C385ACF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9487" name="Rectangle 1">
            <a:extLst>
              <a:ext uri="{FF2B5EF4-FFF2-40B4-BE49-F238E27FC236}">
                <a16:creationId xmlns:a16="http://schemas.microsoft.com/office/drawing/2014/main" id="{A5AD3EC3-D78E-42EE-A350-0257FD4A9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6, 3, 1, 4, 8, 2, 10</a:t>
            </a:r>
          </a:p>
        </p:txBody>
      </p:sp>
      <p:sp>
        <p:nvSpPr>
          <p:cNvPr id="19488" name="TextBox 2">
            <a:extLst>
              <a:ext uri="{FF2B5EF4-FFF2-40B4-BE49-F238E27FC236}">
                <a16:creationId xmlns:a16="http://schemas.microsoft.com/office/drawing/2014/main" id="{E6E0EA58-5BA5-4B36-94CF-19C172ED5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val 2">
            <a:extLst>
              <a:ext uri="{FF2B5EF4-FFF2-40B4-BE49-F238E27FC236}">
                <a16:creationId xmlns:a16="http://schemas.microsoft.com/office/drawing/2014/main" id="{0CE6D0A1-E0AC-4FBB-907B-F76D17E26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9BB77832-ED87-4540-934E-C54210414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483" name="Oval 4">
            <a:extLst>
              <a:ext uri="{FF2B5EF4-FFF2-40B4-BE49-F238E27FC236}">
                <a16:creationId xmlns:a16="http://schemas.microsoft.com/office/drawing/2014/main" id="{405A8402-2EDC-4ED6-A4B5-508B5F061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6F94F811-7151-4C63-8300-C011327A0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485" name="Oval 6">
            <a:extLst>
              <a:ext uri="{FF2B5EF4-FFF2-40B4-BE49-F238E27FC236}">
                <a16:creationId xmlns:a16="http://schemas.microsoft.com/office/drawing/2014/main" id="{7A932EF9-663B-49BA-B166-995617D3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6" name="Oval 7">
            <a:extLst>
              <a:ext uri="{FF2B5EF4-FFF2-40B4-BE49-F238E27FC236}">
                <a16:creationId xmlns:a16="http://schemas.microsoft.com/office/drawing/2014/main" id="{755507AC-2228-424D-8FDA-C16C1B456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45190AE3-B1CA-4C41-9E0C-A238F16B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0488" name="Oval 9">
            <a:extLst>
              <a:ext uri="{FF2B5EF4-FFF2-40B4-BE49-F238E27FC236}">
                <a16:creationId xmlns:a16="http://schemas.microsoft.com/office/drawing/2014/main" id="{FFCA8641-6F7B-4BDF-9021-AA6222CDB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9" name="Oval 10">
            <a:extLst>
              <a:ext uri="{FF2B5EF4-FFF2-40B4-BE49-F238E27FC236}">
                <a16:creationId xmlns:a16="http://schemas.microsoft.com/office/drawing/2014/main" id="{B8900B05-3F8D-4CD1-842A-1BCB673E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90" name="Oval 11">
            <a:extLst>
              <a:ext uri="{FF2B5EF4-FFF2-40B4-BE49-F238E27FC236}">
                <a16:creationId xmlns:a16="http://schemas.microsoft.com/office/drawing/2014/main" id="{6E72B7E6-352A-4138-90D6-A187D7CB8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9393F067-949D-4BCB-96DD-70E6D5459D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133B4B45-B310-471F-AA48-DFBD9C537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3F9D5B6A-FB79-44F4-A82D-EFDCE6DCE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C91EA66C-7086-4240-B9AD-FB56F95F59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21800C03-7DCE-4603-8F21-B15F37787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21B5699E-97A7-408E-8DE4-A329D7D554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2B713648-3F09-49D7-855A-FBA24C91B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87DC3447-5D55-4C0D-82CD-FA5E8C97D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CC4CFA97-E2F8-4E1A-8680-5AEAE7B4DF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6889868A-F0D8-4BA8-A5D3-76EB709DF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4D9048BC-D471-4517-9A8B-EC8136AF5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812B6B86-D203-44B2-A0A4-5491F2F11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CC7E1596-D5B7-44FE-A9B2-8FF2A59A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A74EAFA1-166D-4E55-933D-1E9FE2D8D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A657FF9B-E6D8-447A-9628-24B11C713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83B39B78-DAA8-46CE-A6A6-B7BF8C7C4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E37DBB04-40AC-4668-92CC-1203749D3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F43C4D49-23CF-48BC-AC4A-EAD1D140C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3CF7C290-F0EF-4564-AC0F-766A7C4A0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9920CC3E-1C6E-40D1-8285-5CE3C2337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0511" name="Rectangle 1">
            <a:extLst>
              <a:ext uri="{FF2B5EF4-FFF2-40B4-BE49-F238E27FC236}">
                <a16:creationId xmlns:a16="http://schemas.microsoft.com/office/drawing/2014/main" id="{BC78C280-D1EC-4109-99D6-B9BF060C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7, 6, 3, 1, 4, 8, 2, 10</a:t>
            </a:r>
          </a:p>
        </p:txBody>
      </p:sp>
      <p:sp>
        <p:nvSpPr>
          <p:cNvPr id="20512" name="TextBox 2">
            <a:extLst>
              <a:ext uri="{FF2B5EF4-FFF2-40B4-BE49-F238E27FC236}">
                <a16:creationId xmlns:a16="http://schemas.microsoft.com/office/drawing/2014/main" id="{F1D9C0A1-2596-45EF-A588-33234AC20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val 2">
            <a:extLst>
              <a:ext uri="{FF2B5EF4-FFF2-40B4-BE49-F238E27FC236}">
                <a16:creationId xmlns:a16="http://schemas.microsoft.com/office/drawing/2014/main" id="{F0FAB1CA-3E57-4A43-9093-E893B1F8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9B554CFA-436B-473D-BFA3-1D55C0B79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07" name="Oval 4">
            <a:extLst>
              <a:ext uri="{FF2B5EF4-FFF2-40B4-BE49-F238E27FC236}">
                <a16:creationId xmlns:a16="http://schemas.microsoft.com/office/drawing/2014/main" id="{4633A579-C59F-4523-B676-02EA3560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C7722AFB-AFBC-45DC-8B5E-22FF6171B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09" name="Oval 6">
            <a:extLst>
              <a:ext uri="{FF2B5EF4-FFF2-40B4-BE49-F238E27FC236}">
                <a16:creationId xmlns:a16="http://schemas.microsoft.com/office/drawing/2014/main" id="{ADE645F4-7A54-46BD-B17B-35E3EE103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510" name="Oval 7">
            <a:extLst>
              <a:ext uri="{FF2B5EF4-FFF2-40B4-BE49-F238E27FC236}">
                <a16:creationId xmlns:a16="http://schemas.microsoft.com/office/drawing/2014/main" id="{A089EB45-1D9D-424B-8A64-E9BD3B78D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E5DEDA63-220A-449F-8990-59A9F3C9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1512" name="Oval 9">
            <a:extLst>
              <a:ext uri="{FF2B5EF4-FFF2-40B4-BE49-F238E27FC236}">
                <a16:creationId xmlns:a16="http://schemas.microsoft.com/office/drawing/2014/main" id="{5108BABC-58C4-490C-919D-109DB03C6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513" name="Oval 10">
            <a:extLst>
              <a:ext uri="{FF2B5EF4-FFF2-40B4-BE49-F238E27FC236}">
                <a16:creationId xmlns:a16="http://schemas.microsoft.com/office/drawing/2014/main" id="{F983CFC1-788D-4AC6-9997-F57E954C5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1514" name="Oval 11">
            <a:extLst>
              <a:ext uri="{FF2B5EF4-FFF2-40B4-BE49-F238E27FC236}">
                <a16:creationId xmlns:a16="http://schemas.microsoft.com/office/drawing/2014/main" id="{BF1D6273-D012-4D25-A57D-80D3AF0B6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0AC44CDF-9135-48A3-A959-424E886CD1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>
            <a:extLst>
              <a:ext uri="{FF2B5EF4-FFF2-40B4-BE49-F238E27FC236}">
                <a16:creationId xmlns:a16="http://schemas.microsoft.com/office/drawing/2014/main" id="{06C80E14-FB1D-4993-A657-A377517A9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>
            <a:extLst>
              <a:ext uri="{FF2B5EF4-FFF2-40B4-BE49-F238E27FC236}">
                <a16:creationId xmlns:a16="http://schemas.microsoft.com/office/drawing/2014/main" id="{A150381C-D68B-479E-8989-D7F679457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>
            <a:extLst>
              <a:ext uri="{FF2B5EF4-FFF2-40B4-BE49-F238E27FC236}">
                <a16:creationId xmlns:a16="http://schemas.microsoft.com/office/drawing/2014/main" id="{7FFE3A56-4C28-4399-B5B4-AFE6A566B3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>
            <a:extLst>
              <a:ext uri="{FF2B5EF4-FFF2-40B4-BE49-F238E27FC236}">
                <a16:creationId xmlns:a16="http://schemas.microsoft.com/office/drawing/2014/main" id="{65731E60-61EC-4059-B1C5-9D2B86CFA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>
            <a:extLst>
              <a:ext uri="{FF2B5EF4-FFF2-40B4-BE49-F238E27FC236}">
                <a16:creationId xmlns:a16="http://schemas.microsoft.com/office/drawing/2014/main" id="{481A0465-D017-4F82-A58D-ED5B3B0729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>
            <a:extLst>
              <a:ext uri="{FF2B5EF4-FFF2-40B4-BE49-F238E27FC236}">
                <a16:creationId xmlns:a16="http://schemas.microsoft.com/office/drawing/2014/main" id="{2054CB4D-42BA-4945-842E-E40219682B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>
            <a:extLst>
              <a:ext uri="{FF2B5EF4-FFF2-40B4-BE49-F238E27FC236}">
                <a16:creationId xmlns:a16="http://schemas.microsoft.com/office/drawing/2014/main" id="{6DD630BD-3A7B-4BAC-AB7C-4B75AFCD1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>
            <a:extLst>
              <a:ext uri="{FF2B5EF4-FFF2-40B4-BE49-F238E27FC236}">
                <a16:creationId xmlns:a16="http://schemas.microsoft.com/office/drawing/2014/main" id="{4913C1C1-7F58-423B-8D47-C1DBDCF52B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C3AB0CAD-E602-424E-B192-AE8459563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FD7CD94F-07AF-4194-89E8-50B37F7A5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>
            <a:extLst>
              <a:ext uri="{FF2B5EF4-FFF2-40B4-BE49-F238E27FC236}">
                <a16:creationId xmlns:a16="http://schemas.microsoft.com/office/drawing/2014/main" id="{9282FF3E-0918-4586-9428-F3F6474B5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792FC255-DC0D-486C-A2C9-6ADFD9DED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36F954ED-4DB6-4A11-99F0-4EC3FBB6A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>
            <a:extLst>
              <a:ext uri="{FF2B5EF4-FFF2-40B4-BE49-F238E27FC236}">
                <a16:creationId xmlns:a16="http://schemas.microsoft.com/office/drawing/2014/main" id="{8EA689EC-F9F3-443A-A56F-F8AFCD0DC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C0ABC59B-1E69-4DFE-AC89-29B42D9A3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>
            <a:extLst>
              <a:ext uri="{FF2B5EF4-FFF2-40B4-BE49-F238E27FC236}">
                <a16:creationId xmlns:a16="http://schemas.microsoft.com/office/drawing/2014/main" id="{6A56442C-FEFF-4FE3-B2CC-C8A8E657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>
            <a:extLst>
              <a:ext uri="{FF2B5EF4-FFF2-40B4-BE49-F238E27FC236}">
                <a16:creationId xmlns:a16="http://schemas.microsoft.com/office/drawing/2014/main" id="{F437ECF6-1658-40FD-B473-C04220455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>
            <a:extLst>
              <a:ext uri="{FF2B5EF4-FFF2-40B4-BE49-F238E27FC236}">
                <a16:creationId xmlns:a16="http://schemas.microsoft.com/office/drawing/2014/main" id="{5C807168-CC54-4734-8F23-A5DEAE69B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70F5EC4A-5C11-4E71-A0DF-9592E09F4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2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1535" name="Rectangle 1">
            <a:extLst>
              <a:ext uri="{FF2B5EF4-FFF2-40B4-BE49-F238E27FC236}">
                <a16:creationId xmlns:a16="http://schemas.microsoft.com/office/drawing/2014/main" id="{4EECAD0A-626A-4CA0-83BE-37B136D1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7, 6, 3, 1, 4, 8, 2, 10</a:t>
            </a:r>
          </a:p>
        </p:txBody>
      </p:sp>
      <p:sp>
        <p:nvSpPr>
          <p:cNvPr id="21536" name="TextBox 2">
            <a:extLst>
              <a:ext uri="{FF2B5EF4-FFF2-40B4-BE49-F238E27FC236}">
                <a16:creationId xmlns:a16="http://schemas.microsoft.com/office/drawing/2014/main" id="{482F2768-4729-4FAC-BCD2-1D87A3419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6082</Words>
  <Application>Microsoft Office PowerPoint</Application>
  <PresentationFormat>On-screen Show (4:3)</PresentationFormat>
  <Paragraphs>1694</Paragraphs>
  <Slides>103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3" baseType="lpstr">
      <vt:lpstr>Cambria Math</vt:lpstr>
      <vt:lpstr>Lucida Sans</vt:lpstr>
      <vt:lpstr>MTSYN</vt:lpstr>
      <vt:lpstr>Times New Roman</vt:lpstr>
      <vt:lpstr>Wingdings</vt:lpstr>
      <vt:lpstr>Arial</vt:lpstr>
      <vt:lpstr>RMTMI</vt:lpstr>
      <vt:lpstr>Calibri</vt:lpstr>
      <vt:lpstr>Office Theme</vt:lpstr>
      <vt:lpstr>Default Design</vt:lpstr>
      <vt:lpstr>Topological Sort</vt:lpstr>
      <vt:lpstr>1</vt:lpstr>
      <vt:lpstr>Ordering a graph</vt:lpstr>
      <vt:lpstr>Topological Sort</vt:lpstr>
      <vt:lpstr>Topo sort example</vt:lpstr>
      <vt:lpstr>Topo sort: Algorithm 1</vt:lpstr>
      <vt:lpstr>Topo sort example</vt:lpstr>
      <vt:lpstr>Topo sort example</vt:lpstr>
      <vt:lpstr>Topo sort example</vt:lpstr>
      <vt:lpstr>Topo sort example</vt:lpstr>
      <vt:lpstr>Topo sort example</vt:lpstr>
      <vt:lpstr>Topo sort example</vt:lpstr>
      <vt:lpstr>Revised algorithm</vt:lpstr>
      <vt:lpstr>Topo sort example 2</vt:lpstr>
      <vt:lpstr>Topo sort example 2</vt:lpstr>
      <vt:lpstr>Topo sort example 2</vt:lpstr>
      <vt:lpstr>Topo sort example 2</vt:lpstr>
      <vt:lpstr>Topo sort example 2</vt:lpstr>
      <vt:lpstr>Topo sort example 2</vt:lpstr>
      <vt:lpstr>Topo sort example 2</vt:lpstr>
      <vt:lpstr>Topo sort runtime</vt:lpstr>
      <vt:lpstr>Topological Sort (an application of DFS)</vt:lpstr>
      <vt:lpstr>Topological sort</vt:lpstr>
      <vt:lpstr>Examples </vt:lpstr>
      <vt:lpstr>Examples </vt:lpstr>
      <vt:lpstr>Topological sort more formally</vt:lpstr>
      <vt:lpstr>Topological sort more formally</vt:lpstr>
      <vt:lpstr>Algorithm for TS</vt:lpstr>
      <vt:lpstr>Edge classification by DFS</vt:lpstr>
      <vt:lpstr>Edge classification by DFS</vt:lpstr>
      <vt:lpstr>Edge classification by DFS</vt:lpstr>
      <vt:lpstr>DAGs and back edges</vt:lpstr>
      <vt:lpstr>Back to 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Time complexity of TS(G)</vt:lpstr>
      <vt:lpstr>Proof of correctness</vt:lpstr>
      <vt:lpstr>Proof of correctness</vt:lpstr>
      <vt:lpstr>Proof of correctness</vt:lpstr>
      <vt:lpstr>Proof of correctness</vt:lpstr>
      <vt:lpstr>Examples:  Topological Sort</vt:lpstr>
      <vt:lpstr>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2</vt:lpstr>
      <vt:lpstr>Example 2</vt:lpstr>
      <vt:lpstr>Example 2</vt:lpstr>
      <vt:lpstr>Example 2</vt:lpstr>
      <vt:lpstr>Example 2</vt:lpstr>
      <vt:lpstr>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Correctness Proof</vt:lpstr>
      <vt:lpstr>PowerPoint Presentation</vt:lpstr>
      <vt:lpstr>Topological Sort</vt:lpstr>
      <vt:lpstr>Topological Sort Example</vt:lpstr>
      <vt:lpstr>PowerPoint Presentation</vt:lpstr>
      <vt:lpstr>Topological Sort using 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Brown</dc:creator>
  <cp:lastModifiedBy>tmik</cp:lastModifiedBy>
  <cp:revision>44</cp:revision>
  <cp:lastPrinted>2014-03-15T00:41:47Z</cp:lastPrinted>
  <dcterms:created xsi:type="dcterms:W3CDTF">2014-03-13T03:46:49Z</dcterms:created>
  <dcterms:modified xsi:type="dcterms:W3CDTF">2023-01-04T13:43:12Z</dcterms:modified>
</cp:coreProperties>
</file>