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8" r:id="rId3"/>
  </p:sldMasterIdLst>
  <p:notesMasterIdLst>
    <p:notesMasterId r:id="rId20"/>
  </p:notesMasterIdLst>
  <p:sldIdLst>
    <p:sldId id="258" r:id="rId4"/>
    <p:sldId id="275" r:id="rId5"/>
    <p:sldId id="875" r:id="rId6"/>
    <p:sldId id="456" r:id="rId7"/>
    <p:sldId id="495" r:id="rId8"/>
    <p:sldId id="501" r:id="rId9"/>
    <p:sldId id="502" r:id="rId10"/>
    <p:sldId id="503" r:id="rId11"/>
    <p:sldId id="504" r:id="rId12"/>
    <p:sldId id="507" r:id="rId13"/>
    <p:sldId id="510" r:id="rId14"/>
    <p:sldId id="515" r:id="rId15"/>
    <p:sldId id="517" r:id="rId16"/>
    <p:sldId id="518" r:id="rId17"/>
    <p:sldId id="519" r:id="rId18"/>
    <p:sldId id="457" r:id="rId19"/>
  </p:sldIdLst>
  <p:sldSz cx="10083800" cy="7556500"/>
  <p:notesSz cx="100838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4E6B04-33A0-4DD6-A93E-8953899E20AB}">
          <p14:sldIdLst>
            <p14:sldId id="258"/>
          </p14:sldIdLst>
        </p14:section>
        <p14:section name="Baruvka’s Algorithm" id="{2C9E8CA2-0C78-4832-BAEC-7246F304C2B7}">
          <p14:sldIdLst>
            <p14:sldId id="275"/>
            <p14:sldId id="875"/>
            <p14:sldId id="456"/>
            <p14:sldId id="495"/>
            <p14:sldId id="501"/>
            <p14:sldId id="502"/>
            <p14:sldId id="503"/>
            <p14:sldId id="504"/>
            <p14:sldId id="507"/>
            <p14:sldId id="510"/>
            <p14:sldId id="515"/>
            <p14:sldId id="517"/>
            <p14:sldId id="518"/>
            <p14:sldId id="519"/>
            <p14:sldId id="4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2" autoAdjust="0"/>
  </p:normalViewPr>
  <p:slideViewPr>
    <p:cSldViewPr>
      <p:cViewPr varScale="1">
        <p:scale>
          <a:sx n="58" d="100"/>
          <a:sy n="58" d="100"/>
        </p:scale>
        <p:origin x="136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9413"/>
          </a:xfrm>
          <a:prstGeom prst="rect">
            <a:avLst/>
          </a:prstGeom>
        </p:spPr>
        <p:txBody>
          <a:bodyPr vert="horz" lIns="91440" tIns="45720" rIns="91440" bIns="45720" rtlCol="0"/>
          <a:lstStyle>
            <a:lvl1pPr algn="r">
              <a:defRPr sz="1200"/>
            </a:lvl1pPr>
          </a:lstStyle>
          <a:p>
            <a:fld id="{D9A97A3F-11AB-4719-B9F1-9519D388D255}" type="datetimeFigureOut">
              <a:rPr lang="en-US" smtClean="0"/>
              <a:t>1/4/2023</a:t>
            </a:fld>
            <a:endParaRPr lang="en-US"/>
          </a:p>
        </p:txBody>
      </p:sp>
      <p:sp>
        <p:nvSpPr>
          <p:cNvPr id="4" name="Slide Image Placeholder 3"/>
          <p:cNvSpPr>
            <a:spLocks noGrp="1" noRot="1" noChangeAspect="1"/>
          </p:cNvSpPr>
          <p:nvPr>
            <p:ph type="sldImg" idx="2"/>
          </p:nvPr>
        </p:nvSpPr>
        <p:spPr>
          <a:xfrm>
            <a:off x="3340100" y="944563"/>
            <a:ext cx="3403600"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636963"/>
            <a:ext cx="8067675"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370388"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77088"/>
            <a:ext cx="4370388" cy="379412"/>
          </a:xfrm>
          <a:prstGeom prst="rect">
            <a:avLst/>
          </a:prstGeom>
        </p:spPr>
        <p:txBody>
          <a:bodyPr vert="horz" lIns="91440" tIns="45720" rIns="91440" bIns="45720" rtlCol="0" anchor="b"/>
          <a:lstStyle>
            <a:lvl1pPr algn="r">
              <a:defRPr sz="1200"/>
            </a:lvl1pPr>
          </a:lstStyle>
          <a:p>
            <a:fld id="{A08F824A-8CF7-47D5-A31C-DD52125F8DC2}" type="slidenum">
              <a:rPr lang="en-US" smtClean="0"/>
              <a:t>‹#›</a:t>
            </a:fld>
            <a:endParaRPr lang="en-US"/>
          </a:p>
        </p:txBody>
      </p:sp>
    </p:spTree>
    <p:extLst>
      <p:ext uri="{BB962C8B-B14F-4D97-AF65-F5344CB8AC3E}">
        <p14:creationId xmlns:p14="http://schemas.microsoft.com/office/powerpoint/2010/main" val="25457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91882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40532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221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5932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419687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37077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287135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19777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34325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9606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2515"/>
            <a:ext cx="857123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5A61-730A-40E7-BA3B-7134EEF373B8}"/>
              </a:ext>
            </a:extLst>
          </p:cNvPr>
          <p:cNvSpPr>
            <a:spLocks noGrp="1"/>
          </p:cNvSpPr>
          <p:nvPr>
            <p:ph type="title"/>
          </p:nvPr>
        </p:nvSpPr>
        <p:spPr>
          <a:xfrm>
            <a:off x="695012" y="402314"/>
            <a:ext cx="8697278" cy="14605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5F4AA-B768-432F-BB5E-1362A59038A2}"/>
              </a:ext>
            </a:extLst>
          </p:cNvPr>
          <p:cNvSpPr>
            <a:spLocks noGrp="1"/>
          </p:cNvSpPr>
          <p:nvPr>
            <p:ph type="body" idx="1"/>
          </p:nvPr>
        </p:nvSpPr>
        <p:spPr>
          <a:xfrm>
            <a:off x="695013" y="1852393"/>
            <a:ext cx="4266357" cy="907829"/>
          </a:xfrm>
        </p:spPr>
        <p:txBody>
          <a:bodyPr anchor="b"/>
          <a:lstStyle>
            <a:lvl1pPr marL="0" indent="0">
              <a:buNone/>
              <a:defRPr sz="2645" b="1"/>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a:extLst>
              <a:ext uri="{FF2B5EF4-FFF2-40B4-BE49-F238E27FC236}">
                <a16:creationId xmlns:a16="http://schemas.microsoft.com/office/drawing/2014/main" id="{6EA5697F-A9D2-4348-9E42-504C71C4D22B}"/>
              </a:ext>
            </a:extLst>
          </p:cNvPr>
          <p:cNvSpPr>
            <a:spLocks noGrp="1"/>
          </p:cNvSpPr>
          <p:nvPr>
            <p:ph sz="half" idx="2"/>
          </p:nvPr>
        </p:nvSpPr>
        <p:spPr>
          <a:xfrm>
            <a:off x="695013" y="2760222"/>
            <a:ext cx="4266357"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7C740-2E06-4523-BA1E-23B827FC76D1}"/>
              </a:ext>
            </a:extLst>
          </p:cNvPr>
          <p:cNvSpPr>
            <a:spLocks noGrp="1"/>
          </p:cNvSpPr>
          <p:nvPr>
            <p:ph type="body" sz="quarter" idx="3"/>
          </p:nvPr>
        </p:nvSpPr>
        <p:spPr>
          <a:xfrm>
            <a:off x="5104924" y="1852393"/>
            <a:ext cx="4287366" cy="907829"/>
          </a:xfrm>
        </p:spPr>
        <p:txBody>
          <a:bodyPr anchor="b"/>
          <a:lstStyle>
            <a:lvl1pPr marL="0" indent="0">
              <a:buNone/>
              <a:defRPr sz="2645" b="1"/>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a:extLst>
              <a:ext uri="{FF2B5EF4-FFF2-40B4-BE49-F238E27FC236}">
                <a16:creationId xmlns:a16="http://schemas.microsoft.com/office/drawing/2014/main" id="{8359CF7D-3D19-4B6F-9465-D1C7F7A3356F}"/>
              </a:ext>
            </a:extLst>
          </p:cNvPr>
          <p:cNvSpPr>
            <a:spLocks noGrp="1"/>
          </p:cNvSpPr>
          <p:nvPr>
            <p:ph sz="quarter" idx="4"/>
          </p:nvPr>
        </p:nvSpPr>
        <p:spPr>
          <a:xfrm>
            <a:off x="5104924" y="2760222"/>
            <a:ext cx="4287366"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26BCA-2099-4C28-8AFE-5E23398729F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5A87CFA-88AF-49F6-ADDF-F7908F3E1131}"/>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8DE20A0-2B26-4FB4-A284-7362EE4219AB}"/>
              </a:ext>
            </a:extLst>
          </p:cNvPr>
          <p:cNvSpPr>
            <a:spLocks noGrp="1"/>
          </p:cNvSpPr>
          <p:nvPr>
            <p:ph type="sldNum" sz="quarter" idx="12"/>
          </p:nvPr>
        </p:nvSpPr>
        <p:spPr/>
        <p:txBody>
          <a:bodyPr/>
          <a:lstStyle>
            <a:lvl1pPr>
              <a:defRPr/>
            </a:lvl1pPr>
          </a:lstStyle>
          <a:p>
            <a:fld id="{4B933276-4B93-4A87-B00E-55F435B7A9EA}" type="slidenum">
              <a:rPr lang="en-US" altLang="en-US"/>
              <a:pPr/>
              <a:t>‹#›</a:t>
            </a:fld>
            <a:endParaRPr lang="en-US" altLang="en-US"/>
          </a:p>
        </p:txBody>
      </p:sp>
    </p:spTree>
    <p:extLst>
      <p:ext uri="{BB962C8B-B14F-4D97-AF65-F5344CB8AC3E}">
        <p14:creationId xmlns:p14="http://schemas.microsoft.com/office/powerpoint/2010/main" val="176252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906A-5DF6-402C-BAC3-F1E2A54D96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09940-5192-463C-8BBC-9251FDC90CE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AA8950F-4622-4504-B1C8-43B6A9629D99}"/>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03B5A63-E977-496F-B4AF-108CEBB64FC2}"/>
              </a:ext>
            </a:extLst>
          </p:cNvPr>
          <p:cNvSpPr>
            <a:spLocks noGrp="1"/>
          </p:cNvSpPr>
          <p:nvPr>
            <p:ph type="sldNum" sz="quarter" idx="12"/>
          </p:nvPr>
        </p:nvSpPr>
        <p:spPr/>
        <p:txBody>
          <a:bodyPr/>
          <a:lstStyle>
            <a:lvl1pPr>
              <a:defRPr/>
            </a:lvl1pPr>
          </a:lstStyle>
          <a:p>
            <a:fld id="{9F29EFBC-10BE-4407-93A1-2209BD11DF5E}" type="slidenum">
              <a:rPr lang="en-US" altLang="en-US"/>
              <a:pPr/>
              <a:t>‹#›</a:t>
            </a:fld>
            <a:endParaRPr lang="en-US" altLang="en-US"/>
          </a:p>
        </p:txBody>
      </p:sp>
    </p:spTree>
    <p:extLst>
      <p:ext uri="{BB962C8B-B14F-4D97-AF65-F5344CB8AC3E}">
        <p14:creationId xmlns:p14="http://schemas.microsoft.com/office/powerpoint/2010/main" val="214488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3A8DE-C777-4E80-9559-7678F3B1620D}"/>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A6B8C5D-3DF0-40EB-AD88-444C1A0CC43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FA1BA18-54B0-4D60-AE4F-57D9E519446F}"/>
              </a:ext>
            </a:extLst>
          </p:cNvPr>
          <p:cNvSpPr>
            <a:spLocks noGrp="1"/>
          </p:cNvSpPr>
          <p:nvPr>
            <p:ph type="sldNum" sz="quarter" idx="12"/>
          </p:nvPr>
        </p:nvSpPr>
        <p:spPr/>
        <p:txBody>
          <a:bodyPr/>
          <a:lstStyle>
            <a:lvl1pPr>
              <a:defRPr/>
            </a:lvl1pPr>
          </a:lstStyle>
          <a:p>
            <a:fld id="{3148890B-DF8C-4931-9020-B71229AB707B}" type="slidenum">
              <a:rPr lang="en-US" altLang="en-US"/>
              <a:pPr/>
              <a:t>‹#›</a:t>
            </a:fld>
            <a:endParaRPr lang="en-US" altLang="en-US"/>
          </a:p>
        </p:txBody>
      </p:sp>
    </p:spTree>
    <p:extLst>
      <p:ext uri="{BB962C8B-B14F-4D97-AF65-F5344CB8AC3E}">
        <p14:creationId xmlns:p14="http://schemas.microsoft.com/office/powerpoint/2010/main" val="197354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A390-4D6B-4480-8AE4-0FFDF868F9A1}"/>
              </a:ext>
            </a:extLst>
          </p:cNvPr>
          <p:cNvSpPr>
            <a:spLocks noGrp="1"/>
          </p:cNvSpPr>
          <p:nvPr>
            <p:ph type="title"/>
          </p:nvPr>
        </p:nvSpPr>
        <p:spPr>
          <a:xfrm>
            <a:off x="695013" y="503767"/>
            <a:ext cx="3252726" cy="1763183"/>
          </a:xfrm>
        </p:spPr>
        <p:txBody>
          <a:bodyPr anchor="b"/>
          <a:lstStyle>
            <a:lvl1pPr>
              <a:defRPr sz="3526"/>
            </a:lvl1pPr>
          </a:lstStyle>
          <a:p>
            <a:r>
              <a:rPr lang="en-US"/>
              <a:t>Click to edit Master title style</a:t>
            </a:r>
          </a:p>
        </p:txBody>
      </p:sp>
      <p:sp>
        <p:nvSpPr>
          <p:cNvPr id="3" name="Content Placeholder 2">
            <a:extLst>
              <a:ext uri="{FF2B5EF4-FFF2-40B4-BE49-F238E27FC236}">
                <a16:creationId xmlns:a16="http://schemas.microsoft.com/office/drawing/2014/main" id="{058B3541-94BD-4E2A-8A59-ABBAA3EE2C6E}"/>
              </a:ext>
            </a:extLst>
          </p:cNvPr>
          <p:cNvSpPr>
            <a:spLocks noGrp="1"/>
          </p:cNvSpPr>
          <p:nvPr>
            <p:ph idx="1"/>
          </p:nvPr>
        </p:nvSpPr>
        <p:spPr>
          <a:xfrm>
            <a:off x="4287366" y="1087996"/>
            <a:ext cx="5104924" cy="5370013"/>
          </a:xfrm>
        </p:spPr>
        <p:txBody>
          <a:bodyPr/>
          <a:lstStyle>
            <a:lvl1pPr>
              <a:defRPr sz="3526"/>
            </a:lvl1pPr>
            <a:lvl2pPr>
              <a:defRPr sz="3085"/>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29E82-4C56-451E-8AB5-E62CBD2AD58E}"/>
              </a:ext>
            </a:extLst>
          </p:cNvPr>
          <p:cNvSpPr>
            <a:spLocks noGrp="1"/>
          </p:cNvSpPr>
          <p:nvPr>
            <p:ph type="body" sz="half" idx="2"/>
          </p:nvPr>
        </p:nvSpPr>
        <p:spPr>
          <a:xfrm>
            <a:off x="695013" y="2266950"/>
            <a:ext cx="3252726" cy="4199805"/>
          </a:xfrm>
        </p:spPr>
        <p:txBody>
          <a:bodyPr/>
          <a:lstStyle>
            <a:lvl1pPr marL="0" indent="0">
              <a:buNone/>
              <a:defRPr sz="1763"/>
            </a:lvl1pPr>
            <a:lvl2pPr marL="503789" indent="0">
              <a:buNone/>
              <a:defRPr sz="1543"/>
            </a:lvl2pPr>
            <a:lvl3pPr marL="1007577" indent="0">
              <a:buNone/>
              <a:defRPr sz="1322"/>
            </a:lvl3pPr>
            <a:lvl4pPr marL="1511366" indent="0">
              <a:buNone/>
              <a:defRPr sz="1102"/>
            </a:lvl4pPr>
            <a:lvl5pPr marL="2015155" indent="0">
              <a:buNone/>
              <a:defRPr sz="1102"/>
            </a:lvl5pPr>
            <a:lvl6pPr marL="2518943" indent="0">
              <a:buNone/>
              <a:defRPr sz="1102"/>
            </a:lvl6pPr>
            <a:lvl7pPr marL="3022732" indent="0">
              <a:buNone/>
              <a:defRPr sz="1102"/>
            </a:lvl7pPr>
            <a:lvl8pPr marL="3526521" indent="0">
              <a:buNone/>
              <a:defRPr sz="1102"/>
            </a:lvl8pPr>
            <a:lvl9pPr marL="4030309" indent="0">
              <a:buNone/>
              <a:defRPr sz="1102"/>
            </a:lvl9pPr>
          </a:lstStyle>
          <a:p>
            <a:pPr lvl="0"/>
            <a:r>
              <a:rPr lang="en-US"/>
              <a:t>Click to edit Master text styles</a:t>
            </a:r>
          </a:p>
        </p:txBody>
      </p:sp>
      <p:sp>
        <p:nvSpPr>
          <p:cNvPr id="5" name="Date Placeholder 4">
            <a:extLst>
              <a:ext uri="{FF2B5EF4-FFF2-40B4-BE49-F238E27FC236}">
                <a16:creationId xmlns:a16="http://schemas.microsoft.com/office/drawing/2014/main" id="{03A1FD06-F905-4F04-8480-B0CB6574C40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0AE725A-1CB8-4FC2-BB53-485679DC703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5B1E15-6A9F-4C82-9182-475A4F96E7B4}"/>
              </a:ext>
            </a:extLst>
          </p:cNvPr>
          <p:cNvSpPr>
            <a:spLocks noGrp="1"/>
          </p:cNvSpPr>
          <p:nvPr>
            <p:ph type="sldNum" sz="quarter" idx="12"/>
          </p:nvPr>
        </p:nvSpPr>
        <p:spPr/>
        <p:txBody>
          <a:bodyPr/>
          <a:lstStyle>
            <a:lvl1pPr>
              <a:defRPr/>
            </a:lvl1pPr>
          </a:lstStyle>
          <a:p>
            <a:fld id="{49F2E3FD-F978-488A-B52E-A8F9E2EE65C3}" type="slidenum">
              <a:rPr lang="en-US" altLang="en-US"/>
              <a:pPr/>
              <a:t>‹#›</a:t>
            </a:fld>
            <a:endParaRPr lang="en-US" altLang="en-US"/>
          </a:p>
        </p:txBody>
      </p:sp>
    </p:spTree>
    <p:extLst>
      <p:ext uri="{BB962C8B-B14F-4D97-AF65-F5344CB8AC3E}">
        <p14:creationId xmlns:p14="http://schemas.microsoft.com/office/powerpoint/2010/main" val="3306388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D3A-4C17-4C59-A4BC-F1E09F4CF874}"/>
              </a:ext>
            </a:extLst>
          </p:cNvPr>
          <p:cNvSpPr>
            <a:spLocks noGrp="1"/>
          </p:cNvSpPr>
          <p:nvPr>
            <p:ph type="title"/>
          </p:nvPr>
        </p:nvSpPr>
        <p:spPr>
          <a:xfrm>
            <a:off x="695013" y="503767"/>
            <a:ext cx="3252726" cy="1763183"/>
          </a:xfrm>
        </p:spPr>
        <p:txBody>
          <a:bodyPr anchor="b"/>
          <a:lstStyle>
            <a:lvl1pPr>
              <a:defRPr sz="3526"/>
            </a:lvl1pPr>
          </a:lstStyle>
          <a:p>
            <a:r>
              <a:rPr lang="en-US"/>
              <a:t>Click to edit Master title style</a:t>
            </a:r>
          </a:p>
        </p:txBody>
      </p:sp>
      <p:sp>
        <p:nvSpPr>
          <p:cNvPr id="3" name="Picture Placeholder 2">
            <a:extLst>
              <a:ext uri="{FF2B5EF4-FFF2-40B4-BE49-F238E27FC236}">
                <a16:creationId xmlns:a16="http://schemas.microsoft.com/office/drawing/2014/main" id="{CA179C24-7666-4982-9F45-191B0BFAB93A}"/>
              </a:ext>
            </a:extLst>
          </p:cNvPr>
          <p:cNvSpPr>
            <a:spLocks noGrp="1"/>
          </p:cNvSpPr>
          <p:nvPr>
            <p:ph type="pic" idx="1"/>
          </p:nvPr>
        </p:nvSpPr>
        <p:spPr>
          <a:xfrm>
            <a:off x="4287366" y="1087996"/>
            <a:ext cx="5104924" cy="5370013"/>
          </a:xfrm>
        </p:spPr>
        <p:txBody>
          <a:bodyPr/>
          <a:lstStyle>
            <a:lvl1pPr marL="0" indent="0">
              <a:buNone/>
              <a:defRPr sz="3526"/>
            </a:lvl1pPr>
            <a:lvl2pPr marL="503789" indent="0">
              <a:buNone/>
              <a:defRPr sz="3085"/>
            </a:lvl2pPr>
            <a:lvl3pPr marL="1007577" indent="0">
              <a:buNone/>
              <a:defRPr sz="2645"/>
            </a:lvl3pPr>
            <a:lvl4pPr marL="1511366" indent="0">
              <a:buNone/>
              <a:defRPr sz="2204"/>
            </a:lvl4pPr>
            <a:lvl5pPr marL="2015155" indent="0">
              <a:buNone/>
              <a:defRPr sz="2204"/>
            </a:lvl5pPr>
            <a:lvl6pPr marL="2518943" indent="0">
              <a:buNone/>
              <a:defRPr sz="2204"/>
            </a:lvl6pPr>
            <a:lvl7pPr marL="3022732" indent="0">
              <a:buNone/>
              <a:defRPr sz="2204"/>
            </a:lvl7pPr>
            <a:lvl8pPr marL="3526521" indent="0">
              <a:buNone/>
              <a:defRPr sz="2204"/>
            </a:lvl8pPr>
            <a:lvl9pPr marL="4030309" indent="0">
              <a:buNone/>
              <a:defRPr sz="2204"/>
            </a:lvl9pPr>
          </a:lstStyle>
          <a:p>
            <a:endParaRPr lang="en-US"/>
          </a:p>
        </p:txBody>
      </p:sp>
      <p:sp>
        <p:nvSpPr>
          <p:cNvPr id="4" name="Text Placeholder 3">
            <a:extLst>
              <a:ext uri="{FF2B5EF4-FFF2-40B4-BE49-F238E27FC236}">
                <a16:creationId xmlns:a16="http://schemas.microsoft.com/office/drawing/2014/main" id="{D4EA3F97-A5A3-4B5C-BED0-4131186F025D}"/>
              </a:ext>
            </a:extLst>
          </p:cNvPr>
          <p:cNvSpPr>
            <a:spLocks noGrp="1"/>
          </p:cNvSpPr>
          <p:nvPr>
            <p:ph type="body" sz="half" idx="2"/>
          </p:nvPr>
        </p:nvSpPr>
        <p:spPr>
          <a:xfrm>
            <a:off x="695013" y="2266950"/>
            <a:ext cx="3252726" cy="4199805"/>
          </a:xfrm>
        </p:spPr>
        <p:txBody>
          <a:bodyPr/>
          <a:lstStyle>
            <a:lvl1pPr marL="0" indent="0">
              <a:buNone/>
              <a:defRPr sz="1763"/>
            </a:lvl1pPr>
            <a:lvl2pPr marL="503789" indent="0">
              <a:buNone/>
              <a:defRPr sz="1543"/>
            </a:lvl2pPr>
            <a:lvl3pPr marL="1007577" indent="0">
              <a:buNone/>
              <a:defRPr sz="1322"/>
            </a:lvl3pPr>
            <a:lvl4pPr marL="1511366" indent="0">
              <a:buNone/>
              <a:defRPr sz="1102"/>
            </a:lvl4pPr>
            <a:lvl5pPr marL="2015155" indent="0">
              <a:buNone/>
              <a:defRPr sz="1102"/>
            </a:lvl5pPr>
            <a:lvl6pPr marL="2518943" indent="0">
              <a:buNone/>
              <a:defRPr sz="1102"/>
            </a:lvl6pPr>
            <a:lvl7pPr marL="3022732" indent="0">
              <a:buNone/>
              <a:defRPr sz="1102"/>
            </a:lvl7pPr>
            <a:lvl8pPr marL="3526521" indent="0">
              <a:buNone/>
              <a:defRPr sz="1102"/>
            </a:lvl8pPr>
            <a:lvl9pPr marL="4030309" indent="0">
              <a:buNone/>
              <a:defRPr sz="1102"/>
            </a:lvl9pPr>
          </a:lstStyle>
          <a:p>
            <a:pPr lvl="0"/>
            <a:r>
              <a:rPr lang="en-US"/>
              <a:t>Click to edit Master text styles</a:t>
            </a:r>
          </a:p>
        </p:txBody>
      </p:sp>
      <p:sp>
        <p:nvSpPr>
          <p:cNvPr id="5" name="Date Placeholder 4">
            <a:extLst>
              <a:ext uri="{FF2B5EF4-FFF2-40B4-BE49-F238E27FC236}">
                <a16:creationId xmlns:a16="http://schemas.microsoft.com/office/drawing/2014/main" id="{BB81B7D1-2743-4D1C-B70E-C260BD03B7C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456E4ED-5180-4797-9410-547A2C9C3AF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7888800-29F1-4DFB-84A9-257AE1F36A8D}"/>
              </a:ext>
            </a:extLst>
          </p:cNvPr>
          <p:cNvSpPr>
            <a:spLocks noGrp="1"/>
          </p:cNvSpPr>
          <p:nvPr>
            <p:ph type="sldNum" sz="quarter" idx="12"/>
          </p:nvPr>
        </p:nvSpPr>
        <p:spPr/>
        <p:txBody>
          <a:bodyPr/>
          <a:lstStyle>
            <a:lvl1pPr>
              <a:defRPr/>
            </a:lvl1pPr>
          </a:lstStyle>
          <a:p>
            <a:fld id="{606424D8-35EC-40E2-BF26-53FF8EA7D617}" type="slidenum">
              <a:rPr lang="en-US" altLang="en-US"/>
              <a:pPr/>
              <a:t>‹#›</a:t>
            </a:fld>
            <a:endParaRPr lang="en-US" altLang="en-US"/>
          </a:p>
        </p:txBody>
      </p:sp>
    </p:spTree>
    <p:extLst>
      <p:ext uri="{BB962C8B-B14F-4D97-AF65-F5344CB8AC3E}">
        <p14:creationId xmlns:p14="http://schemas.microsoft.com/office/powerpoint/2010/main" val="318977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9955-F751-4B45-9075-2C23D2ADE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6E365-55B3-4D3D-935A-037343D9B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5B9E9-C983-4195-AD08-4AEE786118D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8653608-6FEF-4709-BA90-E0EFE41196D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E3643E-602A-490D-B60D-D0CF791C84DA}"/>
              </a:ext>
            </a:extLst>
          </p:cNvPr>
          <p:cNvSpPr>
            <a:spLocks noGrp="1"/>
          </p:cNvSpPr>
          <p:nvPr>
            <p:ph type="sldNum" sz="quarter" idx="12"/>
          </p:nvPr>
        </p:nvSpPr>
        <p:spPr/>
        <p:txBody>
          <a:bodyPr/>
          <a:lstStyle>
            <a:lvl1pPr>
              <a:defRPr/>
            </a:lvl1pPr>
          </a:lstStyle>
          <a:p>
            <a:fld id="{0062FA95-148E-4CAF-9533-8876D7C17882}" type="slidenum">
              <a:rPr lang="en-US" altLang="en-US"/>
              <a:pPr/>
              <a:t>‹#›</a:t>
            </a:fld>
            <a:endParaRPr lang="en-US" altLang="en-US"/>
          </a:p>
        </p:txBody>
      </p:sp>
    </p:spTree>
    <p:extLst>
      <p:ext uri="{BB962C8B-B14F-4D97-AF65-F5344CB8AC3E}">
        <p14:creationId xmlns:p14="http://schemas.microsoft.com/office/powerpoint/2010/main" val="29514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6D8AE-0C98-4EC0-87C5-FC64E2357AAC}"/>
              </a:ext>
            </a:extLst>
          </p:cNvPr>
          <p:cNvSpPr>
            <a:spLocks noGrp="1"/>
          </p:cNvSpPr>
          <p:nvPr>
            <p:ph type="title" orient="vert"/>
          </p:nvPr>
        </p:nvSpPr>
        <p:spPr>
          <a:xfrm>
            <a:off x="7184707" y="671689"/>
            <a:ext cx="2142808" cy="6045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C9310-D4A9-45F5-AE69-232EE4D64255}"/>
              </a:ext>
            </a:extLst>
          </p:cNvPr>
          <p:cNvSpPr>
            <a:spLocks noGrp="1"/>
          </p:cNvSpPr>
          <p:nvPr>
            <p:ph type="body" orient="vert" idx="1"/>
          </p:nvPr>
        </p:nvSpPr>
        <p:spPr>
          <a:xfrm>
            <a:off x="756285" y="671689"/>
            <a:ext cx="6260359"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72A71-3058-4420-A303-7F1E4331E23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79DE4E-42F3-4716-BD02-F98D69F5E3C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B03363-E480-46EB-8598-F0F63800A611}"/>
              </a:ext>
            </a:extLst>
          </p:cNvPr>
          <p:cNvSpPr>
            <a:spLocks noGrp="1"/>
          </p:cNvSpPr>
          <p:nvPr>
            <p:ph type="sldNum" sz="quarter" idx="12"/>
          </p:nvPr>
        </p:nvSpPr>
        <p:spPr/>
        <p:txBody>
          <a:bodyPr/>
          <a:lstStyle>
            <a:lvl1pPr>
              <a:defRPr/>
            </a:lvl1pPr>
          </a:lstStyle>
          <a:p>
            <a:fld id="{ED1CB00F-7908-4193-BFF6-C5CA7B81202E}" type="slidenum">
              <a:rPr lang="en-US" altLang="en-US"/>
              <a:pPr/>
              <a:t>‹#›</a:t>
            </a:fld>
            <a:endParaRPr lang="en-US" altLang="en-US"/>
          </a:p>
        </p:txBody>
      </p:sp>
    </p:spTree>
    <p:extLst>
      <p:ext uri="{BB962C8B-B14F-4D97-AF65-F5344CB8AC3E}">
        <p14:creationId xmlns:p14="http://schemas.microsoft.com/office/powerpoint/2010/main" val="301745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71830" y="2236470"/>
            <a:ext cx="8740139" cy="146557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91490" y="4141470"/>
            <a:ext cx="9100819" cy="988060"/>
          </a:xfrm>
          <a:prstGeom prst="rect">
            <a:avLst/>
          </a:prstGeom>
        </p:spPr>
        <p:txBody>
          <a:bodyPr wrap="square" lIns="0" tIns="0" rIns="0" bIns="0">
            <a:spAutoFit/>
          </a:bodyPr>
          <a:lstStyle>
            <a:lvl1pPr>
              <a:defRPr sz="32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8112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91919"/>
                </a:solidFill>
                <a:latin typeface="DejaVu Serif"/>
                <a:cs typeface="DejaVu Serif"/>
              </a:defRPr>
            </a:lvl1pPr>
          </a:lstStyle>
          <a:p>
            <a:endParaRPr/>
          </a:p>
        </p:txBody>
      </p:sp>
      <p:sp>
        <p:nvSpPr>
          <p:cNvPr id="3" name="Holder 3"/>
          <p:cNvSpPr>
            <a:spLocks noGrp="1"/>
          </p:cNvSpPr>
          <p:nvPr>
            <p:ph type="body" idx="1"/>
          </p:nvPr>
        </p:nvSpPr>
        <p:spPr/>
        <p:txBody>
          <a:bodyPr lIns="0" tIns="0" rIns="0" bIns="0"/>
          <a:lstStyle>
            <a:lvl1pPr>
              <a:defRPr sz="25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9578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91919"/>
                </a:solidFill>
                <a:latin typeface="DejaVu Serif"/>
                <a:cs typeface="DejaVu Serif"/>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111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type="body" idx="1"/>
          </p:nvPr>
        </p:nvSpPr>
        <p:spPr/>
        <p:txBody>
          <a:bodyPr lIns="0" tIns="0" rIns="0" bIns="0"/>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191919"/>
                </a:solidFill>
                <a:latin typeface="DejaVu Serif"/>
                <a:cs typeface="DejaVu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29171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83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C7C7-9E85-426F-84F4-01E11204678B}"/>
              </a:ext>
            </a:extLst>
          </p:cNvPr>
          <p:cNvSpPr>
            <a:spLocks noGrp="1"/>
          </p:cNvSpPr>
          <p:nvPr>
            <p:ph type="ctrTitle"/>
          </p:nvPr>
        </p:nvSpPr>
        <p:spPr>
          <a:xfrm>
            <a:off x="1260475" y="1236678"/>
            <a:ext cx="7562850" cy="2630781"/>
          </a:xfrm>
        </p:spPr>
        <p:txBody>
          <a:bodyPr anchor="b"/>
          <a:lstStyle>
            <a:lvl1pPr algn="ctr">
              <a:defRPr sz="6611"/>
            </a:lvl1pPr>
          </a:lstStyle>
          <a:p>
            <a:r>
              <a:rPr lang="en-US"/>
              <a:t>Click to edit Master title style</a:t>
            </a:r>
          </a:p>
        </p:txBody>
      </p:sp>
      <p:sp>
        <p:nvSpPr>
          <p:cNvPr id="3" name="Subtitle 2">
            <a:extLst>
              <a:ext uri="{FF2B5EF4-FFF2-40B4-BE49-F238E27FC236}">
                <a16:creationId xmlns:a16="http://schemas.microsoft.com/office/drawing/2014/main" id="{2D5B3DEA-7F98-410F-9523-A15599A1A603}"/>
              </a:ext>
            </a:extLst>
          </p:cNvPr>
          <p:cNvSpPr>
            <a:spLocks noGrp="1"/>
          </p:cNvSpPr>
          <p:nvPr>
            <p:ph type="subTitle" idx="1"/>
          </p:nvPr>
        </p:nvSpPr>
        <p:spPr>
          <a:xfrm>
            <a:off x="1260475" y="3968912"/>
            <a:ext cx="7562850" cy="1824404"/>
          </a:xfrm>
        </p:spPr>
        <p:txBody>
          <a:bodyPr/>
          <a:lstStyle>
            <a:lvl1pPr marL="0" indent="0" algn="ctr">
              <a:buNone/>
              <a:defRPr sz="2645"/>
            </a:lvl1pPr>
            <a:lvl2pPr marL="503789" indent="0" algn="ctr">
              <a:buNone/>
              <a:defRPr sz="2204"/>
            </a:lvl2pPr>
            <a:lvl3pPr marL="1007577" indent="0" algn="ctr">
              <a:buNone/>
              <a:defRPr sz="1983"/>
            </a:lvl3pPr>
            <a:lvl4pPr marL="1511366" indent="0" algn="ctr">
              <a:buNone/>
              <a:defRPr sz="1763"/>
            </a:lvl4pPr>
            <a:lvl5pPr marL="2015155" indent="0" algn="ctr">
              <a:buNone/>
              <a:defRPr sz="1763"/>
            </a:lvl5pPr>
            <a:lvl6pPr marL="2518943" indent="0" algn="ctr">
              <a:buNone/>
              <a:defRPr sz="1763"/>
            </a:lvl6pPr>
            <a:lvl7pPr marL="3022732" indent="0" algn="ctr">
              <a:buNone/>
              <a:defRPr sz="1763"/>
            </a:lvl7pPr>
            <a:lvl8pPr marL="3526521" indent="0" algn="ctr">
              <a:buNone/>
              <a:defRPr sz="1763"/>
            </a:lvl8pPr>
            <a:lvl9pPr marL="4030309" indent="0" algn="ctr">
              <a:buNone/>
              <a:defRPr sz="1763"/>
            </a:lvl9pPr>
          </a:lstStyle>
          <a:p>
            <a:r>
              <a:rPr lang="en-US"/>
              <a:t>Click to edit Master subtitle style</a:t>
            </a:r>
          </a:p>
        </p:txBody>
      </p:sp>
      <p:sp>
        <p:nvSpPr>
          <p:cNvPr id="4" name="Date Placeholder 3">
            <a:extLst>
              <a:ext uri="{FF2B5EF4-FFF2-40B4-BE49-F238E27FC236}">
                <a16:creationId xmlns:a16="http://schemas.microsoft.com/office/drawing/2014/main" id="{BA87437A-87AB-452E-AC68-45D9EC80285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CBE0EAD-D898-4F2A-9C6E-AEC6CB68CD3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19C3562-6C16-4A0B-88B9-6880A8AE0FFA}"/>
              </a:ext>
            </a:extLst>
          </p:cNvPr>
          <p:cNvSpPr>
            <a:spLocks noGrp="1"/>
          </p:cNvSpPr>
          <p:nvPr>
            <p:ph type="sldNum" sz="quarter" idx="12"/>
          </p:nvPr>
        </p:nvSpPr>
        <p:spPr/>
        <p:txBody>
          <a:bodyPr/>
          <a:lstStyle>
            <a:lvl1pPr>
              <a:defRPr/>
            </a:lvl1pPr>
          </a:lstStyle>
          <a:p>
            <a:fld id="{1B03D218-7703-40FF-9972-45B96CEFCB56}" type="slidenum">
              <a:rPr lang="en-US" altLang="en-US"/>
              <a:pPr/>
              <a:t>‹#›</a:t>
            </a:fld>
            <a:endParaRPr lang="en-US" altLang="en-US"/>
          </a:p>
        </p:txBody>
      </p:sp>
    </p:spTree>
    <p:extLst>
      <p:ext uri="{BB962C8B-B14F-4D97-AF65-F5344CB8AC3E}">
        <p14:creationId xmlns:p14="http://schemas.microsoft.com/office/powerpoint/2010/main" val="8326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491-EE6E-4457-B81D-393D57002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27F76-D62A-43D3-9DC4-143D7F26A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5F758-3DB0-4FEB-87F6-378001DA581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9480C2A-F0CC-4CC9-B750-E62BDC35827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DD0CF79-C62B-497B-A3FE-A00CD3410168}"/>
              </a:ext>
            </a:extLst>
          </p:cNvPr>
          <p:cNvSpPr>
            <a:spLocks noGrp="1"/>
          </p:cNvSpPr>
          <p:nvPr>
            <p:ph type="sldNum" sz="quarter" idx="12"/>
          </p:nvPr>
        </p:nvSpPr>
        <p:spPr/>
        <p:txBody>
          <a:bodyPr/>
          <a:lstStyle>
            <a:lvl1pPr>
              <a:defRPr/>
            </a:lvl1pPr>
          </a:lstStyle>
          <a:p>
            <a:fld id="{FAC963AA-F9AD-4C14-BADA-6C784B8F2C5D}" type="slidenum">
              <a:rPr lang="en-US" altLang="en-US"/>
              <a:pPr/>
              <a:t>‹#›</a:t>
            </a:fld>
            <a:endParaRPr lang="en-US" altLang="en-US"/>
          </a:p>
        </p:txBody>
      </p:sp>
    </p:spTree>
    <p:extLst>
      <p:ext uri="{BB962C8B-B14F-4D97-AF65-F5344CB8AC3E}">
        <p14:creationId xmlns:p14="http://schemas.microsoft.com/office/powerpoint/2010/main" val="1765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A0AA-05A5-43AB-A2DA-AD6BB2536132}"/>
              </a:ext>
            </a:extLst>
          </p:cNvPr>
          <p:cNvSpPr>
            <a:spLocks noGrp="1"/>
          </p:cNvSpPr>
          <p:nvPr>
            <p:ph type="title"/>
          </p:nvPr>
        </p:nvSpPr>
        <p:spPr>
          <a:xfrm>
            <a:off x="688010" y="1883878"/>
            <a:ext cx="8697278" cy="3143294"/>
          </a:xfrm>
        </p:spPr>
        <p:txBody>
          <a:bodyPr anchor="b"/>
          <a:lstStyle>
            <a:lvl1pPr>
              <a:defRPr sz="6611"/>
            </a:lvl1pPr>
          </a:lstStyle>
          <a:p>
            <a:r>
              <a:rPr lang="en-US"/>
              <a:t>Click to edit Master title style</a:t>
            </a:r>
          </a:p>
        </p:txBody>
      </p:sp>
      <p:sp>
        <p:nvSpPr>
          <p:cNvPr id="3" name="Text Placeholder 2">
            <a:extLst>
              <a:ext uri="{FF2B5EF4-FFF2-40B4-BE49-F238E27FC236}">
                <a16:creationId xmlns:a16="http://schemas.microsoft.com/office/drawing/2014/main" id="{82B1E79B-29C2-4219-95EF-8CD33961CF9A}"/>
              </a:ext>
            </a:extLst>
          </p:cNvPr>
          <p:cNvSpPr>
            <a:spLocks noGrp="1"/>
          </p:cNvSpPr>
          <p:nvPr>
            <p:ph type="body" idx="1"/>
          </p:nvPr>
        </p:nvSpPr>
        <p:spPr>
          <a:xfrm>
            <a:off x="688010" y="5056909"/>
            <a:ext cx="8697278" cy="1652984"/>
          </a:xfrm>
        </p:spPr>
        <p:txBody>
          <a:bodyPr/>
          <a:lstStyle>
            <a:lvl1pPr marL="0" indent="0">
              <a:buNone/>
              <a:defRPr sz="2645"/>
            </a:lvl1pPr>
            <a:lvl2pPr marL="503789" indent="0">
              <a:buNone/>
              <a:defRPr sz="2204"/>
            </a:lvl2pPr>
            <a:lvl3pPr marL="1007577" indent="0">
              <a:buNone/>
              <a:defRPr sz="198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pPr lvl="0"/>
            <a:r>
              <a:rPr lang="en-US"/>
              <a:t>Click to edit Master text styles</a:t>
            </a:r>
          </a:p>
        </p:txBody>
      </p:sp>
      <p:sp>
        <p:nvSpPr>
          <p:cNvPr id="4" name="Date Placeholder 3">
            <a:extLst>
              <a:ext uri="{FF2B5EF4-FFF2-40B4-BE49-F238E27FC236}">
                <a16:creationId xmlns:a16="http://schemas.microsoft.com/office/drawing/2014/main" id="{8D7A2A82-EA76-4D29-8269-79F27501F09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8477AFF-DE1D-49D2-BFAF-A2848888253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B1D6C01-4334-4D9F-A5C7-5100164962FD}"/>
              </a:ext>
            </a:extLst>
          </p:cNvPr>
          <p:cNvSpPr>
            <a:spLocks noGrp="1"/>
          </p:cNvSpPr>
          <p:nvPr>
            <p:ph type="sldNum" sz="quarter" idx="12"/>
          </p:nvPr>
        </p:nvSpPr>
        <p:spPr/>
        <p:txBody>
          <a:bodyPr/>
          <a:lstStyle>
            <a:lvl1pPr>
              <a:defRPr/>
            </a:lvl1pPr>
          </a:lstStyle>
          <a:p>
            <a:fld id="{F1EDE23F-04C6-4C88-8987-53EB9CEFC588}" type="slidenum">
              <a:rPr lang="en-US" altLang="en-US"/>
              <a:pPr/>
              <a:t>‹#›</a:t>
            </a:fld>
            <a:endParaRPr lang="en-US" altLang="en-US"/>
          </a:p>
        </p:txBody>
      </p:sp>
    </p:spTree>
    <p:extLst>
      <p:ext uri="{BB962C8B-B14F-4D97-AF65-F5344CB8AC3E}">
        <p14:creationId xmlns:p14="http://schemas.microsoft.com/office/powerpoint/2010/main" val="105708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96C3-7368-4197-9E2E-9CDEA2533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7843-5B17-44F6-9539-D3FAA35F08DA}"/>
              </a:ext>
            </a:extLst>
          </p:cNvPr>
          <p:cNvSpPr>
            <a:spLocks noGrp="1"/>
          </p:cNvSpPr>
          <p:nvPr>
            <p:ph sz="half" idx="1"/>
          </p:nvPr>
        </p:nvSpPr>
        <p:spPr>
          <a:xfrm>
            <a:off x="756285" y="2182989"/>
            <a:ext cx="4201583"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CE1AD-1956-482F-BFDC-D8A8CFA78ABE}"/>
              </a:ext>
            </a:extLst>
          </p:cNvPr>
          <p:cNvSpPr>
            <a:spLocks noGrp="1"/>
          </p:cNvSpPr>
          <p:nvPr>
            <p:ph sz="half" idx="2"/>
          </p:nvPr>
        </p:nvSpPr>
        <p:spPr>
          <a:xfrm>
            <a:off x="5125932" y="2182989"/>
            <a:ext cx="4201583"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06B3D-D4D4-41C3-9F35-FA33C83AE0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DA33085-686A-428C-8C2A-A5034EE98DE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158D5C0-10BD-4C53-83EC-3747432C246D}"/>
              </a:ext>
            </a:extLst>
          </p:cNvPr>
          <p:cNvSpPr>
            <a:spLocks noGrp="1"/>
          </p:cNvSpPr>
          <p:nvPr>
            <p:ph type="sldNum" sz="quarter" idx="12"/>
          </p:nvPr>
        </p:nvSpPr>
        <p:spPr/>
        <p:txBody>
          <a:bodyPr/>
          <a:lstStyle>
            <a:lvl1pPr>
              <a:defRPr/>
            </a:lvl1pPr>
          </a:lstStyle>
          <a:p>
            <a:fld id="{A8386E1D-30AC-4F1A-A1BF-E961E28EECD7}" type="slidenum">
              <a:rPr lang="en-US" altLang="en-US"/>
              <a:pPr/>
              <a:t>‹#›</a:t>
            </a:fld>
            <a:endParaRPr lang="en-US" altLang="en-US"/>
          </a:p>
        </p:txBody>
      </p:sp>
    </p:spTree>
    <p:extLst>
      <p:ext uri="{BB962C8B-B14F-4D97-AF65-F5344CB8AC3E}">
        <p14:creationId xmlns:p14="http://schemas.microsoft.com/office/powerpoint/2010/main" val="3735852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52039" y="2938779"/>
            <a:ext cx="5379720" cy="1176020"/>
          </a:xfrm>
          <a:prstGeom prst="rect">
            <a:avLst/>
          </a:prstGeom>
        </p:spPr>
        <p:txBody>
          <a:bodyPr wrap="square" lIns="0" tIns="0" rIns="0" bIns="0">
            <a:spAutoFit/>
          </a:bodyPr>
          <a:lstStyle>
            <a:lvl1pPr>
              <a:defRPr sz="4400" b="0" i="0">
                <a:solidFill>
                  <a:srgbClr val="1A1A1A"/>
                </a:solidFill>
                <a:latin typeface="DejaVu Serif"/>
                <a:cs typeface="DejaVu Serif"/>
              </a:defRPr>
            </a:lvl1pPr>
          </a:lstStyle>
          <a:p>
            <a:endParaRPr/>
          </a:p>
        </p:txBody>
      </p:sp>
      <p:sp>
        <p:nvSpPr>
          <p:cNvPr id="3" name="Holder 3"/>
          <p:cNvSpPr>
            <a:spLocks noGrp="1"/>
          </p:cNvSpPr>
          <p:nvPr>
            <p:ph type="body" idx="1"/>
          </p:nvPr>
        </p:nvSpPr>
        <p:spPr>
          <a:xfrm>
            <a:off x="579120" y="1563370"/>
            <a:ext cx="8925559" cy="3596640"/>
          </a:xfrm>
          <a:prstGeom prst="rect">
            <a:avLst/>
          </a:prstGeom>
        </p:spPr>
        <p:txBody>
          <a:bodyPr wrap="square" lIns="0" tIns="0" rIns="0" bIns="0">
            <a:spAutoFit/>
          </a:bodyPr>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a:xfrm>
            <a:off x="7260336" y="7027545"/>
            <a:ext cx="2319274"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242C656-6A4D-4874-9A99-1FE45B488F0E}"/>
              </a:ext>
            </a:extLst>
          </p:cNvPr>
          <p:cNvSpPr>
            <a:spLocks noGrp="1" noChangeArrowheads="1"/>
          </p:cNvSpPr>
          <p:nvPr>
            <p:ph type="title"/>
          </p:nvPr>
        </p:nvSpPr>
        <p:spPr bwMode="auto">
          <a:xfrm>
            <a:off x="756285" y="671689"/>
            <a:ext cx="8571230" cy="125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94B5FCA-FD08-413C-8E6E-03991991EA65}"/>
              </a:ext>
            </a:extLst>
          </p:cNvPr>
          <p:cNvSpPr>
            <a:spLocks noGrp="1" noChangeArrowheads="1"/>
          </p:cNvSpPr>
          <p:nvPr>
            <p:ph type="body" idx="1"/>
          </p:nvPr>
        </p:nvSpPr>
        <p:spPr bwMode="auto">
          <a:xfrm>
            <a:off x="756285" y="2182989"/>
            <a:ext cx="857123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EE58842-C0D4-4B92-B013-A1EECEFE19C5}"/>
              </a:ext>
            </a:extLst>
          </p:cNvPr>
          <p:cNvSpPr>
            <a:spLocks noGrp="1" noChangeArrowheads="1"/>
          </p:cNvSpPr>
          <p:nvPr>
            <p:ph type="dt" sz="half" idx="2"/>
          </p:nvPr>
        </p:nvSpPr>
        <p:spPr bwMode="auto">
          <a:xfrm>
            <a:off x="756285" y="6884811"/>
            <a:ext cx="2100792"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543"/>
            </a:lvl1pPr>
          </a:lstStyle>
          <a:p>
            <a:endParaRPr lang="en-US" altLang="en-US"/>
          </a:p>
        </p:txBody>
      </p:sp>
      <p:sp>
        <p:nvSpPr>
          <p:cNvPr id="1029" name="Rectangle 5">
            <a:extLst>
              <a:ext uri="{FF2B5EF4-FFF2-40B4-BE49-F238E27FC236}">
                <a16:creationId xmlns:a16="http://schemas.microsoft.com/office/drawing/2014/main" id="{BAB756FA-7123-48BD-AC27-C6349AB1C20F}"/>
              </a:ext>
            </a:extLst>
          </p:cNvPr>
          <p:cNvSpPr>
            <a:spLocks noGrp="1" noChangeArrowheads="1"/>
          </p:cNvSpPr>
          <p:nvPr>
            <p:ph type="ftr" sz="quarter" idx="3"/>
          </p:nvPr>
        </p:nvSpPr>
        <p:spPr bwMode="auto">
          <a:xfrm>
            <a:off x="3445299" y="6884811"/>
            <a:ext cx="3193203"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543"/>
            </a:lvl1pPr>
          </a:lstStyle>
          <a:p>
            <a:endParaRPr lang="en-US" altLang="en-US"/>
          </a:p>
        </p:txBody>
      </p:sp>
      <p:sp>
        <p:nvSpPr>
          <p:cNvPr id="1030" name="Rectangle 6">
            <a:extLst>
              <a:ext uri="{FF2B5EF4-FFF2-40B4-BE49-F238E27FC236}">
                <a16:creationId xmlns:a16="http://schemas.microsoft.com/office/drawing/2014/main" id="{24E0D0CF-FA25-4F03-A5E8-FD582B974C26}"/>
              </a:ext>
            </a:extLst>
          </p:cNvPr>
          <p:cNvSpPr>
            <a:spLocks noGrp="1" noChangeArrowheads="1"/>
          </p:cNvSpPr>
          <p:nvPr>
            <p:ph type="sldNum" sz="quarter" idx="4"/>
          </p:nvPr>
        </p:nvSpPr>
        <p:spPr bwMode="auto">
          <a:xfrm>
            <a:off x="7226723" y="6884811"/>
            <a:ext cx="2100792"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543"/>
            </a:lvl1pPr>
          </a:lstStyle>
          <a:p>
            <a:fld id="{A50CC7C8-D3BA-4E35-BBFD-FBD538BA52EA}" type="slidenum">
              <a:rPr lang="en-US" altLang="en-US"/>
              <a:pPr/>
              <a:t>‹#›</a:t>
            </a:fld>
            <a:endParaRPr lang="en-US" altLang="en-US"/>
          </a:p>
        </p:txBody>
      </p:sp>
    </p:spTree>
    <p:extLst>
      <p:ext uri="{BB962C8B-B14F-4D97-AF65-F5344CB8AC3E}">
        <p14:creationId xmlns:p14="http://schemas.microsoft.com/office/powerpoint/2010/main" val="1305520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848" kern="1200">
          <a:solidFill>
            <a:schemeClr val="tx2"/>
          </a:solidFill>
          <a:latin typeface="+mj-lt"/>
          <a:ea typeface="+mj-ea"/>
          <a:cs typeface="+mj-cs"/>
        </a:defRPr>
      </a:lvl1pPr>
      <a:lvl2pPr algn="ctr" rtl="0" fontAlgn="base">
        <a:spcBef>
          <a:spcPct val="0"/>
        </a:spcBef>
        <a:spcAft>
          <a:spcPct val="0"/>
        </a:spcAft>
        <a:defRPr sz="4848">
          <a:solidFill>
            <a:schemeClr val="tx2"/>
          </a:solidFill>
          <a:latin typeface="Arial" panose="020B0604020202020204" pitchFamily="34" charset="0"/>
        </a:defRPr>
      </a:lvl2pPr>
      <a:lvl3pPr algn="ctr" rtl="0" fontAlgn="base">
        <a:spcBef>
          <a:spcPct val="0"/>
        </a:spcBef>
        <a:spcAft>
          <a:spcPct val="0"/>
        </a:spcAft>
        <a:defRPr sz="4848">
          <a:solidFill>
            <a:schemeClr val="tx2"/>
          </a:solidFill>
          <a:latin typeface="Arial" panose="020B0604020202020204" pitchFamily="34" charset="0"/>
        </a:defRPr>
      </a:lvl3pPr>
      <a:lvl4pPr algn="ctr" rtl="0" fontAlgn="base">
        <a:spcBef>
          <a:spcPct val="0"/>
        </a:spcBef>
        <a:spcAft>
          <a:spcPct val="0"/>
        </a:spcAft>
        <a:defRPr sz="4848">
          <a:solidFill>
            <a:schemeClr val="tx2"/>
          </a:solidFill>
          <a:latin typeface="Arial" panose="020B0604020202020204" pitchFamily="34" charset="0"/>
        </a:defRPr>
      </a:lvl4pPr>
      <a:lvl5pPr algn="ctr" rtl="0" fontAlgn="base">
        <a:spcBef>
          <a:spcPct val="0"/>
        </a:spcBef>
        <a:spcAft>
          <a:spcPct val="0"/>
        </a:spcAft>
        <a:defRPr sz="4848">
          <a:solidFill>
            <a:schemeClr val="tx2"/>
          </a:solidFill>
          <a:latin typeface="Arial" panose="020B0604020202020204" pitchFamily="34" charset="0"/>
        </a:defRPr>
      </a:lvl5pPr>
      <a:lvl6pPr marL="503789" algn="ctr" rtl="0" fontAlgn="base">
        <a:spcBef>
          <a:spcPct val="0"/>
        </a:spcBef>
        <a:spcAft>
          <a:spcPct val="0"/>
        </a:spcAft>
        <a:defRPr sz="4848">
          <a:solidFill>
            <a:schemeClr val="tx2"/>
          </a:solidFill>
          <a:latin typeface="Arial" panose="020B0604020202020204" pitchFamily="34" charset="0"/>
        </a:defRPr>
      </a:lvl6pPr>
      <a:lvl7pPr marL="1007577" algn="ctr" rtl="0" fontAlgn="base">
        <a:spcBef>
          <a:spcPct val="0"/>
        </a:spcBef>
        <a:spcAft>
          <a:spcPct val="0"/>
        </a:spcAft>
        <a:defRPr sz="4848">
          <a:solidFill>
            <a:schemeClr val="tx2"/>
          </a:solidFill>
          <a:latin typeface="Arial" panose="020B0604020202020204" pitchFamily="34" charset="0"/>
        </a:defRPr>
      </a:lvl7pPr>
      <a:lvl8pPr marL="1511366" algn="ctr" rtl="0" fontAlgn="base">
        <a:spcBef>
          <a:spcPct val="0"/>
        </a:spcBef>
        <a:spcAft>
          <a:spcPct val="0"/>
        </a:spcAft>
        <a:defRPr sz="4848">
          <a:solidFill>
            <a:schemeClr val="tx2"/>
          </a:solidFill>
          <a:latin typeface="Arial" panose="020B0604020202020204" pitchFamily="34" charset="0"/>
        </a:defRPr>
      </a:lvl8pPr>
      <a:lvl9pPr marL="2015155" algn="ctr" rtl="0" fontAlgn="base">
        <a:spcBef>
          <a:spcPct val="0"/>
        </a:spcBef>
        <a:spcAft>
          <a:spcPct val="0"/>
        </a:spcAft>
        <a:defRPr sz="4848">
          <a:solidFill>
            <a:schemeClr val="tx2"/>
          </a:solidFill>
          <a:latin typeface="Arial" panose="020B0604020202020204" pitchFamily="34" charset="0"/>
        </a:defRPr>
      </a:lvl9pPr>
    </p:titleStyle>
    <p:bodyStyle>
      <a:lvl1pPr marL="377842" indent="-377842" algn="l" rtl="0" fontAlgn="base">
        <a:spcBef>
          <a:spcPct val="20000"/>
        </a:spcBef>
        <a:spcAft>
          <a:spcPct val="0"/>
        </a:spcAft>
        <a:buChar char="•"/>
        <a:defRPr sz="3526" kern="1200">
          <a:solidFill>
            <a:schemeClr val="tx1"/>
          </a:solidFill>
          <a:latin typeface="+mn-lt"/>
          <a:ea typeface="+mn-ea"/>
          <a:cs typeface="+mn-cs"/>
        </a:defRPr>
      </a:lvl1pPr>
      <a:lvl2pPr marL="818657" indent="-314868" algn="l" rtl="0" fontAlgn="base">
        <a:spcBef>
          <a:spcPct val="20000"/>
        </a:spcBef>
        <a:spcAft>
          <a:spcPct val="0"/>
        </a:spcAft>
        <a:buChar char="–"/>
        <a:defRPr sz="3085" kern="1200">
          <a:solidFill>
            <a:schemeClr val="tx1"/>
          </a:solidFill>
          <a:latin typeface="+mn-lt"/>
          <a:ea typeface="+mn-ea"/>
          <a:cs typeface="+mn-cs"/>
        </a:defRPr>
      </a:lvl2pPr>
      <a:lvl3pPr marL="1259472" indent="-251894" algn="l" rtl="0" fontAlgn="base">
        <a:spcBef>
          <a:spcPct val="20000"/>
        </a:spcBef>
        <a:spcAft>
          <a:spcPct val="0"/>
        </a:spcAft>
        <a:buChar char="•"/>
        <a:defRPr sz="2645" kern="1200">
          <a:solidFill>
            <a:schemeClr val="tx1"/>
          </a:solidFill>
          <a:latin typeface="+mn-lt"/>
          <a:ea typeface="+mn-ea"/>
          <a:cs typeface="+mn-cs"/>
        </a:defRPr>
      </a:lvl3pPr>
      <a:lvl4pPr marL="1763260" indent="-251894" algn="l" rtl="0" fontAlgn="base">
        <a:spcBef>
          <a:spcPct val="20000"/>
        </a:spcBef>
        <a:spcAft>
          <a:spcPct val="0"/>
        </a:spcAft>
        <a:buChar char="–"/>
        <a:defRPr sz="2204" kern="1200">
          <a:solidFill>
            <a:schemeClr val="tx1"/>
          </a:solidFill>
          <a:latin typeface="+mn-lt"/>
          <a:ea typeface="+mn-ea"/>
          <a:cs typeface="+mn-cs"/>
        </a:defRPr>
      </a:lvl4pPr>
      <a:lvl5pPr marL="2267049" indent="-251894" algn="l" rtl="0" fontAlgn="base">
        <a:spcBef>
          <a:spcPct val="20000"/>
        </a:spcBef>
        <a:spcAft>
          <a:spcPct val="0"/>
        </a:spcAft>
        <a:buChar char="»"/>
        <a:defRPr sz="2204" kern="1200">
          <a:solidFill>
            <a:schemeClr val="tx1"/>
          </a:solidFill>
          <a:latin typeface="+mn-lt"/>
          <a:ea typeface="+mn-ea"/>
          <a:cs typeface="+mn-cs"/>
        </a:defRPr>
      </a:lvl5pPr>
      <a:lvl6pPr marL="2770838"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6pPr>
      <a:lvl7pPr marL="3274626"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7pPr>
      <a:lvl8pPr marL="3778415"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8pPr>
      <a:lvl9pPr marL="4282204"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9pPr>
    </p:bodyStyle>
    <p:otherStyle>
      <a:defPPr>
        <a:defRPr lang="en-US"/>
      </a:defPPr>
      <a:lvl1pPr marL="0" algn="l" defTabSz="1007577" rtl="0" eaLnBrk="1" latinLnBrk="0" hangingPunct="1">
        <a:defRPr sz="1983" kern="1200">
          <a:solidFill>
            <a:schemeClr val="tx1"/>
          </a:solidFill>
          <a:latin typeface="+mn-lt"/>
          <a:ea typeface="+mn-ea"/>
          <a:cs typeface="+mn-cs"/>
        </a:defRPr>
      </a:lvl1pPr>
      <a:lvl2pPr marL="503789" algn="l" defTabSz="1007577" rtl="0" eaLnBrk="1" latinLnBrk="0" hangingPunct="1">
        <a:defRPr sz="1983" kern="1200">
          <a:solidFill>
            <a:schemeClr val="tx1"/>
          </a:solidFill>
          <a:latin typeface="+mn-lt"/>
          <a:ea typeface="+mn-ea"/>
          <a:cs typeface="+mn-cs"/>
        </a:defRPr>
      </a:lvl2pPr>
      <a:lvl3pPr marL="1007577" algn="l" defTabSz="1007577" rtl="0" eaLnBrk="1" latinLnBrk="0" hangingPunct="1">
        <a:defRPr sz="1983" kern="1200">
          <a:solidFill>
            <a:schemeClr val="tx1"/>
          </a:solidFill>
          <a:latin typeface="+mn-lt"/>
          <a:ea typeface="+mn-ea"/>
          <a:cs typeface="+mn-cs"/>
        </a:defRPr>
      </a:lvl3pPr>
      <a:lvl4pPr marL="1511366" algn="l" defTabSz="1007577" rtl="0" eaLnBrk="1" latinLnBrk="0" hangingPunct="1">
        <a:defRPr sz="1983" kern="1200">
          <a:solidFill>
            <a:schemeClr val="tx1"/>
          </a:solidFill>
          <a:latin typeface="+mn-lt"/>
          <a:ea typeface="+mn-ea"/>
          <a:cs typeface="+mn-cs"/>
        </a:defRPr>
      </a:lvl4pPr>
      <a:lvl5pPr marL="2015155" algn="l" defTabSz="1007577" rtl="0" eaLnBrk="1" latinLnBrk="0" hangingPunct="1">
        <a:defRPr sz="1983" kern="1200">
          <a:solidFill>
            <a:schemeClr val="tx1"/>
          </a:solidFill>
          <a:latin typeface="+mn-lt"/>
          <a:ea typeface="+mn-ea"/>
          <a:cs typeface="+mn-cs"/>
        </a:defRPr>
      </a:lvl5pPr>
      <a:lvl6pPr marL="2518943" algn="l" defTabSz="1007577" rtl="0" eaLnBrk="1" latinLnBrk="0" hangingPunct="1">
        <a:defRPr sz="1983" kern="1200">
          <a:solidFill>
            <a:schemeClr val="tx1"/>
          </a:solidFill>
          <a:latin typeface="+mn-lt"/>
          <a:ea typeface="+mn-ea"/>
          <a:cs typeface="+mn-cs"/>
        </a:defRPr>
      </a:lvl6pPr>
      <a:lvl7pPr marL="3022732" algn="l" defTabSz="1007577" rtl="0" eaLnBrk="1" latinLnBrk="0" hangingPunct="1">
        <a:defRPr sz="1983" kern="1200">
          <a:solidFill>
            <a:schemeClr val="tx1"/>
          </a:solidFill>
          <a:latin typeface="+mn-lt"/>
          <a:ea typeface="+mn-ea"/>
          <a:cs typeface="+mn-cs"/>
        </a:defRPr>
      </a:lvl7pPr>
      <a:lvl8pPr marL="3526521" algn="l" defTabSz="1007577" rtl="0" eaLnBrk="1" latinLnBrk="0" hangingPunct="1">
        <a:defRPr sz="1983" kern="1200">
          <a:solidFill>
            <a:schemeClr val="tx1"/>
          </a:solidFill>
          <a:latin typeface="+mn-lt"/>
          <a:ea typeface="+mn-ea"/>
          <a:cs typeface="+mn-cs"/>
        </a:defRPr>
      </a:lvl8pPr>
      <a:lvl9pPr marL="4030309" algn="l" defTabSz="1007577" rtl="0" eaLnBrk="1" latinLnBrk="0" hangingPunct="1">
        <a:defRPr sz="198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52039" y="2938779"/>
            <a:ext cx="5379720" cy="1176020"/>
          </a:xfrm>
          <a:prstGeom prst="rect">
            <a:avLst/>
          </a:prstGeom>
        </p:spPr>
        <p:txBody>
          <a:bodyPr wrap="square" lIns="0" tIns="0" rIns="0" bIns="0">
            <a:spAutoFit/>
          </a:bodyPr>
          <a:lstStyle>
            <a:lvl1pPr>
              <a:defRPr sz="3200" b="0" i="0">
                <a:solidFill>
                  <a:srgbClr val="191919"/>
                </a:solidFill>
                <a:latin typeface="DejaVu Serif"/>
                <a:cs typeface="DejaVu Serif"/>
              </a:defRPr>
            </a:lvl1pPr>
          </a:lstStyle>
          <a:p>
            <a:endParaRPr/>
          </a:p>
        </p:txBody>
      </p:sp>
      <p:sp>
        <p:nvSpPr>
          <p:cNvPr id="3" name="Holder 3"/>
          <p:cNvSpPr>
            <a:spLocks noGrp="1"/>
          </p:cNvSpPr>
          <p:nvPr>
            <p:ph type="body" idx="1"/>
          </p:nvPr>
        </p:nvSpPr>
        <p:spPr>
          <a:xfrm>
            <a:off x="782320" y="1729740"/>
            <a:ext cx="8519160" cy="4723130"/>
          </a:xfrm>
          <a:prstGeom prst="rect">
            <a:avLst/>
          </a:prstGeom>
        </p:spPr>
        <p:txBody>
          <a:bodyPr wrap="square" lIns="0" tIns="0" rIns="0" bIns="0">
            <a:spAutoFit/>
          </a:bodyPr>
          <a:lstStyle>
            <a:lvl1pPr>
              <a:defRPr sz="25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1/4/2023</a:t>
            </a:fld>
            <a:endParaRPr lang="en-US"/>
          </a:p>
        </p:txBody>
      </p:sp>
      <p:sp>
        <p:nvSpPr>
          <p:cNvPr id="6" name="Holder 6"/>
          <p:cNvSpPr>
            <a:spLocks noGrp="1"/>
          </p:cNvSpPr>
          <p:nvPr>
            <p:ph type="sldNum" sz="quarter" idx="7"/>
          </p:nvPr>
        </p:nvSpPr>
        <p:spPr>
          <a:xfrm>
            <a:off x="7260336" y="7027545"/>
            <a:ext cx="2319274"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48695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46100" y="730250"/>
            <a:ext cx="8763000" cy="5013552"/>
          </a:xfrm>
          <a:prstGeom prst="rect">
            <a:avLst/>
          </a:prstGeom>
        </p:spPr>
        <p:txBody>
          <a:bodyPr vert="horz" wrap="square" lIns="0" tIns="12700" rIns="0" bIns="0" rtlCol="0">
            <a:spAutoFit/>
          </a:bodyPr>
          <a:lstStyle/>
          <a:p>
            <a:pPr marL="12700" algn="ctr">
              <a:lnSpc>
                <a:spcPct val="150000"/>
              </a:lnSpc>
              <a:spcBef>
                <a:spcPts val="100"/>
              </a:spcBef>
            </a:pPr>
            <a:r>
              <a:rPr lang="en-US" altLang="en-US" sz="11500" b="1" spc="-30" dirty="0" err="1">
                <a:solidFill>
                  <a:srgbClr val="0000FF"/>
                </a:solidFill>
                <a:latin typeface="DejaVu Serif"/>
                <a:cs typeface="DejaVu Serif"/>
              </a:rPr>
              <a:t>Baruvka’s</a:t>
            </a:r>
            <a:r>
              <a:rPr lang="en-US" altLang="en-US" sz="11500" b="1" spc="-30" dirty="0">
                <a:solidFill>
                  <a:srgbClr val="0000FF"/>
                </a:solidFill>
                <a:latin typeface="DejaVu Serif"/>
                <a:cs typeface="DejaVu Serif"/>
              </a:rPr>
              <a:t> Algorithm</a:t>
            </a:r>
            <a:endParaRPr sz="11500" b="1" spc="-30" dirty="0">
              <a:solidFill>
                <a:srgbClr val="0000FF"/>
              </a:solidFill>
              <a:latin typeface="DejaVu Serif"/>
              <a:cs typeface="DejaVu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8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183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1684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chemeClr val="tx2"/>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645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527055"/>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a:extLst>
              <a:ext uri="{FF2B5EF4-FFF2-40B4-BE49-F238E27FC236}">
                <a16:creationId xmlns:a16="http://schemas.microsoft.com/office/drawing/2014/main" id="{C8A07B74-7E83-48B5-A866-98A2846C06C2}"/>
              </a:ext>
            </a:extLst>
          </p:cNvPr>
          <p:cNvCxnSpPr>
            <a:cxnSpLocks noChangeShapeType="1"/>
            <a:stCxn id="860191" idx="4"/>
            <a:endCxn id="860189" idx="4"/>
          </p:cNvCxnSpPr>
          <p:nvPr/>
        </p:nvCxnSpPr>
        <p:spPr bwMode="auto">
          <a:xfrm rot="16200000" flipH="1">
            <a:off x="8003087" y="1814942"/>
            <a:ext cx="12700" cy="2672985"/>
          </a:xfrm>
          <a:prstGeom prst="curvedConnector3">
            <a:avLst>
              <a:gd name="adj1" fmla="val 1408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6092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527055"/>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a:extLst>
              <a:ext uri="{FF2B5EF4-FFF2-40B4-BE49-F238E27FC236}">
                <a16:creationId xmlns:a16="http://schemas.microsoft.com/office/drawing/2014/main" id="{C8A07B74-7E83-48B5-A866-98A2846C06C2}"/>
              </a:ext>
            </a:extLst>
          </p:cNvPr>
          <p:cNvCxnSpPr>
            <a:cxnSpLocks noChangeShapeType="1"/>
            <a:stCxn id="860191" idx="4"/>
            <a:endCxn id="860189" idx="4"/>
          </p:cNvCxnSpPr>
          <p:nvPr/>
        </p:nvCxnSpPr>
        <p:spPr bwMode="auto">
          <a:xfrm rot="16200000" flipH="1">
            <a:off x="8003087" y="1814942"/>
            <a:ext cx="12700" cy="2672985"/>
          </a:xfrm>
          <a:prstGeom prst="curvedConnector3">
            <a:avLst>
              <a:gd name="adj1" fmla="val 1408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3939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7D0A0B1B-4CA2-468F-939F-83C1861B5BC0}"/>
              </a:ext>
            </a:extLst>
          </p:cNvPr>
          <p:cNvSpPr>
            <a:spLocks noGrp="1" noChangeArrowheads="1"/>
          </p:cNvSpPr>
          <p:nvPr>
            <p:ph type="title"/>
          </p:nvPr>
        </p:nvSpPr>
        <p:spPr>
          <a:xfrm>
            <a:off x="756285" y="220968"/>
            <a:ext cx="8571230" cy="1259417"/>
          </a:xfrm>
        </p:spPr>
        <p:txBody>
          <a:bodyPr/>
          <a:lstStyle/>
          <a:p>
            <a:r>
              <a:rPr lang="en-US" altLang="en-US" dirty="0" err="1"/>
              <a:t>Baruvka’s</a:t>
            </a:r>
            <a:r>
              <a:rPr lang="en-US" altLang="en-US" dirty="0"/>
              <a:t> Algorithm</a:t>
            </a:r>
          </a:p>
        </p:txBody>
      </p:sp>
      <p:sp>
        <p:nvSpPr>
          <p:cNvPr id="785411" name="Rectangle 3">
            <a:extLst>
              <a:ext uri="{FF2B5EF4-FFF2-40B4-BE49-F238E27FC236}">
                <a16:creationId xmlns:a16="http://schemas.microsoft.com/office/drawing/2014/main" id="{9185E0FA-DD33-498C-8034-EEBC81EB1C98}"/>
              </a:ext>
            </a:extLst>
          </p:cNvPr>
          <p:cNvSpPr>
            <a:spLocks noGrp="1" noChangeArrowheads="1"/>
          </p:cNvSpPr>
          <p:nvPr>
            <p:ph type="body" idx="1"/>
          </p:nvPr>
        </p:nvSpPr>
        <p:spPr>
          <a:xfrm>
            <a:off x="675922" y="1763184"/>
            <a:ext cx="8731956" cy="4869744"/>
          </a:xfrm>
        </p:spPr>
        <p:txBody>
          <a:bodyPr/>
          <a:lstStyle/>
          <a:p>
            <a:r>
              <a:rPr lang="en-US" altLang="en-US" sz="2204" dirty="0"/>
              <a:t> Similar to Kruskal’s Algorithm, but no Priority </a:t>
            </a:r>
            <a:r>
              <a:rPr lang="en-US" altLang="en-US" sz="2204" dirty="0" err="1"/>
              <a:t>queueS</a:t>
            </a:r>
            <a:r>
              <a:rPr lang="en-US" altLang="en-US" sz="2204" dirty="0"/>
              <a:t>.</a:t>
            </a:r>
          </a:p>
          <a:p>
            <a:endParaRPr lang="en-US" altLang="en-US" sz="2204" dirty="0"/>
          </a:p>
          <a:p>
            <a:endParaRPr lang="en-US" altLang="en-US" sz="2204" dirty="0"/>
          </a:p>
          <a:p>
            <a:endParaRPr lang="en-US" altLang="en-US" sz="2204" dirty="0"/>
          </a:p>
          <a:p>
            <a:endParaRPr lang="en-US" altLang="en-US" sz="2204" dirty="0"/>
          </a:p>
          <a:p>
            <a:endParaRPr lang="en-US" altLang="en-US" sz="2204" dirty="0"/>
          </a:p>
          <a:p>
            <a:endParaRPr lang="en-US" altLang="en-US" sz="2204" dirty="0"/>
          </a:p>
          <a:p>
            <a:r>
              <a:rPr lang="en-US" altLang="en-US" sz="2204" dirty="0"/>
              <a:t>Each iteration of the while-loop halves the number of connected </a:t>
            </a:r>
            <a:r>
              <a:rPr lang="en-US" altLang="en-US" sz="2204" dirty="0" err="1"/>
              <a:t>compontents</a:t>
            </a:r>
            <a:r>
              <a:rPr lang="en-US" altLang="en-US" sz="2204" dirty="0"/>
              <a:t> in T.</a:t>
            </a:r>
          </a:p>
          <a:p>
            <a:pPr lvl="1"/>
            <a:r>
              <a:rPr lang="en-US" altLang="en-US" sz="1983" dirty="0"/>
              <a:t>The running time is O(m log n).</a:t>
            </a:r>
          </a:p>
        </p:txBody>
      </p:sp>
      <p:sp>
        <p:nvSpPr>
          <p:cNvPr id="785412" name="Text Box 4">
            <a:extLst>
              <a:ext uri="{FF2B5EF4-FFF2-40B4-BE49-F238E27FC236}">
                <a16:creationId xmlns:a16="http://schemas.microsoft.com/office/drawing/2014/main" id="{DE9D388C-4A0C-40DA-A414-3C0D446DF30C}"/>
              </a:ext>
            </a:extLst>
          </p:cNvPr>
          <p:cNvSpPr txBox="1">
            <a:spLocks noChangeArrowheads="1"/>
          </p:cNvSpPr>
          <p:nvPr/>
        </p:nvSpPr>
        <p:spPr bwMode="auto">
          <a:xfrm>
            <a:off x="927100" y="2482850"/>
            <a:ext cx="8647994" cy="204517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eaLnBrk="0" hangingPunct="0">
              <a:defRPr sz="2400">
                <a:solidFill>
                  <a:schemeClr val="tx1"/>
                </a:solidFill>
                <a:latin typeface="Times New Roman" panose="02020603050405020304" pitchFamily="18" charset="0"/>
              </a:defRPr>
            </a:lvl1pPr>
            <a:lvl2pPr marL="228600" defTabSz="228600" eaLnBrk="0" hangingPunct="0">
              <a:defRPr sz="2400">
                <a:solidFill>
                  <a:schemeClr val="tx1"/>
                </a:solidFill>
                <a:latin typeface="Times New Roman" panose="02020603050405020304" pitchFamily="18" charset="0"/>
              </a:defRPr>
            </a:lvl2pPr>
            <a:lvl3pPr marL="628650" defTabSz="228600" eaLnBrk="0" hangingPunct="0">
              <a:defRPr sz="2400">
                <a:solidFill>
                  <a:schemeClr val="tx1"/>
                </a:solidFill>
                <a:latin typeface="Times New Roman" panose="02020603050405020304" pitchFamily="18" charset="0"/>
              </a:defRPr>
            </a:lvl3pPr>
            <a:lvl4pPr defTabSz="228600" eaLnBrk="0" hangingPunct="0">
              <a:defRPr sz="2400">
                <a:solidFill>
                  <a:schemeClr val="tx1"/>
                </a:solidFill>
                <a:latin typeface="Times New Roman" panose="02020603050405020304" pitchFamily="18" charset="0"/>
              </a:defRPr>
            </a:lvl4pPr>
            <a:lvl5pPr defTabSz="228600" eaLnBrk="0" hangingPunct="0">
              <a:defRPr sz="2400">
                <a:solidFill>
                  <a:schemeClr val="tx1"/>
                </a:solidFill>
                <a:latin typeface="Times New Roman" panose="02020603050405020304" pitchFamily="18" charset="0"/>
              </a:defRPr>
            </a:lvl5pPr>
            <a:lvl6pPr defTabSz="228600" eaLnBrk="0" fontAlgn="base" hangingPunct="0">
              <a:spcBef>
                <a:spcPct val="0"/>
              </a:spcBef>
              <a:spcAft>
                <a:spcPct val="0"/>
              </a:spcAft>
              <a:defRPr sz="2400">
                <a:solidFill>
                  <a:schemeClr val="tx1"/>
                </a:solidFill>
                <a:latin typeface="Times New Roman" panose="02020603050405020304" pitchFamily="18" charset="0"/>
              </a:defRPr>
            </a:lvl6pPr>
            <a:lvl7pPr defTabSz="228600" eaLnBrk="0" fontAlgn="base" hangingPunct="0">
              <a:spcBef>
                <a:spcPct val="0"/>
              </a:spcBef>
              <a:spcAft>
                <a:spcPct val="0"/>
              </a:spcAft>
              <a:defRPr sz="2400">
                <a:solidFill>
                  <a:schemeClr val="tx1"/>
                </a:solidFill>
                <a:latin typeface="Times New Roman" panose="02020603050405020304" pitchFamily="18" charset="0"/>
              </a:defRPr>
            </a:lvl7pPr>
            <a:lvl8pPr defTabSz="228600" eaLnBrk="0" fontAlgn="base" hangingPunct="0">
              <a:spcBef>
                <a:spcPct val="0"/>
              </a:spcBef>
              <a:spcAft>
                <a:spcPct val="0"/>
              </a:spcAft>
              <a:defRPr sz="2400">
                <a:solidFill>
                  <a:schemeClr val="tx1"/>
                </a:solidFill>
                <a:latin typeface="Times New Roman" panose="02020603050405020304" pitchFamily="18" charset="0"/>
              </a:defRPr>
            </a:lvl8pPr>
            <a:lvl9pPr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251894" eaLnBrk="1" fontAlgn="base" hangingPunct="1">
              <a:lnSpc>
                <a:spcPct val="80000"/>
              </a:lnSpc>
              <a:spcBef>
                <a:spcPct val="0"/>
              </a:spcBef>
              <a:spcAft>
                <a:spcPct val="0"/>
              </a:spcAft>
              <a:buClr>
                <a:srgbClr val="CCCCFF"/>
              </a:buClr>
              <a:buSzPct val="110000"/>
              <a:defRPr/>
            </a:pPr>
            <a:r>
              <a:rPr lang="en-US" altLang="en-US" sz="1983" b="1" dirty="0">
                <a:solidFill>
                  <a:srgbClr val="000000"/>
                </a:solidFill>
              </a:rPr>
              <a:t>Algorithm</a:t>
            </a:r>
            <a:r>
              <a:rPr lang="en-US" altLang="en-US" sz="1983" dirty="0">
                <a:solidFill>
                  <a:srgbClr val="000000"/>
                </a:solidFill>
              </a:rPr>
              <a:t> </a:t>
            </a:r>
            <a:r>
              <a:rPr lang="en-US" altLang="en-US" sz="1983" b="1" i="1" dirty="0" err="1">
                <a:solidFill>
                  <a:srgbClr val="000000"/>
                </a:solidFill>
              </a:rPr>
              <a:t>BaruvkaMST</a:t>
            </a:r>
            <a:r>
              <a:rPr lang="en-US" altLang="en-US" sz="1983" dirty="0">
                <a:solidFill>
                  <a:srgbClr val="000000"/>
                </a:solidFill>
              </a:rPr>
              <a:t>(</a:t>
            </a:r>
            <a:r>
              <a:rPr lang="en-US" altLang="en-US" sz="1983" b="1" i="1" dirty="0">
                <a:solidFill>
                  <a:srgbClr val="000000"/>
                </a:solidFill>
              </a:rPr>
              <a:t>G</a:t>
            </a:r>
            <a:r>
              <a:rPr lang="en-US" altLang="en-US" sz="1983" dirty="0">
                <a:solidFill>
                  <a:srgbClr val="000000"/>
                </a:solidFill>
              </a:rPr>
              <a:t>)</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rPr>
              <a:t>		</a:t>
            </a:r>
            <a:r>
              <a:rPr lang="en-US" altLang="en-US" sz="1983" b="1" i="1" dirty="0">
                <a:solidFill>
                  <a:srgbClr val="000000"/>
                </a:solidFill>
              </a:rPr>
              <a:t>T</a:t>
            </a:r>
            <a:r>
              <a:rPr lang="en-US" altLang="en-US" sz="1983" i="1" dirty="0">
                <a:solidFill>
                  <a:srgbClr val="000000"/>
                </a:solidFill>
              </a:rPr>
              <a:t> </a:t>
            </a:r>
            <a:r>
              <a:rPr lang="en-US" altLang="en-US" sz="1983" dirty="0">
                <a:solidFill>
                  <a:srgbClr val="000000"/>
                </a:solidFill>
                <a:sym typeface="Wingdings" panose="05000000000000000000" pitchFamily="2" charset="2"/>
              </a:rPr>
              <a:t> </a:t>
            </a:r>
            <a:r>
              <a:rPr lang="en-US" altLang="en-US" sz="1983" b="1" i="1" dirty="0">
                <a:solidFill>
                  <a:srgbClr val="000000"/>
                </a:solidFill>
                <a:sym typeface="Symbol" panose="05050102010706020507" pitchFamily="18" charset="2"/>
              </a:rPr>
              <a:t>V</a:t>
            </a:r>
            <a:r>
              <a:rPr lang="en-US" altLang="en-US" sz="1983" b="1" dirty="0">
                <a:solidFill>
                  <a:srgbClr val="000000"/>
                </a:solidFill>
                <a:sym typeface="Symbol" panose="05050102010706020507" pitchFamily="18" charset="2"/>
              </a:rPr>
              <a:t>	 </a:t>
            </a:r>
            <a:r>
              <a:rPr lang="en-US" altLang="en-US" sz="1983" dirty="0">
                <a:solidFill>
                  <a:srgbClr val="000000"/>
                </a:solidFill>
                <a:sym typeface="Symbol" panose="05050102010706020507" pitchFamily="18" charset="2"/>
              </a:rPr>
              <a:t>{just the vertices of </a:t>
            </a:r>
            <a:r>
              <a:rPr lang="en-US" altLang="en-US" sz="1983" b="1" i="1" dirty="0">
                <a:solidFill>
                  <a:srgbClr val="000000"/>
                </a:solidFill>
                <a:sym typeface="Symbol" panose="05050102010706020507" pitchFamily="18" charset="2"/>
              </a:rPr>
              <a:t>G</a:t>
            </a:r>
            <a:r>
              <a:rPr lang="en-US" altLang="en-US" sz="1983" dirty="0">
                <a:solidFill>
                  <a:srgbClr val="000000"/>
                </a:solidFill>
                <a:sym typeface="Symbol" panose="05050102010706020507" pitchFamily="18" charset="2"/>
              </a:rPr>
              <a:t>}</a:t>
            </a:r>
            <a:endParaRPr lang="en-US" altLang="en-US" sz="1983" b="1"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while</a:t>
            </a:r>
            <a:r>
              <a:rPr lang="en-US" altLang="en-US" sz="1983" dirty="0">
                <a:solidFill>
                  <a:srgbClr val="000000"/>
                </a:solidFill>
                <a:sym typeface="Symbol" panose="05050102010706020507" pitchFamily="18" charset="2"/>
              </a:rPr>
              <a:t> </a:t>
            </a:r>
            <a:r>
              <a:rPr lang="en-US" altLang="en-US" sz="1983" b="1" i="1" dirty="0">
                <a:solidFill>
                  <a:srgbClr val="000000"/>
                </a:solidFill>
                <a:sym typeface="Symbol" panose="05050102010706020507" pitchFamily="18" charset="2"/>
              </a:rPr>
              <a:t>T</a:t>
            </a:r>
            <a:r>
              <a:rPr lang="en-US" altLang="en-US" sz="1983" dirty="0">
                <a:solidFill>
                  <a:srgbClr val="000000"/>
                </a:solidFill>
                <a:sym typeface="Symbol" panose="05050102010706020507" pitchFamily="18" charset="2"/>
              </a:rPr>
              <a:t> has fewer than </a:t>
            </a:r>
            <a:r>
              <a:rPr lang="en-US" altLang="en-US" sz="1983" b="1" i="1" dirty="0">
                <a:solidFill>
                  <a:srgbClr val="000000"/>
                </a:solidFill>
                <a:sym typeface="Symbol" panose="05050102010706020507" pitchFamily="18" charset="2"/>
              </a:rPr>
              <a:t>n</a:t>
            </a:r>
            <a:r>
              <a:rPr lang="en-US" altLang="en-US" sz="1983" dirty="0">
                <a:solidFill>
                  <a:srgbClr val="000000"/>
                </a:solidFill>
                <a:sym typeface="Symbol" panose="05050102010706020507" pitchFamily="18" charset="2"/>
              </a:rPr>
              <a:t>-1 edges </a:t>
            </a:r>
            <a:r>
              <a:rPr lang="en-US" altLang="en-US" sz="1983" b="1" dirty="0">
                <a:solidFill>
                  <a:srgbClr val="000000"/>
                </a:solidFill>
                <a:sym typeface="Symbol" panose="05050102010706020507" pitchFamily="18" charset="2"/>
              </a:rPr>
              <a:t>do</a:t>
            </a:r>
            <a:endParaRPr lang="en-US" altLang="en-US" sz="1983"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rPr>
              <a:t>for each</a:t>
            </a:r>
            <a:r>
              <a:rPr lang="en-US" altLang="en-US" sz="1983" dirty="0">
                <a:solidFill>
                  <a:srgbClr val="000000"/>
                </a:solidFill>
              </a:rPr>
              <a:t> connected component </a:t>
            </a:r>
            <a:r>
              <a:rPr lang="en-US" altLang="en-US" sz="1983" b="1" i="1" dirty="0">
                <a:solidFill>
                  <a:srgbClr val="000000"/>
                </a:solidFill>
              </a:rPr>
              <a:t>C</a:t>
            </a:r>
            <a:r>
              <a:rPr lang="en-US" altLang="en-US" sz="1983" dirty="0">
                <a:solidFill>
                  <a:srgbClr val="000000"/>
                </a:solidFill>
              </a:rPr>
              <a:t> in </a:t>
            </a:r>
            <a:r>
              <a:rPr lang="en-US" altLang="en-US" sz="1983" b="1" i="1" dirty="0">
                <a:solidFill>
                  <a:srgbClr val="000000"/>
                </a:solidFill>
              </a:rPr>
              <a:t>T</a:t>
            </a:r>
            <a:r>
              <a:rPr lang="en-US" altLang="en-US" sz="1983" dirty="0">
                <a:solidFill>
                  <a:srgbClr val="000000"/>
                </a:solidFill>
              </a:rPr>
              <a:t> </a:t>
            </a:r>
            <a:r>
              <a:rPr lang="en-US" altLang="en-US" sz="1983" b="1" dirty="0">
                <a:solidFill>
                  <a:srgbClr val="000000"/>
                </a:solidFill>
              </a:rPr>
              <a:t>do</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rPr>
              <a:t>			Let </a:t>
            </a:r>
            <a:r>
              <a:rPr lang="en-US" altLang="en-US" sz="1983" dirty="0">
                <a:solidFill>
                  <a:srgbClr val="000000"/>
                </a:solidFill>
                <a:sym typeface="Symbol" panose="05050102010706020507" pitchFamily="18" charset="2"/>
              </a:rPr>
              <a:t>edge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be the smallest-weight edge from </a:t>
            </a:r>
            <a:r>
              <a:rPr lang="en-US" altLang="en-US" sz="1983" b="1" i="1" dirty="0">
                <a:solidFill>
                  <a:srgbClr val="000000"/>
                </a:solidFill>
                <a:sym typeface="Symbol" panose="05050102010706020507" pitchFamily="18" charset="2"/>
              </a:rPr>
              <a:t>C</a:t>
            </a:r>
            <a:r>
              <a:rPr lang="en-US" altLang="en-US" sz="1983" dirty="0">
                <a:solidFill>
                  <a:srgbClr val="000000"/>
                </a:solidFill>
                <a:sym typeface="Symbol" panose="05050102010706020507" pitchFamily="18" charset="2"/>
              </a:rPr>
              <a:t> to another component in </a:t>
            </a:r>
            <a:r>
              <a:rPr lang="en-US" altLang="en-US" sz="1983" b="1" i="1" dirty="0">
                <a:solidFill>
                  <a:srgbClr val="000000"/>
                </a:solidFill>
                <a:sym typeface="Symbol" panose="05050102010706020507" pitchFamily="18" charset="2"/>
              </a:rPr>
              <a:t>T.</a:t>
            </a:r>
          </a:p>
          <a:p>
            <a:pPr defTabSz="251894" eaLnBrk="1" fontAlgn="base" hangingPunct="1">
              <a:lnSpc>
                <a:spcPct val="80000"/>
              </a:lnSpc>
              <a:spcBef>
                <a:spcPct val="0"/>
              </a:spcBef>
              <a:spcAft>
                <a:spcPct val="0"/>
              </a:spcAft>
              <a:buClr>
                <a:srgbClr val="CCCCFF"/>
              </a:buClr>
              <a:buSzPct val="110000"/>
              <a:defRPr/>
            </a:pPr>
            <a:r>
              <a:rPr lang="en-US" altLang="en-US" sz="1983" b="1" dirty="0">
                <a:solidFill>
                  <a:srgbClr val="000000"/>
                </a:solidFill>
                <a:sym typeface="Symbol" panose="05050102010706020507" pitchFamily="18" charset="2"/>
              </a:rPr>
              <a:t>			if</a:t>
            </a:r>
            <a:r>
              <a:rPr lang="en-US" altLang="en-US" sz="1983" dirty="0">
                <a:solidFill>
                  <a:srgbClr val="000000"/>
                </a:solidFill>
                <a:sym typeface="Symbol" panose="05050102010706020507" pitchFamily="18" charset="2"/>
              </a:rPr>
              <a:t>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is not already in </a:t>
            </a:r>
            <a:r>
              <a:rPr lang="en-US" altLang="en-US" sz="1983" b="1" i="1" dirty="0">
                <a:solidFill>
                  <a:srgbClr val="000000"/>
                </a:solidFill>
                <a:sym typeface="Symbol" panose="05050102010706020507" pitchFamily="18" charset="2"/>
              </a:rPr>
              <a:t>T</a:t>
            </a: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then</a:t>
            </a:r>
            <a:r>
              <a:rPr lang="en-US" altLang="en-US" sz="1983" dirty="0">
                <a:solidFill>
                  <a:srgbClr val="000000"/>
                </a:solidFill>
                <a:sym typeface="Symbol" panose="05050102010706020507" pitchFamily="18" charset="2"/>
              </a:rPr>
              <a:t>	</a:t>
            </a:r>
            <a:endParaRPr lang="en-US" altLang="en-US" sz="1983" b="1"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Add edge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to </a:t>
            </a:r>
            <a:r>
              <a:rPr lang="en-US" altLang="en-US" sz="1983" b="1" i="1" dirty="0">
                <a:solidFill>
                  <a:srgbClr val="000000"/>
                </a:solidFill>
                <a:sym typeface="Symbol" panose="05050102010706020507" pitchFamily="18" charset="2"/>
              </a:rPr>
              <a:t>T</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return </a:t>
            </a:r>
            <a:r>
              <a:rPr lang="en-US" altLang="en-US" sz="1983" b="1" i="1" dirty="0">
                <a:solidFill>
                  <a:srgbClr val="000000"/>
                </a:solidFill>
                <a:sym typeface="Symbol" panose="05050102010706020507" pitchFamily="18" charset="2"/>
              </a:rPr>
              <a:t>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 y="2406650"/>
            <a:ext cx="9601199" cy="1486754"/>
          </a:xfrm>
          <a:prstGeom prst="rect">
            <a:avLst/>
          </a:prstGeom>
        </p:spPr>
        <p:txBody>
          <a:bodyPr vert="horz" wrap="square" lIns="0" tIns="12700" rIns="0" bIns="0" rtlCol="0">
            <a:spAutoFit/>
          </a:bodyPr>
          <a:lstStyle/>
          <a:p>
            <a:pPr marL="41275" algn="ctr">
              <a:lnSpc>
                <a:spcPct val="150000"/>
              </a:lnSpc>
              <a:spcBef>
                <a:spcPts val="100"/>
              </a:spcBef>
            </a:pPr>
            <a:r>
              <a:rPr sz="3200" dirty="0">
                <a:solidFill>
                  <a:srgbClr val="191919"/>
                </a:solidFill>
              </a:rPr>
              <a:t>A Different Approach:</a:t>
            </a:r>
            <a:endParaRPr sz="3200" dirty="0"/>
          </a:p>
          <a:p>
            <a:pPr marL="12700" algn="ctr">
              <a:lnSpc>
                <a:spcPct val="150000"/>
              </a:lnSpc>
            </a:pPr>
            <a:r>
              <a:rPr lang="en-US" altLang="en-US" sz="3600" b="1" dirty="0" err="1">
                <a:solidFill>
                  <a:srgbClr val="0000FF"/>
                </a:solidFill>
                <a:latin typeface="DejaVu Serif"/>
                <a:cs typeface="DejaVu Serif"/>
              </a:rPr>
              <a:t>Baruvka’s</a:t>
            </a:r>
            <a:r>
              <a:rPr lang="en-US" altLang="en-US" sz="3600" b="1" dirty="0">
                <a:solidFill>
                  <a:srgbClr val="0000FF"/>
                </a:solidFill>
                <a:latin typeface="DejaVu Serif"/>
                <a:cs typeface="DejaVu Serif"/>
              </a:rPr>
              <a:t> Algorithm</a:t>
            </a:r>
            <a:endParaRPr sz="1000" dirty="0">
              <a:latin typeface="DejaVu Serif"/>
              <a:cs typeface="DejaVu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09F4D4FA-9414-476F-A7D6-A70C148271E9}"/>
              </a:ext>
            </a:extLst>
          </p:cNvPr>
          <p:cNvGrpSpPr>
            <a:grpSpLocks/>
          </p:cNvGrpSpPr>
          <p:nvPr/>
        </p:nvGrpSpPr>
        <p:grpSpPr bwMode="auto">
          <a:xfrm>
            <a:off x="2279146" y="0"/>
            <a:ext cx="4972554" cy="7556500"/>
            <a:chOff x="2907485" y="1358900"/>
            <a:chExt cx="1631950" cy="2483568"/>
          </a:xfrm>
        </p:grpSpPr>
        <p:sp>
          <p:nvSpPr>
            <p:cNvPr id="23567" name="TextBox 2">
              <a:extLst>
                <a:ext uri="{FF2B5EF4-FFF2-40B4-BE49-F238E27FC236}">
                  <a16:creationId xmlns:a16="http://schemas.microsoft.com/office/drawing/2014/main" id="{C57CAF33-BBBD-463A-90F6-417A1A0D5A57}"/>
                </a:ext>
              </a:extLst>
            </p:cNvPr>
            <p:cNvSpPr txBox="1">
              <a:spLocks noChangeArrowheads="1"/>
            </p:cNvSpPr>
            <p:nvPr/>
          </p:nvSpPr>
          <p:spPr bwMode="auto">
            <a:xfrm>
              <a:off x="2907485" y="3383400"/>
              <a:ext cx="1631950" cy="45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marR="0" lvl="0" indent="0" algn="l" defTabSz="503789"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40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1920: </a:t>
              </a:r>
              <a:r>
                <a:rPr kumimoji="0" lang="en-US" altLang="en-US" sz="4000" b="1"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Otakar</a:t>
              </a:r>
              <a:r>
                <a:rPr kumimoji="0" lang="en-US" altLang="en-US" sz="40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4000" b="1"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Borůvka</a:t>
              </a:r>
              <a:r>
                <a:rPr kumimoji="0" lang="en-US" altLang="en-US" sz="40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p>
          </p:txBody>
        </p:sp>
        <p:pic>
          <p:nvPicPr>
            <p:cNvPr id="23568" name="Picture 3">
              <a:extLst>
                <a:ext uri="{FF2B5EF4-FFF2-40B4-BE49-F238E27FC236}">
                  <a16:creationId xmlns:a16="http://schemas.microsoft.com/office/drawing/2014/main" id="{06BAB595-BA2E-4BD2-88AE-32C14736DE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7485" y="1358900"/>
              <a:ext cx="16319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0D2FBE6A-FDAA-431F-A530-19560D5A30CC}"/>
              </a:ext>
            </a:extLst>
          </p:cNvPr>
          <p:cNvSpPr>
            <a:spLocks noGrp="1" noChangeArrowheads="1"/>
          </p:cNvSpPr>
          <p:nvPr>
            <p:ph type="title"/>
          </p:nvPr>
        </p:nvSpPr>
        <p:spPr/>
        <p:txBody>
          <a:bodyPr/>
          <a:lstStyle/>
          <a:p>
            <a:pPr algn="l"/>
            <a:r>
              <a:rPr lang="en-US" altLang="en-US"/>
              <a:t>Baruvka’s MST Algorithm</a:t>
            </a:r>
          </a:p>
        </p:txBody>
      </p:sp>
      <p:sp>
        <p:nvSpPr>
          <p:cNvPr id="784387" name="Rectangle 3">
            <a:extLst>
              <a:ext uri="{FF2B5EF4-FFF2-40B4-BE49-F238E27FC236}">
                <a16:creationId xmlns:a16="http://schemas.microsoft.com/office/drawing/2014/main" id="{E99B5E67-FAB8-40F2-96D3-FAEFE352771D}"/>
              </a:ext>
            </a:extLst>
          </p:cNvPr>
          <p:cNvSpPr>
            <a:spLocks noGrp="1" noChangeArrowheads="1"/>
          </p:cNvSpPr>
          <p:nvPr>
            <p:ph type="body" idx="1"/>
          </p:nvPr>
        </p:nvSpPr>
        <p:spPr>
          <a:xfrm>
            <a:off x="843845" y="4229541"/>
            <a:ext cx="9235722" cy="3159037"/>
          </a:xfrm>
        </p:spPr>
        <p:txBody>
          <a:bodyPr/>
          <a:lstStyle/>
          <a:p>
            <a:pPr lvl="1"/>
            <a:r>
              <a:rPr lang="en-US" altLang="en-US" sz="2645" b="1"/>
              <a:t>Create a forest of n trees</a:t>
            </a:r>
            <a:endParaRPr lang="en-US" altLang="en-US" sz="2204">
              <a:sym typeface="Symbol" panose="05050102010706020507" pitchFamily="18" charset="2"/>
            </a:endParaRPr>
          </a:p>
          <a:p>
            <a:pPr lvl="1"/>
            <a:r>
              <a:rPr lang="en-US" altLang="en-US" sz="2645" b="1"/>
              <a:t>Loop while (there is &gt; 1 tree in the forest)</a:t>
            </a:r>
          </a:p>
          <a:p>
            <a:pPr lvl="2"/>
            <a:r>
              <a:rPr lang="en-US" altLang="en-US" sz="2204" b="1"/>
              <a:t>For each tree </a:t>
            </a:r>
            <a:r>
              <a:rPr lang="en-US" altLang="en-US" sz="2204" b="1" i="1">
                <a:latin typeface="Times New Roman" panose="02020603050405020304" pitchFamily="18" charset="0"/>
              </a:rPr>
              <a:t>T</a:t>
            </a:r>
            <a:r>
              <a:rPr lang="en-US" altLang="en-US" sz="2204" b="1" i="1" baseline="-25000"/>
              <a:t>i</a:t>
            </a:r>
            <a:r>
              <a:rPr lang="en-US" altLang="en-US" sz="2204" b="1"/>
              <a:t> in the forest</a:t>
            </a:r>
          </a:p>
          <a:p>
            <a:pPr lvl="3"/>
            <a:r>
              <a:rPr lang="en-US" altLang="en-US" sz="1983" b="1"/>
              <a:t>Find the smallest edge e = (u,v), in the edge list with u in </a:t>
            </a:r>
            <a:r>
              <a:rPr lang="en-US" altLang="en-US" sz="1983" b="1" i="1">
                <a:latin typeface="Times New Roman" panose="02020603050405020304" pitchFamily="18" charset="0"/>
              </a:rPr>
              <a:t>T</a:t>
            </a:r>
            <a:r>
              <a:rPr lang="en-US" altLang="en-US" sz="1983" b="1" i="1" baseline="-25000"/>
              <a:t>i</a:t>
            </a:r>
            <a:r>
              <a:rPr lang="en-US" altLang="en-US" sz="1983" b="1"/>
              <a:t> and v in </a:t>
            </a:r>
            <a:r>
              <a:rPr lang="en-US" altLang="en-US" sz="1983" b="1" i="1">
                <a:latin typeface="Times New Roman" panose="02020603050405020304" pitchFamily="18" charset="0"/>
              </a:rPr>
              <a:t>T</a:t>
            </a:r>
            <a:r>
              <a:rPr lang="en-US" altLang="en-US" sz="1983" b="1" i="1" baseline="-25000"/>
              <a:t>j</a:t>
            </a:r>
            <a:r>
              <a:rPr lang="en-US" altLang="en-US" sz="1983" b="1"/>
              <a:t> </a:t>
            </a:r>
            <a:r>
              <a:rPr lang="en-US" altLang="en-US" sz="1983" b="1">
                <a:sym typeface="Symbol" panose="05050102010706020507" pitchFamily="18" charset="2"/>
              </a:rPr>
              <a:t></a:t>
            </a:r>
            <a:r>
              <a:rPr lang="en-US" altLang="en-US" sz="1983" b="1" i="1">
                <a:latin typeface="Times New Roman" panose="02020603050405020304" pitchFamily="18" charset="0"/>
              </a:rPr>
              <a:t>T</a:t>
            </a:r>
            <a:r>
              <a:rPr lang="en-US" altLang="en-US" sz="1983" b="1" i="1" baseline="-25000"/>
              <a:t>i</a:t>
            </a:r>
            <a:r>
              <a:rPr lang="en-US" altLang="en-US" sz="1983" b="1"/>
              <a:t> </a:t>
            </a:r>
          </a:p>
          <a:p>
            <a:pPr lvl="3"/>
            <a:r>
              <a:rPr lang="en-US" altLang="en-US" sz="1983" b="1"/>
              <a:t>connects 2 trees from the forest in to one.</a:t>
            </a:r>
          </a:p>
          <a:p>
            <a:pPr lvl="1"/>
            <a:r>
              <a:rPr lang="en-US" altLang="en-US" sz="2645" b="1"/>
              <a:t>end loop</a:t>
            </a:r>
          </a:p>
        </p:txBody>
      </p:sp>
      <p:grpSp>
        <p:nvGrpSpPr>
          <p:cNvPr id="784425" name="Group 41">
            <a:extLst>
              <a:ext uri="{FF2B5EF4-FFF2-40B4-BE49-F238E27FC236}">
                <a16:creationId xmlns:a16="http://schemas.microsoft.com/office/drawing/2014/main" id="{EF850911-CD58-42F6-B1BC-083D9024EC82}"/>
              </a:ext>
            </a:extLst>
          </p:cNvPr>
          <p:cNvGrpSpPr>
            <a:grpSpLocks/>
          </p:cNvGrpSpPr>
          <p:nvPr/>
        </p:nvGrpSpPr>
        <p:grpSpPr bwMode="auto">
          <a:xfrm>
            <a:off x="1135960" y="1931108"/>
            <a:ext cx="2254706" cy="2092032"/>
            <a:chOff x="455" y="3120"/>
            <a:chExt cx="1289" cy="1196"/>
          </a:xfrm>
        </p:grpSpPr>
        <p:sp>
          <p:nvSpPr>
            <p:cNvPr id="784426" name="Oval 42">
              <a:extLst>
                <a:ext uri="{FF2B5EF4-FFF2-40B4-BE49-F238E27FC236}">
                  <a16:creationId xmlns:a16="http://schemas.microsoft.com/office/drawing/2014/main" id="{2DA40D2F-E7D9-4B1F-AE2B-27CF4BC8E76A}"/>
                </a:ext>
              </a:extLst>
            </p:cNvPr>
            <p:cNvSpPr>
              <a:spLocks noChangeArrowheads="1"/>
            </p:cNvSpPr>
            <p:nvPr/>
          </p:nvSpPr>
          <p:spPr bwMode="auto">
            <a:xfrm>
              <a:off x="480" y="4080"/>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E</a:t>
              </a:r>
            </a:p>
          </p:txBody>
        </p:sp>
        <p:sp>
          <p:nvSpPr>
            <p:cNvPr id="784427" name="Oval 43">
              <a:extLst>
                <a:ext uri="{FF2B5EF4-FFF2-40B4-BE49-F238E27FC236}">
                  <a16:creationId xmlns:a16="http://schemas.microsoft.com/office/drawing/2014/main" id="{B1625C8C-55DA-4B52-9C3E-86054B7873A4}"/>
                </a:ext>
              </a:extLst>
            </p:cNvPr>
            <p:cNvSpPr>
              <a:spLocks noChangeArrowheads="1"/>
            </p:cNvSpPr>
            <p:nvPr/>
          </p:nvSpPr>
          <p:spPr bwMode="auto">
            <a:xfrm>
              <a:off x="1056" y="3792"/>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D</a:t>
              </a:r>
            </a:p>
          </p:txBody>
        </p:sp>
        <p:sp>
          <p:nvSpPr>
            <p:cNvPr id="784428" name="Oval 44">
              <a:extLst>
                <a:ext uri="{FF2B5EF4-FFF2-40B4-BE49-F238E27FC236}">
                  <a16:creationId xmlns:a16="http://schemas.microsoft.com/office/drawing/2014/main" id="{FA40F11F-56EB-4B8B-ACFD-86D0F01AF70E}"/>
                </a:ext>
              </a:extLst>
            </p:cNvPr>
            <p:cNvSpPr>
              <a:spLocks noChangeArrowheads="1"/>
            </p:cNvSpPr>
            <p:nvPr/>
          </p:nvSpPr>
          <p:spPr bwMode="auto">
            <a:xfrm>
              <a:off x="1536" y="3936"/>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F</a:t>
              </a:r>
            </a:p>
          </p:txBody>
        </p:sp>
        <p:sp>
          <p:nvSpPr>
            <p:cNvPr id="784429" name="Oval 45">
              <a:extLst>
                <a:ext uri="{FF2B5EF4-FFF2-40B4-BE49-F238E27FC236}">
                  <a16:creationId xmlns:a16="http://schemas.microsoft.com/office/drawing/2014/main" id="{2166A31D-E681-4966-8EE1-3AD250D5CC3F}"/>
                </a:ext>
              </a:extLst>
            </p:cNvPr>
            <p:cNvSpPr>
              <a:spLocks noChangeArrowheads="1"/>
            </p:cNvSpPr>
            <p:nvPr/>
          </p:nvSpPr>
          <p:spPr bwMode="auto">
            <a:xfrm>
              <a:off x="1536" y="3120"/>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B</a:t>
              </a:r>
            </a:p>
          </p:txBody>
        </p:sp>
        <p:sp>
          <p:nvSpPr>
            <p:cNvPr id="784430" name="Oval 46">
              <a:extLst>
                <a:ext uri="{FF2B5EF4-FFF2-40B4-BE49-F238E27FC236}">
                  <a16:creationId xmlns:a16="http://schemas.microsoft.com/office/drawing/2014/main" id="{CF1D0550-5BC4-4FAF-9E76-88E47011DAD9}"/>
                </a:ext>
              </a:extLst>
            </p:cNvPr>
            <p:cNvSpPr>
              <a:spLocks noChangeArrowheads="1"/>
            </p:cNvSpPr>
            <p:nvPr/>
          </p:nvSpPr>
          <p:spPr bwMode="auto">
            <a:xfrm>
              <a:off x="1056" y="3408"/>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C</a:t>
              </a:r>
            </a:p>
          </p:txBody>
        </p:sp>
        <p:sp>
          <p:nvSpPr>
            <p:cNvPr id="784431" name="Oval 47">
              <a:extLst>
                <a:ext uri="{FF2B5EF4-FFF2-40B4-BE49-F238E27FC236}">
                  <a16:creationId xmlns:a16="http://schemas.microsoft.com/office/drawing/2014/main" id="{DBA06BA1-C0E2-4013-A25C-465743AAB6B6}"/>
                </a:ext>
              </a:extLst>
            </p:cNvPr>
            <p:cNvSpPr>
              <a:spLocks noChangeArrowheads="1"/>
            </p:cNvSpPr>
            <p:nvPr/>
          </p:nvSpPr>
          <p:spPr bwMode="auto">
            <a:xfrm>
              <a:off x="576" y="3216"/>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A</a:t>
              </a:r>
            </a:p>
          </p:txBody>
        </p:sp>
        <p:cxnSp>
          <p:nvCxnSpPr>
            <p:cNvPr id="784432" name="AutoShape 48">
              <a:extLst>
                <a:ext uri="{FF2B5EF4-FFF2-40B4-BE49-F238E27FC236}">
                  <a16:creationId xmlns:a16="http://schemas.microsoft.com/office/drawing/2014/main" id="{553AF372-CC36-4F64-9082-D1ABEE52DBB3}"/>
                </a:ext>
              </a:extLst>
            </p:cNvPr>
            <p:cNvCxnSpPr>
              <a:cxnSpLocks noChangeShapeType="1"/>
              <a:stCxn id="784431" idx="4"/>
              <a:endCxn id="784426" idx="0"/>
            </p:cNvCxnSpPr>
            <p:nvPr/>
          </p:nvCxnSpPr>
          <p:spPr bwMode="auto">
            <a:xfrm flipH="1">
              <a:off x="576" y="3414"/>
              <a:ext cx="96"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3" name="AutoShape 49">
              <a:extLst>
                <a:ext uri="{FF2B5EF4-FFF2-40B4-BE49-F238E27FC236}">
                  <a16:creationId xmlns:a16="http://schemas.microsoft.com/office/drawing/2014/main" id="{6A872C0F-C436-445D-870A-1EE9C3D106CF}"/>
                </a:ext>
              </a:extLst>
            </p:cNvPr>
            <p:cNvCxnSpPr>
              <a:cxnSpLocks noChangeShapeType="1"/>
              <a:stCxn id="784431" idx="5"/>
              <a:endCxn id="784430" idx="2"/>
            </p:cNvCxnSpPr>
            <p:nvPr/>
          </p:nvCxnSpPr>
          <p:spPr bwMode="auto">
            <a:xfrm>
              <a:off x="740" y="3386"/>
              <a:ext cx="310" cy="1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4" name="AutoShape 50">
              <a:extLst>
                <a:ext uri="{FF2B5EF4-FFF2-40B4-BE49-F238E27FC236}">
                  <a16:creationId xmlns:a16="http://schemas.microsoft.com/office/drawing/2014/main" id="{98F40A91-EDED-4B3A-AA54-E38EC81CCD5B}"/>
                </a:ext>
              </a:extLst>
            </p:cNvPr>
            <p:cNvCxnSpPr>
              <a:cxnSpLocks noChangeShapeType="1"/>
              <a:stCxn id="784427" idx="0"/>
              <a:endCxn id="784430" idx="4"/>
            </p:cNvCxnSpPr>
            <p:nvPr/>
          </p:nvCxnSpPr>
          <p:spPr bwMode="auto">
            <a:xfrm flipV="1">
              <a:off x="1152" y="3606"/>
              <a:ext cx="0"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5" name="AutoShape 51">
              <a:extLst>
                <a:ext uri="{FF2B5EF4-FFF2-40B4-BE49-F238E27FC236}">
                  <a16:creationId xmlns:a16="http://schemas.microsoft.com/office/drawing/2014/main" id="{350B38FA-FCF3-4CA1-AFDD-5BD430071F01}"/>
                </a:ext>
              </a:extLst>
            </p:cNvPr>
            <p:cNvCxnSpPr>
              <a:cxnSpLocks noChangeShapeType="1"/>
              <a:stCxn id="784427" idx="5"/>
              <a:endCxn id="784428" idx="2"/>
            </p:cNvCxnSpPr>
            <p:nvPr/>
          </p:nvCxnSpPr>
          <p:spPr bwMode="auto">
            <a:xfrm>
              <a:off x="1220" y="3962"/>
              <a:ext cx="310" cy="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6" name="AutoShape 52">
              <a:extLst>
                <a:ext uri="{FF2B5EF4-FFF2-40B4-BE49-F238E27FC236}">
                  <a16:creationId xmlns:a16="http://schemas.microsoft.com/office/drawing/2014/main" id="{6B98953C-B62C-46BE-946D-AC6CF2179BC9}"/>
                </a:ext>
              </a:extLst>
            </p:cNvPr>
            <p:cNvCxnSpPr>
              <a:cxnSpLocks noChangeShapeType="1"/>
              <a:stCxn id="784430" idx="5"/>
              <a:endCxn id="784428" idx="1"/>
            </p:cNvCxnSpPr>
            <p:nvPr/>
          </p:nvCxnSpPr>
          <p:spPr bwMode="auto">
            <a:xfrm>
              <a:off x="1220" y="3578"/>
              <a:ext cx="344" cy="3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7" name="AutoShape 53">
              <a:extLst>
                <a:ext uri="{FF2B5EF4-FFF2-40B4-BE49-F238E27FC236}">
                  <a16:creationId xmlns:a16="http://schemas.microsoft.com/office/drawing/2014/main" id="{A6E9BAB8-48FF-4B2D-91F0-D484BE071454}"/>
                </a:ext>
              </a:extLst>
            </p:cNvPr>
            <p:cNvCxnSpPr>
              <a:cxnSpLocks noChangeShapeType="1"/>
              <a:stCxn id="784426" idx="5"/>
              <a:endCxn id="784428" idx="3"/>
            </p:cNvCxnSpPr>
            <p:nvPr/>
          </p:nvCxnSpPr>
          <p:spPr bwMode="auto">
            <a:xfrm flipV="1">
              <a:off x="644" y="4106"/>
              <a:ext cx="920" cy="14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8" name="AutoShape 54">
              <a:extLst>
                <a:ext uri="{FF2B5EF4-FFF2-40B4-BE49-F238E27FC236}">
                  <a16:creationId xmlns:a16="http://schemas.microsoft.com/office/drawing/2014/main" id="{77D36003-AB0F-466A-B8ED-9DE2C98D8AB6}"/>
                </a:ext>
              </a:extLst>
            </p:cNvPr>
            <p:cNvCxnSpPr>
              <a:cxnSpLocks noChangeShapeType="1"/>
              <a:stCxn id="784429" idx="4"/>
              <a:endCxn id="784428" idx="0"/>
            </p:cNvCxnSpPr>
            <p:nvPr/>
          </p:nvCxnSpPr>
          <p:spPr bwMode="auto">
            <a:xfrm>
              <a:off x="1632" y="3318"/>
              <a:ext cx="0" cy="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9" name="AutoShape 55">
              <a:extLst>
                <a:ext uri="{FF2B5EF4-FFF2-40B4-BE49-F238E27FC236}">
                  <a16:creationId xmlns:a16="http://schemas.microsoft.com/office/drawing/2014/main" id="{E0EB3464-9681-4B7A-B76E-71904F222CC3}"/>
                </a:ext>
              </a:extLst>
            </p:cNvPr>
            <p:cNvCxnSpPr>
              <a:cxnSpLocks noChangeShapeType="1"/>
              <a:stCxn id="784429" idx="2"/>
              <a:endCxn id="784430" idx="7"/>
            </p:cNvCxnSpPr>
            <p:nvPr/>
          </p:nvCxnSpPr>
          <p:spPr bwMode="auto">
            <a:xfrm flipH="1">
              <a:off x="1220" y="3216"/>
              <a:ext cx="310" cy="2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4440" name="Text Box 56">
              <a:extLst>
                <a:ext uri="{FF2B5EF4-FFF2-40B4-BE49-F238E27FC236}">
                  <a16:creationId xmlns:a16="http://schemas.microsoft.com/office/drawing/2014/main" id="{3D95C06C-BA18-44C1-97EA-46F215B8E0C3}"/>
                </a:ext>
              </a:extLst>
            </p:cNvPr>
            <p:cNvSpPr txBox="1">
              <a:spLocks noChangeArrowheads="1"/>
            </p:cNvSpPr>
            <p:nvPr/>
          </p:nvSpPr>
          <p:spPr bwMode="auto">
            <a:xfrm>
              <a:off x="470" y="3578"/>
              <a:ext cx="10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endParaRPr lang="en-US" altLang="en-US" sz="2645">
                <a:solidFill>
                  <a:srgbClr val="000000"/>
                </a:solidFill>
                <a:latin typeface="Times New Roman" panose="02020603050405020304" pitchFamily="18" charset="0"/>
              </a:endParaRPr>
            </a:p>
          </p:txBody>
        </p:sp>
        <p:sp>
          <p:nvSpPr>
            <p:cNvPr id="784441" name="Text Box 57">
              <a:extLst>
                <a:ext uri="{FF2B5EF4-FFF2-40B4-BE49-F238E27FC236}">
                  <a16:creationId xmlns:a16="http://schemas.microsoft.com/office/drawing/2014/main" id="{90F6690A-8DCF-4A5A-BED9-F3DFC621F632}"/>
                </a:ext>
              </a:extLst>
            </p:cNvPr>
            <p:cNvSpPr txBox="1">
              <a:spLocks noChangeArrowheads="1"/>
            </p:cNvSpPr>
            <p:nvPr/>
          </p:nvSpPr>
          <p:spPr bwMode="auto">
            <a:xfrm>
              <a:off x="960" y="4147"/>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42" name="Text Box 58">
              <a:extLst>
                <a:ext uri="{FF2B5EF4-FFF2-40B4-BE49-F238E27FC236}">
                  <a16:creationId xmlns:a16="http://schemas.microsoft.com/office/drawing/2014/main" id="{9A33D9A8-7712-43A4-B670-DD8ABDB2406F}"/>
                </a:ext>
              </a:extLst>
            </p:cNvPr>
            <p:cNvSpPr txBox="1">
              <a:spLocks noChangeArrowheads="1"/>
            </p:cNvSpPr>
            <p:nvPr/>
          </p:nvSpPr>
          <p:spPr bwMode="auto">
            <a:xfrm>
              <a:off x="1008" y="3600"/>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43" name="Text Box 59">
              <a:extLst>
                <a:ext uri="{FF2B5EF4-FFF2-40B4-BE49-F238E27FC236}">
                  <a16:creationId xmlns:a16="http://schemas.microsoft.com/office/drawing/2014/main" id="{349272FA-EB88-46CE-A472-1974990E6D10}"/>
                </a:ext>
              </a:extLst>
            </p:cNvPr>
            <p:cNvSpPr txBox="1">
              <a:spLocks noChangeArrowheads="1"/>
            </p:cNvSpPr>
            <p:nvPr/>
          </p:nvSpPr>
          <p:spPr bwMode="auto">
            <a:xfrm>
              <a:off x="1319" y="3619"/>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44" name="Text Box 60">
              <a:extLst>
                <a:ext uri="{FF2B5EF4-FFF2-40B4-BE49-F238E27FC236}">
                  <a16:creationId xmlns:a16="http://schemas.microsoft.com/office/drawing/2014/main" id="{E60FD653-08C5-4EAB-9213-D20637A7386B}"/>
                </a:ext>
              </a:extLst>
            </p:cNvPr>
            <p:cNvSpPr txBox="1">
              <a:spLocks noChangeArrowheads="1"/>
            </p:cNvSpPr>
            <p:nvPr/>
          </p:nvSpPr>
          <p:spPr bwMode="auto">
            <a:xfrm>
              <a:off x="1296" y="3859"/>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45" name="Text Box 61">
              <a:extLst>
                <a:ext uri="{FF2B5EF4-FFF2-40B4-BE49-F238E27FC236}">
                  <a16:creationId xmlns:a16="http://schemas.microsoft.com/office/drawing/2014/main" id="{8E8F4F03-51FE-4E31-ACC7-384BDB69E409}"/>
                </a:ext>
              </a:extLst>
            </p:cNvPr>
            <p:cNvSpPr txBox="1">
              <a:spLocks noChangeArrowheads="1"/>
            </p:cNvSpPr>
            <p:nvPr/>
          </p:nvSpPr>
          <p:spPr bwMode="auto">
            <a:xfrm>
              <a:off x="1584" y="3552"/>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6</a:t>
              </a:r>
            </a:p>
          </p:txBody>
        </p:sp>
        <p:sp>
          <p:nvSpPr>
            <p:cNvPr id="784446" name="Text Box 62">
              <a:extLst>
                <a:ext uri="{FF2B5EF4-FFF2-40B4-BE49-F238E27FC236}">
                  <a16:creationId xmlns:a16="http://schemas.microsoft.com/office/drawing/2014/main" id="{63BF8A39-E102-4223-99E1-8439A2AD3528}"/>
                </a:ext>
              </a:extLst>
            </p:cNvPr>
            <p:cNvSpPr txBox="1">
              <a:spLocks noChangeArrowheads="1"/>
            </p:cNvSpPr>
            <p:nvPr/>
          </p:nvSpPr>
          <p:spPr bwMode="auto">
            <a:xfrm>
              <a:off x="1296" y="3168"/>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5</a:t>
              </a:r>
            </a:p>
          </p:txBody>
        </p:sp>
        <p:sp>
          <p:nvSpPr>
            <p:cNvPr id="784447" name="Text Box 63">
              <a:extLst>
                <a:ext uri="{FF2B5EF4-FFF2-40B4-BE49-F238E27FC236}">
                  <a16:creationId xmlns:a16="http://schemas.microsoft.com/office/drawing/2014/main" id="{8F656231-A0C5-41E2-8331-8B6C64412C2F}"/>
                </a:ext>
              </a:extLst>
            </p:cNvPr>
            <p:cNvSpPr txBox="1">
              <a:spLocks noChangeArrowheads="1"/>
            </p:cNvSpPr>
            <p:nvPr/>
          </p:nvSpPr>
          <p:spPr bwMode="auto">
            <a:xfrm>
              <a:off x="816" y="3283"/>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7</a:t>
              </a:r>
            </a:p>
          </p:txBody>
        </p:sp>
        <p:sp>
          <p:nvSpPr>
            <p:cNvPr id="784448" name="Text Box 64">
              <a:extLst>
                <a:ext uri="{FF2B5EF4-FFF2-40B4-BE49-F238E27FC236}">
                  <a16:creationId xmlns:a16="http://schemas.microsoft.com/office/drawing/2014/main" id="{CFC17424-2098-4924-AAF7-664BB4B151F8}"/>
                </a:ext>
              </a:extLst>
            </p:cNvPr>
            <p:cNvSpPr txBox="1">
              <a:spLocks noChangeArrowheads="1"/>
            </p:cNvSpPr>
            <p:nvPr/>
          </p:nvSpPr>
          <p:spPr bwMode="auto">
            <a:xfrm>
              <a:off x="455" y="3696"/>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9</a:t>
              </a:r>
            </a:p>
          </p:txBody>
        </p:sp>
      </p:grpSp>
      <p:sp>
        <p:nvSpPr>
          <p:cNvPr id="784449" name="Oval 65">
            <a:extLst>
              <a:ext uri="{FF2B5EF4-FFF2-40B4-BE49-F238E27FC236}">
                <a16:creationId xmlns:a16="http://schemas.microsoft.com/office/drawing/2014/main" id="{ADA03F0E-D6EB-4B00-B671-2760339E8E29}"/>
              </a:ext>
            </a:extLst>
          </p:cNvPr>
          <p:cNvSpPr>
            <a:spLocks noChangeArrowheads="1"/>
          </p:cNvSpPr>
          <p:nvPr/>
        </p:nvSpPr>
        <p:spPr bwMode="auto">
          <a:xfrm>
            <a:off x="6257588" y="3610328"/>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E</a:t>
            </a:r>
          </a:p>
        </p:txBody>
      </p:sp>
      <p:sp>
        <p:nvSpPr>
          <p:cNvPr id="784450" name="Oval 66">
            <a:extLst>
              <a:ext uri="{FF2B5EF4-FFF2-40B4-BE49-F238E27FC236}">
                <a16:creationId xmlns:a16="http://schemas.microsoft.com/office/drawing/2014/main" id="{EC8003B9-1087-4F1A-A568-CFC988D04C9A}"/>
              </a:ext>
            </a:extLst>
          </p:cNvPr>
          <p:cNvSpPr>
            <a:spLocks noChangeArrowheads="1"/>
          </p:cNvSpPr>
          <p:nvPr/>
        </p:nvSpPr>
        <p:spPr bwMode="auto">
          <a:xfrm>
            <a:off x="7265121" y="3106561"/>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D</a:t>
            </a:r>
          </a:p>
        </p:txBody>
      </p:sp>
      <p:sp>
        <p:nvSpPr>
          <p:cNvPr id="784451" name="Oval 67">
            <a:extLst>
              <a:ext uri="{FF2B5EF4-FFF2-40B4-BE49-F238E27FC236}">
                <a16:creationId xmlns:a16="http://schemas.microsoft.com/office/drawing/2014/main" id="{1D24EFC7-B799-4C62-BEC2-4EE158221E59}"/>
              </a:ext>
            </a:extLst>
          </p:cNvPr>
          <p:cNvSpPr>
            <a:spLocks noChangeArrowheads="1"/>
          </p:cNvSpPr>
          <p:nvPr/>
        </p:nvSpPr>
        <p:spPr bwMode="auto">
          <a:xfrm>
            <a:off x="8104732" y="3358445"/>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F</a:t>
            </a:r>
          </a:p>
        </p:txBody>
      </p:sp>
      <p:sp>
        <p:nvSpPr>
          <p:cNvPr id="784452" name="Oval 68">
            <a:extLst>
              <a:ext uri="{FF2B5EF4-FFF2-40B4-BE49-F238E27FC236}">
                <a16:creationId xmlns:a16="http://schemas.microsoft.com/office/drawing/2014/main" id="{2E10BE61-3993-41D7-AEA1-5E6829B41D32}"/>
              </a:ext>
            </a:extLst>
          </p:cNvPr>
          <p:cNvSpPr>
            <a:spLocks noChangeArrowheads="1"/>
          </p:cNvSpPr>
          <p:nvPr/>
        </p:nvSpPr>
        <p:spPr bwMode="auto">
          <a:xfrm>
            <a:off x="8104732" y="1931106"/>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B</a:t>
            </a:r>
          </a:p>
        </p:txBody>
      </p:sp>
      <p:sp>
        <p:nvSpPr>
          <p:cNvPr id="784453" name="Oval 69">
            <a:extLst>
              <a:ext uri="{FF2B5EF4-FFF2-40B4-BE49-F238E27FC236}">
                <a16:creationId xmlns:a16="http://schemas.microsoft.com/office/drawing/2014/main" id="{CDB38CB8-AE53-499D-B31E-A426453ED9D3}"/>
              </a:ext>
            </a:extLst>
          </p:cNvPr>
          <p:cNvSpPr>
            <a:spLocks noChangeArrowheads="1"/>
          </p:cNvSpPr>
          <p:nvPr/>
        </p:nvSpPr>
        <p:spPr bwMode="auto">
          <a:xfrm>
            <a:off x="7265121" y="2434872"/>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C</a:t>
            </a:r>
          </a:p>
        </p:txBody>
      </p:sp>
      <p:sp>
        <p:nvSpPr>
          <p:cNvPr id="784454" name="Oval 70">
            <a:extLst>
              <a:ext uri="{FF2B5EF4-FFF2-40B4-BE49-F238E27FC236}">
                <a16:creationId xmlns:a16="http://schemas.microsoft.com/office/drawing/2014/main" id="{1680F2D5-3628-476C-B496-682F77D636AB}"/>
              </a:ext>
            </a:extLst>
          </p:cNvPr>
          <p:cNvSpPr>
            <a:spLocks noChangeArrowheads="1"/>
          </p:cNvSpPr>
          <p:nvPr/>
        </p:nvSpPr>
        <p:spPr bwMode="auto">
          <a:xfrm>
            <a:off x="6425510" y="2099028"/>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A</a:t>
            </a:r>
          </a:p>
        </p:txBody>
      </p:sp>
      <p:cxnSp>
        <p:nvCxnSpPr>
          <p:cNvPr id="784455" name="AutoShape 71">
            <a:extLst>
              <a:ext uri="{FF2B5EF4-FFF2-40B4-BE49-F238E27FC236}">
                <a16:creationId xmlns:a16="http://schemas.microsoft.com/office/drawing/2014/main" id="{4924F4E6-4522-4036-894D-CF37491558A6}"/>
              </a:ext>
            </a:extLst>
          </p:cNvPr>
          <p:cNvCxnSpPr>
            <a:cxnSpLocks noChangeShapeType="1"/>
            <a:stCxn id="784454" idx="4"/>
            <a:endCxn id="784449" idx="0"/>
          </p:cNvCxnSpPr>
          <p:nvPr/>
        </p:nvCxnSpPr>
        <p:spPr bwMode="auto">
          <a:xfrm flipH="1">
            <a:off x="6425510" y="2445368"/>
            <a:ext cx="167922" cy="115446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6" name="AutoShape 72">
            <a:extLst>
              <a:ext uri="{FF2B5EF4-FFF2-40B4-BE49-F238E27FC236}">
                <a16:creationId xmlns:a16="http://schemas.microsoft.com/office/drawing/2014/main" id="{044F70CA-995C-4C70-BA81-DD5569F699CD}"/>
              </a:ext>
            </a:extLst>
          </p:cNvPr>
          <p:cNvCxnSpPr>
            <a:cxnSpLocks noChangeShapeType="1"/>
            <a:stCxn id="784454" idx="5"/>
            <a:endCxn id="784453" idx="2"/>
          </p:cNvCxnSpPr>
          <p:nvPr/>
        </p:nvCxnSpPr>
        <p:spPr bwMode="auto">
          <a:xfrm>
            <a:off x="6712377" y="2396391"/>
            <a:ext cx="542249" cy="20640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7" name="AutoShape 73">
            <a:extLst>
              <a:ext uri="{FF2B5EF4-FFF2-40B4-BE49-F238E27FC236}">
                <a16:creationId xmlns:a16="http://schemas.microsoft.com/office/drawing/2014/main" id="{BBD4FCE3-2E03-49F7-8AC7-97277C8D6D9E}"/>
              </a:ext>
            </a:extLst>
          </p:cNvPr>
          <p:cNvCxnSpPr>
            <a:cxnSpLocks noChangeShapeType="1"/>
            <a:stCxn id="784450" idx="0"/>
            <a:endCxn id="784453" idx="4"/>
          </p:cNvCxnSpPr>
          <p:nvPr/>
        </p:nvCxnSpPr>
        <p:spPr bwMode="auto">
          <a:xfrm flipV="1">
            <a:off x="7433043" y="2781212"/>
            <a:ext cx="0" cy="31485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8" name="AutoShape 74">
            <a:extLst>
              <a:ext uri="{FF2B5EF4-FFF2-40B4-BE49-F238E27FC236}">
                <a16:creationId xmlns:a16="http://schemas.microsoft.com/office/drawing/2014/main" id="{EE28B3CE-FAA5-437D-8A32-59444F5D664F}"/>
              </a:ext>
            </a:extLst>
          </p:cNvPr>
          <p:cNvCxnSpPr>
            <a:cxnSpLocks noChangeShapeType="1"/>
            <a:stCxn id="784450" idx="5"/>
            <a:endCxn id="784451" idx="2"/>
          </p:cNvCxnSpPr>
          <p:nvPr/>
        </p:nvCxnSpPr>
        <p:spPr bwMode="auto">
          <a:xfrm>
            <a:off x="7551988" y="3403924"/>
            <a:ext cx="542249" cy="12244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9" name="AutoShape 75">
            <a:extLst>
              <a:ext uri="{FF2B5EF4-FFF2-40B4-BE49-F238E27FC236}">
                <a16:creationId xmlns:a16="http://schemas.microsoft.com/office/drawing/2014/main" id="{5F2DBFF4-3817-4EA3-B6E5-8FFD44E7CC34}"/>
              </a:ext>
            </a:extLst>
          </p:cNvPr>
          <p:cNvCxnSpPr>
            <a:cxnSpLocks noChangeShapeType="1"/>
            <a:stCxn id="784453" idx="5"/>
            <a:endCxn id="784451" idx="1"/>
          </p:cNvCxnSpPr>
          <p:nvPr/>
        </p:nvCxnSpPr>
        <p:spPr bwMode="auto">
          <a:xfrm>
            <a:off x="7551988" y="2732235"/>
            <a:ext cx="601721" cy="66469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0" name="AutoShape 76">
            <a:extLst>
              <a:ext uri="{FF2B5EF4-FFF2-40B4-BE49-F238E27FC236}">
                <a16:creationId xmlns:a16="http://schemas.microsoft.com/office/drawing/2014/main" id="{85D65A8E-BD1C-462C-9505-E84F545BF410}"/>
              </a:ext>
            </a:extLst>
          </p:cNvPr>
          <p:cNvCxnSpPr>
            <a:cxnSpLocks noChangeShapeType="1"/>
            <a:stCxn id="784449" idx="5"/>
            <a:endCxn id="784451" idx="3"/>
          </p:cNvCxnSpPr>
          <p:nvPr/>
        </p:nvCxnSpPr>
        <p:spPr bwMode="auto">
          <a:xfrm flipV="1">
            <a:off x="6544454" y="3655807"/>
            <a:ext cx="1609255" cy="25188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1" name="AutoShape 77">
            <a:extLst>
              <a:ext uri="{FF2B5EF4-FFF2-40B4-BE49-F238E27FC236}">
                <a16:creationId xmlns:a16="http://schemas.microsoft.com/office/drawing/2014/main" id="{12602A04-8635-4EBA-AEC6-E294E2BCCE2B}"/>
              </a:ext>
            </a:extLst>
          </p:cNvPr>
          <p:cNvCxnSpPr>
            <a:cxnSpLocks noChangeShapeType="1"/>
            <a:stCxn id="784452" idx="4"/>
            <a:endCxn id="784451" idx="0"/>
          </p:cNvCxnSpPr>
          <p:nvPr/>
        </p:nvCxnSpPr>
        <p:spPr bwMode="auto">
          <a:xfrm>
            <a:off x="8272654" y="2277445"/>
            <a:ext cx="0" cy="10705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2" name="AutoShape 78">
            <a:extLst>
              <a:ext uri="{FF2B5EF4-FFF2-40B4-BE49-F238E27FC236}">
                <a16:creationId xmlns:a16="http://schemas.microsoft.com/office/drawing/2014/main" id="{2E5DF3CB-B674-404B-B8C0-1F0F486B1CFF}"/>
              </a:ext>
            </a:extLst>
          </p:cNvPr>
          <p:cNvCxnSpPr>
            <a:cxnSpLocks noChangeShapeType="1"/>
            <a:stCxn id="784452" idx="2"/>
            <a:endCxn id="784453" idx="7"/>
          </p:cNvCxnSpPr>
          <p:nvPr/>
        </p:nvCxnSpPr>
        <p:spPr bwMode="auto">
          <a:xfrm flipH="1">
            <a:off x="7551988" y="2099028"/>
            <a:ext cx="542249" cy="37432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4463" name="Text Box 79">
            <a:extLst>
              <a:ext uri="{FF2B5EF4-FFF2-40B4-BE49-F238E27FC236}">
                <a16:creationId xmlns:a16="http://schemas.microsoft.com/office/drawing/2014/main" id="{70E316CD-B14D-4FF3-9391-469492AC522B}"/>
              </a:ext>
            </a:extLst>
          </p:cNvPr>
          <p:cNvSpPr txBox="1">
            <a:spLocks noChangeArrowheads="1"/>
          </p:cNvSpPr>
          <p:nvPr/>
        </p:nvSpPr>
        <p:spPr bwMode="auto">
          <a:xfrm>
            <a:off x="6240096" y="2732235"/>
            <a:ext cx="184731" cy="49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endParaRPr lang="en-US" altLang="en-US" sz="2645">
              <a:solidFill>
                <a:srgbClr val="000000"/>
              </a:solidFill>
              <a:latin typeface="Times New Roman" panose="02020603050405020304" pitchFamily="18" charset="0"/>
            </a:endParaRPr>
          </a:p>
        </p:txBody>
      </p:sp>
      <p:sp>
        <p:nvSpPr>
          <p:cNvPr id="784464" name="Text Box 80">
            <a:extLst>
              <a:ext uri="{FF2B5EF4-FFF2-40B4-BE49-F238E27FC236}">
                <a16:creationId xmlns:a16="http://schemas.microsoft.com/office/drawing/2014/main" id="{67D9BF24-962D-4F7E-B8F0-95CCEA6DA758}"/>
              </a:ext>
            </a:extLst>
          </p:cNvPr>
          <p:cNvSpPr txBox="1">
            <a:spLocks noChangeArrowheads="1"/>
          </p:cNvSpPr>
          <p:nvPr/>
        </p:nvSpPr>
        <p:spPr bwMode="auto">
          <a:xfrm>
            <a:off x="7097198" y="3727525"/>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65" name="Text Box 81">
            <a:extLst>
              <a:ext uri="{FF2B5EF4-FFF2-40B4-BE49-F238E27FC236}">
                <a16:creationId xmlns:a16="http://schemas.microsoft.com/office/drawing/2014/main" id="{FFA57B91-9D0B-41CF-AD8C-2694D209FEE3}"/>
              </a:ext>
            </a:extLst>
          </p:cNvPr>
          <p:cNvSpPr txBox="1">
            <a:spLocks noChangeArrowheads="1"/>
          </p:cNvSpPr>
          <p:nvPr/>
        </p:nvSpPr>
        <p:spPr bwMode="auto">
          <a:xfrm>
            <a:off x="7181159" y="2770717"/>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66" name="Text Box 82">
            <a:extLst>
              <a:ext uri="{FF2B5EF4-FFF2-40B4-BE49-F238E27FC236}">
                <a16:creationId xmlns:a16="http://schemas.microsoft.com/office/drawing/2014/main" id="{CB750466-266A-439F-8DB2-3A85EF103031}"/>
              </a:ext>
            </a:extLst>
          </p:cNvPr>
          <p:cNvSpPr txBox="1">
            <a:spLocks noChangeArrowheads="1"/>
          </p:cNvSpPr>
          <p:nvPr/>
        </p:nvSpPr>
        <p:spPr bwMode="auto">
          <a:xfrm>
            <a:off x="7725157" y="2803953"/>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67" name="Text Box 83">
            <a:extLst>
              <a:ext uri="{FF2B5EF4-FFF2-40B4-BE49-F238E27FC236}">
                <a16:creationId xmlns:a16="http://schemas.microsoft.com/office/drawing/2014/main" id="{0CEF4875-DA45-4DF2-8409-6FCF145D76C4}"/>
              </a:ext>
            </a:extLst>
          </p:cNvPr>
          <p:cNvSpPr txBox="1">
            <a:spLocks noChangeArrowheads="1"/>
          </p:cNvSpPr>
          <p:nvPr/>
        </p:nvSpPr>
        <p:spPr bwMode="auto">
          <a:xfrm>
            <a:off x="7684926" y="3223758"/>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68" name="Text Box 84">
            <a:extLst>
              <a:ext uri="{FF2B5EF4-FFF2-40B4-BE49-F238E27FC236}">
                <a16:creationId xmlns:a16="http://schemas.microsoft.com/office/drawing/2014/main" id="{932458EE-330B-410A-BCD8-2B4B12FAB9E4}"/>
              </a:ext>
            </a:extLst>
          </p:cNvPr>
          <p:cNvSpPr txBox="1">
            <a:spLocks noChangeArrowheads="1"/>
          </p:cNvSpPr>
          <p:nvPr/>
        </p:nvSpPr>
        <p:spPr bwMode="auto">
          <a:xfrm>
            <a:off x="8188693" y="2686756"/>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6</a:t>
            </a:r>
          </a:p>
        </p:txBody>
      </p:sp>
      <p:sp>
        <p:nvSpPr>
          <p:cNvPr id="784469" name="Text Box 85">
            <a:extLst>
              <a:ext uri="{FF2B5EF4-FFF2-40B4-BE49-F238E27FC236}">
                <a16:creationId xmlns:a16="http://schemas.microsoft.com/office/drawing/2014/main" id="{956D3D2E-D51E-4DD0-8025-3B91CFB96819}"/>
              </a:ext>
            </a:extLst>
          </p:cNvPr>
          <p:cNvSpPr txBox="1">
            <a:spLocks noChangeArrowheads="1"/>
          </p:cNvSpPr>
          <p:nvPr/>
        </p:nvSpPr>
        <p:spPr bwMode="auto">
          <a:xfrm>
            <a:off x="7684926" y="2015067"/>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5</a:t>
            </a:r>
          </a:p>
        </p:txBody>
      </p:sp>
      <p:sp>
        <p:nvSpPr>
          <p:cNvPr id="784470" name="Text Box 86">
            <a:extLst>
              <a:ext uri="{FF2B5EF4-FFF2-40B4-BE49-F238E27FC236}">
                <a16:creationId xmlns:a16="http://schemas.microsoft.com/office/drawing/2014/main" id="{CADCD4B1-4EAB-4F0E-80E1-2184B784BD45}"/>
              </a:ext>
            </a:extLst>
          </p:cNvPr>
          <p:cNvSpPr txBox="1">
            <a:spLocks noChangeArrowheads="1"/>
          </p:cNvSpPr>
          <p:nvPr/>
        </p:nvSpPr>
        <p:spPr bwMode="auto">
          <a:xfrm>
            <a:off x="6845315" y="2216225"/>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7</a:t>
            </a:r>
          </a:p>
        </p:txBody>
      </p:sp>
      <p:sp>
        <p:nvSpPr>
          <p:cNvPr id="784471" name="Text Box 87">
            <a:extLst>
              <a:ext uri="{FF2B5EF4-FFF2-40B4-BE49-F238E27FC236}">
                <a16:creationId xmlns:a16="http://schemas.microsoft.com/office/drawing/2014/main" id="{6F02F940-3C1A-48CA-8794-65680526ADA2}"/>
              </a:ext>
            </a:extLst>
          </p:cNvPr>
          <p:cNvSpPr txBox="1">
            <a:spLocks noChangeArrowheads="1"/>
          </p:cNvSpPr>
          <p:nvPr/>
        </p:nvSpPr>
        <p:spPr bwMode="auto">
          <a:xfrm>
            <a:off x="6213857" y="2938640"/>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9</a:t>
            </a:r>
          </a:p>
        </p:txBody>
      </p:sp>
      <p:sp>
        <p:nvSpPr>
          <p:cNvPr id="784472" name="AutoShape 88">
            <a:extLst>
              <a:ext uri="{FF2B5EF4-FFF2-40B4-BE49-F238E27FC236}">
                <a16:creationId xmlns:a16="http://schemas.microsoft.com/office/drawing/2014/main" id="{CF2132FE-3602-41CB-A361-0DD30C32F65F}"/>
              </a:ext>
            </a:extLst>
          </p:cNvPr>
          <p:cNvSpPr>
            <a:spLocks noChangeArrowheads="1"/>
          </p:cNvSpPr>
          <p:nvPr/>
        </p:nvSpPr>
        <p:spPr bwMode="auto">
          <a:xfrm>
            <a:off x="4370211" y="2770717"/>
            <a:ext cx="923572" cy="839611"/>
          </a:xfrm>
          <a:prstGeom prst="rightArrow">
            <a:avLst>
              <a:gd name="adj1" fmla="val 50000"/>
              <a:gd name="adj2" fmla="val 2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577" fontAlgn="base">
              <a:spcBef>
                <a:spcPct val="0"/>
              </a:spcBef>
              <a:spcAft>
                <a:spcPct val="0"/>
              </a:spcAft>
              <a:defRPr/>
            </a:pPr>
            <a:endParaRPr lang="en-US" sz="2645">
              <a:solidFill>
                <a:srgbClr val="00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spTree>
    <p:extLst>
      <p:ext uri="{BB962C8B-B14F-4D97-AF65-F5344CB8AC3E}">
        <p14:creationId xmlns:p14="http://schemas.microsoft.com/office/powerpoint/2010/main" val="383425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755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5762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035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3636</TotalTime>
  <Words>1088</Words>
  <Application>Microsoft Office PowerPoint</Application>
  <PresentationFormat>Custom</PresentationFormat>
  <Paragraphs>307</Paragraphs>
  <Slides>16</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Courier New</vt:lpstr>
      <vt:lpstr>DejaVu Serif</vt:lpstr>
      <vt:lpstr>Helvetica</vt:lpstr>
      <vt:lpstr>Times New Roman</vt:lpstr>
      <vt:lpstr>Office Theme</vt:lpstr>
      <vt:lpstr>1_Default Design</vt:lpstr>
      <vt:lpstr>1_Office Theme</vt:lpstr>
      <vt:lpstr>PowerPoint Presentation</vt:lpstr>
      <vt:lpstr>A Different Approach: Baruvka’s Algorithm</vt:lpstr>
      <vt:lpstr>PowerPoint Presentation</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for Today</dc:title>
  <dc:creator>Keith Schwarz</dc:creator>
  <cp:lastModifiedBy>tmik</cp:lastModifiedBy>
  <cp:revision>13</cp:revision>
  <dcterms:created xsi:type="dcterms:W3CDTF">2022-01-07T14:12:50Z</dcterms:created>
  <dcterms:modified xsi:type="dcterms:W3CDTF">2023-01-04T17:00:04Z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Creator">
    <vt:lpwstr>Impress</vt:lpwstr>
  </property>
  <property fmtid="{D5CDD505-2E9C-101B-9397-08002B2CF9AE}" pid="4" name="LastSaved">
    <vt:filetime>2013-07-30T00:00:00Z</vt:filetime>
  </property>
</Properties>
</file>