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1" r:id="rId5"/>
    <p:sldMasterId id="2147483774" r:id="rId6"/>
    <p:sldMasterId id="2147483787" r:id="rId7"/>
    <p:sldMasterId id="2147483799" r:id="rId8"/>
    <p:sldMasterId id="2147483811" r:id="rId9"/>
    <p:sldMasterId id="2147483823" r:id="rId10"/>
  </p:sldMasterIdLst>
  <p:notesMasterIdLst>
    <p:notesMasterId r:id="rId55"/>
  </p:notesMasterIdLst>
  <p:handoutMasterIdLst>
    <p:handoutMasterId r:id="rId56"/>
  </p:handoutMasterIdLst>
  <p:sldIdLst>
    <p:sldId id="256" r:id="rId11"/>
    <p:sldId id="303" r:id="rId12"/>
    <p:sldId id="810" r:id="rId13"/>
    <p:sldId id="798" r:id="rId14"/>
    <p:sldId id="797" r:id="rId15"/>
    <p:sldId id="841" r:id="rId16"/>
    <p:sldId id="843" r:id="rId17"/>
    <p:sldId id="845" r:id="rId18"/>
    <p:sldId id="846" r:id="rId19"/>
    <p:sldId id="847" r:id="rId20"/>
    <p:sldId id="849" r:id="rId21"/>
    <p:sldId id="848" r:id="rId22"/>
    <p:sldId id="850" r:id="rId23"/>
    <p:sldId id="851" r:id="rId24"/>
    <p:sldId id="852" r:id="rId25"/>
    <p:sldId id="853" r:id="rId26"/>
    <p:sldId id="854" r:id="rId27"/>
    <p:sldId id="799" r:id="rId28"/>
    <p:sldId id="800" r:id="rId29"/>
    <p:sldId id="855" r:id="rId30"/>
    <p:sldId id="857" r:id="rId31"/>
    <p:sldId id="856" r:id="rId32"/>
    <p:sldId id="858" r:id="rId33"/>
    <p:sldId id="859" r:id="rId34"/>
    <p:sldId id="860" r:id="rId35"/>
    <p:sldId id="862" r:id="rId36"/>
    <p:sldId id="863" r:id="rId37"/>
    <p:sldId id="864" r:id="rId38"/>
    <p:sldId id="865" r:id="rId39"/>
    <p:sldId id="866" r:id="rId40"/>
    <p:sldId id="867" r:id="rId41"/>
    <p:sldId id="868" r:id="rId42"/>
    <p:sldId id="279" r:id="rId43"/>
    <p:sldId id="284" r:id="rId44"/>
    <p:sldId id="280" r:id="rId45"/>
    <p:sldId id="283" r:id="rId46"/>
    <p:sldId id="281" r:id="rId47"/>
    <p:sldId id="796" r:id="rId48"/>
    <p:sldId id="870" r:id="rId49"/>
    <p:sldId id="873" r:id="rId50"/>
    <p:sldId id="874" r:id="rId51"/>
    <p:sldId id="871" r:id="rId52"/>
    <p:sldId id="872" r:id="rId53"/>
    <p:sldId id="86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" id="{188558E1-54CC-4096-85D1-EC66813994BC}">
          <p14:sldIdLst>
            <p14:sldId id="303"/>
            <p14:sldId id="810"/>
          </p14:sldIdLst>
        </p14:section>
        <p14:section name="Bipartite Matching" id="{6093D390-51D4-4ACA-BDDF-E610110E5D25}">
          <p14:sldIdLst>
            <p14:sldId id="798"/>
            <p14:sldId id="797"/>
            <p14:sldId id="841"/>
          </p14:sldIdLst>
        </p14:section>
        <p14:section name="Example: Bipartite Maching" id="{968FECAC-DADA-448D-958A-F6A77DF71F55}">
          <p14:sldIdLst>
            <p14:sldId id="843"/>
            <p14:sldId id="845"/>
            <p14:sldId id="846"/>
            <p14:sldId id="847"/>
            <p14:sldId id="849"/>
            <p14:sldId id="848"/>
            <p14:sldId id="850"/>
            <p14:sldId id="851"/>
            <p14:sldId id="852"/>
            <p14:sldId id="853"/>
            <p14:sldId id="854"/>
          </p14:sldIdLst>
        </p14:section>
        <p14:section name="Model for Matching Problem" id="{6327EB6C-4F97-4611-9FDE-8BF76880766C}">
          <p14:sldIdLst>
            <p14:sldId id="799"/>
            <p14:sldId id="800"/>
            <p14:sldId id="855"/>
            <p14:sldId id="857"/>
            <p14:sldId id="856"/>
            <p14:sldId id="858"/>
            <p14:sldId id="859"/>
            <p14:sldId id="860"/>
            <p14:sldId id="862"/>
            <p14:sldId id="863"/>
            <p14:sldId id="864"/>
            <p14:sldId id="865"/>
            <p14:sldId id="866"/>
            <p14:sldId id="867"/>
            <p14:sldId id="868"/>
            <p14:sldId id="279"/>
            <p14:sldId id="284"/>
            <p14:sldId id="280"/>
            <p14:sldId id="283"/>
            <p14:sldId id="281"/>
          </p14:sldIdLst>
        </p14:section>
        <p14:section name="Multiple Sources or Sinks" id="{4CE0F254-807D-40ED-95FF-069611DBF170}">
          <p14:sldIdLst>
            <p14:sldId id="796"/>
          </p14:sldIdLst>
        </p14:section>
        <p14:section name="Graph Summary" id="{4BBA5539-45B8-4AF6-B328-A99A32BC7AA3}">
          <p14:sldIdLst>
            <p14:sldId id="870"/>
            <p14:sldId id="873"/>
            <p14:sldId id="874"/>
            <p14:sldId id="871"/>
            <p14:sldId id="872"/>
            <p14:sldId id="8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B7599"/>
    <a:srgbClr val="D2B4A6"/>
    <a:srgbClr val="D24726"/>
    <a:srgbClr val="3D73EB"/>
    <a:srgbClr val="FFE471"/>
    <a:srgbClr val="FF9B45"/>
    <a:srgbClr val="DD462F"/>
    <a:srgbClr val="404040"/>
    <a:srgbClr val="92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21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viewProps" Target="view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8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7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86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98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0785FCC-9702-4898-BC22-CF1E3D843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96F93-04F4-40B1-9071-7AA532F301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2D7943C-ACAA-4143-AC55-F915DFBC8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F6A9431-79A7-4FD1-9D17-DCB1CC179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88C4685-12D9-46B2-867D-4919F87F3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229CB3-A1B3-4BC4-9C38-BC3B6783C8C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D147FE2-8104-4663-897A-72F753674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53C3023-F23B-4B1D-ADAC-F6F5C66D0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8BBA9DE-4054-4A3A-B855-2927B2785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588760-EB78-41C5-BAF5-8A338508FFF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3A42AC7-A450-4AA1-B00A-97552C321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69AF99D-7C18-450B-80A1-F9F63462F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D386E4A-5453-44E0-94DD-412004205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552C62-600F-4692-B8C1-2D3B57D42B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A1D967A-2983-45E8-B745-181812A0A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2673ED6-874D-480B-95BC-D7C34B8C8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03A450A-0BD1-4DBE-A48F-1D97CCA68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DEC295-0869-4652-B5EE-7B0619776D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6388E0F-CF43-4EE4-B480-F71B8233D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8D95C82-F588-4FE1-9B24-19D2C1F0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03A450A-0BD1-4DBE-A48F-1D97CCA68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DEC295-0869-4652-B5EE-7B0619776D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6388E0F-CF43-4EE4-B480-F71B8233D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8D95C82-F588-4FE1-9B24-19D2C1F0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6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7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0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4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sym typeface="Webdings" panose="05030102010509060703" pitchFamily="18" charset="2"/>
              </a:rPr>
              <a:t></a:t>
            </a:r>
            <a:r>
              <a:rPr lang="en-US" sz="1200" dirty="0">
                <a:latin typeface="Arial" charset="0"/>
                <a:sym typeface="Wingdings" panose="05000000000000000000" pitchFamily="2" charset="2"/>
              </a:rPr>
              <a:t></a:t>
            </a:r>
            <a:endParaRPr lang="en-US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0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758D-A0EF-451F-85DA-A1ECC83C1D5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42B4-AEA2-4F6F-98AA-0DCA5E3E1E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21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670-20F6-4AA2-9A18-63AA762B37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92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C4C-250B-4429-856C-7C3EFFA1D8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10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4EF-771D-4C67-8545-4D1FBDE053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42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C20E6-3967-4A7E-B699-F4A644B5C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F94B2E-43C6-40F6-87C9-5F3D8BD5E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14B1F0-D408-4DD6-8B08-91AB6222A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9CE01-7E14-4621-89D9-3734BF77D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40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30986D-D0D4-41DA-820E-C656EBBD3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9E2232-4AED-4E53-8FFF-1CCE9331E2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8B39A4-2DD7-4944-9625-981A88E96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472E1-1DA2-4F8F-8323-D0270E2CA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91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2F9079-07C0-4D4B-AB02-202C02D72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B162A-BC1F-47C6-91C7-2A23AA0A3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60B64A-88BA-42B2-9959-EF0DC9177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08952-764C-4C8C-8152-71432A9E1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924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0B05-9AD3-4C4F-B24C-D253BE6A60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B5C3F-AAC2-46D8-8B91-43DEBD55E2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0A465-9D05-475B-A90B-7B552698C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B39E5-658F-4E77-8610-1D64C2B6F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616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7D6A7F-3337-464E-B79C-E42A9DBEA6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620817-6F6B-4100-8915-D7C246F405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E37DE9-64A3-446A-AFA0-F04BE07FA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AB95-F2B7-4798-8672-74740CB85E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4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DB7F3D-32E1-4062-A637-826F1C5DE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25DA47-20EC-47F4-A71A-A05AD3FC3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B070CF-9B34-45FF-B87B-8E73EDB0D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991F6-5782-4CFF-9C57-36CC9560E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37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0F963C-362A-44D4-8EDC-A16FB509E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A2FAFC-AA43-4A3F-AEB2-70E7B32EA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44BD58-2D52-4B02-A3D6-2446A6C75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C07AE-5DFE-4C82-92EB-17B5381CF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516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E3CBA-1B68-4486-808B-B9D26B567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A938F-FA85-46B4-8221-BA91592D9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CCEBF-D04D-4368-84E2-B1CC11989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A90EF-CF8F-4F94-A5AB-5AA7CC801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10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8248DA-A20B-470A-9845-D05F3025C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A83DC-5FC4-4625-9228-3514220728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31AF1-30A6-4A5A-97E2-33167F72C4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E539C-37B0-4D5A-B370-B4A0F50DD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34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BED754-BA58-41C1-9B2C-184A6C28F3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00BC-AB95-4296-AF91-22AA3A5DE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571E1D-712C-4152-9B63-5AF1F7634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8BD47-6515-45B7-BE7E-A40984994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37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FB5E82-3723-4A48-990F-84F2A7067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DAB8E5-0787-487B-AF71-E0E055344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BC2798-D883-45DB-84CE-C192A5DDB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F470-DA2D-4355-8128-A635773A7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65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3668D-D34E-4180-86A1-CB290153D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67F46-3EE6-4FA0-A964-D03B16D08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70CAB-2845-4879-8431-860564CB33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0330D-14B8-4897-ADD9-24FA00F3D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390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864D10EB-D46C-4654-BA4D-F06855350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468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4"/>
            <a:ext cx="7162800" cy="3094037"/>
          </a:xfrm>
        </p:spPr>
        <p:txBody>
          <a:bodyPr/>
          <a:lstStyle>
            <a:lvl1pPr defTabSz="915941">
              <a:defRPr sz="1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474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2B75B5-125B-41DA-813B-CCD5966793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E96A3-745F-442B-9330-ACEE3613B82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106818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BAC802-E1E9-40CF-A112-0042FCD05A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EE73F-AC36-4BED-80F3-1B768E3677D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5313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E0465-A4FE-4EA0-AF8C-33BB47D479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962A6-F83D-4734-9176-C9D22B4C11C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99147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B82F27-FFFE-4BE9-AB43-3CE937B790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BE8B0-8B6C-44E6-A992-BC3509B59DA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9226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1396D6-00D7-4FE4-B4C0-6B3F626945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6E0CA-57F8-46C8-9F95-B9A2415C60F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85577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BF369F-4DE2-4021-A914-F18A73DC11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F6707-D6A4-4F6F-B7AA-25B39607B99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27625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E8A65-3412-428C-8F71-3E91849DD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ABCCC-6C4D-4EAB-8AD9-DF3DB1CABA7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5777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77512-4970-457D-9F07-35550A1E61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F5265-F5AE-4D47-9059-7D98D7EF60C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7289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8F8981-E0F5-47CF-A819-9ADEBC8CAF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26869-83DF-45EA-A3DB-34347A2616D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93990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2CF587-D881-411F-A7E9-08071D2AE9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A1749-01B7-4440-ABD7-69464880218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88116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62837A1-75DB-463F-B5FE-55489E635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C2AB9E-ABFA-4D96-8FA2-8400CDED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7"/>
            <a:ext cx="9144000" cy="2314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900" i="1"/>
              <a:t>Algorithm Design</a:t>
            </a:r>
            <a:r>
              <a:rPr lang="en-US" sz="900"/>
              <a:t> by Éva Tardos and Jon Kleinberg   •   Copyright © 2005 Addison Wesley   •   Slides by Kevin Wayne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04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5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9283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C60491-C996-4D1A-BB36-3DFA0F2649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1B2A0-ABA0-444B-B0A9-59F5C4577D9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9612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4AA7-C2E0-4D9E-A858-4E0EDBE730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520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B3805F-3817-438E-ACFC-C898517CAA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FB8F1-FBAA-47F6-8214-0202BA0EA70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60109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980BC-209A-4200-A06B-865810ACF9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53DA9-72DF-42B9-8EE9-648F188A8AB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741669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191A47-9B57-46F3-8678-4E80B0A02F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F3859-2853-4561-927A-809722B3BFE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69687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2582"/>
          </a:xfrm>
        </p:spPr>
        <p:txBody>
          <a:bodyPr/>
          <a:lstStyle>
            <a:lvl1pPr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8673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F9CEC7-8F40-4B07-86D6-697B081F39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01676-1156-44EC-9D46-78E48C7BBC8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378426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10C42-F32A-4E0C-803D-1578BF4024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0D665-7201-444A-A3D7-DF45BC67726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681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D962B7-0310-4046-A9E7-B14AE40409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8E778-56DC-4CD8-B97D-9AFC81FCB01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971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2BB95D-0745-4EF8-9FA4-880C15A3A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AE3E-4B73-4419-96B8-8305C8DAF5C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10423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D10265-DF60-488E-A75C-80464EE79B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BE88E-C5F8-41D3-80BE-E71FD13783A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1016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D9073E3C-A05A-4BE1-A923-2B2361F72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1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3B7F15-3073-4237-BB34-4099C954CD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C795E7-ED68-42CA-AEB3-2F20CC246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3pPr lvl="2" algn="ctr" eaLnBrk="0" hangingPunct="0">
              <a:defRPr>
                <a:latin typeface="Times New Roman" pitchFamily="18" charset="0"/>
              </a:defRPr>
            </a:lvl3pPr>
          </a:lstStyle>
          <a:p>
            <a:pPr lvl="2"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154893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94C-A2DA-4EAA-A682-CF691AD7B6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0351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A463E4-E11B-4450-A172-A62E42A0D8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27CFE3-5350-4392-8110-5E5FED4C3CA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67D481-6051-4F0A-B745-0FF808F96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FFF04-BF0C-438A-8A50-6F83BF5C19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048598"/>
      </p:ext>
    </p:extLst>
  </p:cSld>
  <p:clrMapOvr>
    <a:masterClrMapping/>
  </p:clrMapOvr>
  <p:transition>
    <p:dissolv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E054E5-D25F-4874-AD94-C0E4AD7F85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236621-9575-494C-9DAD-8057F88D017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0C8CB6-5C8E-4E08-8B6A-E75156072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94014-4CE7-410A-B7D7-6F186033F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297947"/>
      </p:ext>
    </p:extLst>
  </p:cSld>
  <p:clrMapOvr>
    <a:masterClrMapping/>
  </p:clrMapOvr>
  <p:transition>
    <p:dissolv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378777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3575" y="990600"/>
            <a:ext cx="378777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4088B2-F237-4D53-9A56-20943A6226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0AEC0F-5E08-4677-9A3C-795FECA84EF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7DC9C5-CAFB-4FD4-A8DA-E19B66312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4962A-BA66-4C0D-8CB0-6918558DBA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332304"/>
      </p:ext>
    </p:extLst>
  </p:cSld>
  <p:clrMapOvr>
    <a:masterClrMapping/>
  </p:clrMapOvr>
  <p:transition>
    <p:dissolv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451BDA-A87B-4FD3-8993-94A718F22C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CDD54C5-7C91-4C3F-A633-EE52CF78450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A308E4E-FF8B-40D5-ABFE-B56DDA3FD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7EEB8-9438-4464-A9CA-069969492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821648"/>
      </p:ext>
    </p:extLst>
  </p:cSld>
  <p:clrMapOvr>
    <a:masterClrMapping/>
  </p:clrMapOvr>
  <p:transition>
    <p:dissolv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9DE820-0213-41CF-A56A-1A97488751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E16D31-1A9D-4EBD-B8B8-1A1A677C65E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5667E9-1713-42E2-9EEB-7295DC7BA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E3E41-6EEF-4B79-A942-5B1B0D1EE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319859"/>
      </p:ext>
    </p:extLst>
  </p:cSld>
  <p:clrMapOvr>
    <a:masterClrMapping/>
  </p:clrMapOvr>
  <p:transition>
    <p:dissolv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6B5A943-BDFA-4470-9C8D-705C28CE6E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9F56C61-D489-4CBC-9EDD-1AA5C178A44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0B23EF5-5010-4248-85AC-8F9D7FC1B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67E57-EA48-432F-A5F1-4EF482A7E7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516294"/>
      </p:ext>
    </p:extLst>
  </p:cSld>
  <p:clrMapOvr>
    <a:masterClrMapping/>
  </p:clrMapOvr>
  <p:transition>
    <p:dissolv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FB361-7E56-4D5D-89D1-B292F05A51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526784-480D-44F6-8C90-5947E5CC413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84EABE4-2A71-4158-8309-53C406D164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44920-9EC6-4DD1-8D49-100D5E486E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962930"/>
      </p:ext>
    </p:extLst>
  </p:cSld>
  <p:clrMapOvr>
    <a:masterClrMapping/>
  </p:clrMapOvr>
  <p:transition>
    <p:dissolv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EAB175-3D12-4348-9329-6283C4C62A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F20583-72F0-4E18-9AD5-82C609D3B7D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6C8D841-B01E-4A99-A1A0-67A4F79C9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B758E-11B1-44F7-9329-EB60C72267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580202"/>
      </p:ext>
    </p:extLst>
  </p:cSld>
  <p:clrMapOvr>
    <a:masterClrMapping/>
  </p:clrMapOvr>
  <p:transition>
    <p:dissolv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859F2A-2FE2-45D9-8FD3-62CB975BC8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2EB85E-BAF5-4A3D-9179-189F7A9B070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DA8CC9F-F372-4A79-86B9-A8B1674B7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CF0EC-EC21-41E0-9584-B72F9EB409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478366"/>
      </p:ext>
    </p:extLst>
  </p:cSld>
  <p:clrMapOvr>
    <a:masterClrMapping/>
  </p:clrMapOvr>
  <p:transition>
    <p:dissolv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152400"/>
            <a:ext cx="1970087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5757863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63DE13-95F4-468A-97A3-6DC581E406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66B0EE-3F5A-4EFA-B676-AF32BBE3F8F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AA01F59-7606-429F-BF6C-1513BCA60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39B2A-5261-4EA0-9F83-7A50E8C305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62626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C569-7149-448F-8EA1-05B951A2FD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858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DBEB-4F0D-480F-B4EB-54A7ED6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A64CE-E217-4648-8FDB-615DFC7188E6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C0EE-2C76-4EFD-BA34-69FFE083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C2C3-D597-4871-A8C0-8F55FEB0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CD291-AAFB-42F5-A945-50B7A3DD38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3311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1FB9-2C94-4B56-85D0-1F81C08B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BA2CE-1DA2-4723-99FB-E1DA4EA6A61B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39B7-CE7A-4C55-B9BC-45F14713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2E18-5F2D-41E5-9C66-95C9F001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7E069-6E6A-4030-9A30-9C15CC78E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0053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7147-BD07-4994-B075-3203B14A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A660F-EF15-4E65-A808-1C7681327771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604C-F8CF-4D44-BE24-3AF9A7E9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3075-CFA2-405B-B64F-ABB495E5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96122-7487-4C8B-B692-B37CE8D1A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576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E2646D-C7B3-422B-9509-F0FCA78F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5EE49-FF4F-4077-9C9A-194312354979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4D502A-3DB0-491B-AFFC-FC46280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BC360D-297B-4620-B600-EB6F5865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B5D30-CC89-4113-AE1A-EEA3867DD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5507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D1A744-34F1-4141-B71D-EDA8A08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BB71E0-16A6-479F-BC4C-8CF24EAB3223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79DC4B2-753D-4E05-B902-F668F6AA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42ED88-A8C1-48CF-BF0C-A39E0F74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503F5-3D69-4F7F-A1C8-C2553C06FE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2290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F12E496-8F20-4A91-B4B8-201933A6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EAA888-3EF3-4322-9C16-97715C2B23A3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DE0357-E157-4F28-B69D-418A10B0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988C6A-B23E-4224-BBB1-C28E73BA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2DCC8-133C-410B-956F-C65A359F0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12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B39F5A-1380-430E-AE16-33EB3E09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F95FDD-9213-439D-A081-A021E6512AF2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2C741A-8A2A-4642-8D7B-A1FBE1BF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CE89CF-DFEF-495D-A91F-127D186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6646E-6AC1-4D3B-9BD2-B60672771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766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D4256F-7B42-4060-A485-D241629D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E1EC4-4EDA-4D3B-82BE-399754A54789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7EBC53-B447-4338-ADF3-F04CAD57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B1239-8123-4D30-A5C0-F616E0D3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2FF9D-9779-43B4-89A4-0E7A0E61C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7550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C06E39-0D68-4D02-AB0C-75E5BDD0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1920D-D3A6-4549-A652-17F80E7B121D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BBC8B7-51CF-4F13-808E-9D237D63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8C8572-2B49-4A0D-8D34-FF0EEE42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7EE03-503C-49CD-BA9E-B48219F27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535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CE31-CCB9-4026-AE86-8EF8D98E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10B80D-29B8-43B9-8E31-AAB0F3C0B1BC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79E-57BA-4CED-92E7-EB3708E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53F3-8A38-43DA-A789-9A713F5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B067-1C8C-45B9-99C3-C4E8DAD3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B9A8-16EA-4CF1-928F-B55DE21FD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6810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4520-4101-4882-A4EC-F880865A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5F924-ABF6-48A3-AE56-3D26D2BB653B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C70D-0110-4133-A4F6-A892C084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7A4-5098-43B0-8B27-8531706A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73C25-1317-4053-8209-CBA71E9AC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24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5861-45A9-4ECB-B9B9-2C883D7FF3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38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05B6-18CE-473F-BEAB-B0924BDC31E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5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A9AF0EB-85E3-4AF9-9508-5B3857F9D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BCE50CA-7EE5-4125-8730-863D07BFC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4E9CFB-6ECB-4B21-8A33-6901D8C6E2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2B4260-BAFC-4996-BDB3-4132A4F63A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37B76A-3BEA-46EB-845B-A2801848F1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1AB3CAF-2A26-409E-91FC-747F471F8D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2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713ED6-669F-46F5-B4BD-3B2F268A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0" tIns="46035" rIns="92070" bIns="460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8DC27B-EC23-4924-89FC-828AC623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0" tIns="46035" rIns="92070" bIns="46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45828" name="Rectangle 4">
            <a:extLst>
              <a:ext uri="{FF2B5EF4-FFF2-40B4-BE49-F238E27FC236}">
                <a16:creationId xmlns:a16="http://schemas.microsoft.com/office/drawing/2014/main" id="{7E7F116A-DDE0-CB44-BED6-6BB70BBD97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0" tIns="46035" rIns="92070" bIns="46035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fld id="{E12D9CE5-FAA4-433F-8837-C3C303E7336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161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itchFamily="34" charset="-128"/>
          <a:cs typeface="MS PGothic" charset="0"/>
        </a:defRPr>
      </a:lvl5pPr>
      <a:lvl6pPr marL="457177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6pPr>
      <a:lvl7pPr marL="914353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7pPr>
      <a:lvl8pPr marL="137153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8pPr>
      <a:lvl9pPr marL="1828706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9pPr>
    </p:titleStyle>
    <p:bodyStyle>
      <a:lvl1pPr marL="341313" indent="-3413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>
          <a:solidFill>
            <a:srgbClr val="003399"/>
          </a:solidFill>
          <a:latin typeface="+mn-lt"/>
          <a:ea typeface="MS PGothic" pitchFamily="34" charset="-128"/>
          <a:cs typeface="MS PGothic" charset="0"/>
        </a:defRPr>
      </a:lvl1pPr>
      <a:lvl2pPr marL="344488" indent="-2301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25475" indent="-1651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146175" indent="-40322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538288" indent="-1682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996973" indent="-169854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454149" indent="-169854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2911326" indent="-169854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368503" indent="-169854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B5D5B5-9DB1-48C1-A1A6-A2E77E4A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F31CC2-DF7D-48D1-BE58-BF2952ED7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9444" name="Rectangle 4">
            <a:extLst>
              <a:ext uri="{FF2B5EF4-FFF2-40B4-BE49-F238E27FC236}">
                <a16:creationId xmlns:a16="http://schemas.microsoft.com/office/drawing/2014/main" id="{521E513C-1211-4FDD-B31B-79481762B6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9A1A99B-6C8C-4448-9AB2-CFA84DB5007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814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BA97DB9-973E-4EB8-B0E8-A00552F31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FE6CA6-A17E-40DB-A73A-C25639840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BF31A19E-D1FF-4D22-BD5E-1ECBEAA12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77279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883BAFB0-7D1C-4E76-BFE8-848A2949FC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5410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20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F226CC6-E856-4BAC-BBBA-092434C218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E10D78-17A4-4D00-AB6A-121E93E1E7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400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Times New Roman" panose="02020603050405020304" pitchFamily="18" charset="0"/>
              </a:defRPr>
            </a:lvl1pPr>
          </a:lstStyle>
          <a:p>
            <a:fld id="{4CF4358C-FDCC-48EC-9262-71DB15F726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7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5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5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anose="05000000000000000000" pitchFamily="2" charset="2"/>
        <a:defRPr sz="2400" b="1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defRPr sz="2000" b="1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anose="05000000000000000000" pitchFamily="2" charset="2"/>
        <a:defRPr sz="2000" b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anose="05000000000000000000" pitchFamily="2" charset="2"/>
        <a:defRPr sz="2000" b="1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defRPr sz="2000" b="1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defRPr sz="2000" b="1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defRPr sz="2000" b="1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defRPr sz="20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9BB66CC-D47A-49B3-928F-A55895A430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2C01111-9F9E-4378-85B9-83675B7726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75F0-4568-764D-B7E3-1CF07BB01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C0A9E2-B9CA-44C4-A168-01742C973252}" type="datetime1">
              <a:rPr lang="en-US" altLang="en-US"/>
              <a:pPr/>
              <a:t>1/4/2023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DC76-BB17-064C-8F04-A2506B1D3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050A-67A2-5A45-96CD-2E685097A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107F841-BE50-436C-9208-642F0ED3E7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70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-108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anose="020B0600070205080204" pitchFamily="34" charset="-128"/>
          <a:cs typeface="ＭＳ Ｐゴシック" pitchFamily="-108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anose="020B0600070205080204" pitchFamily="34" charset="-128"/>
          <a:cs typeface="ＭＳ Ｐゴシック" pitchFamily="-108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anose="020B0600070205080204" pitchFamily="34" charset="-128"/>
          <a:cs typeface="ＭＳ Ｐゴシック" pitchFamily="-108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anose="020B0600070205080204" pitchFamily="34" charset="-128"/>
          <a:cs typeface="ＭＳ Ｐゴシック" pitchFamily="-10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8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070" y="687352"/>
            <a:ext cx="8389856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92231" y="3303447"/>
            <a:ext cx="8474695" cy="1137793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Algorithms of Graph Problems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92231" y="5032855"/>
            <a:ext cx="8474695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cap="small" dirty="0">
                <a:solidFill>
                  <a:schemeClr val="bg1">
                    <a:lumMod val="75000"/>
                  </a:schemeClr>
                </a:solidFill>
              </a:rPr>
              <a:t>Bipartite Graphs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18259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6955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3333FF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127041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3333FF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230274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3333FF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37038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3333FF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113828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3333FF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42385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3333FF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977" y="5284185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91799834-97B6-4534-ACAD-007C0DCF0A98}"/>
              </a:ext>
            </a:extLst>
          </p:cNvPr>
          <p:cNvSpPr/>
          <p:nvPr/>
        </p:nvSpPr>
        <p:spPr bwMode="auto">
          <a:xfrm>
            <a:off x="8040204" y="6126695"/>
            <a:ext cx="646596" cy="633014"/>
          </a:xfrm>
          <a:prstGeom prst="mathMultiply">
            <a:avLst>
              <a:gd name="adj1" fmla="val 562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E61B0471-981B-42B1-A827-4703E4C830CF}"/>
              </a:ext>
            </a:extLst>
          </p:cNvPr>
          <p:cNvSpPr/>
          <p:nvPr/>
        </p:nvSpPr>
        <p:spPr bwMode="auto">
          <a:xfrm>
            <a:off x="4317435" y="4770428"/>
            <a:ext cx="646596" cy="633014"/>
          </a:xfrm>
          <a:prstGeom prst="mathMultiply">
            <a:avLst>
              <a:gd name="adj1" fmla="val 562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3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41AAEE9-F480-446E-9D4D-0B4890179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for Matching Problem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084F51-033C-488E-87FA-F302DC304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 on leftmost set, women on rightmost set, edges if they are compatible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1E3CAC90-49BF-4DD2-AFFF-0A159C27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480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7C34AA30-F72F-4DF0-93E8-E4E4674B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F491155B-19DC-4D9C-91B6-D7BA4886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434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35885834-567C-4D66-BCD9-8C126FAAE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593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0C464DA8-B212-4823-B499-9E890CFC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D687EB3F-8A34-458B-827A-9C02F6B7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386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C62A32D4-F457-442A-8BF1-C8741AF7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244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</a:t>
            </a:r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42EC2EEB-9ABE-4D61-858E-2962F5C2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004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302666B9-141F-44A5-A71E-18331E0002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429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32F56863-AAEC-43AF-A075-E6FEFA7F64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191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B9CFC02C-C349-4BDB-B7A5-53BEA6132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76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09420EDE-4BF2-4EF6-9960-280721F3C8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429000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BFFA5FCF-A942-4145-8D03-3ED4F4357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D22D4362-9A67-4258-9655-36226355F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429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5AC0AA54-0534-4E3D-9A0A-0251DDC7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3705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Men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49D6570D-8D62-441B-9BF9-50451BE5A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37051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Women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C8800A77-B23C-4317-8E94-33992266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id="{4F26801C-CC7C-4BE9-9647-538690E8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4598" name="Oval 22">
            <a:extLst>
              <a:ext uri="{FF2B5EF4-FFF2-40B4-BE49-F238E27FC236}">
                <a16:creationId xmlns:a16="http://schemas.microsoft.com/office/drawing/2014/main" id="{CDC9E166-7624-424A-A1F7-9F1031B2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958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CECAE81B-43F2-4EC2-BE57-12C737DF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117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24600" name="Oval 24">
            <a:extLst>
              <a:ext uri="{FF2B5EF4-FFF2-40B4-BE49-F238E27FC236}">
                <a16:creationId xmlns:a16="http://schemas.microsoft.com/office/drawing/2014/main" id="{D8E411E6-9303-40D2-A0AF-62693197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90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D85BD730-3687-4BB1-9187-21C1AF6C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24602" name="Oval 26">
            <a:extLst>
              <a:ext uri="{FF2B5EF4-FFF2-40B4-BE49-F238E27FC236}">
                <a16:creationId xmlns:a16="http://schemas.microsoft.com/office/drawing/2014/main" id="{3308BBCA-5247-4043-8431-8DA3AE2A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</a:t>
            </a:r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96FF7537-8F7A-406A-9A2F-1508D2818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4" name="Line 28">
            <a:extLst>
              <a:ext uri="{FF2B5EF4-FFF2-40B4-BE49-F238E27FC236}">
                <a16:creationId xmlns:a16="http://schemas.microsoft.com/office/drawing/2014/main" id="{E313762A-5852-4FB8-B6AD-50AC17317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581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5" name="Line 29">
            <a:extLst>
              <a:ext uri="{FF2B5EF4-FFF2-40B4-BE49-F238E27FC236}">
                <a16:creationId xmlns:a16="http://schemas.microsoft.com/office/drawing/2014/main" id="{892F15CD-9BC7-4272-A668-33D01614B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3434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38BE0630-8ACD-4E4C-AF92-DDF50F1E6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029200"/>
            <a:ext cx="838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id="{1C0E95FE-AEB4-42CF-B28C-38A8560AC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581400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4B7F264F-18E8-46B1-8308-3C17CBFD0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114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51B43F00-E99E-43E9-838C-335C93934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581400"/>
            <a:ext cx="8382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31F6D6FC-D5BB-47E8-9EBF-128DC938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59911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matching</a:t>
            </a:r>
          </a:p>
        </p:txBody>
      </p:sp>
      <p:sp>
        <p:nvSpPr>
          <p:cNvPr id="24611" name="Oval 50">
            <a:extLst>
              <a:ext uri="{FF2B5EF4-FFF2-40B4-BE49-F238E27FC236}">
                <a16:creationId xmlns:a16="http://schemas.microsoft.com/office/drawing/2014/main" id="{BD0C0099-6176-4D59-8A17-15ECA441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4612" name="Oval 51">
            <a:extLst>
              <a:ext uri="{FF2B5EF4-FFF2-40B4-BE49-F238E27FC236}">
                <a16:creationId xmlns:a16="http://schemas.microsoft.com/office/drawing/2014/main" id="{97A7E536-F4F3-49E9-9496-80A3B163B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4613" name="Oval 52">
            <a:extLst>
              <a:ext uri="{FF2B5EF4-FFF2-40B4-BE49-F238E27FC236}">
                <a16:creationId xmlns:a16="http://schemas.microsoft.com/office/drawing/2014/main" id="{7245759E-4309-4759-AE4B-25B837D60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4614" name="Oval 53">
            <a:extLst>
              <a:ext uri="{FF2B5EF4-FFF2-40B4-BE49-F238E27FC236}">
                <a16:creationId xmlns:a16="http://schemas.microsoft.com/office/drawing/2014/main" id="{65A91DF8-9CF4-41EC-AEB6-3089ED61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355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24615" name="Oval 54">
            <a:extLst>
              <a:ext uri="{FF2B5EF4-FFF2-40B4-BE49-F238E27FC236}">
                <a16:creationId xmlns:a16="http://schemas.microsoft.com/office/drawing/2014/main" id="{7D6557A1-B396-4E2B-B535-8F98A31C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3528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4616" name="Oval 55">
            <a:extLst>
              <a:ext uri="{FF2B5EF4-FFF2-40B4-BE49-F238E27FC236}">
                <a16:creationId xmlns:a16="http://schemas.microsoft.com/office/drawing/2014/main" id="{7CBF62CA-AF1F-43A5-88FB-E9948FF8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148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24617" name="Oval 56">
            <a:extLst>
              <a:ext uri="{FF2B5EF4-FFF2-40B4-BE49-F238E27FC236}">
                <a16:creationId xmlns:a16="http://schemas.microsoft.com/office/drawing/2014/main" id="{26B90D36-84CE-4F6D-AE66-74AE79BA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8006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</a:t>
            </a:r>
          </a:p>
        </p:txBody>
      </p:sp>
      <p:sp>
        <p:nvSpPr>
          <p:cNvPr id="24618" name="Line 57">
            <a:extLst>
              <a:ext uri="{FF2B5EF4-FFF2-40B4-BE49-F238E27FC236}">
                <a16:creationId xmlns:a16="http://schemas.microsoft.com/office/drawing/2014/main" id="{472ABEA5-FE02-466D-B081-A5311D547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276600"/>
            <a:ext cx="8382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19" name="Line 58">
            <a:extLst>
              <a:ext uri="{FF2B5EF4-FFF2-40B4-BE49-F238E27FC236}">
                <a16:creationId xmlns:a16="http://schemas.microsoft.com/office/drawing/2014/main" id="{34939D48-C65D-43E8-96C1-87E425BA5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505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20" name="Line 59">
            <a:extLst>
              <a:ext uri="{FF2B5EF4-FFF2-40B4-BE49-F238E27FC236}">
                <a16:creationId xmlns:a16="http://schemas.microsoft.com/office/drawing/2014/main" id="{9F20A259-30EC-43BB-851E-36B08BF309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267200"/>
            <a:ext cx="838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21" name="Line 60">
            <a:extLst>
              <a:ext uri="{FF2B5EF4-FFF2-40B4-BE49-F238E27FC236}">
                <a16:creationId xmlns:a16="http://schemas.microsoft.com/office/drawing/2014/main" id="{69E6847B-8BBE-4C23-AE8F-63A742CBB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953000"/>
            <a:ext cx="838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22" name="Line 61">
            <a:extLst>
              <a:ext uri="{FF2B5EF4-FFF2-40B4-BE49-F238E27FC236}">
                <a16:creationId xmlns:a16="http://schemas.microsoft.com/office/drawing/2014/main" id="{1E990502-7686-4CE3-8511-F2A30ADAB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505200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23" name="Line 62">
            <a:extLst>
              <a:ext uri="{FF2B5EF4-FFF2-40B4-BE49-F238E27FC236}">
                <a16:creationId xmlns:a16="http://schemas.microsoft.com/office/drawing/2014/main" id="{BABA3D34-0B06-4BC1-8B4B-5F2A5A6E9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038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24" name="Line 63">
            <a:extLst>
              <a:ext uri="{FF2B5EF4-FFF2-40B4-BE49-F238E27FC236}">
                <a16:creationId xmlns:a16="http://schemas.microsoft.com/office/drawing/2014/main" id="{E414E128-C6EE-4F17-9CFE-B0E69AC95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505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25" name="Text Box 64">
            <a:extLst>
              <a:ext uri="{FF2B5EF4-FFF2-40B4-BE49-F238E27FC236}">
                <a16:creationId xmlns:a16="http://schemas.microsoft.com/office/drawing/2014/main" id="{F7627751-2E02-4ED9-ADE2-9C06B9718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62600"/>
            <a:ext cx="196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Optimal matching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E258C74-90AA-4ACA-A2BA-AFB6D8BF2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Using Max Flow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327FE70-FBD4-4E8A-8FD4-3E47307AC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a supersouce, supersink, make each undirected edge directed with a flow of 1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49D83741-3EE3-4FE1-B71C-CB74D976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480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B18220D3-2053-48EE-8F5B-D004A03D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790B32EB-D176-4668-90A7-F7313B45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434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C7ECB550-A969-4E87-84D9-E96848C6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593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D4169EA9-4139-4D8D-8766-23C93EE9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49A8B245-8B20-456D-A37D-A8411C8C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386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EA22A616-7C73-4E73-9707-300D10E7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244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402FDA2E-F7A5-4532-9F6E-1F23F0C70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004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C74D154-9DB0-4E56-A312-3A9B9BD17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429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7C6D9F05-4C79-4BA8-B889-C1376AFC8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191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3EF787E1-D571-4C37-BA4D-224E5693B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76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05A17FEF-ABA3-4F41-84B2-6FEBC5837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429000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15245975-76FB-485F-B410-41D02B7C6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08AB11CC-9D28-4A5A-8199-40B51591C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429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8" name="AutoShape 18">
            <a:extLst>
              <a:ext uri="{FF2B5EF4-FFF2-40B4-BE49-F238E27FC236}">
                <a16:creationId xmlns:a16="http://schemas.microsoft.com/office/drawing/2014/main" id="{363C0C59-F26A-4C7B-8D36-07C0397C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9624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9" name="Oval 19">
            <a:extLst>
              <a:ext uri="{FF2B5EF4-FFF2-40B4-BE49-F238E27FC236}">
                <a16:creationId xmlns:a16="http://schemas.microsoft.com/office/drawing/2014/main" id="{5857D36A-7CE3-4097-BD79-E1A731CA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1242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5620" name="Oval 20">
            <a:extLst>
              <a:ext uri="{FF2B5EF4-FFF2-40B4-BE49-F238E27FC236}">
                <a16:creationId xmlns:a16="http://schemas.microsoft.com/office/drawing/2014/main" id="{549A9F55-AD00-43C0-9A71-A3C8E7AB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621" name="Oval 21">
            <a:extLst>
              <a:ext uri="{FF2B5EF4-FFF2-40B4-BE49-F238E27FC236}">
                <a16:creationId xmlns:a16="http://schemas.microsoft.com/office/drawing/2014/main" id="{874A75F8-018F-4310-BEEB-7967E3B9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196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5622" name="Oval 22">
            <a:extLst>
              <a:ext uri="{FF2B5EF4-FFF2-40B4-BE49-F238E27FC236}">
                <a16:creationId xmlns:a16="http://schemas.microsoft.com/office/drawing/2014/main" id="{1B7BC9E0-7012-4F82-8757-6BA52B67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355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25623" name="Oval 23">
            <a:extLst>
              <a:ext uri="{FF2B5EF4-FFF2-40B4-BE49-F238E27FC236}">
                <a16:creationId xmlns:a16="http://schemas.microsoft.com/office/drawing/2014/main" id="{0FC0BE74-7D90-4537-9073-F2B39E6E6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528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5624" name="Oval 24">
            <a:extLst>
              <a:ext uri="{FF2B5EF4-FFF2-40B4-BE49-F238E27FC236}">
                <a16:creationId xmlns:a16="http://schemas.microsoft.com/office/drawing/2014/main" id="{05E73B2B-EFDC-453F-9361-8A4CD0ED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25625" name="Oval 25">
            <a:extLst>
              <a:ext uri="{FF2B5EF4-FFF2-40B4-BE49-F238E27FC236}">
                <a16:creationId xmlns:a16="http://schemas.microsoft.com/office/drawing/2014/main" id="{713126F7-5F59-42C5-B638-BB645C0B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006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</a:t>
            </a:r>
          </a:p>
        </p:txBody>
      </p:sp>
      <p:sp>
        <p:nvSpPr>
          <p:cNvPr id="25626" name="Line 26">
            <a:extLst>
              <a:ext uri="{FF2B5EF4-FFF2-40B4-BE49-F238E27FC236}">
                <a16:creationId xmlns:a16="http://schemas.microsoft.com/office/drawing/2014/main" id="{90FDEB02-81FD-4F93-911F-19B509652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276600"/>
            <a:ext cx="8382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7" name="Line 27">
            <a:extLst>
              <a:ext uri="{FF2B5EF4-FFF2-40B4-BE49-F238E27FC236}">
                <a16:creationId xmlns:a16="http://schemas.microsoft.com/office/drawing/2014/main" id="{27116265-F5AB-47C8-BBCC-B69C795B6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505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F6EE095D-7625-40D4-9D0D-59C071F1D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267200"/>
            <a:ext cx="838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9" name="Line 29">
            <a:extLst>
              <a:ext uri="{FF2B5EF4-FFF2-40B4-BE49-F238E27FC236}">
                <a16:creationId xmlns:a16="http://schemas.microsoft.com/office/drawing/2014/main" id="{8F277305-E5FA-4E58-BF6E-AB2062538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953000"/>
            <a:ext cx="838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0" name="Line 30">
            <a:extLst>
              <a:ext uri="{FF2B5EF4-FFF2-40B4-BE49-F238E27FC236}">
                <a16:creationId xmlns:a16="http://schemas.microsoft.com/office/drawing/2014/main" id="{AB9C2134-0B75-450F-9B65-54FCAFA9C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505200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1" name="Line 31">
            <a:extLst>
              <a:ext uri="{FF2B5EF4-FFF2-40B4-BE49-F238E27FC236}">
                <a16:creationId xmlns:a16="http://schemas.microsoft.com/office/drawing/2014/main" id="{8F04C46B-2303-4152-A800-E940A9236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038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2" name="Line 32">
            <a:extLst>
              <a:ext uri="{FF2B5EF4-FFF2-40B4-BE49-F238E27FC236}">
                <a16:creationId xmlns:a16="http://schemas.microsoft.com/office/drawing/2014/main" id="{DBC479EF-EFC7-4BC4-836A-0D8249EAED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505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3" name="Oval 33">
            <a:extLst>
              <a:ext uri="{FF2B5EF4-FFF2-40B4-BE49-F238E27FC236}">
                <a16:creationId xmlns:a16="http://schemas.microsoft.com/office/drawing/2014/main" id="{DF3C40CD-A5C6-40A2-BCF3-EC52BD39F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41148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4" name="Text Box 34">
            <a:extLst>
              <a:ext uri="{FF2B5EF4-FFF2-40B4-BE49-F238E27FC236}">
                <a16:creationId xmlns:a16="http://schemas.microsoft.com/office/drawing/2014/main" id="{32985999-20C0-44C4-B28B-CD78ABC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038600"/>
            <a:ext cx="31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25635" name="Oval 35">
            <a:extLst>
              <a:ext uri="{FF2B5EF4-FFF2-40B4-BE49-F238E27FC236}">
                <a16:creationId xmlns:a16="http://schemas.microsoft.com/office/drawing/2014/main" id="{9596B445-1FE3-4C76-BEDC-E32C4FF5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39624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6" name="Text Box 36">
            <a:extLst>
              <a:ext uri="{FF2B5EF4-FFF2-40B4-BE49-F238E27FC236}">
                <a16:creationId xmlns:a16="http://schemas.microsoft.com/office/drawing/2014/main" id="{0A71103D-3F00-437D-8ADF-22DF313C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86200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</a:t>
            </a:r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9A761A76-12CB-4499-868A-3254582B8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276600"/>
            <a:ext cx="8382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8" name="Line 38">
            <a:extLst>
              <a:ext uri="{FF2B5EF4-FFF2-40B4-BE49-F238E27FC236}">
                <a16:creationId xmlns:a16="http://schemas.microsoft.com/office/drawing/2014/main" id="{E01CBA82-5559-4953-9DCA-C0773631F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39" name="Line 39">
            <a:extLst>
              <a:ext uri="{FF2B5EF4-FFF2-40B4-BE49-F238E27FC236}">
                <a16:creationId xmlns:a16="http://schemas.microsoft.com/office/drawing/2014/main" id="{79DBF358-B701-4C24-A8C2-849D0FD76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8382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40" name="Line 40">
            <a:extLst>
              <a:ext uri="{FF2B5EF4-FFF2-40B4-BE49-F238E27FC236}">
                <a16:creationId xmlns:a16="http://schemas.microsoft.com/office/drawing/2014/main" id="{FB9FC617-BDD9-4DDD-9D7F-D8A117CA0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19600"/>
            <a:ext cx="9144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41" name="Line 41">
            <a:extLst>
              <a:ext uri="{FF2B5EF4-FFF2-40B4-BE49-F238E27FC236}">
                <a16:creationId xmlns:a16="http://schemas.microsoft.com/office/drawing/2014/main" id="{310CC0CC-78B3-4488-931A-8F250AC27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05200"/>
            <a:ext cx="1371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42" name="Line 42">
            <a:extLst>
              <a:ext uri="{FF2B5EF4-FFF2-40B4-BE49-F238E27FC236}">
                <a16:creationId xmlns:a16="http://schemas.microsoft.com/office/drawing/2014/main" id="{9E85903C-4094-4D85-AB51-62AA2F2D4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114800"/>
            <a:ext cx="1371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43" name="Line 43">
            <a:extLst>
              <a:ext uri="{FF2B5EF4-FFF2-40B4-BE49-F238E27FC236}">
                <a16:creationId xmlns:a16="http://schemas.microsoft.com/office/drawing/2014/main" id="{6D8770B5-5C8F-4485-BD9A-D2515D3325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191000"/>
            <a:ext cx="1371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44" name="Text Box 44">
            <a:extLst>
              <a:ext uri="{FF2B5EF4-FFF2-40B4-BE49-F238E27FC236}">
                <a16:creationId xmlns:a16="http://schemas.microsoft.com/office/drawing/2014/main" id="{E68E6F3F-D337-40B7-A28B-DA9B1D88D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690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Since the input is 1, flow conservation prevents multiple matchings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A6EA811-EC51-463B-BB5E-C854463D3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11187"/>
          </a:xfrm>
        </p:spPr>
        <p:txBody>
          <a:bodyPr anchor="b">
            <a:noAutofit/>
          </a:bodyPr>
          <a:lstStyle/>
          <a:p>
            <a:pPr algn="ctr"/>
            <a:b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 Flow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4DFAC7-2E7C-4139-900C-2B9D692D2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1501" y="2985832"/>
            <a:ext cx="7886700" cy="18024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5400" b="1" dirty="0">
                <a:solidFill>
                  <a:schemeClr val="bg1">
                    <a:lumMod val="50000"/>
                  </a:schemeClr>
                </a:solidFill>
              </a:rPr>
              <a:t>Flow Networks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142BC7-E0AB-4C95-8B06-C53B13A0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022133-3FAF-447E-B8C6-EE9712CD9BCD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3924300" y="2107959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72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7515624" y="91776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7515624" y="20953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7515624" y="332858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7515624" y="449092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7515624" y="57370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3924300" y="917768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72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3924300" y="5680253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7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3924300" y="4481500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72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3924300" y="3337592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72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5076825" y="1413147"/>
            <a:ext cx="2438799" cy="11775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5076825" y="1413147"/>
            <a:ext cx="2438799" cy="24108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5076825" y="2590713"/>
            <a:ext cx="2438799" cy="126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5076825" y="2603338"/>
            <a:ext cx="2438799" cy="12206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5076825" y="2603338"/>
            <a:ext cx="2438799" cy="23829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6"/>
            <a:endCxn id="7" idx="3"/>
          </p:cNvCxnSpPr>
          <p:nvPr/>
        </p:nvCxnSpPr>
        <p:spPr bwMode="auto">
          <a:xfrm flipV="1">
            <a:off x="5076825" y="1763433"/>
            <a:ext cx="2636817" cy="20695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5076825" y="3823969"/>
            <a:ext cx="2438799" cy="23516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5076825" y="4986301"/>
            <a:ext cx="2438799" cy="11893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5076825" y="6175632"/>
            <a:ext cx="2438799" cy="568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5076825" y="3823969"/>
            <a:ext cx="2438799" cy="9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 bwMode="auto">
          <a:xfrm>
            <a:off x="5076825" y="3832971"/>
            <a:ext cx="2438799" cy="23994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5076825" y="3823969"/>
            <a:ext cx="2438799" cy="11529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5076825" y="2590713"/>
            <a:ext cx="2438799" cy="12422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2">
            <a:extLst>
              <a:ext uri="{FF2B5EF4-FFF2-40B4-BE49-F238E27FC236}">
                <a16:creationId xmlns:a16="http://schemas.microsoft.com/office/drawing/2014/main" id="{2BDD293F-2B3F-4C51-AB73-AA17AD6C4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3004281"/>
            <a:ext cx="2857500" cy="73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5045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3629025" y="2107959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72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7220349" y="91776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7220349" y="20953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7220349" y="332858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7220349" y="449092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7220349" y="57370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3629025" y="917768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72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3629025" y="5680253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7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3629025" y="4481500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72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3629025" y="3337592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72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4781550" y="1413147"/>
            <a:ext cx="2438799" cy="11775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4781550" y="1413147"/>
            <a:ext cx="2438799" cy="24108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4781550" y="2590713"/>
            <a:ext cx="2438799" cy="126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4781550" y="2603338"/>
            <a:ext cx="2438799" cy="12206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4781550" y="2603338"/>
            <a:ext cx="2438799" cy="23829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6"/>
            <a:endCxn id="7" idx="3"/>
          </p:cNvCxnSpPr>
          <p:nvPr/>
        </p:nvCxnSpPr>
        <p:spPr bwMode="auto">
          <a:xfrm flipV="1">
            <a:off x="4781550" y="1763433"/>
            <a:ext cx="2636817" cy="20695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4781550" y="3823969"/>
            <a:ext cx="2438799" cy="23516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4781550" y="4986301"/>
            <a:ext cx="2438799" cy="11893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4781550" y="6175632"/>
            <a:ext cx="2438799" cy="568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4781550" y="3823969"/>
            <a:ext cx="2438799" cy="9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 bwMode="auto">
          <a:xfrm>
            <a:off x="4781550" y="3832971"/>
            <a:ext cx="2438799" cy="23994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4781550" y="3823969"/>
            <a:ext cx="2438799" cy="11529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4781550" y="2590713"/>
            <a:ext cx="2438799" cy="12422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A85691E1-9359-4051-B080-EEE5212F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3004281"/>
            <a:ext cx="2857500" cy="73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edges directed</a:t>
            </a:r>
          </a:p>
        </p:txBody>
      </p:sp>
    </p:spTree>
    <p:extLst>
      <p:ext uri="{BB962C8B-B14F-4D97-AF65-F5344CB8AC3E}">
        <p14:creationId xmlns:p14="http://schemas.microsoft.com/office/powerpoint/2010/main" val="35250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984134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72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5" y="793942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5" y="1971508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5" y="3204764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5" y="4367096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5" y="5613258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72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5556428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7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4357675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72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3213767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72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3348236" y="1289322"/>
            <a:ext cx="2438799" cy="11775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3348236" y="1289322"/>
            <a:ext cx="2438799" cy="24108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3348236" y="2466888"/>
            <a:ext cx="2438799" cy="126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3348236" y="2479513"/>
            <a:ext cx="2438799" cy="12206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3348236" y="2479513"/>
            <a:ext cx="2438799" cy="23829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6"/>
            <a:endCxn id="7" idx="3"/>
          </p:cNvCxnSpPr>
          <p:nvPr/>
        </p:nvCxnSpPr>
        <p:spPr bwMode="auto">
          <a:xfrm flipV="1">
            <a:off x="3348236" y="1639608"/>
            <a:ext cx="2636817" cy="20695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3348236" y="3700144"/>
            <a:ext cx="2438799" cy="23516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3348236" y="4862476"/>
            <a:ext cx="2438799" cy="11893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3348236" y="6051807"/>
            <a:ext cx="2438799" cy="568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3348236" y="3700144"/>
            <a:ext cx="2438799" cy="9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 bwMode="auto">
          <a:xfrm>
            <a:off x="3348236" y="3709146"/>
            <a:ext cx="2438799" cy="23994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3348236" y="3700144"/>
            <a:ext cx="2438799" cy="11529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3348236" y="2466888"/>
            <a:ext cx="2438799" cy="12422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457200" y="3348349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48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3295563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48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878782" y="1289322"/>
            <a:ext cx="1316929" cy="205902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77414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781" y="2538025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793" y="171622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3" y="354735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039" y="39399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51" y="450233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039" y="521765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460" y="544654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756" y="591862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9D399D26-CC2D-41C0-ACBC-AF8D2C32B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0" y="279565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82" y="311819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4" y="227011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1176885" y="2479513"/>
            <a:ext cx="1018826" cy="9768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1300364" y="3709146"/>
            <a:ext cx="895347" cy="81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1176885" y="3978166"/>
            <a:ext cx="1018826" cy="8748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878782" y="4086226"/>
            <a:ext cx="1316929" cy="19655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endCxn id="100" idx="0"/>
          </p:cNvCxnSpPr>
          <p:nvPr/>
        </p:nvCxnSpPr>
        <p:spPr bwMode="auto">
          <a:xfrm>
            <a:off x="7110408" y="1399145"/>
            <a:ext cx="1543652" cy="18964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7139186" y="2466888"/>
            <a:ext cx="1232277" cy="9367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 flipV="1">
            <a:off x="7139186" y="3664502"/>
            <a:ext cx="1115222" cy="356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endCxn id="100" idx="3"/>
          </p:cNvCxnSpPr>
          <p:nvPr/>
        </p:nvCxnSpPr>
        <p:spPr bwMode="auto">
          <a:xfrm flipV="1">
            <a:off x="7118366" y="3925380"/>
            <a:ext cx="1253097" cy="7651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endCxn id="100" idx="4"/>
          </p:cNvCxnSpPr>
          <p:nvPr/>
        </p:nvCxnSpPr>
        <p:spPr bwMode="auto">
          <a:xfrm flipV="1">
            <a:off x="7191123" y="4033440"/>
            <a:ext cx="1462937" cy="20733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158" y="234735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345" y="284785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34673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084" y="407879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182" y="469740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53554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348553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4169489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071" y="494396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396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984134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72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5" y="793942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5" y="1971508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5" y="3204764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5" y="4367096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5" y="5613258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72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5556428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7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4357675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72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3213767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72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3348236" y="1289322"/>
            <a:ext cx="2438799" cy="11775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3348236" y="1289322"/>
            <a:ext cx="2438799" cy="24108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3348236" y="2466888"/>
            <a:ext cx="2438799" cy="126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3348236" y="2479513"/>
            <a:ext cx="2438799" cy="12206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3348236" y="2479513"/>
            <a:ext cx="2438799" cy="23829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6"/>
            <a:endCxn id="7" idx="3"/>
          </p:cNvCxnSpPr>
          <p:nvPr/>
        </p:nvCxnSpPr>
        <p:spPr bwMode="auto">
          <a:xfrm flipV="1">
            <a:off x="3348236" y="1639608"/>
            <a:ext cx="2636817" cy="20695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3348236" y="3700144"/>
            <a:ext cx="2438799" cy="23516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3348236" y="4862476"/>
            <a:ext cx="2438799" cy="11893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3348236" y="6051807"/>
            <a:ext cx="2438799" cy="568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3348236" y="3700144"/>
            <a:ext cx="2438799" cy="9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 bwMode="auto">
          <a:xfrm>
            <a:off x="3348236" y="3709146"/>
            <a:ext cx="2438799" cy="23994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3348236" y="3700144"/>
            <a:ext cx="2438799" cy="11529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3348236" y="2466888"/>
            <a:ext cx="2438799" cy="12422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457200" y="3348349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48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3295563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48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878782" y="1289322"/>
            <a:ext cx="1316929" cy="205902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77414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781" y="2538025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793" y="171622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3" y="354735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039" y="39399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51" y="450233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039" y="521765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460" y="544654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756" y="591862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9D399D26-CC2D-41C0-ACBC-AF8D2C32B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0" y="279565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82" y="311819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4" y="227011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1176885" y="2479513"/>
            <a:ext cx="1018826" cy="9768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1300364" y="3709146"/>
            <a:ext cx="895347" cy="81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1176885" y="3978166"/>
            <a:ext cx="1018826" cy="8748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878782" y="4086226"/>
            <a:ext cx="1316929" cy="19655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endCxn id="100" idx="0"/>
          </p:cNvCxnSpPr>
          <p:nvPr/>
        </p:nvCxnSpPr>
        <p:spPr bwMode="auto">
          <a:xfrm>
            <a:off x="7110408" y="1399145"/>
            <a:ext cx="1543652" cy="18964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7139186" y="2466888"/>
            <a:ext cx="1232277" cy="9367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 flipV="1">
            <a:off x="7139186" y="3664502"/>
            <a:ext cx="1115222" cy="356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endCxn id="100" idx="3"/>
          </p:cNvCxnSpPr>
          <p:nvPr/>
        </p:nvCxnSpPr>
        <p:spPr bwMode="auto">
          <a:xfrm flipV="1">
            <a:off x="7118366" y="3925380"/>
            <a:ext cx="1253097" cy="7651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endCxn id="100" idx="4"/>
          </p:cNvCxnSpPr>
          <p:nvPr/>
        </p:nvCxnSpPr>
        <p:spPr bwMode="auto">
          <a:xfrm flipV="1">
            <a:off x="7191123" y="4033440"/>
            <a:ext cx="1462937" cy="20733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158" y="234735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345" y="284785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34673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084" y="407879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182" y="469740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53554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348553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4169489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071" y="494396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F8153D-B7C9-42DE-A062-292D34D81D0C}"/>
              </a:ext>
            </a:extLst>
          </p:cNvPr>
          <p:cNvSpPr/>
          <p:nvPr/>
        </p:nvSpPr>
        <p:spPr bwMode="auto">
          <a:xfrm>
            <a:off x="1247630" y="5073361"/>
            <a:ext cx="6744141" cy="10471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any max flow algorithm to push flow through the network</a:t>
            </a:r>
          </a:p>
        </p:txBody>
      </p:sp>
    </p:spTree>
    <p:extLst>
      <p:ext uri="{BB962C8B-B14F-4D97-AF65-F5344CB8AC3E}">
        <p14:creationId xmlns:p14="http://schemas.microsoft.com/office/powerpoint/2010/main" val="147099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984134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72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5" y="793942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5" y="1971508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5" y="3204764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C000"/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72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5" y="4367096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solidFill>
                  <a:srgbClr val="3333FF"/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66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5" y="5613258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7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72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5689778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7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4357675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72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3213767"/>
            <a:ext cx="1152525" cy="990758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72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3348236" y="1289322"/>
            <a:ext cx="2438799" cy="11775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3348236" y="1289322"/>
            <a:ext cx="2438799" cy="24108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3348236" y="2466888"/>
            <a:ext cx="2438799" cy="126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3348236" y="2479513"/>
            <a:ext cx="2438799" cy="12206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3348236" y="2479513"/>
            <a:ext cx="2438799" cy="23829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3179453" y="1639608"/>
            <a:ext cx="2805600" cy="171925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3348236" y="3700144"/>
            <a:ext cx="2438799" cy="248501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3348236" y="4862476"/>
            <a:ext cx="2438799" cy="13226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3348236" y="6108638"/>
            <a:ext cx="2438799" cy="7651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3348236" y="3700144"/>
            <a:ext cx="2438799" cy="9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3179453" y="4059432"/>
            <a:ext cx="2607582" cy="204920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3348236" y="3700144"/>
            <a:ext cx="2438799" cy="11529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3348236" y="2466888"/>
            <a:ext cx="2438799" cy="12422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457200" y="3348349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48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3295563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48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878782" y="1289322"/>
            <a:ext cx="1316929" cy="205902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77414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536" y="319329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29656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3" y="354735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401633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441" y="419512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766" y="511730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784" y="544503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704" y="5924192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82" y="311819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4" y="227011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1176885" y="2479513"/>
            <a:ext cx="1018826" cy="9768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1300364" y="3709146"/>
            <a:ext cx="895347" cy="81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1176885" y="3978166"/>
            <a:ext cx="1018826" cy="8748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878782" y="4086226"/>
            <a:ext cx="1316929" cy="20989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endCxn id="100" idx="0"/>
          </p:cNvCxnSpPr>
          <p:nvPr/>
        </p:nvCxnSpPr>
        <p:spPr bwMode="auto">
          <a:xfrm>
            <a:off x="7110408" y="1399145"/>
            <a:ext cx="1543652" cy="18964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7139186" y="2466888"/>
            <a:ext cx="1232277" cy="9367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 flipV="1">
            <a:off x="7139186" y="3664502"/>
            <a:ext cx="1115222" cy="356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endCxn id="100" idx="3"/>
          </p:cNvCxnSpPr>
          <p:nvPr/>
        </p:nvCxnSpPr>
        <p:spPr bwMode="auto">
          <a:xfrm flipV="1">
            <a:off x="7118366" y="3925380"/>
            <a:ext cx="1253097" cy="7651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endCxn id="100" idx="4"/>
          </p:cNvCxnSpPr>
          <p:nvPr/>
        </p:nvCxnSpPr>
        <p:spPr bwMode="auto">
          <a:xfrm flipV="1">
            <a:off x="7191123" y="4033440"/>
            <a:ext cx="1462937" cy="20733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158" y="234735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345" y="284785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34673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084" y="407879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182" y="469740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53554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348553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4169489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071" y="494396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053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81" y="410483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37027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242" y="41686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41549"/>
            <a:ext cx="7910716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B5DD0E1E-342E-496E-A303-437D30F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4" y="6268327"/>
            <a:ext cx="7910716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person can get one book and no more.</a:t>
            </a:r>
          </a:p>
        </p:txBody>
      </p:sp>
    </p:spTree>
    <p:extLst>
      <p:ext uri="{BB962C8B-B14F-4D97-AF65-F5344CB8AC3E}">
        <p14:creationId xmlns:p14="http://schemas.microsoft.com/office/powerpoint/2010/main" val="2055254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81" y="410483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37027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242" y="41686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41549"/>
            <a:ext cx="7910716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about now?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B5DD0E1E-342E-496E-A303-437D30F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3" y="6268327"/>
            <a:ext cx="8961977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can get up-to 2 books; green can get up-to 3 books</a:t>
            </a:r>
          </a:p>
        </p:txBody>
      </p:sp>
    </p:spTree>
    <p:extLst>
      <p:ext uri="{BB962C8B-B14F-4D97-AF65-F5344CB8AC3E}">
        <p14:creationId xmlns:p14="http://schemas.microsoft.com/office/powerpoint/2010/main" val="3274159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3333FF"/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3333FF"/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00B050"/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81" y="410483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37027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242" y="41686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41549"/>
            <a:ext cx="7910716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about now?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B5DD0E1E-342E-496E-A303-437D30F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3" y="6268327"/>
            <a:ext cx="8961977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can get up-to 2 books; green can get up-to 3 books</a:t>
            </a:r>
          </a:p>
        </p:txBody>
      </p:sp>
    </p:spTree>
    <p:extLst>
      <p:ext uri="{BB962C8B-B14F-4D97-AF65-F5344CB8AC3E}">
        <p14:creationId xmlns:p14="http://schemas.microsoft.com/office/powerpoint/2010/main" val="120620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81" y="410483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37027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242" y="41686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968732"/>
            <a:ext cx="9067800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we do to allow a book to be selected multiple times?</a:t>
            </a:r>
          </a:p>
        </p:txBody>
      </p:sp>
    </p:spTree>
    <p:extLst>
      <p:ext uri="{BB962C8B-B14F-4D97-AF65-F5344CB8AC3E}">
        <p14:creationId xmlns:p14="http://schemas.microsoft.com/office/powerpoint/2010/main" val="317518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20" y="147151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229" y="40194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163960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43" y="37027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242" y="416866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41549"/>
            <a:ext cx="9067800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allow a book to be selected multiple times?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B5DD0E1E-342E-496E-A303-437D30F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6268327"/>
            <a:ext cx="8891785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by the capacities leading to the sink.</a:t>
            </a:r>
          </a:p>
        </p:txBody>
      </p:sp>
    </p:spTree>
    <p:extLst>
      <p:ext uri="{BB962C8B-B14F-4D97-AF65-F5344CB8AC3E}">
        <p14:creationId xmlns:p14="http://schemas.microsoft.com/office/powerpoint/2010/main" val="21882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>
            <a:extLst>
              <a:ext uri="{FF2B5EF4-FFF2-40B4-BE49-F238E27FC236}">
                <a16:creationId xmlns:a16="http://schemas.microsoft.com/office/drawing/2014/main" id="{2DB184FB-E634-4554-A202-7FF2404C3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77B2CB-CC34-4B34-B1F1-D39A1D19AB4F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11619" name="Picture 4" descr="Screen Shot 2014-11-23 at 5.48.41 PM.png">
            <a:extLst>
              <a:ext uri="{FF2B5EF4-FFF2-40B4-BE49-F238E27FC236}">
                <a16:creationId xmlns:a16="http://schemas.microsoft.com/office/drawing/2014/main" id="{6B0ECDFA-44EE-48A6-9230-73234EF2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13" y="135469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81" y="410483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079" y="159826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774" y="362545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508" y="4138542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41549"/>
            <a:ext cx="9067800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allow a book to be selected multiple times?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B5DD0E1E-342E-496E-A303-437D30F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6268327"/>
            <a:ext cx="8891785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by the capacities leading to the sink.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935656A2-8882-4019-9095-AE96994A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106" y="148300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E424CCF3-3713-4FB2-A6EA-C81131AC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666" y="2137804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2B58E4ED-7571-4A78-9F28-58A7D4AD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508" y="2747042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82B8813-7E12-48AA-9D88-08328C4F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666" y="3319677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0828F54-337B-4886-BE57-730DB3C3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301" y="3897665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9A0662AE-D4C3-4D6D-95EA-9F2C9B259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488" y="1911240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BC794D5B-92A9-4586-9C29-4F790EA1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271" y="2701619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7F5016A5-FDFA-434C-B0EC-0370B4674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288" y="1512043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F212011F-604B-4F29-99EF-5ED33435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673" y="346205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B71B8E2B-2C6F-4B9D-B472-8B0DB394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629" y="400501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638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13" y="135469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81" y="410483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079" y="159826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774" y="362545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508" y="4138542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90" y="5741549"/>
            <a:ext cx="9158090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allow a person to select multiple copies of a book?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B5DD0E1E-342E-496E-A303-437D30F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6268327"/>
            <a:ext cx="8891785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by the edge capacity and a book.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935656A2-8882-4019-9095-AE96994A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106" y="148300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E424CCF3-3713-4FB2-A6EA-C81131AC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666" y="2137804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2B58E4ED-7571-4A78-9F28-58A7D4AD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508" y="2747042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82B8813-7E12-48AA-9D88-08328C4F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666" y="3319677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0828F54-337B-4886-BE57-730DB3C3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301" y="3897665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9A0662AE-D4C3-4D6D-95EA-9F2C9B259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488" y="1911240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BC794D5B-92A9-4586-9C29-4F790EA1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271" y="2701619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7F5016A5-FDFA-434C-B0EC-0370B4674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288" y="1512043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F212011F-604B-4F29-99EF-5ED33435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673" y="346205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B71B8E2B-2C6F-4B9D-B472-8B0DB394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629" y="400501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599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19D5B-79F7-4F64-8DB7-4728B8334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036"/>
            <a:ext cx="8229600" cy="73390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C7DF4F-8ECC-4AD3-8208-F9C3D4D42593}"/>
              </a:ext>
            </a:extLst>
          </p:cNvPr>
          <p:cNvSpPr/>
          <p:nvPr/>
        </p:nvSpPr>
        <p:spPr bwMode="auto">
          <a:xfrm>
            <a:off x="2195711" y="1774584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54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E25BC6-D46A-47C2-B60E-B7BE28AC37EC}"/>
              </a:ext>
            </a:extLst>
          </p:cNvPr>
          <p:cNvSpPr/>
          <p:nvPr/>
        </p:nvSpPr>
        <p:spPr bwMode="auto">
          <a:xfrm>
            <a:off x="5787036" y="793942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572EF-761B-4FFC-8687-5E206B9D200D}"/>
              </a:ext>
            </a:extLst>
          </p:cNvPr>
          <p:cNvSpPr/>
          <p:nvPr/>
        </p:nvSpPr>
        <p:spPr bwMode="auto">
          <a:xfrm>
            <a:off x="5787036" y="1761958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5F51-0E1F-405A-8366-476E8FF594CB}"/>
              </a:ext>
            </a:extLst>
          </p:cNvPr>
          <p:cNvSpPr/>
          <p:nvPr/>
        </p:nvSpPr>
        <p:spPr bwMode="auto">
          <a:xfrm>
            <a:off x="5787036" y="2738039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EA3AB-5E7F-45C7-85AB-6B945BAFE1FF}"/>
              </a:ext>
            </a:extLst>
          </p:cNvPr>
          <p:cNvSpPr/>
          <p:nvPr/>
        </p:nvSpPr>
        <p:spPr bwMode="auto">
          <a:xfrm>
            <a:off x="5787036" y="3728921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E616A-0126-4A38-99D9-E1384EC1BEC9}"/>
              </a:ext>
            </a:extLst>
          </p:cNvPr>
          <p:cNvSpPr/>
          <p:nvPr/>
        </p:nvSpPr>
        <p:spPr bwMode="auto">
          <a:xfrm>
            <a:off x="5787036" y="4746483"/>
            <a:ext cx="975714" cy="733901"/>
          </a:xfrm>
          <a:prstGeom prst="ellips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sym typeface="Wingdings" panose="05000000000000000000" pitchFamily="2" charset="2"/>
              </a:rPr>
              <a:t>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A166A-00F9-4E37-8835-5BBE2C72AC1E}"/>
              </a:ext>
            </a:extLst>
          </p:cNvPr>
          <p:cNvSpPr/>
          <p:nvPr/>
        </p:nvSpPr>
        <p:spPr bwMode="auto">
          <a:xfrm>
            <a:off x="2195711" y="793943"/>
            <a:ext cx="783147" cy="7339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5400" dirty="0"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526C86-40E7-4201-83FF-C9B8662B8325}"/>
              </a:ext>
            </a:extLst>
          </p:cNvPr>
          <p:cNvSpPr/>
          <p:nvPr/>
        </p:nvSpPr>
        <p:spPr bwMode="auto">
          <a:xfrm>
            <a:off x="2195711" y="4794428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5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BD6D2-7808-4F6B-9F41-CB4E9BB56C94}"/>
              </a:ext>
            </a:extLst>
          </p:cNvPr>
          <p:cNvSpPr/>
          <p:nvPr/>
        </p:nvSpPr>
        <p:spPr bwMode="auto">
          <a:xfrm>
            <a:off x="2195711" y="3719500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54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099E6E-FA79-4E26-9906-2FE3462AE6AB}"/>
              </a:ext>
            </a:extLst>
          </p:cNvPr>
          <p:cNvSpPr/>
          <p:nvPr/>
        </p:nvSpPr>
        <p:spPr bwMode="auto">
          <a:xfrm>
            <a:off x="2195711" y="2747042"/>
            <a:ext cx="783147" cy="73390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54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FAF81-9FC5-4ED8-A319-25F4268B351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 bwMode="auto">
          <a:xfrm>
            <a:off x="2978858" y="1160894"/>
            <a:ext cx="2808178" cy="96801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E4AED-1DF1-4AC0-AB95-AE383C2AAB7D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 bwMode="auto">
          <a:xfrm>
            <a:off x="2978858" y="1160894"/>
            <a:ext cx="2808178" cy="194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9792AC-CD88-42EC-BAFD-5615C79C423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 flipV="1">
            <a:off x="2978858" y="2128909"/>
            <a:ext cx="2808178" cy="126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308C5-0705-4C0B-A74C-EB42D87420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978858" y="2141535"/>
            <a:ext cx="2808178" cy="9634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215B-98F8-4772-B6C6-15CB994199C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2978858" y="2141535"/>
            <a:ext cx="2808178" cy="19543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DF899-3193-4BE1-B1C9-B32D6AF7D707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 bwMode="auto">
          <a:xfrm flipV="1">
            <a:off x="2864169" y="1420366"/>
            <a:ext cx="3065757" cy="14341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C8C320-13D8-45B4-BBFC-A3CE6927E74D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 bwMode="auto">
          <a:xfrm flipV="1">
            <a:off x="2978858" y="3104990"/>
            <a:ext cx="2808178" cy="2056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1AAC6-C11E-4DC6-8577-2454AE77F91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 bwMode="auto">
          <a:xfrm flipV="1">
            <a:off x="2978858" y="4095872"/>
            <a:ext cx="2808178" cy="10655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D5ACB-8DB7-42A1-BA4B-7DFE67DFC9D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978858" y="5113434"/>
            <a:ext cx="2808178" cy="4794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13CD1B-AD0C-4B59-88D9-D670476794F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 bwMode="auto">
          <a:xfrm flipV="1">
            <a:off x="2978858" y="3104990"/>
            <a:ext cx="2808178" cy="900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10937-762B-45DC-8E2F-A1F352344CC9}"/>
              </a:ext>
            </a:extLst>
          </p:cNvPr>
          <p:cNvCxnSpPr>
            <a:cxnSpLocks/>
            <a:stCxn id="15" idx="5"/>
            <a:endCxn id="11" idx="2"/>
          </p:cNvCxnSpPr>
          <p:nvPr/>
        </p:nvCxnSpPr>
        <p:spPr bwMode="auto">
          <a:xfrm>
            <a:off x="2864169" y="3373467"/>
            <a:ext cx="2922867" cy="173996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8ABE5-459E-4C52-BDDB-F2735395196A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 bwMode="auto">
          <a:xfrm flipV="1">
            <a:off x="2978858" y="3104990"/>
            <a:ext cx="2808178" cy="9814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B217E-C396-4AFD-A019-72DD5B2397AE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 bwMode="auto">
          <a:xfrm flipV="1">
            <a:off x="2978858" y="2128909"/>
            <a:ext cx="2808178" cy="985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EF5BA0-F5B6-43E9-9312-2ED00F1D8FFC}"/>
              </a:ext>
            </a:extLst>
          </p:cNvPr>
          <p:cNvSpPr/>
          <p:nvPr/>
        </p:nvSpPr>
        <p:spPr bwMode="auto">
          <a:xfrm>
            <a:off x="9525" y="2748274"/>
            <a:ext cx="843164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s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46843C5-CD07-40C0-B58E-5511C36669AA}"/>
              </a:ext>
            </a:extLst>
          </p:cNvPr>
          <p:cNvSpPr/>
          <p:nvPr/>
        </p:nvSpPr>
        <p:spPr bwMode="auto">
          <a:xfrm>
            <a:off x="8254408" y="2771688"/>
            <a:ext cx="799303" cy="7378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</a:t>
            </a:r>
            <a:endParaRPr lang="en-US" sz="36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BBF165-C289-4B69-98EE-C891AC7ADF2B}"/>
              </a:ext>
            </a:extLst>
          </p:cNvPr>
          <p:cNvCxnSpPr>
            <a:cxnSpLocks/>
            <a:stCxn id="99" idx="0"/>
            <a:endCxn id="12" idx="2"/>
          </p:cNvCxnSpPr>
          <p:nvPr/>
        </p:nvCxnSpPr>
        <p:spPr bwMode="auto">
          <a:xfrm flipV="1">
            <a:off x="431107" y="1160894"/>
            <a:ext cx="1764604" cy="158738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FBB62524-4135-4FA9-AD7B-B9F9F48A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13" y="135469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1D3A4CC-EDA9-4E47-9B24-B8B4DB48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98" y="156459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A8D9C97D-7C1C-43C2-B2C0-DED3D6EB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123" y="2642280"/>
            <a:ext cx="264012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D8851CE-17A8-481E-A43B-48278325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312" y="248066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577062E-7CE2-4549-A80A-B4641513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954" y="294915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17971CD-AEEF-44BA-8BF4-824D7D8D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99" y="3549605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CE1F0833-C922-4942-A461-05F73C20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22" y="3556018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D428D13-173A-42F6-BC6B-CAC2E9C2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161" y="431619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5370ED1-AEF5-4D5B-894C-560D1DD0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191" y="451491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F816DDA-16CD-4AB7-B66F-1DA7CC8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971" y="495117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1EA0D6FF-8057-4E3F-86A6-EA80C1E1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564" y="26062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5345D6E-E763-46D3-A77B-86C97403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002" y="185938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0D6DCC-11C1-41E4-A263-1439CFCD67CC}"/>
              </a:ext>
            </a:extLst>
          </p:cNvPr>
          <p:cNvCxnSpPr>
            <a:cxnSpLocks/>
            <a:stCxn id="99" idx="7"/>
            <a:endCxn id="6" idx="2"/>
          </p:cNvCxnSpPr>
          <p:nvPr/>
        </p:nvCxnSpPr>
        <p:spPr bwMode="auto">
          <a:xfrm flipV="1">
            <a:off x="729210" y="2141535"/>
            <a:ext cx="1466501" cy="7147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B55EC-C3F5-4622-B739-A302A4ADFA11}"/>
              </a:ext>
            </a:extLst>
          </p:cNvPr>
          <p:cNvCxnSpPr>
            <a:cxnSpLocks/>
            <a:stCxn id="99" idx="6"/>
            <a:endCxn id="15" idx="2"/>
          </p:cNvCxnSpPr>
          <p:nvPr/>
        </p:nvCxnSpPr>
        <p:spPr bwMode="auto">
          <a:xfrm flipV="1">
            <a:off x="852689" y="3113993"/>
            <a:ext cx="1343022" cy="322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151D4-EA08-4DE6-8967-F012C690E32F}"/>
              </a:ext>
            </a:extLst>
          </p:cNvPr>
          <p:cNvCxnSpPr>
            <a:cxnSpLocks/>
            <a:stCxn id="99" idx="5"/>
            <a:endCxn id="14" idx="2"/>
          </p:cNvCxnSpPr>
          <p:nvPr/>
        </p:nvCxnSpPr>
        <p:spPr bwMode="auto">
          <a:xfrm>
            <a:off x="729210" y="3378091"/>
            <a:ext cx="1466501" cy="7083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D9142-6041-4C4D-B88B-BC44C83484FB}"/>
              </a:ext>
            </a:extLst>
          </p:cNvPr>
          <p:cNvCxnSpPr>
            <a:cxnSpLocks/>
            <a:stCxn id="99" idx="4"/>
            <a:endCxn id="13" idx="2"/>
          </p:cNvCxnSpPr>
          <p:nvPr/>
        </p:nvCxnSpPr>
        <p:spPr bwMode="auto">
          <a:xfrm>
            <a:off x="431107" y="3486151"/>
            <a:ext cx="1764604" cy="167522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DBE20-AA61-4BA0-8EDC-BE06AEB8913B}"/>
              </a:ext>
            </a:extLst>
          </p:cNvPr>
          <p:cNvCxnSpPr>
            <a:cxnSpLocks/>
            <a:stCxn id="7" idx="6"/>
            <a:endCxn id="100" idx="0"/>
          </p:cNvCxnSpPr>
          <p:nvPr/>
        </p:nvCxnSpPr>
        <p:spPr bwMode="auto">
          <a:xfrm>
            <a:off x="6762750" y="1160893"/>
            <a:ext cx="1891310" cy="16107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51BC8-BAC0-4536-9A34-48E3EB9FCAE8}"/>
              </a:ext>
            </a:extLst>
          </p:cNvPr>
          <p:cNvCxnSpPr>
            <a:cxnSpLocks/>
            <a:stCxn id="8" idx="6"/>
            <a:endCxn id="100" idx="1"/>
          </p:cNvCxnSpPr>
          <p:nvPr/>
        </p:nvCxnSpPr>
        <p:spPr bwMode="auto">
          <a:xfrm>
            <a:off x="6762750" y="2128909"/>
            <a:ext cx="1608713" cy="75083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E6593-E780-4A7E-8FCE-2F30FEE76FE6}"/>
              </a:ext>
            </a:extLst>
          </p:cNvPr>
          <p:cNvCxnSpPr>
            <a:cxnSpLocks/>
            <a:stCxn id="9" idx="6"/>
            <a:endCxn id="100" idx="2"/>
          </p:cNvCxnSpPr>
          <p:nvPr/>
        </p:nvCxnSpPr>
        <p:spPr bwMode="auto">
          <a:xfrm>
            <a:off x="6762750" y="3104990"/>
            <a:ext cx="1491658" cy="356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F0CCBC-9E7B-4F6B-A93F-BE2F1E838FBA}"/>
              </a:ext>
            </a:extLst>
          </p:cNvPr>
          <p:cNvCxnSpPr>
            <a:cxnSpLocks/>
            <a:stCxn id="10" idx="6"/>
            <a:endCxn id="100" idx="3"/>
          </p:cNvCxnSpPr>
          <p:nvPr/>
        </p:nvCxnSpPr>
        <p:spPr bwMode="auto">
          <a:xfrm flipV="1">
            <a:off x="6762750" y="3401505"/>
            <a:ext cx="1608713" cy="69436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BE488-F182-40BD-90A0-13871D9E9094}"/>
              </a:ext>
            </a:extLst>
          </p:cNvPr>
          <p:cNvCxnSpPr>
            <a:cxnSpLocks/>
            <a:stCxn id="11" idx="6"/>
            <a:endCxn id="100" idx="4"/>
          </p:cNvCxnSpPr>
          <p:nvPr/>
        </p:nvCxnSpPr>
        <p:spPr bwMode="auto">
          <a:xfrm flipV="1">
            <a:off x="6762750" y="3509565"/>
            <a:ext cx="1891310" cy="16038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Rectangle 2">
            <a:extLst>
              <a:ext uri="{FF2B5EF4-FFF2-40B4-BE49-F238E27FC236}">
                <a16:creationId xmlns:a16="http://schemas.microsoft.com/office/drawing/2014/main" id="{8F725F89-3CD7-43CA-AF4B-CF21DB55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68" y="1786447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6A99BD61-69ED-40B9-BF12-22755BE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87" y="223868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39A1B044-8695-4B6D-8703-3F05BC8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75" y="2933956"/>
            <a:ext cx="246319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054DE3F6-CAF9-4475-AA3F-E94F2F4A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918" y="363788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A02D205C-7D34-4DD0-9FBA-A2089466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81" y="4104834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B011B71F-671C-477B-BCE8-E8BCBE38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079" y="1598261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BDEA154-DBA6-4142-925A-EF6E1630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101" y="2325990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4FAF43F9-DD64-4438-9DB5-320D3299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9" y="2961656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1009F0A7-9B4C-4AE6-A6F8-DBE014EC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774" y="3625453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412773E-23A8-437A-B790-B0D36360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508" y="4138542"/>
            <a:ext cx="314325" cy="3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33" name="Rectangle 2">
            <a:extLst>
              <a:ext uri="{FF2B5EF4-FFF2-40B4-BE49-F238E27FC236}">
                <a16:creationId xmlns:a16="http://schemas.microsoft.com/office/drawing/2014/main" id="{FFD155F8-454F-418F-B396-6F443E4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90" y="5741549"/>
            <a:ext cx="9158090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allow a person to select multiple copies of a book?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B5DD0E1E-342E-496E-A303-437D30F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6268327"/>
            <a:ext cx="8891785" cy="59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by the edge capacity and a book.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935656A2-8882-4019-9095-AE96994A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106" y="148300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E424CCF3-3713-4FB2-A6EA-C81131AC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666" y="2137804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2B58E4ED-7571-4A78-9F28-58A7D4AD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508" y="2747042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82B8813-7E12-48AA-9D88-08328C4F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666" y="3319677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0828F54-337B-4886-BE57-730DB3C3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301" y="3897665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9A0662AE-D4C3-4D6D-95EA-9F2C9B259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488" y="1911240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BC794D5B-92A9-4586-9C29-4F790EA1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271" y="2701619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7F5016A5-FDFA-434C-B0EC-0370B4674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288" y="1512043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F212011F-604B-4F29-99EF-5ED33435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673" y="346205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B71B8E2B-2C6F-4B9D-B472-8B0DB394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629" y="4005018"/>
            <a:ext cx="314325" cy="37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9478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87D5C2B-BFB2-4A15-838A-15AD025E1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220" y="105569"/>
            <a:ext cx="8455842" cy="96908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bipartite matching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19EFBE8-FFE9-45D8-8590-144BE2FD2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1074657"/>
            <a:ext cx="8528312" cy="49207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graph: a graph (V, E), where V = 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R, L ∩ R = empty, and for every (u, v) E, u  L and v  R.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undirected graph G = (V,E), a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edges 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E such that for all vertices v  V, at most one edge of M is incident on v. We say that a vertex v  V is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matched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by matching M if some edge in M is incident on v; otherwise, v is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unmatched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A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maximum matching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a matching of maximum cardinality, that is, a matching M such that for any matching M’, we have                     . 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7B0E6E64-C7AD-414B-8C6B-8E27E9500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8535" y="6131558"/>
          <a:ext cx="1295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2080" imgH="253800" progId="Equation.3">
                  <p:embed/>
                </p:oleObj>
              </mc:Choice>
              <mc:Fallback>
                <p:oleObj name="公式" r:id="rId2" imgW="622080" imgH="2538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7B0E6E64-C7AD-414B-8C6B-8E27E9500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35" y="6131558"/>
                        <a:ext cx="12954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30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14" name="Group 22">
            <a:extLst>
              <a:ext uri="{FF2B5EF4-FFF2-40B4-BE49-F238E27FC236}">
                <a16:creationId xmlns:a16="http://schemas.microsoft.com/office/drawing/2014/main" id="{C23C290C-0781-48C2-8CB3-9920EEA7085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57200"/>
            <a:ext cx="2286000" cy="4419600"/>
            <a:chOff x="576" y="576"/>
            <a:chExt cx="1440" cy="2784"/>
          </a:xfrm>
        </p:grpSpPr>
        <p:grpSp>
          <p:nvGrpSpPr>
            <p:cNvPr id="33813" name="Group 21">
              <a:extLst>
                <a:ext uri="{FF2B5EF4-FFF2-40B4-BE49-F238E27FC236}">
                  <a16:creationId xmlns:a16="http://schemas.microsoft.com/office/drawing/2014/main" id="{37891685-2327-4DA7-9117-CDD1E560F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576"/>
              <a:ext cx="1440" cy="2352"/>
              <a:chOff x="576" y="576"/>
              <a:chExt cx="1440" cy="2352"/>
            </a:xfrm>
          </p:grpSpPr>
          <p:sp>
            <p:nvSpPr>
              <p:cNvPr id="33794" name="Oval 2">
                <a:extLst>
                  <a:ext uri="{FF2B5EF4-FFF2-40B4-BE49-F238E27FC236}">
                    <a16:creationId xmlns:a16="http://schemas.microsoft.com/office/drawing/2014/main" id="{0C20E266-E4D0-4717-AA0B-D7C7E7FBB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5" name="Oval 3">
                <a:extLst>
                  <a:ext uri="{FF2B5EF4-FFF2-40B4-BE49-F238E27FC236}">
                    <a16:creationId xmlns:a16="http://schemas.microsoft.com/office/drawing/2014/main" id="{62532881-F7A9-407A-B365-70B3A69C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6" name="Oval 4">
                <a:extLst>
                  <a:ext uri="{FF2B5EF4-FFF2-40B4-BE49-F238E27FC236}">
                    <a16:creationId xmlns:a16="http://schemas.microsoft.com/office/drawing/2014/main" id="{DA777F23-5704-4CD1-9C51-F3A9F785E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7" name="Oval 5">
                <a:extLst>
                  <a:ext uri="{FF2B5EF4-FFF2-40B4-BE49-F238E27FC236}">
                    <a16:creationId xmlns:a16="http://schemas.microsoft.com/office/drawing/2014/main" id="{60924BCA-3BB8-443A-8088-BF750F58F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8" name="Oval 6">
                <a:extLst>
                  <a:ext uri="{FF2B5EF4-FFF2-40B4-BE49-F238E27FC236}">
                    <a16:creationId xmlns:a16="http://schemas.microsoft.com/office/drawing/2014/main" id="{30AB7A3B-B770-4B37-B754-16F41A5BA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99" name="Oval 7">
                <a:extLst>
                  <a:ext uri="{FF2B5EF4-FFF2-40B4-BE49-F238E27FC236}">
                    <a16:creationId xmlns:a16="http://schemas.microsoft.com/office/drawing/2014/main" id="{3A6D2C07-483D-485B-9B4E-752AC9BD0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0" name="Oval 8">
                <a:extLst>
                  <a:ext uri="{FF2B5EF4-FFF2-40B4-BE49-F238E27FC236}">
                    <a16:creationId xmlns:a16="http://schemas.microsoft.com/office/drawing/2014/main" id="{6B7A3ECB-0D83-41AA-A8A3-164EFA24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1" name="Oval 9">
                <a:extLst>
                  <a:ext uri="{FF2B5EF4-FFF2-40B4-BE49-F238E27FC236}">
                    <a16:creationId xmlns:a16="http://schemas.microsoft.com/office/drawing/2014/main" id="{AFD1932D-6B15-42D2-9D86-B9E17CA02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2" name="Oval 10">
                <a:extLst>
                  <a:ext uri="{FF2B5EF4-FFF2-40B4-BE49-F238E27FC236}">
                    <a16:creationId xmlns:a16="http://schemas.microsoft.com/office/drawing/2014/main" id="{A81F30F0-B0E8-48AB-BD45-4E370983A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8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3" name="Line 11">
                <a:extLst>
                  <a:ext uri="{FF2B5EF4-FFF2-40B4-BE49-F238E27FC236}">
                    <a16:creationId xmlns:a16="http://schemas.microsoft.com/office/drawing/2014/main" id="{DDD1B609-C97C-49EA-892D-A38D43237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720"/>
                <a:ext cx="960" cy="192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4" name="Line 12">
                <a:extLst>
                  <a:ext uri="{FF2B5EF4-FFF2-40B4-BE49-F238E27FC236}">
                    <a16:creationId xmlns:a16="http://schemas.microsoft.com/office/drawing/2014/main" id="{B06D162D-8A39-4CC1-AB3A-627EDE189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008"/>
                <a:ext cx="9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5" name="Line 13">
                <a:extLst>
                  <a:ext uri="{FF2B5EF4-FFF2-40B4-BE49-F238E27FC236}">
                    <a16:creationId xmlns:a16="http://schemas.microsoft.com/office/drawing/2014/main" id="{E130D43C-86E7-4DB2-A164-6966EC2BB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6" name="Line 14">
                <a:extLst>
                  <a:ext uri="{FF2B5EF4-FFF2-40B4-BE49-F238E27FC236}">
                    <a16:creationId xmlns:a16="http://schemas.microsoft.com/office/drawing/2014/main" id="{9B8D591A-701A-4A14-9C3A-E1A700314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488"/>
                <a:ext cx="9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7" name="Line 15">
                <a:extLst>
                  <a:ext uri="{FF2B5EF4-FFF2-40B4-BE49-F238E27FC236}">
                    <a16:creationId xmlns:a16="http://schemas.microsoft.com/office/drawing/2014/main" id="{EEB5B3DE-679B-49D5-8349-B66A84392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776"/>
                <a:ext cx="960" cy="24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8" name="Line 16">
                <a:extLst>
                  <a:ext uri="{FF2B5EF4-FFF2-40B4-BE49-F238E27FC236}">
                    <a16:creationId xmlns:a16="http://schemas.microsoft.com/office/drawing/2014/main" id="{B67F025C-B587-4885-9239-50331D879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10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9" name="Line 17">
                <a:extLst>
                  <a:ext uri="{FF2B5EF4-FFF2-40B4-BE49-F238E27FC236}">
                    <a16:creationId xmlns:a16="http://schemas.microsoft.com/office/drawing/2014/main" id="{FD36C13C-C6A6-4B2C-A5BD-FAC6A68CF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64"/>
                <a:ext cx="9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0" name="Line 18">
                <a:extLst>
                  <a:ext uri="{FF2B5EF4-FFF2-40B4-BE49-F238E27FC236}">
                    <a16:creationId xmlns:a16="http://schemas.microsoft.com/office/drawing/2014/main" id="{9A59E98B-B140-4016-8E13-0B9BA4D47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100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11" name="Text Box 19">
              <a:extLst>
                <a:ext uri="{FF2B5EF4-FFF2-40B4-BE49-F238E27FC236}">
                  <a16:creationId xmlns:a16="http://schemas.microsoft.com/office/drawing/2014/main" id="{7937F4A0-BA30-4602-B597-26B18C9E4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7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12" name="Text Box 20">
            <a:extLst>
              <a:ext uri="{FF2B5EF4-FFF2-40B4-BE49-F238E27FC236}">
                <a16:creationId xmlns:a16="http://schemas.microsoft.com/office/drawing/2014/main" id="{F0C020E7-2BDE-46F1-A949-44A2DA02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 sz="2400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58" name="Text Box 66">
            <a:extLst>
              <a:ext uri="{FF2B5EF4-FFF2-40B4-BE49-F238E27FC236}">
                <a16:creationId xmlns:a16="http://schemas.microsoft.com/office/drawing/2014/main" id="{05A69971-F2DC-4E38-863F-B7393F85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2"/>
            <a:ext cx="777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bipartite graph G = (V, E) with vertex partition V = L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 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(a) A matching with cardinality 2.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(b) A maximum matching with cardinality 3.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60" name="Text Box 68">
            <a:extLst>
              <a:ext uri="{FF2B5EF4-FFF2-40B4-BE49-F238E27FC236}">
                <a16:creationId xmlns:a16="http://schemas.microsoft.com/office/drawing/2014/main" id="{90C556CE-F754-47A3-A839-DA100390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7656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</a:p>
        </p:txBody>
      </p:sp>
      <p:grpSp>
        <p:nvGrpSpPr>
          <p:cNvPr id="33865" name="Group 73">
            <a:extLst>
              <a:ext uri="{FF2B5EF4-FFF2-40B4-BE49-F238E27FC236}">
                <a16:creationId xmlns:a16="http://schemas.microsoft.com/office/drawing/2014/main" id="{8145377F-50B1-4D5C-87B4-B50A02A16DA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57200"/>
            <a:ext cx="2286000" cy="4800600"/>
            <a:chOff x="3264" y="288"/>
            <a:chExt cx="1440" cy="3024"/>
          </a:xfrm>
        </p:grpSpPr>
        <p:grpSp>
          <p:nvGrpSpPr>
            <p:cNvPr id="33864" name="Group 72">
              <a:extLst>
                <a:ext uri="{FF2B5EF4-FFF2-40B4-BE49-F238E27FC236}">
                  <a16:creationId xmlns:a16="http://schemas.microsoft.com/office/drawing/2014/main" id="{8ACDC86B-125F-47DF-9305-AFF0A03F6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88"/>
              <a:ext cx="1440" cy="2784"/>
              <a:chOff x="3264" y="288"/>
              <a:chExt cx="1440" cy="2784"/>
            </a:xfrm>
          </p:grpSpPr>
          <p:grpSp>
            <p:nvGrpSpPr>
              <p:cNvPr id="33862" name="Group 70">
                <a:extLst>
                  <a:ext uri="{FF2B5EF4-FFF2-40B4-BE49-F238E27FC236}">
                    <a16:creationId xmlns:a16="http://schemas.microsoft.com/office/drawing/2014/main" id="{12F80DE3-3D67-4404-8D79-114EE0A37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88"/>
                <a:ext cx="1440" cy="2784"/>
                <a:chOff x="3264" y="288"/>
                <a:chExt cx="1440" cy="2784"/>
              </a:xfrm>
            </p:grpSpPr>
            <p:grpSp>
              <p:nvGrpSpPr>
                <p:cNvPr id="33859" name="Group 67">
                  <a:extLst>
                    <a:ext uri="{FF2B5EF4-FFF2-40B4-BE49-F238E27FC236}">
                      <a16:creationId xmlns:a16="http://schemas.microsoft.com/office/drawing/2014/main" id="{B3A908CB-EC53-47EC-B688-2B9CF49CCA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4" y="288"/>
                  <a:ext cx="1440" cy="2352"/>
                  <a:chOff x="3264" y="288"/>
                  <a:chExt cx="1440" cy="2352"/>
                </a:xfrm>
              </p:grpSpPr>
              <p:sp>
                <p:nvSpPr>
                  <p:cNvPr id="33839" name="Oval 47">
                    <a:extLst>
                      <a:ext uri="{FF2B5EF4-FFF2-40B4-BE49-F238E27FC236}">
                        <a16:creationId xmlns:a16="http://schemas.microsoft.com/office/drawing/2014/main" id="{83207DF1-DE54-4C18-B6DD-35F3611D5B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0" name="Oval 48">
                    <a:extLst>
                      <a:ext uri="{FF2B5EF4-FFF2-40B4-BE49-F238E27FC236}">
                        <a16:creationId xmlns:a16="http://schemas.microsoft.com/office/drawing/2014/main" id="{3EC8575E-5A81-4487-9170-9FEECBF63E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81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1" name="Oval 49">
                    <a:extLst>
                      <a:ext uri="{FF2B5EF4-FFF2-40B4-BE49-F238E27FC236}">
                        <a16:creationId xmlns:a16="http://schemas.microsoft.com/office/drawing/2014/main" id="{469EF832-542F-4AD2-986C-3D89BBDF19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2" name="Oval 50">
                    <a:extLst>
                      <a:ext uri="{FF2B5EF4-FFF2-40B4-BE49-F238E27FC236}">
                        <a16:creationId xmlns:a16="http://schemas.microsoft.com/office/drawing/2014/main" id="{E47749FF-DD9F-4CB3-A7E4-931B4E42C2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0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3" name="Oval 51">
                    <a:extLst>
                      <a:ext uri="{FF2B5EF4-FFF2-40B4-BE49-F238E27FC236}">
                        <a16:creationId xmlns:a16="http://schemas.microsoft.com/office/drawing/2014/main" id="{FD8B850E-B12A-4953-B490-FB92BEF2EC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3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4" name="Oval 52">
                    <a:extLst>
                      <a:ext uri="{FF2B5EF4-FFF2-40B4-BE49-F238E27FC236}">
                        <a16:creationId xmlns:a16="http://schemas.microsoft.com/office/drawing/2014/main" id="{D2739ACC-D309-4EED-A093-DFECFBED99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5" name="Oval 53">
                    <a:extLst>
                      <a:ext uri="{FF2B5EF4-FFF2-40B4-BE49-F238E27FC236}">
                        <a16:creationId xmlns:a16="http://schemas.microsoft.com/office/drawing/2014/main" id="{37CD2FF9-078F-4B9F-8562-BB305B9AB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58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6" name="Oval 54">
                    <a:extLst>
                      <a:ext uri="{FF2B5EF4-FFF2-40B4-BE49-F238E27FC236}">
                        <a16:creationId xmlns:a16="http://schemas.microsoft.com/office/drawing/2014/main" id="{AC3222C8-2345-478E-96F8-D0C7A905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05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7" name="Oval 55">
                    <a:extLst>
                      <a:ext uri="{FF2B5EF4-FFF2-40B4-BE49-F238E27FC236}">
                        <a16:creationId xmlns:a16="http://schemas.microsoft.com/office/drawing/2014/main" id="{11FA8328-C2EA-4008-B7A7-017135CEBB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52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8" name="Line 56">
                    <a:extLst>
                      <a:ext uri="{FF2B5EF4-FFF2-40B4-BE49-F238E27FC236}">
                        <a16:creationId xmlns:a16="http://schemas.microsoft.com/office/drawing/2014/main" id="{5F005122-16AE-4B0D-B7C6-E7E133B8CD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432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49" name="Line 57">
                    <a:extLst>
                      <a:ext uri="{FF2B5EF4-FFF2-40B4-BE49-F238E27FC236}">
                        <a16:creationId xmlns:a16="http://schemas.microsoft.com/office/drawing/2014/main" id="{3DF6D21C-076E-4707-B5BC-D510F00715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720"/>
                    <a:ext cx="960" cy="19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50" name="Line 58">
                    <a:extLst>
                      <a:ext uri="{FF2B5EF4-FFF2-40B4-BE49-F238E27FC236}">
                        <a16:creationId xmlns:a16="http://schemas.microsoft.com/office/drawing/2014/main" id="{3A5EFA45-2C84-47B7-BE94-033533DBD3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008"/>
                    <a:ext cx="960" cy="6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51" name="Line 59">
                    <a:extLst>
                      <a:ext uri="{FF2B5EF4-FFF2-40B4-BE49-F238E27FC236}">
                        <a16:creationId xmlns:a16="http://schemas.microsoft.com/office/drawing/2014/main" id="{C4CA18E8-5ECB-4D6E-B9EE-F3FAFB0F59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200"/>
                    <a:ext cx="960" cy="240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52" name="Line 60">
                    <a:extLst>
                      <a:ext uri="{FF2B5EF4-FFF2-40B4-BE49-F238E27FC236}">
                        <a16:creationId xmlns:a16="http://schemas.microsoft.com/office/drawing/2014/main" id="{FE26CA92-8D4A-49CF-92BB-14EA5FA4E7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488"/>
                    <a:ext cx="96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53" name="Line 61">
                    <a:extLst>
                      <a:ext uri="{FF2B5EF4-FFF2-40B4-BE49-F238E27FC236}">
                        <a16:creationId xmlns:a16="http://schemas.microsoft.com/office/drawing/2014/main" id="{A847FFC4-F9FC-46CD-B8AA-7F5F16528A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584"/>
                    <a:ext cx="1008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54" name="Line 62">
                    <a:extLst>
                      <a:ext uri="{FF2B5EF4-FFF2-40B4-BE49-F238E27FC236}">
                        <a16:creationId xmlns:a16="http://schemas.microsoft.com/office/drawing/2014/main" id="{AAF3D1F7-D1D2-4B03-86CF-635BE70684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55" name="Line 63">
                    <a:extLst>
                      <a:ext uri="{FF2B5EF4-FFF2-40B4-BE49-F238E27FC236}">
                        <a16:creationId xmlns:a16="http://schemas.microsoft.com/office/drawing/2014/main" id="{5993C2D0-857B-4FF9-826F-9F6462456F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1824"/>
                    <a:ext cx="1008" cy="67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856" name="Text Box 64">
                  <a:extLst>
                    <a:ext uri="{FF2B5EF4-FFF2-40B4-BE49-F238E27FC236}">
                      <a16:creationId xmlns:a16="http://schemas.microsoft.com/office/drawing/2014/main" id="{37934FE4-496B-4D11-8C09-D44244B58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  <a:endPara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857" name="Text Box 65">
                <a:extLst>
                  <a:ext uri="{FF2B5EF4-FFF2-40B4-BE49-F238E27FC236}">
                    <a16:creationId xmlns:a16="http://schemas.microsoft.com/office/drawing/2014/main" id="{D17A5B24-5A2F-41EB-85C1-2EB2B232D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</p:grpSp>
        <p:sp>
          <p:nvSpPr>
            <p:cNvPr id="33861" name="Text Box 69">
              <a:extLst>
                <a:ext uri="{FF2B5EF4-FFF2-40B4-BE49-F238E27FC236}">
                  <a16:creationId xmlns:a16="http://schemas.microsoft.com/office/drawing/2014/main" id="{8B986C46-560F-44D8-A6A5-CBF3D9A76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2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20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D257AEC-F5DB-4FBF-A1ED-3F3965BBD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696" y="110603"/>
            <a:ext cx="8917756" cy="73781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maximum bipartite matching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253E911-A6EB-4585-84C5-C43D0DA98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725" y="958359"/>
            <a:ext cx="8647324" cy="5706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the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flow network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G’=(V’,E’) for the bipartite graph G as follows. Let the source s and sink t be new vertices not in V, and  let V’=V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{s, t}.If the vertex partition of G is V=L R, the directed edges of G’ are given by E’={(s, u): u  L} {(u, v):u L, v R, and (u, v) E} {(v, t):v R}.Finally, we assign unit capacity to each edge in E’.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will show that a matching in G corresponds directly to a flow in G’s corresponding flow network G’. We say that a flow f on a flow network G=(V,E) is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integer-valued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f(u, v) is an integer for all (u, v) V*V.</a:t>
            </a:r>
          </a:p>
        </p:txBody>
      </p:sp>
    </p:spTree>
    <p:extLst>
      <p:ext uri="{BB962C8B-B14F-4D97-AF65-F5344CB8AC3E}">
        <p14:creationId xmlns:p14="http://schemas.microsoft.com/office/powerpoint/2010/main" val="331542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10" name="Group 42">
            <a:extLst>
              <a:ext uri="{FF2B5EF4-FFF2-40B4-BE49-F238E27FC236}">
                <a16:creationId xmlns:a16="http://schemas.microsoft.com/office/drawing/2014/main" id="{FC4B6954-B32B-4F30-B9C9-04FA4668E53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2400"/>
            <a:ext cx="2286000" cy="4800600"/>
            <a:chOff x="3264" y="288"/>
            <a:chExt cx="1440" cy="3024"/>
          </a:xfrm>
        </p:grpSpPr>
        <p:grpSp>
          <p:nvGrpSpPr>
            <p:cNvPr id="32811" name="Group 43">
              <a:extLst>
                <a:ext uri="{FF2B5EF4-FFF2-40B4-BE49-F238E27FC236}">
                  <a16:creationId xmlns:a16="http://schemas.microsoft.com/office/drawing/2014/main" id="{E40EB469-5C4A-4F0F-9324-6D2AC002C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88"/>
              <a:ext cx="1440" cy="2784"/>
              <a:chOff x="3264" y="288"/>
              <a:chExt cx="1440" cy="2784"/>
            </a:xfrm>
          </p:grpSpPr>
          <p:grpSp>
            <p:nvGrpSpPr>
              <p:cNvPr id="32812" name="Group 44">
                <a:extLst>
                  <a:ext uri="{FF2B5EF4-FFF2-40B4-BE49-F238E27FC236}">
                    <a16:creationId xmlns:a16="http://schemas.microsoft.com/office/drawing/2014/main" id="{294BC25C-1DB6-47A9-9A32-7BC773F2A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88"/>
                <a:ext cx="1440" cy="2784"/>
                <a:chOff x="3264" y="288"/>
                <a:chExt cx="1440" cy="2784"/>
              </a:xfrm>
            </p:grpSpPr>
            <p:grpSp>
              <p:nvGrpSpPr>
                <p:cNvPr id="32813" name="Group 45">
                  <a:extLst>
                    <a:ext uri="{FF2B5EF4-FFF2-40B4-BE49-F238E27FC236}">
                      <a16:creationId xmlns:a16="http://schemas.microsoft.com/office/drawing/2014/main" id="{D1B4AA6B-4C8B-4C5D-93EE-CAED390B01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4" y="288"/>
                  <a:ext cx="1440" cy="2352"/>
                  <a:chOff x="3264" y="288"/>
                  <a:chExt cx="1440" cy="2352"/>
                </a:xfrm>
              </p:grpSpPr>
              <p:sp>
                <p:nvSpPr>
                  <p:cNvPr id="32814" name="Oval 46">
                    <a:extLst>
                      <a:ext uri="{FF2B5EF4-FFF2-40B4-BE49-F238E27FC236}">
                        <a16:creationId xmlns:a16="http://schemas.microsoft.com/office/drawing/2014/main" id="{CF1B4740-9269-4E36-9466-1824507ADE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15" name="Oval 47">
                    <a:extLst>
                      <a:ext uri="{FF2B5EF4-FFF2-40B4-BE49-F238E27FC236}">
                        <a16:creationId xmlns:a16="http://schemas.microsoft.com/office/drawing/2014/main" id="{5226F0FB-0929-43E0-A8FB-0F651AE7C9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81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16" name="Oval 48">
                    <a:extLst>
                      <a:ext uri="{FF2B5EF4-FFF2-40B4-BE49-F238E27FC236}">
                        <a16:creationId xmlns:a16="http://schemas.microsoft.com/office/drawing/2014/main" id="{AF87D569-1C0D-45BC-B3AB-17E56466E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17" name="Oval 49">
                    <a:extLst>
                      <a:ext uri="{FF2B5EF4-FFF2-40B4-BE49-F238E27FC236}">
                        <a16:creationId xmlns:a16="http://schemas.microsoft.com/office/drawing/2014/main" id="{AE2056A4-3B59-4A8D-ACF7-593BB6692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0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18" name="Oval 50">
                    <a:extLst>
                      <a:ext uri="{FF2B5EF4-FFF2-40B4-BE49-F238E27FC236}">
                        <a16:creationId xmlns:a16="http://schemas.microsoft.com/office/drawing/2014/main" id="{8DADDC1B-2CDA-4A83-96CC-B218094E57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3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19" name="Oval 51">
                    <a:extLst>
                      <a:ext uri="{FF2B5EF4-FFF2-40B4-BE49-F238E27FC236}">
                        <a16:creationId xmlns:a16="http://schemas.microsoft.com/office/drawing/2014/main" id="{A00A682F-03BD-48C6-B740-9B2C8AF450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0" name="Oval 52">
                    <a:extLst>
                      <a:ext uri="{FF2B5EF4-FFF2-40B4-BE49-F238E27FC236}">
                        <a16:creationId xmlns:a16="http://schemas.microsoft.com/office/drawing/2014/main" id="{142CDD2F-5CE1-453B-B6D7-683425235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58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1" name="Oval 53">
                    <a:extLst>
                      <a:ext uri="{FF2B5EF4-FFF2-40B4-BE49-F238E27FC236}">
                        <a16:creationId xmlns:a16="http://schemas.microsoft.com/office/drawing/2014/main" id="{B91A26F4-BA34-4B29-8FF3-5C1FAED1EC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056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2" name="Oval 54">
                    <a:extLst>
                      <a:ext uri="{FF2B5EF4-FFF2-40B4-BE49-F238E27FC236}">
                        <a16:creationId xmlns:a16="http://schemas.microsoft.com/office/drawing/2014/main" id="{BE0EF4E1-5F28-44F1-96BE-762930D4E9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52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3" name="Line 55">
                    <a:extLst>
                      <a:ext uri="{FF2B5EF4-FFF2-40B4-BE49-F238E27FC236}">
                        <a16:creationId xmlns:a16="http://schemas.microsoft.com/office/drawing/2014/main" id="{5E86B2B3-4A46-442F-BC65-9959CBB954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432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4" name="Line 56">
                    <a:extLst>
                      <a:ext uri="{FF2B5EF4-FFF2-40B4-BE49-F238E27FC236}">
                        <a16:creationId xmlns:a16="http://schemas.microsoft.com/office/drawing/2014/main" id="{A054BB08-E187-4AA7-B198-084102E5F4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720"/>
                    <a:ext cx="960" cy="19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5" name="Line 57">
                    <a:extLst>
                      <a:ext uri="{FF2B5EF4-FFF2-40B4-BE49-F238E27FC236}">
                        <a16:creationId xmlns:a16="http://schemas.microsoft.com/office/drawing/2014/main" id="{9DE6E74D-1832-4537-896C-FA124A9B76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008"/>
                    <a:ext cx="960" cy="6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6" name="Line 58">
                    <a:extLst>
                      <a:ext uri="{FF2B5EF4-FFF2-40B4-BE49-F238E27FC236}">
                        <a16:creationId xmlns:a16="http://schemas.microsoft.com/office/drawing/2014/main" id="{4E9A26BE-B7AA-452C-A378-F5A78D2045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200"/>
                    <a:ext cx="960" cy="240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7" name="Line 59">
                    <a:extLst>
                      <a:ext uri="{FF2B5EF4-FFF2-40B4-BE49-F238E27FC236}">
                        <a16:creationId xmlns:a16="http://schemas.microsoft.com/office/drawing/2014/main" id="{A60600EA-0AEF-407D-A20F-99B46F0F60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488"/>
                    <a:ext cx="96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8" name="Line 60">
                    <a:extLst>
                      <a:ext uri="{FF2B5EF4-FFF2-40B4-BE49-F238E27FC236}">
                        <a16:creationId xmlns:a16="http://schemas.microsoft.com/office/drawing/2014/main" id="{D694E422-AFE0-4A11-AF9F-1A6976C53C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584"/>
                    <a:ext cx="1008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29" name="Line 61">
                    <a:extLst>
                      <a:ext uri="{FF2B5EF4-FFF2-40B4-BE49-F238E27FC236}">
                        <a16:creationId xmlns:a16="http://schemas.microsoft.com/office/drawing/2014/main" id="{9E1D3D23-84C6-49A8-8E07-CC2331D2BF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96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30" name="Line 62">
                    <a:extLst>
                      <a:ext uri="{FF2B5EF4-FFF2-40B4-BE49-F238E27FC236}">
                        <a16:creationId xmlns:a16="http://schemas.microsoft.com/office/drawing/2014/main" id="{1EE3EFF2-B61D-4285-95F8-7142B38E3E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1824"/>
                    <a:ext cx="1008" cy="672"/>
                  </a:xfrm>
                  <a:prstGeom prst="line">
                    <a:avLst/>
                  </a:prstGeom>
                  <a:noFill/>
                  <a:ln w="635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US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2831" name="Text Box 63">
                  <a:extLst>
                    <a:ext uri="{FF2B5EF4-FFF2-40B4-BE49-F238E27FC236}">
                      <a16:creationId xmlns:a16="http://schemas.microsoft.com/office/drawing/2014/main" id="{0604D6D7-2691-46A2-8D6C-5771C5731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  <a:endPara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832" name="Text Box 64">
                <a:extLst>
                  <a:ext uri="{FF2B5EF4-FFF2-40B4-BE49-F238E27FC236}">
                    <a16:creationId xmlns:a16="http://schemas.microsoft.com/office/drawing/2014/main" id="{3C4764C5-69CA-4DDB-84D9-1557BD5BB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</p:grpSp>
        <p:sp>
          <p:nvSpPr>
            <p:cNvPr id="32833" name="Text Box 65">
              <a:extLst>
                <a:ext uri="{FF2B5EF4-FFF2-40B4-BE49-F238E27FC236}">
                  <a16:creationId xmlns:a16="http://schemas.microsoft.com/office/drawing/2014/main" id="{2A0DD795-79C0-4132-A28F-7B14A86B9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24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</a:p>
          </p:txBody>
        </p:sp>
      </p:grpSp>
      <p:sp>
        <p:nvSpPr>
          <p:cNvPr id="32838" name="Oval 70">
            <a:extLst>
              <a:ext uri="{FF2B5EF4-FFF2-40B4-BE49-F238E27FC236}">
                <a16:creationId xmlns:a16="http://schemas.microsoft.com/office/drawing/2014/main" id="{372DCA35-3F34-4D98-B61E-E9BC8933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39" name="Oval 71">
            <a:extLst>
              <a:ext uri="{FF2B5EF4-FFF2-40B4-BE49-F238E27FC236}">
                <a16:creationId xmlns:a16="http://schemas.microsoft.com/office/drawing/2014/main" id="{DD3D2BD1-0B63-4D41-85B9-AE6EDAA1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06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40" name="Oval 72">
            <a:extLst>
              <a:ext uri="{FF2B5EF4-FFF2-40B4-BE49-F238E27FC236}">
                <a16:creationId xmlns:a16="http://schemas.microsoft.com/office/drawing/2014/main" id="{A41C93AC-ABCE-4E7D-B8DF-F239C132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41" name="Oval 73">
            <a:extLst>
              <a:ext uri="{FF2B5EF4-FFF2-40B4-BE49-F238E27FC236}">
                <a16:creationId xmlns:a16="http://schemas.microsoft.com/office/drawing/2014/main" id="{7BA60488-5879-4F48-BE90-3EEC2B35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42" name="Oval 74">
            <a:extLst>
              <a:ext uri="{FF2B5EF4-FFF2-40B4-BE49-F238E27FC236}">
                <a16:creationId xmlns:a16="http://schemas.microsoft.com/office/drawing/2014/main" id="{82D907CA-63AF-4F57-AC18-F367E252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43" name="Oval 75">
            <a:extLst>
              <a:ext uri="{FF2B5EF4-FFF2-40B4-BE49-F238E27FC236}">
                <a16:creationId xmlns:a16="http://schemas.microsoft.com/office/drawing/2014/main" id="{ED89728C-6602-4D13-AB2F-CE965BF3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44" name="Oval 76">
            <a:extLst>
              <a:ext uri="{FF2B5EF4-FFF2-40B4-BE49-F238E27FC236}">
                <a16:creationId xmlns:a16="http://schemas.microsoft.com/office/drawing/2014/main" id="{B0CA29D0-9B3F-47B9-828C-7799BBAE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45" name="Oval 77">
            <a:extLst>
              <a:ext uri="{FF2B5EF4-FFF2-40B4-BE49-F238E27FC236}">
                <a16:creationId xmlns:a16="http://schemas.microsoft.com/office/drawing/2014/main" id="{E451BD5B-06AF-4E02-9456-4166401A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46" name="Oval 78">
            <a:extLst>
              <a:ext uri="{FF2B5EF4-FFF2-40B4-BE49-F238E27FC236}">
                <a16:creationId xmlns:a16="http://schemas.microsoft.com/office/drawing/2014/main" id="{74842FA3-52B1-427F-9431-99BF66A03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55" name="Text Box 87">
            <a:extLst>
              <a:ext uri="{FF2B5EF4-FFF2-40B4-BE49-F238E27FC236}">
                <a16:creationId xmlns:a16="http://schemas.microsoft.com/office/drawing/2014/main" id="{F0FBD4B4-8844-4047-9E88-1046D258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56" name="Text Box 88">
            <a:extLst>
              <a:ext uri="{FF2B5EF4-FFF2-40B4-BE49-F238E27FC236}">
                <a16:creationId xmlns:a16="http://schemas.microsoft.com/office/drawing/2014/main" id="{71BC2171-BC70-4006-AC0A-F77252C6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9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2857" name="Text Box 89">
            <a:extLst>
              <a:ext uri="{FF2B5EF4-FFF2-40B4-BE49-F238E27FC236}">
                <a16:creationId xmlns:a16="http://schemas.microsoft.com/office/drawing/2014/main" id="{24CC94DD-EA92-498E-BF1B-F44E38075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72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</a:p>
        </p:txBody>
      </p:sp>
      <p:sp>
        <p:nvSpPr>
          <p:cNvPr id="32858" name="Oval 90">
            <a:extLst>
              <a:ext uri="{FF2B5EF4-FFF2-40B4-BE49-F238E27FC236}">
                <a16:creationId xmlns:a16="http://schemas.microsoft.com/office/drawing/2014/main" id="{E82D100D-4281-42C6-839F-16EDE19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32884" name="Oval 116">
            <a:extLst>
              <a:ext uri="{FF2B5EF4-FFF2-40B4-BE49-F238E27FC236}">
                <a16:creationId xmlns:a16="http://schemas.microsoft.com/office/drawing/2014/main" id="{105B1D89-F239-4FEC-958E-43AD08CF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2885" name="Line 117">
            <a:extLst>
              <a:ext uri="{FF2B5EF4-FFF2-40B4-BE49-F238E27FC236}">
                <a16:creationId xmlns:a16="http://schemas.microsoft.com/office/drawing/2014/main" id="{A64A8990-5069-4C49-AFC7-0645F51F7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57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86" name="Line 118">
            <a:extLst>
              <a:ext uri="{FF2B5EF4-FFF2-40B4-BE49-F238E27FC236}">
                <a16:creationId xmlns:a16="http://schemas.microsoft.com/office/drawing/2014/main" id="{5CE8B9A1-5BFB-4C02-BDC5-B0E54962C1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914400"/>
            <a:ext cx="1524000" cy="304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87" name="Line 119">
            <a:extLst>
              <a:ext uri="{FF2B5EF4-FFF2-40B4-BE49-F238E27FC236}">
                <a16:creationId xmlns:a16="http://schemas.microsoft.com/office/drawing/2014/main" id="{63F1C5F9-80D8-471A-AEA4-3628BE9E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716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88" name="Line 120">
            <a:extLst>
              <a:ext uri="{FF2B5EF4-FFF2-40B4-BE49-F238E27FC236}">
                <a16:creationId xmlns:a16="http://schemas.microsoft.com/office/drawing/2014/main" id="{707F736A-CBEC-4D75-A0AA-DFAF2E65E9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752600"/>
            <a:ext cx="1524000" cy="304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89" name="Line 121">
            <a:extLst>
              <a:ext uri="{FF2B5EF4-FFF2-40B4-BE49-F238E27FC236}">
                <a16:creationId xmlns:a16="http://schemas.microsoft.com/office/drawing/2014/main" id="{12067631-504C-495C-BECF-3B880F334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098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0" name="Line 122">
            <a:extLst>
              <a:ext uri="{FF2B5EF4-FFF2-40B4-BE49-F238E27FC236}">
                <a16:creationId xmlns:a16="http://schemas.microsoft.com/office/drawing/2014/main" id="{73814504-A34D-49E7-9CE4-45557A628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1" name="Line 123">
            <a:extLst>
              <a:ext uri="{FF2B5EF4-FFF2-40B4-BE49-F238E27FC236}">
                <a16:creationId xmlns:a16="http://schemas.microsoft.com/office/drawing/2014/main" id="{DB2E833C-9E54-4A4C-B004-4D5F4F679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6670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2" name="Line 124">
            <a:extLst>
              <a:ext uri="{FF2B5EF4-FFF2-40B4-BE49-F238E27FC236}">
                <a16:creationId xmlns:a16="http://schemas.microsoft.com/office/drawing/2014/main" id="{9BA39C60-CBA0-4E1F-830F-02BCEDF0E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743200"/>
            <a:ext cx="160020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3" name="Line 125">
            <a:extLst>
              <a:ext uri="{FF2B5EF4-FFF2-40B4-BE49-F238E27FC236}">
                <a16:creationId xmlns:a16="http://schemas.microsoft.com/office/drawing/2014/main" id="{E6F10E7B-2D0C-4098-BB1E-78B9A8236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334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4" name="Line 126">
            <a:extLst>
              <a:ext uri="{FF2B5EF4-FFF2-40B4-BE49-F238E27FC236}">
                <a16:creationId xmlns:a16="http://schemas.microsoft.com/office/drawing/2014/main" id="{DC130B75-D42A-4F66-A826-1FE7F6DDF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295400"/>
            <a:ext cx="9144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5" name="Line 127">
            <a:extLst>
              <a:ext uri="{FF2B5EF4-FFF2-40B4-BE49-F238E27FC236}">
                <a16:creationId xmlns:a16="http://schemas.microsoft.com/office/drawing/2014/main" id="{FD8971D1-9713-4938-88DF-7633B47A4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981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6" name="Line 128">
            <a:extLst>
              <a:ext uri="{FF2B5EF4-FFF2-40B4-BE49-F238E27FC236}">
                <a16:creationId xmlns:a16="http://schemas.microsoft.com/office/drawing/2014/main" id="{2490767D-0E51-4A50-8D4F-99B17CFA1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33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7" name="Line 129">
            <a:extLst>
              <a:ext uri="{FF2B5EF4-FFF2-40B4-BE49-F238E27FC236}">
                <a16:creationId xmlns:a16="http://schemas.microsoft.com/office/drawing/2014/main" id="{120EE0D2-7272-4279-86DF-790AA9E55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09800"/>
            <a:ext cx="990600" cy="1447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8" name="Line 130">
            <a:extLst>
              <a:ext uri="{FF2B5EF4-FFF2-40B4-BE49-F238E27FC236}">
                <a16:creationId xmlns:a16="http://schemas.microsoft.com/office/drawing/2014/main" id="{8C486E63-C8E4-4DB1-BA0A-D80E7BDEA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914400"/>
            <a:ext cx="76200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99" name="Line 131">
            <a:extLst>
              <a:ext uri="{FF2B5EF4-FFF2-40B4-BE49-F238E27FC236}">
                <a16:creationId xmlns:a16="http://schemas.microsoft.com/office/drawing/2014/main" id="{EDA791AC-48C0-4EFB-95D4-F654BCBF3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752600"/>
            <a:ext cx="762000" cy="3810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00" name="Line 132">
            <a:extLst>
              <a:ext uri="{FF2B5EF4-FFF2-40B4-BE49-F238E27FC236}">
                <a16:creationId xmlns:a16="http://schemas.microsoft.com/office/drawing/2014/main" id="{88EAD510-0A4B-43E2-B006-841EAB58E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209800"/>
            <a:ext cx="609600" cy="228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01" name="Line 133">
            <a:extLst>
              <a:ext uri="{FF2B5EF4-FFF2-40B4-BE49-F238E27FC236}">
                <a16:creationId xmlns:a16="http://schemas.microsoft.com/office/drawing/2014/main" id="{AA381BC0-28FE-4BC5-A666-8481485A6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2860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02" name="Text Box 134">
            <a:extLst>
              <a:ext uri="{FF2B5EF4-FFF2-40B4-BE49-F238E27FC236}">
                <a16:creationId xmlns:a16="http://schemas.microsoft.com/office/drawing/2014/main" id="{FDC7C26F-C067-496C-8DDE-68ED4D6E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88022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(a)The bipartite graph G=(V,E) with vertex partition V=L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R. 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maximum matching is shown by shaded edges.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(b) The corresponding flow network. Each edge has unit capacity. Shaded edges have a flow of 1, and all other edges carry no flow.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9693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B775262-91DA-4B3A-8187-4F0C2607D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528" y="136869"/>
            <a:ext cx="7999821" cy="862372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Continue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302E706-5851-4FD4-B0FF-08C63409C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8" y="999240"/>
            <a:ext cx="8260827" cy="55146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 = (V, E) be a bipartite graph with vertex partition V = L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R, and let G’ = (V’,E’) be its corresponding flow network. If M is a matching in G, then there is an integer-valued flow f in G’ with value  </a:t>
            </a:r>
            <a:r>
              <a:rPr lang="en-US" altLang="zh-CN" sz="3200" b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b="1" i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3200" b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b="1" i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b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Conversely, if f is an integer-valued flow in G’, then there is a matching M in G with cardinality </a:t>
            </a:r>
            <a:r>
              <a:rPr lang="en-US" altLang="zh-CN" sz="3200" b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b="1" i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b="1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3200" b="1" spc="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b="1" i="1" spc="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spc="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Reason:  The edges incident to s and t ensures this.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in the first column has in-degree 1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in the second column has out-degree 1.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each node in the bipartite graph can be involved once in the flow.  </a:t>
            </a:r>
          </a:p>
        </p:txBody>
      </p:sp>
    </p:spTree>
    <p:extLst>
      <p:ext uri="{BB962C8B-B14F-4D97-AF65-F5344CB8AC3E}">
        <p14:creationId xmlns:p14="http://schemas.microsoft.com/office/powerpoint/2010/main" val="2316810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F745FE-7268-4357-967B-82482845E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Sources or Sinks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B91445-3B91-4330-A7FD-0B0C2B6D0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What if you have a problem with more than one source and more than one sink?</a:t>
            </a:r>
          </a:p>
          <a:p>
            <a:pPr eaLnBrk="1" hangingPunct="1"/>
            <a:r>
              <a:rPr lang="en-US" altLang="en-US" sz="2400"/>
              <a:t>Modify the graph to create a single supersource and supersink</a:t>
            </a:r>
          </a:p>
        </p:txBody>
      </p:sp>
      <p:sp>
        <p:nvSpPr>
          <p:cNvPr id="21508" name="Oval 37">
            <a:extLst>
              <a:ext uri="{FF2B5EF4-FFF2-40B4-BE49-F238E27FC236}">
                <a16:creationId xmlns:a16="http://schemas.microsoft.com/office/drawing/2014/main" id="{227EE809-EF4E-4F3A-899F-8DAB59479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3663950"/>
            <a:ext cx="304800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09" name="AutoShape 38">
            <a:extLst>
              <a:ext uri="{FF2B5EF4-FFF2-40B4-BE49-F238E27FC236}">
                <a16:creationId xmlns:a16="http://schemas.microsoft.com/office/drawing/2014/main" id="{42723DA9-A5F6-4942-B2B7-29A3F76288B4}"/>
              </a:ext>
            </a:extLst>
          </p:cNvPr>
          <p:cNvCxnSpPr>
            <a:cxnSpLocks noChangeShapeType="1"/>
            <a:stCxn id="21508" idx="2"/>
            <a:endCxn id="21510" idx="6"/>
          </p:cNvCxnSpPr>
          <p:nvPr/>
        </p:nvCxnSpPr>
        <p:spPr bwMode="auto">
          <a:xfrm flipH="1">
            <a:off x="1778000" y="3813175"/>
            <a:ext cx="89693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Oval 39">
            <a:extLst>
              <a:ext uri="{FF2B5EF4-FFF2-40B4-BE49-F238E27FC236}">
                <a16:creationId xmlns:a16="http://schemas.microsoft.com/office/drawing/2014/main" id="{9FB5DFE0-45CF-488F-A7F5-534D0EA1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" y="36639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1" name="Oval 40">
            <a:extLst>
              <a:ext uri="{FF2B5EF4-FFF2-40B4-BE49-F238E27FC236}">
                <a16:creationId xmlns:a16="http://schemas.microsoft.com/office/drawing/2014/main" id="{8AE411E2-66AC-41F0-8B37-063F59E8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4730750"/>
            <a:ext cx="295275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12" name="AutoShape 41">
            <a:extLst>
              <a:ext uri="{FF2B5EF4-FFF2-40B4-BE49-F238E27FC236}">
                <a16:creationId xmlns:a16="http://schemas.microsoft.com/office/drawing/2014/main" id="{D8C156C6-E043-4FF5-8E19-75E81A8B719E}"/>
              </a:ext>
            </a:extLst>
          </p:cNvPr>
          <p:cNvCxnSpPr>
            <a:cxnSpLocks noChangeShapeType="1"/>
            <a:stCxn id="21514" idx="2"/>
            <a:endCxn id="21511" idx="6"/>
          </p:cNvCxnSpPr>
          <p:nvPr/>
        </p:nvCxnSpPr>
        <p:spPr bwMode="auto">
          <a:xfrm flipH="1">
            <a:off x="1776413" y="4876800"/>
            <a:ext cx="898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42">
            <a:extLst>
              <a:ext uri="{FF2B5EF4-FFF2-40B4-BE49-F238E27FC236}">
                <a16:creationId xmlns:a16="http://schemas.microsoft.com/office/drawing/2014/main" id="{899E3A40-2E29-4E80-8434-A903267E0FD3}"/>
              </a:ext>
            </a:extLst>
          </p:cNvPr>
          <p:cNvCxnSpPr>
            <a:cxnSpLocks noChangeShapeType="1"/>
            <a:stCxn id="21508" idx="4"/>
            <a:endCxn id="21514" idx="0"/>
          </p:cNvCxnSpPr>
          <p:nvPr/>
        </p:nvCxnSpPr>
        <p:spPr bwMode="auto">
          <a:xfrm>
            <a:off x="2835275" y="3970338"/>
            <a:ext cx="0" cy="7461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Oval 43">
            <a:extLst>
              <a:ext uri="{FF2B5EF4-FFF2-40B4-BE49-F238E27FC236}">
                <a16:creationId xmlns:a16="http://schemas.microsoft.com/office/drawing/2014/main" id="{CFC5D083-9675-4CE5-BFB1-2D9A73C2B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724400"/>
            <a:ext cx="304800" cy="30480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15" name="AutoShape 44">
            <a:extLst>
              <a:ext uri="{FF2B5EF4-FFF2-40B4-BE49-F238E27FC236}">
                <a16:creationId xmlns:a16="http://schemas.microsoft.com/office/drawing/2014/main" id="{BB08C351-9DDF-4DC9-BDE5-48ED6BF8F93E}"/>
              </a:ext>
            </a:extLst>
          </p:cNvPr>
          <p:cNvCxnSpPr>
            <a:cxnSpLocks noChangeShapeType="1"/>
            <a:stCxn id="21510" idx="4"/>
            <a:endCxn id="21511" idx="0"/>
          </p:cNvCxnSpPr>
          <p:nvPr/>
        </p:nvCxnSpPr>
        <p:spPr bwMode="auto">
          <a:xfrm>
            <a:off x="1617663" y="3970338"/>
            <a:ext cx="3175" cy="7524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45">
            <a:extLst>
              <a:ext uri="{FF2B5EF4-FFF2-40B4-BE49-F238E27FC236}">
                <a16:creationId xmlns:a16="http://schemas.microsoft.com/office/drawing/2014/main" id="{2AD61A54-22C3-4B35-81E1-792066F81B52}"/>
              </a:ext>
            </a:extLst>
          </p:cNvPr>
          <p:cNvCxnSpPr>
            <a:cxnSpLocks noChangeShapeType="1"/>
            <a:stCxn id="21511" idx="1"/>
            <a:endCxn id="21517" idx="5"/>
          </p:cNvCxnSpPr>
          <p:nvPr/>
        </p:nvCxnSpPr>
        <p:spPr bwMode="auto">
          <a:xfrm flipH="1" flipV="1">
            <a:off x="733425" y="4459288"/>
            <a:ext cx="782638" cy="307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Oval 46">
            <a:extLst>
              <a:ext uri="{FF2B5EF4-FFF2-40B4-BE49-F238E27FC236}">
                <a16:creationId xmlns:a16="http://schemas.microsoft.com/office/drawing/2014/main" id="{CE6CE6A7-33F8-4325-A2DC-B95963CB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41910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18" name="AutoShape 47">
            <a:extLst>
              <a:ext uri="{FF2B5EF4-FFF2-40B4-BE49-F238E27FC236}">
                <a16:creationId xmlns:a16="http://schemas.microsoft.com/office/drawing/2014/main" id="{EAF453B3-8FA2-45AA-B4B8-2ED907350CF8}"/>
              </a:ext>
            </a:extLst>
          </p:cNvPr>
          <p:cNvCxnSpPr>
            <a:cxnSpLocks noChangeShapeType="1"/>
            <a:stCxn id="21510" idx="2"/>
            <a:endCxn id="21517" idx="7"/>
          </p:cNvCxnSpPr>
          <p:nvPr/>
        </p:nvCxnSpPr>
        <p:spPr bwMode="auto">
          <a:xfrm flipH="1">
            <a:off x="733425" y="3813175"/>
            <a:ext cx="722313" cy="414338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Text Box 48">
            <a:extLst>
              <a:ext uri="{FF2B5EF4-FFF2-40B4-BE49-F238E27FC236}">
                <a16:creationId xmlns:a16="http://schemas.microsoft.com/office/drawing/2014/main" id="{F2C47A44-E323-40F3-9134-498C1A6E5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35052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520" name="Text Box 49">
            <a:extLst>
              <a:ext uri="{FF2B5EF4-FFF2-40B4-BE49-F238E27FC236}">
                <a16:creationId xmlns:a16="http://schemas.microsoft.com/office/drawing/2014/main" id="{B5CB7B1A-17E6-4810-BEA1-695DC45D0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45720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21521" name="Text Box 50">
            <a:extLst>
              <a:ext uri="{FF2B5EF4-FFF2-40B4-BE49-F238E27FC236}">
                <a16:creationId xmlns:a16="http://schemas.microsoft.com/office/drawing/2014/main" id="{6AD7AEF7-4B74-44E7-862C-D253A414E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41275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1522" name="Text Box 51">
            <a:extLst>
              <a:ext uri="{FF2B5EF4-FFF2-40B4-BE49-F238E27FC236}">
                <a16:creationId xmlns:a16="http://schemas.microsoft.com/office/drawing/2014/main" id="{28E3B4D5-C381-4FDB-9D1D-2188C1BC3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41910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1523" name="Text Box 52">
            <a:extLst>
              <a:ext uri="{FF2B5EF4-FFF2-40B4-BE49-F238E27FC236}">
                <a16:creationId xmlns:a16="http://schemas.microsoft.com/office/drawing/2014/main" id="{3D26DDE6-DAB6-48E0-8B9D-B1EB360BE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6576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21524" name="Text Box 53">
            <a:extLst>
              <a:ext uri="{FF2B5EF4-FFF2-40B4-BE49-F238E27FC236}">
                <a16:creationId xmlns:a16="http://schemas.microsoft.com/office/drawing/2014/main" id="{108C752F-E21B-479F-9A03-52272EC0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40386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21525" name="AutoShape 54">
            <a:extLst>
              <a:ext uri="{FF2B5EF4-FFF2-40B4-BE49-F238E27FC236}">
                <a16:creationId xmlns:a16="http://schemas.microsoft.com/office/drawing/2014/main" id="{BFBEFA78-F765-4D9F-8342-911210F790F3}"/>
              </a:ext>
            </a:extLst>
          </p:cNvPr>
          <p:cNvCxnSpPr>
            <a:cxnSpLocks noChangeShapeType="1"/>
            <a:stCxn id="21517" idx="0"/>
            <a:endCxn id="21508" idx="1"/>
          </p:cNvCxnSpPr>
          <p:nvPr/>
        </p:nvCxnSpPr>
        <p:spPr bwMode="auto">
          <a:xfrm rot="-5400000">
            <a:off x="1434307" y="2890044"/>
            <a:ext cx="482600" cy="2103437"/>
          </a:xfrm>
          <a:prstGeom prst="curvedConnector3">
            <a:avLst>
              <a:gd name="adj1" fmla="val 1549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21526" name="AutoShape 55">
            <a:extLst>
              <a:ext uri="{FF2B5EF4-FFF2-40B4-BE49-F238E27FC236}">
                <a16:creationId xmlns:a16="http://schemas.microsoft.com/office/drawing/2014/main" id="{E8E136DD-ED16-4B88-9253-5ADC1ADE2AB4}"/>
              </a:ext>
            </a:extLst>
          </p:cNvPr>
          <p:cNvCxnSpPr>
            <a:cxnSpLocks noChangeShapeType="1"/>
            <a:stCxn id="21511" idx="7"/>
            <a:endCxn id="21508" idx="3"/>
          </p:cNvCxnSpPr>
          <p:nvPr/>
        </p:nvCxnSpPr>
        <p:spPr bwMode="auto">
          <a:xfrm flipV="1">
            <a:off x="1725613" y="3925888"/>
            <a:ext cx="1001712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56">
            <a:extLst>
              <a:ext uri="{FF2B5EF4-FFF2-40B4-BE49-F238E27FC236}">
                <a16:creationId xmlns:a16="http://schemas.microsoft.com/office/drawing/2014/main" id="{7267DF10-5798-42CD-93D4-DBF772B9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5720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21528" name="Text Box 57">
            <a:extLst>
              <a:ext uri="{FF2B5EF4-FFF2-40B4-BE49-F238E27FC236}">
                <a16:creationId xmlns:a16="http://schemas.microsoft.com/office/drawing/2014/main" id="{4CC44115-6FA2-4A1F-B4C8-3FC864CB4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36576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529" name="Text Box 58">
            <a:extLst>
              <a:ext uri="{FF2B5EF4-FFF2-40B4-BE49-F238E27FC236}">
                <a16:creationId xmlns:a16="http://schemas.microsoft.com/office/drawing/2014/main" id="{BD5BC829-12E7-4244-9B09-DB97B5BC5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45720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1530" name="Text Box 59">
            <a:extLst>
              <a:ext uri="{FF2B5EF4-FFF2-40B4-BE49-F238E27FC236}">
                <a16:creationId xmlns:a16="http://schemas.microsoft.com/office/drawing/2014/main" id="{7CD09584-8054-46FE-BDB1-853AB666B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4114800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21531" name="Oval 60">
            <a:extLst>
              <a:ext uri="{FF2B5EF4-FFF2-40B4-BE49-F238E27FC236}">
                <a16:creationId xmlns:a16="http://schemas.microsoft.com/office/drawing/2014/main" id="{9F868B1C-3ABF-4155-B8A3-22601E87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41148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32" name="Text Box 61">
            <a:extLst>
              <a:ext uri="{FF2B5EF4-FFF2-40B4-BE49-F238E27FC236}">
                <a16:creationId xmlns:a16="http://schemas.microsoft.com/office/drawing/2014/main" id="{118D2856-DA89-4002-AD95-133434C7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4046538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</a:t>
            </a:r>
          </a:p>
        </p:txBody>
      </p:sp>
      <p:cxnSp>
        <p:nvCxnSpPr>
          <p:cNvPr id="21533" name="AutoShape 62">
            <a:extLst>
              <a:ext uri="{FF2B5EF4-FFF2-40B4-BE49-F238E27FC236}">
                <a16:creationId xmlns:a16="http://schemas.microsoft.com/office/drawing/2014/main" id="{C16F07B8-8BD1-43CD-AB8E-72F253548D15}"/>
              </a:ext>
            </a:extLst>
          </p:cNvPr>
          <p:cNvCxnSpPr>
            <a:cxnSpLocks noChangeShapeType="1"/>
            <a:stCxn id="21514" idx="1"/>
            <a:endCxn id="21508" idx="3"/>
          </p:cNvCxnSpPr>
          <p:nvPr/>
        </p:nvCxnSpPr>
        <p:spPr bwMode="auto">
          <a:xfrm flipV="1">
            <a:off x="2727325" y="3925888"/>
            <a:ext cx="0" cy="8350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4" name="Text Box 63">
            <a:extLst>
              <a:ext uri="{FF2B5EF4-FFF2-40B4-BE49-F238E27FC236}">
                <a16:creationId xmlns:a16="http://schemas.microsoft.com/office/drawing/2014/main" id="{763A792A-448B-4571-802E-DC45127FA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41354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21535" name="AutoShape 64">
            <a:extLst>
              <a:ext uri="{FF2B5EF4-FFF2-40B4-BE49-F238E27FC236}">
                <a16:creationId xmlns:a16="http://schemas.microsoft.com/office/drawing/2014/main" id="{D0759841-353B-40E6-A3C0-CC363BA4E2A5}"/>
              </a:ext>
            </a:extLst>
          </p:cNvPr>
          <p:cNvCxnSpPr>
            <a:cxnSpLocks noChangeShapeType="1"/>
            <a:stCxn id="21531" idx="1"/>
            <a:endCxn id="21508" idx="6"/>
          </p:cNvCxnSpPr>
          <p:nvPr/>
        </p:nvCxnSpPr>
        <p:spPr bwMode="auto">
          <a:xfrm flipH="1" flipV="1">
            <a:off x="2995613" y="3813175"/>
            <a:ext cx="809625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65">
            <a:extLst>
              <a:ext uri="{FF2B5EF4-FFF2-40B4-BE49-F238E27FC236}">
                <a16:creationId xmlns:a16="http://schemas.microsoft.com/office/drawing/2014/main" id="{DDA3AB0F-07A0-4F14-BD44-69CB779B26ED}"/>
              </a:ext>
            </a:extLst>
          </p:cNvPr>
          <p:cNvCxnSpPr>
            <a:cxnSpLocks noChangeShapeType="1"/>
            <a:stCxn id="21531" idx="3"/>
            <a:endCxn id="21514" idx="6"/>
          </p:cNvCxnSpPr>
          <p:nvPr/>
        </p:nvCxnSpPr>
        <p:spPr bwMode="auto">
          <a:xfrm flipH="1">
            <a:off x="2995613" y="4383088"/>
            <a:ext cx="809625" cy="493712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Text Box 66">
            <a:extLst>
              <a:ext uri="{FF2B5EF4-FFF2-40B4-BE49-F238E27FC236}">
                <a16:creationId xmlns:a16="http://schemas.microsoft.com/office/drawing/2014/main" id="{A687C622-29DB-4CE3-8361-840E2EA81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814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1538" name="Text Box 67">
            <a:extLst>
              <a:ext uri="{FF2B5EF4-FFF2-40B4-BE49-F238E27FC236}">
                <a16:creationId xmlns:a16="http://schemas.microsoft.com/office/drawing/2014/main" id="{8497B79D-F1D7-4A6B-993F-A3597025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89338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1539" name="Text Box 68">
            <a:extLst>
              <a:ext uri="{FF2B5EF4-FFF2-40B4-BE49-F238E27FC236}">
                <a16:creationId xmlns:a16="http://schemas.microsoft.com/office/drawing/2014/main" id="{97C9C07A-CA9D-4E6E-BD9A-EEF88C65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656138"/>
            <a:ext cx="31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540" name="Text Box 69">
            <a:extLst>
              <a:ext uri="{FF2B5EF4-FFF2-40B4-BE49-F238E27FC236}">
                <a16:creationId xmlns:a16="http://schemas.microsoft.com/office/drawing/2014/main" id="{855AC0FA-F107-44E3-853A-1BBA4F32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4664075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21541" name="Oval 136">
            <a:extLst>
              <a:ext uri="{FF2B5EF4-FFF2-40B4-BE49-F238E27FC236}">
                <a16:creationId xmlns:a16="http://schemas.microsoft.com/office/drawing/2014/main" id="{9EC68FC9-886B-4698-BA67-31AA96F6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64150"/>
            <a:ext cx="304800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42" name="AutoShape 137">
            <a:extLst>
              <a:ext uri="{FF2B5EF4-FFF2-40B4-BE49-F238E27FC236}">
                <a16:creationId xmlns:a16="http://schemas.microsoft.com/office/drawing/2014/main" id="{72C7205E-5C3A-49AF-9F6B-42D67BEF7CAB}"/>
              </a:ext>
            </a:extLst>
          </p:cNvPr>
          <p:cNvCxnSpPr>
            <a:cxnSpLocks noChangeShapeType="1"/>
            <a:stCxn id="21541" idx="2"/>
            <a:endCxn id="21543" idx="6"/>
          </p:cNvCxnSpPr>
          <p:nvPr/>
        </p:nvCxnSpPr>
        <p:spPr bwMode="auto">
          <a:xfrm flipH="1">
            <a:off x="1762125" y="5413375"/>
            <a:ext cx="89693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3" name="Oval 138">
            <a:extLst>
              <a:ext uri="{FF2B5EF4-FFF2-40B4-BE49-F238E27FC236}">
                <a16:creationId xmlns:a16="http://schemas.microsoft.com/office/drawing/2014/main" id="{5B05ACF0-5D75-4D71-BD7F-31166492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641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44" name="Oval 139">
            <a:extLst>
              <a:ext uri="{FF2B5EF4-FFF2-40B4-BE49-F238E27FC236}">
                <a16:creationId xmlns:a16="http://schemas.microsoft.com/office/drawing/2014/main" id="{2729D830-FC68-419A-BBDC-D2A2290C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6330950"/>
            <a:ext cx="295275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45" name="AutoShape 140">
            <a:extLst>
              <a:ext uri="{FF2B5EF4-FFF2-40B4-BE49-F238E27FC236}">
                <a16:creationId xmlns:a16="http://schemas.microsoft.com/office/drawing/2014/main" id="{6D8BFC1F-9FFB-48FC-88CB-11EDB4829BED}"/>
              </a:ext>
            </a:extLst>
          </p:cNvPr>
          <p:cNvCxnSpPr>
            <a:cxnSpLocks noChangeShapeType="1"/>
            <a:stCxn id="21547" idx="2"/>
            <a:endCxn id="21544" idx="6"/>
          </p:cNvCxnSpPr>
          <p:nvPr/>
        </p:nvCxnSpPr>
        <p:spPr bwMode="auto">
          <a:xfrm flipH="1">
            <a:off x="1760538" y="6477000"/>
            <a:ext cx="898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6" name="AutoShape 141">
            <a:extLst>
              <a:ext uri="{FF2B5EF4-FFF2-40B4-BE49-F238E27FC236}">
                <a16:creationId xmlns:a16="http://schemas.microsoft.com/office/drawing/2014/main" id="{B34E6D6F-B224-4DEB-8672-E217BA22A796}"/>
              </a:ext>
            </a:extLst>
          </p:cNvPr>
          <p:cNvCxnSpPr>
            <a:cxnSpLocks noChangeShapeType="1"/>
            <a:stCxn id="21541" idx="4"/>
            <a:endCxn id="21547" idx="0"/>
          </p:cNvCxnSpPr>
          <p:nvPr/>
        </p:nvCxnSpPr>
        <p:spPr bwMode="auto">
          <a:xfrm>
            <a:off x="2819400" y="5570538"/>
            <a:ext cx="0" cy="7461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7" name="Oval 142">
            <a:extLst>
              <a:ext uri="{FF2B5EF4-FFF2-40B4-BE49-F238E27FC236}">
                <a16:creationId xmlns:a16="http://schemas.microsoft.com/office/drawing/2014/main" id="{B070949D-3D67-48E5-88C0-EB400A3E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324600"/>
            <a:ext cx="304800" cy="30480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48" name="AutoShape 143">
            <a:extLst>
              <a:ext uri="{FF2B5EF4-FFF2-40B4-BE49-F238E27FC236}">
                <a16:creationId xmlns:a16="http://schemas.microsoft.com/office/drawing/2014/main" id="{355921C9-5161-440B-B89E-581384CDCB44}"/>
              </a:ext>
            </a:extLst>
          </p:cNvPr>
          <p:cNvCxnSpPr>
            <a:cxnSpLocks noChangeShapeType="1"/>
            <a:stCxn id="21543" idx="4"/>
            <a:endCxn id="21544" idx="0"/>
          </p:cNvCxnSpPr>
          <p:nvPr/>
        </p:nvCxnSpPr>
        <p:spPr bwMode="auto">
          <a:xfrm>
            <a:off x="1601788" y="5570538"/>
            <a:ext cx="3175" cy="7524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144">
            <a:extLst>
              <a:ext uri="{FF2B5EF4-FFF2-40B4-BE49-F238E27FC236}">
                <a16:creationId xmlns:a16="http://schemas.microsoft.com/office/drawing/2014/main" id="{E3710CFB-09B1-4141-BFDA-7EAA9B60E95C}"/>
              </a:ext>
            </a:extLst>
          </p:cNvPr>
          <p:cNvCxnSpPr>
            <a:cxnSpLocks noChangeShapeType="1"/>
            <a:stCxn id="21544" idx="1"/>
            <a:endCxn id="21550" idx="5"/>
          </p:cNvCxnSpPr>
          <p:nvPr/>
        </p:nvCxnSpPr>
        <p:spPr bwMode="auto">
          <a:xfrm flipH="1" flipV="1">
            <a:off x="717550" y="6059488"/>
            <a:ext cx="782638" cy="307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Oval 145">
            <a:extLst>
              <a:ext uri="{FF2B5EF4-FFF2-40B4-BE49-F238E27FC236}">
                <a16:creationId xmlns:a16="http://schemas.microsoft.com/office/drawing/2014/main" id="{6C5F25BF-67C1-4BD9-8241-4CEF53160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57912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51" name="AutoShape 146">
            <a:extLst>
              <a:ext uri="{FF2B5EF4-FFF2-40B4-BE49-F238E27FC236}">
                <a16:creationId xmlns:a16="http://schemas.microsoft.com/office/drawing/2014/main" id="{E974D613-26BA-48AF-8BA5-3C974547997A}"/>
              </a:ext>
            </a:extLst>
          </p:cNvPr>
          <p:cNvCxnSpPr>
            <a:cxnSpLocks noChangeShapeType="1"/>
            <a:stCxn id="21543" idx="2"/>
            <a:endCxn id="21550" idx="7"/>
          </p:cNvCxnSpPr>
          <p:nvPr/>
        </p:nvCxnSpPr>
        <p:spPr bwMode="auto">
          <a:xfrm flipH="1">
            <a:off x="717550" y="5413375"/>
            <a:ext cx="722313" cy="414338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Text Box 147">
            <a:extLst>
              <a:ext uri="{FF2B5EF4-FFF2-40B4-BE49-F238E27FC236}">
                <a16:creationId xmlns:a16="http://schemas.microsoft.com/office/drawing/2014/main" id="{CE1B0740-7593-4AA7-B33B-F7AC2863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553" name="Text Box 148">
            <a:extLst>
              <a:ext uri="{FF2B5EF4-FFF2-40B4-BE49-F238E27FC236}">
                <a16:creationId xmlns:a16="http://schemas.microsoft.com/office/drawing/2014/main" id="{B328A8FA-03A9-44D4-90B2-E7B3D126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61722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21554" name="Text Box 149">
            <a:extLst>
              <a:ext uri="{FF2B5EF4-FFF2-40B4-BE49-F238E27FC236}">
                <a16:creationId xmlns:a16="http://schemas.microsoft.com/office/drawing/2014/main" id="{F12BBE4A-E514-4128-9867-BF5C67394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277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1555" name="Text Box 150">
            <a:extLst>
              <a:ext uri="{FF2B5EF4-FFF2-40B4-BE49-F238E27FC236}">
                <a16:creationId xmlns:a16="http://schemas.microsoft.com/office/drawing/2014/main" id="{033CE5CA-036F-4723-833D-68F3E94DF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912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1556" name="Text Box 151">
            <a:extLst>
              <a:ext uri="{FF2B5EF4-FFF2-40B4-BE49-F238E27FC236}">
                <a16:creationId xmlns:a16="http://schemas.microsoft.com/office/drawing/2014/main" id="{E5873AB9-A80A-4F58-BF1F-14CB4B3B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21557" name="Text Box 152">
            <a:extLst>
              <a:ext uri="{FF2B5EF4-FFF2-40B4-BE49-F238E27FC236}">
                <a16:creationId xmlns:a16="http://schemas.microsoft.com/office/drawing/2014/main" id="{5C32F6A8-8942-43BA-B488-306160DB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56388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21558" name="AutoShape 153">
            <a:extLst>
              <a:ext uri="{FF2B5EF4-FFF2-40B4-BE49-F238E27FC236}">
                <a16:creationId xmlns:a16="http://schemas.microsoft.com/office/drawing/2014/main" id="{A25E65A9-D962-4491-8101-E3C628660D70}"/>
              </a:ext>
            </a:extLst>
          </p:cNvPr>
          <p:cNvCxnSpPr>
            <a:cxnSpLocks noChangeShapeType="1"/>
            <a:stCxn id="21550" idx="0"/>
            <a:endCxn id="21541" idx="1"/>
          </p:cNvCxnSpPr>
          <p:nvPr/>
        </p:nvCxnSpPr>
        <p:spPr bwMode="auto">
          <a:xfrm rot="-5400000">
            <a:off x="1418432" y="4490244"/>
            <a:ext cx="482600" cy="2103437"/>
          </a:xfrm>
          <a:prstGeom prst="curvedConnector3">
            <a:avLst>
              <a:gd name="adj1" fmla="val 1549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21559" name="AutoShape 154">
            <a:extLst>
              <a:ext uri="{FF2B5EF4-FFF2-40B4-BE49-F238E27FC236}">
                <a16:creationId xmlns:a16="http://schemas.microsoft.com/office/drawing/2014/main" id="{7F3143B6-7515-4C5F-AA1D-C1679B3E31D5}"/>
              </a:ext>
            </a:extLst>
          </p:cNvPr>
          <p:cNvCxnSpPr>
            <a:cxnSpLocks noChangeShapeType="1"/>
            <a:stCxn id="21544" idx="7"/>
            <a:endCxn id="21541" idx="3"/>
          </p:cNvCxnSpPr>
          <p:nvPr/>
        </p:nvCxnSpPr>
        <p:spPr bwMode="auto">
          <a:xfrm flipV="1">
            <a:off x="1709738" y="5526088"/>
            <a:ext cx="1001712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0" name="Text Box 155">
            <a:extLst>
              <a:ext uri="{FF2B5EF4-FFF2-40B4-BE49-F238E27FC236}">
                <a16:creationId xmlns:a16="http://schemas.microsoft.com/office/drawing/2014/main" id="{C4A9608B-DB22-40B9-808F-B52239EC8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21561" name="Text Box 156">
            <a:extLst>
              <a:ext uri="{FF2B5EF4-FFF2-40B4-BE49-F238E27FC236}">
                <a16:creationId xmlns:a16="http://schemas.microsoft.com/office/drawing/2014/main" id="{5F88B922-FB6C-443C-8BC8-B93048F5B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578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562" name="Text Box 157">
            <a:extLst>
              <a:ext uri="{FF2B5EF4-FFF2-40B4-BE49-F238E27FC236}">
                <a16:creationId xmlns:a16="http://schemas.microsoft.com/office/drawing/2014/main" id="{C51A53BF-D657-4009-88A3-9257E2AF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722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1563" name="Text Box 158">
            <a:extLst>
              <a:ext uri="{FF2B5EF4-FFF2-40B4-BE49-F238E27FC236}">
                <a16:creationId xmlns:a16="http://schemas.microsoft.com/office/drawing/2014/main" id="{7939DA59-022A-4504-9DAD-3C5426C0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5715000"/>
            <a:ext cx="334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1564" name="Oval 159">
            <a:extLst>
              <a:ext uri="{FF2B5EF4-FFF2-40B4-BE49-F238E27FC236}">
                <a16:creationId xmlns:a16="http://schemas.microsoft.com/office/drawing/2014/main" id="{1E452DB8-7A34-47C3-8D45-50155B2C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57150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65" name="Text Box 160">
            <a:extLst>
              <a:ext uri="{FF2B5EF4-FFF2-40B4-BE49-F238E27FC236}">
                <a16:creationId xmlns:a16="http://schemas.microsoft.com/office/drawing/2014/main" id="{E2D6E741-1ACC-404C-919F-329E2237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646738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1566" name="AutoShape 161">
            <a:extLst>
              <a:ext uri="{FF2B5EF4-FFF2-40B4-BE49-F238E27FC236}">
                <a16:creationId xmlns:a16="http://schemas.microsoft.com/office/drawing/2014/main" id="{5675B291-4656-4840-9C12-F3E6815D03EA}"/>
              </a:ext>
            </a:extLst>
          </p:cNvPr>
          <p:cNvCxnSpPr>
            <a:cxnSpLocks noChangeShapeType="1"/>
            <a:stCxn id="21547" idx="1"/>
            <a:endCxn id="21541" idx="3"/>
          </p:cNvCxnSpPr>
          <p:nvPr/>
        </p:nvCxnSpPr>
        <p:spPr bwMode="auto">
          <a:xfrm flipV="1">
            <a:off x="2711450" y="5526088"/>
            <a:ext cx="0" cy="8350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7" name="Text Box 162">
            <a:extLst>
              <a:ext uri="{FF2B5EF4-FFF2-40B4-BE49-F238E27FC236}">
                <a16:creationId xmlns:a16="http://schemas.microsoft.com/office/drawing/2014/main" id="{EAE20A2B-49B4-4058-B801-322A6DA77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57356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21568" name="AutoShape 163">
            <a:extLst>
              <a:ext uri="{FF2B5EF4-FFF2-40B4-BE49-F238E27FC236}">
                <a16:creationId xmlns:a16="http://schemas.microsoft.com/office/drawing/2014/main" id="{254BF4A0-14DF-4285-A7DF-28B974FE64DC}"/>
              </a:ext>
            </a:extLst>
          </p:cNvPr>
          <p:cNvCxnSpPr>
            <a:cxnSpLocks noChangeShapeType="1"/>
            <a:stCxn id="21564" idx="1"/>
            <a:endCxn id="21541" idx="6"/>
          </p:cNvCxnSpPr>
          <p:nvPr/>
        </p:nvCxnSpPr>
        <p:spPr bwMode="auto">
          <a:xfrm flipH="1" flipV="1">
            <a:off x="2979738" y="5413375"/>
            <a:ext cx="809625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9" name="AutoShape 164">
            <a:extLst>
              <a:ext uri="{FF2B5EF4-FFF2-40B4-BE49-F238E27FC236}">
                <a16:creationId xmlns:a16="http://schemas.microsoft.com/office/drawing/2014/main" id="{F6C52573-EDE1-4CDC-968F-9DD219C8E6F0}"/>
              </a:ext>
            </a:extLst>
          </p:cNvPr>
          <p:cNvCxnSpPr>
            <a:cxnSpLocks noChangeShapeType="1"/>
            <a:stCxn id="21564" idx="3"/>
            <a:endCxn id="21547" idx="6"/>
          </p:cNvCxnSpPr>
          <p:nvPr/>
        </p:nvCxnSpPr>
        <p:spPr bwMode="auto">
          <a:xfrm flipH="1">
            <a:off x="2979738" y="5983288"/>
            <a:ext cx="809625" cy="493712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0" name="Text Box 165">
            <a:extLst>
              <a:ext uri="{FF2B5EF4-FFF2-40B4-BE49-F238E27FC236}">
                <a16:creationId xmlns:a16="http://schemas.microsoft.com/office/drawing/2014/main" id="{2B7F3360-3B6B-4750-B975-2FD74382E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51816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1571" name="Text Box 166">
            <a:extLst>
              <a:ext uri="{FF2B5EF4-FFF2-40B4-BE49-F238E27FC236}">
                <a16:creationId xmlns:a16="http://schemas.microsoft.com/office/drawing/2014/main" id="{0A8BFFAD-AEA8-4E5D-9B5E-B67061CD0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189538"/>
            <a:ext cx="27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21572" name="Text Box 167">
            <a:extLst>
              <a:ext uri="{FF2B5EF4-FFF2-40B4-BE49-F238E27FC236}">
                <a16:creationId xmlns:a16="http://schemas.microsoft.com/office/drawing/2014/main" id="{564666A6-BE62-49B0-995E-C23EEED4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6256338"/>
            <a:ext cx="34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21573" name="Text Box 168">
            <a:extLst>
              <a:ext uri="{FF2B5EF4-FFF2-40B4-BE49-F238E27FC236}">
                <a16:creationId xmlns:a16="http://schemas.microsoft.com/office/drawing/2014/main" id="{2C367BA4-BC60-4AF0-B257-B6FD2820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6264275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21574" name="Line 169">
            <a:extLst>
              <a:ext uri="{FF2B5EF4-FFF2-40B4-BE49-F238E27FC236}">
                <a16:creationId xmlns:a16="http://schemas.microsoft.com/office/drawing/2014/main" id="{7D62CF83-DE1E-4C6C-B388-693857270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75" name="Text Box 170">
            <a:extLst>
              <a:ext uri="{FF2B5EF4-FFF2-40B4-BE49-F238E27FC236}">
                <a16:creationId xmlns:a16="http://schemas.microsoft.com/office/drawing/2014/main" id="{5D6AEC73-3329-4273-8118-494CF935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530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1576" name="Oval 239">
            <a:extLst>
              <a:ext uri="{FF2B5EF4-FFF2-40B4-BE49-F238E27FC236}">
                <a16:creationId xmlns:a16="http://schemas.microsoft.com/office/drawing/2014/main" id="{F0F159FC-9417-4806-BF21-44C1CEBD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579813"/>
            <a:ext cx="304800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77" name="AutoShape 240">
            <a:extLst>
              <a:ext uri="{FF2B5EF4-FFF2-40B4-BE49-F238E27FC236}">
                <a16:creationId xmlns:a16="http://schemas.microsoft.com/office/drawing/2014/main" id="{06D69BB6-5A28-470C-A4F7-32217F49005F}"/>
              </a:ext>
            </a:extLst>
          </p:cNvPr>
          <p:cNvCxnSpPr>
            <a:cxnSpLocks noChangeShapeType="1"/>
            <a:stCxn id="21576" idx="2"/>
            <a:endCxn id="21578" idx="6"/>
          </p:cNvCxnSpPr>
          <p:nvPr/>
        </p:nvCxnSpPr>
        <p:spPr bwMode="auto">
          <a:xfrm flipH="1">
            <a:off x="6211888" y="3729038"/>
            <a:ext cx="896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8" name="Oval 241">
            <a:extLst>
              <a:ext uri="{FF2B5EF4-FFF2-40B4-BE49-F238E27FC236}">
                <a16:creationId xmlns:a16="http://schemas.microsoft.com/office/drawing/2014/main" id="{4EF9C474-148D-432C-8B5D-35BE1A4E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3" y="3579813"/>
            <a:ext cx="306387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79" name="Oval 242">
            <a:extLst>
              <a:ext uri="{FF2B5EF4-FFF2-40B4-BE49-F238E27FC236}">
                <a16:creationId xmlns:a16="http://schemas.microsoft.com/office/drawing/2014/main" id="{28A5237E-0B62-4DAE-9BCB-CF3E1E21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646613"/>
            <a:ext cx="295275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80" name="AutoShape 243">
            <a:extLst>
              <a:ext uri="{FF2B5EF4-FFF2-40B4-BE49-F238E27FC236}">
                <a16:creationId xmlns:a16="http://schemas.microsoft.com/office/drawing/2014/main" id="{596A3FEE-C11F-409B-BFA9-09857BEFF1A9}"/>
              </a:ext>
            </a:extLst>
          </p:cNvPr>
          <p:cNvCxnSpPr>
            <a:cxnSpLocks noChangeShapeType="1"/>
            <a:stCxn id="21582" idx="2"/>
            <a:endCxn id="21579" idx="6"/>
          </p:cNvCxnSpPr>
          <p:nvPr/>
        </p:nvCxnSpPr>
        <p:spPr bwMode="auto">
          <a:xfrm flipH="1">
            <a:off x="6210300" y="4792663"/>
            <a:ext cx="898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1" name="AutoShape 244">
            <a:extLst>
              <a:ext uri="{FF2B5EF4-FFF2-40B4-BE49-F238E27FC236}">
                <a16:creationId xmlns:a16="http://schemas.microsoft.com/office/drawing/2014/main" id="{13447558-F457-4032-9EDE-EA89E87D8FF7}"/>
              </a:ext>
            </a:extLst>
          </p:cNvPr>
          <p:cNvCxnSpPr>
            <a:cxnSpLocks noChangeShapeType="1"/>
            <a:stCxn id="21576" idx="4"/>
            <a:endCxn id="21582" idx="0"/>
          </p:cNvCxnSpPr>
          <p:nvPr/>
        </p:nvCxnSpPr>
        <p:spPr bwMode="auto">
          <a:xfrm>
            <a:off x="7269163" y="3886200"/>
            <a:ext cx="0" cy="7461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2" name="Oval 245">
            <a:extLst>
              <a:ext uri="{FF2B5EF4-FFF2-40B4-BE49-F238E27FC236}">
                <a16:creationId xmlns:a16="http://schemas.microsoft.com/office/drawing/2014/main" id="{A1E09F9C-7E79-4B6A-AC09-04C1E329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4640263"/>
            <a:ext cx="304800" cy="30480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583" name="AutoShape 246">
            <a:extLst>
              <a:ext uri="{FF2B5EF4-FFF2-40B4-BE49-F238E27FC236}">
                <a16:creationId xmlns:a16="http://schemas.microsoft.com/office/drawing/2014/main" id="{CE4C6A7F-DE9E-4A00-907B-FCFE523EE1DC}"/>
              </a:ext>
            </a:extLst>
          </p:cNvPr>
          <p:cNvCxnSpPr>
            <a:cxnSpLocks noChangeShapeType="1"/>
            <a:stCxn id="21578" idx="4"/>
            <a:endCxn id="21579" idx="0"/>
          </p:cNvCxnSpPr>
          <p:nvPr/>
        </p:nvCxnSpPr>
        <p:spPr bwMode="auto">
          <a:xfrm>
            <a:off x="6051550" y="3886200"/>
            <a:ext cx="3175" cy="7524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4" name="AutoShape 247">
            <a:extLst>
              <a:ext uri="{FF2B5EF4-FFF2-40B4-BE49-F238E27FC236}">
                <a16:creationId xmlns:a16="http://schemas.microsoft.com/office/drawing/2014/main" id="{ABC507D5-2F00-48BE-B908-FB0AB1186EB8}"/>
              </a:ext>
            </a:extLst>
          </p:cNvPr>
          <p:cNvCxnSpPr>
            <a:cxnSpLocks noChangeShapeType="1"/>
            <a:stCxn id="21579" idx="1"/>
          </p:cNvCxnSpPr>
          <p:nvPr/>
        </p:nvCxnSpPr>
        <p:spPr bwMode="auto">
          <a:xfrm flipH="1" flipV="1">
            <a:off x="5167313" y="4375150"/>
            <a:ext cx="782637" cy="307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5" name="AutoShape 249">
            <a:extLst>
              <a:ext uri="{FF2B5EF4-FFF2-40B4-BE49-F238E27FC236}">
                <a16:creationId xmlns:a16="http://schemas.microsoft.com/office/drawing/2014/main" id="{B3FFF22B-7301-4396-A9DF-507911A5A5C5}"/>
              </a:ext>
            </a:extLst>
          </p:cNvPr>
          <p:cNvCxnSpPr>
            <a:cxnSpLocks noChangeShapeType="1"/>
            <a:stCxn id="21578" idx="2"/>
          </p:cNvCxnSpPr>
          <p:nvPr/>
        </p:nvCxnSpPr>
        <p:spPr bwMode="auto">
          <a:xfrm flipH="1">
            <a:off x="5167313" y="3729038"/>
            <a:ext cx="722312" cy="414337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6" name="Text Box 250">
            <a:extLst>
              <a:ext uri="{FF2B5EF4-FFF2-40B4-BE49-F238E27FC236}">
                <a16:creationId xmlns:a16="http://schemas.microsoft.com/office/drawing/2014/main" id="{4D7E399B-F896-4BAD-B0B6-009AEB27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34210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587" name="Text Box 251">
            <a:extLst>
              <a:ext uri="{FF2B5EF4-FFF2-40B4-BE49-F238E27FC236}">
                <a16:creationId xmlns:a16="http://schemas.microsoft.com/office/drawing/2014/main" id="{4D74A73D-5691-42B6-AF74-0E1FE9CF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44878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21588" name="Text Box 252">
            <a:extLst>
              <a:ext uri="{FF2B5EF4-FFF2-40B4-BE49-F238E27FC236}">
                <a16:creationId xmlns:a16="http://schemas.microsoft.com/office/drawing/2014/main" id="{F33DA663-EF13-430B-838F-7B0C061D9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63" y="40433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1589" name="Text Box 253">
            <a:extLst>
              <a:ext uri="{FF2B5EF4-FFF2-40B4-BE49-F238E27FC236}">
                <a16:creationId xmlns:a16="http://schemas.microsoft.com/office/drawing/2014/main" id="{1BDA5328-1D0B-4E09-9D51-36FA362DA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41068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1590" name="Text Box 254">
            <a:extLst>
              <a:ext uri="{FF2B5EF4-FFF2-40B4-BE49-F238E27FC236}">
                <a16:creationId xmlns:a16="http://schemas.microsoft.com/office/drawing/2014/main" id="{F19AC83D-614D-4A24-AF90-4597A1F67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35734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21591" name="Text Box 255">
            <a:extLst>
              <a:ext uri="{FF2B5EF4-FFF2-40B4-BE49-F238E27FC236}">
                <a16:creationId xmlns:a16="http://schemas.microsoft.com/office/drawing/2014/main" id="{63C83A4F-C59A-4C60-B30F-A00CB1F8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39544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21592" name="AutoShape 256">
            <a:extLst>
              <a:ext uri="{FF2B5EF4-FFF2-40B4-BE49-F238E27FC236}">
                <a16:creationId xmlns:a16="http://schemas.microsoft.com/office/drawing/2014/main" id="{C8A2ADE5-7CF9-4391-A900-053B043CBC14}"/>
              </a:ext>
            </a:extLst>
          </p:cNvPr>
          <p:cNvCxnSpPr>
            <a:cxnSpLocks noChangeShapeType="1"/>
            <a:endCxn id="21576" idx="1"/>
          </p:cNvCxnSpPr>
          <p:nvPr/>
        </p:nvCxnSpPr>
        <p:spPr bwMode="auto">
          <a:xfrm rot="-5400000">
            <a:off x="5868194" y="2805906"/>
            <a:ext cx="482600" cy="2103438"/>
          </a:xfrm>
          <a:prstGeom prst="curvedConnector3">
            <a:avLst>
              <a:gd name="adj1" fmla="val 1549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21593" name="AutoShape 257">
            <a:extLst>
              <a:ext uri="{FF2B5EF4-FFF2-40B4-BE49-F238E27FC236}">
                <a16:creationId xmlns:a16="http://schemas.microsoft.com/office/drawing/2014/main" id="{F944E291-0E39-4CC2-9D30-31C1B27A168B}"/>
              </a:ext>
            </a:extLst>
          </p:cNvPr>
          <p:cNvCxnSpPr>
            <a:cxnSpLocks noChangeShapeType="1"/>
            <a:stCxn id="21579" idx="7"/>
            <a:endCxn id="21576" idx="3"/>
          </p:cNvCxnSpPr>
          <p:nvPr/>
        </p:nvCxnSpPr>
        <p:spPr bwMode="auto">
          <a:xfrm flipV="1">
            <a:off x="6159500" y="3841750"/>
            <a:ext cx="1001713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4" name="Text Box 258">
            <a:extLst>
              <a:ext uri="{FF2B5EF4-FFF2-40B4-BE49-F238E27FC236}">
                <a16:creationId xmlns:a16="http://schemas.microsoft.com/office/drawing/2014/main" id="{88661C18-42C0-4F91-879B-5DD3CD23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4878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21595" name="Text Box 259">
            <a:extLst>
              <a:ext uri="{FF2B5EF4-FFF2-40B4-BE49-F238E27FC236}">
                <a16:creationId xmlns:a16="http://schemas.microsoft.com/office/drawing/2014/main" id="{19D556EA-5B12-4E45-A7FA-06927A4E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35734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596" name="Text Box 260">
            <a:extLst>
              <a:ext uri="{FF2B5EF4-FFF2-40B4-BE49-F238E27FC236}">
                <a16:creationId xmlns:a16="http://schemas.microsoft.com/office/drawing/2014/main" id="{6A12DBFD-16B9-4134-BCE9-ABF6764E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44878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21597" name="AutoShape 264">
            <a:extLst>
              <a:ext uri="{FF2B5EF4-FFF2-40B4-BE49-F238E27FC236}">
                <a16:creationId xmlns:a16="http://schemas.microsoft.com/office/drawing/2014/main" id="{10CD0032-7011-4047-8D68-777C963027BC}"/>
              </a:ext>
            </a:extLst>
          </p:cNvPr>
          <p:cNvCxnSpPr>
            <a:cxnSpLocks noChangeShapeType="1"/>
            <a:stCxn id="21582" idx="1"/>
            <a:endCxn id="21576" idx="3"/>
          </p:cNvCxnSpPr>
          <p:nvPr/>
        </p:nvCxnSpPr>
        <p:spPr bwMode="auto">
          <a:xfrm flipV="1">
            <a:off x="7161213" y="3841750"/>
            <a:ext cx="0" cy="8350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8" name="Text Box 265">
            <a:extLst>
              <a:ext uri="{FF2B5EF4-FFF2-40B4-BE49-F238E27FC236}">
                <a16:creationId xmlns:a16="http://schemas.microsoft.com/office/drawing/2014/main" id="{B1843B1F-D38E-4E0F-94AF-098D8B63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0513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21599" name="AutoShape 266">
            <a:extLst>
              <a:ext uri="{FF2B5EF4-FFF2-40B4-BE49-F238E27FC236}">
                <a16:creationId xmlns:a16="http://schemas.microsoft.com/office/drawing/2014/main" id="{8E51C408-1581-414A-AD91-6B93D2BA7672}"/>
              </a:ext>
            </a:extLst>
          </p:cNvPr>
          <p:cNvCxnSpPr>
            <a:cxnSpLocks noChangeShapeType="1"/>
            <a:endCxn id="21576" idx="6"/>
          </p:cNvCxnSpPr>
          <p:nvPr/>
        </p:nvCxnSpPr>
        <p:spPr bwMode="auto">
          <a:xfrm flipH="1" flipV="1">
            <a:off x="7429500" y="3729038"/>
            <a:ext cx="809625" cy="338137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0" name="AutoShape 267">
            <a:extLst>
              <a:ext uri="{FF2B5EF4-FFF2-40B4-BE49-F238E27FC236}">
                <a16:creationId xmlns:a16="http://schemas.microsoft.com/office/drawing/2014/main" id="{9A713FCD-4FFC-4DA0-99B5-9C8AF0F95453}"/>
              </a:ext>
            </a:extLst>
          </p:cNvPr>
          <p:cNvCxnSpPr>
            <a:cxnSpLocks noChangeShapeType="1"/>
            <a:endCxn id="21582" idx="6"/>
          </p:cNvCxnSpPr>
          <p:nvPr/>
        </p:nvCxnSpPr>
        <p:spPr bwMode="auto">
          <a:xfrm flipH="1">
            <a:off x="7429500" y="4298950"/>
            <a:ext cx="809625" cy="4937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01" name="Text Box 268">
            <a:extLst>
              <a:ext uri="{FF2B5EF4-FFF2-40B4-BE49-F238E27FC236}">
                <a16:creationId xmlns:a16="http://schemas.microsoft.com/office/drawing/2014/main" id="{BEAF0F4F-4761-406F-8A81-3A2F4999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34972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1602" name="Text Box 269">
            <a:extLst>
              <a:ext uri="{FF2B5EF4-FFF2-40B4-BE49-F238E27FC236}">
                <a16:creationId xmlns:a16="http://schemas.microsoft.com/office/drawing/2014/main" id="{48816321-52D2-49D1-ABEC-E9A849306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3505200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1603" name="Text Box 270">
            <a:extLst>
              <a:ext uri="{FF2B5EF4-FFF2-40B4-BE49-F238E27FC236}">
                <a16:creationId xmlns:a16="http://schemas.microsoft.com/office/drawing/2014/main" id="{56836C18-D3EF-4E96-A666-8DBA16B72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4572000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604" name="Text Box 271">
            <a:extLst>
              <a:ext uri="{FF2B5EF4-FFF2-40B4-BE49-F238E27FC236}">
                <a16:creationId xmlns:a16="http://schemas.microsoft.com/office/drawing/2014/main" id="{CF213EC8-6DBE-4450-A04E-66DD4EEBB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4579938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21605" name="Oval 272">
            <a:extLst>
              <a:ext uri="{FF2B5EF4-FFF2-40B4-BE49-F238E27FC236}">
                <a16:creationId xmlns:a16="http://schemas.microsoft.com/office/drawing/2014/main" id="{E4AD0A80-843F-4BB4-89BE-6394F5E6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5180013"/>
            <a:ext cx="304800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606" name="AutoShape 273">
            <a:extLst>
              <a:ext uri="{FF2B5EF4-FFF2-40B4-BE49-F238E27FC236}">
                <a16:creationId xmlns:a16="http://schemas.microsoft.com/office/drawing/2014/main" id="{FB152CF1-9FD0-4EC8-91C0-6CB4CFC861BB}"/>
              </a:ext>
            </a:extLst>
          </p:cNvPr>
          <p:cNvCxnSpPr>
            <a:cxnSpLocks noChangeShapeType="1"/>
            <a:stCxn id="21605" idx="2"/>
            <a:endCxn id="21607" idx="6"/>
          </p:cNvCxnSpPr>
          <p:nvPr/>
        </p:nvCxnSpPr>
        <p:spPr bwMode="auto">
          <a:xfrm flipH="1">
            <a:off x="6196013" y="5329238"/>
            <a:ext cx="896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07" name="Oval 274">
            <a:extLst>
              <a:ext uri="{FF2B5EF4-FFF2-40B4-BE49-F238E27FC236}">
                <a16:creationId xmlns:a16="http://schemas.microsoft.com/office/drawing/2014/main" id="{B7BE8C21-1347-4935-9BFA-FB306CBD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5180013"/>
            <a:ext cx="306387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08" name="Oval 275">
            <a:extLst>
              <a:ext uri="{FF2B5EF4-FFF2-40B4-BE49-F238E27FC236}">
                <a16:creationId xmlns:a16="http://schemas.microsoft.com/office/drawing/2014/main" id="{13A06980-3DDB-4EDD-86C2-8FA983CB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6246813"/>
            <a:ext cx="295275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609" name="AutoShape 276">
            <a:extLst>
              <a:ext uri="{FF2B5EF4-FFF2-40B4-BE49-F238E27FC236}">
                <a16:creationId xmlns:a16="http://schemas.microsoft.com/office/drawing/2014/main" id="{108C94BB-8975-4565-A36F-D9B8B967C688}"/>
              </a:ext>
            </a:extLst>
          </p:cNvPr>
          <p:cNvCxnSpPr>
            <a:cxnSpLocks noChangeShapeType="1"/>
            <a:stCxn id="21611" idx="2"/>
            <a:endCxn id="21608" idx="6"/>
          </p:cNvCxnSpPr>
          <p:nvPr/>
        </p:nvCxnSpPr>
        <p:spPr bwMode="auto">
          <a:xfrm flipH="1">
            <a:off x="6194425" y="6392863"/>
            <a:ext cx="898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0" name="AutoShape 277">
            <a:extLst>
              <a:ext uri="{FF2B5EF4-FFF2-40B4-BE49-F238E27FC236}">
                <a16:creationId xmlns:a16="http://schemas.microsoft.com/office/drawing/2014/main" id="{340F3222-1BA9-4646-B5CF-947997A96BB9}"/>
              </a:ext>
            </a:extLst>
          </p:cNvPr>
          <p:cNvCxnSpPr>
            <a:cxnSpLocks noChangeShapeType="1"/>
            <a:stCxn id="21605" idx="4"/>
            <a:endCxn id="21611" idx="0"/>
          </p:cNvCxnSpPr>
          <p:nvPr/>
        </p:nvCxnSpPr>
        <p:spPr bwMode="auto">
          <a:xfrm>
            <a:off x="7253288" y="5486400"/>
            <a:ext cx="0" cy="7461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11" name="Oval 278">
            <a:extLst>
              <a:ext uri="{FF2B5EF4-FFF2-40B4-BE49-F238E27FC236}">
                <a16:creationId xmlns:a16="http://schemas.microsoft.com/office/drawing/2014/main" id="{AB210843-7AEF-424A-864B-E562E1CC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6240463"/>
            <a:ext cx="304800" cy="30480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612" name="AutoShape 279">
            <a:extLst>
              <a:ext uri="{FF2B5EF4-FFF2-40B4-BE49-F238E27FC236}">
                <a16:creationId xmlns:a16="http://schemas.microsoft.com/office/drawing/2014/main" id="{30055F92-87FB-4D2B-9A50-B3D4BDAF6D33}"/>
              </a:ext>
            </a:extLst>
          </p:cNvPr>
          <p:cNvCxnSpPr>
            <a:cxnSpLocks noChangeShapeType="1"/>
            <a:stCxn id="21607" idx="4"/>
            <a:endCxn id="21608" idx="0"/>
          </p:cNvCxnSpPr>
          <p:nvPr/>
        </p:nvCxnSpPr>
        <p:spPr bwMode="auto">
          <a:xfrm>
            <a:off x="6035675" y="5486400"/>
            <a:ext cx="3175" cy="7524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3" name="AutoShape 280">
            <a:extLst>
              <a:ext uri="{FF2B5EF4-FFF2-40B4-BE49-F238E27FC236}">
                <a16:creationId xmlns:a16="http://schemas.microsoft.com/office/drawing/2014/main" id="{BBFC1D57-5FDB-4032-8133-A47F87399D31}"/>
              </a:ext>
            </a:extLst>
          </p:cNvPr>
          <p:cNvCxnSpPr>
            <a:cxnSpLocks noChangeShapeType="1"/>
            <a:stCxn id="21608" idx="1"/>
          </p:cNvCxnSpPr>
          <p:nvPr/>
        </p:nvCxnSpPr>
        <p:spPr bwMode="auto">
          <a:xfrm flipH="1" flipV="1">
            <a:off x="5151438" y="5975350"/>
            <a:ext cx="782637" cy="307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4" name="AutoShape 282">
            <a:extLst>
              <a:ext uri="{FF2B5EF4-FFF2-40B4-BE49-F238E27FC236}">
                <a16:creationId xmlns:a16="http://schemas.microsoft.com/office/drawing/2014/main" id="{AAC1E6DC-14F1-421A-99DD-F0EB164DD2B9}"/>
              </a:ext>
            </a:extLst>
          </p:cNvPr>
          <p:cNvCxnSpPr>
            <a:cxnSpLocks noChangeShapeType="1"/>
            <a:stCxn id="21607" idx="2"/>
          </p:cNvCxnSpPr>
          <p:nvPr/>
        </p:nvCxnSpPr>
        <p:spPr bwMode="auto">
          <a:xfrm flipH="1">
            <a:off x="5151438" y="5329238"/>
            <a:ext cx="722312" cy="414337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15" name="Text Box 283">
            <a:extLst>
              <a:ext uri="{FF2B5EF4-FFF2-40B4-BE49-F238E27FC236}">
                <a16:creationId xmlns:a16="http://schemas.microsoft.com/office/drawing/2014/main" id="{21C70691-23D9-4B42-ADE1-52CEB81FC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50212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616" name="Text Box 284">
            <a:extLst>
              <a:ext uri="{FF2B5EF4-FFF2-40B4-BE49-F238E27FC236}">
                <a16:creationId xmlns:a16="http://schemas.microsoft.com/office/drawing/2014/main" id="{B1176F99-CB83-4D09-BCF8-10AF03A38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60880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21617" name="Text Box 285">
            <a:extLst>
              <a:ext uri="{FF2B5EF4-FFF2-40B4-BE49-F238E27FC236}">
                <a16:creationId xmlns:a16="http://schemas.microsoft.com/office/drawing/2014/main" id="{A5C7BC0D-A753-4C6A-8163-BDD84A47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56435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1618" name="Text Box 286">
            <a:extLst>
              <a:ext uri="{FF2B5EF4-FFF2-40B4-BE49-F238E27FC236}">
                <a16:creationId xmlns:a16="http://schemas.microsoft.com/office/drawing/2014/main" id="{AB65E6E9-7069-4691-BDFC-3A24E2F79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57070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1619" name="Text Box 287">
            <a:extLst>
              <a:ext uri="{FF2B5EF4-FFF2-40B4-BE49-F238E27FC236}">
                <a16:creationId xmlns:a16="http://schemas.microsoft.com/office/drawing/2014/main" id="{B53379E0-D377-409B-9289-432A7D19F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51736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21620" name="Text Box 288">
            <a:extLst>
              <a:ext uri="{FF2B5EF4-FFF2-40B4-BE49-F238E27FC236}">
                <a16:creationId xmlns:a16="http://schemas.microsoft.com/office/drawing/2014/main" id="{E500244C-BB86-4102-B415-986F7642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55546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21621" name="AutoShape 289">
            <a:extLst>
              <a:ext uri="{FF2B5EF4-FFF2-40B4-BE49-F238E27FC236}">
                <a16:creationId xmlns:a16="http://schemas.microsoft.com/office/drawing/2014/main" id="{FFC8749D-452C-4C25-AB05-2D6BD5CBAF21}"/>
              </a:ext>
            </a:extLst>
          </p:cNvPr>
          <p:cNvCxnSpPr>
            <a:cxnSpLocks noChangeShapeType="1"/>
            <a:endCxn id="21605" idx="1"/>
          </p:cNvCxnSpPr>
          <p:nvPr/>
        </p:nvCxnSpPr>
        <p:spPr bwMode="auto">
          <a:xfrm rot="-5400000">
            <a:off x="5852319" y="4406106"/>
            <a:ext cx="482600" cy="2103438"/>
          </a:xfrm>
          <a:prstGeom prst="curvedConnector3">
            <a:avLst>
              <a:gd name="adj1" fmla="val 1549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21622" name="AutoShape 290">
            <a:extLst>
              <a:ext uri="{FF2B5EF4-FFF2-40B4-BE49-F238E27FC236}">
                <a16:creationId xmlns:a16="http://schemas.microsoft.com/office/drawing/2014/main" id="{FFF729AF-4437-4F6D-839D-15237AC71134}"/>
              </a:ext>
            </a:extLst>
          </p:cNvPr>
          <p:cNvCxnSpPr>
            <a:cxnSpLocks noChangeShapeType="1"/>
            <a:stCxn id="21608" idx="7"/>
            <a:endCxn id="21605" idx="3"/>
          </p:cNvCxnSpPr>
          <p:nvPr/>
        </p:nvCxnSpPr>
        <p:spPr bwMode="auto">
          <a:xfrm flipV="1">
            <a:off x="6143625" y="5441950"/>
            <a:ext cx="1001713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3" name="Text Box 291">
            <a:extLst>
              <a:ext uri="{FF2B5EF4-FFF2-40B4-BE49-F238E27FC236}">
                <a16:creationId xmlns:a16="http://schemas.microsoft.com/office/drawing/2014/main" id="{402A115E-2E32-434E-9E63-A1538AD6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60880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21624" name="Text Box 292">
            <a:extLst>
              <a:ext uri="{FF2B5EF4-FFF2-40B4-BE49-F238E27FC236}">
                <a16:creationId xmlns:a16="http://schemas.microsoft.com/office/drawing/2014/main" id="{D2C7BD0A-1742-4067-A9BD-4D0F0F67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51736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21625" name="Text Box 293">
            <a:extLst>
              <a:ext uri="{FF2B5EF4-FFF2-40B4-BE49-F238E27FC236}">
                <a16:creationId xmlns:a16="http://schemas.microsoft.com/office/drawing/2014/main" id="{4493BA10-DADB-448D-A509-A6539D64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488" y="60880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21626" name="AutoShape 297">
            <a:extLst>
              <a:ext uri="{FF2B5EF4-FFF2-40B4-BE49-F238E27FC236}">
                <a16:creationId xmlns:a16="http://schemas.microsoft.com/office/drawing/2014/main" id="{F12B72A3-EB52-4DB2-B002-2B17300E8EE4}"/>
              </a:ext>
            </a:extLst>
          </p:cNvPr>
          <p:cNvCxnSpPr>
            <a:cxnSpLocks noChangeShapeType="1"/>
            <a:stCxn id="21611" idx="1"/>
            <a:endCxn id="21605" idx="3"/>
          </p:cNvCxnSpPr>
          <p:nvPr/>
        </p:nvCxnSpPr>
        <p:spPr bwMode="auto">
          <a:xfrm flipV="1">
            <a:off x="7145338" y="5441950"/>
            <a:ext cx="0" cy="8350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7" name="Text Box 298">
            <a:extLst>
              <a:ext uri="{FF2B5EF4-FFF2-40B4-BE49-F238E27FC236}">
                <a16:creationId xmlns:a16="http://schemas.microsoft.com/office/drawing/2014/main" id="{045B1723-63B1-4321-8A9E-4D6B35DC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56515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21628" name="AutoShape 299">
            <a:extLst>
              <a:ext uri="{FF2B5EF4-FFF2-40B4-BE49-F238E27FC236}">
                <a16:creationId xmlns:a16="http://schemas.microsoft.com/office/drawing/2014/main" id="{02F70760-7CF1-4AAA-8B90-6CEA8B7FC541}"/>
              </a:ext>
            </a:extLst>
          </p:cNvPr>
          <p:cNvCxnSpPr>
            <a:cxnSpLocks noChangeShapeType="1"/>
            <a:endCxn id="21605" idx="6"/>
          </p:cNvCxnSpPr>
          <p:nvPr/>
        </p:nvCxnSpPr>
        <p:spPr bwMode="auto">
          <a:xfrm flipH="1" flipV="1">
            <a:off x="7413625" y="5329238"/>
            <a:ext cx="809625" cy="338137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9" name="AutoShape 300">
            <a:extLst>
              <a:ext uri="{FF2B5EF4-FFF2-40B4-BE49-F238E27FC236}">
                <a16:creationId xmlns:a16="http://schemas.microsoft.com/office/drawing/2014/main" id="{D79DDCC0-C542-40AA-B80D-B672060E87E5}"/>
              </a:ext>
            </a:extLst>
          </p:cNvPr>
          <p:cNvCxnSpPr>
            <a:cxnSpLocks noChangeShapeType="1"/>
            <a:endCxn id="21611" idx="6"/>
          </p:cNvCxnSpPr>
          <p:nvPr/>
        </p:nvCxnSpPr>
        <p:spPr bwMode="auto">
          <a:xfrm flipH="1">
            <a:off x="7413625" y="5899150"/>
            <a:ext cx="809625" cy="4937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30" name="Text Box 301">
            <a:extLst>
              <a:ext uri="{FF2B5EF4-FFF2-40B4-BE49-F238E27FC236}">
                <a16:creationId xmlns:a16="http://schemas.microsoft.com/office/drawing/2014/main" id="{9426CF33-90A7-4329-951A-3909EC46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50974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1631" name="Text Box 302">
            <a:extLst>
              <a:ext uri="{FF2B5EF4-FFF2-40B4-BE49-F238E27FC236}">
                <a16:creationId xmlns:a16="http://schemas.microsoft.com/office/drawing/2014/main" id="{D6514878-87F2-4738-861E-D4B6D595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5105400"/>
            <a:ext cx="27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21632" name="Text Box 303">
            <a:extLst>
              <a:ext uri="{FF2B5EF4-FFF2-40B4-BE49-F238E27FC236}">
                <a16:creationId xmlns:a16="http://schemas.microsoft.com/office/drawing/2014/main" id="{5A24A56C-68C3-4D6B-99D8-BA97B688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6172200"/>
            <a:ext cx="34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21633" name="Text Box 304">
            <a:extLst>
              <a:ext uri="{FF2B5EF4-FFF2-40B4-BE49-F238E27FC236}">
                <a16:creationId xmlns:a16="http://schemas.microsoft.com/office/drawing/2014/main" id="{4B3CCE83-3087-4627-AD6A-0B4B4F7F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6180138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21634" name="Line 305">
            <a:extLst>
              <a:ext uri="{FF2B5EF4-FFF2-40B4-BE49-F238E27FC236}">
                <a16:creationId xmlns:a16="http://schemas.microsoft.com/office/drawing/2014/main" id="{F2C27735-5A12-4266-BB36-EAAB4657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088" y="49450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35" name="Text Box 306">
            <a:extLst>
              <a:ext uri="{FF2B5EF4-FFF2-40B4-BE49-F238E27FC236}">
                <a16:creationId xmlns:a16="http://schemas.microsoft.com/office/drawing/2014/main" id="{D13ACB4A-1615-4684-8BE5-0CB56717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48688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1636" name="Oval 307">
            <a:extLst>
              <a:ext uri="{FF2B5EF4-FFF2-40B4-BE49-F238E27FC236}">
                <a16:creationId xmlns:a16="http://schemas.microsoft.com/office/drawing/2014/main" id="{BB26E666-EAAC-4EEF-9AE6-A35D02969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48768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37" name="Text Box 308">
            <a:extLst>
              <a:ext uri="{FF2B5EF4-FFF2-40B4-BE49-F238E27FC236}">
                <a16:creationId xmlns:a16="http://schemas.microsoft.com/office/drawing/2014/main" id="{131A2C23-AE83-47D8-83FE-DEED3267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31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21638" name="Oval 309">
            <a:extLst>
              <a:ext uri="{FF2B5EF4-FFF2-40B4-BE49-F238E27FC236}">
                <a16:creationId xmlns:a16="http://schemas.microsoft.com/office/drawing/2014/main" id="{B3B14391-95F3-4684-AF33-F9979963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41211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39" name="Text Box 310">
            <a:extLst>
              <a:ext uri="{FF2B5EF4-FFF2-40B4-BE49-F238E27FC236}">
                <a16:creationId xmlns:a16="http://schemas.microsoft.com/office/drawing/2014/main" id="{D30B03A4-DE1C-4712-9C03-CBA7A899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0386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21640" name="Oval 311">
            <a:extLst>
              <a:ext uri="{FF2B5EF4-FFF2-40B4-BE49-F238E27FC236}">
                <a16:creationId xmlns:a16="http://schemas.microsoft.com/office/drawing/2014/main" id="{4D18288E-625E-4A3A-ACE8-5D3388EA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7213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41" name="Text Box 312">
            <a:extLst>
              <a:ext uri="{FF2B5EF4-FFF2-40B4-BE49-F238E27FC236}">
                <a16:creationId xmlns:a16="http://schemas.microsoft.com/office/drawing/2014/main" id="{C853AB8B-813F-444B-AD26-34D8A407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38800"/>
            <a:ext cx="271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21642" name="Oval 313">
            <a:extLst>
              <a:ext uri="{FF2B5EF4-FFF2-40B4-BE49-F238E27FC236}">
                <a16:creationId xmlns:a16="http://schemas.microsoft.com/office/drawing/2014/main" id="{80D372D6-68A6-47D9-B369-7FA6A7E7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40449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43" name="Text Box 314">
            <a:extLst>
              <a:ext uri="{FF2B5EF4-FFF2-40B4-BE49-F238E27FC236}">
                <a16:creationId xmlns:a16="http://schemas.microsoft.com/office/drawing/2014/main" id="{8A5EF64F-3C28-45B8-9437-75AB6DF83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962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21644" name="Oval 315">
            <a:extLst>
              <a:ext uri="{FF2B5EF4-FFF2-40B4-BE49-F238E27FC236}">
                <a16:creationId xmlns:a16="http://schemas.microsoft.com/office/drawing/2014/main" id="{81F00B10-3679-4C4E-922E-B4C2FFB3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56451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45" name="Text Box 316">
            <a:extLst>
              <a:ext uri="{FF2B5EF4-FFF2-40B4-BE49-F238E27FC236}">
                <a16:creationId xmlns:a16="http://schemas.microsoft.com/office/drawing/2014/main" id="{FA58E522-77CA-485C-A60B-4F96663D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5626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</a:t>
            </a:r>
          </a:p>
        </p:txBody>
      </p:sp>
      <p:sp>
        <p:nvSpPr>
          <p:cNvPr id="21646" name="Oval 317">
            <a:extLst>
              <a:ext uri="{FF2B5EF4-FFF2-40B4-BE49-F238E27FC236}">
                <a16:creationId xmlns:a16="http://schemas.microsoft.com/office/drawing/2014/main" id="{09A5CD49-33F1-4A40-8196-8433A6E8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4800600"/>
            <a:ext cx="307975" cy="304800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47" name="Text Box 318">
            <a:extLst>
              <a:ext uri="{FF2B5EF4-FFF2-40B4-BE49-F238E27FC236}">
                <a16:creationId xmlns:a16="http://schemas.microsoft.com/office/drawing/2014/main" id="{988565EC-2FC1-4CE4-BE88-BE54F243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24400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</a:t>
            </a:r>
          </a:p>
        </p:txBody>
      </p:sp>
      <p:sp>
        <p:nvSpPr>
          <p:cNvPr id="21648" name="Line 319">
            <a:extLst>
              <a:ext uri="{FF2B5EF4-FFF2-40B4-BE49-F238E27FC236}">
                <a16:creationId xmlns:a16="http://schemas.microsoft.com/office/drawing/2014/main" id="{825444FD-5722-462B-BCC9-DA7B84AC79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49" name="Line 320">
            <a:extLst>
              <a:ext uri="{FF2B5EF4-FFF2-40B4-BE49-F238E27FC236}">
                <a16:creationId xmlns:a16="http://schemas.microsoft.com/office/drawing/2014/main" id="{48338841-95CB-4331-B3ED-BC5687262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181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50" name="Line 321">
            <a:extLst>
              <a:ext uri="{FF2B5EF4-FFF2-40B4-BE49-F238E27FC236}">
                <a16:creationId xmlns:a16="http://schemas.microsoft.com/office/drawing/2014/main" id="{94829A08-7675-43CB-BEF3-6E9328036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267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51" name="Line 322">
            <a:extLst>
              <a:ext uri="{FF2B5EF4-FFF2-40B4-BE49-F238E27FC236}">
                <a16:creationId xmlns:a16="http://schemas.microsoft.com/office/drawing/2014/main" id="{E8176555-361C-4691-8377-B96ED6E89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5105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652" name="Text Box 384">
            <a:extLst>
              <a:ext uri="{FF2B5EF4-FFF2-40B4-BE49-F238E27FC236}">
                <a16:creationId xmlns:a16="http://schemas.microsoft.com/office/drawing/2014/main" id="{DD6CF603-5D82-4A27-9FA1-BCE1D378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343400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53" name="Text Box 385">
            <a:extLst>
              <a:ext uri="{FF2B5EF4-FFF2-40B4-BE49-F238E27FC236}">
                <a16:creationId xmlns:a16="http://schemas.microsoft.com/office/drawing/2014/main" id="{BF210D3B-2662-4E42-8B5C-27177B598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34000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54" name="Text Box 386">
            <a:extLst>
              <a:ext uri="{FF2B5EF4-FFF2-40B4-BE49-F238E27FC236}">
                <a16:creationId xmlns:a16="http://schemas.microsoft.com/office/drawing/2014/main" id="{174C5289-2CFE-4885-9780-C3172FEE6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267200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55" name="Text Box 387">
            <a:extLst>
              <a:ext uri="{FF2B5EF4-FFF2-40B4-BE49-F238E27FC236}">
                <a16:creationId xmlns:a16="http://schemas.microsoft.com/office/drawing/2014/main" id="{F668BC04-68C4-4C57-B4C7-D91CC922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257800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656" name="Line 388">
            <a:extLst>
              <a:ext uri="{FF2B5EF4-FFF2-40B4-BE49-F238E27FC236}">
                <a16:creationId xmlns:a16="http://schemas.microsoft.com/office/drawing/2014/main" id="{F64B46C6-D88F-4D95-A613-812422B6B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CBA747A-6F9C-4F57-B658-427B607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9538"/>
            <a:ext cx="8229600" cy="3363912"/>
          </a:xfrm>
        </p:spPr>
        <p:txBody>
          <a:bodyPr/>
          <a:lstStyle/>
          <a:p>
            <a:pPr eaLnBrk="1" hangingPunct="1"/>
            <a:r>
              <a:rPr lang="en-US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br>
              <a:rPr lang="en-US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9FD8C18-6D70-4899-A1CC-2ABCEAF57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Bipartite Graph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658B65B-3E26-4FF1-A67F-203E43F5E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bipartite graph is an undirected graph G=(V,E) in which V can be partitioned into two sets V</a:t>
            </a:r>
            <a:r>
              <a:rPr lang="en-US" altLang="en-US" sz="2400" baseline="-25000"/>
              <a:t>1 </a:t>
            </a:r>
            <a:r>
              <a:rPr lang="en-US" altLang="en-US" sz="2400"/>
              <a:t>and V</a:t>
            </a:r>
            <a:r>
              <a:rPr lang="en-US" altLang="en-US" sz="2400" baseline="-25000"/>
              <a:t>2 </a:t>
            </a:r>
            <a:r>
              <a:rPr lang="en-US" altLang="en-US" sz="2400"/>
              <a:t>such that (u,v) 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 E implies either u  V</a:t>
            </a:r>
            <a:r>
              <a:rPr lang="en-US" altLang="en-US" sz="2400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 and v  V</a:t>
            </a:r>
            <a:r>
              <a:rPr lang="en-US" altLang="en-US" sz="2400" baseline="-25000">
                <a:cs typeface="Arial" panose="020B0604020202020204" pitchFamily="34" charset="0"/>
                <a:sym typeface="Symbol" panose="05050102010706020507" pitchFamily="18" charset="2"/>
              </a:rPr>
              <a:t>12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 or vice versa.</a:t>
            </a:r>
          </a:p>
          <a:p>
            <a:pPr eaLnBrk="1" hangingPunct="1"/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That is, all edges go between the two sets V</a:t>
            </a:r>
            <a:r>
              <a:rPr lang="en-US" altLang="en-US" sz="2400" baseline="-2500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and V</a:t>
            </a:r>
            <a:r>
              <a:rPr lang="en-US" altLang="en-US" sz="2400" baseline="-25000"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and not within V</a:t>
            </a:r>
            <a:r>
              <a:rPr lang="en-US" altLang="en-US" sz="2400" baseline="-2500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and V</a:t>
            </a:r>
            <a:r>
              <a:rPr lang="en-US" altLang="en-US" sz="2400" baseline="-25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D07E4E7A-6CDB-46E5-A6A3-21BFB194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695887C0-CA01-40ED-88A3-38E001D56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530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0B59588B-26D9-49A7-81AD-D7F98E6C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31A14ACE-DA66-4E7C-93B1-223D3CE0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178550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085459F0-2AE5-4B9C-B4A6-B22FDE9F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FEA3EC24-C419-453E-BBF3-43899447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2578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63D47426-4277-44B8-B0DE-F05A9650B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943600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21FF118B-F078-4F91-9564-050B5BD3C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564AFF73-375D-4AEC-B2CE-2A36A5DF3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648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FB3BAECE-2B46-4737-8FDC-8F756838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5410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74DD79A4-3E1A-460D-87D2-C044551DF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6096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78AB0877-5468-4831-B8F2-72DF7DA0BE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648200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2B2182FE-3C24-48A1-A683-7EACB457A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DA2B465A-B336-4B2D-B089-9051586634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648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4601A1C-BE98-4DAB-BEB2-ED2CEC9F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(Old) History of MST algorithms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9F4D4FA-9414-476F-A7D6-A70C148271E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58900"/>
            <a:ext cx="4081463" cy="2070100"/>
            <a:chOff x="457200" y="1358900"/>
            <a:chExt cx="4082235" cy="2070100"/>
          </a:xfrm>
        </p:grpSpPr>
        <p:sp>
          <p:nvSpPr>
            <p:cNvPr id="23567" name="TextBox 2">
              <a:extLst>
                <a:ext uri="{FF2B5EF4-FFF2-40B4-BE49-F238E27FC236}">
                  <a16:creationId xmlns:a16="http://schemas.microsoft.com/office/drawing/2014/main" id="{C57CAF33-BBBD-463A-90F6-417A1A0D5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214664"/>
              <a:ext cx="22135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1920: Otakar Borůvka </a:t>
              </a:r>
            </a:p>
          </p:txBody>
        </p:sp>
        <p:pic>
          <p:nvPicPr>
            <p:cNvPr id="23568" name="Picture 3">
              <a:extLst>
                <a:ext uri="{FF2B5EF4-FFF2-40B4-BE49-F238E27FC236}">
                  <a16:creationId xmlns:a16="http://schemas.microsoft.com/office/drawing/2014/main" id="{06BAB595-BA2E-4BD2-88AE-32C14736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7485" y="1358900"/>
              <a:ext cx="1631950" cy="207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99D2BD4B-5C16-4EDA-9B57-361CE0EE5650}"/>
              </a:ext>
            </a:extLst>
          </p:cNvPr>
          <p:cNvGrpSpPr>
            <a:grpSpLocks/>
          </p:cNvGrpSpPr>
          <p:nvPr/>
        </p:nvGrpSpPr>
        <p:grpSpPr bwMode="auto">
          <a:xfrm>
            <a:off x="5080000" y="1314450"/>
            <a:ext cx="3606800" cy="2114550"/>
            <a:chOff x="5080151" y="1314388"/>
            <a:chExt cx="3606649" cy="2114612"/>
          </a:xfrm>
        </p:grpSpPr>
        <p:sp>
          <p:nvSpPr>
            <p:cNvPr id="23565" name="TextBox 4">
              <a:extLst>
                <a:ext uri="{FF2B5EF4-FFF2-40B4-BE49-F238E27FC236}">
                  <a16:creationId xmlns:a16="http://schemas.microsoft.com/office/drawing/2014/main" id="{6B52A409-0F6D-41D5-B626-892688C0A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151" y="2214664"/>
              <a:ext cx="20697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1930: Vojtěch Jarník </a:t>
              </a:r>
            </a:p>
          </p:txBody>
        </p:sp>
        <p:pic>
          <p:nvPicPr>
            <p:cNvPr id="23566" name="Picture 5">
              <a:extLst>
                <a:ext uri="{FF2B5EF4-FFF2-40B4-BE49-F238E27FC236}">
                  <a16:creationId xmlns:a16="http://schemas.microsoft.com/office/drawing/2014/main" id="{C312195D-C9F5-4F33-B75B-2586ACA1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021" y="1314388"/>
              <a:ext cx="1538779" cy="2114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E3018485-4552-4137-9DFC-42D297072ED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21088"/>
            <a:ext cx="4114800" cy="2011362"/>
            <a:chOff x="457200" y="3621317"/>
            <a:chExt cx="4114800" cy="2011362"/>
          </a:xfrm>
        </p:grpSpPr>
        <p:pic>
          <p:nvPicPr>
            <p:cNvPr id="23563" name="Picture 6">
              <a:extLst>
                <a:ext uri="{FF2B5EF4-FFF2-40B4-BE49-F238E27FC236}">
                  <a16:creationId xmlns:a16="http://schemas.microsoft.com/office/drawing/2014/main" id="{7810E966-669D-4DCF-8EE4-888A286F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265" y="3621317"/>
              <a:ext cx="159773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TextBox 7">
              <a:extLst>
                <a:ext uri="{FF2B5EF4-FFF2-40B4-BE49-F238E27FC236}">
                  <a16:creationId xmlns:a16="http://schemas.microsoft.com/office/drawing/2014/main" id="{C8955D78-0D6B-4526-A264-7FF51DF27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624469"/>
              <a:ext cx="1491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1956:  Kruskal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A4FA9841-9EED-41EB-A690-8E72485E453E}"/>
              </a:ext>
            </a:extLst>
          </p:cNvPr>
          <p:cNvGrpSpPr>
            <a:grpSpLocks/>
          </p:cNvGrpSpPr>
          <p:nvPr/>
        </p:nvGrpSpPr>
        <p:grpSpPr bwMode="auto">
          <a:xfrm>
            <a:off x="5080000" y="3795713"/>
            <a:ext cx="1633538" cy="2587625"/>
            <a:chOff x="5080151" y="3795911"/>
            <a:chExt cx="1633079" cy="2587280"/>
          </a:xfrm>
        </p:grpSpPr>
        <p:pic>
          <p:nvPicPr>
            <p:cNvPr id="23561" name="Picture 8">
              <a:extLst>
                <a:ext uri="{FF2B5EF4-FFF2-40B4-BE49-F238E27FC236}">
                  <a16:creationId xmlns:a16="http://schemas.microsoft.com/office/drawing/2014/main" id="{74B9A500-4515-4628-AB49-0B781148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151" y="3795911"/>
              <a:ext cx="1633079" cy="207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TextBox 10">
              <a:extLst>
                <a:ext uri="{FF2B5EF4-FFF2-40B4-BE49-F238E27FC236}">
                  <a16:creationId xmlns:a16="http://schemas.microsoft.com/office/drawing/2014/main" id="{0FCED224-8DA6-4BE4-8335-397BA1A39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831" y="6013859"/>
              <a:ext cx="12558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1957:  Prim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190474-FD7E-4C88-9FB9-47D190400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3757613"/>
            <a:ext cx="190341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37053-FAF6-4934-A84A-B565119E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6013450"/>
            <a:ext cx="1470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1959: Dijkstra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898A9D4-BB10-4849-841E-43D603A74F9F}"/>
              </a:ext>
            </a:extLst>
          </p:cNvPr>
          <p:cNvSpPr>
            <a:spLocks/>
          </p:cNvSpPr>
          <p:nvPr/>
        </p:nvSpPr>
        <p:spPr bwMode="auto">
          <a:xfrm>
            <a:off x="379413" y="3376613"/>
            <a:ext cx="7743825" cy="2887662"/>
          </a:xfrm>
          <a:custGeom>
            <a:avLst/>
            <a:gdLst>
              <a:gd name="T0" fmla="*/ 32565 w 7743638"/>
              <a:gd name="T1" fmla="*/ 987856 h 2887579"/>
              <a:gd name="T2" fmla="*/ 65130 w 7743638"/>
              <a:gd name="T3" fmla="*/ 1389512 h 2887579"/>
              <a:gd name="T4" fmla="*/ 65130 w 7743638"/>
              <a:gd name="T5" fmla="*/ 2518490 h 2887579"/>
              <a:gd name="T6" fmla="*/ 141115 w 7743638"/>
              <a:gd name="T7" fmla="*/ 2637901 h 2887579"/>
              <a:gd name="T8" fmla="*/ 217100 w 7743638"/>
              <a:gd name="T9" fmla="*/ 2692179 h 2887579"/>
              <a:gd name="T10" fmla="*/ 618736 w 7743638"/>
              <a:gd name="T11" fmla="*/ 2757312 h 2887579"/>
              <a:gd name="T12" fmla="*/ 987807 w 7743638"/>
              <a:gd name="T13" fmla="*/ 2833301 h 2887579"/>
              <a:gd name="T14" fmla="*/ 1215762 w 7743638"/>
              <a:gd name="T15" fmla="*/ 2876724 h 2887579"/>
              <a:gd name="T16" fmla="*/ 1758514 w 7743638"/>
              <a:gd name="T17" fmla="*/ 2876724 h 2887579"/>
              <a:gd name="T18" fmla="*/ 2529220 w 7743638"/>
              <a:gd name="T19" fmla="*/ 2844157 h 2887579"/>
              <a:gd name="T20" fmla="*/ 3158811 w 7743638"/>
              <a:gd name="T21" fmla="*/ 2768168 h 2887579"/>
              <a:gd name="T22" fmla="*/ 3614722 w 7743638"/>
              <a:gd name="T23" fmla="*/ 2735601 h 2887579"/>
              <a:gd name="T24" fmla="*/ 3734128 w 7743638"/>
              <a:gd name="T25" fmla="*/ 2713890 h 2887579"/>
              <a:gd name="T26" fmla="*/ 4374574 w 7743638"/>
              <a:gd name="T27" fmla="*/ 2692179 h 2887579"/>
              <a:gd name="T28" fmla="*/ 4830485 w 7743638"/>
              <a:gd name="T29" fmla="*/ 2659612 h 2887579"/>
              <a:gd name="T30" fmla="*/ 5698887 w 7743638"/>
              <a:gd name="T31" fmla="*/ 2670468 h 2887579"/>
              <a:gd name="T32" fmla="*/ 6013683 w 7743638"/>
              <a:gd name="T33" fmla="*/ 2670468 h 2887579"/>
              <a:gd name="T34" fmla="*/ 6903794 w 7743638"/>
              <a:gd name="T35" fmla="*/ 2637901 h 2887579"/>
              <a:gd name="T36" fmla="*/ 7023200 w 7743638"/>
              <a:gd name="T37" fmla="*/ 2561912 h 2887579"/>
              <a:gd name="T38" fmla="*/ 7327140 w 7743638"/>
              <a:gd name="T39" fmla="*/ 2518490 h 2887579"/>
              <a:gd name="T40" fmla="*/ 7587661 w 7743638"/>
              <a:gd name="T41" fmla="*/ 2442501 h 2887579"/>
              <a:gd name="T42" fmla="*/ 7663646 w 7743638"/>
              <a:gd name="T43" fmla="*/ 2388223 h 2887579"/>
              <a:gd name="T44" fmla="*/ 7717921 w 7743638"/>
              <a:gd name="T45" fmla="*/ 2323090 h 2887579"/>
              <a:gd name="T46" fmla="*/ 7685356 w 7743638"/>
              <a:gd name="T47" fmla="*/ 2192823 h 2887579"/>
              <a:gd name="T48" fmla="*/ 7522531 w 7743638"/>
              <a:gd name="T49" fmla="*/ 2127690 h 2887579"/>
              <a:gd name="T50" fmla="*/ 7413981 w 7743638"/>
              <a:gd name="T51" fmla="*/ 2095123 h 2887579"/>
              <a:gd name="T52" fmla="*/ 7283720 w 7743638"/>
              <a:gd name="T53" fmla="*/ 2051701 h 2887579"/>
              <a:gd name="T54" fmla="*/ 7186025 w 7743638"/>
              <a:gd name="T55" fmla="*/ 1997423 h 2887579"/>
              <a:gd name="T56" fmla="*/ 7099185 w 7743638"/>
              <a:gd name="T57" fmla="*/ 1943145 h 2887579"/>
              <a:gd name="T58" fmla="*/ 6968925 w 7743638"/>
              <a:gd name="T59" fmla="*/ 1899723 h 2887579"/>
              <a:gd name="T60" fmla="*/ 6806099 w 7743638"/>
              <a:gd name="T61" fmla="*/ 1867156 h 2887579"/>
              <a:gd name="T62" fmla="*/ 6534724 w 7743638"/>
              <a:gd name="T63" fmla="*/ 1823734 h 2887579"/>
              <a:gd name="T64" fmla="*/ 5666322 w 7743638"/>
              <a:gd name="T65" fmla="*/ 1791168 h 2887579"/>
              <a:gd name="T66" fmla="*/ 5362381 w 7743638"/>
              <a:gd name="T67" fmla="*/ 1769456 h 2887579"/>
              <a:gd name="T68" fmla="*/ 5166991 w 7743638"/>
              <a:gd name="T69" fmla="*/ 1747745 h 2887579"/>
              <a:gd name="T70" fmla="*/ 5080151 w 7743638"/>
              <a:gd name="T71" fmla="*/ 1715179 h 2887579"/>
              <a:gd name="T72" fmla="*/ 4472269 w 7743638"/>
              <a:gd name="T73" fmla="*/ 1693467 h 2887579"/>
              <a:gd name="T74" fmla="*/ 4363719 w 7743638"/>
              <a:gd name="T75" fmla="*/ 1617479 h 2887579"/>
              <a:gd name="T76" fmla="*/ 4298589 w 7743638"/>
              <a:gd name="T77" fmla="*/ 1465501 h 2887579"/>
              <a:gd name="T78" fmla="*/ 4298589 w 7743638"/>
              <a:gd name="T79" fmla="*/ 1009567 h 2887579"/>
              <a:gd name="T80" fmla="*/ 4179184 w 7743638"/>
              <a:gd name="T81" fmla="*/ 781600 h 2887579"/>
              <a:gd name="T82" fmla="*/ 4124909 w 7743638"/>
              <a:gd name="T83" fmla="*/ 597056 h 2887579"/>
              <a:gd name="T84" fmla="*/ 4070633 w 7743638"/>
              <a:gd name="T85" fmla="*/ 347378 h 2887579"/>
              <a:gd name="T86" fmla="*/ 4027213 w 7743638"/>
              <a:gd name="T87" fmla="*/ 282245 h 2887579"/>
              <a:gd name="T88" fmla="*/ 3929518 w 7743638"/>
              <a:gd name="T89" fmla="*/ 151978 h 2887579"/>
              <a:gd name="T90" fmla="*/ 3766693 w 7743638"/>
              <a:gd name="T91" fmla="*/ 21711 h 2887579"/>
              <a:gd name="T92" fmla="*/ 1335168 w 7743638"/>
              <a:gd name="T93" fmla="*/ 10856 h 2887579"/>
              <a:gd name="T94" fmla="*/ 900967 w 7743638"/>
              <a:gd name="T95" fmla="*/ 43422 h 2887579"/>
              <a:gd name="T96" fmla="*/ 97695 w 7743638"/>
              <a:gd name="T97" fmla="*/ 65134 h 2887579"/>
              <a:gd name="T98" fmla="*/ 0 w 7743638"/>
              <a:gd name="T99" fmla="*/ 141122 h 2887579"/>
              <a:gd name="T100" fmla="*/ 21710 w 7743638"/>
              <a:gd name="T101" fmla="*/ 271389 h 2887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43638" h="2887579">
                <a:moveTo>
                  <a:pt x="21710" y="271389"/>
                </a:moveTo>
                <a:cubicBezTo>
                  <a:pt x="25328" y="392609"/>
                  <a:pt x="15051" y="749649"/>
                  <a:pt x="32565" y="987856"/>
                </a:cubicBezTo>
                <a:cubicBezTo>
                  <a:pt x="33752" y="1003994"/>
                  <a:pt x="74677" y="993438"/>
                  <a:pt x="75985" y="1009567"/>
                </a:cubicBezTo>
                <a:cubicBezTo>
                  <a:pt x="86224" y="1135853"/>
                  <a:pt x="72030" y="1263000"/>
                  <a:pt x="65130" y="1389512"/>
                </a:cubicBezTo>
                <a:cubicBezTo>
                  <a:pt x="61169" y="1462135"/>
                  <a:pt x="43420" y="1606623"/>
                  <a:pt x="43420" y="1606623"/>
                </a:cubicBezTo>
                <a:cubicBezTo>
                  <a:pt x="45308" y="1708562"/>
                  <a:pt x="53866" y="2326991"/>
                  <a:pt x="65130" y="2518490"/>
                </a:cubicBezTo>
                <a:cubicBezTo>
                  <a:pt x="65974" y="2532842"/>
                  <a:pt x="95137" y="2626407"/>
                  <a:pt x="97695" y="2627046"/>
                </a:cubicBezTo>
                <a:lnTo>
                  <a:pt x="141115" y="2637901"/>
                </a:lnTo>
                <a:cubicBezTo>
                  <a:pt x="151970" y="2645138"/>
                  <a:pt x="163064" y="2652029"/>
                  <a:pt x="173680" y="2659612"/>
                </a:cubicBezTo>
                <a:cubicBezTo>
                  <a:pt x="188402" y="2670128"/>
                  <a:pt x="200918" y="2684088"/>
                  <a:pt x="217100" y="2692179"/>
                </a:cubicBezTo>
                <a:cubicBezTo>
                  <a:pt x="238557" y="2702908"/>
                  <a:pt x="325988" y="2711786"/>
                  <a:pt x="336506" y="2713890"/>
                </a:cubicBezTo>
                <a:cubicBezTo>
                  <a:pt x="571539" y="2760898"/>
                  <a:pt x="207846" y="2711655"/>
                  <a:pt x="618736" y="2757312"/>
                </a:cubicBezTo>
                <a:cubicBezTo>
                  <a:pt x="769319" y="2800338"/>
                  <a:pt x="616585" y="2760131"/>
                  <a:pt x="835837" y="2800735"/>
                </a:cubicBezTo>
                <a:cubicBezTo>
                  <a:pt x="886778" y="2810169"/>
                  <a:pt x="937006" y="2823141"/>
                  <a:pt x="987807" y="2833301"/>
                </a:cubicBezTo>
                <a:cubicBezTo>
                  <a:pt x="1027476" y="2841235"/>
                  <a:pt x="1067472" y="2847442"/>
                  <a:pt x="1107212" y="2855012"/>
                </a:cubicBezTo>
                <a:cubicBezTo>
                  <a:pt x="1143460" y="2861917"/>
                  <a:pt x="1179125" y="2872327"/>
                  <a:pt x="1215762" y="2876724"/>
                </a:cubicBezTo>
                <a:cubicBezTo>
                  <a:pt x="1269770" y="2883205"/>
                  <a:pt x="1324313" y="2883961"/>
                  <a:pt x="1378588" y="2887579"/>
                </a:cubicBezTo>
                <a:lnTo>
                  <a:pt x="1758514" y="2876724"/>
                </a:lnTo>
                <a:lnTo>
                  <a:pt x="2236135" y="2865868"/>
                </a:lnTo>
                <a:cubicBezTo>
                  <a:pt x="2334010" y="2861732"/>
                  <a:pt x="2432242" y="2858012"/>
                  <a:pt x="2529220" y="2844157"/>
                </a:cubicBezTo>
                <a:cubicBezTo>
                  <a:pt x="2637641" y="2828667"/>
                  <a:pt x="2579776" y="2836126"/>
                  <a:pt x="2702901" y="2822446"/>
                </a:cubicBezTo>
                <a:cubicBezTo>
                  <a:pt x="2920601" y="2735360"/>
                  <a:pt x="2767763" y="2782135"/>
                  <a:pt x="3158811" y="2768168"/>
                </a:cubicBezTo>
                <a:lnTo>
                  <a:pt x="3419332" y="2757312"/>
                </a:lnTo>
                <a:cubicBezTo>
                  <a:pt x="3493094" y="2749936"/>
                  <a:pt x="3542993" y="2745848"/>
                  <a:pt x="3614722" y="2735601"/>
                </a:cubicBezTo>
                <a:cubicBezTo>
                  <a:pt x="3636511" y="2732488"/>
                  <a:pt x="3658198" y="2728683"/>
                  <a:pt x="3679853" y="2724746"/>
                </a:cubicBezTo>
                <a:cubicBezTo>
                  <a:pt x="3698005" y="2721445"/>
                  <a:pt x="3715692" y="2714599"/>
                  <a:pt x="3734128" y="2713890"/>
                </a:cubicBezTo>
                <a:cubicBezTo>
                  <a:pt x="3904103" y="2707352"/>
                  <a:pt x="4074252" y="2706653"/>
                  <a:pt x="4244314" y="2703035"/>
                </a:cubicBezTo>
                <a:lnTo>
                  <a:pt x="4374574" y="2692179"/>
                </a:lnTo>
                <a:cubicBezTo>
                  <a:pt x="4486703" y="2684356"/>
                  <a:pt x="4599140" y="2680645"/>
                  <a:pt x="4711080" y="2670468"/>
                </a:cubicBezTo>
                <a:lnTo>
                  <a:pt x="4830485" y="2659612"/>
                </a:lnTo>
                <a:cubicBezTo>
                  <a:pt x="5141400" y="2597426"/>
                  <a:pt x="4902158" y="2636607"/>
                  <a:pt x="5557772" y="2659612"/>
                </a:cubicBezTo>
                <a:lnTo>
                  <a:pt x="5698887" y="2670468"/>
                </a:lnTo>
                <a:cubicBezTo>
                  <a:pt x="5731518" y="2673435"/>
                  <a:pt x="5763817" y="2681323"/>
                  <a:pt x="5796582" y="2681323"/>
                </a:cubicBezTo>
                <a:cubicBezTo>
                  <a:pt x="5869039" y="2681323"/>
                  <a:pt x="5941242" y="2671993"/>
                  <a:pt x="6013683" y="2670468"/>
                </a:cubicBezTo>
                <a:lnTo>
                  <a:pt x="6827809" y="2659612"/>
                </a:lnTo>
                <a:cubicBezTo>
                  <a:pt x="6853137" y="2652375"/>
                  <a:pt x="6879336" y="2647684"/>
                  <a:pt x="6903794" y="2637901"/>
                </a:cubicBezTo>
                <a:cubicBezTo>
                  <a:pt x="6933843" y="2625881"/>
                  <a:pt x="6990635" y="2594479"/>
                  <a:pt x="6990635" y="2594479"/>
                </a:cubicBezTo>
                <a:cubicBezTo>
                  <a:pt x="7001490" y="2583623"/>
                  <a:pt x="7008272" y="2565495"/>
                  <a:pt x="7023200" y="2561912"/>
                </a:cubicBezTo>
                <a:cubicBezTo>
                  <a:pt x="7101321" y="2543162"/>
                  <a:pt x="7182763" y="2542555"/>
                  <a:pt x="7262010" y="2529346"/>
                </a:cubicBezTo>
                <a:cubicBezTo>
                  <a:pt x="7283720" y="2525727"/>
                  <a:pt x="7305788" y="2523828"/>
                  <a:pt x="7327140" y="2518490"/>
                </a:cubicBezTo>
                <a:cubicBezTo>
                  <a:pt x="7378251" y="2505712"/>
                  <a:pt x="7428534" y="2489820"/>
                  <a:pt x="7479111" y="2475068"/>
                </a:cubicBezTo>
                <a:lnTo>
                  <a:pt x="7587661" y="2442501"/>
                </a:lnTo>
                <a:cubicBezTo>
                  <a:pt x="7602134" y="2431645"/>
                  <a:pt x="7616359" y="2420450"/>
                  <a:pt x="7631081" y="2409934"/>
                </a:cubicBezTo>
                <a:cubicBezTo>
                  <a:pt x="7641697" y="2402351"/>
                  <a:pt x="7654421" y="2397448"/>
                  <a:pt x="7663646" y="2388223"/>
                </a:cubicBezTo>
                <a:cubicBezTo>
                  <a:pt x="7672871" y="2378998"/>
                  <a:pt x="7677004" y="2365680"/>
                  <a:pt x="7685356" y="2355657"/>
                </a:cubicBezTo>
                <a:cubicBezTo>
                  <a:pt x="7695184" y="2343863"/>
                  <a:pt x="7707066" y="2333946"/>
                  <a:pt x="7717921" y="2323090"/>
                </a:cubicBezTo>
                <a:cubicBezTo>
                  <a:pt x="7732728" y="2278666"/>
                  <a:pt x="7743638" y="2261546"/>
                  <a:pt x="7717921" y="2203679"/>
                </a:cubicBezTo>
                <a:cubicBezTo>
                  <a:pt x="7713274" y="2193223"/>
                  <a:pt x="7696211" y="2196442"/>
                  <a:pt x="7685356" y="2192823"/>
                </a:cubicBezTo>
                <a:cubicBezTo>
                  <a:pt x="7605411" y="2132862"/>
                  <a:pt x="7680359" y="2180299"/>
                  <a:pt x="7555096" y="2138545"/>
                </a:cubicBezTo>
                <a:cubicBezTo>
                  <a:pt x="7544241" y="2134927"/>
                  <a:pt x="7533245" y="2131708"/>
                  <a:pt x="7522531" y="2127690"/>
                </a:cubicBezTo>
                <a:cubicBezTo>
                  <a:pt x="7504286" y="2120848"/>
                  <a:pt x="7486920" y="2111578"/>
                  <a:pt x="7468256" y="2105979"/>
                </a:cubicBezTo>
                <a:cubicBezTo>
                  <a:pt x="7450584" y="2100677"/>
                  <a:pt x="7431781" y="2099978"/>
                  <a:pt x="7413981" y="2095123"/>
                </a:cubicBezTo>
                <a:cubicBezTo>
                  <a:pt x="7391903" y="2089101"/>
                  <a:pt x="7370560" y="2080649"/>
                  <a:pt x="7348850" y="2073412"/>
                </a:cubicBezTo>
                <a:lnTo>
                  <a:pt x="7283720" y="2051701"/>
                </a:lnTo>
                <a:cubicBezTo>
                  <a:pt x="7272865" y="2048082"/>
                  <a:pt x="7260675" y="2047192"/>
                  <a:pt x="7251155" y="2040845"/>
                </a:cubicBezTo>
                <a:lnTo>
                  <a:pt x="7186025" y="1997423"/>
                </a:lnTo>
                <a:cubicBezTo>
                  <a:pt x="7175170" y="1990186"/>
                  <a:pt x="7164523" y="1982627"/>
                  <a:pt x="7153460" y="1975712"/>
                </a:cubicBezTo>
                <a:cubicBezTo>
                  <a:pt x="7135569" y="1964529"/>
                  <a:pt x="7119201" y="1949817"/>
                  <a:pt x="7099185" y="1943145"/>
                </a:cubicBezTo>
                <a:lnTo>
                  <a:pt x="7066620" y="1932290"/>
                </a:lnTo>
                <a:cubicBezTo>
                  <a:pt x="7009964" y="1894517"/>
                  <a:pt x="7056672" y="1919223"/>
                  <a:pt x="6968925" y="1899723"/>
                </a:cubicBezTo>
                <a:cubicBezTo>
                  <a:pt x="6891501" y="1882517"/>
                  <a:pt x="6987497" y="1893773"/>
                  <a:pt x="6892939" y="1878012"/>
                </a:cubicBezTo>
                <a:cubicBezTo>
                  <a:pt x="6864164" y="1873216"/>
                  <a:pt x="6835046" y="1870775"/>
                  <a:pt x="6806099" y="1867156"/>
                </a:cubicBezTo>
                <a:cubicBezTo>
                  <a:pt x="6717614" y="1837661"/>
                  <a:pt x="6830973" y="1872522"/>
                  <a:pt x="6632419" y="1845445"/>
                </a:cubicBezTo>
                <a:cubicBezTo>
                  <a:pt x="6599365" y="1840937"/>
                  <a:pt x="6568052" y="1825183"/>
                  <a:pt x="6534724" y="1823734"/>
                </a:cubicBezTo>
                <a:cubicBezTo>
                  <a:pt x="6317798" y="1814302"/>
                  <a:pt x="6100523" y="1816497"/>
                  <a:pt x="5883422" y="1812879"/>
                </a:cubicBezTo>
                <a:lnTo>
                  <a:pt x="5666322" y="1791168"/>
                </a:lnTo>
                <a:cubicBezTo>
                  <a:pt x="5637316" y="1788060"/>
                  <a:pt x="5608580" y="1782391"/>
                  <a:pt x="5579482" y="1780312"/>
                </a:cubicBezTo>
                <a:cubicBezTo>
                  <a:pt x="5507209" y="1775149"/>
                  <a:pt x="5434697" y="1773976"/>
                  <a:pt x="5362381" y="1769456"/>
                </a:cubicBezTo>
                <a:cubicBezTo>
                  <a:pt x="5318895" y="1766738"/>
                  <a:pt x="5275541" y="1762219"/>
                  <a:pt x="5232121" y="1758601"/>
                </a:cubicBezTo>
                <a:cubicBezTo>
                  <a:pt x="5210411" y="1754982"/>
                  <a:pt x="5188072" y="1754070"/>
                  <a:pt x="5166991" y="1747745"/>
                </a:cubicBezTo>
                <a:cubicBezTo>
                  <a:pt x="5151492" y="1743095"/>
                  <a:pt x="5138722" y="1731716"/>
                  <a:pt x="5123571" y="1726034"/>
                </a:cubicBezTo>
                <a:cubicBezTo>
                  <a:pt x="5109602" y="1720796"/>
                  <a:pt x="5094496" y="1719278"/>
                  <a:pt x="5080151" y="1715179"/>
                </a:cubicBezTo>
                <a:cubicBezTo>
                  <a:pt x="5069149" y="1712035"/>
                  <a:pt x="5059021" y="1704731"/>
                  <a:pt x="5047586" y="1704323"/>
                </a:cubicBezTo>
                <a:cubicBezTo>
                  <a:pt x="4855902" y="1697477"/>
                  <a:pt x="4664041" y="1697086"/>
                  <a:pt x="4472269" y="1693467"/>
                </a:cubicBezTo>
                <a:cubicBezTo>
                  <a:pt x="4445725" y="1680195"/>
                  <a:pt x="4419299" y="1669225"/>
                  <a:pt x="4396284" y="1650045"/>
                </a:cubicBezTo>
                <a:cubicBezTo>
                  <a:pt x="4384491" y="1640217"/>
                  <a:pt x="4374574" y="1628334"/>
                  <a:pt x="4363719" y="1617479"/>
                </a:cubicBezTo>
                <a:cubicBezTo>
                  <a:pt x="4356482" y="1595768"/>
                  <a:pt x="4351024" y="1573380"/>
                  <a:pt x="4342009" y="1552345"/>
                </a:cubicBezTo>
                <a:cubicBezTo>
                  <a:pt x="4329261" y="1522597"/>
                  <a:pt x="4298589" y="1465501"/>
                  <a:pt x="4298589" y="1465501"/>
                </a:cubicBezTo>
                <a:cubicBezTo>
                  <a:pt x="4294403" y="1448756"/>
                  <a:pt x="4276879" y="1381581"/>
                  <a:pt x="4276879" y="1367801"/>
                </a:cubicBezTo>
                <a:cubicBezTo>
                  <a:pt x="4276879" y="1064408"/>
                  <a:pt x="4254572" y="1141625"/>
                  <a:pt x="4298589" y="1009567"/>
                </a:cubicBezTo>
                <a:cubicBezTo>
                  <a:pt x="4272142" y="877326"/>
                  <a:pt x="4319010" y="1029989"/>
                  <a:pt x="4222604" y="933578"/>
                </a:cubicBezTo>
                <a:cubicBezTo>
                  <a:pt x="4212169" y="923143"/>
                  <a:pt x="4179440" y="782419"/>
                  <a:pt x="4179184" y="781600"/>
                </a:cubicBezTo>
                <a:cubicBezTo>
                  <a:pt x="4169963" y="752091"/>
                  <a:pt x="4155342" y="724416"/>
                  <a:pt x="4146619" y="694756"/>
                </a:cubicBezTo>
                <a:cubicBezTo>
                  <a:pt x="4137206" y="662750"/>
                  <a:pt x="4133000" y="629421"/>
                  <a:pt x="4124909" y="597056"/>
                </a:cubicBezTo>
                <a:cubicBezTo>
                  <a:pt x="4085912" y="441065"/>
                  <a:pt x="4118377" y="609263"/>
                  <a:pt x="4081488" y="412511"/>
                </a:cubicBezTo>
                <a:cubicBezTo>
                  <a:pt x="4077432" y="390878"/>
                  <a:pt x="4074570" y="369033"/>
                  <a:pt x="4070633" y="347378"/>
                </a:cubicBezTo>
                <a:cubicBezTo>
                  <a:pt x="4067333" y="329225"/>
                  <a:pt x="4070012" y="308452"/>
                  <a:pt x="4059778" y="293100"/>
                </a:cubicBezTo>
                <a:cubicBezTo>
                  <a:pt x="4053431" y="283579"/>
                  <a:pt x="4038068" y="285863"/>
                  <a:pt x="4027213" y="282245"/>
                </a:cubicBezTo>
                <a:cubicBezTo>
                  <a:pt x="3974305" y="176422"/>
                  <a:pt x="4044283" y="300203"/>
                  <a:pt x="3962083" y="206256"/>
                </a:cubicBezTo>
                <a:cubicBezTo>
                  <a:pt x="3948189" y="190377"/>
                  <a:pt x="3942878" y="168308"/>
                  <a:pt x="3929518" y="151978"/>
                </a:cubicBezTo>
                <a:cubicBezTo>
                  <a:pt x="3879372" y="90685"/>
                  <a:pt x="3861521" y="84933"/>
                  <a:pt x="3799258" y="43422"/>
                </a:cubicBezTo>
                <a:cubicBezTo>
                  <a:pt x="3788403" y="36185"/>
                  <a:pt x="3779070" y="25837"/>
                  <a:pt x="3766693" y="21711"/>
                </a:cubicBezTo>
                <a:cubicBezTo>
                  <a:pt x="3716625" y="5022"/>
                  <a:pt x="3745348" y="13100"/>
                  <a:pt x="3679853" y="0"/>
                </a:cubicBezTo>
                <a:lnTo>
                  <a:pt x="1335168" y="10856"/>
                </a:lnTo>
                <a:cubicBezTo>
                  <a:pt x="1309583" y="11085"/>
                  <a:pt x="1284696" y="19797"/>
                  <a:pt x="1259182" y="21711"/>
                </a:cubicBezTo>
                <a:cubicBezTo>
                  <a:pt x="1139893" y="30658"/>
                  <a:pt x="1020579" y="41737"/>
                  <a:pt x="900967" y="43422"/>
                </a:cubicBezTo>
                <a:lnTo>
                  <a:pt x="130260" y="54278"/>
                </a:lnTo>
                <a:cubicBezTo>
                  <a:pt x="119405" y="57897"/>
                  <a:pt x="108915" y="62890"/>
                  <a:pt x="97695" y="65134"/>
                </a:cubicBezTo>
                <a:cubicBezTo>
                  <a:pt x="72606" y="70152"/>
                  <a:pt x="41906" y="60281"/>
                  <a:pt x="21710" y="75989"/>
                </a:cubicBezTo>
                <a:cubicBezTo>
                  <a:pt x="3646" y="90040"/>
                  <a:pt x="0" y="141122"/>
                  <a:pt x="0" y="141122"/>
                </a:cubicBezTo>
                <a:cubicBezTo>
                  <a:pt x="3618" y="180926"/>
                  <a:pt x="2481" y="221453"/>
                  <a:pt x="10855" y="260534"/>
                </a:cubicBezTo>
                <a:cubicBezTo>
                  <a:pt x="13588" y="273291"/>
                  <a:pt x="18092" y="150169"/>
                  <a:pt x="21710" y="271389"/>
                </a:cubicBezTo>
                <a:close/>
              </a:path>
            </a:pathLst>
          </a:custGeom>
          <a:solidFill>
            <a:srgbClr val="FAC090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6CBA747A-6F9C-4F57-B658-427B6077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Kruskal’</a:t>
            </a:r>
            <a:r>
              <a:rPr lang="en-US" altLang="ja-JP"/>
              <a:t>s Algorithm</a:t>
            </a:r>
            <a:endParaRPr lang="en-US" altLang="en-US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31E4A5E3-C08F-415B-A8AB-6ABC33C7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417638"/>
            <a:ext cx="25019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3">
            <a:extLst>
              <a:ext uri="{FF2B5EF4-FFF2-40B4-BE49-F238E27FC236}">
                <a16:creationId xmlns:a16="http://schemas.microsoft.com/office/drawing/2014/main" id="{389A5269-DFEA-41ED-A333-177F4382D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46355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Joseph B. Kruskal</a:t>
            </a:r>
          </a:p>
        </p:txBody>
      </p:sp>
      <p:sp>
        <p:nvSpPr>
          <p:cNvPr id="20485" name="TextBox 4">
            <a:extLst>
              <a:ext uri="{FF2B5EF4-FFF2-40B4-BE49-F238E27FC236}">
                <a16:creationId xmlns:a16="http://schemas.microsoft.com/office/drawing/2014/main" id="{BBCE9466-D35C-4D48-B6A8-38FDD669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75"/>
            <a:ext cx="348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Input: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G=(V,E)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&gt; 0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for every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in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20486" name="TextBox 5">
            <a:extLst>
              <a:ext uri="{FF2B5EF4-FFF2-40B4-BE49-F238E27FC236}">
                <a16:creationId xmlns:a16="http://schemas.microsoft.com/office/drawing/2014/main" id="{9203E9E9-F46D-4418-8D42-C610D3EF0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13150"/>
            <a:ext cx="66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 = Ø</a:t>
            </a:r>
          </a:p>
        </p:txBody>
      </p:sp>
      <p:sp>
        <p:nvSpPr>
          <p:cNvPr id="20487" name="TextBox 6">
            <a:extLst>
              <a:ext uri="{FF2B5EF4-FFF2-40B4-BE49-F238E27FC236}">
                <a16:creationId xmlns:a16="http://schemas.microsoft.com/office/drawing/2014/main" id="{BA40E367-16C7-4DED-911F-058C2DB94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7350"/>
            <a:ext cx="414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Sort edges in increasing order of their cost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EB443216-0F37-45B9-85A6-2AF4D417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84738"/>
            <a:ext cx="306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Consider edges in sorted order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4F2A229E-B18B-48D0-B9EE-0C1CA927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449888"/>
            <a:ext cx="6481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If an edge can be added to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without adding a cycle then add it to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65418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>
            <a:extLst>
              <a:ext uri="{FF2B5EF4-FFF2-40B4-BE49-F238E27FC236}">
                <a16:creationId xmlns:a16="http://schemas.microsoft.com/office/drawing/2014/main" id="{E8070921-A280-E543-BF36-89516EAC1836}"/>
              </a:ext>
            </a:extLst>
          </p:cNvPr>
          <p:cNvSpPr>
            <a:spLocks/>
          </p:cNvSpPr>
          <p:nvPr/>
        </p:nvSpPr>
        <p:spPr bwMode="auto">
          <a:xfrm>
            <a:off x="1035050" y="1800225"/>
            <a:ext cx="3367088" cy="1762125"/>
          </a:xfrm>
          <a:custGeom>
            <a:avLst/>
            <a:gdLst>
              <a:gd name="T0" fmla="*/ 17333 w 3367326"/>
              <a:gd name="T1" fmla="*/ 512020 h 1762625"/>
              <a:gd name="T2" fmla="*/ 39043 w 3367326"/>
              <a:gd name="T3" fmla="*/ 663998 h 1762625"/>
              <a:gd name="T4" fmla="*/ 17333 w 3367326"/>
              <a:gd name="T5" fmla="*/ 1098221 h 1762625"/>
              <a:gd name="T6" fmla="*/ 60753 w 3367326"/>
              <a:gd name="T7" fmla="*/ 1640999 h 1762625"/>
              <a:gd name="T8" fmla="*/ 266999 w 3367326"/>
              <a:gd name="T9" fmla="*/ 1716987 h 1762625"/>
              <a:gd name="T10" fmla="*/ 625215 w 3367326"/>
              <a:gd name="T11" fmla="*/ 1673565 h 1762625"/>
              <a:gd name="T12" fmla="*/ 766330 w 3367326"/>
              <a:gd name="T13" fmla="*/ 1630143 h 1762625"/>
              <a:gd name="T14" fmla="*/ 853170 w 3367326"/>
              <a:gd name="T15" fmla="*/ 1597576 h 1762625"/>
              <a:gd name="T16" fmla="*/ 1265661 w 3367326"/>
              <a:gd name="T17" fmla="*/ 1597576 h 1762625"/>
              <a:gd name="T18" fmla="*/ 1363356 w 3367326"/>
              <a:gd name="T19" fmla="*/ 1630143 h 1762625"/>
              <a:gd name="T20" fmla="*/ 1439341 w 3367326"/>
              <a:gd name="T21" fmla="*/ 1651854 h 1762625"/>
              <a:gd name="T22" fmla="*/ 1667297 w 3367326"/>
              <a:gd name="T23" fmla="*/ 1706132 h 1762625"/>
              <a:gd name="T24" fmla="*/ 1830122 w 3367326"/>
              <a:gd name="T25" fmla="*/ 1738699 h 1762625"/>
              <a:gd name="T26" fmla="*/ 2134063 w 3367326"/>
              <a:gd name="T27" fmla="*/ 1738699 h 1762625"/>
              <a:gd name="T28" fmla="*/ 2199193 w 3367326"/>
              <a:gd name="T29" fmla="*/ 1706132 h 1762625"/>
              <a:gd name="T30" fmla="*/ 2220903 w 3367326"/>
              <a:gd name="T31" fmla="*/ 1250198 h 1762625"/>
              <a:gd name="T32" fmla="*/ 2188338 w 3367326"/>
              <a:gd name="T33" fmla="*/ 957098 h 1762625"/>
              <a:gd name="T34" fmla="*/ 2286033 w 3367326"/>
              <a:gd name="T35" fmla="*/ 642287 h 1762625"/>
              <a:gd name="T36" fmla="*/ 2438003 w 3367326"/>
              <a:gd name="T37" fmla="*/ 609720 h 1762625"/>
              <a:gd name="T38" fmla="*/ 2904769 w 3367326"/>
              <a:gd name="T39" fmla="*/ 588009 h 1762625"/>
              <a:gd name="T40" fmla="*/ 3100160 w 3367326"/>
              <a:gd name="T41" fmla="*/ 555443 h 1762625"/>
              <a:gd name="T42" fmla="*/ 3241275 w 3367326"/>
              <a:gd name="T43" fmla="*/ 490309 h 1762625"/>
              <a:gd name="T44" fmla="*/ 3295550 w 3367326"/>
              <a:gd name="T45" fmla="*/ 403465 h 1762625"/>
              <a:gd name="T46" fmla="*/ 3338970 w 3367326"/>
              <a:gd name="T47" fmla="*/ 251487 h 1762625"/>
              <a:gd name="T48" fmla="*/ 3338970 w 3367326"/>
              <a:gd name="T49" fmla="*/ 88653 h 1762625"/>
              <a:gd name="T50" fmla="*/ 3111015 w 3367326"/>
              <a:gd name="T51" fmla="*/ 34376 h 1762625"/>
              <a:gd name="T52" fmla="*/ 2579119 w 3367326"/>
              <a:gd name="T53" fmla="*/ 12665 h 1762625"/>
              <a:gd name="T54" fmla="*/ 2036368 w 3367326"/>
              <a:gd name="T55" fmla="*/ 56087 h 1762625"/>
              <a:gd name="T56" fmla="*/ 1895252 w 3367326"/>
              <a:gd name="T57" fmla="*/ 77798 h 1762625"/>
              <a:gd name="T58" fmla="*/ 1569602 w 3367326"/>
              <a:gd name="T59" fmla="*/ 77798 h 1762625"/>
              <a:gd name="T60" fmla="*/ 755475 w 3367326"/>
              <a:gd name="T61" fmla="*/ 23520 h 1762625"/>
              <a:gd name="T62" fmla="*/ 570939 w 3367326"/>
              <a:gd name="T63" fmla="*/ 23520 h 1762625"/>
              <a:gd name="T64" fmla="*/ 429824 w 3367326"/>
              <a:gd name="T65" fmla="*/ 56087 h 1762625"/>
              <a:gd name="T66" fmla="*/ 104173 w 3367326"/>
              <a:gd name="T67" fmla="*/ 34376 h 1762625"/>
              <a:gd name="T68" fmla="*/ 6478 w 3367326"/>
              <a:gd name="T69" fmla="*/ 45231 h 1762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67326" h="1762625">
                <a:moveTo>
                  <a:pt x="6478" y="77798"/>
                </a:moveTo>
                <a:cubicBezTo>
                  <a:pt x="8287" y="155596"/>
                  <a:pt x="11044" y="367371"/>
                  <a:pt x="17333" y="512020"/>
                </a:cubicBezTo>
                <a:cubicBezTo>
                  <a:pt x="18289" y="534010"/>
                  <a:pt x="25075" y="555364"/>
                  <a:pt x="28188" y="577154"/>
                </a:cubicBezTo>
                <a:cubicBezTo>
                  <a:pt x="32314" y="606034"/>
                  <a:pt x="35425" y="635050"/>
                  <a:pt x="39043" y="663998"/>
                </a:cubicBezTo>
                <a:cubicBezTo>
                  <a:pt x="35425" y="776172"/>
                  <a:pt x="33792" y="888428"/>
                  <a:pt x="28188" y="1000520"/>
                </a:cubicBezTo>
                <a:cubicBezTo>
                  <a:pt x="26552" y="1033247"/>
                  <a:pt x="17333" y="1065454"/>
                  <a:pt x="17333" y="1098221"/>
                </a:cubicBezTo>
                <a:cubicBezTo>
                  <a:pt x="17333" y="1268330"/>
                  <a:pt x="14623" y="1438865"/>
                  <a:pt x="28188" y="1608432"/>
                </a:cubicBezTo>
                <a:cubicBezTo>
                  <a:pt x="29412" y="1623735"/>
                  <a:pt x="47980" y="1632483"/>
                  <a:pt x="60753" y="1640999"/>
                </a:cubicBezTo>
                <a:cubicBezTo>
                  <a:pt x="103552" y="1669533"/>
                  <a:pt x="143208" y="1679340"/>
                  <a:pt x="191014" y="1695276"/>
                </a:cubicBezTo>
                <a:cubicBezTo>
                  <a:pt x="237740" y="1710852"/>
                  <a:pt x="212468" y="1703354"/>
                  <a:pt x="266999" y="1716987"/>
                </a:cubicBezTo>
                <a:cubicBezTo>
                  <a:pt x="272597" y="1716692"/>
                  <a:pt x="529907" y="1706395"/>
                  <a:pt x="581794" y="1695276"/>
                </a:cubicBezTo>
                <a:cubicBezTo>
                  <a:pt x="597617" y="1691885"/>
                  <a:pt x="609863" y="1678682"/>
                  <a:pt x="625215" y="1673565"/>
                </a:cubicBezTo>
                <a:cubicBezTo>
                  <a:pt x="642718" y="1667731"/>
                  <a:pt x="661398" y="1666328"/>
                  <a:pt x="679490" y="1662710"/>
                </a:cubicBezTo>
                <a:cubicBezTo>
                  <a:pt x="800377" y="1602264"/>
                  <a:pt x="648093" y="1674485"/>
                  <a:pt x="766330" y="1630143"/>
                </a:cubicBezTo>
                <a:cubicBezTo>
                  <a:pt x="781481" y="1624461"/>
                  <a:pt x="794599" y="1614114"/>
                  <a:pt x="809750" y="1608432"/>
                </a:cubicBezTo>
                <a:cubicBezTo>
                  <a:pt x="823719" y="1603193"/>
                  <a:pt x="838880" y="1601863"/>
                  <a:pt x="853170" y="1597576"/>
                </a:cubicBezTo>
                <a:cubicBezTo>
                  <a:pt x="875089" y="1591000"/>
                  <a:pt x="918300" y="1575865"/>
                  <a:pt x="918300" y="1575865"/>
                </a:cubicBezTo>
                <a:cubicBezTo>
                  <a:pt x="1008102" y="1580356"/>
                  <a:pt x="1165909" y="1585840"/>
                  <a:pt x="1265661" y="1597576"/>
                </a:cubicBezTo>
                <a:cubicBezTo>
                  <a:pt x="1283985" y="1599732"/>
                  <a:pt x="1301844" y="1604813"/>
                  <a:pt x="1319936" y="1608432"/>
                </a:cubicBezTo>
                <a:cubicBezTo>
                  <a:pt x="1334409" y="1615669"/>
                  <a:pt x="1348205" y="1624461"/>
                  <a:pt x="1363356" y="1630143"/>
                </a:cubicBezTo>
                <a:cubicBezTo>
                  <a:pt x="1377325" y="1635382"/>
                  <a:pt x="1392431" y="1636900"/>
                  <a:pt x="1406776" y="1640999"/>
                </a:cubicBezTo>
                <a:cubicBezTo>
                  <a:pt x="1417778" y="1644143"/>
                  <a:pt x="1428302" y="1648843"/>
                  <a:pt x="1439341" y="1651854"/>
                </a:cubicBezTo>
                <a:cubicBezTo>
                  <a:pt x="1468127" y="1659705"/>
                  <a:pt x="1526181" y="1673565"/>
                  <a:pt x="1526181" y="1673565"/>
                </a:cubicBezTo>
                <a:cubicBezTo>
                  <a:pt x="1595804" y="1719983"/>
                  <a:pt x="1526806" y="1681338"/>
                  <a:pt x="1667297" y="1706132"/>
                </a:cubicBezTo>
                <a:cubicBezTo>
                  <a:pt x="1693238" y="1710710"/>
                  <a:pt x="1717452" y="1722677"/>
                  <a:pt x="1743282" y="1727843"/>
                </a:cubicBezTo>
                <a:cubicBezTo>
                  <a:pt x="1771887" y="1733564"/>
                  <a:pt x="1801450" y="1733323"/>
                  <a:pt x="1830122" y="1738699"/>
                </a:cubicBezTo>
                <a:cubicBezTo>
                  <a:pt x="1859449" y="1744198"/>
                  <a:pt x="1916962" y="1760410"/>
                  <a:pt x="1916962" y="1760410"/>
                </a:cubicBezTo>
                <a:cubicBezTo>
                  <a:pt x="2043491" y="1752501"/>
                  <a:pt x="2050325" y="1762625"/>
                  <a:pt x="2134063" y="1738699"/>
                </a:cubicBezTo>
                <a:cubicBezTo>
                  <a:pt x="2145065" y="1735555"/>
                  <a:pt x="2156394" y="1732960"/>
                  <a:pt x="2166628" y="1727843"/>
                </a:cubicBezTo>
                <a:cubicBezTo>
                  <a:pt x="2178297" y="1722008"/>
                  <a:pt x="2188338" y="1713369"/>
                  <a:pt x="2199193" y="1706132"/>
                </a:cubicBezTo>
                <a:cubicBezTo>
                  <a:pt x="2203433" y="1697652"/>
                  <a:pt x="2231758" y="1646116"/>
                  <a:pt x="2231758" y="1630143"/>
                </a:cubicBezTo>
                <a:cubicBezTo>
                  <a:pt x="2231758" y="1503443"/>
                  <a:pt x="2227076" y="1376748"/>
                  <a:pt x="2220903" y="1250198"/>
                </a:cubicBezTo>
                <a:cubicBezTo>
                  <a:pt x="2220007" y="1231830"/>
                  <a:pt x="2203473" y="1152189"/>
                  <a:pt x="2199193" y="1130787"/>
                </a:cubicBezTo>
                <a:cubicBezTo>
                  <a:pt x="2195575" y="1072891"/>
                  <a:pt x="2193590" y="1014869"/>
                  <a:pt x="2188338" y="957098"/>
                </a:cubicBezTo>
                <a:cubicBezTo>
                  <a:pt x="2178069" y="844136"/>
                  <a:pt x="2152469" y="899520"/>
                  <a:pt x="2188338" y="729131"/>
                </a:cubicBezTo>
                <a:cubicBezTo>
                  <a:pt x="2194352" y="700562"/>
                  <a:pt x="2266719" y="644219"/>
                  <a:pt x="2286033" y="642287"/>
                </a:cubicBezTo>
                <a:lnTo>
                  <a:pt x="2394583" y="631431"/>
                </a:lnTo>
                <a:cubicBezTo>
                  <a:pt x="2409056" y="624194"/>
                  <a:pt x="2422304" y="613645"/>
                  <a:pt x="2438003" y="609720"/>
                </a:cubicBezTo>
                <a:cubicBezTo>
                  <a:pt x="2466304" y="602645"/>
                  <a:pt x="2495703" y="600220"/>
                  <a:pt x="2524844" y="598865"/>
                </a:cubicBezTo>
                <a:cubicBezTo>
                  <a:pt x="2651401" y="592978"/>
                  <a:pt x="2778127" y="591628"/>
                  <a:pt x="2904769" y="588009"/>
                </a:cubicBezTo>
                <a:cubicBezTo>
                  <a:pt x="2915624" y="584391"/>
                  <a:pt x="2926164" y="579636"/>
                  <a:pt x="2937334" y="577154"/>
                </a:cubicBezTo>
                <a:cubicBezTo>
                  <a:pt x="2986067" y="566324"/>
                  <a:pt x="3053114" y="560670"/>
                  <a:pt x="3100160" y="555443"/>
                </a:cubicBezTo>
                <a:cubicBezTo>
                  <a:pt x="3190525" y="532850"/>
                  <a:pt x="3101182" y="560360"/>
                  <a:pt x="3176145" y="522876"/>
                </a:cubicBezTo>
                <a:cubicBezTo>
                  <a:pt x="3266028" y="477932"/>
                  <a:pt x="3147948" y="552530"/>
                  <a:pt x="3241275" y="490309"/>
                </a:cubicBezTo>
                <a:cubicBezTo>
                  <a:pt x="3248512" y="475835"/>
                  <a:pt x="3254409" y="460610"/>
                  <a:pt x="3262985" y="446887"/>
                </a:cubicBezTo>
                <a:cubicBezTo>
                  <a:pt x="3272574" y="431545"/>
                  <a:pt x="3286574" y="419174"/>
                  <a:pt x="3295550" y="403465"/>
                </a:cubicBezTo>
                <a:cubicBezTo>
                  <a:pt x="3307006" y="383416"/>
                  <a:pt x="3312599" y="333710"/>
                  <a:pt x="3317260" y="316620"/>
                </a:cubicBezTo>
                <a:cubicBezTo>
                  <a:pt x="3323281" y="294541"/>
                  <a:pt x="3331733" y="273198"/>
                  <a:pt x="3338970" y="251487"/>
                </a:cubicBezTo>
                <a:lnTo>
                  <a:pt x="3349825" y="218920"/>
                </a:lnTo>
                <a:cubicBezTo>
                  <a:pt x="3346207" y="175498"/>
                  <a:pt x="3367326" y="121737"/>
                  <a:pt x="3338970" y="88653"/>
                </a:cubicBezTo>
                <a:cubicBezTo>
                  <a:pt x="3312644" y="57937"/>
                  <a:pt x="3258919" y="76312"/>
                  <a:pt x="3219565" y="66942"/>
                </a:cubicBezTo>
                <a:cubicBezTo>
                  <a:pt x="3182816" y="58192"/>
                  <a:pt x="3148233" y="40849"/>
                  <a:pt x="3111015" y="34376"/>
                </a:cubicBezTo>
                <a:cubicBezTo>
                  <a:pt x="3064535" y="26292"/>
                  <a:pt x="3017037" y="25444"/>
                  <a:pt x="2969899" y="23520"/>
                </a:cubicBezTo>
                <a:cubicBezTo>
                  <a:pt x="2839697" y="18205"/>
                  <a:pt x="2709379" y="16283"/>
                  <a:pt x="2579119" y="12665"/>
                </a:cubicBezTo>
                <a:lnTo>
                  <a:pt x="2264323" y="23520"/>
                </a:lnTo>
                <a:cubicBezTo>
                  <a:pt x="2206381" y="26570"/>
                  <a:pt x="2086765" y="46008"/>
                  <a:pt x="2036368" y="56087"/>
                </a:cubicBezTo>
                <a:cubicBezTo>
                  <a:pt x="2018276" y="59705"/>
                  <a:pt x="2000328" y="64136"/>
                  <a:pt x="1982092" y="66942"/>
                </a:cubicBezTo>
                <a:cubicBezTo>
                  <a:pt x="1953259" y="71378"/>
                  <a:pt x="1924168" y="73942"/>
                  <a:pt x="1895252" y="77798"/>
                </a:cubicBezTo>
                <a:lnTo>
                  <a:pt x="1819267" y="88653"/>
                </a:lnTo>
                <a:lnTo>
                  <a:pt x="1569602" y="77798"/>
                </a:lnTo>
                <a:cubicBezTo>
                  <a:pt x="1352534" y="72567"/>
                  <a:pt x="1135096" y="78987"/>
                  <a:pt x="918300" y="66942"/>
                </a:cubicBezTo>
                <a:cubicBezTo>
                  <a:pt x="520659" y="44850"/>
                  <a:pt x="896019" y="45143"/>
                  <a:pt x="755475" y="23520"/>
                </a:cubicBezTo>
                <a:cubicBezTo>
                  <a:pt x="719534" y="17990"/>
                  <a:pt x="683108" y="16283"/>
                  <a:pt x="646925" y="12665"/>
                </a:cubicBezTo>
                <a:cubicBezTo>
                  <a:pt x="621596" y="16283"/>
                  <a:pt x="596112" y="18943"/>
                  <a:pt x="570939" y="23520"/>
                </a:cubicBezTo>
                <a:cubicBezTo>
                  <a:pt x="440953" y="47155"/>
                  <a:pt x="599551" y="21986"/>
                  <a:pt x="494954" y="45231"/>
                </a:cubicBezTo>
                <a:cubicBezTo>
                  <a:pt x="473469" y="50006"/>
                  <a:pt x="451534" y="52468"/>
                  <a:pt x="429824" y="56087"/>
                </a:cubicBezTo>
                <a:cubicBezTo>
                  <a:pt x="332129" y="52468"/>
                  <a:pt x="234284" y="51734"/>
                  <a:pt x="136738" y="45231"/>
                </a:cubicBezTo>
                <a:cubicBezTo>
                  <a:pt x="125321" y="44470"/>
                  <a:pt x="115175" y="37520"/>
                  <a:pt x="104173" y="34376"/>
                </a:cubicBezTo>
                <a:cubicBezTo>
                  <a:pt x="8762" y="7115"/>
                  <a:pt x="106268" y="38692"/>
                  <a:pt x="28188" y="12665"/>
                </a:cubicBezTo>
                <a:cubicBezTo>
                  <a:pt x="20951" y="23520"/>
                  <a:pt x="11059" y="33015"/>
                  <a:pt x="6478" y="45231"/>
                </a:cubicBezTo>
                <a:cubicBezTo>
                  <a:pt x="0" y="62507"/>
                  <a:pt x="4669" y="0"/>
                  <a:pt x="6478" y="77798"/>
                </a:cubicBezTo>
                <a:close/>
              </a:path>
            </a:pathLst>
          </a:custGeom>
          <a:solidFill>
            <a:srgbClr val="C3D69B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FDD72B5-7812-A746-B094-14A13848431B}"/>
              </a:ext>
            </a:extLst>
          </p:cNvPr>
          <p:cNvSpPr>
            <a:spLocks/>
          </p:cNvSpPr>
          <p:nvPr/>
        </p:nvSpPr>
        <p:spPr bwMode="auto">
          <a:xfrm>
            <a:off x="1095375" y="1770063"/>
            <a:ext cx="3313113" cy="1997075"/>
          </a:xfrm>
          <a:custGeom>
            <a:avLst/>
            <a:gdLst>
              <a:gd name="T0" fmla="*/ 23060 w 3312812"/>
              <a:gd name="T1" fmla="*/ 130267 h 1997423"/>
              <a:gd name="T2" fmla="*/ 1350 w 3312812"/>
              <a:gd name="T3" fmla="*/ 217111 h 1997423"/>
              <a:gd name="T4" fmla="*/ 88191 w 3312812"/>
              <a:gd name="T5" fmla="*/ 466789 h 1997423"/>
              <a:gd name="T6" fmla="*/ 175031 w 3312812"/>
              <a:gd name="T7" fmla="*/ 499356 h 1997423"/>
              <a:gd name="T8" fmla="*/ 370421 w 3312812"/>
              <a:gd name="T9" fmla="*/ 542778 h 1997423"/>
              <a:gd name="T10" fmla="*/ 576667 w 3312812"/>
              <a:gd name="T11" fmla="*/ 586201 h 1997423"/>
              <a:gd name="T12" fmla="*/ 1119418 w 3312812"/>
              <a:gd name="T13" fmla="*/ 640478 h 1997423"/>
              <a:gd name="T14" fmla="*/ 1227968 w 3312812"/>
              <a:gd name="T15" fmla="*/ 673045 h 1997423"/>
              <a:gd name="T16" fmla="*/ 1369083 w 3312812"/>
              <a:gd name="T17" fmla="*/ 749034 h 1997423"/>
              <a:gd name="T18" fmla="*/ 1401648 w 3312812"/>
              <a:gd name="T19" fmla="*/ 1530634 h 1997423"/>
              <a:gd name="T20" fmla="*/ 1445068 w 3312812"/>
              <a:gd name="T21" fmla="*/ 1650045 h 1997423"/>
              <a:gd name="T22" fmla="*/ 1521054 w 3312812"/>
              <a:gd name="T23" fmla="*/ 1791168 h 1997423"/>
              <a:gd name="T24" fmla="*/ 1586184 w 3312812"/>
              <a:gd name="T25" fmla="*/ 1856301 h 1997423"/>
              <a:gd name="T26" fmla="*/ 1770719 w 3312812"/>
              <a:gd name="T27" fmla="*/ 1975712 h 1997423"/>
              <a:gd name="T28" fmla="*/ 2020385 w 3312812"/>
              <a:gd name="T29" fmla="*/ 1986568 h 1997423"/>
              <a:gd name="T30" fmla="*/ 2150645 w 3312812"/>
              <a:gd name="T31" fmla="*/ 1878012 h 1997423"/>
              <a:gd name="T32" fmla="*/ 2237485 w 3312812"/>
              <a:gd name="T33" fmla="*/ 1715179 h 1997423"/>
              <a:gd name="T34" fmla="*/ 2259195 w 3312812"/>
              <a:gd name="T35" fmla="*/ 1617479 h 1997423"/>
              <a:gd name="T36" fmla="*/ 2215775 w 3312812"/>
              <a:gd name="T37" fmla="*/ 1335234 h 1997423"/>
              <a:gd name="T38" fmla="*/ 2183210 w 3312812"/>
              <a:gd name="T39" fmla="*/ 857590 h 1997423"/>
              <a:gd name="T40" fmla="*/ 2324325 w 3312812"/>
              <a:gd name="T41" fmla="*/ 694756 h 1997423"/>
              <a:gd name="T42" fmla="*/ 2411165 w 3312812"/>
              <a:gd name="T43" fmla="*/ 662189 h 1997423"/>
              <a:gd name="T44" fmla="*/ 2736816 w 3312812"/>
              <a:gd name="T45" fmla="*/ 629623 h 1997423"/>
              <a:gd name="T46" fmla="*/ 3073322 w 3312812"/>
              <a:gd name="T47" fmla="*/ 629623 h 1997423"/>
              <a:gd name="T48" fmla="*/ 3192727 w 3312812"/>
              <a:gd name="T49" fmla="*/ 575345 h 1997423"/>
              <a:gd name="T50" fmla="*/ 3279567 w 3312812"/>
              <a:gd name="T51" fmla="*/ 445078 h 1997423"/>
              <a:gd name="T52" fmla="*/ 3268712 w 3312812"/>
              <a:gd name="T53" fmla="*/ 162834 h 1997423"/>
              <a:gd name="T54" fmla="*/ 3127597 w 3312812"/>
              <a:gd name="T55" fmla="*/ 65134 h 1997423"/>
              <a:gd name="T56" fmla="*/ 2997337 w 3312812"/>
              <a:gd name="T57" fmla="*/ 21711 h 1997423"/>
              <a:gd name="T58" fmla="*/ 2910496 w 3312812"/>
              <a:gd name="T59" fmla="*/ 0 h 1997423"/>
              <a:gd name="T60" fmla="*/ 2476296 w 3312812"/>
              <a:gd name="T61" fmla="*/ 54278 h 1997423"/>
              <a:gd name="T62" fmla="*/ 1857559 w 3312812"/>
              <a:gd name="T63" fmla="*/ 97700 h 1997423"/>
              <a:gd name="T64" fmla="*/ 1162838 w 3312812"/>
              <a:gd name="T65" fmla="*/ 86845 h 1997423"/>
              <a:gd name="T66" fmla="*/ 598377 w 3312812"/>
              <a:gd name="T67" fmla="*/ 65134 h 1997423"/>
              <a:gd name="T68" fmla="*/ 457261 w 3312812"/>
              <a:gd name="T69" fmla="*/ 43423 h 1997423"/>
              <a:gd name="T70" fmla="*/ 77335 w 3312812"/>
              <a:gd name="T71" fmla="*/ 75989 h 1997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312812" h="1997423">
                <a:moveTo>
                  <a:pt x="55625" y="86845"/>
                </a:moveTo>
                <a:cubicBezTo>
                  <a:pt x="46579" y="95891"/>
                  <a:pt x="30408" y="113734"/>
                  <a:pt x="23060" y="130267"/>
                </a:cubicBezTo>
                <a:cubicBezTo>
                  <a:pt x="15567" y="147128"/>
                  <a:pt x="16680" y="166645"/>
                  <a:pt x="12205" y="184545"/>
                </a:cubicBezTo>
                <a:cubicBezTo>
                  <a:pt x="9430" y="195646"/>
                  <a:pt x="4968" y="206256"/>
                  <a:pt x="1350" y="217111"/>
                </a:cubicBezTo>
                <a:cubicBezTo>
                  <a:pt x="4968" y="282245"/>
                  <a:pt x="0" y="348430"/>
                  <a:pt x="12205" y="412512"/>
                </a:cubicBezTo>
                <a:cubicBezTo>
                  <a:pt x="16617" y="435678"/>
                  <a:pt x="72776" y="460182"/>
                  <a:pt x="88191" y="466789"/>
                </a:cubicBezTo>
                <a:cubicBezTo>
                  <a:pt x="98708" y="471297"/>
                  <a:pt x="110042" y="473627"/>
                  <a:pt x="120756" y="477645"/>
                </a:cubicBezTo>
                <a:cubicBezTo>
                  <a:pt x="139001" y="484487"/>
                  <a:pt x="156786" y="492514"/>
                  <a:pt x="175031" y="499356"/>
                </a:cubicBezTo>
                <a:cubicBezTo>
                  <a:pt x="200380" y="508862"/>
                  <a:pt x="270738" y="529354"/>
                  <a:pt x="283581" y="531923"/>
                </a:cubicBezTo>
                <a:cubicBezTo>
                  <a:pt x="312186" y="537644"/>
                  <a:pt x="341474" y="539160"/>
                  <a:pt x="370421" y="542778"/>
                </a:cubicBezTo>
                <a:cubicBezTo>
                  <a:pt x="388513" y="550015"/>
                  <a:pt x="406032" y="558890"/>
                  <a:pt x="424696" y="564489"/>
                </a:cubicBezTo>
                <a:cubicBezTo>
                  <a:pt x="464770" y="576512"/>
                  <a:pt x="542912" y="582648"/>
                  <a:pt x="576667" y="586201"/>
                </a:cubicBezTo>
                <a:cubicBezTo>
                  <a:pt x="777425" y="607334"/>
                  <a:pt x="696253" y="597424"/>
                  <a:pt x="1010867" y="607912"/>
                </a:cubicBezTo>
                <a:cubicBezTo>
                  <a:pt x="1126564" y="654192"/>
                  <a:pt x="1004099" y="609026"/>
                  <a:pt x="1119418" y="640478"/>
                </a:cubicBezTo>
                <a:cubicBezTo>
                  <a:pt x="1141496" y="646499"/>
                  <a:pt x="1162629" y="655613"/>
                  <a:pt x="1184548" y="662189"/>
                </a:cubicBezTo>
                <a:cubicBezTo>
                  <a:pt x="1198838" y="666476"/>
                  <a:pt x="1213495" y="669426"/>
                  <a:pt x="1227968" y="673045"/>
                </a:cubicBezTo>
                <a:cubicBezTo>
                  <a:pt x="1274271" y="703915"/>
                  <a:pt x="1289786" y="718149"/>
                  <a:pt x="1336518" y="738178"/>
                </a:cubicBezTo>
                <a:cubicBezTo>
                  <a:pt x="1347035" y="742686"/>
                  <a:pt x="1358228" y="745415"/>
                  <a:pt x="1369083" y="749034"/>
                </a:cubicBezTo>
                <a:cubicBezTo>
                  <a:pt x="1376320" y="763508"/>
                  <a:pt x="1390119" y="776288"/>
                  <a:pt x="1390793" y="792456"/>
                </a:cubicBezTo>
                <a:cubicBezTo>
                  <a:pt x="1401037" y="1038329"/>
                  <a:pt x="1394815" y="1284643"/>
                  <a:pt x="1401648" y="1530634"/>
                </a:cubicBezTo>
                <a:cubicBezTo>
                  <a:pt x="1401921" y="1540451"/>
                  <a:pt x="1418030" y="1594191"/>
                  <a:pt x="1423358" y="1606623"/>
                </a:cubicBezTo>
                <a:cubicBezTo>
                  <a:pt x="1429732" y="1621497"/>
                  <a:pt x="1438372" y="1635313"/>
                  <a:pt x="1445068" y="1650045"/>
                </a:cubicBezTo>
                <a:cubicBezTo>
                  <a:pt x="1456471" y="1675133"/>
                  <a:pt x="1464568" y="1701770"/>
                  <a:pt x="1477633" y="1726034"/>
                </a:cubicBezTo>
                <a:cubicBezTo>
                  <a:pt x="1490003" y="1749009"/>
                  <a:pt x="1506091" y="1769791"/>
                  <a:pt x="1521054" y="1791168"/>
                </a:cubicBezTo>
                <a:cubicBezTo>
                  <a:pt x="1531429" y="1805990"/>
                  <a:pt x="1540826" y="1821797"/>
                  <a:pt x="1553619" y="1834590"/>
                </a:cubicBezTo>
                <a:cubicBezTo>
                  <a:pt x="1562844" y="1843815"/>
                  <a:pt x="1575747" y="1848473"/>
                  <a:pt x="1586184" y="1856301"/>
                </a:cubicBezTo>
                <a:cubicBezTo>
                  <a:pt x="1619188" y="1881056"/>
                  <a:pt x="1646979" y="1913839"/>
                  <a:pt x="1683879" y="1932290"/>
                </a:cubicBezTo>
                <a:cubicBezTo>
                  <a:pt x="1712826" y="1946764"/>
                  <a:pt x="1740016" y="1965477"/>
                  <a:pt x="1770719" y="1975712"/>
                </a:cubicBezTo>
                <a:lnTo>
                  <a:pt x="1835849" y="1997423"/>
                </a:lnTo>
                <a:cubicBezTo>
                  <a:pt x="1897361" y="1993805"/>
                  <a:pt x="1959448" y="1995709"/>
                  <a:pt x="2020385" y="1986568"/>
                </a:cubicBezTo>
                <a:cubicBezTo>
                  <a:pt x="2033287" y="1984633"/>
                  <a:pt x="2042334" y="1972440"/>
                  <a:pt x="2052950" y="1964857"/>
                </a:cubicBezTo>
                <a:cubicBezTo>
                  <a:pt x="2108851" y="1924925"/>
                  <a:pt x="2094873" y="1933787"/>
                  <a:pt x="2150645" y="1878012"/>
                </a:cubicBezTo>
                <a:cubicBezTo>
                  <a:pt x="2154263" y="1867156"/>
                  <a:pt x="2155735" y="1855329"/>
                  <a:pt x="2161500" y="1845445"/>
                </a:cubicBezTo>
                <a:cubicBezTo>
                  <a:pt x="2244891" y="1702482"/>
                  <a:pt x="2210770" y="1795325"/>
                  <a:pt x="2237485" y="1715179"/>
                </a:cubicBezTo>
                <a:cubicBezTo>
                  <a:pt x="2241103" y="1693468"/>
                  <a:pt x="2243565" y="1671532"/>
                  <a:pt x="2248340" y="1650045"/>
                </a:cubicBezTo>
                <a:cubicBezTo>
                  <a:pt x="2250822" y="1638875"/>
                  <a:pt x="2259195" y="1628921"/>
                  <a:pt x="2259195" y="1617479"/>
                </a:cubicBezTo>
                <a:cubicBezTo>
                  <a:pt x="2259195" y="1553077"/>
                  <a:pt x="2253879" y="1476802"/>
                  <a:pt x="2237485" y="1411223"/>
                </a:cubicBezTo>
                <a:cubicBezTo>
                  <a:pt x="2231096" y="1385666"/>
                  <a:pt x="2222562" y="1360688"/>
                  <a:pt x="2215775" y="1335234"/>
                </a:cubicBezTo>
                <a:cubicBezTo>
                  <a:pt x="2183128" y="1212802"/>
                  <a:pt x="2206630" y="1286088"/>
                  <a:pt x="2183210" y="1215823"/>
                </a:cubicBezTo>
                <a:cubicBezTo>
                  <a:pt x="2167085" y="1086819"/>
                  <a:pt x="2152695" y="1010172"/>
                  <a:pt x="2183210" y="857590"/>
                </a:cubicBezTo>
                <a:cubicBezTo>
                  <a:pt x="2201607" y="765598"/>
                  <a:pt x="2229753" y="763863"/>
                  <a:pt x="2280905" y="727323"/>
                </a:cubicBezTo>
                <a:cubicBezTo>
                  <a:pt x="2295627" y="716807"/>
                  <a:pt x="2308143" y="702847"/>
                  <a:pt x="2324325" y="694756"/>
                </a:cubicBezTo>
                <a:cubicBezTo>
                  <a:pt x="2337669" y="688084"/>
                  <a:pt x="2353272" y="687519"/>
                  <a:pt x="2367745" y="683901"/>
                </a:cubicBezTo>
                <a:cubicBezTo>
                  <a:pt x="2382218" y="676664"/>
                  <a:pt x="2396013" y="667871"/>
                  <a:pt x="2411165" y="662189"/>
                </a:cubicBezTo>
                <a:cubicBezTo>
                  <a:pt x="2428677" y="655622"/>
                  <a:pt x="2494134" y="643424"/>
                  <a:pt x="2508861" y="640478"/>
                </a:cubicBezTo>
                <a:cubicBezTo>
                  <a:pt x="2595190" y="582923"/>
                  <a:pt x="2530953" y="616341"/>
                  <a:pt x="2736816" y="629623"/>
                </a:cubicBezTo>
                <a:cubicBezTo>
                  <a:pt x="2783895" y="632661"/>
                  <a:pt x="2830893" y="636860"/>
                  <a:pt x="2877931" y="640478"/>
                </a:cubicBezTo>
                <a:cubicBezTo>
                  <a:pt x="2943061" y="636860"/>
                  <a:pt x="3008747" y="638848"/>
                  <a:pt x="3073322" y="629623"/>
                </a:cubicBezTo>
                <a:cubicBezTo>
                  <a:pt x="3086237" y="627778"/>
                  <a:pt x="3093896" y="613051"/>
                  <a:pt x="3105887" y="607912"/>
                </a:cubicBezTo>
                <a:cubicBezTo>
                  <a:pt x="3312812" y="519225"/>
                  <a:pt x="2975645" y="683891"/>
                  <a:pt x="3192727" y="575345"/>
                </a:cubicBezTo>
                <a:cubicBezTo>
                  <a:pt x="3214437" y="553634"/>
                  <a:pt x="3248148" y="539340"/>
                  <a:pt x="3257857" y="510212"/>
                </a:cubicBezTo>
                <a:lnTo>
                  <a:pt x="3279567" y="445078"/>
                </a:lnTo>
                <a:cubicBezTo>
                  <a:pt x="3293356" y="320971"/>
                  <a:pt x="3296902" y="342752"/>
                  <a:pt x="3279567" y="195400"/>
                </a:cubicBezTo>
                <a:cubicBezTo>
                  <a:pt x="3278230" y="184036"/>
                  <a:pt x="3275059" y="172355"/>
                  <a:pt x="3268712" y="162834"/>
                </a:cubicBezTo>
                <a:cubicBezTo>
                  <a:pt x="3243128" y="124457"/>
                  <a:pt x="3230459" y="131196"/>
                  <a:pt x="3192727" y="108556"/>
                </a:cubicBezTo>
                <a:cubicBezTo>
                  <a:pt x="3170353" y="95131"/>
                  <a:pt x="3152910" y="71463"/>
                  <a:pt x="3127597" y="65134"/>
                </a:cubicBezTo>
                <a:cubicBezTo>
                  <a:pt x="3093392" y="56582"/>
                  <a:pt x="3082749" y="55100"/>
                  <a:pt x="3051612" y="43423"/>
                </a:cubicBezTo>
                <a:cubicBezTo>
                  <a:pt x="3033367" y="36581"/>
                  <a:pt x="3016001" y="27310"/>
                  <a:pt x="2997337" y="21711"/>
                </a:cubicBezTo>
                <a:cubicBezTo>
                  <a:pt x="2979665" y="16409"/>
                  <a:pt x="2960961" y="15331"/>
                  <a:pt x="2943062" y="10856"/>
                </a:cubicBezTo>
                <a:cubicBezTo>
                  <a:pt x="2931961" y="8081"/>
                  <a:pt x="2921351" y="3619"/>
                  <a:pt x="2910496" y="0"/>
                </a:cubicBezTo>
                <a:cubicBezTo>
                  <a:pt x="2829658" y="3234"/>
                  <a:pt x="2658163" y="2459"/>
                  <a:pt x="2552281" y="21711"/>
                </a:cubicBezTo>
                <a:cubicBezTo>
                  <a:pt x="2510552" y="29298"/>
                  <a:pt x="2521200" y="39309"/>
                  <a:pt x="2476296" y="54278"/>
                </a:cubicBezTo>
                <a:cubicBezTo>
                  <a:pt x="2428237" y="70298"/>
                  <a:pt x="2353477" y="84769"/>
                  <a:pt x="2302615" y="86845"/>
                </a:cubicBezTo>
                <a:cubicBezTo>
                  <a:pt x="2154342" y="92897"/>
                  <a:pt x="2005911" y="94082"/>
                  <a:pt x="1857559" y="97700"/>
                </a:cubicBezTo>
                <a:cubicBezTo>
                  <a:pt x="1557479" y="115353"/>
                  <a:pt x="1634057" y="115905"/>
                  <a:pt x="1206258" y="97700"/>
                </a:cubicBezTo>
                <a:cubicBezTo>
                  <a:pt x="1191353" y="97066"/>
                  <a:pt x="1177183" y="90944"/>
                  <a:pt x="1162838" y="86845"/>
                </a:cubicBezTo>
                <a:cubicBezTo>
                  <a:pt x="1151836" y="83701"/>
                  <a:pt x="1141707" y="76429"/>
                  <a:pt x="1130273" y="75989"/>
                </a:cubicBezTo>
                <a:cubicBezTo>
                  <a:pt x="953068" y="69173"/>
                  <a:pt x="775676" y="68752"/>
                  <a:pt x="598377" y="65134"/>
                </a:cubicBezTo>
                <a:cubicBezTo>
                  <a:pt x="565812" y="61515"/>
                  <a:pt x="533066" y="59260"/>
                  <a:pt x="500681" y="54278"/>
                </a:cubicBezTo>
                <a:cubicBezTo>
                  <a:pt x="485936" y="52009"/>
                  <a:pt x="472180" y="43423"/>
                  <a:pt x="457261" y="43423"/>
                </a:cubicBezTo>
                <a:cubicBezTo>
                  <a:pt x="341418" y="43423"/>
                  <a:pt x="225688" y="50660"/>
                  <a:pt x="109901" y="54278"/>
                </a:cubicBezTo>
                <a:cubicBezTo>
                  <a:pt x="99046" y="61515"/>
                  <a:pt x="86560" y="66764"/>
                  <a:pt x="77335" y="75989"/>
                </a:cubicBezTo>
                <a:cubicBezTo>
                  <a:pt x="24938" y="128387"/>
                  <a:pt x="64671" y="77799"/>
                  <a:pt x="55625" y="86845"/>
                </a:cubicBezTo>
                <a:close/>
              </a:path>
            </a:pathLst>
          </a:custGeom>
          <a:solidFill>
            <a:srgbClr val="C3D69B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CED646D-EEC0-E04A-A4A1-5E2376F608F4}"/>
              </a:ext>
            </a:extLst>
          </p:cNvPr>
          <p:cNvSpPr>
            <a:spLocks/>
          </p:cNvSpPr>
          <p:nvPr/>
        </p:nvSpPr>
        <p:spPr bwMode="auto">
          <a:xfrm>
            <a:off x="2535238" y="1790700"/>
            <a:ext cx="1871662" cy="1770063"/>
          </a:xfrm>
          <a:custGeom>
            <a:avLst/>
            <a:gdLst>
              <a:gd name="T0" fmla="*/ 4885 w 1871951"/>
              <a:gd name="T1" fmla="*/ 141219 h 1769457"/>
              <a:gd name="T2" fmla="*/ 15738 w 1871951"/>
              <a:gd name="T3" fmla="*/ 771273 h 1769457"/>
              <a:gd name="T4" fmla="*/ 26589 w 1871951"/>
              <a:gd name="T5" fmla="*/ 836451 h 1769457"/>
              <a:gd name="T6" fmla="*/ 15738 w 1871951"/>
              <a:gd name="T7" fmla="*/ 1401328 h 1769457"/>
              <a:gd name="T8" fmla="*/ 26589 w 1871951"/>
              <a:gd name="T9" fmla="*/ 1662039 h 1769457"/>
              <a:gd name="T10" fmla="*/ 113402 w 1871951"/>
              <a:gd name="T11" fmla="*/ 1705491 h 1769457"/>
              <a:gd name="T12" fmla="*/ 189365 w 1871951"/>
              <a:gd name="T13" fmla="*/ 1738080 h 1769457"/>
              <a:gd name="T14" fmla="*/ 308732 w 1871951"/>
              <a:gd name="T15" fmla="*/ 1770669 h 1769457"/>
              <a:gd name="T16" fmla="*/ 504062 w 1871951"/>
              <a:gd name="T17" fmla="*/ 1759805 h 1769457"/>
              <a:gd name="T18" fmla="*/ 580024 w 1871951"/>
              <a:gd name="T19" fmla="*/ 1738080 h 1769457"/>
              <a:gd name="T20" fmla="*/ 601728 w 1871951"/>
              <a:gd name="T21" fmla="*/ 1694628 h 1769457"/>
              <a:gd name="T22" fmla="*/ 645134 w 1871951"/>
              <a:gd name="T23" fmla="*/ 1662039 h 1769457"/>
              <a:gd name="T24" fmla="*/ 666838 w 1871951"/>
              <a:gd name="T25" fmla="*/ 1596862 h 1769457"/>
              <a:gd name="T26" fmla="*/ 688542 w 1871951"/>
              <a:gd name="T27" fmla="*/ 1433916 h 1769457"/>
              <a:gd name="T28" fmla="*/ 699393 w 1871951"/>
              <a:gd name="T29" fmla="*/ 1390464 h 1769457"/>
              <a:gd name="T30" fmla="*/ 710244 w 1871951"/>
              <a:gd name="T31" fmla="*/ 1336148 h 1769457"/>
              <a:gd name="T32" fmla="*/ 688542 w 1871951"/>
              <a:gd name="T33" fmla="*/ 1118889 h 1769457"/>
              <a:gd name="T34" fmla="*/ 655987 w 1871951"/>
              <a:gd name="T35" fmla="*/ 890766 h 1769457"/>
              <a:gd name="T36" fmla="*/ 710244 w 1871951"/>
              <a:gd name="T37" fmla="*/ 619191 h 1769457"/>
              <a:gd name="T38" fmla="*/ 786207 w 1871951"/>
              <a:gd name="T39" fmla="*/ 608328 h 1769457"/>
              <a:gd name="T40" fmla="*/ 1046646 w 1871951"/>
              <a:gd name="T41" fmla="*/ 619191 h 1769457"/>
              <a:gd name="T42" fmla="*/ 1393900 w 1871951"/>
              <a:gd name="T43" fmla="*/ 630055 h 1769457"/>
              <a:gd name="T44" fmla="*/ 1556676 w 1871951"/>
              <a:gd name="T45" fmla="*/ 651780 h 1769457"/>
              <a:gd name="T46" fmla="*/ 1719450 w 1871951"/>
              <a:gd name="T47" fmla="*/ 630055 h 1769457"/>
              <a:gd name="T48" fmla="*/ 1752004 w 1871951"/>
              <a:gd name="T49" fmla="*/ 597465 h 1769457"/>
              <a:gd name="T50" fmla="*/ 1806263 w 1871951"/>
              <a:gd name="T51" fmla="*/ 510562 h 1769457"/>
              <a:gd name="T52" fmla="*/ 1817114 w 1871951"/>
              <a:gd name="T53" fmla="*/ 467109 h 1769457"/>
              <a:gd name="T54" fmla="*/ 1838818 w 1871951"/>
              <a:gd name="T55" fmla="*/ 423657 h 1769457"/>
              <a:gd name="T56" fmla="*/ 1860522 w 1871951"/>
              <a:gd name="T57" fmla="*/ 336753 h 1769457"/>
              <a:gd name="T58" fmla="*/ 1871373 w 1871951"/>
              <a:gd name="T59" fmla="*/ 293301 h 1769457"/>
              <a:gd name="T60" fmla="*/ 1849669 w 1871951"/>
              <a:gd name="T61" fmla="*/ 173808 h 1769457"/>
              <a:gd name="T62" fmla="*/ 1817114 w 1871951"/>
              <a:gd name="T63" fmla="*/ 141219 h 1769457"/>
              <a:gd name="T64" fmla="*/ 1795412 w 1871951"/>
              <a:gd name="T65" fmla="*/ 108630 h 1769457"/>
              <a:gd name="T66" fmla="*/ 1730302 w 1871951"/>
              <a:gd name="T67" fmla="*/ 65178 h 1769457"/>
              <a:gd name="T68" fmla="*/ 1600082 w 1871951"/>
              <a:gd name="T69" fmla="*/ 32589 h 1769457"/>
              <a:gd name="T70" fmla="*/ 1383047 w 1871951"/>
              <a:gd name="T71" fmla="*/ 10864 h 1769457"/>
              <a:gd name="T72" fmla="*/ 786207 w 1871951"/>
              <a:gd name="T73" fmla="*/ 21726 h 1769457"/>
              <a:gd name="T74" fmla="*/ 438952 w 1871951"/>
              <a:gd name="T75" fmla="*/ 0 h 1769457"/>
              <a:gd name="T76" fmla="*/ 221920 w 1871951"/>
              <a:gd name="T77" fmla="*/ 21726 h 1769457"/>
              <a:gd name="T78" fmla="*/ 189365 w 1871951"/>
              <a:gd name="T79" fmla="*/ 32589 h 1769457"/>
              <a:gd name="T80" fmla="*/ 113402 w 1871951"/>
              <a:gd name="T81" fmla="*/ 76041 h 1769457"/>
              <a:gd name="T82" fmla="*/ 48293 w 1871951"/>
              <a:gd name="T83" fmla="*/ 97766 h 1769457"/>
              <a:gd name="T84" fmla="*/ 4885 w 1871951"/>
              <a:gd name="T85" fmla="*/ 141219 h 176945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871951" h="1769457">
                <a:moveTo>
                  <a:pt x="4887" y="141123"/>
                </a:moveTo>
                <a:cubicBezTo>
                  <a:pt x="8505" y="350997"/>
                  <a:pt x="9186" y="560942"/>
                  <a:pt x="15742" y="770745"/>
                </a:cubicBezTo>
                <a:cubicBezTo>
                  <a:pt x="16429" y="792745"/>
                  <a:pt x="26597" y="813868"/>
                  <a:pt x="26597" y="835879"/>
                </a:cubicBezTo>
                <a:cubicBezTo>
                  <a:pt x="26597" y="1024077"/>
                  <a:pt x="19360" y="1212205"/>
                  <a:pt x="15742" y="1400368"/>
                </a:cubicBezTo>
                <a:cubicBezTo>
                  <a:pt x="19360" y="1487212"/>
                  <a:pt x="0" y="1578151"/>
                  <a:pt x="26597" y="1660901"/>
                </a:cubicBezTo>
                <a:cubicBezTo>
                  <a:pt x="36500" y="1691713"/>
                  <a:pt x="82735" y="1694088"/>
                  <a:pt x="113438" y="1704323"/>
                </a:cubicBezTo>
                <a:cubicBezTo>
                  <a:pt x="218276" y="1739272"/>
                  <a:pt x="55269" y="1683226"/>
                  <a:pt x="189423" y="1736890"/>
                </a:cubicBezTo>
                <a:cubicBezTo>
                  <a:pt x="244510" y="1758926"/>
                  <a:pt x="254321" y="1758555"/>
                  <a:pt x="308828" y="1769457"/>
                </a:cubicBezTo>
                <a:cubicBezTo>
                  <a:pt x="373958" y="1765838"/>
                  <a:pt x="439255" y="1764507"/>
                  <a:pt x="504218" y="1758601"/>
                </a:cubicBezTo>
                <a:cubicBezTo>
                  <a:pt x="522966" y="1756897"/>
                  <a:pt x="560922" y="1743318"/>
                  <a:pt x="580204" y="1736890"/>
                </a:cubicBezTo>
                <a:cubicBezTo>
                  <a:pt x="587441" y="1722416"/>
                  <a:pt x="591383" y="1705755"/>
                  <a:pt x="601914" y="1693468"/>
                </a:cubicBezTo>
                <a:cubicBezTo>
                  <a:pt x="613688" y="1679731"/>
                  <a:pt x="635299" y="1675955"/>
                  <a:pt x="645334" y="1660901"/>
                </a:cubicBezTo>
                <a:cubicBezTo>
                  <a:pt x="658028" y="1641859"/>
                  <a:pt x="662556" y="1618209"/>
                  <a:pt x="667044" y="1595768"/>
                </a:cubicBezTo>
                <a:cubicBezTo>
                  <a:pt x="694689" y="1457535"/>
                  <a:pt x="657027" y="1655037"/>
                  <a:pt x="688754" y="1432934"/>
                </a:cubicBezTo>
                <a:cubicBezTo>
                  <a:pt x="690864" y="1418165"/>
                  <a:pt x="696373" y="1404076"/>
                  <a:pt x="699609" y="1389512"/>
                </a:cubicBezTo>
                <a:cubicBezTo>
                  <a:pt x="703611" y="1371500"/>
                  <a:pt x="706846" y="1353327"/>
                  <a:pt x="710464" y="1335234"/>
                </a:cubicBezTo>
                <a:cubicBezTo>
                  <a:pt x="703227" y="1262864"/>
                  <a:pt x="698366" y="1190216"/>
                  <a:pt x="688754" y="1118123"/>
                </a:cubicBezTo>
                <a:cubicBezTo>
                  <a:pt x="638100" y="738201"/>
                  <a:pt x="693244" y="1297781"/>
                  <a:pt x="656189" y="890156"/>
                </a:cubicBezTo>
                <a:cubicBezTo>
                  <a:pt x="665534" y="665860"/>
                  <a:pt x="583086" y="641928"/>
                  <a:pt x="710464" y="618767"/>
                </a:cubicBezTo>
                <a:cubicBezTo>
                  <a:pt x="735637" y="614190"/>
                  <a:pt x="761121" y="611530"/>
                  <a:pt x="786449" y="607912"/>
                </a:cubicBezTo>
                <a:lnTo>
                  <a:pt x="1046970" y="618767"/>
                </a:lnTo>
                <a:lnTo>
                  <a:pt x="1394330" y="629623"/>
                </a:lnTo>
                <a:cubicBezTo>
                  <a:pt x="1450690" y="632372"/>
                  <a:pt x="1502166" y="642168"/>
                  <a:pt x="1557156" y="651334"/>
                </a:cubicBezTo>
                <a:cubicBezTo>
                  <a:pt x="1611431" y="644097"/>
                  <a:pt x="1667223" y="644279"/>
                  <a:pt x="1719981" y="629623"/>
                </a:cubicBezTo>
                <a:cubicBezTo>
                  <a:pt x="1734773" y="625514"/>
                  <a:pt x="1742556" y="608712"/>
                  <a:pt x="1752546" y="597056"/>
                </a:cubicBezTo>
                <a:cubicBezTo>
                  <a:pt x="1786366" y="557598"/>
                  <a:pt x="1784582" y="554692"/>
                  <a:pt x="1806821" y="510212"/>
                </a:cubicBezTo>
                <a:cubicBezTo>
                  <a:pt x="1810439" y="495738"/>
                  <a:pt x="1812438" y="480759"/>
                  <a:pt x="1817676" y="466789"/>
                </a:cubicBezTo>
                <a:cubicBezTo>
                  <a:pt x="1823358" y="451637"/>
                  <a:pt x="1834269" y="438719"/>
                  <a:pt x="1839386" y="423367"/>
                </a:cubicBezTo>
                <a:cubicBezTo>
                  <a:pt x="1848821" y="395059"/>
                  <a:pt x="1853859" y="365471"/>
                  <a:pt x="1861096" y="336523"/>
                </a:cubicBezTo>
                <a:lnTo>
                  <a:pt x="1871951" y="293101"/>
                </a:lnTo>
                <a:cubicBezTo>
                  <a:pt x="1871526" y="290123"/>
                  <a:pt x="1859990" y="190750"/>
                  <a:pt x="1850241" y="173689"/>
                </a:cubicBezTo>
                <a:cubicBezTo>
                  <a:pt x="1842625" y="160360"/>
                  <a:pt x="1827504" y="152917"/>
                  <a:pt x="1817676" y="141123"/>
                </a:cubicBezTo>
                <a:cubicBezTo>
                  <a:pt x="1809324" y="131100"/>
                  <a:pt x="1805784" y="117148"/>
                  <a:pt x="1795966" y="108556"/>
                </a:cubicBezTo>
                <a:cubicBezTo>
                  <a:pt x="1776330" y="91373"/>
                  <a:pt x="1755589" y="73386"/>
                  <a:pt x="1730836" y="65134"/>
                </a:cubicBezTo>
                <a:cubicBezTo>
                  <a:pt x="1651343" y="38635"/>
                  <a:pt x="1682011" y="45096"/>
                  <a:pt x="1600576" y="32567"/>
                </a:cubicBezTo>
                <a:cubicBezTo>
                  <a:pt x="1495426" y="16389"/>
                  <a:pt x="1517762" y="21187"/>
                  <a:pt x="1383475" y="10856"/>
                </a:cubicBezTo>
                <a:lnTo>
                  <a:pt x="786449" y="21712"/>
                </a:lnTo>
                <a:cubicBezTo>
                  <a:pt x="532615" y="21712"/>
                  <a:pt x="578339" y="27853"/>
                  <a:pt x="439088" y="0"/>
                </a:cubicBezTo>
                <a:cubicBezTo>
                  <a:pt x="366721" y="7237"/>
                  <a:pt x="294105" y="12305"/>
                  <a:pt x="221988" y="21712"/>
                </a:cubicBezTo>
                <a:cubicBezTo>
                  <a:pt x="210642" y="23192"/>
                  <a:pt x="199657" y="27450"/>
                  <a:pt x="189423" y="32567"/>
                </a:cubicBezTo>
                <a:cubicBezTo>
                  <a:pt x="111090" y="71735"/>
                  <a:pt x="208595" y="37925"/>
                  <a:pt x="113438" y="75989"/>
                </a:cubicBezTo>
                <a:cubicBezTo>
                  <a:pt x="92190" y="84488"/>
                  <a:pt x="48307" y="97700"/>
                  <a:pt x="48307" y="97700"/>
                </a:cubicBezTo>
                <a:lnTo>
                  <a:pt x="4887" y="141123"/>
                </a:lnTo>
                <a:close/>
              </a:path>
            </a:pathLst>
          </a:custGeom>
          <a:solidFill>
            <a:srgbClr val="C3D69B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591F3A0-A5AC-E845-882B-2C45328758B2}"/>
              </a:ext>
            </a:extLst>
          </p:cNvPr>
          <p:cNvSpPr>
            <a:spLocks/>
          </p:cNvSpPr>
          <p:nvPr/>
        </p:nvSpPr>
        <p:spPr bwMode="auto">
          <a:xfrm>
            <a:off x="2543175" y="1787525"/>
            <a:ext cx="712788" cy="1892300"/>
          </a:xfrm>
          <a:custGeom>
            <a:avLst/>
            <a:gdLst>
              <a:gd name="T0" fmla="*/ 61834 w 713209"/>
              <a:gd name="T1" fmla="*/ 68093 h 1891791"/>
              <a:gd name="T2" fmla="*/ 83520 w 713209"/>
              <a:gd name="T3" fmla="*/ 285322 h 1891791"/>
              <a:gd name="T4" fmla="*/ 94361 w 713209"/>
              <a:gd name="T5" fmla="*/ 372212 h 1891791"/>
              <a:gd name="T6" fmla="*/ 116045 w 713209"/>
              <a:gd name="T7" fmla="*/ 404797 h 1891791"/>
              <a:gd name="T8" fmla="*/ 116045 w 713209"/>
              <a:gd name="T9" fmla="*/ 926144 h 1891791"/>
              <a:gd name="T10" fmla="*/ 105204 w 713209"/>
              <a:gd name="T11" fmla="*/ 958729 h 1891791"/>
              <a:gd name="T12" fmla="*/ 94361 w 713209"/>
              <a:gd name="T13" fmla="*/ 1002174 h 1891791"/>
              <a:gd name="T14" fmla="*/ 50992 w 713209"/>
              <a:gd name="T15" fmla="*/ 1121650 h 1891791"/>
              <a:gd name="T16" fmla="*/ 29308 w 713209"/>
              <a:gd name="T17" fmla="*/ 1208541 h 1891791"/>
              <a:gd name="T18" fmla="*/ 18465 w 713209"/>
              <a:gd name="T19" fmla="*/ 1251987 h 1891791"/>
              <a:gd name="T20" fmla="*/ 18465 w 713209"/>
              <a:gd name="T21" fmla="*/ 1697304 h 1891791"/>
              <a:gd name="T22" fmla="*/ 29308 w 713209"/>
              <a:gd name="T23" fmla="*/ 1729887 h 1891791"/>
              <a:gd name="T24" fmla="*/ 50992 w 713209"/>
              <a:gd name="T25" fmla="*/ 1805918 h 1891791"/>
              <a:gd name="T26" fmla="*/ 94361 w 713209"/>
              <a:gd name="T27" fmla="*/ 1838502 h 1891791"/>
              <a:gd name="T28" fmla="*/ 126888 w 713209"/>
              <a:gd name="T29" fmla="*/ 1871086 h 1891791"/>
              <a:gd name="T30" fmla="*/ 181099 w 713209"/>
              <a:gd name="T31" fmla="*/ 1881947 h 1891791"/>
              <a:gd name="T32" fmla="*/ 213626 w 713209"/>
              <a:gd name="T33" fmla="*/ 1892809 h 1891791"/>
              <a:gd name="T34" fmla="*/ 387100 w 713209"/>
              <a:gd name="T35" fmla="*/ 1881947 h 1891791"/>
              <a:gd name="T36" fmla="*/ 430470 w 713209"/>
              <a:gd name="T37" fmla="*/ 1860224 h 1891791"/>
              <a:gd name="T38" fmla="*/ 560577 w 713209"/>
              <a:gd name="T39" fmla="*/ 1795057 h 1891791"/>
              <a:gd name="T40" fmla="*/ 636472 w 713209"/>
              <a:gd name="T41" fmla="*/ 1762472 h 1891791"/>
              <a:gd name="T42" fmla="*/ 668999 w 713209"/>
              <a:gd name="T43" fmla="*/ 1740749 h 1891791"/>
              <a:gd name="T44" fmla="*/ 690683 w 713209"/>
              <a:gd name="T45" fmla="*/ 1664720 h 1891791"/>
              <a:gd name="T46" fmla="*/ 712367 w 713209"/>
              <a:gd name="T47" fmla="*/ 1599551 h 1891791"/>
              <a:gd name="T48" fmla="*/ 701525 w 713209"/>
              <a:gd name="T49" fmla="*/ 1143372 h 1891791"/>
              <a:gd name="T50" fmla="*/ 679840 w 713209"/>
              <a:gd name="T51" fmla="*/ 1110789 h 1891791"/>
              <a:gd name="T52" fmla="*/ 625629 w 713209"/>
              <a:gd name="T53" fmla="*/ 1013034 h 1891791"/>
              <a:gd name="T54" fmla="*/ 593103 w 713209"/>
              <a:gd name="T55" fmla="*/ 1002174 h 1891791"/>
              <a:gd name="T56" fmla="*/ 560577 w 713209"/>
              <a:gd name="T57" fmla="*/ 904421 h 1891791"/>
              <a:gd name="T58" fmla="*/ 549734 w 713209"/>
              <a:gd name="T59" fmla="*/ 871837 h 1891791"/>
              <a:gd name="T60" fmla="*/ 571418 w 713209"/>
              <a:gd name="T61" fmla="*/ 448243 h 1891791"/>
              <a:gd name="T62" fmla="*/ 593103 w 713209"/>
              <a:gd name="T63" fmla="*/ 383074 h 1891791"/>
              <a:gd name="T64" fmla="*/ 603945 w 713209"/>
              <a:gd name="T65" fmla="*/ 350489 h 1891791"/>
              <a:gd name="T66" fmla="*/ 614788 w 713209"/>
              <a:gd name="T67" fmla="*/ 317906 h 1891791"/>
              <a:gd name="T68" fmla="*/ 571418 w 713209"/>
              <a:gd name="T69" fmla="*/ 144124 h 1891791"/>
              <a:gd name="T70" fmla="*/ 528050 w 713209"/>
              <a:gd name="T71" fmla="*/ 122401 h 1891791"/>
              <a:gd name="T72" fmla="*/ 462996 w 713209"/>
              <a:gd name="T73" fmla="*/ 68093 h 1891791"/>
              <a:gd name="T74" fmla="*/ 441311 w 713209"/>
              <a:gd name="T75" fmla="*/ 24649 h 1891791"/>
              <a:gd name="T76" fmla="*/ 408785 w 713209"/>
              <a:gd name="T77" fmla="*/ 13787 h 1891791"/>
              <a:gd name="T78" fmla="*/ 354574 w 713209"/>
              <a:gd name="T79" fmla="*/ 2925 h 1891791"/>
              <a:gd name="T80" fmla="*/ 159415 w 713209"/>
              <a:gd name="T81" fmla="*/ 35510 h 1891791"/>
              <a:gd name="T82" fmla="*/ 126888 w 713209"/>
              <a:gd name="T83" fmla="*/ 46370 h 1891791"/>
              <a:gd name="T84" fmla="*/ 94361 w 713209"/>
              <a:gd name="T85" fmla="*/ 57231 h 1891791"/>
              <a:gd name="T86" fmla="*/ 61834 w 713209"/>
              <a:gd name="T87" fmla="*/ 68093 h 189179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13209" h="1891791">
                <a:moveTo>
                  <a:pt x="61908" y="68057"/>
                </a:moveTo>
                <a:cubicBezTo>
                  <a:pt x="60099" y="106051"/>
                  <a:pt x="75870" y="212851"/>
                  <a:pt x="83618" y="285168"/>
                </a:cubicBezTo>
                <a:cubicBezTo>
                  <a:pt x="86726" y="314175"/>
                  <a:pt x="86797" y="343867"/>
                  <a:pt x="94473" y="372012"/>
                </a:cubicBezTo>
                <a:cubicBezTo>
                  <a:pt x="97906" y="384599"/>
                  <a:pt x="108946" y="393723"/>
                  <a:pt x="116183" y="404579"/>
                </a:cubicBezTo>
                <a:cubicBezTo>
                  <a:pt x="164880" y="599375"/>
                  <a:pt x="135722" y="466465"/>
                  <a:pt x="116183" y="925646"/>
                </a:cubicBezTo>
                <a:cubicBezTo>
                  <a:pt x="115697" y="937078"/>
                  <a:pt x="108471" y="947210"/>
                  <a:pt x="105328" y="958213"/>
                </a:cubicBezTo>
                <a:cubicBezTo>
                  <a:pt x="101230" y="972558"/>
                  <a:pt x="99191" y="987481"/>
                  <a:pt x="94473" y="1001635"/>
                </a:cubicBezTo>
                <a:cubicBezTo>
                  <a:pt x="72897" y="1066367"/>
                  <a:pt x="68786" y="1050105"/>
                  <a:pt x="51052" y="1121046"/>
                </a:cubicBezTo>
                <a:lnTo>
                  <a:pt x="29342" y="1207891"/>
                </a:lnTo>
                <a:lnTo>
                  <a:pt x="18487" y="1251313"/>
                </a:lnTo>
                <a:cubicBezTo>
                  <a:pt x="0" y="1454677"/>
                  <a:pt x="318" y="1396589"/>
                  <a:pt x="18487" y="1696391"/>
                </a:cubicBezTo>
                <a:cubicBezTo>
                  <a:pt x="19179" y="1707813"/>
                  <a:pt x="26199" y="1717955"/>
                  <a:pt x="29342" y="1728957"/>
                </a:cubicBezTo>
                <a:cubicBezTo>
                  <a:pt x="30045" y="1731417"/>
                  <a:pt x="45393" y="1798156"/>
                  <a:pt x="51052" y="1804946"/>
                </a:cubicBezTo>
                <a:cubicBezTo>
                  <a:pt x="62634" y="1818845"/>
                  <a:pt x="80737" y="1825738"/>
                  <a:pt x="94473" y="1837513"/>
                </a:cubicBezTo>
                <a:cubicBezTo>
                  <a:pt x="106129" y="1847504"/>
                  <a:pt x="113307" y="1863214"/>
                  <a:pt x="127038" y="1870080"/>
                </a:cubicBezTo>
                <a:cubicBezTo>
                  <a:pt x="143540" y="1878331"/>
                  <a:pt x="163414" y="1876460"/>
                  <a:pt x="181313" y="1880935"/>
                </a:cubicBezTo>
                <a:cubicBezTo>
                  <a:pt x="192414" y="1883710"/>
                  <a:pt x="203023" y="1888172"/>
                  <a:pt x="213878" y="1891791"/>
                </a:cubicBezTo>
                <a:cubicBezTo>
                  <a:pt x="271771" y="1888172"/>
                  <a:pt x="330194" y="1889540"/>
                  <a:pt x="387558" y="1880935"/>
                </a:cubicBezTo>
                <a:cubicBezTo>
                  <a:pt x="403561" y="1878534"/>
                  <a:pt x="415954" y="1865234"/>
                  <a:pt x="430978" y="1859224"/>
                </a:cubicBezTo>
                <a:cubicBezTo>
                  <a:pt x="575430" y="1801441"/>
                  <a:pt x="414848" y="1881929"/>
                  <a:pt x="561239" y="1794091"/>
                </a:cubicBezTo>
                <a:cubicBezTo>
                  <a:pt x="674184" y="1726321"/>
                  <a:pt x="547383" y="1806447"/>
                  <a:pt x="637224" y="1761524"/>
                </a:cubicBezTo>
                <a:cubicBezTo>
                  <a:pt x="648893" y="1755689"/>
                  <a:pt x="658934" y="1747050"/>
                  <a:pt x="669789" y="1739813"/>
                </a:cubicBezTo>
                <a:cubicBezTo>
                  <a:pt x="706273" y="1630356"/>
                  <a:pt x="650605" y="1800145"/>
                  <a:pt x="691499" y="1663824"/>
                </a:cubicBezTo>
                <a:cubicBezTo>
                  <a:pt x="698075" y="1641904"/>
                  <a:pt x="705972" y="1620402"/>
                  <a:pt x="713209" y="1598691"/>
                </a:cubicBezTo>
                <a:cubicBezTo>
                  <a:pt x="709591" y="1446713"/>
                  <a:pt x="712466" y="1294441"/>
                  <a:pt x="702354" y="1142757"/>
                </a:cubicBezTo>
                <a:cubicBezTo>
                  <a:pt x="701486" y="1129740"/>
                  <a:pt x="686478" y="1121860"/>
                  <a:pt x="680644" y="1110191"/>
                </a:cubicBezTo>
                <a:cubicBezTo>
                  <a:pt x="665352" y="1079605"/>
                  <a:pt x="667440" y="1026180"/>
                  <a:pt x="626369" y="1012490"/>
                </a:cubicBezTo>
                <a:lnTo>
                  <a:pt x="593804" y="1001635"/>
                </a:lnTo>
                <a:lnTo>
                  <a:pt x="561239" y="903935"/>
                </a:lnTo>
                <a:lnTo>
                  <a:pt x="550384" y="871368"/>
                </a:lnTo>
                <a:cubicBezTo>
                  <a:pt x="550825" y="859914"/>
                  <a:pt x="560146" y="523677"/>
                  <a:pt x="572094" y="448001"/>
                </a:cubicBezTo>
                <a:cubicBezTo>
                  <a:pt x="575663" y="425396"/>
                  <a:pt x="586567" y="404579"/>
                  <a:pt x="593804" y="382868"/>
                </a:cubicBezTo>
                <a:lnTo>
                  <a:pt x="604659" y="350301"/>
                </a:lnTo>
                <a:lnTo>
                  <a:pt x="615514" y="317735"/>
                </a:lnTo>
                <a:cubicBezTo>
                  <a:pt x="608193" y="222561"/>
                  <a:pt x="636487" y="190042"/>
                  <a:pt x="572094" y="144046"/>
                </a:cubicBezTo>
                <a:cubicBezTo>
                  <a:pt x="558926" y="134640"/>
                  <a:pt x="543147" y="129572"/>
                  <a:pt x="528674" y="122335"/>
                </a:cubicBezTo>
                <a:cubicBezTo>
                  <a:pt x="453566" y="9672"/>
                  <a:pt x="573727" y="178246"/>
                  <a:pt x="463543" y="68057"/>
                </a:cubicBezTo>
                <a:cubicBezTo>
                  <a:pt x="452101" y="56614"/>
                  <a:pt x="453275" y="36078"/>
                  <a:pt x="441833" y="24635"/>
                </a:cubicBezTo>
                <a:cubicBezTo>
                  <a:pt x="433742" y="16544"/>
                  <a:pt x="420369" y="16554"/>
                  <a:pt x="409268" y="13779"/>
                </a:cubicBezTo>
                <a:cubicBezTo>
                  <a:pt x="391369" y="9304"/>
                  <a:pt x="373085" y="6542"/>
                  <a:pt x="354993" y="2923"/>
                </a:cubicBezTo>
                <a:cubicBezTo>
                  <a:pt x="201932" y="15679"/>
                  <a:pt x="266065" y="0"/>
                  <a:pt x="159603" y="35490"/>
                </a:cubicBezTo>
                <a:lnTo>
                  <a:pt x="127038" y="46346"/>
                </a:lnTo>
                <a:lnTo>
                  <a:pt x="94473" y="57201"/>
                </a:lnTo>
                <a:cubicBezTo>
                  <a:pt x="55176" y="83400"/>
                  <a:pt x="63717" y="30063"/>
                  <a:pt x="61908" y="68057"/>
                </a:cubicBezTo>
                <a:close/>
              </a:path>
            </a:pathLst>
          </a:custGeom>
          <a:solidFill>
            <a:srgbClr val="C3D69B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BA625C50-AEE0-394B-8CA1-AB5A694AD60A}"/>
              </a:ext>
            </a:extLst>
          </p:cNvPr>
          <p:cNvSpPr>
            <a:spLocks/>
          </p:cNvSpPr>
          <p:nvPr/>
        </p:nvSpPr>
        <p:spPr bwMode="auto">
          <a:xfrm>
            <a:off x="2517775" y="2865438"/>
            <a:ext cx="728663" cy="660400"/>
          </a:xfrm>
          <a:custGeom>
            <a:avLst/>
            <a:gdLst>
              <a:gd name="T0" fmla="*/ 577496 w 727287"/>
              <a:gd name="T1" fmla="*/ 620849 h 659292"/>
              <a:gd name="T2" fmla="*/ 76273 w 727287"/>
              <a:gd name="T3" fmla="*/ 620849 h 659292"/>
              <a:gd name="T4" fmla="*/ 54481 w 727287"/>
              <a:gd name="T5" fmla="*/ 588172 h 659292"/>
              <a:gd name="T6" fmla="*/ 32689 w 727287"/>
              <a:gd name="T7" fmla="*/ 522820 h 659292"/>
              <a:gd name="T8" fmla="*/ 0 w 727287"/>
              <a:gd name="T9" fmla="*/ 457467 h 659292"/>
              <a:gd name="T10" fmla="*/ 10897 w 727287"/>
              <a:gd name="T11" fmla="*/ 315870 h 659292"/>
              <a:gd name="T12" fmla="*/ 21792 w 727287"/>
              <a:gd name="T13" fmla="*/ 261410 h 659292"/>
              <a:gd name="T14" fmla="*/ 119858 w 727287"/>
              <a:gd name="T15" fmla="*/ 141597 h 659292"/>
              <a:gd name="T16" fmla="*/ 174339 w 727287"/>
              <a:gd name="T17" fmla="*/ 87136 h 659292"/>
              <a:gd name="T18" fmla="*/ 239716 w 727287"/>
              <a:gd name="T19" fmla="*/ 76245 h 659292"/>
              <a:gd name="T20" fmla="*/ 272403 w 727287"/>
              <a:gd name="T21" fmla="*/ 54460 h 659292"/>
              <a:gd name="T22" fmla="*/ 348676 w 727287"/>
              <a:gd name="T23" fmla="*/ 32677 h 659292"/>
              <a:gd name="T24" fmla="*/ 381365 w 727287"/>
              <a:gd name="T25" fmla="*/ 21784 h 659292"/>
              <a:gd name="T26" fmla="*/ 414053 w 727287"/>
              <a:gd name="T27" fmla="*/ 0 h 659292"/>
              <a:gd name="T28" fmla="*/ 512118 w 727287"/>
              <a:gd name="T29" fmla="*/ 10891 h 659292"/>
              <a:gd name="T30" fmla="*/ 577496 w 727287"/>
              <a:gd name="T31" fmla="*/ 54460 h 659292"/>
              <a:gd name="T32" fmla="*/ 610184 w 727287"/>
              <a:gd name="T33" fmla="*/ 76245 h 659292"/>
              <a:gd name="T34" fmla="*/ 631976 w 727287"/>
              <a:gd name="T35" fmla="*/ 108920 h 659292"/>
              <a:gd name="T36" fmla="*/ 642873 w 727287"/>
              <a:gd name="T37" fmla="*/ 141597 h 659292"/>
              <a:gd name="T38" fmla="*/ 675561 w 727287"/>
              <a:gd name="T39" fmla="*/ 152489 h 659292"/>
              <a:gd name="T40" fmla="*/ 686457 w 727287"/>
              <a:gd name="T41" fmla="*/ 185165 h 659292"/>
              <a:gd name="T42" fmla="*/ 708249 w 727287"/>
              <a:gd name="T43" fmla="*/ 217841 h 659292"/>
              <a:gd name="T44" fmla="*/ 730042 w 727287"/>
              <a:gd name="T45" fmla="*/ 304979 h 659292"/>
              <a:gd name="T46" fmla="*/ 719145 w 727287"/>
              <a:gd name="T47" fmla="*/ 511927 h 659292"/>
              <a:gd name="T48" fmla="*/ 697353 w 727287"/>
              <a:gd name="T49" fmla="*/ 577281 h 659292"/>
              <a:gd name="T50" fmla="*/ 631976 w 727287"/>
              <a:gd name="T51" fmla="*/ 609956 h 659292"/>
              <a:gd name="T52" fmla="*/ 577496 w 727287"/>
              <a:gd name="T53" fmla="*/ 620849 h 6592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7287" h="659292">
                <a:moveTo>
                  <a:pt x="575317" y="618767"/>
                </a:moveTo>
                <a:cubicBezTo>
                  <a:pt x="483049" y="620576"/>
                  <a:pt x="270495" y="659292"/>
                  <a:pt x="75985" y="618767"/>
                </a:cubicBezTo>
                <a:cubicBezTo>
                  <a:pt x="63213" y="616106"/>
                  <a:pt x="59574" y="598122"/>
                  <a:pt x="54275" y="586200"/>
                </a:cubicBezTo>
                <a:cubicBezTo>
                  <a:pt x="44981" y="565287"/>
                  <a:pt x="45259" y="540109"/>
                  <a:pt x="32565" y="521067"/>
                </a:cubicBezTo>
                <a:cubicBezTo>
                  <a:pt x="4508" y="478979"/>
                  <a:pt x="14980" y="500877"/>
                  <a:pt x="0" y="455933"/>
                </a:cubicBezTo>
                <a:cubicBezTo>
                  <a:pt x="3618" y="408892"/>
                  <a:pt x="5645" y="361702"/>
                  <a:pt x="10855" y="314811"/>
                </a:cubicBezTo>
                <a:cubicBezTo>
                  <a:pt x="12892" y="296473"/>
                  <a:pt x="14075" y="277330"/>
                  <a:pt x="21710" y="260533"/>
                </a:cubicBezTo>
                <a:cubicBezTo>
                  <a:pt x="74688" y="143975"/>
                  <a:pt x="51224" y="243402"/>
                  <a:pt x="119406" y="141122"/>
                </a:cubicBezTo>
                <a:cubicBezTo>
                  <a:pt x="135946" y="116310"/>
                  <a:pt x="142666" y="97183"/>
                  <a:pt x="173681" y="86844"/>
                </a:cubicBezTo>
                <a:cubicBezTo>
                  <a:pt x="194561" y="79884"/>
                  <a:pt x="217101" y="79607"/>
                  <a:pt x="238811" y="75989"/>
                </a:cubicBezTo>
                <a:cubicBezTo>
                  <a:pt x="249666" y="68752"/>
                  <a:pt x="259707" y="60113"/>
                  <a:pt x="271376" y="54278"/>
                </a:cubicBezTo>
                <a:cubicBezTo>
                  <a:pt x="288732" y="45599"/>
                  <a:pt x="331123" y="37207"/>
                  <a:pt x="347361" y="32567"/>
                </a:cubicBezTo>
                <a:cubicBezTo>
                  <a:pt x="358363" y="29423"/>
                  <a:pt x="369692" y="26828"/>
                  <a:pt x="379926" y="21711"/>
                </a:cubicBezTo>
                <a:cubicBezTo>
                  <a:pt x="391595" y="15876"/>
                  <a:pt x="401636" y="7237"/>
                  <a:pt x="412491" y="0"/>
                </a:cubicBezTo>
                <a:cubicBezTo>
                  <a:pt x="445056" y="3618"/>
                  <a:pt x="479102" y="493"/>
                  <a:pt x="510186" y="10855"/>
                </a:cubicBezTo>
                <a:cubicBezTo>
                  <a:pt x="534940" y="19107"/>
                  <a:pt x="553607" y="39804"/>
                  <a:pt x="575317" y="54278"/>
                </a:cubicBezTo>
                <a:lnTo>
                  <a:pt x="607882" y="75989"/>
                </a:lnTo>
                <a:cubicBezTo>
                  <a:pt x="615119" y="86844"/>
                  <a:pt x="623758" y="96886"/>
                  <a:pt x="629592" y="108555"/>
                </a:cubicBezTo>
                <a:cubicBezTo>
                  <a:pt x="634709" y="118790"/>
                  <a:pt x="632356" y="133030"/>
                  <a:pt x="640447" y="141122"/>
                </a:cubicBezTo>
                <a:cubicBezTo>
                  <a:pt x="648538" y="149213"/>
                  <a:pt x="662157" y="148359"/>
                  <a:pt x="673012" y="151978"/>
                </a:cubicBezTo>
                <a:cubicBezTo>
                  <a:pt x="676630" y="162833"/>
                  <a:pt x="678750" y="174309"/>
                  <a:pt x="683867" y="184544"/>
                </a:cubicBezTo>
                <a:cubicBezTo>
                  <a:pt x="689701" y="196213"/>
                  <a:pt x="701119" y="204850"/>
                  <a:pt x="705577" y="217111"/>
                </a:cubicBezTo>
                <a:cubicBezTo>
                  <a:pt x="715774" y="245154"/>
                  <a:pt x="727287" y="303956"/>
                  <a:pt x="727287" y="303956"/>
                </a:cubicBezTo>
                <a:cubicBezTo>
                  <a:pt x="723669" y="372708"/>
                  <a:pt x="724634" y="441855"/>
                  <a:pt x="716432" y="510211"/>
                </a:cubicBezTo>
                <a:cubicBezTo>
                  <a:pt x="713705" y="532934"/>
                  <a:pt x="713764" y="562650"/>
                  <a:pt x="694722" y="575345"/>
                </a:cubicBezTo>
                <a:cubicBezTo>
                  <a:pt x="665445" y="594864"/>
                  <a:pt x="663300" y="600420"/>
                  <a:pt x="629592" y="607911"/>
                </a:cubicBezTo>
                <a:cubicBezTo>
                  <a:pt x="608107" y="612686"/>
                  <a:pt x="667585" y="616958"/>
                  <a:pt x="575317" y="618767"/>
                </a:cubicBezTo>
                <a:close/>
              </a:path>
            </a:pathLst>
          </a:custGeom>
          <a:solidFill>
            <a:srgbClr val="C3D69B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848C066-24C6-7A40-9D41-8F573E875C03}"/>
              </a:ext>
            </a:extLst>
          </p:cNvPr>
          <p:cNvSpPr>
            <a:spLocks/>
          </p:cNvSpPr>
          <p:nvPr/>
        </p:nvSpPr>
        <p:spPr bwMode="auto">
          <a:xfrm>
            <a:off x="323850" y="4548188"/>
            <a:ext cx="8229600" cy="2084387"/>
          </a:xfrm>
          <a:custGeom>
            <a:avLst/>
            <a:gdLst>
              <a:gd name="T0" fmla="*/ 45635 w 7878185"/>
              <a:gd name="T1" fmla="*/ 857589 h 2084267"/>
              <a:gd name="T2" fmla="*/ 67345 w 7878185"/>
              <a:gd name="T3" fmla="*/ 1552345 h 2084267"/>
              <a:gd name="T4" fmla="*/ 110765 w 7878185"/>
              <a:gd name="T5" fmla="*/ 1715178 h 2084267"/>
              <a:gd name="T6" fmla="*/ 143330 w 7878185"/>
              <a:gd name="T7" fmla="*/ 1812878 h 2084267"/>
              <a:gd name="T8" fmla="*/ 360430 w 7878185"/>
              <a:gd name="T9" fmla="*/ 1899723 h 2084267"/>
              <a:gd name="T10" fmla="*/ 610096 w 7878185"/>
              <a:gd name="T11" fmla="*/ 1986567 h 2084267"/>
              <a:gd name="T12" fmla="*/ 783776 w 7878185"/>
              <a:gd name="T13" fmla="*/ 2040845 h 2084267"/>
              <a:gd name="T14" fmla="*/ 1044297 w 7878185"/>
              <a:gd name="T15" fmla="*/ 2084267 h 2084267"/>
              <a:gd name="T16" fmla="*/ 2086379 w 7878185"/>
              <a:gd name="T17" fmla="*/ 2019134 h 2084267"/>
              <a:gd name="T18" fmla="*/ 2325190 w 7878185"/>
              <a:gd name="T19" fmla="*/ 1975712 h 2084267"/>
              <a:gd name="T20" fmla="*/ 2488015 w 7878185"/>
              <a:gd name="T21" fmla="*/ 1899723 h 2084267"/>
              <a:gd name="T22" fmla="*/ 2629130 w 7878185"/>
              <a:gd name="T23" fmla="*/ 1812878 h 2084267"/>
              <a:gd name="T24" fmla="*/ 2737680 w 7878185"/>
              <a:gd name="T25" fmla="*/ 1758600 h 2084267"/>
              <a:gd name="T26" fmla="*/ 2857086 w 7878185"/>
              <a:gd name="T27" fmla="*/ 1715178 h 2084267"/>
              <a:gd name="T28" fmla="*/ 3671212 w 7878185"/>
              <a:gd name="T29" fmla="*/ 1693467 h 2084267"/>
              <a:gd name="T30" fmla="*/ 4018573 w 7878185"/>
              <a:gd name="T31" fmla="*/ 1693467 h 2084267"/>
              <a:gd name="T32" fmla="*/ 4995525 w 7878185"/>
              <a:gd name="T33" fmla="*/ 1660900 h 2084267"/>
              <a:gd name="T34" fmla="*/ 6037607 w 7878185"/>
              <a:gd name="T35" fmla="*/ 1617478 h 2084267"/>
              <a:gd name="T36" fmla="*/ 6536939 w 7878185"/>
              <a:gd name="T37" fmla="*/ 1584911 h 2084267"/>
              <a:gd name="T38" fmla="*/ 6938574 w 7878185"/>
              <a:gd name="T39" fmla="*/ 1552345 h 2084267"/>
              <a:gd name="T40" fmla="*/ 7068835 w 7878185"/>
              <a:gd name="T41" fmla="*/ 1508922 h 2084267"/>
              <a:gd name="T42" fmla="*/ 7676716 w 7878185"/>
              <a:gd name="T43" fmla="*/ 1476356 h 2084267"/>
              <a:gd name="T44" fmla="*/ 7817831 w 7878185"/>
              <a:gd name="T45" fmla="*/ 1432934 h 2084267"/>
              <a:gd name="T46" fmla="*/ 7817831 w 7878185"/>
              <a:gd name="T47" fmla="*/ 1356945 h 2084267"/>
              <a:gd name="T48" fmla="*/ 7579021 w 7878185"/>
              <a:gd name="T49" fmla="*/ 1259245 h 2084267"/>
              <a:gd name="T50" fmla="*/ 7427050 w 7878185"/>
              <a:gd name="T51" fmla="*/ 1194111 h 2084267"/>
              <a:gd name="T52" fmla="*/ 7285935 w 7878185"/>
              <a:gd name="T53" fmla="*/ 1139833 h 2084267"/>
              <a:gd name="T54" fmla="*/ 6732329 w 7878185"/>
              <a:gd name="T55" fmla="*/ 1139833 h 2084267"/>
              <a:gd name="T56" fmla="*/ 6482663 w 7878185"/>
              <a:gd name="T57" fmla="*/ 1172400 h 2084267"/>
              <a:gd name="T58" fmla="*/ 5711957 w 7878185"/>
              <a:gd name="T59" fmla="*/ 1139833 h 2084267"/>
              <a:gd name="T60" fmla="*/ 5364596 w 7878185"/>
              <a:gd name="T61" fmla="*/ 1107267 h 2084267"/>
              <a:gd name="T62" fmla="*/ 5147496 w 7878185"/>
              <a:gd name="T63" fmla="*/ 1085556 h 2084267"/>
              <a:gd name="T64" fmla="*/ 4865265 w 7878185"/>
              <a:gd name="T65" fmla="*/ 1042133 h 2084267"/>
              <a:gd name="T66" fmla="*/ 4040283 w 7878185"/>
              <a:gd name="T67" fmla="*/ 998711 h 2084267"/>
              <a:gd name="T68" fmla="*/ 3931733 w 7878185"/>
              <a:gd name="T69" fmla="*/ 977000 h 2084267"/>
              <a:gd name="T70" fmla="*/ 3269577 w 7878185"/>
              <a:gd name="T71" fmla="*/ 922722 h 2084267"/>
              <a:gd name="T72" fmla="*/ 3117606 w 7878185"/>
              <a:gd name="T73" fmla="*/ 803311 h 2084267"/>
              <a:gd name="T74" fmla="*/ 3095896 w 7878185"/>
              <a:gd name="T75" fmla="*/ 640478 h 2084267"/>
              <a:gd name="T76" fmla="*/ 3052476 w 7878185"/>
              <a:gd name="T77" fmla="*/ 369089 h 2084267"/>
              <a:gd name="T78" fmla="*/ 2867941 w 7878185"/>
              <a:gd name="T79" fmla="*/ 217111 h 2084267"/>
              <a:gd name="T80" fmla="*/ 2748536 w 7878185"/>
              <a:gd name="T81" fmla="*/ 97700 h 2084267"/>
              <a:gd name="T82" fmla="*/ 2650840 w 7878185"/>
              <a:gd name="T83" fmla="*/ 65133 h 2084267"/>
              <a:gd name="T84" fmla="*/ 2086379 w 7878185"/>
              <a:gd name="T85" fmla="*/ 32566 h 2084267"/>
              <a:gd name="T86" fmla="*/ 1521918 w 7878185"/>
              <a:gd name="T87" fmla="*/ 54277 h 2084267"/>
              <a:gd name="T88" fmla="*/ 1011732 w 7878185"/>
              <a:gd name="T89" fmla="*/ 54277 h 2084267"/>
              <a:gd name="T90" fmla="*/ 805486 w 7878185"/>
              <a:gd name="T91" fmla="*/ 21711 h 2084267"/>
              <a:gd name="T92" fmla="*/ 89055 w 7878185"/>
              <a:gd name="T93" fmla="*/ 10855 h 2084267"/>
              <a:gd name="T94" fmla="*/ 23925 w 7878185"/>
              <a:gd name="T95" fmla="*/ 97700 h 2084267"/>
              <a:gd name="T96" fmla="*/ 45635 w 7878185"/>
              <a:gd name="T97" fmla="*/ 249677 h 2084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78185" h="2084267">
                <a:moveTo>
                  <a:pt x="34780" y="162833"/>
                </a:moveTo>
                <a:cubicBezTo>
                  <a:pt x="38398" y="394418"/>
                  <a:pt x="39378" y="626060"/>
                  <a:pt x="45635" y="857589"/>
                </a:cubicBezTo>
                <a:cubicBezTo>
                  <a:pt x="46617" y="893941"/>
                  <a:pt x="55354" y="929796"/>
                  <a:pt x="56490" y="966144"/>
                </a:cubicBezTo>
                <a:cubicBezTo>
                  <a:pt x="62594" y="1161482"/>
                  <a:pt x="57900" y="1357140"/>
                  <a:pt x="67345" y="1552345"/>
                </a:cubicBezTo>
                <a:cubicBezTo>
                  <a:pt x="68787" y="1582149"/>
                  <a:pt x="81818" y="1610241"/>
                  <a:pt x="89055" y="1639189"/>
                </a:cubicBezTo>
                <a:cubicBezTo>
                  <a:pt x="122989" y="1774932"/>
                  <a:pt x="79620" y="1606164"/>
                  <a:pt x="110765" y="1715178"/>
                </a:cubicBezTo>
                <a:cubicBezTo>
                  <a:pt x="114863" y="1729523"/>
                  <a:pt x="116902" y="1744446"/>
                  <a:pt x="121620" y="1758600"/>
                </a:cubicBezTo>
                <a:cubicBezTo>
                  <a:pt x="127782" y="1777086"/>
                  <a:pt x="128665" y="1800046"/>
                  <a:pt x="143330" y="1812878"/>
                </a:cubicBezTo>
                <a:cubicBezTo>
                  <a:pt x="160552" y="1827948"/>
                  <a:pt x="187627" y="1825119"/>
                  <a:pt x="208460" y="1834589"/>
                </a:cubicBezTo>
                <a:cubicBezTo>
                  <a:pt x="441355" y="1940456"/>
                  <a:pt x="0" y="1769962"/>
                  <a:pt x="360430" y="1899723"/>
                </a:cubicBezTo>
                <a:cubicBezTo>
                  <a:pt x="418605" y="1920667"/>
                  <a:pt x="474659" y="1947869"/>
                  <a:pt x="534111" y="1964856"/>
                </a:cubicBezTo>
                <a:cubicBezTo>
                  <a:pt x="559439" y="1972093"/>
                  <a:pt x="585106" y="1978237"/>
                  <a:pt x="610096" y="1986567"/>
                </a:cubicBezTo>
                <a:cubicBezTo>
                  <a:pt x="639425" y="1996344"/>
                  <a:pt x="667428" y="2009912"/>
                  <a:pt x="696936" y="2019134"/>
                </a:cubicBezTo>
                <a:cubicBezTo>
                  <a:pt x="725415" y="2028034"/>
                  <a:pt x="754946" y="2033157"/>
                  <a:pt x="783776" y="2040845"/>
                </a:cubicBezTo>
                <a:cubicBezTo>
                  <a:pt x="809229" y="2047633"/>
                  <a:pt x="834005" y="2057036"/>
                  <a:pt x="859762" y="2062556"/>
                </a:cubicBezTo>
                <a:cubicBezTo>
                  <a:pt x="901764" y="2071557"/>
                  <a:pt x="1009750" y="2080812"/>
                  <a:pt x="1044297" y="2084267"/>
                </a:cubicBezTo>
                <a:lnTo>
                  <a:pt x="1706453" y="2073412"/>
                </a:lnTo>
                <a:cubicBezTo>
                  <a:pt x="1929250" y="2067308"/>
                  <a:pt x="1777586" y="2047209"/>
                  <a:pt x="2086379" y="2019134"/>
                </a:cubicBezTo>
                <a:lnTo>
                  <a:pt x="2205784" y="2008278"/>
                </a:lnTo>
                <a:cubicBezTo>
                  <a:pt x="2303726" y="1983792"/>
                  <a:pt x="2264318" y="1996003"/>
                  <a:pt x="2325190" y="1975712"/>
                </a:cubicBezTo>
                <a:cubicBezTo>
                  <a:pt x="2391522" y="1931487"/>
                  <a:pt x="2319547" y="1975348"/>
                  <a:pt x="2422885" y="1932289"/>
                </a:cubicBezTo>
                <a:cubicBezTo>
                  <a:pt x="2445290" y="1922953"/>
                  <a:pt x="2466305" y="1910578"/>
                  <a:pt x="2488015" y="1899723"/>
                </a:cubicBezTo>
                <a:cubicBezTo>
                  <a:pt x="2525684" y="1862051"/>
                  <a:pt x="2520904" y="1861566"/>
                  <a:pt x="2574855" y="1834589"/>
                </a:cubicBezTo>
                <a:cubicBezTo>
                  <a:pt x="2592283" y="1825874"/>
                  <a:pt x="2611702" y="1821593"/>
                  <a:pt x="2629130" y="1812878"/>
                </a:cubicBezTo>
                <a:cubicBezTo>
                  <a:pt x="2648001" y="1803442"/>
                  <a:pt x="2664534" y="1789747"/>
                  <a:pt x="2683405" y="1780311"/>
                </a:cubicBezTo>
                <a:cubicBezTo>
                  <a:pt x="2700833" y="1771596"/>
                  <a:pt x="2720252" y="1767314"/>
                  <a:pt x="2737680" y="1758600"/>
                </a:cubicBezTo>
                <a:cubicBezTo>
                  <a:pt x="2756551" y="1749164"/>
                  <a:pt x="2772128" y="1733245"/>
                  <a:pt x="2791956" y="1726034"/>
                </a:cubicBezTo>
                <a:cubicBezTo>
                  <a:pt x="2812640" y="1718512"/>
                  <a:pt x="2835432" y="1719115"/>
                  <a:pt x="2857086" y="1715178"/>
                </a:cubicBezTo>
                <a:cubicBezTo>
                  <a:pt x="2924601" y="1702902"/>
                  <a:pt x="2905270" y="1706354"/>
                  <a:pt x="2976491" y="1682611"/>
                </a:cubicBezTo>
                <a:lnTo>
                  <a:pt x="3671212" y="1693467"/>
                </a:lnTo>
                <a:cubicBezTo>
                  <a:pt x="3686125" y="1693906"/>
                  <a:pt x="3699714" y="1704323"/>
                  <a:pt x="3714633" y="1704323"/>
                </a:cubicBezTo>
                <a:cubicBezTo>
                  <a:pt x="3816011" y="1704323"/>
                  <a:pt x="3917260" y="1697086"/>
                  <a:pt x="4018573" y="1693467"/>
                </a:cubicBezTo>
                <a:cubicBezTo>
                  <a:pt x="4328621" y="1665278"/>
                  <a:pt x="4050785" y="1687705"/>
                  <a:pt x="4680730" y="1671756"/>
                </a:cubicBezTo>
                <a:lnTo>
                  <a:pt x="4995525" y="1660900"/>
                </a:lnTo>
                <a:cubicBezTo>
                  <a:pt x="5428717" y="1594252"/>
                  <a:pt x="5011331" y="1651757"/>
                  <a:pt x="5983332" y="1628334"/>
                </a:cubicBezTo>
                <a:cubicBezTo>
                  <a:pt x="6001777" y="1627890"/>
                  <a:pt x="6019270" y="1619516"/>
                  <a:pt x="6037607" y="1617478"/>
                </a:cubicBezTo>
                <a:cubicBezTo>
                  <a:pt x="6084496" y="1612268"/>
                  <a:pt x="6131645" y="1609692"/>
                  <a:pt x="6178723" y="1606622"/>
                </a:cubicBezTo>
                <a:lnTo>
                  <a:pt x="6536939" y="1584911"/>
                </a:lnTo>
                <a:lnTo>
                  <a:pt x="6699764" y="1574056"/>
                </a:lnTo>
                <a:cubicBezTo>
                  <a:pt x="6866262" y="1560180"/>
                  <a:pt x="6786670" y="1567535"/>
                  <a:pt x="6938574" y="1552345"/>
                </a:cubicBezTo>
                <a:cubicBezTo>
                  <a:pt x="6967521" y="1545108"/>
                  <a:pt x="6997108" y="1540070"/>
                  <a:pt x="7025415" y="1530634"/>
                </a:cubicBezTo>
                <a:cubicBezTo>
                  <a:pt x="7040766" y="1525517"/>
                  <a:pt x="7053336" y="1513572"/>
                  <a:pt x="7068835" y="1508922"/>
                </a:cubicBezTo>
                <a:cubicBezTo>
                  <a:pt x="7089916" y="1502597"/>
                  <a:pt x="7112255" y="1501685"/>
                  <a:pt x="7133965" y="1498067"/>
                </a:cubicBezTo>
                <a:cubicBezTo>
                  <a:pt x="7332379" y="1431923"/>
                  <a:pt x="7088504" y="1509652"/>
                  <a:pt x="7676716" y="1476356"/>
                </a:cubicBezTo>
                <a:cubicBezTo>
                  <a:pt x="7699564" y="1475063"/>
                  <a:pt x="7719927" y="1461221"/>
                  <a:pt x="7741846" y="1454645"/>
                </a:cubicBezTo>
                <a:cubicBezTo>
                  <a:pt x="7878185" y="1413741"/>
                  <a:pt x="7708361" y="1469424"/>
                  <a:pt x="7817831" y="1432934"/>
                </a:cubicBezTo>
                <a:cubicBezTo>
                  <a:pt x="7821449" y="1422078"/>
                  <a:pt x="7828686" y="1411810"/>
                  <a:pt x="7828686" y="1400367"/>
                </a:cubicBezTo>
                <a:cubicBezTo>
                  <a:pt x="7828686" y="1385448"/>
                  <a:pt x="7824503" y="1370289"/>
                  <a:pt x="7817831" y="1356945"/>
                </a:cubicBezTo>
                <a:cubicBezTo>
                  <a:pt x="7798029" y="1317338"/>
                  <a:pt x="7738982" y="1328373"/>
                  <a:pt x="7709281" y="1313522"/>
                </a:cubicBezTo>
                <a:cubicBezTo>
                  <a:pt x="7609097" y="1263428"/>
                  <a:pt x="7653838" y="1277949"/>
                  <a:pt x="7579021" y="1259245"/>
                </a:cubicBezTo>
                <a:cubicBezTo>
                  <a:pt x="7546316" y="1237440"/>
                  <a:pt x="7541599" y="1232350"/>
                  <a:pt x="7503036" y="1215822"/>
                </a:cubicBezTo>
                <a:cubicBezTo>
                  <a:pt x="7392539" y="1168465"/>
                  <a:pt x="7564730" y="1249185"/>
                  <a:pt x="7427050" y="1194111"/>
                </a:cubicBezTo>
                <a:cubicBezTo>
                  <a:pt x="7404514" y="1185096"/>
                  <a:pt x="7384100" y="1171403"/>
                  <a:pt x="7361920" y="1161545"/>
                </a:cubicBezTo>
                <a:cubicBezTo>
                  <a:pt x="7338495" y="1151133"/>
                  <a:pt x="7310086" y="1146734"/>
                  <a:pt x="7285935" y="1139833"/>
                </a:cubicBezTo>
                <a:cubicBezTo>
                  <a:pt x="7274933" y="1136689"/>
                  <a:pt x="7264225" y="1132596"/>
                  <a:pt x="7253370" y="1128978"/>
                </a:cubicBezTo>
                <a:cubicBezTo>
                  <a:pt x="7079690" y="1132596"/>
                  <a:pt x="6905830" y="1131157"/>
                  <a:pt x="6732329" y="1139833"/>
                </a:cubicBezTo>
                <a:cubicBezTo>
                  <a:pt x="6688365" y="1142031"/>
                  <a:pt x="6645907" y="1157560"/>
                  <a:pt x="6602069" y="1161545"/>
                </a:cubicBezTo>
                <a:lnTo>
                  <a:pt x="6482663" y="1172400"/>
                </a:lnTo>
                <a:lnTo>
                  <a:pt x="5918202" y="1161545"/>
                </a:lnTo>
                <a:cubicBezTo>
                  <a:pt x="5857154" y="1159607"/>
                  <a:pt x="5774652" y="1147209"/>
                  <a:pt x="5711957" y="1139833"/>
                </a:cubicBezTo>
                <a:cubicBezTo>
                  <a:pt x="5575037" y="1123724"/>
                  <a:pt x="5614342" y="1128983"/>
                  <a:pt x="5440581" y="1118122"/>
                </a:cubicBezTo>
                <a:cubicBezTo>
                  <a:pt x="5415253" y="1114504"/>
                  <a:pt x="5390025" y="1110093"/>
                  <a:pt x="5364596" y="1107267"/>
                </a:cubicBezTo>
                <a:cubicBezTo>
                  <a:pt x="5324875" y="1102853"/>
                  <a:pt x="5284958" y="1100388"/>
                  <a:pt x="5245191" y="1096411"/>
                </a:cubicBezTo>
                <a:cubicBezTo>
                  <a:pt x="5212588" y="1093151"/>
                  <a:pt x="5180061" y="1089174"/>
                  <a:pt x="5147496" y="1085556"/>
                </a:cubicBezTo>
                <a:cubicBezTo>
                  <a:pt x="5069722" y="1059629"/>
                  <a:pt x="5151804" y="1084229"/>
                  <a:pt x="4995525" y="1063844"/>
                </a:cubicBezTo>
                <a:cubicBezTo>
                  <a:pt x="4951876" y="1058150"/>
                  <a:pt x="4908914" y="1047827"/>
                  <a:pt x="4865265" y="1042133"/>
                </a:cubicBezTo>
                <a:cubicBezTo>
                  <a:pt x="4763257" y="1028827"/>
                  <a:pt x="4608466" y="1024735"/>
                  <a:pt x="4517904" y="1020422"/>
                </a:cubicBezTo>
                <a:cubicBezTo>
                  <a:pt x="4253777" y="991075"/>
                  <a:pt x="4609614" y="1027909"/>
                  <a:pt x="4040283" y="998711"/>
                </a:cubicBezTo>
                <a:cubicBezTo>
                  <a:pt x="4025384" y="997947"/>
                  <a:pt x="4011492" y="990782"/>
                  <a:pt x="3996863" y="987856"/>
                </a:cubicBezTo>
                <a:cubicBezTo>
                  <a:pt x="3975281" y="983539"/>
                  <a:pt x="3953725" y="977880"/>
                  <a:pt x="3931733" y="977000"/>
                </a:cubicBezTo>
                <a:cubicBezTo>
                  <a:pt x="3772612" y="970635"/>
                  <a:pt x="3613319" y="969763"/>
                  <a:pt x="3454112" y="966144"/>
                </a:cubicBezTo>
                <a:cubicBezTo>
                  <a:pt x="3401752" y="955672"/>
                  <a:pt x="3306626" y="937542"/>
                  <a:pt x="3269577" y="922722"/>
                </a:cubicBezTo>
                <a:cubicBezTo>
                  <a:pt x="3231209" y="907374"/>
                  <a:pt x="3212753" y="904316"/>
                  <a:pt x="3182736" y="879300"/>
                </a:cubicBezTo>
                <a:cubicBezTo>
                  <a:pt x="3152498" y="854101"/>
                  <a:pt x="3141563" y="835254"/>
                  <a:pt x="3117606" y="803311"/>
                </a:cubicBezTo>
                <a:cubicBezTo>
                  <a:pt x="3113988" y="767126"/>
                  <a:pt x="3111557" y="730802"/>
                  <a:pt x="3106751" y="694755"/>
                </a:cubicBezTo>
                <a:cubicBezTo>
                  <a:pt x="3104313" y="676466"/>
                  <a:pt x="3097210" y="658882"/>
                  <a:pt x="3095896" y="640478"/>
                </a:cubicBezTo>
                <a:cubicBezTo>
                  <a:pt x="3089961" y="557385"/>
                  <a:pt x="3098202" y="473058"/>
                  <a:pt x="3085041" y="390800"/>
                </a:cubicBezTo>
                <a:cubicBezTo>
                  <a:pt x="3082980" y="377918"/>
                  <a:pt x="3062817" y="377044"/>
                  <a:pt x="3052476" y="369089"/>
                </a:cubicBezTo>
                <a:cubicBezTo>
                  <a:pt x="3015748" y="340835"/>
                  <a:pt x="2976691" y="315011"/>
                  <a:pt x="2943926" y="282244"/>
                </a:cubicBezTo>
                <a:cubicBezTo>
                  <a:pt x="2891281" y="229597"/>
                  <a:pt x="2917537" y="250176"/>
                  <a:pt x="2867941" y="217111"/>
                </a:cubicBezTo>
                <a:cubicBezTo>
                  <a:pt x="2841838" y="177955"/>
                  <a:pt x="2825715" y="149155"/>
                  <a:pt x="2781101" y="119411"/>
                </a:cubicBezTo>
                <a:cubicBezTo>
                  <a:pt x="2770246" y="112174"/>
                  <a:pt x="2760527" y="102839"/>
                  <a:pt x="2748536" y="97700"/>
                </a:cubicBezTo>
                <a:cubicBezTo>
                  <a:pt x="2734823" y="91823"/>
                  <a:pt x="2719268" y="91562"/>
                  <a:pt x="2705115" y="86844"/>
                </a:cubicBezTo>
                <a:cubicBezTo>
                  <a:pt x="2686630" y="80682"/>
                  <a:pt x="2670233" y="67025"/>
                  <a:pt x="2650840" y="65133"/>
                </a:cubicBezTo>
                <a:cubicBezTo>
                  <a:pt x="2520995" y="52465"/>
                  <a:pt x="2390304" y="50937"/>
                  <a:pt x="2260059" y="43422"/>
                </a:cubicBezTo>
                <a:lnTo>
                  <a:pt x="2086379" y="32566"/>
                </a:lnTo>
                <a:lnTo>
                  <a:pt x="1576193" y="43422"/>
                </a:lnTo>
                <a:cubicBezTo>
                  <a:pt x="1557757" y="44131"/>
                  <a:pt x="1540183" y="51668"/>
                  <a:pt x="1521918" y="54277"/>
                </a:cubicBezTo>
                <a:cubicBezTo>
                  <a:pt x="1489482" y="58911"/>
                  <a:pt x="1456788" y="61514"/>
                  <a:pt x="1424223" y="65133"/>
                </a:cubicBezTo>
                <a:lnTo>
                  <a:pt x="1011732" y="54277"/>
                </a:lnTo>
                <a:cubicBezTo>
                  <a:pt x="803172" y="45209"/>
                  <a:pt x="995856" y="51390"/>
                  <a:pt x="892327" y="32566"/>
                </a:cubicBezTo>
                <a:cubicBezTo>
                  <a:pt x="863625" y="27347"/>
                  <a:pt x="834433" y="25329"/>
                  <a:pt x="805486" y="21711"/>
                </a:cubicBezTo>
                <a:cubicBezTo>
                  <a:pt x="726800" y="2038"/>
                  <a:pt x="729280" y="0"/>
                  <a:pt x="610096" y="0"/>
                </a:cubicBezTo>
                <a:cubicBezTo>
                  <a:pt x="436378" y="0"/>
                  <a:pt x="262735" y="7237"/>
                  <a:pt x="89055" y="10855"/>
                </a:cubicBezTo>
                <a:cubicBezTo>
                  <a:pt x="74582" y="18092"/>
                  <a:pt x="55344" y="19620"/>
                  <a:pt x="45635" y="32566"/>
                </a:cubicBezTo>
                <a:cubicBezTo>
                  <a:pt x="31904" y="50875"/>
                  <a:pt x="23925" y="97700"/>
                  <a:pt x="23925" y="97700"/>
                </a:cubicBezTo>
                <a:cubicBezTo>
                  <a:pt x="27543" y="133885"/>
                  <a:pt x="29251" y="170312"/>
                  <a:pt x="34780" y="206255"/>
                </a:cubicBezTo>
                <a:cubicBezTo>
                  <a:pt x="46779" y="284253"/>
                  <a:pt x="45635" y="214099"/>
                  <a:pt x="45635" y="249677"/>
                </a:cubicBezTo>
                <a:lnTo>
                  <a:pt x="34780" y="162833"/>
                </a:lnTo>
                <a:close/>
              </a:path>
            </a:pathLst>
          </a:custGeom>
          <a:solidFill>
            <a:srgbClr val="FAC090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11" name="Title 1">
            <a:extLst>
              <a:ext uri="{FF2B5EF4-FFF2-40B4-BE49-F238E27FC236}">
                <a16:creationId xmlns:a16="http://schemas.microsoft.com/office/drawing/2014/main" id="{2649F0E2-75F0-41D7-B9B3-D50F5EF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</a:t>
            </a:r>
            <a:r>
              <a:rPr lang="en-US" altLang="ja-JP"/>
              <a:t>s algorithm</a:t>
            </a:r>
            <a:endParaRPr lang="en-US" altLang="en-US"/>
          </a:p>
        </p:txBody>
      </p:sp>
      <p:pic>
        <p:nvPicPr>
          <p:cNvPr id="21512" name="Picture 2">
            <a:extLst>
              <a:ext uri="{FF2B5EF4-FFF2-40B4-BE49-F238E27FC236}">
                <a16:creationId xmlns:a16="http://schemas.microsoft.com/office/drawing/2014/main" id="{CA963CA3-2F11-4B9B-BAC0-29B26274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1084263"/>
            <a:ext cx="1849437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Box 3">
            <a:extLst>
              <a:ext uri="{FF2B5EF4-FFF2-40B4-BE49-F238E27FC236}">
                <a16:creationId xmlns:a16="http://schemas.microsoft.com/office/drawing/2014/main" id="{F093A7BF-4A54-4E89-BE3E-6028BADD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3484563"/>
            <a:ext cx="1309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Robert Prim</a:t>
            </a:r>
          </a:p>
        </p:txBody>
      </p:sp>
      <p:sp>
        <p:nvSpPr>
          <p:cNvPr id="21514" name="TextBox 4">
            <a:extLst>
              <a:ext uri="{FF2B5EF4-FFF2-40B4-BE49-F238E27FC236}">
                <a16:creationId xmlns:a16="http://schemas.microsoft.com/office/drawing/2014/main" id="{47DB8BC8-FBAE-4576-B18C-CB02071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417638"/>
            <a:ext cx="292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Similar to Dijkstra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 algorithm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515" name="TextBox 5">
            <a:extLst>
              <a:ext uri="{FF2B5EF4-FFF2-40B4-BE49-F238E27FC236}">
                <a16:creationId xmlns:a16="http://schemas.microsoft.com/office/drawing/2014/main" id="{32EA0BC2-71A0-42F2-B8ED-39499C2A8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4168775"/>
            <a:ext cx="348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Input: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G=(V,E)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&gt; 0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for every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in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40F4FD3A-47EC-4D8E-B8EF-43C070712479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1765300"/>
            <a:ext cx="3094038" cy="1622425"/>
            <a:chOff x="1148572" y="1222230"/>
            <a:chExt cx="3095049" cy="16227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80FE20-9189-2645-81D3-ADA1DFEFD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33" y="1417535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DFB362-1417-624B-AC49-801D97068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583" y="1417535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E02CB4-D381-C043-AC94-45C56F90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309" y="1417535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63746E-5499-B24B-AB79-03A1CB559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583" y="2568717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90A7B7-B02C-1542-81AF-48D5A9914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33" y="2568717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65A7A3-6A4F-B944-BF48-A89F36659914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563045" y="1555676"/>
              <a:ext cx="1227538" cy="158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AE27F8-C971-184D-98B1-4D30DBE4735B}"/>
                </a:ext>
              </a:extLst>
            </p:cNvPr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5400000">
              <a:off x="973146" y="2131268"/>
              <a:ext cx="876487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3DBF25-351F-CB4C-9B73-FDDCE4592BF6}"/>
                </a:ext>
              </a:extLst>
            </p:cNvPr>
            <p:cNvCxnSpPr>
              <a:cxnSpLocks noChangeShapeType="1"/>
              <a:stCxn id="12" idx="6"/>
              <a:endCxn id="11" idx="2"/>
            </p:cNvCxnSpPr>
            <p:nvPr/>
          </p:nvCxnSpPr>
          <p:spPr bwMode="auto">
            <a:xfrm>
              <a:off x="1563045" y="2706860"/>
              <a:ext cx="1227538" cy="1587"/>
            </a:xfrm>
            <a:prstGeom prst="line">
              <a:avLst/>
            </a:prstGeom>
            <a:noFill/>
            <a:ln w="57150">
              <a:solidFill>
                <a:srgbClr val="7F7F7F">
                  <a:alpha val="69019"/>
                </a:srgbClr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3E6889-2426-0F4C-99A1-8D57EFDC8059}"/>
                </a:ext>
              </a:extLst>
            </p:cNvPr>
            <p:cNvCxnSpPr>
              <a:cxnSpLocks noChangeShapeType="1"/>
              <a:stCxn id="9" idx="4"/>
              <a:endCxn id="11" idx="0"/>
            </p:cNvCxnSpPr>
            <p:nvPr/>
          </p:nvCxnSpPr>
          <p:spPr bwMode="auto">
            <a:xfrm rot="5400000">
              <a:off x="2503996" y="2131268"/>
              <a:ext cx="876487" cy="15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8494E7-7B65-EE4F-83AF-E2B32AC1F1A7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3093895" y="1555676"/>
              <a:ext cx="846413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14F5A83-A49C-CA41-A244-7359E418E622}"/>
                </a:ext>
              </a:extLst>
            </p:cNvPr>
            <p:cNvCxnSpPr>
              <a:cxnSpLocks noChangeShapeType="1"/>
              <a:stCxn id="12" idx="7"/>
              <a:endCxn id="9" idx="3"/>
            </p:cNvCxnSpPr>
            <p:nvPr/>
          </p:nvCxnSpPr>
          <p:spPr bwMode="auto">
            <a:xfrm rot="5400000" flipH="1" flipV="1">
              <a:off x="1698082" y="1473034"/>
              <a:ext cx="957466" cy="1316467"/>
            </a:xfrm>
            <a:prstGeom prst="line">
              <a:avLst/>
            </a:prstGeom>
            <a:noFill/>
            <a:ln w="57150">
              <a:solidFill>
                <a:srgbClr val="E46C0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9" name="TextBox 18">
              <a:extLst>
                <a:ext uri="{FF2B5EF4-FFF2-40B4-BE49-F238E27FC236}">
                  <a16:creationId xmlns:a16="http://schemas.microsoft.com/office/drawing/2014/main" id="{16F9D2D1-9A74-41A9-9AFA-62CD1E1AE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759" y="1240317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21550" name="TextBox 19">
              <a:extLst>
                <a:ext uri="{FF2B5EF4-FFF2-40B4-BE49-F238E27FC236}">
                  <a16:creationId xmlns:a16="http://schemas.microsoft.com/office/drawing/2014/main" id="{F116AA02-8E37-48F5-8AF2-195B38E42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572" y="197570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21551" name="TextBox 20">
              <a:extLst>
                <a:ext uri="{FF2B5EF4-FFF2-40B4-BE49-F238E27FC236}">
                  <a16:creationId xmlns:a16="http://schemas.microsoft.com/office/drawing/2014/main" id="{A9287E29-6AAB-49E5-A275-79A2B5294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049" y="18454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</a:t>
              </a:r>
            </a:p>
          </p:txBody>
        </p:sp>
        <p:sp>
          <p:nvSpPr>
            <p:cNvPr id="21552" name="TextBox 21">
              <a:extLst>
                <a:ext uri="{FF2B5EF4-FFF2-40B4-BE49-F238E27FC236}">
                  <a16:creationId xmlns:a16="http://schemas.microsoft.com/office/drawing/2014/main" id="{B382F578-3728-463E-89D3-E6756FDA5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464" y="2392447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51</a:t>
              </a:r>
            </a:p>
          </p:txBody>
        </p:sp>
        <p:sp>
          <p:nvSpPr>
            <p:cNvPr id="21553" name="TextBox 22">
              <a:extLst>
                <a:ext uri="{FF2B5EF4-FFF2-40B4-BE49-F238E27FC236}">
                  <a16:creationId xmlns:a16="http://schemas.microsoft.com/office/drawing/2014/main" id="{65AE6132-CAA3-4C3A-AE89-499B63385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371" y="199764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50</a:t>
              </a:r>
            </a:p>
          </p:txBody>
        </p:sp>
        <p:sp>
          <p:nvSpPr>
            <p:cNvPr id="21554" name="TextBox 23">
              <a:extLst>
                <a:ext uri="{FF2B5EF4-FFF2-40B4-BE49-F238E27FC236}">
                  <a16:creationId xmlns:a16="http://schemas.microsoft.com/office/drawing/2014/main" id="{C5304EDB-C734-4A68-905B-7FCAFB8C0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9025" y="1222230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0.5</a:t>
              </a:r>
            </a:p>
          </p:txBody>
        </p:sp>
      </p:grpSp>
      <p:sp>
        <p:nvSpPr>
          <p:cNvPr id="21517" name="TextBox 24">
            <a:extLst>
              <a:ext uri="{FF2B5EF4-FFF2-40B4-BE49-F238E27FC236}">
                <a16:creationId xmlns:a16="http://schemas.microsoft.com/office/drawing/2014/main" id="{C093BE62-C192-439C-9A2B-606CDAE3E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4581525"/>
            <a:ext cx="1341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 = {s}, T = Ø</a:t>
            </a:r>
          </a:p>
        </p:txBody>
      </p:sp>
      <p:sp>
        <p:nvSpPr>
          <p:cNvPr id="21518" name="TextBox 25">
            <a:extLst>
              <a:ext uri="{FF2B5EF4-FFF2-40B4-BE49-F238E27FC236}">
                <a16:creationId xmlns:a16="http://schemas.microsoft.com/office/drawing/2014/main" id="{295AC0AA-5209-4103-8710-9110B2D3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5133975"/>
            <a:ext cx="281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While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is not the same as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V</a:t>
            </a:r>
          </a:p>
        </p:txBody>
      </p:sp>
      <p:sp>
        <p:nvSpPr>
          <p:cNvPr id="21519" name="TextBox 26">
            <a:extLst>
              <a:ext uri="{FF2B5EF4-FFF2-40B4-BE49-F238E27FC236}">
                <a16:creationId xmlns:a16="http://schemas.microsoft.com/office/drawing/2014/main" id="{8F5C7556-CD2F-4C9C-8895-F5085AFA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656263"/>
            <a:ext cx="7380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Among edges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e= (u,w)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with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u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in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w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not in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, pick one with minimum cost </a:t>
            </a:r>
          </a:p>
        </p:txBody>
      </p:sp>
      <p:sp>
        <p:nvSpPr>
          <p:cNvPr id="21520" name="TextBox 27">
            <a:extLst>
              <a:ext uri="{FF2B5EF4-FFF2-40B4-BE49-F238E27FC236}">
                <a16:creationId xmlns:a16="http://schemas.microsoft.com/office/drawing/2014/main" id="{3549D6C5-E2CA-42E2-92BF-BC0CC415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6132513"/>
            <a:ext cx="182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Add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w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to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to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CF16F6-1519-4847-AC3D-6B6D3FBC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4002088"/>
            <a:ext cx="303213" cy="276225"/>
          </a:xfrm>
          <a:prstGeom prst="ellipse">
            <a:avLst/>
          </a:prstGeom>
          <a:noFill/>
          <a:ln w="762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3D12D6-B754-FB46-B166-1BB74E51D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4002088"/>
            <a:ext cx="304800" cy="276225"/>
          </a:xfrm>
          <a:prstGeom prst="ellipse">
            <a:avLst/>
          </a:prstGeom>
          <a:noFill/>
          <a:ln w="762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FFB459-B2BC-9D44-8F92-D46E8F6DD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4002088"/>
            <a:ext cx="304800" cy="276225"/>
          </a:xfrm>
          <a:prstGeom prst="ellipse">
            <a:avLst/>
          </a:prstGeom>
          <a:noFill/>
          <a:ln w="762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F7A456-66D2-1948-A787-0098F31DD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5154613"/>
            <a:ext cx="304800" cy="274637"/>
          </a:xfrm>
          <a:prstGeom prst="ellipse">
            <a:avLst/>
          </a:prstGeom>
          <a:noFill/>
          <a:ln w="762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589451-45C1-7745-8E1E-55361333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5154613"/>
            <a:ext cx="303213" cy="274637"/>
          </a:xfrm>
          <a:prstGeom prst="ellipse">
            <a:avLst/>
          </a:prstGeom>
          <a:noFill/>
          <a:ln w="762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6599F2E8-7A66-4083-8A0C-21108E15260C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3824288"/>
            <a:ext cx="1227137" cy="369887"/>
            <a:chOff x="5850856" y="3466213"/>
            <a:chExt cx="1227048" cy="3693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52AE73-1564-6845-9226-059F6AA100AF}"/>
                </a:ext>
              </a:extLst>
            </p:cNvPr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5850856" y="3781651"/>
              <a:ext cx="1227048" cy="158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7" name="TextBox 39">
              <a:extLst>
                <a:ext uri="{FF2B5EF4-FFF2-40B4-BE49-F238E27FC236}">
                  <a16:creationId xmlns:a16="http://schemas.microsoft.com/office/drawing/2014/main" id="{E2637B58-7688-4697-B928-EC00FF33C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492" y="346621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58E8BA77-85FF-400E-92AF-7D606661B052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4278313"/>
            <a:ext cx="301625" cy="876300"/>
            <a:chOff x="5436305" y="3920156"/>
            <a:chExt cx="301660" cy="87570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7A0B4C-8DAD-D246-AA49-E421DF80D0D9}"/>
                </a:ext>
              </a:extLst>
            </p:cNvPr>
            <p:cNvCxnSpPr>
              <a:cxnSpLocks noChangeShapeType="1"/>
              <a:stCxn id="33" idx="4"/>
              <a:endCxn id="37" idx="0"/>
            </p:cNvCxnSpPr>
            <p:nvPr/>
          </p:nvCxnSpPr>
          <p:spPr bwMode="auto">
            <a:xfrm rot="5400000">
              <a:off x="5261215" y="4357214"/>
              <a:ext cx="875705" cy="15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Box 42">
              <a:extLst>
                <a:ext uri="{FF2B5EF4-FFF2-40B4-BE49-F238E27FC236}">
                  <a16:creationId xmlns:a16="http://schemas.microsoft.com/office/drawing/2014/main" id="{4CCBC5FE-34A0-4C93-9313-DF5B3881F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05" y="42016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</a:p>
          </p:txBody>
        </p:sp>
      </p:grpSp>
      <p:grpSp>
        <p:nvGrpSpPr>
          <p:cNvPr id="5" name="Group 49">
            <a:extLst>
              <a:ext uri="{FF2B5EF4-FFF2-40B4-BE49-F238E27FC236}">
                <a16:creationId xmlns:a16="http://schemas.microsoft.com/office/drawing/2014/main" id="{E8D02380-5544-43C4-85A7-428A5D8198B3}"/>
              </a:ext>
            </a:extLst>
          </p:cNvPr>
          <p:cNvGrpSpPr>
            <a:grpSpLocks/>
          </p:cNvGrpSpPr>
          <p:nvPr/>
        </p:nvGrpSpPr>
        <p:grpSpPr bwMode="auto">
          <a:xfrm>
            <a:off x="5895975" y="4278313"/>
            <a:ext cx="419100" cy="876300"/>
            <a:chOff x="7198104" y="3920156"/>
            <a:chExt cx="418654" cy="87570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D65F0C-9EBA-8B42-9F1C-19AE92504D38}"/>
                </a:ext>
              </a:extLst>
            </p:cNvPr>
            <p:cNvCxnSpPr>
              <a:cxnSpLocks noChangeShapeType="1"/>
              <a:stCxn id="34" idx="4"/>
              <a:endCxn id="36" idx="0"/>
            </p:cNvCxnSpPr>
            <p:nvPr/>
          </p:nvCxnSpPr>
          <p:spPr bwMode="auto">
            <a:xfrm rot="5400000">
              <a:off x="6792761" y="4357215"/>
              <a:ext cx="875705" cy="158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3" name="TextBox 51">
              <a:extLst>
                <a:ext uri="{FF2B5EF4-FFF2-40B4-BE49-F238E27FC236}">
                  <a16:creationId xmlns:a16="http://schemas.microsoft.com/office/drawing/2014/main" id="{789D667F-5AF8-43C7-8E0D-B9822E12B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104" y="4223541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50</a:t>
              </a:r>
            </a:p>
          </p:txBody>
        </p:sp>
      </p:grpSp>
      <p:grpSp>
        <p:nvGrpSpPr>
          <p:cNvPr id="6" name="Group 52">
            <a:extLst>
              <a:ext uri="{FF2B5EF4-FFF2-40B4-BE49-F238E27FC236}">
                <a16:creationId xmlns:a16="http://schemas.microsoft.com/office/drawing/2014/main" id="{021A83CC-270A-45D0-A116-675EA7161CD9}"/>
              </a:ext>
            </a:extLst>
          </p:cNvPr>
          <p:cNvGrpSpPr>
            <a:grpSpLocks/>
          </p:cNvGrpSpPr>
          <p:nvPr/>
        </p:nvGrpSpPr>
        <p:grpSpPr bwMode="auto">
          <a:xfrm>
            <a:off x="6080125" y="3806825"/>
            <a:ext cx="844550" cy="369888"/>
            <a:chOff x="7381844" y="3448126"/>
            <a:chExt cx="845570" cy="36933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0CC6D5-083F-9E42-A974-2CC856ABE878}"/>
                </a:ext>
              </a:extLst>
            </p:cNvPr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7381844" y="3781000"/>
              <a:ext cx="845570" cy="15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1" name="TextBox 54">
              <a:extLst>
                <a:ext uri="{FF2B5EF4-FFF2-40B4-BE49-F238E27FC236}">
                  <a16:creationId xmlns:a16="http://schemas.microsoft.com/office/drawing/2014/main" id="{6F1AA23F-F1A4-480D-BE5D-7AC9E6108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6758" y="3448126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0.5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C1DAFBE9-C5C4-B042-92A1-DE4F2E3C14F0}"/>
              </a:ext>
            </a:extLst>
          </p:cNvPr>
          <p:cNvSpPr>
            <a:spLocks/>
          </p:cNvSpPr>
          <p:nvPr/>
        </p:nvSpPr>
        <p:spPr bwMode="auto">
          <a:xfrm>
            <a:off x="379413" y="3657600"/>
            <a:ext cx="8077200" cy="2887663"/>
          </a:xfrm>
          <a:custGeom>
            <a:avLst/>
            <a:gdLst>
              <a:gd name="T0" fmla="*/ 32565 w 7743638"/>
              <a:gd name="T1" fmla="*/ 987856 h 2887579"/>
              <a:gd name="T2" fmla="*/ 65130 w 7743638"/>
              <a:gd name="T3" fmla="*/ 1389512 h 2887579"/>
              <a:gd name="T4" fmla="*/ 65130 w 7743638"/>
              <a:gd name="T5" fmla="*/ 2518490 h 2887579"/>
              <a:gd name="T6" fmla="*/ 141115 w 7743638"/>
              <a:gd name="T7" fmla="*/ 2637901 h 2887579"/>
              <a:gd name="T8" fmla="*/ 217100 w 7743638"/>
              <a:gd name="T9" fmla="*/ 2692179 h 2887579"/>
              <a:gd name="T10" fmla="*/ 618736 w 7743638"/>
              <a:gd name="T11" fmla="*/ 2757312 h 2887579"/>
              <a:gd name="T12" fmla="*/ 987807 w 7743638"/>
              <a:gd name="T13" fmla="*/ 2833301 h 2887579"/>
              <a:gd name="T14" fmla="*/ 1215762 w 7743638"/>
              <a:gd name="T15" fmla="*/ 2876724 h 2887579"/>
              <a:gd name="T16" fmla="*/ 1758514 w 7743638"/>
              <a:gd name="T17" fmla="*/ 2876724 h 2887579"/>
              <a:gd name="T18" fmla="*/ 2529220 w 7743638"/>
              <a:gd name="T19" fmla="*/ 2844157 h 2887579"/>
              <a:gd name="T20" fmla="*/ 3158811 w 7743638"/>
              <a:gd name="T21" fmla="*/ 2768168 h 2887579"/>
              <a:gd name="T22" fmla="*/ 3614722 w 7743638"/>
              <a:gd name="T23" fmla="*/ 2735601 h 2887579"/>
              <a:gd name="T24" fmla="*/ 3734128 w 7743638"/>
              <a:gd name="T25" fmla="*/ 2713890 h 2887579"/>
              <a:gd name="T26" fmla="*/ 4374574 w 7743638"/>
              <a:gd name="T27" fmla="*/ 2692179 h 2887579"/>
              <a:gd name="T28" fmla="*/ 4830485 w 7743638"/>
              <a:gd name="T29" fmla="*/ 2659612 h 2887579"/>
              <a:gd name="T30" fmla="*/ 5698887 w 7743638"/>
              <a:gd name="T31" fmla="*/ 2670468 h 2887579"/>
              <a:gd name="T32" fmla="*/ 6013683 w 7743638"/>
              <a:gd name="T33" fmla="*/ 2670468 h 2887579"/>
              <a:gd name="T34" fmla="*/ 6903794 w 7743638"/>
              <a:gd name="T35" fmla="*/ 2637901 h 2887579"/>
              <a:gd name="T36" fmla="*/ 7023200 w 7743638"/>
              <a:gd name="T37" fmla="*/ 2561912 h 2887579"/>
              <a:gd name="T38" fmla="*/ 7327140 w 7743638"/>
              <a:gd name="T39" fmla="*/ 2518490 h 2887579"/>
              <a:gd name="T40" fmla="*/ 7587661 w 7743638"/>
              <a:gd name="T41" fmla="*/ 2442501 h 2887579"/>
              <a:gd name="T42" fmla="*/ 7663646 w 7743638"/>
              <a:gd name="T43" fmla="*/ 2388223 h 2887579"/>
              <a:gd name="T44" fmla="*/ 7717921 w 7743638"/>
              <a:gd name="T45" fmla="*/ 2323090 h 2887579"/>
              <a:gd name="T46" fmla="*/ 7685356 w 7743638"/>
              <a:gd name="T47" fmla="*/ 2192823 h 2887579"/>
              <a:gd name="T48" fmla="*/ 7522531 w 7743638"/>
              <a:gd name="T49" fmla="*/ 2127690 h 2887579"/>
              <a:gd name="T50" fmla="*/ 7413981 w 7743638"/>
              <a:gd name="T51" fmla="*/ 2095123 h 2887579"/>
              <a:gd name="T52" fmla="*/ 7283720 w 7743638"/>
              <a:gd name="T53" fmla="*/ 2051701 h 2887579"/>
              <a:gd name="T54" fmla="*/ 7186025 w 7743638"/>
              <a:gd name="T55" fmla="*/ 1997423 h 2887579"/>
              <a:gd name="T56" fmla="*/ 7099185 w 7743638"/>
              <a:gd name="T57" fmla="*/ 1943145 h 2887579"/>
              <a:gd name="T58" fmla="*/ 6968925 w 7743638"/>
              <a:gd name="T59" fmla="*/ 1899723 h 2887579"/>
              <a:gd name="T60" fmla="*/ 6806099 w 7743638"/>
              <a:gd name="T61" fmla="*/ 1867156 h 2887579"/>
              <a:gd name="T62" fmla="*/ 6534724 w 7743638"/>
              <a:gd name="T63" fmla="*/ 1823734 h 2887579"/>
              <a:gd name="T64" fmla="*/ 5666322 w 7743638"/>
              <a:gd name="T65" fmla="*/ 1791168 h 2887579"/>
              <a:gd name="T66" fmla="*/ 5362381 w 7743638"/>
              <a:gd name="T67" fmla="*/ 1769456 h 2887579"/>
              <a:gd name="T68" fmla="*/ 5166991 w 7743638"/>
              <a:gd name="T69" fmla="*/ 1747745 h 2887579"/>
              <a:gd name="T70" fmla="*/ 5080151 w 7743638"/>
              <a:gd name="T71" fmla="*/ 1715179 h 2887579"/>
              <a:gd name="T72" fmla="*/ 4472269 w 7743638"/>
              <a:gd name="T73" fmla="*/ 1693467 h 2887579"/>
              <a:gd name="T74" fmla="*/ 4363719 w 7743638"/>
              <a:gd name="T75" fmla="*/ 1617479 h 2887579"/>
              <a:gd name="T76" fmla="*/ 4298589 w 7743638"/>
              <a:gd name="T77" fmla="*/ 1465501 h 2887579"/>
              <a:gd name="T78" fmla="*/ 4298589 w 7743638"/>
              <a:gd name="T79" fmla="*/ 1009567 h 2887579"/>
              <a:gd name="T80" fmla="*/ 4179184 w 7743638"/>
              <a:gd name="T81" fmla="*/ 781600 h 2887579"/>
              <a:gd name="T82" fmla="*/ 4124909 w 7743638"/>
              <a:gd name="T83" fmla="*/ 597056 h 2887579"/>
              <a:gd name="T84" fmla="*/ 4070633 w 7743638"/>
              <a:gd name="T85" fmla="*/ 347378 h 2887579"/>
              <a:gd name="T86" fmla="*/ 4027213 w 7743638"/>
              <a:gd name="T87" fmla="*/ 282245 h 2887579"/>
              <a:gd name="T88" fmla="*/ 3929518 w 7743638"/>
              <a:gd name="T89" fmla="*/ 151978 h 2887579"/>
              <a:gd name="T90" fmla="*/ 3766693 w 7743638"/>
              <a:gd name="T91" fmla="*/ 21711 h 2887579"/>
              <a:gd name="T92" fmla="*/ 1335168 w 7743638"/>
              <a:gd name="T93" fmla="*/ 10856 h 2887579"/>
              <a:gd name="T94" fmla="*/ 900967 w 7743638"/>
              <a:gd name="T95" fmla="*/ 43422 h 2887579"/>
              <a:gd name="T96" fmla="*/ 97695 w 7743638"/>
              <a:gd name="T97" fmla="*/ 65134 h 2887579"/>
              <a:gd name="T98" fmla="*/ 0 w 7743638"/>
              <a:gd name="T99" fmla="*/ 141122 h 2887579"/>
              <a:gd name="T100" fmla="*/ 21710 w 7743638"/>
              <a:gd name="T101" fmla="*/ 271389 h 2887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43638" h="2887579">
                <a:moveTo>
                  <a:pt x="21710" y="271389"/>
                </a:moveTo>
                <a:cubicBezTo>
                  <a:pt x="25328" y="392609"/>
                  <a:pt x="15051" y="749649"/>
                  <a:pt x="32565" y="987856"/>
                </a:cubicBezTo>
                <a:cubicBezTo>
                  <a:pt x="33752" y="1003994"/>
                  <a:pt x="74677" y="993438"/>
                  <a:pt x="75985" y="1009567"/>
                </a:cubicBezTo>
                <a:cubicBezTo>
                  <a:pt x="86224" y="1135853"/>
                  <a:pt x="72030" y="1263000"/>
                  <a:pt x="65130" y="1389512"/>
                </a:cubicBezTo>
                <a:cubicBezTo>
                  <a:pt x="61169" y="1462135"/>
                  <a:pt x="43420" y="1606623"/>
                  <a:pt x="43420" y="1606623"/>
                </a:cubicBezTo>
                <a:cubicBezTo>
                  <a:pt x="45308" y="1708562"/>
                  <a:pt x="53866" y="2326991"/>
                  <a:pt x="65130" y="2518490"/>
                </a:cubicBezTo>
                <a:cubicBezTo>
                  <a:pt x="65974" y="2532842"/>
                  <a:pt x="95137" y="2626407"/>
                  <a:pt x="97695" y="2627046"/>
                </a:cubicBezTo>
                <a:lnTo>
                  <a:pt x="141115" y="2637901"/>
                </a:lnTo>
                <a:cubicBezTo>
                  <a:pt x="151970" y="2645138"/>
                  <a:pt x="163064" y="2652029"/>
                  <a:pt x="173680" y="2659612"/>
                </a:cubicBezTo>
                <a:cubicBezTo>
                  <a:pt x="188402" y="2670128"/>
                  <a:pt x="200918" y="2684088"/>
                  <a:pt x="217100" y="2692179"/>
                </a:cubicBezTo>
                <a:cubicBezTo>
                  <a:pt x="238557" y="2702908"/>
                  <a:pt x="325988" y="2711786"/>
                  <a:pt x="336506" y="2713890"/>
                </a:cubicBezTo>
                <a:cubicBezTo>
                  <a:pt x="571539" y="2760898"/>
                  <a:pt x="207846" y="2711655"/>
                  <a:pt x="618736" y="2757312"/>
                </a:cubicBezTo>
                <a:cubicBezTo>
                  <a:pt x="769319" y="2800338"/>
                  <a:pt x="616585" y="2760131"/>
                  <a:pt x="835837" y="2800735"/>
                </a:cubicBezTo>
                <a:cubicBezTo>
                  <a:pt x="886778" y="2810169"/>
                  <a:pt x="937006" y="2823141"/>
                  <a:pt x="987807" y="2833301"/>
                </a:cubicBezTo>
                <a:cubicBezTo>
                  <a:pt x="1027476" y="2841235"/>
                  <a:pt x="1067472" y="2847442"/>
                  <a:pt x="1107212" y="2855012"/>
                </a:cubicBezTo>
                <a:cubicBezTo>
                  <a:pt x="1143460" y="2861917"/>
                  <a:pt x="1179125" y="2872327"/>
                  <a:pt x="1215762" y="2876724"/>
                </a:cubicBezTo>
                <a:cubicBezTo>
                  <a:pt x="1269770" y="2883205"/>
                  <a:pt x="1324313" y="2883961"/>
                  <a:pt x="1378588" y="2887579"/>
                </a:cubicBezTo>
                <a:lnTo>
                  <a:pt x="1758514" y="2876724"/>
                </a:lnTo>
                <a:lnTo>
                  <a:pt x="2236135" y="2865868"/>
                </a:lnTo>
                <a:cubicBezTo>
                  <a:pt x="2334010" y="2861732"/>
                  <a:pt x="2432242" y="2858012"/>
                  <a:pt x="2529220" y="2844157"/>
                </a:cubicBezTo>
                <a:cubicBezTo>
                  <a:pt x="2637641" y="2828667"/>
                  <a:pt x="2579776" y="2836126"/>
                  <a:pt x="2702901" y="2822446"/>
                </a:cubicBezTo>
                <a:cubicBezTo>
                  <a:pt x="2920601" y="2735360"/>
                  <a:pt x="2767763" y="2782135"/>
                  <a:pt x="3158811" y="2768168"/>
                </a:cubicBezTo>
                <a:lnTo>
                  <a:pt x="3419332" y="2757312"/>
                </a:lnTo>
                <a:cubicBezTo>
                  <a:pt x="3493094" y="2749936"/>
                  <a:pt x="3542993" y="2745848"/>
                  <a:pt x="3614722" y="2735601"/>
                </a:cubicBezTo>
                <a:cubicBezTo>
                  <a:pt x="3636511" y="2732488"/>
                  <a:pt x="3658198" y="2728683"/>
                  <a:pt x="3679853" y="2724746"/>
                </a:cubicBezTo>
                <a:cubicBezTo>
                  <a:pt x="3698005" y="2721445"/>
                  <a:pt x="3715692" y="2714599"/>
                  <a:pt x="3734128" y="2713890"/>
                </a:cubicBezTo>
                <a:cubicBezTo>
                  <a:pt x="3904103" y="2707352"/>
                  <a:pt x="4074252" y="2706653"/>
                  <a:pt x="4244314" y="2703035"/>
                </a:cubicBezTo>
                <a:lnTo>
                  <a:pt x="4374574" y="2692179"/>
                </a:lnTo>
                <a:cubicBezTo>
                  <a:pt x="4486703" y="2684356"/>
                  <a:pt x="4599140" y="2680645"/>
                  <a:pt x="4711080" y="2670468"/>
                </a:cubicBezTo>
                <a:lnTo>
                  <a:pt x="4830485" y="2659612"/>
                </a:lnTo>
                <a:cubicBezTo>
                  <a:pt x="5141400" y="2597426"/>
                  <a:pt x="4902158" y="2636607"/>
                  <a:pt x="5557772" y="2659612"/>
                </a:cubicBezTo>
                <a:lnTo>
                  <a:pt x="5698887" y="2670468"/>
                </a:lnTo>
                <a:cubicBezTo>
                  <a:pt x="5731518" y="2673435"/>
                  <a:pt x="5763817" y="2681323"/>
                  <a:pt x="5796582" y="2681323"/>
                </a:cubicBezTo>
                <a:cubicBezTo>
                  <a:pt x="5869039" y="2681323"/>
                  <a:pt x="5941242" y="2671993"/>
                  <a:pt x="6013683" y="2670468"/>
                </a:cubicBezTo>
                <a:lnTo>
                  <a:pt x="6827809" y="2659612"/>
                </a:lnTo>
                <a:cubicBezTo>
                  <a:pt x="6853137" y="2652375"/>
                  <a:pt x="6879336" y="2647684"/>
                  <a:pt x="6903794" y="2637901"/>
                </a:cubicBezTo>
                <a:cubicBezTo>
                  <a:pt x="6933843" y="2625881"/>
                  <a:pt x="6990635" y="2594479"/>
                  <a:pt x="6990635" y="2594479"/>
                </a:cubicBezTo>
                <a:cubicBezTo>
                  <a:pt x="7001490" y="2583623"/>
                  <a:pt x="7008272" y="2565495"/>
                  <a:pt x="7023200" y="2561912"/>
                </a:cubicBezTo>
                <a:cubicBezTo>
                  <a:pt x="7101321" y="2543162"/>
                  <a:pt x="7182763" y="2542555"/>
                  <a:pt x="7262010" y="2529346"/>
                </a:cubicBezTo>
                <a:cubicBezTo>
                  <a:pt x="7283720" y="2525727"/>
                  <a:pt x="7305788" y="2523828"/>
                  <a:pt x="7327140" y="2518490"/>
                </a:cubicBezTo>
                <a:cubicBezTo>
                  <a:pt x="7378251" y="2505712"/>
                  <a:pt x="7428534" y="2489820"/>
                  <a:pt x="7479111" y="2475068"/>
                </a:cubicBezTo>
                <a:lnTo>
                  <a:pt x="7587661" y="2442501"/>
                </a:lnTo>
                <a:cubicBezTo>
                  <a:pt x="7602134" y="2431645"/>
                  <a:pt x="7616359" y="2420450"/>
                  <a:pt x="7631081" y="2409934"/>
                </a:cubicBezTo>
                <a:cubicBezTo>
                  <a:pt x="7641697" y="2402351"/>
                  <a:pt x="7654421" y="2397448"/>
                  <a:pt x="7663646" y="2388223"/>
                </a:cubicBezTo>
                <a:cubicBezTo>
                  <a:pt x="7672871" y="2378998"/>
                  <a:pt x="7677004" y="2365680"/>
                  <a:pt x="7685356" y="2355657"/>
                </a:cubicBezTo>
                <a:cubicBezTo>
                  <a:pt x="7695184" y="2343863"/>
                  <a:pt x="7707066" y="2333946"/>
                  <a:pt x="7717921" y="2323090"/>
                </a:cubicBezTo>
                <a:cubicBezTo>
                  <a:pt x="7732728" y="2278666"/>
                  <a:pt x="7743638" y="2261546"/>
                  <a:pt x="7717921" y="2203679"/>
                </a:cubicBezTo>
                <a:cubicBezTo>
                  <a:pt x="7713274" y="2193223"/>
                  <a:pt x="7696211" y="2196442"/>
                  <a:pt x="7685356" y="2192823"/>
                </a:cubicBezTo>
                <a:cubicBezTo>
                  <a:pt x="7605411" y="2132862"/>
                  <a:pt x="7680359" y="2180299"/>
                  <a:pt x="7555096" y="2138545"/>
                </a:cubicBezTo>
                <a:cubicBezTo>
                  <a:pt x="7544241" y="2134927"/>
                  <a:pt x="7533245" y="2131708"/>
                  <a:pt x="7522531" y="2127690"/>
                </a:cubicBezTo>
                <a:cubicBezTo>
                  <a:pt x="7504286" y="2120848"/>
                  <a:pt x="7486920" y="2111578"/>
                  <a:pt x="7468256" y="2105979"/>
                </a:cubicBezTo>
                <a:cubicBezTo>
                  <a:pt x="7450584" y="2100677"/>
                  <a:pt x="7431781" y="2099978"/>
                  <a:pt x="7413981" y="2095123"/>
                </a:cubicBezTo>
                <a:cubicBezTo>
                  <a:pt x="7391903" y="2089101"/>
                  <a:pt x="7370560" y="2080649"/>
                  <a:pt x="7348850" y="2073412"/>
                </a:cubicBezTo>
                <a:lnTo>
                  <a:pt x="7283720" y="2051701"/>
                </a:lnTo>
                <a:cubicBezTo>
                  <a:pt x="7272865" y="2048082"/>
                  <a:pt x="7260675" y="2047192"/>
                  <a:pt x="7251155" y="2040845"/>
                </a:cubicBezTo>
                <a:lnTo>
                  <a:pt x="7186025" y="1997423"/>
                </a:lnTo>
                <a:cubicBezTo>
                  <a:pt x="7175170" y="1990186"/>
                  <a:pt x="7164523" y="1982627"/>
                  <a:pt x="7153460" y="1975712"/>
                </a:cubicBezTo>
                <a:cubicBezTo>
                  <a:pt x="7135569" y="1964529"/>
                  <a:pt x="7119201" y="1949817"/>
                  <a:pt x="7099185" y="1943145"/>
                </a:cubicBezTo>
                <a:lnTo>
                  <a:pt x="7066620" y="1932290"/>
                </a:lnTo>
                <a:cubicBezTo>
                  <a:pt x="7009964" y="1894517"/>
                  <a:pt x="7056672" y="1919223"/>
                  <a:pt x="6968925" y="1899723"/>
                </a:cubicBezTo>
                <a:cubicBezTo>
                  <a:pt x="6891501" y="1882517"/>
                  <a:pt x="6987497" y="1893773"/>
                  <a:pt x="6892939" y="1878012"/>
                </a:cubicBezTo>
                <a:cubicBezTo>
                  <a:pt x="6864164" y="1873216"/>
                  <a:pt x="6835046" y="1870775"/>
                  <a:pt x="6806099" y="1867156"/>
                </a:cubicBezTo>
                <a:cubicBezTo>
                  <a:pt x="6717614" y="1837661"/>
                  <a:pt x="6830973" y="1872522"/>
                  <a:pt x="6632419" y="1845445"/>
                </a:cubicBezTo>
                <a:cubicBezTo>
                  <a:pt x="6599365" y="1840937"/>
                  <a:pt x="6568052" y="1825183"/>
                  <a:pt x="6534724" y="1823734"/>
                </a:cubicBezTo>
                <a:cubicBezTo>
                  <a:pt x="6317798" y="1814302"/>
                  <a:pt x="6100523" y="1816497"/>
                  <a:pt x="5883422" y="1812879"/>
                </a:cubicBezTo>
                <a:lnTo>
                  <a:pt x="5666322" y="1791168"/>
                </a:lnTo>
                <a:cubicBezTo>
                  <a:pt x="5637316" y="1788060"/>
                  <a:pt x="5608580" y="1782391"/>
                  <a:pt x="5579482" y="1780312"/>
                </a:cubicBezTo>
                <a:cubicBezTo>
                  <a:pt x="5507209" y="1775149"/>
                  <a:pt x="5434697" y="1773976"/>
                  <a:pt x="5362381" y="1769456"/>
                </a:cubicBezTo>
                <a:cubicBezTo>
                  <a:pt x="5318895" y="1766738"/>
                  <a:pt x="5275541" y="1762219"/>
                  <a:pt x="5232121" y="1758601"/>
                </a:cubicBezTo>
                <a:cubicBezTo>
                  <a:pt x="5210411" y="1754982"/>
                  <a:pt x="5188072" y="1754070"/>
                  <a:pt x="5166991" y="1747745"/>
                </a:cubicBezTo>
                <a:cubicBezTo>
                  <a:pt x="5151492" y="1743095"/>
                  <a:pt x="5138722" y="1731716"/>
                  <a:pt x="5123571" y="1726034"/>
                </a:cubicBezTo>
                <a:cubicBezTo>
                  <a:pt x="5109602" y="1720796"/>
                  <a:pt x="5094496" y="1719278"/>
                  <a:pt x="5080151" y="1715179"/>
                </a:cubicBezTo>
                <a:cubicBezTo>
                  <a:pt x="5069149" y="1712035"/>
                  <a:pt x="5059021" y="1704731"/>
                  <a:pt x="5047586" y="1704323"/>
                </a:cubicBezTo>
                <a:cubicBezTo>
                  <a:pt x="4855902" y="1697477"/>
                  <a:pt x="4664041" y="1697086"/>
                  <a:pt x="4472269" y="1693467"/>
                </a:cubicBezTo>
                <a:cubicBezTo>
                  <a:pt x="4445725" y="1680195"/>
                  <a:pt x="4419299" y="1669225"/>
                  <a:pt x="4396284" y="1650045"/>
                </a:cubicBezTo>
                <a:cubicBezTo>
                  <a:pt x="4384491" y="1640217"/>
                  <a:pt x="4374574" y="1628334"/>
                  <a:pt x="4363719" y="1617479"/>
                </a:cubicBezTo>
                <a:cubicBezTo>
                  <a:pt x="4356482" y="1595768"/>
                  <a:pt x="4351024" y="1573380"/>
                  <a:pt x="4342009" y="1552345"/>
                </a:cubicBezTo>
                <a:cubicBezTo>
                  <a:pt x="4329261" y="1522597"/>
                  <a:pt x="4298589" y="1465501"/>
                  <a:pt x="4298589" y="1465501"/>
                </a:cubicBezTo>
                <a:cubicBezTo>
                  <a:pt x="4294403" y="1448756"/>
                  <a:pt x="4276879" y="1381581"/>
                  <a:pt x="4276879" y="1367801"/>
                </a:cubicBezTo>
                <a:cubicBezTo>
                  <a:pt x="4276879" y="1064408"/>
                  <a:pt x="4254572" y="1141625"/>
                  <a:pt x="4298589" y="1009567"/>
                </a:cubicBezTo>
                <a:cubicBezTo>
                  <a:pt x="4272142" y="877326"/>
                  <a:pt x="4319010" y="1029989"/>
                  <a:pt x="4222604" y="933578"/>
                </a:cubicBezTo>
                <a:cubicBezTo>
                  <a:pt x="4212169" y="923143"/>
                  <a:pt x="4179440" y="782419"/>
                  <a:pt x="4179184" y="781600"/>
                </a:cubicBezTo>
                <a:cubicBezTo>
                  <a:pt x="4169963" y="752091"/>
                  <a:pt x="4155342" y="724416"/>
                  <a:pt x="4146619" y="694756"/>
                </a:cubicBezTo>
                <a:cubicBezTo>
                  <a:pt x="4137206" y="662750"/>
                  <a:pt x="4133000" y="629421"/>
                  <a:pt x="4124909" y="597056"/>
                </a:cubicBezTo>
                <a:cubicBezTo>
                  <a:pt x="4085912" y="441065"/>
                  <a:pt x="4118377" y="609263"/>
                  <a:pt x="4081488" y="412511"/>
                </a:cubicBezTo>
                <a:cubicBezTo>
                  <a:pt x="4077432" y="390878"/>
                  <a:pt x="4074570" y="369033"/>
                  <a:pt x="4070633" y="347378"/>
                </a:cubicBezTo>
                <a:cubicBezTo>
                  <a:pt x="4067333" y="329225"/>
                  <a:pt x="4070012" y="308452"/>
                  <a:pt x="4059778" y="293100"/>
                </a:cubicBezTo>
                <a:cubicBezTo>
                  <a:pt x="4053431" y="283579"/>
                  <a:pt x="4038068" y="285863"/>
                  <a:pt x="4027213" y="282245"/>
                </a:cubicBezTo>
                <a:cubicBezTo>
                  <a:pt x="3974305" y="176422"/>
                  <a:pt x="4044283" y="300203"/>
                  <a:pt x="3962083" y="206256"/>
                </a:cubicBezTo>
                <a:cubicBezTo>
                  <a:pt x="3948189" y="190377"/>
                  <a:pt x="3942878" y="168308"/>
                  <a:pt x="3929518" y="151978"/>
                </a:cubicBezTo>
                <a:cubicBezTo>
                  <a:pt x="3879372" y="90685"/>
                  <a:pt x="3861521" y="84933"/>
                  <a:pt x="3799258" y="43422"/>
                </a:cubicBezTo>
                <a:cubicBezTo>
                  <a:pt x="3788403" y="36185"/>
                  <a:pt x="3779070" y="25837"/>
                  <a:pt x="3766693" y="21711"/>
                </a:cubicBezTo>
                <a:cubicBezTo>
                  <a:pt x="3716625" y="5022"/>
                  <a:pt x="3745348" y="13100"/>
                  <a:pt x="3679853" y="0"/>
                </a:cubicBezTo>
                <a:lnTo>
                  <a:pt x="1335168" y="10856"/>
                </a:lnTo>
                <a:cubicBezTo>
                  <a:pt x="1309583" y="11085"/>
                  <a:pt x="1284696" y="19797"/>
                  <a:pt x="1259182" y="21711"/>
                </a:cubicBezTo>
                <a:cubicBezTo>
                  <a:pt x="1139893" y="30658"/>
                  <a:pt x="1020579" y="41737"/>
                  <a:pt x="900967" y="43422"/>
                </a:cubicBezTo>
                <a:lnTo>
                  <a:pt x="130260" y="54278"/>
                </a:lnTo>
                <a:cubicBezTo>
                  <a:pt x="119405" y="57897"/>
                  <a:pt x="108915" y="62890"/>
                  <a:pt x="97695" y="65134"/>
                </a:cubicBezTo>
                <a:cubicBezTo>
                  <a:pt x="72606" y="70152"/>
                  <a:pt x="41906" y="60281"/>
                  <a:pt x="21710" y="75989"/>
                </a:cubicBezTo>
                <a:cubicBezTo>
                  <a:pt x="3646" y="90040"/>
                  <a:pt x="0" y="141122"/>
                  <a:pt x="0" y="141122"/>
                </a:cubicBezTo>
                <a:cubicBezTo>
                  <a:pt x="3618" y="180926"/>
                  <a:pt x="2481" y="221453"/>
                  <a:pt x="10855" y="260534"/>
                </a:cubicBezTo>
                <a:cubicBezTo>
                  <a:pt x="13588" y="273291"/>
                  <a:pt x="18092" y="150169"/>
                  <a:pt x="21710" y="271389"/>
                </a:cubicBezTo>
                <a:close/>
              </a:path>
            </a:pathLst>
          </a:custGeom>
          <a:solidFill>
            <a:srgbClr val="FAC090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4A31AEF2-A719-4F3E-B3ED-F28B994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Reverse-Delete Algorithm</a:t>
            </a:r>
          </a:p>
        </p:txBody>
      </p:sp>
      <p:sp>
        <p:nvSpPr>
          <p:cNvPr id="22531" name="TextBox 4">
            <a:extLst>
              <a:ext uri="{FF2B5EF4-FFF2-40B4-BE49-F238E27FC236}">
                <a16:creationId xmlns:a16="http://schemas.microsoft.com/office/drawing/2014/main" id="{774AEE7F-68CD-45E8-9C2D-7B499EC26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28950"/>
            <a:ext cx="348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Input: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G=(V,E)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&gt; 0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for every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in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D3A94B2-D65C-4F85-8D35-81EDC12D5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95725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 = E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979C40F2-731B-4C17-8E6F-85C5730A4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79925"/>
            <a:ext cx="4205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Sort edges in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decreasing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order of their cost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2BA18285-73AA-4543-9DAE-D699385C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67313"/>
            <a:ext cx="306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Consider edges in sorted order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BC4AFFB7-8D15-43D3-BC3E-6F9C73D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732463"/>
            <a:ext cx="667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If an edge can be removed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without disconnecting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then remove it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86C6118E-006A-48CC-8A25-B88AD1652542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1222375"/>
            <a:ext cx="3094038" cy="1622425"/>
            <a:chOff x="1148572" y="1222230"/>
            <a:chExt cx="3095049" cy="16227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61D1E9-85AC-F644-ABEF-CC645BA26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33" y="1417535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BFCCA1-6076-0D43-AFB0-2502A5483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583" y="1417535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61AB0F-645F-3142-8E18-607E408B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309" y="1417535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D97BA5-4367-764D-BC59-05DE6BAF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583" y="2568717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6F334D-E6EA-C741-BD26-DD2AF9E9B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33" y="2568717"/>
              <a:ext cx="303312" cy="27628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837875D-2D97-DF43-9AEE-98D8D62AF79F}"/>
                </a:ext>
              </a:extLst>
            </p:cNvPr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1563045" y="1555676"/>
              <a:ext cx="1227538" cy="158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FD7163-BCE4-E44B-A62C-9EC9D1619214}"/>
                </a:ext>
              </a:extLst>
            </p:cNvPr>
            <p:cNvCxnSpPr>
              <a:cxnSpLocks noChangeShapeType="1"/>
              <a:stCxn id="11" idx="4"/>
              <a:endCxn id="15" idx="0"/>
            </p:cNvCxnSpPr>
            <p:nvPr/>
          </p:nvCxnSpPr>
          <p:spPr bwMode="auto">
            <a:xfrm rot="5400000">
              <a:off x="973146" y="2131268"/>
              <a:ext cx="876487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98FB83-D71D-9146-92F6-334B4D10A849}"/>
                </a:ext>
              </a:extLst>
            </p:cNvPr>
            <p:cNvCxnSpPr>
              <a:cxnSpLocks noChangeShapeType="1"/>
              <a:stCxn id="15" idx="6"/>
              <a:endCxn id="14" idx="2"/>
            </p:cNvCxnSpPr>
            <p:nvPr/>
          </p:nvCxnSpPr>
          <p:spPr bwMode="auto">
            <a:xfrm>
              <a:off x="1563045" y="2706860"/>
              <a:ext cx="1227538" cy="1587"/>
            </a:xfrm>
            <a:prstGeom prst="line">
              <a:avLst/>
            </a:prstGeom>
            <a:noFill/>
            <a:ln w="57150">
              <a:solidFill>
                <a:srgbClr val="7F7F7F">
                  <a:alpha val="69019"/>
                </a:srgbClr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0B9512-8D23-4947-86CF-BBE43371B7BB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 rot="5400000">
              <a:off x="2503996" y="2131268"/>
              <a:ext cx="876487" cy="15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939F2F-F3D7-9C43-BB83-ACCEAF73F07E}"/>
                </a:ext>
              </a:extLst>
            </p:cNvPr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>
              <a:off x="3093895" y="1555676"/>
              <a:ext cx="846413" cy="15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F402F3-8735-B647-9622-A540107C1927}"/>
                </a:ext>
              </a:extLst>
            </p:cNvPr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rot="5400000" flipH="1" flipV="1">
              <a:off x="1698082" y="1473034"/>
              <a:ext cx="957466" cy="1316467"/>
            </a:xfrm>
            <a:prstGeom prst="line">
              <a:avLst/>
            </a:prstGeom>
            <a:noFill/>
            <a:ln w="57150">
              <a:solidFill>
                <a:srgbClr val="E46C0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2" name="TextBox 30">
              <a:extLst>
                <a:ext uri="{FF2B5EF4-FFF2-40B4-BE49-F238E27FC236}">
                  <a16:creationId xmlns:a16="http://schemas.microsoft.com/office/drawing/2014/main" id="{63936CA1-65D3-4E8F-B1FB-50D3E2478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759" y="1240317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22573" name="TextBox 31">
              <a:extLst>
                <a:ext uri="{FF2B5EF4-FFF2-40B4-BE49-F238E27FC236}">
                  <a16:creationId xmlns:a16="http://schemas.microsoft.com/office/drawing/2014/main" id="{3A301224-1F78-451E-9EB9-72F30C80C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572" y="197570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22574" name="TextBox 32">
              <a:extLst>
                <a:ext uri="{FF2B5EF4-FFF2-40B4-BE49-F238E27FC236}">
                  <a16:creationId xmlns:a16="http://schemas.microsoft.com/office/drawing/2014/main" id="{9DAA7DBF-F3D9-4DC6-8FDD-12857779C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049" y="18454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</a:t>
              </a:r>
            </a:p>
          </p:txBody>
        </p:sp>
        <p:sp>
          <p:nvSpPr>
            <p:cNvPr id="22575" name="TextBox 33">
              <a:extLst>
                <a:ext uri="{FF2B5EF4-FFF2-40B4-BE49-F238E27FC236}">
                  <a16:creationId xmlns:a16="http://schemas.microsoft.com/office/drawing/2014/main" id="{EB20F4EB-BBC2-4CD1-91E9-275831BA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464" y="2392447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51</a:t>
              </a:r>
            </a:p>
          </p:txBody>
        </p:sp>
        <p:sp>
          <p:nvSpPr>
            <p:cNvPr id="22576" name="TextBox 34">
              <a:extLst>
                <a:ext uri="{FF2B5EF4-FFF2-40B4-BE49-F238E27FC236}">
                  <a16:creationId xmlns:a16="http://schemas.microsoft.com/office/drawing/2014/main" id="{258B64B5-BCAD-4945-858A-A8F554591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371" y="199764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50</a:t>
              </a:r>
            </a:p>
          </p:txBody>
        </p:sp>
        <p:sp>
          <p:nvSpPr>
            <p:cNvPr id="22577" name="TextBox 35">
              <a:extLst>
                <a:ext uri="{FF2B5EF4-FFF2-40B4-BE49-F238E27FC236}">
                  <a16:creationId xmlns:a16="http://schemas.microsoft.com/office/drawing/2014/main" id="{F7F20623-265D-475B-8486-D1A2B7E0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9025" y="1222230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0.5</a:t>
              </a:r>
            </a:p>
          </p:txBody>
        </p:sp>
      </p:grpSp>
      <p:grpSp>
        <p:nvGrpSpPr>
          <p:cNvPr id="3" name="Group 60">
            <a:extLst>
              <a:ext uri="{FF2B5EF4-FFF2-40B4-BE49-F238E27FC236}">
                <a16:creationId xmlns:a16="http://schemas.microsoft.com/office/drawing/2014/main" id="{B40F2008-967B-4705-9853-3857DA8033DC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3643313"/>
            <a:ext cx="2984500" cy="1427162"/>
            <a:chOff x="5546916" y="3643534"/>
            <a:chExt cx="2984438" cy="142736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B5B685-5203-8245-9D5B-1A9F5F6A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916" y="3643534"/>
              <a:ext cx="303207" cy="27626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425000-83D1-A143-81D3-62B471EBF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234" y="3643534"/>
              <a:ext cx="304794" cy="27626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DDE02B-D6F7-4D44-B024-1CA879AF6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8148" y="3643534"/>
              <a:ext cx="303206" cy="27626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A54C425-844E-0B4E-8F00-3D9B329DE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234" y="4794633"/>
              <a:ext cx="304794" cy="27626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C5E92D-EF5A-A649-84DD-DF91BC47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916" y="4794633"/>
              <a:ext cx="303207" cy="276264"/>
            </a:xfrm>
            <a:prstGeom prst="ellipse">
              <a:avLst/>
            </a:prstGeom>
            <a:noFill/>
            <a:ln w="76200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FC73FB24-2B99-4140-8DF6-63A4F8D5AE71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3465513"/>
            <a:ext cx="1227138" cy="369887"/>
            <a:chOff x="5850856" y="3466213"/>
            <a:chExt cx="1227048" cy="36933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2E54AD-2FD4-9E4B-9F4F-D694100CC513}"/>
                </a:ext>
              </a:extLst>
            </p:cNvPr>
            <p:cNvCxnSpPr>
              <a:cxnSpLocks noChangeShapeType="1"/>
              <a:stCxn id="37" idx="6"/>
              <a:endCxn id="38" idx="2"/>
            </p:cNvCxnSpPr>
            <p:nvPr/>
          </p:nvCxnSpPr>
          <p:spPr bwMode="auto">
            <a:xfrm>
              <a:off x="5850856" y="3781651"/>
              <a:ext cx="1227048" cy="158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5" name="TextBox 47">
              <a:extLst>
                <a:ext uri="{FF2B5EF4-FFF2-40B4-BE49-F238E27FC236}">
                  <a16:creationId xmlns:a16="http://schemas.microsoft.com/office/drawing/2014/main" id="{CBF5C3B6-F124-40C2-8945-7DC85A7FD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492" y="346621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</a:t>
              </a:r>
            </a:p>
          </p:txBody>
        </p: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3E4C77E5-A59D-476A-92C0-5632BB1A55F6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919538"/>
            <a:ext cx="301625" cy="876300"/>
            <a:chOff x="5436305" y="3920156"/>
            <a:chExt cx="301660" cy="87570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87E5B9-1844-5F4B-A067-57D66CAD0627}"/>
                </a:ext>
              </a:extLst>
            </p:cNvPr>
            <p:cNvCxnSpPr>
              <a:cxnSpLocks noChangeShapeType="1"/>
              <a:stCxn id="37" idx="4"/>
              <a:endCxn id="41" idx="0"/>
            </p:cNvCxnSpPr>
            <p:nvPr/>
          </p:nvCxnSpPr>
          <p:spPr bwMode="auto">
            <a:xfrm rot="5400000">
              <a:off x="5261215" y="4357214"/>
              <a:ext cx="875705" cy="15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3" name="TextBox 48">
              <a:extLst>
                <a:ext uri="{FF2B5EF4-FFF2-40B4-BE49-F238E27FC236}">
                  <a16:creationId xmlns:a16="http://schemas.microsoft.com/office/drawing/2014/main" id="{50AE5334-BB14-455F-9687-13D7B88B7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05" y="42016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id="{83FC7C74-4CEF-4157-8A32-63C0EBA9DAC9}"/>
              </a:ext>
            </a:extLst>
          </p:cNvPr>
          <p:cNvGrpSpPr>
            <a:grpSpLocks/>
          </p:cNvGrpSpPr>
          <p:nvPr/>
        </p:nvGrpSpPr>
        <p:grpSpPr bwMode="auto">
          <a:xfrm>
            <a:off x="5807075" y="3878263"/>
            <a:ext cx="1316038" cy="957262"/>
            <a:chOff x="5806346" y="3878969"/>
            <a:chExt cx="1316070" cy="95649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D1F0B8-DE30-A14A-8212-34BB31443006}"/>
                </a:ext>
              </a:extLst>
            </p:cNvPr>
            <p:cNvCxnSpPr>
              <a:cxnSpLocks noChangeShapeType="1"/>
              <a:stCxn id="41" idx="7"/>
              <a:endCxn id="38" idx="3"/>
            </p:cNvCxnSpPr>
            <p:nvPr/>
          </p:nvCxnSpPr>
          <p:spPr bwMode="auto">
            <a:xfrm rot="5400000" flipH="1" flipV="1">
              <a:off x="5986135" y="3699181"/>
              <a:ext cx="956493" cy="1316070"/>
            </a:xfrm>
            <a:prstGeom prst="line">
              <a:avLst/>
            </a:prstGeom>
            <a:noFill/>
            <a:ln w="57150">
              <a:solidFill>
                <a:srgbClr val="E46C0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1" name="TextBox 49">
              <a:extLst>
                <a:ext uri="{FF2B5EF4-FFF2-40B4-BE49-F238E27FC236}">
                  <a16:creationId xmlns:a16="http://schemas.microsoft.com/office/drawing/2014/main" id="{80BA51E4-DDD2-40B9-8445-7637E7664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782" y="407132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</a:t>
              </a:r>
            </a:p>
          </p:txBody>
        </p:sp>
      </p:grpSp>
      <p:grpSp>
        <p:nvGrpSpPr>
          <p:cNvPr id="7" name="Group 57">
            <a:extLst>
              <a:ext uri="{FF2B5EF4-FFF2-40B4-BE49-F238E27FC236}">
                <a16:creationId xmlns:a16="http://schemas.microsoft.com/office/drawing/2014/main" id="{8143AE50-BA6D-494E-8A48-DCBB58DAD928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4618038"/>
            <a:ext cx="1227138" cy="369887"/>
            <a:chOff x="5850856" y="4618343"/>
            <a:chExt cx="1227048" cy="36933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258D70-8155-2F4E-8F4C-42844C750352}"/>
                </a:ext>
              </a:extLst>
            </p:cNvPr>
            <p:cNvCxnSpPr>
              <a:cxnSpLocks noChangeShapeType="1"/>
              <a:stCxn id="41" idx="6"/>
              <a:endCxn id="40" idx="2"/>
            </p:cNvCxnSpPr>
            <p:nvPr/>
          </p:nvCxnSpPr>
          <p:spPr bwMode="auto">
            <a:xfrm>
              <a:off x="5850856" y="4932196"/>
              <a:ext cx="1227048" cy="1585"/>
            </a:xfrm>
            <a:prstGeom prst="line">
              <a:avLst/>
            </a:prstGeom>
            <a:noFill/>
            <a:ln w="57150">
              <a:solidFill>
                <a:srgbClr val="7F7F7F">
                  <a:alpha val="69019"/>
                </a:srgbClr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9" name="TextBox 50">
              <a:extLst>
                <a:ext uri="{FF2B5EF4-FFF2-40B4-BE49-F238E27FC236}">
                  <a16:creationId xmlns:a16="http://schemas.microsoft.com/office/drawing/2014/main" id="{6AD373F8-9B15-4A9A-81E6-2BA42235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197" y="4618343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51</a:t>
              </a:r>
            </a:p>
          </p:txBody>
        </p:sp>
      </p:grpSp>
      <p:grpSp>
        <p:nvGrpSpPr>
          <p:cNvPr id="8" name="Group 58">
            <a:extLst>
              <a:ext uri="{FF2B5EF4-FFF2-40B4-BE49-F238E27FC236}">
                <a16:creationId xmlns:a16="http://schemas.microsoft.com/office/drawing/2014/main" id="{5D60DEE5-0D55-4465-B934-91D673460CF5}"/>
              </a:ext>
            </a:extLst>
          </p:cNvPr>
          <p:cNvGrpSpPr>
            <a:grpSpLocks/>
          </p:cNvGrpSpPr>
          <p:nvPr/>
        </p:nvGrpSpPr>
        <p:grpSpPr bwMode="auto">
          <a:xfrm>
            <a:off x="7197725" y="3919538"/>
            <a:ext cx="419100" cy="876300"/>
            <a:chOff x="7198104" y="3920156"/>
            <a:chExt cx="418654" cy="87570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380BC3-A8E2-654F-B1F4-F464285D7556}"/>
                </a:ext>
              </a:extLst>
            </p:cNvPr>
            <p:cNvCxnSpPr>
              <a:cxnSpLocks noChangeShapeType="1"/>
              <a:stCxn id="38" idx="4"/>
              <a:endCxn id="40" idx="0"/>
            </p:cNvCxnSpPr>
            <p:nvPr/>
          </p:nvCxnSpPr>
          <p:spPr bwMode="auto">
            <a:xfrm rot="5400000">
              <a:off x="6792761" y="4357215"/>
              <a:ext cx="875705" cy="158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51">
              <a:extLst>
                <a:ext uri="{FF2B5EF4-FFF2-40B4-BE49-F238E27FC236}">
                  <a16:creationId xmlns:a16="http://schemas.microsoft.com/office/drawing/2014/main" id="{D6DEB487-51FD-4700-A2EE-6DBA6858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104" y="4223541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50</a:t>
              </a:r>
            </a:p>
          </p:txBody>
        </p:sp>
      </p:grpSp>
      <p:grpSp>
        <p:nvGrpSpPr>
          <p:cNvPr id="9" name="Group 59">
            <a:extLst>
              <a:ext uri="{FF2B5EF4-FFF2-40B4-BE49-F238E27FC236}">
                <a16:creationId xmlns:a16="http://schemas.microsoft.com/office/drawing/2014/main" id="{6C0456F4-14E0-4A8D-A82E-6B5A965A3382}"/>
              </a:ext>
            </a:extLst>
          </p:cNvPr>
          <p:cNvGrpSpPr>
            <a:grpSpLocks/>
          </p:cNvGrpSpPr>
          <p:nvPr/>
        </p:nvGrpSpPr>
        <p:grpSpPr bwMode="auto">
          <a:xfrm>
            <a:off x="7381875" y="3448050"/>
            <a:ext cx="846138" cy="369888"/>
            <a:chOff x="7381844" y="3448126"/>
            <a:chExt cx="845570" cy="36933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C0A11-29FB-B244-BB09-E51801A82660}"/>
                </a:ext>
              </a:extLst>
            </p:cNvPr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7381844" y="3781000"/>
              <a:ext cx="845570" cy="15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5" name="TextBox 52">
              <a:extLst>
                <a:ext uri="{FF2B5EF4-FFF2-40B4-BE49-F238E27FC236}">
                  <a16:creationId xmlns:a16="http://schemas.microsoft.com/office/drawing/2014/main" id="{E50104B1-B1D4-4516-863B-41D5F9F5A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6758" y="3448126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0.5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571E-4F6D-426B-B272-C38AF369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218"/>
            <a:ext cx="9144000" cy="452582"/>
          </a:xfrm>
        </p:spPr>
        <p:txBody>
          <a:bodyPr/>
          <a:lstStyle/>
          <a:p>
            <a:r>
              <a:rPr lang="nl-NL" altLang="en-US" dirty="0"/>
              <a:t>Jack Edmonds</a:t>
            </a:r>
            <a:br>
              <a:rPr lang="nl-NL" altLang="en-US" dirty="0"/>
            </a:br>
            <a:endParaRPr lang="en-US" dirty="0"/>
          </a:p>
        </p:txBody>
      </p:sp>
      <p:pic>
        <p:nvPicPr>
          <p:cNvPr id="5" name="Picture 2" descr="edm3">
            <a:extLst>
              <a:ext uri="{FF2B5EF4-FFF2-40B4-BE49-F238E27FC236}">
                <a16:creationId xmlns:a16="http://schemas.microsoft.com/office/drawing/2014/main" id="{F653E944-9BF5-4B49-BD55-0FCA05137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44"/>
          <a:stretch/>
        </p:blipFill>
        <p:spPr bwMode="auto">
          <a:xfrm>
            <a:off x="838200" y="685800"/>
            <a:ext cx="73914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0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2838DBD-94F1-4FBB-B297-9C9882771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– Bipartite Matching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A3BFD-C84A-4353-B66B-3C9E75108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664" y="1289819"/>
            <a:ext cx="7905136" cy="545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2838DBD-94F1-4FBB-B297-9C9882771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– Bipartite Matching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B0395AD-EE09-4132-A4D2-FE3A03473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– given a community with </a:t>
            </a:r>
            <a:r>
              <a:rPr lang="en-US" altLang="en-US" sz="2800" i="1"/>
              <a:t>n</a:t>
            </a:r>
            <a:r>
              <a:rPr lang="en-US" altLang="en-US" sz="2800"/>
              <a:t> men and </a:t>
            </a:r>
            <a:r>
              <a:rPr lang="en-US" altLang="en-US" sz="2800" i="1"/>
              <a:t>m</a:t>
            </a:r>
            <a:r>
              <a:rPr lang="en-US" altLang="en-US" sz="2800"/>
              <a:t> women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Assume we have a way to determine which couples (man/woman) are compatible for marriage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 (Joe, Susan) or (Fred, Susan) but not (Frank, Susan)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Problem: Maximize the number of marriages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 polygamy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solve this problem by creating a flow network out of a 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18987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0470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69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81BEF0-F5AA-4F98-A302-BC54BC279EAC}"/>
              </a:ext>
            </a:extLst>
          </p:cNvPr>
          <p:cNvSpPr txBox="1">
            <a:spLocks/>
          </p:cNvSpPr>
          <p:nvPr/>
        </p:nvSpPr>
        <p:spPr bwMode="auto">
          <a:xfrm>
            <a:off x="174902" y="1820583"/>
            <a:ext cx="3539612" cy="35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endParaRPr 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 Person with a book that he/she prefers to take.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F11D0B-B0E5-4C69-92B1-043593B9E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Matching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C7563B-6A1C-418A-A823-B7FE34464901}"/>
              </a:ext>
            </a:extLst>
          </p:cNvPr>
          <p:cNvSpPr/>
          <p:nvPr/>
        </p:nvSpPr>
        <p:spPr bwMode="auto">
          <a:xfrm>
            <a:off x="4062871" y="2144509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3333FF"/>
                </a:solidFill>
                <a:latin typeface="Arial" charset="0"/>
                <a:sym typeface="Webdings" panose="05030102010509060703" pitchFamily="18" charset="2"/>
              </a:rPr>
              <a:t></a:t>
            </a:r>
            <a:endParaRPr lang="en-US" sz="88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319310-6EAC-48CF-9F78-420532D5445D}"/>
              </a:ext>
            </a:extLst>
          </p:cNvPr>
          <p:cNvSpPr/>
          <p:nvPr/>
        </p:nvSpPr>
        <p:spPr bwMode="auto">
          <a:xfrm>
            <a:off x="7001274" y="974917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56702-6724-4CCE-9880-E56E885B9C9F}"/>
              </a:ext>
            </a:extLst>
          </p:cNvPr>
          <p:cNvSpPr/>
          <p:nvPr/>
        </p:nvSpPr>
        <p:spPr bwMode="auto">
          <a:xfrm>
            <a:off x="7001274" y="215248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AC2A54-A522-47BD-83B2-0A92B2606EA9}"/>
              </a:ext>
            </a:extLst>
          </p:cNvPr>
          <p:cNvSpPr/>
          <p:nvPr/>
        </p:nvSpPr>
        <p:spPr bwMode="auto">
          <a:xfrm>
            <a:off x="7001274" y="3385739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B7599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B7599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FCE82-B80E-47D4-A57D-0E4C9FF98BA0}"/>
              </a:ext>
            </a:extLst>
          </p:cNvPr>
          <p:cNvSpPr/>
          <p:nvPr/>
        </p:nvSpPr>
        <p:spPr bwMode="auto">
          <a:xfrm>
            <a:off x="7001274" y="4548071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rgbClr val="D2B4A6"/>
                </a:soli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solidFill>
                <a:srgbClr val="D2B4A6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44B01-B6CF-46AF-80FE-2C44C5B6C7F9}"/>
              </a:ext>
            </a:extLst>
          </p:cNvPr>
          <p:cNvSpPr/>
          <p:nvPr/>
        </p:nvSpPr>
        <p:spPr bwMode="auto">
          <a:xfrm>
            <a:off x="7001274" y="5794233"/>
            <a:ext cx="1352151" cy="99075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Arial" charset="0"/>
                <a:sym typeface="Wingdings" panose="05000000000000000000" pitchFamily="2" charset="2"/>
              </a:rPr>
              <a:t></a:t>
            </a:r>
            <a:endParaRPr kumimoji="0" lang="en-US" sz="6600" b="0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5F6724-B88B-458C-B605-C237ED251A8A}"/>
              </a:ext>
            </a:extLst>
          </p:cNvPr>
          <p:cNvSpPr/>
          <p:nvPr/>
        </p:nvSpPr>
        <p:spPr bwMode="auto">
          <a:xfrm>
            <a:off x="4062871" y="90669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latin typeface="Arial" charset="0"/>
                <a:sym typeface="Webdings" panose="05030102010509060703" pitchFamily="18" charset="2"/>
              </a:rPr>
              <a:t></a:t>
            </a:r>
            <a:endParaRPr lang="en-US" sz="8800" dirty="0"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E8951F-3149-480B-9A1A-B3044D6908FE}"/>
              </a:ext>
            </a:extLst>
          </p:cNvPr>
          <p:cNvSpPr/>
          <p:nvPr/>
        </p:nvSpPr>
        <p:spPr bwMode="auto">
          <a:xfrm>
            <a:off x="4062871" y="5507253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0000"/>
                </a:solidFill>
                <a:latin typeface="Arial" charset="0"/>
                <a:sym typeface="Webdings" panose="05030102010509060703" pitchFamily="18" charset="2"/>
              </a:rPr>
              <a:t></a:t>
            </a:r>
            <a:endParaRPr lang="en-US" sz="8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662E5-848C-4885-9887-146FF5DD63B4}"/>
              </a:ext>
            </a:extLst>
          </p:cNvPr>
          <p:cNvSpPr/>
          <p:nvPr/>
        </p:nvSpPr>
        <p:spPr bwMode="auto">
          <a:xfrm>
            <a:off x="4062871" y="4337075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FFC000"/>
                </a:solidFill>
                <a:latin typeface="Arial" charset="0"/>
                <a:sym typeface="Webdings" panose="05030102010509060703" pitchFamily="18" charset="2"/>
              </a:rPr>
              <a:t></a:t>
            </a:r>
            <a:endParaRPr lang="en-US" sz="88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DA054A-E71E-401F-9DEA-7E55036A88DA}"/>
              </a:ext>
            </a:extLst>
          </p:cNvPr>
          <p:cNvSpPr/>
          <p:nvPr/>
        </p:nvSpPr>
        <p:spPr bwMode="auto">
          <a:xfrm>
            <a:off x="4062871" y="3240792"/>
            <a:ext cx="509129" cy="143471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rgbClr val="00B050"/>
                </a:solidFill>
                <a:latin typeface="Arial" charset="0"/>
                <a:sym typeface="Webdings" panose="05030102010509060703" pitchFamily="18" charset="2"/>
              </a:rPr>
              <a:t></a:t>
            </a:r>
            <a:endParaRPr lang="en-US" sz="8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101C01-CE85-4614-AACC-FC1E37F0D971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 bwMode="auto">
          <a:xfrm>
            <a:off x="4572000" y="1624052"/>
            <a:ext cx="2429274" cy="1023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11E9-7678-4C43-B5C7-549184A6F25C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4572000" y="1624052"/>
            <a:ext cx="2429274" cy="22570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027B92-C76A-4942-AAB6-2CBBF65A59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 bwMode="auto">
          <a:xfrm flipV="1">
            <a:off x="4572000" y="2647863"/>
            <a:ext cx="2429274" cy="214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F756C-D37C-4686-82F4-E720CFDFF38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 bwMode="auto">
          <a:xfrm>
            <a:off x="4572000" y="2861868"/>
            <a:ext cx="2429274" cy="10192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9E21-86C0-4404-B628-1A224B9B7B5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 bwMode="auto">
          <a:xfrm>
            <a:off x="4572000" y="2861868"/>
            <a:ext cx="2429274" cy="21815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4CB6D-5D8C-4C83-BA51-F856A18BE7C4}"/>
              </a:ext>
            </a:extLst>
          </p:cNvPr>
          <p:cNvCxnSpPr>
            <a:cxnSpLocks/>
            <a:stCxn id="24" idx="6"/>
            <a:endCxn id="16" idx="3"/>
          </p:cNvCxnSpPr>
          <p:nvPr/>
        </p:nvCxnSpPr>
        <p:spPr bwMode="auto">
          <a:xfrm flipV="1">
            <a:off x="4572000" y="1820583"/>
            <a:ext cx="2627292" cy="21375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ADC25-7E12-4465-8EA5-3CFA67A8402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 bwMode="auto">
          <a:xfrm flipV="1">
            <a:off x="4572000" y="3881119"/>
            <a:ext cx="2429274" cy="23434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F4B9A3-969B-49DB-9614-260DEB29C7A1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 bwMode="auto">
          <a:xfrm flipV="1">
            <a:off x="4572000" y="5043451"/>
            <a:ext cx="2429274" cy="11811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BA42F-E974-4941-865C-EAFEB91E3724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 bwMode="auto">
          <a:xfrm>
            <a:off x="4572000" y="6224612"/>
            <a:ext cx="2429274" cy="650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D4E739-EEBF-4749-808D-DFBA13A94204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 bwMode="auto">
          <a:xfrm flipV="1">
            <a:off x="4572000" y="3881119"/>
            <a:ext cx="2429274" cy="770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2B53A-0E89-4B98-A45F-9BDF4770D9B6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>
            <a:off x="4572000" y="3958151"/>
            <a:ext cx="2429274" cy="2331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F7633-D529-470C-BC33-9AB669F1BF4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 bwMode="auto">
          <a:xfrm flipV="1">
            <a:off x="4572000" y="3881119"/>
            <a:ext cx="2429274" cy="11733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AC20EC-D02B-425E-9F67-6C59F535D422}"/>
              </a:ext>
            </a:extLst>
          </p:cNvPr>
          <p:cNvSpPr/>
          <p:nvPr/>
        </p:nvSpPr>
        <p:spPr bwMode="auto">
          <a:xfrm>
            <a:off x="3714514" y="906693"/>
            <a:ext cx="60701" cy="5951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27FDC7-5562-49AA-9830-C50BC3EFF276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 bwMode="auto">
          <a:xfrm flipV="1">
            <a:off x="4572000" y="2647863"/>
            <a:ext cx="2429274" cy="13102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6ED6C61E-E864-466B-A20F-AED0E8FD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4" y="5396338"/>
            <a:ext cx="30386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</a:t>
            </a:r>
          </a:p>
          <a:p>
            <a:pPr eaLnBrk="1" hangingPunct="1"/>
            <a:r>
              <a:rPr lang="en-US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32533397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7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7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9207</TotalTime>
  <Words>2208</Words>
  <Application>Microsoft Office PowerPoint</Application>
  <PresentationFormat>On-screen Show (4:3)</PresentationFormat>
  <Paragraphs>881</Paragraphs>
  <Slides>44</Slides>
  <Notes>18</Notes>
  <HiddenSlides>5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2" baseType="lpstr">
      <vt:lpstr>Arial</vt:lpstr>
      <vt:lpstr>Calibri</vt:lpstr>
      <vt:lpstr>Calibri Light</vt:lpstr>
      <vt:lpstr>Comic Sans MS</vt:lpstr>
      <vt:lpstr>Monotype Sorts</vt:lpstr>
      <vt:lpstr>Segoe UI</vt:lpstr>
      <vt:lpstr>Segoe UI Light</vt:lpstr>
      <vt:lpstr>Times New Roman</vt:lpstr>
      <vt:lpstr>Verdana</vt:lpstr>
      <vt:lpstr>Wingdings</vt:lpstr>
      <vt:lpstr>WelcomeDoc</vt:lpstr>
      <vt:lpstr>Default Design</vt:lpstr>
      <vt:lpstr>2_Default Design</vt:lpstr>
      <vt:lpstr>2_alg-design</vt:lpstr>
      <vt:lpstr>1_alg-design</vt:lpstr>
      <vt:lpstr>15.082</vt:lpstr>
      <vt:lpstr>2_Office Theme</vt:lpstr>
      <vt:lpstr>公式</vt:lpstr>
      <vt:lpstr>ECEG-5193: Algorithm Analysis and Design</vt:lpstr>
      <vt:lpstr> Maximum Flow</vt:lpstr>
      <vt:lpstr>PowerPoint Presentation</vt:lpstr>
      <vt:lpstr>Bipartite Graph</vt:lpstr>
      <vt:lpstr>Application – Bipartite Matching</vt:lpstr>
      <vt:lpstr>Application – Bipartite Matching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Solution Using Max Flow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Model for Matching Problem</vt:lpstr>
      <vt:lpstr>Maximum bipartite matching</vt:lpstr>
      <vt:lpstr>PowerPoint Presentation</vt:lpstr>
      <vt:lpstr>Finding a maximum bipartite matching</vt:lpstr>
      <vt:lpstr>PowerPoint Presentation</vt:lpstr>
      <vt:lpstr>Continue</vt:lpstr>
      <vt:lpstr>Multiple Sources or Sinks</vt:lpstr>
      <vt:lpstr>Graph  Summary</vt:lpstr>
      <vt:lpstr>(Old) History of MST algorithms</vt:lpstr>
      <vt:lpstr>Kruskal’s Algorithm</vt:lpstr>
      <vt:lpstr>Prim’s algorithm</vt:lpstr>
      <vt:lpstr>Reverse-Delete Algorithm</vt:lpstr>
      <vt:lpstr>Jack Edmonds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273</cp:revision>
  <dcterms:created xsi:type="dcterms:W3CDTF">2021-10-24T06:23:43Z</dcterms:created>
  <dcterms:modified xsi:type="dcterms:W3CDTF">2023-01-04T17:13:42Z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