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</p:sldMasterIdLst>
  <p:notesMasterIdLst>
    <p:notesMasterId r:id="rId102"/>
  </p:notesMasterIdLst>
  <p:handoutMasterIdLst>
    <p:handoutMasterId r:id="rId103"/>
  </p:handoutMasterIdLst>
  <p:sldIdLst>
    <p:sldId id="419" r:id="rId5"/>
    <p:sldId id="256" r:id="rId6"/>
    <p:sldId id="257" r:id="rId7"/>
    <p:sldId id="258" r:id="rId8"/>
    <p:sldId id="259" r:id="rId9"/>
    <p:sldId id="300" r:id="rId10"/>
    <p:sldId id="301" r:id="rId11"/>
    <p:sldId id="302" r:id="rId12"/>
    <p:sldId id="30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380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4" r:id="rId41"/>
    <p:sldId id="305" r:id="rId42"/>
    <p:sldId id="306" r:id="rId43"/>
    <p:sldId id="381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82" r:id="rId55"/>
    <p:sldId id="319" r:id="rId56"/>
    <p:sldId id="391" r:id="rId57"/>
    <p:sldId id="403" r:id="rId58"/>
    <p:sldId id="402" r:id="rId59"/>
    <p:sldId id="401" r:id="rId60"/>
    <p:sldId id="400" r:id="rId61"/>
    <p:sldId id="399" r:id="rId62"/>
    <p:sldId id="398" r:id="rId63"/>
    <p:sldId id="397" r:id="rId64"/>
    <p:sldId id="396" r:id="rId65"/>
    <p:sldId id="395" r:id="rId66"/>
    <p:sldId id="404" r:id="rId67"/>
    <p:sldId id="394" r:id="rId68"/>
    <p:sldId id="405" r:id="rId69"/>
    <p:sldId id="406" r:id="rId70"/>
    <p:sldId id="408" r:id="rId71"/>
    <p:sldId id="407" r:id="rId72"/>
    <p:sldId id="409" r:id="rId73"/>
    <p:sldId id="410" r:id="rId74"/>
    <p:sldId id="338" r:id="rId75"/>
    <p:sldId id="411" r:id="rId76"/>
    <p:sldId id="412" r:id="rId77"/>
    <p:sldId id="413" r:id="rId78"/>
    <p:sldId id="414" r:id="rId79"/>
    <p:sldId id="416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417" r:id="rId94"/>
    <p:sldId id="358" r:id="rId95"/>
    <p:sldId id="359" r:id="rId96"/>
    <p:sldId id="360" r:id="rId97"/>
    <p:sldId id="361" r:id="rId98"/>
    <p:sldId id="362" r:id="rId99"/>
    <p:sldId id="363" r:id="rId100"/>
    <p:sldId id="418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ing Matching" id="{D6D3F6C5-5803-4BAF-8D7D-ABF3E1801186}">
          <p14:sldIdLst>
            <p14:sldId id="419"/>
          </p14:sldIdLst>
        </p14:section>
        <p14:section name="Preprocessing" id="{EAB2E919-D474-483A-9022-22DE2DED5FF7}">
          <p14:sldIdLst>
            <p14:sldId id="256"/>
            <p14:sldId id="257"/>
            <p14:sldId id="258"/>
            <p14:sldId id="259"/>
          </p14:sldIdLst>
        </p14:section>
        <p14:section name="k-mer and Indexing" id="{48E7AE83-2608-4762-84F6-5EAB21AA002E}">
          <p14:sldIdLst>
            <p14:sldId id="300"/>
            <p14:sldId id="301"/>
            <p14:sldId id="302"/>
            <p14:sldId id="30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8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Data structures" id="{801EC1F1-FDE7-4B2D-BD84-062172B80544}">
          <p14:sldIdLst>
            <p14:sldId id="304"/>
            <p14:sldId id="305"/>
            <p14:sldId id="306"/>
            <p14:sldId id="381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Hash table" id="{F62EA3D4-6A07-4165-9604-B564487D3BBA}">
          <p14:sldIdLst>
            <p14:sldId id="382"/>
            <p14:sldId id="319"/>
            <p14:sldId id="391"/>
            <p14:sldId id="403"/>
            <p14:sldId id="402"/>
            <p14:sldId id="401"/>
            <p14:sldId id="400"/>
            <p14:sldId id="399"/>
            <p14:sldId id="398"/>
            <p14:sldId id="397"/>
            <p14:sldId id="396"/>
            <p14:sldId id="395"/>
            <p14:sldId id="404"/>
            <p14:sldId id="394"/>
            <p14:sldId id="405"/>
            <p14:sldId id="406"/>
            <p14:sldId id="408"/>
            <p14:sldId id="407"/>
            <p14:sldId id="409"/>
            <p14:sldId id="410"/>
          </p14:sldIdLst>
        </p14:section>
        <p14:section name="Variations on K-mer" id="{8EB99E46-8B1B-4E0E-8F1D-38C90107D51C}">
          <p14:sldIdLst>
            <p14:sldId id="338"/>
            <p14:sldId id="411"/>
            <p14:sldId id="412"/>
            <p14:sldId id="413"/>
            <p14:sldId id="414"/>
            <p14:sldId id="416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Suﬃx index" id="{D043CFD1-509B-4343-A56F-57DE2A8CBD5E}">
          <p14:sldIdLst>
            <p14:sldId id="354"/>
            <p14:sldId id="355"/>
            <p14:sldId id="356"/>
            <p14:sldId id="417"/>
            <p14:sldId id="358"/>
            <p14:sldId id="359"/>
            <p14:sldId id="360"/>
            <p14:sldId id="361"/>
            <p14:sldId id="362"/>
            <p14:sldId id="363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16" dirty="0"/>
              <a:t>What if we take only even</a:t>
            </a:r>
            <a:endParaRPr lang="en-US" spc="-26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16" dirty="0"/>
              <a:t>What if we take only even</a:t>
            </a:r>
            <a:endParaRPr lang="en-US" spc="-26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4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16" dirty="0"/>
              <a:t>What if we take only even</a:t>
            </a:r>
            <a:endParaRPr lang="en-US" spc="-26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3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16" dirty="0"/>
              <a:t>What if we take only even</a:t>
            </a:r>
            <a:endParaRPr lang="en-US" spc="-26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16" dirty="0"/>
              <a:t>What if we take only even</a:t>
            </a:r>
            <a:endParaRPr lang="en-US" spc="-26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6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0E72-F411-4C5D-B837-D4C406BB0D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2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3DED-A764-4A1B-A2A2-37FD595E9C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842A-34A0-4466-8DF0-90A71FB7D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64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33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149" y="344936"/>
            <a:ext cx="791170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25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defRPr sz="28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 sz="20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7E76-0AF7-44F0-BECA-9178376F1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3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A70E-97E2-4185-B2EB-B1817BFBD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4475-019F-499D-8DF7-D3AC3D4900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18CC-405D-4068-803A-E3537D679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7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7CD-ECD7-4F5D-88A7-0991242C78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E98-008B-4F98-98B5-A9B27A75D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C0-752F-4422-A98B-E0249A1F9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1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269-6B43-4DC6-89CA-BB41994C4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025" y="3989687"/>
            <a:ext cx="8005949" cy="7569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5400" b="1" spc="12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String</a:t>
            </a:r>
            <a:r>
              <a:rPr sz="5400" b="1" spc="362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</a:t>
            </a:r>
            <a:r>
              <a:rPr lang="en-US" sz="5400" b="1" spc="35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Algorithms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294" y="1068454"/>
            <a:ext cx="8404698" cy="238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830" y="1232534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830" y="1232534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269" y="1328747"/>
            <a:ext cx="7643447" cy="1261764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 marR="3572" algn="ctr" defTabSz="642915">
              <a:spcBef>
                <a:spcPts val="239"/>
              </a:spcBef>
            </a:pPr>
            <a:r>
              <a:rPr lang="en-US" sz="8000" b="1" dirty="0">
                <a:solidFill>
                  <a:prstClr val="black"/>
                </a:solidFill>
                <a:latin typeface="Georgia"/>
                <a:cs typeface="Georgia"/>
              </a:rPr>
              <a:t>Preprocessing</a:t>
            </a:r>
            <a:endParaRPr sz="80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7437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3062883" y="1651993"/>
            <a:ext cx="2339578" cy="711349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  <a:p>
            <a:pPr marL="107152">
              <a:spcBef>
                <a:spcPts val="394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endParaRPr sz="203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625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3062883" y="1651992"/>
            <a:ext cx="2339578" cy="1037976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  <a:p>
            <a:pPr marL="107152">
              <a:spcBef>
                <a:spcPts val="358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0</a:t>
            </a:r>
            <a:endParaRPr sz="2039">
              <a:latin typeface="Tahoma"/>
              <a:cs typeface="Tahoma"/>
            </a:endParaRPr>
          </a:p>
          <a:p>
            <a:pPr marL="107152">
              <a:spcBef>
                <a:spcPts val="80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endParaRPr sz="203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2754" y="427821"/>
          <a:ext cx="5378797" cy="422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9838">
                <a:tc>
                  <a:txBody>
                    <a:bodyPr/>
                    <a:lstStyle/>
                    <a:p>
                      <a:pPr marL="31750">
                        <a:lnSpc>
                          <a:spcPts val="5185"/>
                        </a:lnSpc>
                      </a:pPr>
                      <a:r>
                        <a:rPr sz="3200" spc="4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320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32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3200" dirty="0">
                          <a:latin typeface="Trebuchet MS"/>
                          <a:cs typeface="Trebuchet MS"/>
                        </a:rPr>
                        <a:t>xing</a:t>
                      </a:r>
                      <a:r>
                        <a:rPr sz="32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dirty="0">
                          <a:latin typeface="Trebuchet MS"/>
                          <a:cs typeface="Trebuchet MS"/>
                        </a:rPr>
                        <a:t>DNA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9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3875"/>
                        </a:lnSpc>
                      </a:pPr>
                      <a:r>
                        <a:rPr sz="2500" i="1" spc="-165" dirty="0">
                          <a:latin typeface="Trebuchet MS"/>
                          <a:cs typeface="Trebuchet MS"/>
                        </a:rPr>
                        <a:t>Index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9300"/>
                      </a:solidFill>
                      <a:prstDash val="solid"/>
                    </a:lnL>
                    <a:lnT w="28575">
                      <a:solidFill>
                        <a:srgbClr val="FF9300"/>
                      </a:solidFill>
                      <a:prstDash val="solid"/>
                    </a:lnT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790575" algn="ctr">
                        <a:lnSpc>
                          <a:spcPts val="3875"/>
                        </a:lnSpc>
                      </a:pPr>
                      <a:r>
                        <a:rPr lang="en-US" sz="2500" i="1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2500" i="1" dirty="0">
                          <a:latin typeface="Trebuchet MS"/>
                          <a:cs typeface="Trebuchet MS"/>
                        </a:rPr>
                        <a:t>T</a:t>
                      </a:r>
                      <a:endParaRPr sz="25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  <a:lnT w="28575">
                      <a:solidFill>
                        <a:srgbClr val="FF9300"/>
                      </a:solidFill>
                      <a:prstDash val="solid"/>
                    </a:lnT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162" marB="0">
                    <a:lnL w="28575">
                      <a:solidFill>
                        <a:srgbClr val="FF9300"/>
                      </a:solidFill>
                      <a:prstDash val="solid"/>
                    </a:lnL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162" marB="0">
                    <a:lnR w="28575">
                      <a:solidFill>
                        <a:srgbClr val="FF9300"/>
                      </a:solidFill>
                      <a:prstDash val="solid"/>
                    </a:lnR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9300"/>
                      </a:solidFill>
                      <a:prstDash val="solid"/>
                    </a:lnL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ct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9300"/>
                      </a:solidFill>
                      <a:prstDash val="solid"/>
                    </a:lnL>
                    <a:lnB w="28575">
                      <a:solidFill>
                        <a:srgbClr val="FF9300"/>
                      </a:solidFill>
                      <a:prstDash val="solid"/>
                    </a:lnB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826135" algn="ctr">
                        <a:lnSpc>
                          <a:spcPts val="3425"/>
                        </a:lnSpc>
                      </a:pPr>
                      <a:r>
                        <a:rPr sz="2000" b="1" dirty="0">
                          <a:solidFill>
                            <a:srgbClr val="0433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28575">
                      <a:solidFill>
                        <a:srgbClr val="FF9300"/>
                      </a:solidFill>
                      <a:prstDash val="solid"/>
                    </a:lnR>
                    <a:lnB w="28575">
                      <a:solidFill>
                        <a:srgbClr val="FF9300"/>
                      </a:solidFill>
                      <a:prstDash val="solid"/>
                    </a:lnB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1445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7805" y="1643062"/>
            <a:ext cx="2973586" cy="2411016"/>
            <a:chOff x="3467100" y="2336800"/>
            <a:chExt cx="4229100" cy="3429000"/>
          </a:xfrm>
        </p:grpSpPr>
        <p:sp>
          <p:nvSpPr>
            <p:cNvPr id="3" name="object 3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467100" y="3619500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812800" y="0"/>
                  </a:moveTo>
                  <a:lnTo>
                    <a:pt x="792480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201160" y="3512819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0773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 txBox="1"/>
          <p:nvPr/>
        </p:nvSpPr>
        <p:spPr>
          <a:xfrm>
            <a:off x="3157538" y="1619765"/>
            <a:ext cx="1712448" cy="1756187"/>
          </a:xfrm>
          <a:prstGeom prst="rect">
            <a:avLst/>
          </a:prstGeom>
        </p:spPr>
        <p:txBody>
          <a:bodyPr vert="horz" wrap="square" lIns="0" tIns="43308" rIns="0" bIns="0" rtlCol="0">
            <a:spAutoFit/>
          </a:bodyPr>
          <a:lstStyle/>
          <a:p>
            <a:pPr marL="8929" marR="3572" indent="455398">
              <a:lnSpc>
                <a:spcPct val="105500"/>
              </a:lnSpc>
              <a:spcBef>
                <a:spcPts val="340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0 </a:t>
            </a:r>
            <a:r>
              <a:rPr sz="2039" b="1" spc="-204" dirty="0">
                <a:latin typeface="Tahoma"/>
                <a:cs typeface="Tahoma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3 </a:t>
            </a:r>
            <a:r>
              <a:rPr sz="2039" b="1" spc="-204" dirty="0">
                <a:solidFill>
                  <a:srgbClr val="0433FF"/>
                </a:solidFill>
                <a:latin typeface="Tahoma"/>
                <a:cs typeface="Tahoma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1 </a:t>
            </a:r>
            <a:r>
              <a:rPr sz="2039" b="1" spc="-204" dirty="0">
                <a:latin typeface="Tahoma"/>
                <a:cs typeface="Tahoma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2</a:t>
            </a:r>
            <a:endParaRPr sz="2039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3" name="object 3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1172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97123"/>
              </p:ext>
            </p:extLst>
          </p:nvPr>
        </p:nvGraphicFramePr>
        <p:xfrm>
          <a:off x="3147715" y="2051102"/>
          <a:ext cx="2197922" cy="154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solidFill>
                            <a:srgbClr val="0433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039646" y="1705571"/>
            <a:ext cx="323701" cy="386655"/>
            <a:chOff x="7167496" y="2425700"/>
            <a:chExt cx="460375" cy="549910"/>
          </a:xfrm>
        </p:grpSpPr>
        <p:sp>
          <p:nvSpPr>
            <p:cNvPr id="10" name="object 10"/>
            <p:cNvSpPr/>
            <p:nvPr/>
          </p:nvSpPr>
          <p:spPr>
            <a:xfrm>
              <a:off x="7253434" y="2451100"/>
              <a:ext cx="349250" cy="421005"/>
            </a:xfrm>
            <a:custGeom>
              <a:avLst/>
              <a:gdLst/>
              <a:ahLst/>
              <a:cxnLst/>
              <a:rect l="l" t="t" r="r" b="b"/>
              <a:pathLst>
                <a:path w="349250" h="421005">
                  <a:moveTo>
                    <a:pt x="0" y="420850"/>
                  </a:moveTo>
                  <a:lnTo>
                    <a:pt x="16214" y="401299"/>
                  </a:lnTo>
                  <a:lnTo>
                    <a:pt x="349037" y="0"/>
                  </a:lnTo>
                </a:path>
              </a:pathLst>
            </a:custGeom>
            <a:ln w="507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7496" y="2743240"/>
              <a:ext cx="218440" cy="232410"/>
            </a:xfrm>
            <a:custGeom>
              <a:avLst/>
              <a:gdLst/>
              <a:ahLst/>
              <a:cxnLst/>
              <a:rect l="l" t="t" r="r" b="b"/>
              <a:pathLst>
                <a:path w="218440" h="232410">
                  <a:moveTo>
                    <a:pt x="54090" y="0"/>
                  </a:moveTo>
                  <a:lnTo>
                    <a:pt x="0" y="232329"/>
                  </a:lnTo>
                  <a:lnTo>
                    <a:pt x="218318" y="136203"/>
                  </a:lnTo>
                  <a:lnTo>
                    <a:pt x="102153" y="109159"/>
                  </a:lnTo>
                  <a:lnTo>
                    <a:pt x="5409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3" name="object 3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8359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47715" y="2051102"/>
          <a:ext cx="2254746" cy="193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solidFill>
                            <a:srgbClr val="0433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821934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/>
          <p:nvPr/>
        </p:nvSpPr>
        <p:spPr>
          <a:xfrm>
            <a:off x="4304109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47715" y="2051102"/>
          <a:ext cx="2174379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solidFill>
                            <a:srgbClr val="0433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1"/>
            <a:ext cx="2358776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1"/>
            <a:ext cx="2357438" cy="2958121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7715" y="2051102"/>
          <a:ext cx="2174379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7743" y="4476339"/>
            <a:ext cx="4043809" cy="1392543"/>
          </a:xfrm>
          <a:prstGeom prst="rect">
            <a:avLst/>
          </a:prstGeom>
        </p:spPr>
        <p:txBody>
          <a:bodyPr vert="horz" wrap="square" lIns="0" tIns="210294" rIns="0" bIns="0" rtlCol="0">
            <a:spAutoFit/>
          </a:bodyPr>
          <a:lstStyle/>
          <a:p>
            <a:pPr marL="521922" algn="ctr">
              <a:spcBef>
                <a:spcPts val="1656"/>
              </a:spcBef>
            </a:pPr>
            <a:r>
              <a:rPr sz="2461" spc="-91" dirty="0">
                <a:latin typeface="Trebuchet MS"/>
                <a:cs typeface="Trebuchet MS"/>
              </a:rPr>
              <a:t>5-</a:t>
            </a:r>
            <a:r>
              <a:rPr sz="2461" spc="-84" dirty="0">
                <a:latin typeface="Trebuchet MS"/>
                <a:cs typeface="Trebuchet MS"/>
              </a:rPr>
              <a:t>mer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9" dirty="0">
                <a:latin typeface="Trebuchet MS"/>
                <a:cs typeface="Trebuchet MS"/>
              </a:rPr>
              <a:t>ind</a:t>
            </a:r>
            <a:r>
              <a:rPr sz="2461" spc="-67" dirty="0">
                <a:latin typeface="Trebuchet MS"/>
                <a:cs typeface="Trebuchet MS"/>
              </a:rPr>
              <a:t>e</a:t>
            </a:r>
            <a:r>
              <a:rPr sz="2461" spc="-95" dirty="0">
                <a:latin typeface="Trebuchet MS"/>
                <a:cs typeface="Trebuchet MS"/>
              </a:rPr>
              <a:t>x</a:t>
            </a:r>
            <a:endParaRPr sz="2461" dirty="0">
              <a:latin typeface="Trebuchet MS"/>
              <a:cs typeface="Trebuchet MS"/>
            </a:endParaRPr>
          </a:p>
          <a:p>
            <a:pPr marL="8929">
              <a:spcBef>
                <a:spcPts val="218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797" y="1524744"/>
            <a:ext cx="2106960" cy="7664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sz="2461" i="1" spc="-109" dirty="0">
                <a:latin typeface="Trebuchet MS"/>
                <a:cs typeface="Trebuchet MS"/>
              </a:rPr>
              <a:t>k-m</a:t>
            </a:r>
            <a:r>
              <a:rPr sz="2461" i="1" spc="-225" dirty="0">
                <a:latin typeface="Trebuchet MS"/>
                <a:cs typeface="Trebuchet MS"/>
              </a:rPr>
              <a:t>er</a:t>
            </a:r>
            <a:r>
              <a:rPr sz="2461" spc="-397" dirty="0">
                <a:latin typeface="Trebuchet MS"/>
                <a:cs typeface="Trebuchet MS"/>
              </a:rPr>
              <a:t>: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6" dirty="0">
                <a:latin typeface="Trebuchet MS"/>
                <a:cs typeface="Trebuchet MS"/>
              </a:rPr>
              <a:t>subst</a:t>
            </a:r>
            <a:r>
              <a:rPr sz="2461" spc="-39" dirty="0">
                <a:latin typeface="Trebuchet MS"/>
                <a:cs typeface="Trebuchet MS"/>
              </a:rPr>
              <a:t>r</a:t>
            </a:r>
            <a:r>
              <a:rPr sz="2461" spc="7" dirty="0">
                <a:latin typeface="Trebuchet MS"/>
                <a:cs typeface="Trebuchet MS"/>
              </a:rPr>
              <a:t>ing  </a:t>
            </a:r>
            <a:r>
              <a:rPr sz="2461" spc="-80" dirty="0">
                <a:latin typeface="Trebuchet MS"/>
                <a:cs typeface="Trebuchet MS"/>
              </a:rPr>
              <a:t>of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2" dirty="0">
                <a:latin typeface="Trebuchet MS"/>
                <a:cs typeface="Trebuchet MS"/>
              </a:rPr>
              <a:t>length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88" dirty="0">
                <a:latin typeface="Trebuchet MS"/>
                <a:cs typeface="Trebuchet MS"/>
              </a:rPr>
              <a:t>k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362" y="4558340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922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lang="en-US"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   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799662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84227" y="1614041"/>
            <a:ext cx="2447181" cy="142645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241182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>
              <a:spcBef>
                <a:spcPts val="11"/>
              </a:spcBef>
            </a:pPr>
            <a:endParaRPr sz="4289" dirty="0">
              <a:latin typeface="Trebuchet MS"/>
              <a:cs typeface="Trebuchet MS"/>
            </a:endParaRPr>
          </a:p>
          <a:p>
            <a:pPr marL="8929"/>
            <a:r>
              <a:rPr sz="2461" i="1" spc="39" dirty="0">
                <a:latin typeface="Trebuchet MS"/>
                <a:cs typeface="Trebuchet MS"/>
              </a:rPr>
              <a:t>?</a:t>
            </a:r>
            <a:endParaRPr sz="246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94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362" y="4558340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922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799662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84227" y="1614041"/>
            <a:ext cx="2447181" cy="142645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241182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>
              <a:spcBef>
                <a:spcPts val="11"/>
              </a:spcBef>
            </a:pPr>
            <a:endParaRPr sz="4289" dirty="0">
              <a:latin typeface="Trebuchet MS"/>
              <a:cs typeface="Trebuchet MS"/>
            </a:endParaRPr>
          </a:p>
          <a:p>
            <a:pPr marL="8929"/>
            <a:r>
              <a:rPr sz="2461" i="1" spc="39" dirty="0">
                <a:latin typeface="Trebuchet MS"/>
                <a:cs typeface="Trebuchet MS"/>
              </a:rPr>
              <a:t>?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AEB431-F387-6647-641B-348E73D7B3EA}"/>
              </a:ext>
            </a:extLst>
          </p:cNvPr>
          <p:cNvGrpSpPr/>
          <p:nvPr/>
        </p:nvGrpSpPr>
        <p:grpSpPr>
          <a:xfrm>
            <a:off x="1225685" y="2767438"/>
            <a:ext cx="1073087" cy="3163941"/>
            <a:chOff x="1225685" y="2767438"/>
            <a:chExt cx="1073087" cy="3163941"/>
          </a:xfrm>
        </p:grpSpPr>
        <p:sp>
          <p:nvSpPr>
            <p:cNvPr id="10" name="object 10"/>
            <p:cNvSpPr/>
            <p:nvPr/>
          </p:nvSpPr>
          <p:spPr>
            <a:xfrm>
              <a:off x="2180454" y="2767438"/>
              <a:ext cx="118318" cy="117872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160" y="83694"/>
                  </a:lnTo>
                  <a:lnTo>
                    <a:pt x="501" y="167638"/>
                  </a:lnTo>
                  <a:lnTo>
                    <a:pt x="167890" y="8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FFD9C6FD-8564-AEE6-B031-B04A80D9EBE4}"/>
                </a:ext>
              </a:extLst>
            </p:cNvPr>
            <p:cNvSpPr/>
            <p:nvPr/>
          </p:nvSpPr>
          <p:spPr>
            <a:xfrm>
              <a:off x="1225685" y="2819910"/>
              <a:ext cx="954768" cy="3111469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306572"/>
            <a:ext cx="8138745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37" dirty="0"/>
              <a:t>P</a:t>
            </a:r>
            <a:r>
              <a:rPr spc="-229" dirty="0"/>
              <a:t>r</a:t>
            </a:r>
            <a:r>
              <a:rPr spc="-112" dirty="0"/>
              <a:t>epr</a:t>
            </a:r>
            <a:r>
              <a:rPr spc="-60" dirty="0"/>
              <a:t>o</a:t>
            </a:r>
            <a:r>
              <a:rPr spc="-74" dirty="0"/>
              <a:t>c</a:t>
            </a:r>
            <a:r>
              <a:rPr spc="-95" dirty="0"/>
              <a:t>essing:</a:t>
            </a:r>
            <a:r>
              <a:rPr spc="-285" dirty="0"/>
              <a:t> </a:t>
            </a:r>
            <a:r>
              <a:rPr spc="-67" dirty="0"/>
              <a:t>Nai</a:t>
            </a:r>
            <a:r>
              <a:rPr spc="-98" dirty="0"/>
              <a:t>v</a:t>
            </a:r>
            <a:r>
              <a:rPr spc="-141" dirty="0"/>
              <a:t>e</a:t>
            </a:r>
            <a:r>
              <a:rPr spc="-285" dirty="0"/>
              <a:t> </a:t>
            </a:r>
            <a:r>
              <a:rPr spc="-63" dirty="0"/>
              <a:t>algo</a:t>
            </a:r>
            <a:r>
              <a:rPr spc="-42" dirty="0"/>
              <a:t>r</a:t>
            </a:r>
            <a:r>
              <a:rPr spc="-84" dirty="0"/>
              <a:t>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78207" y="3339749"/>
            <a:ext cx="1452859" cy="1869877"/>
            <a:chOff x="4946782" y="4749865"/>
            <a:chExt cx="2066289" cy="2659380"/>
          </a:xfrm>
        </p:grpSpPr>
        <p:sp>
          <p:nvSpPr>
            <p:cNvPr id="4" name="object 4"/>
            <p:cNvSpPr/>
            <p:nvPr/>
          </p:nvSpPr>
          <p:spPr>
            <a:xfrm>
              <a:off x="4965832" y="4786576"/>
              <a:ext cx="603250" cy="776605"/>
            </a:xfrm>
            <a:custGeom>
              <a:avLst/>
              <a:gdLst/>
              <a:ahLst/>
              <a:cxnLst/>
              <a:rect l="l" t="t" r="r" b="b"/>
              <a:pathLst>
                <a:path w="603250" h="776604">
                  <a:moveTo>
                    <a:pt x="603117" y="776023"/>
                  </a:moveTo>
                  <a:lnTo>
                    <a:pt x="590417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5465351" y="5463102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0" y="6426199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930" y="7241539"/>
              <a:ext cx="167640" cy="167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381" y="5425980"/>
              <a:ext cx="1181100" cy="1181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37786" y="5512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7786" y="5512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0950" y="4768915"/>
              <a:ext cx="662940" cy="781050"/>
            </a:xfrm>
            <a:custGeom>
              <a:avLst/>
              <a:gdLst/>
              <a:ahLst/>
              <a:cxnLst/>
              <a:rect l="l" t="t" r="r" b="b"/>
              <a:pathLst>
                <a:path w="662940" h="781050">
                  <a:moveTo>
                    <a:pt x="0" y="780983"/>
                  </a:moveTo>
                  <a:lnTo>
                    <a:pt x="12699" y="768574"/>
                  </a:lnTo>
                  <a:lnTo>
                    <a:pt x="66251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2211" y="5449272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3917" y="0"/>
                  </a:moveTo>
                  <a:lnTo>
                    <a:pt x="0" y="182209"/>
                  </a:lnTo>
                  <a:lnTo>
                    <a:pt x="172118" y="108018"/>
                  </a:lnTo>
                  <a:lnTo>
                    <a:pt x="81013" y="86059"/>
                  </a:lnTo>
                  <a:lnTo>
                    <a:pt x="4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32734" y="3944690"/>
            <a:ext cx="2828925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-53" dirty="0">
                <a:latin typeface="Trebuchet MS"/>
                <a:cs typeface="Trebuchet MS"/>
              </a:rPr>
              <a:t>Nai</a:t>
            </a:r>
            <a:r>
              <a:rPr sz="2461" spc="-77" dirty="0">
                <a:latin typeface="Trebuchet MS"/>
                <a:cs typeface="Trebuchet MS"/>
              </a:rPr>
              <a:t>v</a:t>
            </a:r>
            <a:r>
              <a:rPr sz="2461" spc="-112" dirty="0">
                <a:latin typeface="Trebuchet MS"/>
                <a:cs typeface="Trebuchet MS"/>
              </a:rPr>
              <a:t>e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123" dirty="0">
                <a:latin typeface="Trebuchet MS"/>
                <a:cs typeface="Trebuchet MS"/>
              </a:rPr>
              <a:t>e</a:t>
            </a:r>
            <a:r>
              <a:rPr sz="2461" spc="-109" dirty="0">
                <a:latin typeface="Trebuchet MS"/>
                <a:cs typeface="Trebuchet MS"/>
              </a:rPr>
              <a:t>xa</a:t>
            </a:r>
            <a:r>
              <a:rPr sz="2461" spc="-74" dirty="0">
                <a:latin typeface="Trebuchet MS"/>
                <a:cs typeface="Trebuchet MS"/>
              </a:rPr>
              <a:t>c</a:t>
            </a:r>
            <a:r>
              <a:rPr sz="2461" spc="-161" dirty="0">
                <a:latin typeface="Trebuchet MS"/>
                <a:cs typeface="Trebuchet MS"/>
              </a:rPr>
              <a:t>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60" dirty="0">
                <a:latin typeface="Trebuchet MS"/>
                <a:cs typeface="Trebuchet MS"/>
              </a:rPr>
              <a:t>m</a:t>
            </a:r>
            <a:r>
              <a:rPr sz="2461" spc="-49" dirty="0">
                <a:latin typeface="Trebuchet MS"/>
                <a:cs typeface="Trebuchet MS"/>
              </a:rPr>
              <a:t>a</a:t>
            </a:r>
            <a:r>
              <a:rPr sz="2461" spc="-179" dirty="0">
                <a:latin typeface="Trebuchet MS"/>
                <a:cs typeface="Trebuchet MS"/>
              </a:rPr>
              <a:t>t</a:t>
            </a:r>
            <a:r>
              <a:rPr sz="2461" spc="-14" dirty="0">
                <a:latin typeface="Trebuchet MS"/>
                <a:cs typeface="Trebuchet MS"/>
              </a:rPr>
              <a:t>ching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3680" y="5255371"/>
            <a:ext cx="967532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985"/>
              </a:lnSpc>
            </a:pPr>
            <a:r>
              <a:rPr sz="2531" spc="-105" dirty="0">
                <a:latin typeface="Trebuchet MS"/>
                <a:cs typeface="Trebuchet MS"/>
              </a:rPr>
              <a:t>R</a:t>
            </a:r>
            <a:r>
              <a:rPr sz="2531" spc="-77" dirty="0">
                <a:latin typeface="Trebuchet MS"/>
                <a:cs typeface="Trebuchet MS"/>
              </a:rPr>
              <a:t>esults</a:t>
            </a:r>
            <a:endParaRPr sz="2531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1844" y="2815084"/>
            <a:ext cx="22190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116" dirty="0">
                <a:latin typeface="Trebuchet MS"/>
                <a:cs typeface="Trebuchet MS"/>
              </a:rPr>
              <a:t>P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7047" y="2815084"/>
            <a:ext cx="2085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337" dirty="0">
                <a:latin typeface="Trebuchet MS"/>
                <a:cs typeface="Trebuchet MS"/>
              </a:rPr>
              <a:t>T</a:t>
            </a:r>
            <a:endParaRPr sz="31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72EE9-B3C5-A523-E009-53694D840CCD}"/>
              </a:ext>
            </a:extLst>
          </p:cNvPr>
          <p:cNvGrpSpPr/>
          <p:nvPr/>
        </p:nvGrpSpPr>
        <p:grpSpPr>
          <a:xfrm>
            <a:off x="1183271" y="2615797"/>
            <a:ext cx="1837196" cy="3398794"/>
            <a:chOff x="-1060314" y="1807897"/>
            <a:chExt cx="1837196" cy="33987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222572-05EC-5F5A-9ABA-75E9E7D10423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BEE64867-A91F-39B1-A3E3-901DF74F55B6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3" name="Left Bracket 12">
                <a:extLst>
                  <a:ext uri="{FF2B5EF4-FFF2-40B4-BE49-F238E27FC236}">
                    <a16:creationId xmlns:a16="http://schemas.microsoft.com/office/drawing/2014/main" id="{3284DFC8-5FAF-449D-2853-3CC1A8C6F00C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2460FB-7F43-B1A4-B3F5-76B11FCCD2D9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858994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3" name="object 3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61110" y="1558724"/>
            <a:ext cx="1870236" cy="2401136"/>
          </a:xfrm>
          <a:prstGeom prst="rect">
            <a:avLst/>
          </a:prstGeom>
        </p:spPr>
        <p:txBody>
          <a:bodyPr vert="horz" wrap="square" lIns="0" tIns="35272" rIns="0" bIns="0" rtlCol="0">
            <a:spAutoFit/>
          </a:bodyPr>
          <a:lstStyle/>
          <a:p>
            <a:pPr marL="8929" marR="3572" indent="455398">
              <a:lnSpc>
                <a:spcPct val="107700"/>
              </a:lnSpc>
              <a:spcBef>
                <a:spcPts val="278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34" dirty="0">
                <a:latin typeface="Tahoma"/>
                <a:cs typeface="Tahoma"/>
              </a:rPr>
              <a:t>4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3</a:t>
            </a:r>
            <a:endParaRPr sz="2039" dirty="0">
              <a:latin typeface="Tahoma"/>
              <a:cs typeface="Tahoma"/>
            </a:endParaRPr>
          </a:p>
          <a:p>
            <a:pPr marL="8929" marR="332619" algn="just">
              <a:lnSpc>
                <a:spcPts val="2524"/>
              </a:lnSpc>
              <a:spcBef>
                <a:spcPts val="81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7841FA-2BE0-D60D-8D57-2111C4B06EEE}"/>
              </a:ext>
            </a:extLst>
          </p:cNvPr>
          <p:cNvGrpSpPr/>
          <p:nvPr/>
        </p:nvGrpSpPr>
        <p:grpSpPr>
          <a:xfrm>
            <a:off x="1183271" y="2489333"/>
            <a:ext cx="1837196" cy="3471234"/>
            <a:chOff x="-1060314" y="1807897"/>
            <a:chExt cx="1837196" cy="33987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89C6B9-2CBA-D5AA-F1CD-DAD013854E63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A13587D0-0F7D-AF8F-5C52-5E29DE9C0974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8" name="Left Bracket 17">
                <a:extLst>
                  <a:ext uri="{FF2B5EF4-FFF2-40B4-BE49-F238E27FC236}">
                    <a16:creationId xmlns:a16="http://schemas.microsoft.com/office/drawing/2014/main" id="{83BCF256-E5BC-8881-9310-CBFE7BE4BCAB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608E5-15EB-5232-7C42-880689379E94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0739" y="4530198"/>
            <a:ext cx="435947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sp>
        <p:nvSpPr>
          <p:cNvPr id="7" name="object 7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8" name="object 8"/>
          <p:cNvGrpSpPr/>
          <p:nvPr/>
        </p:nvGrpSpPr>
        <p:grpSpPr>
          <a:xfrm>
            <a:off x="3002074" y="2490552"/>
            <a:ext cx="2838301" cy="2254746"/>
            <a:chOff x="4269616" y="3542119"/>
            <a:chExt cx="4036695" cy="3206750"/>
          </a:xfrm>
        </p:grpSpPr>
        <p:sp>
          <p:nvSpPr>
            <p:cNvPr id="9" name="object 9"/>
            <p:cNvSpPr/>
            <p:nvPr/>
          </p:nvSpPr>
          <p:spPr>
            <a:xfrm>
              <a:off x="4269616" y="354211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33" y="83759"/>
                  </a:lnTo>
                  <a:lnTo>
                    <a:pt x="246" y="167640"/>
                  </a:lnTo>
                  <a:lnTo>
                    <a:pt x="167763" y="8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2850" y="3587750"/>
              <a:ext cx="3263900" cy="3054350"/>
            </a:xfrm>
            <a:custGeom>
              <a:avLst/>
              <a:gdLst/>
              <a:ahLst/>
              <a:cxnLst/>
              <a:rect l="l" t="t" r="r" b="b"/>
              <a:pathLst>
                <a:path w="3263900" h="3054350">
                  <a:moveTo>
                    <a:pt x="0" y="3054349"/>
                  </a:moveTo>
                  <a:lnTo>
                    <a:pt x="0" y="3029631"/>
                  </a:lnTo>
                  <a:lnTo>
                    <a:pt x="0" y="2425699"/>
                  </a:lnTo>
                  <a:lnTo>
                    <a:pt x="3263900" y="2425699"/>
                  </a:lnTo>
                  <a:lnTo>
                    <a:pt x="3263900" y="0"/>
                  </a:lnTo>
                  <a:lnTo>
                    <a:pt x="172720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654" y="6580290"/>
              <a:ext cx="167631" cy="16848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348633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2023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10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1109" y="1558724"/>
            <a:ext cx="1857375" cy="2401136"/>
          </a:xfrm>
          <a:prstGeom prst="rect">
            <a:avLst/>
          </a:prstGeom>
        </p:spPr>
        <p:txBody>
          <a:bodyPr vert="horz" wrap="square" lIns="0" tIns="35272" rIns="0" bIns="0" rtlCol="0">
            <a:spAutoFit/>
          </a:bodyPr>
          <a:lstStyle/>
          <a:p>
            <a:pPr marL="8929" marR="3572" indent="455398">
              <a:lnSpc>
                <a:spcPct val="107700"/>
              </a:lnSpc>
              <a:spcBef>
                <a:spcPts val="278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34" dirty="0">
                <a:latin typeface="Tahoma"/>
                <a:cs typeface="Tahoma"/>
              </a:rPr>
              <a:t>4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3</a:t>
            </a:r>
            <a:endParaRPr sz="2039" dirty="0">
              <a:latin typeface="Tahoma"/>
              <a:cs typeface="Tahoma"/>
            </a:endParaRPr>
          </a:p>
          <a:p>
            <a:pPr marL="8929" marR="332619" algn="just">
              <a:lnSpc>
                <a:spcPts val="2524"/>
              </a:lnSpc>
              <a:spcBef>
                <a:spcPts val="81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738" y="5391020"/>
            <a:ext cx="2685157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9" name="object 9"/>
          <p:cNvGrpSpPr/>
          <p:nvPr/>
        </p:nvGrpSpPr>
        <p:grpSpPr>
          <a:xfrm>
            <a:off x="3002074" y="2490552"/>
            <a:ext cx="2838301" cy="2254746"/>
            <a:chOff x="4269616" y="3542119"/>
            <a:chExt cx="4036695" cy="3206750"/>
          </a:xfrm>
        </p:grpSpPr>
        <p:sp>
          <p:nvSpPr>
            <p:cNvPr id="10" name="object 10"/>
            <p:cNvSpPr/>
            <p:nvPr/>
          </p:nvSpPr>
          <p:spPr>
            <a:xfrm>
              <a:off x="4269616" y="354211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33" y="83759"/>
                  </a:lnTo>
                  <a:lnTo>
                    <a:pt x="246" y="167640"/>
                  </a:lnTo>
                  <a:lnTo>
                    <a:pt x="167763" y="8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2850" y="3587750"/>
              <a:ext cx="3263900" cy="3054350"/>
            </a:xfrm>
            <a:custGeom>
              <a:avLst/>
              <a:gdLst/>
              <a:ahLst/>
              <a:cxnLst/>
              <a:rect l="l" t="t" r="r" b="b"/>
              <a:pathLst>
                <a:path w="3263900" h="3054350">
                  <a:moveTo>
                    <a:pt x="0" y="3054349"/>
                  </a:moveTo>
                  <a:lnTo>
                    <a:pt x="0" y="3029631"/>
                  </a:lnTo>
                  <a:lnTo>
                    <a:pt x="0" y="2425699"/>
                  </a:lnTo>
                  <a:lnTo>
                    <a:pt x="3263900" y="2425699"/>
                  </a:lnTo>
                  <a:lnTo>
                    <a:pt x="3263900" y="0"/>
                  </a:lnTo>
                  <a:lnTo>
                    <a:pt x="172720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654" y="6580290"/>
              <a:ext cx="167631" cy="16848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348633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133552" y="5907881"/>
            <a:ext cx="117872" cy="316111"/>
            <a:chOff x="5878829" y="8402319"/>
            <a:chExt cx="167640" cy="449580"/>
          </a:xfrm>
        </p:grpSpPr>
        <p:sp>
          <p:nvSpPr>
            <p:cNvPr id="16" name="object 16"/>
            <p:cNvSpPr/>
            <p:nvPr/>
          </p:nvSpPr>
          <p:spPr>
            <a:xfrm>
              <a:off x="5962649" y="85089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38100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8829" y="8402319"/>
              <a:ext cx="167640" cy="16764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151537" y="5202435"/>
            <a:ext cx="117872" cy="316111"/>
            <a:chOff x="7326630" y="7399019"/>
            <a:chExt cx="167640" cy="449580"/>
          </a:xfrm>
        </p:grpSpPr>
        <p:sp>
          <p:nvSpPr>
            <p:cNvPr id="19" name="object 19"/>
            <p:cNvSpPr/>
            <p:nvPr/>
          </p:nvSpPr>
          <p:spPr>
            <a:xfrm>
              <a:off x="7410450" y="75056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38100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6630" y="7399019"/>
              <a:ext cx="167640" cy="1676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63070" y="5659190"/>
            <a:ext cx="143589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93" dirty="0">
                <a:latin typeface="Trebuchet MS"/>
                <a:cs typeface="Trebuchet MS"/>
              </a:rPr>
              <a:t>V</a:t>
            </a:r>
            <a:r>
              <a:rPr sz="2461" i="1" spc="-214" dirty="0">
                <a:latin typeface="Trebuchet MS"/>
                <a:cs typeface="Trebuchet MS"/>
              </a:rPr>
              <a:t>eri</a:t>
            </a:r>
            <a:r>
              <a:rPr sz="2461" i="1" spc="-260" dirty="0">
                <a:latin typeface="Trebuchet MS"/>
                <a:cs typeface="Trebuchet MS"/>
              </a:rPr>
              <a:t>fi</a:t>
            </a:r>
            <a:r>
              <a:rPr sz="2461" i="1" spc="-130" dirty="0">
                <a:latin typeface="Trebuchet MS"/>
                <a:cs typeface="Trebuchet MS"/>
              </a:rPr>
              <a:t>c</a:t>
            </a:r>
            <a:r>
              <a:rPr sz="2461" i="1" spc="-109" dirty="0">
                <a:latin typeface="Trebuchet MS"/>
                <a:cs typeface="Trebuchet MS"/>
              </a:rPr>
              <a:t>ation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62FF52-9A6A-BF6F-3CCD-B592BB10DA23}"/>
              </a:ext>
            </a:extLst>
          </p:cNvPr>
          <p:cNvGrpSpPr/>
          <p:nvPr/>
        </p:nvGrpSpPr>
        <p:grpSpPr>
          <a:xfrm>
            <a:off x="1205329" y="2490552"/>
            <a:ext cx="1837196" cy="3470014"/>
            <a:chOff x="-1060314" y="1807897"/>
            <a:chExt cx="1837196" cy="33987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5CC0C8-8270-E46B-E5DE-CD1A51A59D06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0DED332B-CEFF-1C80-B6A1-91DF74A4061D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6" name="Left Bracket 25">
                <a:extLst>
                  <a:ext uri="{FF2B5EF4-FFF2-40B4-BE49-F238E27FC236}">
                    <a16:creationId xmlns:a16="http://schemas.microsoft.com/office/drawing/2014/main" id="{8E611E36-0C5C-27EB-5B28-89A1A694D616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DB90DD-124B-331E-AC8E-17FE5D61A514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2023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10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359DC-05CA-24B7-981F-88A7C42505BD}"/>
              </a:ext>
            </a:extLst>
          </p:cNvPr>
          <p:cNvGrpSpPr/>
          <p:nvPr/>
        </p:nvGrpSpPr>
        <p:grpSpPr>
          <a:xfrm>
            <a:off x="1224037" y="2485492"/>
            <a:ext cx="1837196" cy="3458108"/>
            <a:chOff x="-1060314" y="1807897"/>
            <a:chExt cx="1837196" cy="33987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E37590-D1CB-8802-899E-36127AC81C4A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ECD1D1BD-EF3A-170D-DEF1-E27959175901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C3352BB7-1B41-570F-042C-7FC6C8BFCD1C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C4A1A3-454C-B20D-98F7-1B51A092DC06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1109" y="1558724"/>
            <a:ext cx="1946672" cy="2401136"/>
          </a:xfrm>
          <a:prstGeom prst="rect">
            <a:avLst/>
          </a:prstGeom>
        </p:spPr>
        <p:txBody>
          <a:bodyPr vert="horz" wrap="square" lIns="0" tIns="35272" rIns="0" bIns="0" rtlCol="0">
            <a:spAutoFit/>
          </a:bodyPr>
          <a:lstStyle/>
          <a:p>
            <a:pPr marL="8929" marR="3572" indent="455398">
              <a:lnSpc>
                <a:spcPct val="107700"/>
              </a:lnSpc>
              <a:spcBef>
                <a:spcPts val="278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34" dirty="0">
                <a:latin typeface="Tahoma"/>
                <a:cs typeface="Tahoma"/>
              </a:rPr>
              <a:t>4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3</a:t>
            </a:r>
            <a:endParaRPr sz="2039" dirty="0">
              <a:latin typeface="Tahoma"/>
              <a:cs typeface="Tahoma"/>
            </a:endParaRPr>
          </a:p>
          <a:p>
            <a:pPr marL="8929" marR="332619" algn="just">
              <a:lnSpc>
                <a:spcPts val="2524"/>
              </a:lnSpc>
              <a:spcBef>
                <a:spcPts val="81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738" y="5391020"/>
            <a:ext cx="2685157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9" name="object 9"/>
          <p:cNvGrpSpPr/>
          <p:nvPr/>
        </p:nvGrpSpPr>
        <p:grpSpPr>
          <a:xfrm>
            <a:off x="3002074" y="2490552"/>
            <a:ext cx="2838301" cy="2254746"/>
            <a:chOff x="4269616" y="3542119"/>
            <a:chExt cx="4036695" cy="3206750"/>
          </a:xfrm>
        </p:grpSpPr>
        <p:sp>
          <p:nvSpPr>
            <p:cNvPr id="10" name="object 10"/>
            <p:cNvSpPr/>
            <p:nvPr/>
          </p:nvSpPr>
          <p:spPr>
            <a:xfrm>
              <a:off x="4269616" y="354211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33" y="83759"/>
                  </a:lnTo>
                  <a:lnTo>
                    <a:pt x="246" y="167640"/>
                  </a:lnTo>
                  <a:lnTo>
                    <a:pt x="167763" y="8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2850" y="3587750"/>
              <a:ext cx="3263900" cy="3054350"/>
            </a:xfrm>
            <a:custGeom>
              <a:avLst/>
              <a:gdLst/>
              <a:ahLst/>
              <a:cxnLst/>
              <a:rect l="l" t="t" r="r" b="b"/>
              <a:pathLst>
                <a:path w="3263900" h="3054350">
                  <a:moveTo>
                    <a:pt x="0" y="3054349"/>
                  </a:moveTo>
                  <a:lnTo>
                    <a:pt x="0" y="3029631"/>
                  </a:lnTo>
                  <a:lnTo>
                    <a:pt x="0" y="2425699"/>
                  </a:lnTo>
                  <a:lnTo>
                    <a:pt x="3263900" y="2425699"/>
                  </a:lnTo>
                  <a:lnTo>
                    <a:pt x="3263900" y="0"/>
                  </a:lnTo>
                  <a:lnTo>
                    <a:pt x="172720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654" y="6580290"/>
              <a:ext cx="167631" cy="16848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348633" y="5264051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 txBox="1"/>
          <p:nvPr/>
        </p:nvSpPr>
        <p:spPr>
          <a:xfrm>
            <a:off x="4830961" y="5525245"/>
            <a:ext cx="29646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91" dirty="0">
                <a:latin typeface="Trebuchet MS"/>
                <a:cs typeface="Trebuchet MS"/>
              </a:rPr>
              <a:t>P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46" dirty="0">
                <a:latin typeface="Trebuchet MS"/>
                <a:cs typeface="Trebuchet MS"/>
              </a:rPr>
              <a:t>o</a:t>
            </a:r>
            <a:r>
              <a:rPr sz="2461" spc="-60" dirty="0">
                <a:latin typeface="Trebuchet MS"/>
                <a:cs typeface="Trebuchet MS"/>
              </a:rPr>
              <a:t>c</a:t>
            </a:r>
            <a:r>
              <a:rPr sz="2461" spc="-70" dirty="0">
                <a:latin typeface="Trebuchet MS"/>
                <a:cs typeface="Trebuchet MS"/>
              </a:rPr>
              <a:t>curs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3" dirty="0">
                <a:latin typeface="Trebuchet MS"/>
                <a:cs typeface="Trebuchet MS"/>
              </a:rPr>
              <a:t>in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120" dirty="0">
                <a:latin typeface="Trebuchet MS"/>
                <a:cs typeface="Trebuchet MS"/>
              </a:rPr>
              <a:t>a</a:t>
            </a:r>
            <a:r>
              <a:rPr sz="2461" spc="-161" dirty="0">
                <a:latin typeface="Trebuchet MS"/>
                <a:cs typeface="Trebuchet MS"/>
              </a:rPr>
              <a:t>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28" dirty="0">
                <a:latin typeface="Trebuchet MS"/>
                <a:cs typeface="Trebuchet MS"/>
              </a:rPr>
              <a:t>o</a:t>
            </a:r>
            <a:r>
              <a:rPr sz="2461" spc="-193" dirty="0">
                <a:latin typeface="Trebuchet MS"/>
                <a:cs typeface="Trebuchet MS"/>
              </a:rPr>
              <a:t>f</a:t>
            </a:r>
            <a:r>
              <a:rPr sz="2461" spc="-218" dirty="0">
                <a:latin typeface="Trebuchet MS"/>
                <a:cs typeface="Trebuchet MS"/>
              </a:rPr>
              <a:t>f</a:t>
            </a:r>
            <a:r>
              <a:rPr sz="2461" spc="-98" dirty="0">
                <a:latin typeface="Trebuchet MS"/>
                <a:cs typeface="Trebuchet MS"/>
              </a:rPr>
              <a:t>set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28" dirty="0">
                <a:latin typeface="Trebuchet MS"/>
                <a:cs typeface="Trebuchet MS"/>
              </a:rPr>
              <a:t>3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922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858994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84226" y="1614041"/>
            <a:ext cx="2777133" cy="142645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241182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>
              <a:spcBef>
                <a:spcPts val="11"/>
              </a:spcBef>
            </a:pPr>
            <a:endParaRPr sz="4289" dirty="0">
              <a:latin typeface="Trebuchet MS"/>
              <a:cs typeface="Trebuchet MS"/>
            </a:endParaRPr>
          </a:p>
          <a:p>
            <a:pPr marL="8929"/>
            <a:r>
              <a:rPr sz="2461" i="1" spc="39" dirty="0">
                <a:latin typeface="Trebuchet MS"/>
                <a:cs typeface="Trebuchet MS"/>
              </a:rPr>
              <a:t>?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9976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858994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98885-1041-C776-29FD-B6519562C49E}"/>
              </a:ext>
            </a:extLst>
          </p:cNvPr>
          <p:cNvGrpSpPr/>
          <p:nvPr/>
        </p:nvGrpSpPr>
        <p:grpSpPr>
          <a:xfrm>
            <a:off x="1310518" y="2160161"/>
            <a:ext cx="1837196" cy="3854430"/>
            <a:chOff x="-1060314" y="1807897"/>
            <a:chExt cx="1837196" cy="33987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817573-1908-92B9-94EB-8CA6C53D90B9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52149080-0894-672A-419A-6FAF0B6E5F0D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5" name="Left Bracket 14">
                <a:extLst>
                  <a:ext uri="{FF2B5EF4-FFF2-40B4-BE49-F238E27FC236}">
                    <a16:creationId xmlns:a16="http://schemas.microsoft.com/office/drawing/2014/main" id="{E9FC2C1E-3E96-D13F-1910-4D1A265C11BE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654DBF-D78F-4790-D2E7-65F00912CFC0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9976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984206" y="2160161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45" y="83751"/>
                </a:lnTo>
                <a:lnTo>
                  <a:pt x="271" y="167640"/>
                </a:lnTo>
                <a:lnTo>
                  <a:pt x="167775" y="8354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81212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05299" y="2040703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AC389CA-C792-F6FE-1613-57B81DDA8E16}"/>
              </a:ext>
            </a:extLst>
          </p:cNvPr>
          <p:cNvGrpSpPr/>
          <p:nvPr/>
        </p:nvGrpSpPr>
        <p:grpSpPr>
          <a:xfrm>
            <a:off x="1248221" y="2150432"/>
            <a:ext cx="1837196" cy="4209620"/>
            <a:chOff x="-1060314" y="1807897"/>
            <a:chExt cx="1837196" cy="33987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2BB909-B315-ABBD-8DAA-4AE2C18CC668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5F114B8D-E7FF-3684-3D54-E504EA5997C6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ABBBD93D-3E16-E84F-9258-91607538A019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065E5A-FD88-9CD1-9EDA-E626CE2759AA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745" y="4853595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sp>
        <p:nvSpPr>
          <p:cNvPr id="9" name="object 9"/>
          <p:cNvSpPr/>
          <p:nvPr/>
        </p:nvSpPr>
        <p:spPr>
          <a:xfrm>
            <a:off x="2630907" y="624425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984206" y="2160161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45" y="83751"/>
                </a:lnTo>
                <a:lnTo>
                  <a:pt x="271" y="167640"/>
                </a:lnTo>
                <a:lnTo>
                  <a:pt x="167775" y="8354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500009" y="2278033"/>
            <a:ext cx="3568057" cy="2817907"/>
          </a:xfrm>
          <a:custGeom>
            <a:avLst/>
            <a:gdLst/>
            <a:ahLst/>
            <a:cxnLst/>
            <a:rect l="l" t="t" r="r" b="b"/>
            <a:pathLst>
              <a:path w="4737100" h="3498850">
                <a:moveTo>
                  <a:pt x="0" y="3498850"/>
                </a:moveTo>
                <a:lnTo>
                  <a:pt x="0" y="3474134"/>
                </a:lnTo>
                <a:lnTo>
                  <a:pt x="12700" y="2768600"/>
                </a:lnTo>
                <a:lnTo>
                  <a:pt x="4724399" y="2768600"/>
                </a:lnTo>
                <a:lnTo>
                  <a:pt x="4737099" y="0"/>
                </a:lnTo>
                <a:lnTo>
                  <a:pt x="3682999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478" y="5026091"/>
            <a:ext cx="117862" cy="1186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803152" y="4501401"/>
            <a:ext cx="117872" cy="584002"/>
            <a:chOff x="5408929" y="5930899"/>
            <a:chExt cx="167640" cy="830580"/>
          </a:xfrm>
        </p:grpSpPr>
        <p:sp>
          <p:nvSpPr>
            <p:cNvPr id="14" name="object 14"/>
            <p:cNvSpPr/>
            <p:nvPr/>
          </p:nvSpPr>
          <p:spPr>
            <a:xfrm>
              <a:off x="5492750" y="5930899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929" y="6593840"/>
              <a:ext cx="167640" cy="167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7198" y="5075651"/>
            <a:ext cx="4042916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1174" y="1635878"/>
            <a:ext cx="2357438" cy="2841220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62883" y="2049660"/>
          <a:ext cx="2174379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0193" y="5763237"/>
            <a:ext cx="2684710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endParaRPr sz="3094" dirty="0">
              <a:latin typeface="Lucida Console"/>
              <a:cs typeface="Lucida Consol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F63D9E-F6E0-C4B2-53B6-72A60EF5111B}"/>
              </a:ext>
            </a:extLst>
          </p:cNvPr>
          <p:cNvGrpSpPr/>
          <p:nvPr/>
        </p:nvGrpSpPr>
        <p:grpSpPr>
          <a:xfrm>
            <a:off x="1265328" y="2154565"/>
            <a:ext cx="1837196" cy="4219374"/>
            <a:chOff x="-1060314" y="1807897"/>
            <a:chExt cx="1837196" cy="33987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A08991-A263-C4A0-4BF6-DCD0069F6542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D17A99A9-F97E-041C-720F-461513E10FA0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3" name="Left Bracket 22">
                <a:extLst>
                  <a:ext uri="{FF2B5EF4-FFF2-40B4-BE49-F238E27FC236}">
                    <a16:creationId xmlns:a16="http://schemas.microsoft.com/office/drawing/2014/main" id="{D39CDB1B-085B-BDDB-D486-AF246594AE7D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3B7F9-EEEF-6478-432E-5F999A80D57B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bject 10"/>
          <p:cNvSpPr/>
          <p:nvPr/>
        </p:nvSpPr>
        <p:spPr>
          <a:xfrm>
            <a:off x="2689431" y="6332783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984206" y="2160161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45" y="83751"/>
                </a:lnTo>
                <a:lnTo>
                  <a:pt x="271" y="167640"/>
                </a:lnTo>
                <a:lnTo>
                  <a:pt x="167775" y="8354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2529192" y="2296926"/>
            <a:ext cx="3607992" cy="2820172"/>
          </a:xfrm>
          <a:custGeom>
            <a:avLst/>
            <a:gdLst/>
            <a:ahLst/>
            <a:cxnLst/>
            <a:rect l="l" t="t" r="r" b="b"/>
            <a:pathLst>
              <a:path w="4737100" h="3498850">
                <a:moveTo>
                  <a:pt x="0" y="3498850"/>
                </a:moveTo>
                <a:lnTo>
                  <a:pt x="0" y="3474134"/>
                </a:lnTo>
                <a:lnTo>
                  <a:pt x="12700" y="2768600"/>
                </a:lnTo>
                <a:lnTo>
                  <a:pt x="4724399" y="2768600"/>
                </a:lnTo>
                <a:lnTo>
                  <a:pt x="4737099" y="0"/>
                </a:lnTo>
                <a:lnTo>
                  <a:pt x="3682999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6654" y="5086373"/>
            <a:ext cx="117862" cy="1186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805833" y="4507731"/>
            <a:ext cx="117872" cy="584002"/>
            <a:chOff x="5408929" y="5930899"/>
            <a:chExt cx="167640" cy="830580"/>
          </a:xfrm>
        </p:grpSpPr>
        <p:sp>
          <p:nvSpPr>
            <p:cNvPr id="15" name="object 15"/>
            <p:cNvSpPr/>
            <p:nvPr/>
          </p:nvSpPr>
          <p:spPr>
            <a:xfrm>
              <a:off x="5492750" y="5930899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929" y="6593840"/>
              <a:ext cx="167640" cy="16764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367963" y="5600549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 txBox="1"/>
          <p:nvPr/>
        </p:nvSpPr>
        <p:spPr>
          <a:xfrm>
            <a:off x="4850416" y="5897462"/>
            <a:ext cx="1286768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39" dirty="0">
                <a:latin typeface="Trebuchet MS"/>
                <a:cs typeface="Trebuchet MS"/>
              </a:rPr>
              <a:t>No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60" dirty="0">
                <a:latin typeface="Trebuchet MS"/>
                <a:cs typeface="Trebuchet MS"/>
              </a:rPr>
              <a:t>m</a:t>
            </a:r>
            <a:r>
              <a:rPr sz="2461" spc="-49" dirty="0">
                <a:latin typeface="Trebuchet MS"/>
                <a:cs typeface="Trebuchet MS"/>
              </a:rPr>
              <a:t>a</a:t>
            </a:r>
            <a:r>
              <a:rPr sz="2461" spc="-179" dirty="0">
                <a:latin typeface="Trebuchet MS"/>
                <a:cs typeface="Trebuchet MS"/>
              </a:rPr>
              <a:t>t</a:t>
            </a:r>
            <a:r>
              <a:rPr sz="2461" spc="-49" dirty="0">
                <a:latin typeface="Trebuchet MS"/>
                <a:cs typeface="Trebuchet MS"/>
              </a:rPr>
              <a:t>ch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5046" y="1651990"/>
            <a:ext cx="2357438" cy="2803197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8987"/>
              </p:ext>
            </p:extLst>
          </p:nvPr>
        </p:nvGraphicFramePr>
        <p:xfrm>
          <a:off x="3043365" y="2051298"/>
          <a:ext cx="2120801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EB4EF8-84B6-7794-C8D8-14D9334909DE}"/>
              </a:ext>
            </a:extLst>
          </p:cNvPr>
          <p:cNvGrpSpPr/>
          <p:nvPr/>
        </p:nvGrpSpPr>
        <p:grpSpPr>
          <a:xfrm>
            <a:off x="1183271" y="2140704"/>
            <a:ext cx="1919253" cy="4192002"/>
            <a:chOff x="-1060314" y="1807897"/>
            <a:chExt cx="1837196" cy="33987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39336C-2242-1735-B28C-3A845A3947DE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F445C508-8560-B891-9588-AD3622C75B08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1" name="Left Bracket 20">
                <a:extLst>
                  <a:ext uri="{FF2B5EF4-FFF2-40B4-BE49-F238E27FC236}">
                    <a16:creationId xmlns:a16="http://schemas.microsoft.com/office/drawing/2014/main" id="{C73D7FD7-092E-4648-94AD-E32600830E6B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13F121-35E5-15CC-C6E0-6D84E59CCF64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3639" y="4866625"/>
            <a:ext cx="4359027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7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9976" y="6223222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2984206" y="2160161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45" y="83751"/>
                </a:lnTo>
                <a:lnTo>
                  <a:pt x="271" y="167640"/>
                </a:lnTo>
                <a:lnTo>
                  <a:pt x="167775" y="8354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495849" y="2268598"/>
            <a:ext cx="3483917" cy="2836748"/>
          </a:xfrm>
          <a:custGeom>
            <a:avLst/>
            <a:gdLst/>
            <a:ahLst/>
            <a:cxnLst/>
            <a:rect l="l" t="t" r="r" b="b"/>
            <a:pathLst>
              <a:path w="4737100" h="3498850">
                <a:moveTo>
                  <a:pt x="0" y="3498850"/>
                </a:moveTo>
                <a:lnTo>
                  <a:pt x="0" y="3474134"/>
                </a:lnTo>
                <a:lnTo>
                  <a:pt x="12700" y="2768600"/>
                </a:lnTo>
                <a:lnTo>
                  <a:pt x="4724399" y="2768600"/>
                </a:lnTo>
                <a:lnTo>
                  <a:pt x="4737099" y="0"/>
                </a:lnTo>
                <a:lnTo>
                  <a:pt x="3682999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471" y="5035174"/>
            <a:ext cx="117862" cy="1186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803153" y="4510635"/>
            <a:ext cx="117872" cy="584002"/>
            <a:chOff x="5408929" y="5930899"/>
            <a:chExt cx="167640" cy="830580"/>
          </a:xfrm>
        </p:grpSpPr>
        <p:sp>
          <p:nvSpPr>
            <p:cNvPr id="14" name="object 14"/>
            <p:cNvSpPr/>
            <p:nvPr/>
          </p:nvSpPr>
          <p:spPr>
            <a:xfrm>
              <a:off x="5492750" y="5930899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929" y="6593840"/>
              <a:ext cx="167640" cy="16764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3732609" y="552989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224D0A6-17DA-657F-D8A5-8A2DED412D89}"/>
              </a:ext>
            </a:extLst>
          </p:cNvPr>
          <p:cNvGrpSpPr/>
          <p:nvPr/>
        </p:nvGrpSpPr>
        <p:grpSpPr>
          <a:xfrm>
            <a:off x="1222183" y="2140086"/>
            <a:ext cx="1837196" cy="4169906"/>
            <a:chOff x="-1060314" y="1807897"/>
            <a:chExt cx="1837196" cy="33987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A90B07-38A8-CF79-6657-2F5162B08653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00D1B0C8-DB55-2FF2-9DE7-521D325C91D6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3" name="Left Bracket 22">
                <a:extLst>
                  <a:ext uri="{FF2B5EF4-FFF2-40B4-BE49-F238E27FC236}">
                    <a16:creationId xmlns:a16="http://schemas.microsoft.com/office/drawing/2014/main" id="{4AD8BF7F-846E-27B2-BD85-3DF47E1F3218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487334-C0B1-5589-D4EE-5F8E9EC31F7D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8190" y="5151300"/>
            <a:ext cx="4042023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10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3316" y="1614042"/>
            <a:ext cx="2357438" cy="2863408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76198"/>
              </p:ext>
            </p:extLst>
          </p:nvPr>
        </p:nvGraphicFramePr>
        <p:xfrm>
          <a:off x="3043365" y="1985237"/>
          <a:ext cx="2167338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8006" y="5771883"/>
            <a:ext cx="2685157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3311" y="6307905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2984206" y="2160161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45" y="83751"/>
                </a:lnTo>
                <a:lnTo>
                  <a:pt x="271" y="167640"/>
                </a:lnTo>
                <a:lnTo>
                  <a:pt x="167775" y="8354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2495848" y="2210097"/>
            <a:ext cx="3545630" cy="2941203"/>
          </a:xfrm>
          <a:custGeom>
            <a:avLst/>
            <a:gdLst/>
            <a:ahLst/>
            <a:cxnLst/>
            <a:rect l="l" t="t" r="r" b="b"/>
            <a:pathLst>
              <a:path w="4737100" h="3498850">
                <a:moveTo>
                  <a:pt x="0" y="3498850"/>
                </a:moveTo>
                <a:lnTo>
                  <a:pt x="0" y="3474134"/>
                </a:lnTo>
                <a:lnTo>
                  <a:pt x="12700" y="2768600"/>
                </a:lnTo>
                <a:lnTo>
                  <a:pt x="4724399" y="2768600"/>
                </a:lnTo>
                <a:lnTo>
                  <a:pt x="4737099" y="0"/>
                </a:lnTo>
                <a:lnTo>
                  <a:pt x="3682999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918" y="5074471"/>
            <a:ext cx="117862" cy="1186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805833" y="4539215"/>
            <a:ext cx="117872" cy="584002"/>
            <a:chOff x="5408929" y="5930899"/>
            <a:chExt cx="167640" cy="830580"/>
          </a:xfrm>
        </p:grpSpPr>
        <p:sp>
          <p:nvSpPr>
            <p:cNvPr id="15" name="object 15"/>
            <p:cNvSpPr/>
            <p:nvPr/>
          </p:nvSpPr>
          <p:spPr>
            <a:xfrm>
              <a:off x="5492750" y="5930899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929" y="6593840"/>
              <a:ext cx="167640" cy="16764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733056" y="5676198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 txBox="1"/>
          <p:nvPr/>
        </p:nvSpPr>
        <p:spPr>
          <a:xfrm>
            <a:off x="5210703" y="5976434"/>
            <a:ext cx="29646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91" dirty="0">
                <a:latin typeface="Trebuchet MS"/>
                <a:cs typeface="Trebuchet MS"/>
              </a:rPr>
              <a:t>P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46" dirty="0">
                <a:latin typeface="Trebuchet MS"/>
                <a:cs typeface="Trebuchet MS"/>
              </a:rPr>
              <a:t>o</a:t>
            </a:r>
            <a:r>
              <a:rPr sz="2461" spc="-60" dirty="0">
                <a:latin typeface="Trebuchet MS"/>
                <a:cs typeface="Trebuchet MS"/>
              </a:rPr>
              <a:t>c</a:t>
            </a:r>
            <a:r>
              <a:rPr sz="2461" spc="-70" dirty="0">
                <a:latin typeface="Trebuchet MS"/>
                <a:cs typeface="Trebuchet MS"/>
              </a:rPr>
              <a:t>curs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3" dirty="0">
                <a:latin typeface="Trebuchet MS"/>
                <a:cs typeface="Trebuchet MS"/>
              </a:rPr>
              <a:t>in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120" dirty="0">
                <a:latin typeface="Trebuchet MS"/>
                <a:cs typeface="Trebuchet MS"/>
              </a:rPr>
              <a:t>a</a:t>
            </a:r>
            <a:r>
              <a:rPr sz="2461" spc="-161" dirty="0">
                <a:latin typeface="Trebuchet MS"/>
                <a:cs typeface="Trebuchet MS"/>
              </a:rPr>
              <a:t>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28" dirty="0">
                <a:latin typeface="Trebuchet MS"/>
                <a:cs typeface="Trebuchet MS"/>
              </a:rPr>
              <a:t>o</a:t>
            </a:r>
            <a:r>
              <a:rPr sz="2461" spc="-193" dirty="0">
                <a:latin typeface="Trebuchet MS"/>
                <a:cs typeface="Trebuchet MS"/>
              </a:rPr>
              <a:t>f</a:t>
            </a:r>
            <a:r>
              <a:rPr sz="2461" spc="-218" dirty="0">
                <a:latin typeface="Trebuchet MS"/>
                <a:cs typeface="Trebuchet MS"/>
              </a:rPr>
              <a:t>f</a:t>
            </a:r>
            <a:r>
              <a:rPr sz="2461" spc="-98" dirty="0">
                <a:latin typeface="Trebuchet MS"/>
                <a:cs typeface="Trebuchet MS"/>
              </a:rPr>
              <a:t>set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28" dirty="0">
                <a:latin typeface="Trebuchet MS"/>
                <a:cs typeface="Trebuchet MS"/>
              </a:rPr>
              <a:t>3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06572"/>
            <a:ext cx="4709964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09" dirty="0"/>
              <a:t>Preprocessing:</a:t>
            </a:r>
            <a:endParaRPr spc="-63" dirty="0"/>
          </a:p>
        </p:txBody>
      </p:sp>
      <p:grpSp>
        <p:nvGrpSpPr>
          <p:cNvPr id="3" name="object 3"/>
          <p:cNvGrpSpPr/>
          <p:nvPr/>
        </p:nvGrpSpPr>
        <p:grpSpPr>
          <a:xfrm>
            <a:off x="3478206" y="3352167"/>
            <a:ext cx="1185416" cy="1857821"/>
            <a:chOff x="4946782" y="4767526"/>
            <a:chExt cx="1685925" cy="2642235"/>
          </a:xfrm>
        </p:grpSpPr>
        <p:sp>
          <p:nvSpPr>
            <p:cNvPr id="4" name="object 4"/>
            <p:cNvSpPr/>
            <p:nvPr/>
          </p:nvSpPr>
          <p:spPr>
            <a:xfrm>
              <a:off x="4965832" y="4786576"/>
              <a:ext cx="603250" cy="776605"/>
            </a:xfrm>
            <a:custGeom>
              <a:avLst/>
              <a:gdLst/>
              <a:ahLst/>
              <a:cxnLst/>
              <a:rect l="l" t="t" r="r" b="b"/>
              <a:pathLst>
                <a:path w="603250" h="776604">
                  <a:moveTo>
                    <a:pt x="603117" y="776023"/>
                  </a:moveTo>
                  <a:lnTo>
                    <a:pt x="590417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5465351" y="5463103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0" y="6426199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930" y="7241540"/>
              <a:ext cx="167640" cy="167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381" y="5425981"/>
              <a:ext cx="1181100" cy="1181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37786" y="5512387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7786" y="5512387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2734" y="3944690"/>
            <a:ext cx="417909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-49" dirty="0">
                <a:latin typeface="Trebuchet MS"/>
                <a:cs typeface="Trebuchet MS"/>
              </a:rPr>
              <a:t>Boyer-Moore</a:t>
            </a:r>
            <a:r>
              <a:rPr lang="en-US" sz="2461" spc="-49" dirty="0">
                <a:latin typeface="Trebuchet MS"/>
                <a:cs typeface="Trebuchet MS"/>
              </a:rPr>
              <a:t>, KMP, …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8875" y="1814959"/>
            <a:ext cx="22190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116" dirty="0">
                <a:latin typeface="Trebuchet MS"/>
                <a:cs typeface="Trebuchet MS"/>
              </a:rPr>
              <a:t>P</a:t>
            </a:r>
            <a:endParaRPr sz="3164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38723" y="2281535"/>
            <a:ext cx="2292251" cy="1678335"/>
            <a:chOff x="3752850" y="3244850"/>
            <a:chExt cx="3260090" cy="2386965"/>
          </a:xfrm>
        </p:grpSpPr>
        <p:sp>
          <p:nvSpPr>
            <p:cNvPr id="14" name="object 14"/>
            <p:cNvSpPr/>
            <p:nvPr/>
          </p:nvSpPr>
          <p:spPr>
            <a:xfrm>
              <a:off x="6330950" y="4768916"/>
              <a:ext cx="662940" cy="781050"/>
            </a:xfrm>
            <a:custGeom>
              <a:avLst/>
              <a:gdLst/>
              <a:ahLst/>
              <a:cxnLst/>
              <a:rect l="l" t="t" r="r" b="b"/>
              <a:pathLst>
                <a:path w="662940" h="781050">
                  <a:moveTo>
                    <a:pt x="0" y="780983"/>
                  </a:moveTo>
                  <a:lnTo>
                    <a:pt x="12699" y="768574"/>
                  </a:lnTo>
                  <a:lnTo>
                    <a:pt x="66251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6262211" y="5449272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3917" y="0"/>
                  </a:moveTo>
                  <a:lnTo>
                    <a:pt x="0" y="182209"/>
                  </a:lnTo>
                  <a:lnTo>
                    <a:pt x="172118" y="108018"/>
                  </a:lnTo>
                  <a:lnTo>
                    <a:pt x="81013" y="86059"/>
                  </a:lnTo>
                  <a:lnTo>
                    <a:pt x="4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481" y="3914681"/>
              <a:ext cx="1181100" cy="11811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05886" y="40010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05886" y="40010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1900" y="3263900"/>
              <a:ext cx="603250" cy="774700"/>
            </a:xfrm>
            <a:custGeom>
              <a:avLst/>
              <a:gdLst/>
              <a:ahLst/>
              <a:cxnLst/>
              <a:rect l="l" t="t" r="r" b="b"/>
              <a:pathLst>
                <a:path w="603250" h="774700">
                  <a:moveTo>
                    <a:pt x="603250" y="774700"/>
                  </a:moveTo>
                  <a:lnTo>
                    <a:pt x="590550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1551" y="3939103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7047" y="2815084"/>
            <a:ext cx="2085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337" dirty="0">
                <a:latin typeface="Trebuchet MS"/>
                <a:cs typeface="Trebuchet MS"/>
              </a:rPr>
              <a:t>T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3680" y="5255371"/>
            <a:ext cx="967532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985"/>
              </a:lnSpc>
            </a:pPr>
            <a:r>
              <a:rPr sz="2531" spc="-105" dirty="0">
                <a:latin typeface="Trebuchet MS"/>
                <a:cs typeface="Trebuchet MS"/>
              </a:rPr>
              <a:t>R</a:t>
            </a:r>
            <a:r>
              <a:rPr sz="2531" spc="-77" dirty="0">
                <a:latin typeface="Trebuchet MS"/>
                <a:cs typeface="Trebuchet MS"/>
              </a:rPr>
              <a:t>esults</a:t>
            </a:r>
            <a:endParaRPr sz="253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874" y="2888754"/>
            <a:ext cx="2195364" cy="1315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77" marR="3572" indent="-57594" algn="r">
              <a:lnSpc>
                <a:spcPct val="102800"/>
              </a:lnSpc>
            </a:pPr>
            <a:r>
              <a:rPr sz="2109" spc="207" dirty="0">
                <a:latin typeface="Trebuchet MS"/>
                <a:cs typeface="Trebuchet MS"/>
              </a:rPr>
              <a:t>M</a:t>
            </a:r>
            <a:r>
              <a:rPr sz="2109" spc="-88" dirty="0">
                <a:latin typeface="Trebuchet MS"/>
                <a:cs typeface="Trebuchet MS"/>
              </a:rPr>
              <a:t>ake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39" dirty="0">
                <a:latin typeface="Trebuchet MS"/>
                <a:cs typeface="Trebuchet MS"/>
              </a:rPr>
              <a:t>loo</a:t>
            </a:r>
            <a:r>
              <a:rPr sz="2109" spc="-35" dirty="0">
                <a:latin typeface="Trebuchet MS"/>
                <a:cs typeface="Trebuchet MS"/>
              </a:rPr>
              <a:t>k</a:t>
            </a:r>
            <a:r>
              <a:rPr sz="2109" spc="14" dirty="0">
                <a:latin typeface="Trebuchet MS"/>
                <a:cs typeface="Trebuchet MS"/>
              </a:rPr>
              <a:t>up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70" dirty="0">
                <a:latin typeface="Trebuchet MS"/>
                <a:cs typeface="Trebuchet MS"/>
              </a:rPr>
              <a:t>tables  </a:t>
            </a:r>
            <a:r>
              <a:rPr sz="2109" spc="-193" dirty="0">
                <a:latin typeface="Trebuchet MS"/>
                <a:cs typeface="Trebuchet MS"/>
              </a:rPr>
              <a:t>f</a:t>
            </a:r>
            <a:r>
              <a:rPr sz="2109" spc="-53" dirty="0">
                <a:latin typeface="Trebuchet MS"/>
                <a:cs typeface="Trebuchet MS"/>
              </a:rPr>
              <a:t>or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18" dirty="0">
                <a:latin typeface="Trebuchet MS"/>
                <a:cs typeface="Trebuchet MS"/>
              </a:rPr>
              <a:t>bad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80" dirty="0">
                <a:latin typeface="Trebuchet MS"/>
                <a:cs typeface="Trebuchet MS"/>
              </a:rPr>
              <a:t>cha</a:t>
            </a:r>
            <a:r>
              <a:rPr sz="2109" spc="-74" dirty="0">
                <a:latin typeface="Trebuchet MS"/>
                <a:cs typeface="Trebuchet MS"/>
              </a:rPr>
              <a:t>r</a:t>
            </a:r>
            <a:r>
              <a:rPr sz="2109" spc="-98" dirty="0">
                <a:latin typeface="Trebuchet MS"/>
                <a:cs typeface="Trebuchet MS"/>
              </a:rPr>
              <a:t>a</a:t>
            </a:r>
            <a:r>
              <a:rPr sz="2109" spc="-70" dirty="0">
                <a:latin typeface="Trebuchet MS"/>
                <a:cs typeface="Trebuchet MS"/>
              </a:rPr>
              <a:t>c</a:t>
            </a:r>
            <a:r>
              <a:rPr sz="2109" spc="-155" dirty="0">
                <a:latin typeface="Trebuchet MS"/>
                <a:cs typeface="Trebuchet MS"/>
              </a:rPr>
              <a:t>t</a:t>
            </a:r>
            <a:r>
              <a:rPr sz="2109" spc="-112" dirty="0">
                <a:latin typeface="Trebuchet MS"/>
                <a:cs typeface="Trebuchet MS"/>
              </a:rPr>
              <a:t>er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134" dirty="0">
                <a:latin typeface="Trebuchet MS"/>
                <a:cs typeface="Trebuchet MS"/>
              </a:rPr>
              <a:t>&amp;  </a:t>
            </a:r>
            <a:r>
              <a:rPr sz="2109" spc="46" dirty="0">
                <a:latin typeface="Trebuchet MS"/>
                <a:cs typeface="Trebuchet MS"/>
              </a:rPr>
              <a:t>good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7" dirty="0">
                <a:latin typeface="Trebuchet MS"/>
                <a:cs typeface="Trebuchet MS"/>
              </a:rPr>
              <a:t>su</a:t>
            </a:r>
            <a:r>
              <a:rPr sz="2109" spc="-186" dirty="0">
                <a:latin typeface="Trebuchet MS"/>
                <a:cs typeface="Trebuchet MS"/>
              </a:rPr>
              <a:t>ﬃ</a:t>
            </a:r>
            <a:r>
              <a:rPr sz="2109" spc="-80" dirty="0">
                <a:latin typeface="Trebuchet MS"/>
                <a:cs typeface="Trebuchet MS"/>
              </a:rPr>
              <a:t>x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74" dirty="0">
                <a:latin typeface="Trebuchet MS"/>
                <a:cs typeface="Trebuchet MS"/>
              </a:rPr>
              <a:t>rules</a:t>
            </a:r>
            <a:endParaRPr sz="21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54845" y="1663271"/>
            <a:ext cx="2357438" cy="2784878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96592" y="2044285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1" name="object 11"/>
          <p:cNvGrpSpPr/>
          <p:nvPr/>
        </p:nvGrpSpPr>
        <p:grpSpPr>
          <a:xfrm>
            <a:off x="4115692" y="5916810"/>
            <a:ext cx="117872" cy="316111"/>
            <a:chOff x="5853429" y="8415019"/>
            <a:chExt cx="167640" cy="449580"/>
          </a:xfrm>
        </p:grpSpPr>
        <p:sp>
          <p:nvSpPr>
            <p:cNvPr id="12" name="object 12"/>
            <p:cNvSpPr/>
            <p:nvPr/>
          </p:nvSpPr>
          <p:spPr>
            <a:xfrm>
              <a:off x="5937249" y="85216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429" y="8415019"/>
              <a:ext cx="167640" cy="167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9335F7-7785-C426-0C1F-7EEE2B805F04}"/>
              </a:ext>
            </a:extLst>
          </p:cNvPr>
          <p:cNvGrpSpPr/>
          <p:nvPr/>
        </p:nvGrpSpPr>
        <p:grpSpPr>
          <a:xfrm>
            <a:off x="1186799" y="2481622"/>
            <a:ext cx="1837196" cy="3494123"/>
            <a:chOff x="-1060314" y="1807897"/>
            <a:chExt cx="1837196" cy="339879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C2C30A-5500-C597-77E8-52DBDF5F9842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8A40E413-7313-6BC4-D5AA-35A3273C4A9A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7" name="Left Bracket 16">
                <a:extLst>
                  <a:ext uri="{FF2B5EF4-FFF2-40B4-BE49-F238E27FC236}">
                    <a16:creationId xmlns:a16="http://schemas.microsoft.com/office/drawing/2014/main" id="{9DE10ADA-D5D7-9426-7E43-C05BC50B02DF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51BCD6-E005-B5D1-C3B8-7B898AB6D4CF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1109" y="1558724"/>
            <a:ext cx="1858363" cy="2401136"/>
          </a:xfrm>
          <a:prstGeom prst="rect">
            <a:avLst/>
          </a:prstGeom>
        </p:spPr>
        <p:txBody>
          <a:bodyPr vert="horz" wrap="square" lIns="0" tIns="35272" rIns="0" bIns="0" rtlCol="0">
            <a:spAutoFit/>
          </a:bodyPr>
          <a:lstStyle/>
          <a:p>
            <a:pPr marL="8929" marR="3572" indent="455398">
              <a:lnSpc>
                <a:spcPct val="107700"/>
              </a:lnSpc>
              <a:spcBef>
                <a:spcPts val="278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34" dirty="0">
                <a:latin typeface="Tahoma"/>
                <a:cs typeface="Tahoma"/>
              </a:rPr>
              <a:t>4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3</a:t>
            </a:r>
            <a:endParaRPr sz="2039" dirty="0">
              <a:latin typeface="Tahoma"/>
              <a:cs typeface="Tahoma"/>
            </a:endParaRPr>
          </a:p>
          <a:p>
            <a:pPr marL="8929" marR="332619" algn="just">
              <a:lnSpc>
                <a:spcPts val="2524"/>
              </a:lnSpc>
              <a:spcBef>
                <a:spcPts val="81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739" y="4530198"/>
            <a:ext cx="435947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A</a:t>
            </a:r>
          </a:p>
        </p:txBody>
      </p:sp>
      <p:sp>
        <p:nvSpPr>
          <p:cNvPr id="8" name="object 8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9" name="object 9"/>
          <p:cNvGrpSpPr/>
          <p:nvPr/>
        </p:nvGrpSpPr>
        <p:grpSpPr>
          <a:xfrm>
            <a:off x="2984214" y="2481623"/>
            <a:ext cx="2856161" cy="2263676"/>
            <a:chOff x="4244215" y="3529420"/>
            <a:chExt cx="4062095" cy="3219450"/>
          </a:xfrm>
        </p:grpSpPr>
        <p:sp>
          <p:nvSpPr>
            <p:cNvPr id="10" name="object 10"/>
            <p:cNvSpPr/>
            <p:nvPr/>
          </p:nvSpPr>
          <p:spPr>
            <a:xfrm>
              <a:off x="4244215" y="3529420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34" y="83757"/>
                  </a:lnTo>
                  <a:lnTo>
                    <a:pt x="248" y="167639"/>
                  </a:lnTo>
                  <a:lnTo>
                    <a:pt x="167764" y="83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2849" y="3587750"/>
              <a:ext cx="3263900" cy="3054350"/>
            </a:xfrm>
            <a:custGeom>
              <a:avLst/>
              <a:gdLst/>
              <a:ahLst/>
              <a:cxnLst/>
              <a:rect l="l" t="t" r="r" b="b"/>
              <a:pathLst>
                <a:path w="3263900" h="3054350">
                  <a:moveTo>
                    <a:pt x="0" y="3054349"/>
                  </a:moveTo>
                  <a:lnTo>
                    <a:pt x="0" y="3029631"/>
                  </a:lnTo>
                  <a:lnTo>
                    <a:pt x="0" y="2425699"/>
                  </a:lnTo>
                  <a:lnTo>
                    <a:pt x="3263900" y="2425699"/>
                  </a:lnTo>
                  <a:lnTo>
                    <a:pt x="3263900" y="0"/>
                  </a:lnTo>
                  <a:lnTo>
                    <a:pt x="172720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654" y="6580290"/>
              <a:ext cx="167631" cy="168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21A53-CFFB-7608-AFDF-F1B6CA731B92}"/>
              </a:ext>
            </a:extLst>
          </p:cNvPr>
          <p:cNvGrpSpPr/>
          <p:nvPr/>
        </p:nvGrpSpPr>
        <p:grpSpPr>
          <a:xfrm>
            <a:off x="1186799" y="2481622"/>
            <a:ext cx="1837196" cy="3494123"/>
            <a:chOff x="-1060314" y="1807897"/>
            <a:chExt cx="1837196" cy="339879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390A96-208E-249C-83D3-AFEC9255B53E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B412C673-726B-583C-861F-8A374008D022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9" name="Left Bracket 18">
                <a:extLst>
                  <a:ext uri="{FF2B5EF4-FFF2-40B4-BE49-F238E27FC236}">
                    <a16:creationId xmlns:a16="http://schemas.microsoft.com/office/drawing/2014/main" id="{D8BD3B4E-64C2-6C7D-9424-E27E3986DDF6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C59A35-CB14-B15D-4F3D-E9FC8D92EE85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2023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C</a:t>
            </a:r>
            <a:r>
              <a:rPr sz="3094" spc="-109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1109" y="1558724"/>
            <a:ext cx="1946672" cy="2401136"/>
          </a:xfrm>
          <a:prstGeom prst="rect">
            <a:avLst/>
          </a:prstGeom>
        </p:spPr>
        <p:txBody>
          <a:bodyPr vert="horz" wrap="square" lIns="0" tIns="35272" rIns="0" bIns="0" rtlCol="0">
            <a:spAutoFit/>
          </a:bodyPr>
          <a:lstStyle/>
          <a:p>
            <a:pPr marL="8929" marR="3572" indent="455398">
              <a:lnSpc>
                <a:spcPct val="107700"/>
              </a:lnSpc>
              <a:spcBef>
                <a:spcPts val="278"/>
              </a:spcBef>
              <a:tabLst>
                <a:tab pos="1350567" algn="l"/>
              </a:tabLst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79" dirty="0">
                <a:latin typeface="Trebuchet MS"/>
                <a:cs typeface="Trebuchet MS"/>
              </a:rPr>
              <a:t>T 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34" dirty="0">
                <a:latin typeface="Tahoma"/>
                <a:cs typeface="Tahoma"/>
              </a:rPr>
              <a:t>4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3</a:t>
            </a:r>
            <a:endParaRPr sz="2039" dirty="0">
              <a:latin typeface="Tahoma"/>
              <a:cs typeface="Tahoma"/>
            </a:endParaRPr>
          </a:p>
          <a:p>
            <a:pPr marL="8929" marR="332619" algn="just">
              <a:lnSpc>
                <a:spcPts val="2524"/>
              </a:lnSpc>
              <a:spcBef>
                <a:spcPts val="81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0738" y="5391020"/>
            <a:ext cx="2684264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C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8F00"/>
                </a:solidFill>
                <a:latin typeface="Lucida Console"/>
                <a:cs typeface="Lucida Console"/>
              </a:rPr>
              <a:t>G</a:t>
            </a:r>
            <a:r>
              <a:rPr sz="3094" spc="-1097" dirty="0">
                <a:solidFill>
                  <a:srgbClr val="008F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10" name="object 10"/>
          <p:cNvGrpSpPr/>
          <p:nvPr/>
        </p:nvGrpSpPr>
        <p:grpSpPr>
          <a:xfrm>
            <a:off x="2984214" y="2481623"/>
            <a:ext cx="2856161" cy="2263676"/>
            <a:chOff x="4244215" y="3529420"/>
            <a:chExt cx="4062095" cy="3219450"/>
          </a:xfrm>
        </p:grpSpPr>
        <p:sp>
          <p:nvSpPr>
            <p:cNvPr id="11" name="object 11"/>
            <p:cNvSpPr/>
            <p:nvPr/>
          </p:nvSpPr>
          <p:spPr>
            <a:xfrm>
              <a:off x="4244215" y="3529420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34" y="83757"/>
                  </a:lnTo>
                  <a:lnTo>
                    <a:pt x="248" y="167639"/>
                  </a:lnTo>
                  <a:lnTo>
                    <a:pt x="167764" y="83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2849" y="3587750"/>
              <a:ext cx="3263900" cy="3054350"/>
            </a:xfrm>
            <a:custGeom>
              <a:avLst/>
              <a:gdLst/>
              <a:ahLst/>
              <a:cxnLst/>
              <a:rect l="l" t="t" r="r" b="b"/>
              <a:pathLst>
                <a:path w="3263900" h="3054350">
                  <a:moveTo>
                    <a:pt x="0" y="3054349"/>
                  </a:moveTo>
                  <a:lnTo>
                    <a:pt x="0" y="3029631"/>
                  </a:lnTo>
                  <a:lnTo>
                    <a:pt x="0" y="2425699"/>
                  </a:lnTo>
                  <a:lnTo>
                    <a:pt x="3263900" y="2425699"/>
                  </a:lnTo>
                  <a:lnTo>
                    <a:pt x="3263900" y="0"/>
                  </a:lnTo>
                  <a:lnTo>
                    <a:pt x="172720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654" y="6580290"/>
              <a:ext cx="167631" cy="1684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830961" y="5525245"/>
            <a:ext cx="2703463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91" dirty="0">
                <a:latin typeface="Trebuchet MS"/>
                <a:cs typeface="Trebuchet MS"/>
              </a:rPr>
              <a:t>P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21" dirty="0">
                <a:latin typeface="Trebuchet MS"/>
                <a:cs typeface="Trebuchet MS"/>
              </a:rPr>
              <a:t>does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39" dirty="0">
                <a:latin typeface="Trebuchet MS"/>
                <a:cs typeface="Trebuchet MS"/>
              </a:rPr>
              <a:t>not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6" dirty="0">
                <a:latin typeface="Trebuchet MS"/>
                <a:cs typeface="Trebuchet MS"/>
              </a:rPr>
              <a:t>o</a:t>
            </a:r>
            <a:r>
              <a:rPr sz="2461" spc="-60" dirty="0">
                <a:latin typeface="Trebuchet MS"/>
                <a:cs typeface="Trebuchet MS"/>
              </a:rPr>
              <a:t>c</a:t>
            </a:r>
            <a:r>
              <a:rPr sz="2461" spc="-88" dirty="0">
                <a:latin typeface="Trebuchet MS"/>
                <a:cs typeface="Trebuchet MS"/>
              </a:rPr>
              <a:t>cur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3" dirty="0">
                <a:latin typeface="Trebuchet MS"/>
                <a:cs typeface="Trebuchet MS"/>
              </a:rPr>
              <a:t>in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530198"/>
            <a:ext cx="4043809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8929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  <a:p>
            <a:pPr marL="8929">
              <a:spcBef>
                <a:spcPts val="1363"/>
              </a:spcBef>
            </a:pPr>
            <a:r>
              <a:rPr sz="3375" i="1" spc="-425" dirty="0">
                <a:latin typeface="Trebuchet MS"/>
                <a:cs typeface="Trebuchet MS"/>
              </a:rPr>
              <a:t>P</a:t>
            </a:r>
            <a:r>
              <a:rPr sz="3375" i="1" spc="-264" dirty="0">
                <a:latin typeface="Trebuchet MS"/>
                <a:cs typeface="Trebuchet MS"/>
              </a:rPr>
              <a:t>:</a:t>
            </a:r>
            <a:r>
              <a:rPr sz="3375" i="1" spc="39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A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2"/>
            <a:ext cx="2357438" cy="2858994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78467"/>
              </p:ext>
            </p:extLst>
          </p:nvPr>
        </p:nvGraphicFramePr>
        <p:xfrm>
          <a:off x="3147715" y="2051102"/>
          <a:ext cx="2183042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4223" y="6032896"/>
            <a:ext cx="117872" cy="316111"/>
            <a:chOff x="5396229" y="8580119"/>
            <a:chExt cx="167640" cy="449580"/>
          </a:xfrm>
        </p:grpSpPr>
        <p:sp>
          <p:nvSpPr>
            <p:cNvPr id="10" name="object 10"/>
            <p:cNvSpPr/>
            <p:nvPr/>
          </p:nvSpPr>
          <p:spPr>
            <a:xfrm>
              <a:off x="5480049" y="86867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229" y="8580119"/>
              <a:ext cx="167640" cy="16764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953" y="1643061"/>
            <a:ext cx="2357438" cy="2862133"/>
            <a:chOff x="4343400" y="23368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2120801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20738" y="5391020"/>
            <a:ext cx="2685157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A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794223" y="6032896"/>
            <a:ext cx="117872" cy="316111"/>
            <a:chOff x="5396229" y="8580119"/>
            <a:chExt cx="167640" cy="449580"/>
          </a:xfrm>
        </p:grpSpPr>
        <p:sp>
          <p:nvSpPr>
            <p:cNvPr id="10" name="object 10"/>
            <p:cNvSpPr/>
            <p:nvPr/>
          </p:nvSpPr>
          <p:spPr>
            <a:xfrm>
              <a:off x="5480049" y="8686799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229" y="8580119"/>
              <a:ext cx="167640" cy="16764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2126842" y="2481713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208" y="83670"/>
                </a:lnTo>
                <a:lnTo>
                  <a:pt x="596" y="167639"/>
                </a:lnTo>
                <a:lnTo>
                  <a:pt x="167937" y="8322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 txBox="1"/>
          <p:nvPr/>
        </p:nvSpPr>
        <p:spPr>
          <a:xfrm>
            <a:off x="2232422" y="1435308"/>
            <a:ext cx="2598986" cy="1331077"/>
          </a:xfrm>
          <a:prstGeom prst="rect">
            <a:avLst/>
          </a:prstGeom>
        </p:spPr>
        <p:txBody>
          <a:bodyPr vert="horz" wrap="square" lIns="0" tIns="187523" rIns="0" bIns="0" rtlCol="0">
            <a:spAutoFit/>
          </a:bodyPr>
          <a:lstStyle/>
          <a:p>
            <a:pPr marL="1392982">
              <a:spcBef>
                <a:spcPts val="1477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 marL="8929">
              <a:spcBef>
                <a:spcPts val="1930"/>
              </a:spcBef>
            </a:pPr>
            <a:r>
              <a:rPr sz="3375" i="1" spc="-123" dirty="0">
                <a:solidFill>
                  <a:srgbClr val="FF2600"/>
                </a:solidFill>
                <a:latin typeface="Trebuchet MS"/>
                <a:cs typeface="Trebuchet MS"/>
              </a:rPr>
              <a:t>X</a:t>
            </a:r>
            <a:endParaRPr sz="3375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0961" y="5525245"/>
            <a:ext cx="2703463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91" dirty="0">
                <a:latin typeface="Trebuchet MS"/>
                <a:cs typeface="Trebuchet MS"/>
              </a:rPr>
              <a:t>P</a:t>
            </a:r>
            <a:r>
              <a:rPr sz="2461" i="1" spc="-221" dirty="0">
                <a:latin typeface="Trebuchet MS"/>
                <a:cs typeface="Trebuchet MS"/>
              </a:rPr>
              <a:t> </a:t>
            </a:r>
            <a:r>
              <a:rPr sz="2461" spc="-21" dirty="0">
                <a:latin typeface="Trebuchet MS"/>
                <a:cs typeface="Trebuchet MS"/>
              </a:rPr>
              <a:t>does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39" dirty="0">
                <a:latin typeface="Trebuchet MS"/>
                <a:cs typeface="Trebuchet MS"/>
              </a:rPr>
              <a:t>not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6" dirty="0">
                <a:latin typeface="Trebuchet MS"/>
                <a:cs typeface="Trebuchet MS"/>
              </a:rPr>
              <a:t>o</a:t>
            </a:r>
            <a:r>
              <a:rPr sz="2461" spc="-60" dirty="0">
                <a:latin typeface="Trebuchet MS"/>
                <a:cs typeface="Trebuchet MS"/>
              </a:rPr>
              <a:t>c</a:t>
            </a:r>
            <a:r>
              <a:rPr sz="2461" spc="-88" dirty="0">
                <a:latin typeface="Trebuchet MS"/>
                <a:cs typeface="Trebuchet MS"/>
              </a:rPr>
              <a:t>cur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3" dirty="0">
                <a:latin typeface="Trebuchet MS"/>
                <a:cs typeface="Trebuchet MS"/>
              </a:rPr>
              <a:t>in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1403FF-B48B-353A-767E-8868D24ADD72}"/>
              </a:ext>
            </a:extLst>
          </p:cNvPr>
          <p:cNvGrpSpPr/>
          <p:nvPr/>
        </p:nvGrpSpPr>
        <p:grpSpPr>
          <a:xfrm>
            <a:off x="1186799" y="2481622"/>
            <a:ext cx="1045623" cy="3407608"/>
            <a:chOff x="1225685" y="2767438"/>
            <a:chExt cx="1073087" cy="3163941"/>
          </a:xfrm>
        </p:grpSpPr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E9274241-AE12-FD93-9C98-2F9B9A5DE065}"/>
                </a:ext>
              </a:extLst>
            </p:cNvPr>
            <p:cNvSpPr/>
            <p:nvPr/>
          </p:nvSpPr>
          <p:spPr>
            <a:xfrm>
              <a:off x="2180454" y="2767438"/>
              <a:ext cx="118318" cy="117872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160" y="83694"/>
                  </a:lnTo>
                  <a:lnTo>
                    <a:pt x="501" y="167638"/>
                  </a:lnTo>
                  <a:lnTo>
                    <a:pt x="167890" y="8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81080371-40BC-82D9-4862-2F36B3293DC2}"/>
                </a:ext>
              </a:extLst>
            </p:cNvPr>
            <p:cNvSpPr/>
            <p:nvPr/>
          </p:nvSpPr>
          <p:spPr>
            <a:xfrm>
              <a:off x="1225685" y="2819910"/>
              <a:ext cx="954768" cy="3111469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92B7F-90C7-20B1-FF71-27A5552B3F3D}"/>
              </a:ext>
            </a:extLst>
          </p:cNvPr>
          <p:cNvGrpSpPr/>
          <p:nvPr/>
        </p:nvGrpSpPr>
        <p:grpSpPr>
          <a:xfrm>
            <a:off x="1186799" y="2481622"/>
            <a:ext cx="1837196" cy="3494123"/>
            <a:chOff x="-1060314" y="1807897"/>
            <a:chExt cx="1837196" cy="33987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2B842B-A0E8-83B9-A6BB-5FD814D405E6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F38CA76A-B474-1B1A-17E0-F299B549D6EE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6" name="Left Bracket 15">
                <a:extLst>
                  <a:ext uri="{FF2B5EF4-FFF2-40B4-BE49-F238E27FC236}">
                    <a16:creationId xmlns:a16="http://schemas.microsoft.com/office/drawing/2014/main" id="{307D144F-505D-31D1-AE82-676EAEB7A421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722361-3EFE-7D07-2783-E39F994FFD42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858994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7715" y="2051103"/>
          <a:ext cx="2120801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3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99">
                <a:tc>
                  <a:txBody>
                    <a:bodyPr/>
                    <a:lstStyle/>
                    <a:p>
                      <a:pPr marL="31750">
                        <a:lnSpc>
                          <a:spcPts val="3404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04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348508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3002074" y="2490552"/>
            <a:ext cx="118318" cy="117872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0" y="0"/>
                </a:moveTo>
                <a:lnTo>
                  <a:pt x="42033" y="83759"/>
                </a:lnTo>
                <a:lnTo>
                  <a:pt x="246" y="167640"/>
                </a:lnTo>
                <a:lnTo>
                  <a:pt x="167763" y="8357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10" name="object 10"/>
          <p:cNvSpPr/>
          <p:nvPr/>
        </p:nvSpPr>
        <p:spPr>
          <a:xfrm>
            <a:off x="4649993" y="2526590"/>
            <a:ext cx="339328" cy="267891"/>
          </a:xfrm>
          <a:custGeom>
            <a:avLst/>
            <a:gdLst/>
            <a:ahLst/>
            <a:cxnLst/>
            <a:rect l="l" t="t" r="r" b="b"/>
            <a:pathLst>
              <a:path w="482600" h="381000">
                <a:moveTo>
                  <a:pt x="0" y="0"/>
                </a:moveTo>
                <a:lnTo>
                  <a:pt x="482600" y="0"/>
                </a:lnTo>
                <a:lnTo>
                  <a:pt x="482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3567886" y="1638473"/>
            <a:ext cx="3218706" cy="108700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 marL="1857309">
              <a:spcBef>
                <a:spcPts val="2531"/>
              </a:spcBef>
            </a:pPr>
            <a:r>
              <a:rPr sz="2461" spc="-28" dirty="0">
                <a:latin typeface="Trebuchet MS"/>
                <a:cs typeface="Trebuchet MS"/>
              </a:rPr>
              <a:t>1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9" dirty="0">
                <a:latin typeface="Trebuchet MS"/>
                <a:cs typeface="Trebuchet MS"/>
              </a:rPr>
              <a:t>ind</a:t>
            </a:r>
            <a:r>
              <a:rPr sz="2461" spc="-67" dirty="0">
                <a:latin typeface="Trebuchet MS"/>
                <a:cs typeface="Trebuchet MS"/>
              </a:rPr>
              <a:t>e</a:t>
            </a:r>
            <a:r>
              <a:rPr sz="2461" spc="-95" dirty="0">
                <a:latin typeface="Trebuchet MS"/>
                <a:cs typeface="Trebuchet MS"/>
              </a:rPr>
              <a:t>x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172" dirty="0">
                <a:latin typeface="Trebuchet MS"/>
                <a:cs typeface="Trebuchet MS"/>
              </a:rPr>
              <a:t>hit</a:t>
            </a:r>
            <a:endParaRPr sz="246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0739" y="4530198"/>
            <a:ext cx="436081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25476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25476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82382A-884B-D1DB-6CAD-8FFD540D053D}"/>
              </a:ext>
            </a:extLst>
          </p:cNvPr>
          <p:cNvGrpSpPr/>
          <p:nvPr/>
        </p:nvGrpSpPr>
        <p:grpSpPr>
          <a:xfrm>
            <a:off x="1254895" y="2140086"/>
            <a:ext cx="1837196" cy="3835660"/>
            <a:chOff x="-1060314" y="1807897"/>
            <a:chExt cx="1837196" cy="33987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B47AE2-9DD7-18E6-A313-962182E55DBD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62E1BAC9-8E47-226F-BFE9-3373E82DC531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8" name="Left Bracket 17">
                <a:extLst>
                  <a:ext uri="{FF2B5EF4-FFF2-40B4-BE49-F238E27FC236}">
                    <a16:creationId xmlns:a16="http://schemas.microsoft.com/office/drawing/2014/main" id="{D985CCE2-5D46-70D1-00E5-5CB316C8CB3E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71C531-A0DC-4B17-D232-5F15620831D3}"/>
                </a:ext>
              </a:extLst>
            </p:cNvPr>
            <p:cNvSpPr/>
            <p:nvPr/>
          </p:nvSpPr>
          <p:spPr>
            <a:xfrm>
              <a:off x="-19456" y="5068112"/>
              <a:ext cx="616149" cy="138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1109" y="2355792"/>
            <a:ext cx="1571625" cy="159547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algn="just">
              <a:lnSpc>
                <a:spcPts val="2524"/>
              </a:lnSpc>
              <a:spcBef>
                <a:spcPts val="70"/>
              </a:spcBef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3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5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2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latin typeface="Tahoma"/>
                <a:cs typeface="Tahoma"/>
              </a:rPr>
              <a:t>6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1109" y="1558723"/>
            <a:ext cx="1828354" cy="808715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464327">
              <a:spcBef>
                <a:spcPts val="506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  <a:p>
            <a:pPr marL="8929">
              <a:spcBef>
                <a:spcPts val="358"/>
              </a:spcBef>
              <a:tabLst>
                <a:tab pos="1350567" algn="l"/>
              </a:tabLst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	</a:t>
            </a:r>
            <a:r>
              <a:rPr sz="2039" b="1" spc="-207" dirty="0">
                <a:latin typeface="Tahoma"/>
                <a:cs typeface="Tahoma"/>
              </a:rPr>
              <a:t>0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158" dirty="0">
                <a:latin typeface="Tahoma"/>
                <a:cs typeface="Tahoma"/>
              </a:rPr>
              <a:t>,</a:t>
            </a:r>
            <a:r>
              <a:rPr sz="2039" b="1" spc="-88" dirty="0">
                <a:latin typeface="Tahoma"/>
                <a:cs typeface="Tahoma"/>
              </a:rPr>
              <a:t> </a:t>
            </a:r>
            <a:r>
              <a:rPr sz="2039" b="1" spc="-207" dirty="0">
                <a:latin typeface="Tahoma"/>
                <a:cs typeface="Tahoma"/>
              </a:rPr>
              <a:t>4</a:t>
            </a:r>
            <a:endParaRPr sz="2039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8906" y="5960566"/>
            <a:ext cx="1669852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9" name="object 9"/>
          <p:cNvGrpSpPr/>
          <p:nvPr/>
        </p:nvGrpSpPr>
        <p:grpSpPr>
          <a:xfrm>
            <a:off x="3002067" y="2080617"/>
            <a:ext cx="2114996" cy="294680"/>
            <a:chOff x="4269605" y="2959100"/>
            <a:chExt cx="3007995" cy="419100"/>
          </a:xfrm>
        </p:grpSpPr>
        <p:sp>
          <p:nvSpPr>
            <p:cNvPr id="10" name="object 10"/>
            <p:cNvSpPr/>
            <p:nvPr/>
          </p:nvSpPr>
          <p:spPr>
            <a:xfrm>
              <a:off x="4269605" y="305952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44" y="83752"/>
                  </a:lnTo>
                  <a:lnTo>
                    <a:pt x="269" y="167640"/>
                  </a:lnTo>
                  <a:lnTo>
                    <a:pt x="167774" y="83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7449" y="297815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0"/>
                  </a:moveTo>
                  <a:lnTo>
                    <a:pt x="990600" y="0"/>
                  </a:lnTo>
                  <a:lnTo>
                    <a:pt x="990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3248620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46" dirty="0"/>
              <a:t>Q</a:t>
            </a:r>
            <a:r>
              <a:rPr spc="-120" dirty="0"/>
              <a:t>ue</a:t>
            </a:r>
            <a:r>
              <a:rPr spc="-7" dirty="0"/>
              <a:t>rying</a:t>
            </a:r>
            <a:r>
              <a:rPr spc="-285" dirty="0"/>
              <a:t> </a:t>
            </a:r>
            <a:r>
              <a:rPr spc="-109" dirty="0"/>
              <a:t>the</a:t>
            </a:r>
            <a:r>
              <a:rPr spc="-285" dirty="0"/>
              <a:t> </a:t>
            </a:r>
            <a:r>
              <a:rPr spc="-63" dirty="0"/>
              <a:t>ind</a:t>
            </a:r>
            <a:r>
              <a:rPr spc="-84" dirty="0"/>
              <a:t>e</a:t>
            </a:r>
            <a:r>
              <a:rPr spc="-123" dirty="0"/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64969" y="1998018"/>
            <a:ext cx="1486793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-28" dirty="0">
                <a:latin typeface="Trebuchet MS"/>
                <a:cs typeface="Trebuchet MS"/>
              </a:rPr>
              <a:t>2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49" dirty="0">
                <a:latin typeface="Trebuchet MS"/>
                <a:cs typeface="Trebuchet MS"/>
              </a:rPr>
              <a:t>ind</a:t>
            </a:r>
            <a:r>
              <a:rPr sz="2461" spc="-67" dirty="0">
                <a:latin typeface="Trebuchet MS"/>
                <a:cs typeface="Trebuchet MS"/>
              </a:rPr>
              <a:t>e</a:t>
            </a:r>
            <a:r>
              <a:rPr sz="2461" spc="-95" dirty="0">
                <a:latin typeface="Trebuchet MS"/>
                <a:cs typeface="Trebuchet MS"/>
              </a:rPr>
              <a:t>x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148" dirty="0">
                <a:latin typeface="Trebuchet MS"/>
                <a:cs typeface="Trebuchet MS"/>
              </a:rPr>
              <a:t>hits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81220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7715" y="2051102"/>
          <a:ext cx="2254746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16524" y="1614042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112" y="4542047"/>
            <a:ext cx="4043809" cy="1327922"/>
          </a:xfrm>
          <a:prstGeom prst="rect">
            <a:avLst/>
          </a:prstGeom>
        </p:spPr>
        <p:txBody>
          <a:bodyPr vert="horz" wrap="square" lIns="0" tIns="184398" rIns="0" bIns="0" rtlCol="0">
            <a:spAutoFit/>
          </a:bodyPr>
          <a:lstStyle/>
          <a:p>
            <a:pPr marL="394678" algn="ctr">
              <a:spcBef>
                <a:spcPts val="1452"/>
              </a:spcBef>
            </a:pPr>
            <a:r>
              <a:rPr sz="2461" b="1" spc="-165" dirty="0">
                <a:latin typeface="Tahoma"/>
                <a:cs typeface="Tahoma"/>
              </a:rPr>
              <a:t>Multimap</a:t>
            </a:r>
            <a:endParaRPr sz="2461" dirty="0">
              <a:latin typeface="Tahoma"/>
              <a:cs typeface="Tahoma"/>
            </a:endParaRPr>
          </a:p>
          <a:p>
            <a:pPr marL="8929">
              <a:spcBef>
                <a:spcPts val="1895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662"/>
            <a:ext cx="327491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2231" y="5020917"/>
            <a:ext cx="4043809" cy="1327922"/>
          </a:xfrm>
          <a:prstGeom prst="rect">
            <a:avLst/>
          </a:prstGeom>
        </p:spPr>
        <p:txBody>
          <a:bodyPr vert="horz" wrap="square" lIns="0" tIns="184398" rIns="0" bIns="0" rtlCol="0">
            <a:spAutoFit/>
          </a:bodyPr>
          <a:lstStyle/>
          <a:p>
            <a:pPr marL="394678" algn="ctr">
              <a:spcBef>
                <a:spcPts val="1452"/>
              </a:spcBef>
            </a:pPr>
            <a:r>
              <a:rPr sz="2461" b="1" spc="-165" dirty="0">
                <a:latin typeface="Tahoma"/>
                <a:cs typeface="Tahoma"/>
              </a:rPr>
              <a:t>Multimap</a:t>
            </a:r>
            <a:endParaRPr sz="2461" dirty="0">
              <a:latin typeface="Tahoma"/>
              <a:cs typeface="Tahoma"/>
            </a:endParaRPr>
          </a:p>
          <a:p>
            <a:pPr marL="8929">
              <a:spcBef>
                <a:spcPts val="1895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7930" y="1723199"/>
            <a:ext cx="3004840" cy="2062758"/>
            <a:chOff x="1742981" y="2200181"/>
            <a:chExt cx="4273550" cy="2933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981" y="2200181"/>
              <a:ext cx="4273550" cy="29336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099" y="2273299"/>
              <a:ext cx="4025900" cy="26797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05464" y="1646305"/>
            <a:ext cx="2690961" cy="2062758"/>
            <a:chOff x="6149881" y="2193831"/>
            <a:chExt cx="3827145" cy="29337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881" y="2193831"/>
              <a:ext cx="3826932" cy="2933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3000" y="2273299"/>
              <a:ext cx="3568700" cy="2679700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B8759C92-95B8-8D49-92C2-84A464210FAB}"/>
              </a:ext>
            </a:extLst>
          </p:cNvPr>
          <p:cNvSpPr txBox="1">
            <a:spLocks/>
          </p:cNvSpPr>
          <p:nvPr/>
        </p:nvSpPr>
        <p:spPr>
          <a:xfrm>
            <a:off x="616149" y="3837367"/>
            <a:ext cx="327491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3164" spc="14" dirty="0">
                <a:latin typeface="Trebuchet MS"/>
                <a:cs typeface="Trebuchet MS"/>
              </a:rPr>
              <a:t>ordering</a:t>
            </a:r>
            <a:endParaRPr lang="en-US" sz="3164" dirty="0">
              <a:latin typeface="Trebuchet MS"/>
              <a:cs typeface="Trebuchet MS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44490ED-FA4F-F2F2-E37D-E733223A654E}"/>
              </a:ext>
            </a:extLst>
          </p:cNvPr>
          <p:cNvSpPr txBox="1">
            <a:spLocks/>
          </p:cNvSpPr>
          <p:nvPr/>
        </p:nvSpPr>
        <p:spPr>
          <a:xfrm>
            <a:off x="5869085" y="3709062"/>
            <a:ext cx="3274915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3164" spc="14" dirty="0">
                <a:latin typeface="Trebuchet MS"/>
                <a:cs typeface="Trebuchet MS"/>
              </a:rPr>
              <a:t>grouping</a:t>
            </a:r>
            <a:endParaRPr lang="en-US" sz="3164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4639" y="2116453"/>
            <a:ext cx="4610910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800" b="1" spc="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spc="-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</a:t>
            </a:r>
            <a:r>
              <a:rPr sz="4800" b="1" spc="-17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ta</a:t>
            </a:r>
            <a:r>
              <a:rPr sz="4800" b="1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4800" b="1" spc="-11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</a:t>
            </a:r>
            <a:r>
              <a:rPr sz="4800" b="1" spc="-11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tru</a:t>
            </a:r>
            <a:r>
              <a:rPr sz="4800" b="1" spc="-88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4800" b="1" spc="-14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tu</a:t>
            </a:r>
            <a:r>
              <a:rPr sz="4800" b="1" spc="-148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4800" b="1" spc="-8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E1259B3-88CA-1874-D735-A6562EA87450}"/>
              </a:ext>
            </a:extLst>
          </p:cNvPr>
          <p:cNvSpPr txBox="1"/>
          <p:nvPr/>
        </p:nvSpPr>
        <p:spPr>
          <a:xfrm>
            <a:off x="2334640" y="3429000"/>
            <a:ext cx="4610909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lang="en-US" sz="4800" b="1" spc="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Ordering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2369493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77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78207" y="2293162"/>
            <a:ext cx="2406997" cy="2916436"/>
            <a:chOff x="4946782" y="3261386"/>
            <a:chExt cx="3423285" cy="4147820"/>
          </a:xfrm>
        </p:grpSpPr>
        <p:sp>
          <p:nvSpPr>
            <p:cNvPr id="4" name="object 4"/>
            <p:cNvSpPr/>
            <p:nvPr/>
          </p:nvSpPr>
          <p:spPr>
            <a:xfrm>
              <a:off x="6000750" y="6426199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930" y="7241539"/>
              <a:ext cx="167640" cy="167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381" y="5425981"/>
              <a:ext cx="1181100" cy="1181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37786" y="5512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5537786" y="5512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6330950" y="4768915"/>
              <a:ext cx="662940" cy="781050"/>
            </a:xfrm>
            <a:custGeom>
              <a:avLst/>
              <a:gdLst/>
              <a:ahLst/>
              <a:cxnLst/>
              <a:rect l="l" t="t" r="r" b="b"/>
              <a:pathLst>
                <a:path w="662940" h="781050">
                  <a:moveTo>
                    <a:pt x="0" y="780983"/>
                  </a:moveTo>
                  <a:lnTo>
                    <a:pt x="12699" y="768574"/>
                  </a:lnTo>
                  <a:lnTo>
                    <a:pt x="66251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2211" y="5449272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3917" y="0"/>
                  </a:moveTo>
                  <a:lnTo>
                    <a:pt x="0" y="182209"/>
                  </a:lnTo>
                  <a:lnTo>
                    <a:pt x="172118" y="108018"/>
                  </a:lnTo>
                  <a:lnTo>
                    <a:pt x="81013" y="86059"/>
                  </a:lnTo>
                  <a:lnTo>
                    <a:pt x="4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5832" y="4786576"/>
              <a:ext cx="603250" cy="776605"/>
            </a:xfrm>
            <a:custGeom>
              <a:avLst/>
              <a:gdLst/>
              <a:ahLst/>
              <a:cxnLst/>
              <a:rect l="l" t="t" r="r" b="b"/>
              <a:pathLst>
                <a:path w="603250" h="776604">
                  <a:moveTo>
                    <a:pt x="603117" y="776023"/>
                  </a:moveTo>
                  <a:lnTo>
                    <a:pt x="590417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5351" y="5463102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1381" y="3901980"/>
              <a:ext cx="1181100" cy="1181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07786" y="3988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5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7786" y="39883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5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2505" y="3280436"/>
              <a:ext cx="678815" cy="754380"/>
            </a:xfrm>
            <a:custGeom>
              <a:avLst/>
              <a:gdLst/>
              <a:ahLst/>
              <a:cxnLst/>
              <a:rect l="l" t="t" r="r" b="b"/>
              <a:pathLst>
                <a:path w="678815" h="754379">
                  <a:moveTo>
                    <a:pt x="0" y="754003"/>
                  </a:moveTo>
                  <a:lnTo>
                    <a:pt x="12742" y="739842"/>
                  </a:lnTo>
                  <a:lnTo>
                    <a:pt x="67847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1148" y="393305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49824" y="0"/>
                  </a:moveTo>
                  <a:lnTo>
                    <a:pt x="0" y="180684"/>
                  </a:lnTo>
                  <a:lnTo>
                    <a:pt x="174442" y="112133"/>
                  </a:lnTo>
                  <a:lnTo>
                    <a:pt x="84100" y="87221"/>
                  </a:lnTo>
                  <a:lnTo>
                    <a:pt x="4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47172" y="1859607"/>
            <a:ext cx="2085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337" dirty="0">
                <a:latin typeface="Trebuchet MS"/>
                <a:cs typeface="Trebuchet MS"/>
              </a:rPr>
              <a:t>T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1844" y="2815084"/>
            <a:ext cx="22190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116" dirty="0">
                <a:latin typeface="Trebuchet MS"/>
                <a:cs typeface="Trebuchet MS"/>
              </a:rPr>
              <a:t>P</a:t>
            </a:r>
            <a:endParaRPr sz="31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149" y="399604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b="1" spc="14" dirty="0">
                <a:latin typeface="Trebuchet MS"/>
                <a:cs typeface="Trebuchet MS"/>
              </a:rPr>
              <a:t>D</a:t>
            </a:r>
            <a:r>
              <a:rPr sz="3164" b="1" spc="-4" dirty="0">
                <a:latin typeface="Trebuchet MS"/>
                <a:cs typeface="Trebuchet MS"/>
              </a:rPr>
              <a:t>a</a:t>
            </a:r>
            <a:r>
              <a:rPr sz="3164" b="1" spc="-172" dirty="0">
                <a:latin typeface="Trebuchet MS"/>
                <a:cs typeface="Trebuchet MS"/>
              </a:rPr>
              <a:t>ta</a:t>
            </a:r>
            <a:r>
              <a:rPr sz="3164" b="1" spc="-285" dirty="0">
                <a:latin typeface="Trebuchet MS"/>
                <a:cs typeface="Trebuchet MS"/>
              </a:rPr>
              <a:t> </a:t>
            </a:r>
            <a:r>
              <a:rPr sz="3164" b="1" spc="-112" dirty="0">
                <a:latin typeface="Trebuchet MS"/>
                <a:cs typeface="Trebuchet MS"/>
              </a:rPr>
              <a:t>stru</a:t>
            </a:r>
            <a:r>
              <a:rPr sz="3164" b="1" spc="-88" dirty="0">
                <a:latin typeface="Trebuchet MS"/>
                <a:cs typeface="Trebuchet MS"/>
              </a:rPr>
              <a:t>c</a:t>
            </a:r>
            <a:r>
              <a:rPr sz="3164" b="1" spc="-141" dirty="0">
                <a:latin typeface="Trebuchet MS"/>
                <a:cs typeface="Trebuchet MS"/>
              </a:rPr>
              <a:t>tu</a:t>
            </a:r>
            <a:r>
              <a:rPr sz="3164" b="1" spc="-148" dirty="0">
                <a:latin typeface="Trebuchet MS"/>
                <a:cs typeface="Trebuchet MS"/>
              </a:rPr>
              <a:t>r</a:t>
            </a:r>
            <a:r>
              <a:rPr sz="3164" b="1" spc="-84" dirty="0">
                <a:latin typeface="Trebuchet MS"/>
                <a:cs typeface="Trebuchet MS"/>
              </a:rPr>
              <a:t>es</a:t>
            </a:r>
            <a:endParaRPr sz="3164" b="1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2789" y="5987355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4" name="object 4"/>
          <p:cNvGrpSpPr/>
          <p:nvPr/>
        </p:nvGrpSpPr>
        <p:grpSpPr>
          <a:xfrm>
            <a:off x="3196828" y="1089422"/>
            <a:ext cx="2134195" cy="386655"/>
            <a:chOff x="4546600" y="1549400"/>
            <a:chExt cx="3035300" cy="549910"/>
          </a:xfrm>
        </p:grpSpPr>
        <p:sp>
          <p:nvSpPr>
            <p:cNvPr id="5" name="object 5"/>
            <p:cNvSpPr/>
            <p:nvPr/>
          </p:nvSpPr>
          <p:spPr>
            <a:xfrm>
              <a:off x="4546600" y="1549400"/>
              <a:ext cx="1517650" cy="549910"/>
            </a:xfrm>
            <a:custGeom>
              <a:avLst/>
              <a:gdLst/>
              <a:ahLst/>
              <a:cxnLst/>
              <a:rect l="l" t="t" r="r" b="b"/>
              <a:pathLst>
                <a:path w="1517650" h="549910">
                  <a:moveTo>
                    <a:pt x="1517650" y="0"/>
                  </a:moveTo>
                  <a:lnTo>
                    <a:pt x="0" y="0"/>
                  </a:lnTo>
                  <a:lnTo>
                    <a:pt x="0" y="549563"/>
                  </a:lnTo>
                  <a:lnTo>
                    <a:pt x="1517650" y="549563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00549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6064250" y="1549400"/>
              <a:ext cx="1517650" cy="549910"/>
            </a:xfrm>
            <a:custGeom>
              <a:avLst/>
              <a:gdLst/>
              <a:ahLst/>
              <a:cxnLst/>
              <a:rect l="l" t="t" r="r" b="b"/>
              <a:pathLst>
                <a:path w="1517650" h="549910">
                  <a:moveTo>
                    <a:pt x="1517650" y="0"/>
                  </a:moveTo>
                  <a:lnTo>
                    <a:pt x="0" y="0"/>
                  </a:lnTo>
                  <a:lnTo>
                    <a:pt x="0" y="549563"/>
                  </a:lnTo>
                  <a:lnTo>
                    <a:pt x="1517650" y="549563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008F00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2927" y="1044774"/>
            <a:ext cx="1605111" cy="44176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1412626" algn="l"/>
              </a:tabLst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	</a:t>
            </a:r>
            <a:r>
              <a:rPr sz="2812" spc="-35" dirty="0">
                <a:latin typeface="Trebuchet MS"/>
                <a:cs typeface="Trebuchet MS"/>
              </a:rPr>
              <a:t>0</a:t>
            </a:r>
            <a:endParaRPr sz="2812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7898" y="1080492"/>
            <a:ext cx="2152055" cy="404515"/>
          </a:xfrm>
          <a:custGeom>
            <a:avLst/>
            <a:gdLst/>
            <a:ahLst/>
            <a:cxnLst/>
            <a:rect l="l" t="t" r="r" b="b"/>
            <a:pathLst>
              <a:path w="3060700" h="575310">
                <a:moveTo>
                  <a:pt x="1530350" y="0"/>
                </a:moveTo>
                <a:lnTo>
                  <a:pt x="1530350" y="574963"/>
                </a:lnTo>
              </a:path>
              <a:path w="3060700" h="575310">
                <a:moveTo>
                  <a:pt x="12700" y="0"/>
                </a:moveTo>
                <a:lnTo>
                  <a:pt x="12700" y="574963"/>
                </a:lnTo>
              </a:path>
              <a:path w="3060700" h="575310">
                <a:moveTo>
                  <a:pt x="3048000" y="0"/>
                </a:moveTo>
                <a:lnTo>
                  <a:pt x="3048000" y="574963"/>
                </a:lnTo>
              </a:path>
              <a:path w="3060700" h="575310">
                <a:moveTo>
                  <a:pt x="0" y="12700"/>
                </a:moveTo>
                <a:lnTo>
                  <a:pt x="3060700" y="12700"/>
                </a:lnTo>
              </a:path>
              <a:path w="3060700" h="575310">
                <a:moveTo>
                  <a:pt x="0" y="562263"/>
                </a:moveTo>
                <a:lnTo>
                  <a:pt x="3060700" y="5622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/>
          <p:nvPr/>
        </p:nvSpPr>
        <p:spPr>
          <a:xfrm>
            <a:off x="1902024" y="5460111"/>
            <a:ext cx="2884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62"/>
              </a:lnSpc>
            </a:pPr>
            <a:r>
              <a:rPr sz="3375" i="1" spc="-538" dirty="0">
                <a:latin typeface="Trebuchet MS"/>
                <a:cs typeface="Trebuchet MS"/>
              </a:rPr>
              <a:t>T:</a:t>
            </a:r>
            <a:endParaRPr sz="3375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578" y="5563196"/>
            <a:ext cx="4276427" cy="39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129"/>
              </a:lnSpc>
            </a:pP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6B1644E-3EEE-BD93-BBF7-EEC9ED6AFE66}"/>
              </a:ext>
            </a:extLst>
          </p:cNvPr>
          <p:cNvSpPr txBox="1">
            <a:spLocks/>
          </p:cNvSpPr>
          <p:nvPr/>
        </p:nvSpPr>
        <p:spPr>
          <a:xfrm>
            <a:off x="585787" y="1617620"/>
            <a:ext cx="2561927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3164" spc="14" dirty="0">
                <a:latin typeface="Trebuchet MS"/>
                <a:cs typeface="Trebuchet MS"/>
              </a:rPr>
              <a:t>3-mer</a:t>
            </a:r>
            <a:endParaRPr lang="en-US" sz="3164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7889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9976" y="5978426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7899" y="1080492"/>
          <a:ext cx="2134196" cy="98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2024" y="5460111"/>
            <a:ext cx="2884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62"/>
              </a:lnSpc>
            </a:pPr>
            <a:r>
              <a:rPr sz="3375" i="1" spc="-538" dirty="0">
                <a:latin typeface="Trebuchet MS"/>
                <a:cs typeface="Trebuchet MS"/>
              </a:rPr>
              <a:t>T:</a:t>
            </a:r>
            <a:endParaRPr sz="3375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9578" y="5563196"/>
            <a:ext cx="4276427" cy="39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129"/>
              </a:lnSpc>
            </a:pP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endParaRPr sz="3094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7899" y="1080493"/>
          <a:ext cx="2134196" cy="147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37540" algn="r">
                        <a:lnSpc>
                          <a:spcPts val="3954"/>
                        </a:lnSpc>
                        <a:spcBef>
                          <a:spcPts val="27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4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991445" y="5978426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1902024" y="5460111"/>
            <a:ext cx="2884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62"/>
              </a:lnSpc>
            </a:pPr>
            <a:r>
              <a:rPr sz="3375" i="1" spc="-538" dirty="0">
                <a:latin typeface="Trebuchet MS"/>
                <a:cs typeface="Trebuchet MS"/>
              </a:rPr>
              <a:t>T:</a:t>
            </a:r>
            <a:endParaRPr sz="3375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9578" y="5563196"/>
            <a:ext cx="4276427" cy="39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129"/>
              </a:lnSpc>
            </a:pP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endParaRPr sz="3094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97112" y="6174432"/>
            <a:ext cx="2884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62"/>
              </a:lnSpc>
            </a:pPr>
            <a:r>
              <a:rPr sz="3375" i="1" spc="-538" dirty="0">
                <a:latin typeface="Trebuchet MS"/>
                <a:cs typeface="Trebuchet MS"/>
              </a:rPr>
              <a:t>T:</a:t>
            </a:r>
            <a:endParaRPr sz="3375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666" y="6277517"/>
            <a:ext cx="4276427" cy="39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129"/>
              </a:lnSpc>
            </a:pP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81934"/>
              </p:ext>
            </p:extLst>
          </p:nvPr>
        </p:nvGraphicFramePr>
        <p:xfrm>
          <a:off x="3285080" y="649635"/>
          <a:ext cx="2134196" cy="540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  <a:spcBef>
                          <a:spcPts val="27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4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8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spc="-50" dirty="0">
                          <a:latin typeface="Trebuchet MS"/>
                          <a:cs typeface="Trebuchet MS"/>
                        </a:rPr>
                        <a:t>10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561927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9811" y="1634133"/>
            <a:ext cx="182165" cy="3409355"/>
            <a:chOff x="3953509" y="2324100"/>
            <a:chExt cx="259079" cy="4848860"/>
          </a:xfrm>
        </p:grpSpPr>
        <p:sp>
          <p:nvSpPr>
            <p:cNvPr id="4" name="object 4"/>
            <p:cNvSpPr/>
            <p:nvPr/>
          </p:nvSpPr>
          <p:spPr>
            <a:xfrm>
              <a:off x="4083049" y="2324100"/>
              <a:ext cx="0" cy="4686300"/>
            </a:xfrm>
            <a:custGeom>
              <a:avLst/>
              <a:gdLst/>
              <a:ahLst/>
              <a:cxnLst/>
              <a:rect l="l" t="t" r="r" b="b"/>
              <a:pathLst>
                <a:path h="4686300">
                  <a:moveTo>
                    <a:pt x="0" y="0"/>
                  </a:moveTo>
                  <a:lnTo>
                    <a:pt x="0" y="46863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953509" y="691387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129539" y="259080"/>
                  </a:lnTo>
                  <a:lnTo>
                    <a:pt x="226694" y="64770"/>
                  </a:lnTo>
                  <a:lnTo>
                    <a:pt x="129539" y="64770"/>
                  </a:lnTo>
                  <a:lnTo>
                    <a:pt x="0" y="0"/>
                  </a:lnTo>
                  <a:close/>
                </a:path>
                <a:path w="259079" h="259079">
                  <a:moveTo>
                    <a:pt x="259079" y="0"/>
                  </a:moveTo>
                  <a:lnTo>
                    <a:pt x="129539" y="64770"/>
                  </a:lnTo>
                  <a:lnTo>
                    <a:pt x="226694" y="6477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2905" y="2732931"/>
            <a:ext cx="1472059" cy="6758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3572" algn="r">
              <a:lnSpc>
                <a:spcPts val="2609"/>
              </a:lnSpc>
              <a:spcBef>
                <a:spcPts val="70"/>
              </a:spcBef>
            </a:pPr>
            <a:r>
              <a:rPr sz="2180" spc="39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180" spc="-77" dirty="0">
                <a:solidFill>
                  <a:srgbClr val="0433FF"/>
                </a:solidFill>
                <a:latin typeface="Trebuchet MS"/>
                <a:cs typeface="Trebuchet MS"/>
              </a:rPr>
              <a:t>lphabetical</a:t>
            </a:r>
            <a:endParaRPr sz="2180">
              <a:latin typeface="Trebuchet MS"/>
              <a:cs typeface="Trebuchet MS"/>
            </a:endParaRPr>
          </a:p>
          <a:p>
            <a:pPr marR="3572" algn="r">
              <a:lnSpc>
                <a:spcPts val="2609"/>
              </a:lnSpc>
            </a:pPr>
            <a:r>
              <a:rPr sz="2180" spc="7" dirty="0">
                <a:solidFill>
                  <a:srgbClr val="0433FF"/>
                </a:solidFill>
                <a:latin typeface="Trebuchet MS"/>
                <a:cs typeface="Trebuchet MS"/>
              </a:rPr>
              <a:t>b</a:t>
            </a:r>
            <a:r>
              <a:rPr sz="2180" spc="-49" dirty="0">
                <a:solidFill>
                  <a:srgbClr val="0433FF"/>
                </a:solidFill>
                <a:latin typeface="Trebuchet MS"/>
                <a:cs typeface="Trebuchet MS"/>
              </a:rPr>
              <a:t>y</a:t>
            </a:r>
            <a:r>
              <a:rPr sz="2180" spc="-197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180" spc="-102" dirty="0">
                <a:solidFill>
                  <a:srgbClr val="0433FF"/>
                </a:solidFill>
                <a:latin typeface="Trebuchet MS"/>
                <a:cs typeface="Trebuchet MS"/>
              </a:rPr>
              <a:t>k</a:t>
            </a:r>
            <a:r>
              <a:rPr sz="2180" spc="-91" dirty="0">
                <a:solidFill>
                  <a:srgbClr val="0433FF"/>
                </a:solidFill>
                <a:latin typeface="Trebuchet MS"/>
                <a:cs typeface="Trebuchet MS"/>
              </a:rPr>
              <a:t>-mer</a:t>
            </a:r>
            <a:endParaRPr sz="218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3930" y="6151014"/>
            <a:ext cx="2884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62"/>
              </a:lnSpc>
            </a:pPr>
            <a:r>
              <a:rPr sz="3375" i="1" spc="-538" dirty="0">
                <a:latin typeface="Trebuchet MS"/>
                <a:cs typeface="Trebuchet MS"/>
              </a:rPr>
              <a:t>T:</a:t>
            </a:r>
            <a:endParaRPr sz="337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1484" y="6254099"/>
            <a:ext cx="4276427" cy="39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129"/>
              </a:lnSpc>
            </a:pP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58895"/>
              </p:ext>
            </p:extLst>
          </p:nvPr>
        </p:nvGraphicFramePr>
        <p:xfrm>
          <a:off x="3178076" y="404615"/>
          <a:ext cx="2134196" cy="540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  <a:spcBef>
                          <a:spcPts val="27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4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8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spc="-50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2561927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14" dirty="0">
                <a:latin typeface="Trebuchet MS"/>
                <a:cs typeface="Trebuchet MS"/>
              </a:rPr>
              <a:t>D</a:t>
            </a:r>
            <a:r>
              <a:rPr sz="3164" spc="-4" dirty="0">
                <a:latin typeface="Trebuchet MS"/>
                <a:cs typeface="Trebuchet MS"/>
              </a:rPr>
              <a:t>a</a:t>
            </a:r>
            <a:r>
              <a:rPr sz="3164" spc="-172" dirty="0">
                <a:latin typeface="Trebuchet MS"/>
                <a:cs typeface="Trebuchet MS"/>
              </a:rPr>
              <a:t>ta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12" dirty="0">
                <a:latin typeface="Trebuchet MS"/>
                <a:cs typeface="Trebuchet MS"/>
              </a:rPr>
              <a:t>stru</a:t>
            </a:r>
            <a:r>
              <a:rPr sz="3164" spc="-88" dirty="0">
                <a:latin typeface="Trebuchet MS"/>
                <a:cs typeface="Trebuchet MS"/>
              </a:rPr>
              <a:t>c</a:t>
            </a:r>
            <a:r>
              <a:rPr sz="3164" spc="-141" dirty="0">
                <a:latin typeface="Trebuchet MS"/>
                <a:cs typeface="Trebuchet MS"/>
              </a:rPr>
              <a:t>tu</a:t>
            </a:r>
            <a:r>
              <a:rPr sz="3164" spc="-148" dirty="0">
                <a:latin typeface="Trebuchet MS"/>
                <a:cs typeface="Trebuchet MS"/>
              </a:rPr>
              <a:t>r</a:t>
            </a:r>
            <a:r>
              <a:rPr sz="3164" spc="-84" dirty="0">
                <a:latin typeface="Trebuchet MS"/>
                <a:cs typeface="Trebuchet MS"/>
              </a:rPr>
              <a:t>es</a:t>
            </a:r>
            <a:endParaRPr sz="3164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3057" y="1386268"/>
            <a:ext cx="6139160" cy="4152305"/>
            <a:chOff x="2009681" y="1971581"/>
            <a:chExt cx="8731250" cy="5905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9681" y="1971581"/>
              <a:ext cx="8731250" cy="5905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2799" y="2044699"/>
              <a:ext cx="8470900" cy="5651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BCC46-4C5E-BCC6-EE7F-26231DFF3D3D}"/>
              </a:ext>
            </a:extLst>
          </p:cNvPr>
          <p:cNvGrpSpPr/>
          <p:nvPr/>
        </p:nvGrpSpPr>
        <p:grpSpPr>
          <a:xfrm>
            <a:off x="1105042" y="2351287"/>
            <a:ext cx="1919252" cy="4495936"/>
            <a:chOff x="-1060314" y="1807897"/>
            <a:chExt cx="1837196" cy="33393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B06462-512F-ED3D-D742-A8F12E86C9C6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87D7EBA0-9933-2D3A-F668-51E41754FC00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6" name="Left Bracket 15">
                <a:extLst>
                  <a:ext uri="{FF2B5EF4-FFF2-40B4-BE49-F238E27FC236}">
                    <a16:creationId xmlns:a16="http://schemas.microsoft.com/office/drawing/2014/main" id="{65ABB4B0-D312-7107-BB29-D34CE074731A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B4F45D-66BE-3D25-BBC5-0CBAE7FD3676}"/>
                </a:ext>
              </a:extLst>
            </p:cNvPr>
            <p:cNvSpPr/>
            <p:nvPr/>
          </p:nvSpPr>
          <p:spPr>
            <a:xfrm>
              <a:off x="350876" y="5113293"/>
              <a:ext cx="262592" cy="33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247156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116" dirty="0">
                <a:latin typeface="Trebuchet MS"/>
                <a:cs typeface="Trebuchet MS"/>
              </a:rPr>
              <a:t>Bina</a:t>
            </a:r>
            <a:r>
              <a:rPr sz="3164" spc="-14" dirty="0">
                <a:latin typeface="Trebuchet MS"/>
                <a:cs typeface="Trebuchet MS"/>
              </a:rPr>
              <a:t>r</a:t>
            </a:r>
            <a:r>
              <a:rPr sz="3164" spc="-70" dirty="0">
                <a:latin typeface="Trebuchet MS"/>
                <a:cs typeface="Trebuchet MS"/>
              </a:rPr>
              <a:t>y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34" dirty="0">
                <a:latin typeface="Trebuchet MS"/>
                <a:cs typeface="Trebuchet MS"/>
              </a:rPr>
              <a:t>sea</a:t>
            </a:r>
            <a:r>
              <a:rPr sz="3164" spc="-137" dirty="0">
                <a:latin typeface="Trebuchet MS"/>
                <a:cs typeface="Trebuchet MS"/>
              </a:rPr>
              <a:t>r</a:t>
            </a:r>
            <a:r>
              <a:rPr sz="3164" spc="-63" dirty="0">
                <a:latin typeface="Trebuchet MS"/>
                <a:cs typeface="Trebuchet MS"/>
              </a:rPr>
              <a:t>ch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809" y="5823061"/>
            <a:ext cx="4673352" cy="10349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629074" algn="ctr">
              <a:lnSpc>
                <a:spcPts val="4029"/>
              </a:lnSpc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  <a:p>
            <a:pPr marR="1670239" algn="ctr">
              <a:lnSpc>
                <a:spcPts val="4029"/>
              </a:lnSpc>
              <a:tabLst>
                <a:tab pos="629074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C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3670102" y="6856951"/>
            <a:ext cx="973336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5" name="object 5"/>
          <p:cNvGrpSpPr/>
          <p:nvPr/>
        </p:nvGrpSpPr>
        <p:grpSpPr>
          <a:xfrm>
            <a:off x="2875469" y="294389"/>
            <a:ext cx="326379" cy="4245620"/>
            <a:chOff x="3977504" y="1552955"/>
            <a:chExt cx="464184" cy="6038215"/>
          </a:xfrm>
        </p:grpSpPr>
        <p:sp>
          <p:nvSpPr>
            <p:cNvPr id="6" name="object 6"/>
            <p:cNvSpPr/>
            <p:nvPr/>
          </p:nvSpPr>
          <p:spPr>
            <a:xfrm>
              <a:off x="4311649" y="1587499"/>
              <a:ext cx="0" cy="5969000"/>
            </a:xfrm>
            <a:custGeom>
              <a:avLst/>
              <a:gdLst/>
              <a:ahLst/>
              <a:cxnLst/>
              <a:rect l="l" t="t" r="r" b="b"/>
              <a:pathLst>
                <a:path h="5969000">
                  <a:moveTo>
                    <a:pt x="0" y="0"/>
                  </a:moveTo>
                  <a:lnTo>
                    <a:pt x="0" y="59690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4182110" y="755929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4182109" y="158470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3977504" y="450732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45" y="83751"/>
                  </a:lnTo>
                  <a:lnTo>
                    <a:pt x="271" y="167639"/>
                  </a:lnTo>
                  <a:lnTo>
                    <a:pt x="167775" y="8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02002"/>
              </p:ext>
            </p:extLst>
          </p:nvPr>
        </p:nvGraphicFramePr>
        <p:xfrm>
          <a:off x="3291034" y="294389"/>
          <a:ext cx="2134196" cy="540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  <a:spcBef>
                          <a:spcPts val="27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4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8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spc="-50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6A44A9-6918-D777-7153-65A1B2AF03BB}"/>
              </a:ext>
            </a:extLst>
          </p:cNvPr>
          <p:cNvGrpSpPr/>
          <p:nvPr/>
        </p:nvGrpSpPr>
        <p:grpSpPr>
          <a:xfrm>
            <a:off x="1086675" y="2259252"/>
            <a:ext cx="1919252" cy="4495936"/>
            <a:chOff x="-1060314" y="1807897"/>
            <a:chExt cx="1837196" cy="33393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87B0A-5CF9-6C66-CD02-D98286C70A80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0A0B63EE-5983-3900-94A0-26B46CFBD73B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6" name="Left Bracket 15">
                <a:extLst>
                  <a:ext uri="{FF2B5EF4-FFF2-40B4-BE49-F238E27FC236}">
                    <a16:creationId xmlns:a16="http://schemas.microsoft.com/office/drawing/2014/main" id="{19AB4B74-2069-0D42-4853-5BEBF1CBB8A8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23FA5D-39D6-8C51-5AEC-86BEE9FEF068}"/>
                </a:ext>
              </a:extLst>
            </p:cNvPr>
            <p:cNvSpPr/>
            <p:nvPr/>
          </p:nvSpPr>
          <p:spPr>
            <a:xfrm>
              <a:off x="350876" y="5113293"/>
              <a:ext cx="262592" cy="33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247156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116" dirty="0">
                <a:latin typeface="Trebuchet MS"/>
                <a:cs typeface="Trebuchet MS"/>
              </a:rPr>
              <a:t>Bina</a:t>
            </a:r>
            <a:r>
              <a:rPr sz="3164" spc="-14" dirty="0">
                <a:latin typeface="Trebuchet MS"/>
                <a:cs typeface="Trebuchet MS"/>
              </a:rPr>
              <a:t>r</a:t>
            </a:r>
            <a:r>
              <a:rPr sz="3164" spc="-70" dirty="0">
                <a:latin typeface="Trebuchet MS"/>
                <a:cs typeface="Trebuchet MS"/>
              </a:rPr>
              <a:t>y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34" dirty="0">
                <a:latin typeface="Trebuchet MS"/>
                <a:cs typeface="Trebuchet MS"/>
              </a:rPr>
              <a:t>sea</a:t>
            </a:r>
            <a:r>
              <a:rPr sz="3164" spc="-137" dirty="0">
                <a:latin typeface="Trebuchet MS"/>
                <a:cs typeface="Trebuchet MS"/>
              </a:rPr>
              <a:t>r</a:t>
            </a:r>
            <a:r>
              <a:rPr sz="3164" spc="-63" dirty="0">
                <a:latin typeface="Trebuchet MS"/>
                <a:cs typeface="Trebuchet MS"/>
              </a:rPr>
              <a:t>ch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809" y="5765875"/>
            <a:ext cx="4673352" cy="10349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629074" algn="ctr">
              <a:lnSpc>
                <a:spcPts val="4029"/>
              </a:lnSpc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  <a:p>
            <a:pPr marR="1670685" algn="ctr">
              <a:lnSpc>
                <a:spcPts val="4029"/>
              </a:lnSpc>
              <a:tabLst>
                <a:tab pos="629074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C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102" y="6799765"/>
            <a:ext cx="973336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5" name="object 5"/>
          <p:cNvGrpSpPr/>
          <p:nvPr/>
        </p:nvGrpSpPr>
        <p:grpSpPr>
          <a:xfrm>
            <a:off x="2822453" y="204561"/>
            <a:ext cx="326379" cy="4245620"/>
            <a:chOff x="3977504" y="1552955"/>
            <a:chExt cx="464184" cy="6038215"/>
          </a:xfrm>
        </p:grpSpPr>
        <p:sp>
          <p:nvSpPr>
            <p:cNvPr id="6" name="object 6"/>
            <p:cNvSpPr/>
            <p:nvPr/>
          </p:nvSpPr>
          <p:spPr>
            <a:xfrm>
              <a:off x="4311649" y="1587499"/>
              <a:ext cx="0" cy="5969000"/>
            </a:xfrm>
            <a:custGeom>
              <a:avLst/>
              <a:gdLst/>
              <a:ahLst/>
              <a:cxnLst/>
              <a:rect l="l" t="t" r="r" b="b"/>
              <a:pathLst>
                <a:path h="5969000">
                  <a:moveTo>
                    <a:pt x="0" y="0"/>
                  </a:moveTo>
                  <a:lnTo>
                    <a:pt x="0" y="59690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4182110" y="755929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4182109" y="158470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3977504" y="450732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045" y="83751"/>
                  </a:lnTo>
                  <a:lnTo>
                    <a:pt x="271" y="167639"/>
                  </a:lnTo>
                  <a:lnTo>
                    <a:pt x="167775" y="8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63050"/>
              </p:ext>
            </p:extLst>
          </p:nvPr>
        </p:nvGraphicFramePr>
        <p:xfrm>
          <a:off x="3199952" y="253641"/>
          <a:ext cx="2134196" cy="540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  <a:spcBef>
                          <a:spcPts val="27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4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8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spc="-50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57492" y="1628049"/>
            <a:ext cx="2265015" cy="48517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&gt;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G</a:t>
            </a:r>
            <a:endParaRPr sz="3094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247156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116" dirty="0">
                <a:latin typeface="Trebuchet MS"/>
                <a:cs typeface="Trebuchet MS"/>
              </a:rPr>
              <a:t>Bina</a:t>
            </a:r>
            <a:r>
              <a:rPr sz="3164" spc="-14" dirty="0">
                <a:latin typeface="Trebuchet MS"/>
                <a:cs typeface="Trebuchet MS"/>
              </a:rPr>
              <a:t>r</a:t>
            </a:r>
            <a:r>
              <a:rPr sz="3164" spc="-70" dirty="0">
                <a:latin typeface="Trebuchet MS"/>
                <a:cs typeface="Trebuchet MS"/>
              </a:rPr>
              <a:t>y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34" dirty="0">
                <a:latin typeface="Trebuchet MS"/>
                <a:cs typeface="Trebuchet MS"/>
              </a:rPr>
              <a:t>sea</a:t>
            </a:r>
            <a:r>
              <a:rPr sz="3164" spc="-137" dirty="0">
                <a:latin typeface="Trebuchet MS"/>
                <a:cs typeface="Trebuchet MS"/>
              </a:rPr>
              <a:t>r</a:t>
            </a:r>
            <a:r>
              <a:rPr sz="3164" spc="-63" dirty="0">
                <a:latin typeface="Trebuchet MS"/>
                <a:cs typeface="Trebuchet MS"/>
              </a:rPr>
              <a:t>ch</a:t>
            </a:r>
            <a:endParaRPr sz="3164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52359" y="2863152"/>
            <a:ext cx="326379" cy="2796869"/>
            <a:chOff x="3977551" y="4791455"/>
            <a:chExt cx="464184" cy="2787015"/>
          </a:xfrm>
        </p:grpSpPr>
        <p:sp>
          <p:nvSpPr>
            <p:cNvPr id="4" name="object 4"/>
            <p:cNvSpPr/>
            <p:nvPr/>
          </p:nvSpPr>
          <p:spPr>
            <a:xfrm>
              <a:off x="4311649" y="4825999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8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182109" y="754659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182109" y="482320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3977551" y="6107494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1998" y="83775"/>
                  </a:lnTo>
                  <a:lnTo>
                    <a:pt x="177" y="167639"/>
                  </a:lnTo>
                  <a:lnTo>
                    <a:pt x="167728" y="8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1851" y="1164459"/>
            <a:ext cx="1113979" cy="686686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26788" marR="21430" indent="154478">
              <a:lnSpc>
                <a:spcPts val="2601"/>
              </a:lnSpc>
              <a:spcBef>
                <a:spcPts val="155"/>
              </a:spcBef>
            </a:pPr>
            <a:r>
              <a:rPr sz="2180" spc="28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180" spc="-151" dirty="0">
                <a:solidFill>
                  <a:srgbClr val="0433FF"/>
                </a:solidFill>
                <a:latin typeface="Trebuchet MS"/>
                <a:cs typeface="Trebuchet MS"/>
              </a:rPr>
              <a:t>f</a:t>
            </a:r>
            <a:r>
              <a:rPr sz="2180" spc="-158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2180" spc="-116" dirty="0">
                <a:solidFill>
                  <a:srgbClr val="0433FF"/>
                </a:solidFill>
                <a:latin typeface="Trebuchet MS"/>
                <a:cs typeface="Trebuchet MS"/>
              </a:rPr>
              <a:t>er</a:t>
            </a:r>
            <a:r>
              <a:rPr sz="2180" spc="-197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180" spc="-28" dirty="0">
                <a:solidFill>
                  <a:srgbClr val="0433FF"/>
                </a:solidFill>
                <a:latin typeface="Trebuchet MS"/>
                <a:cs typeface="Trebuchet MS"/>
              </a:rPr>
              <a:t>1</a:t>
            </a:r>
            <a:r>
              <a:rPr sz="2162" spc="-68" baseline="20325" dirty="0">
                <a:solidFill>
                  <a:srgbClr val="0433FF"/>
                </a:solidFill>
                <a:latin typeface="Trebuchet MS"/>
                <a:cs typeface="Trebuchet MS"/>
              </a:rPr>
              <a:t>st  </a:t>
            </a:r>
            <a:r>
              <a:rPr sz="2180" spc="-60" dirty="0">
                <a:solidFill>
                  <a:srgbClr val="0433FF"/>
                </a:solidFill>
                <a:latin typeface="Trebuchet MS"/>
                <a:cs typeface="Trebuchet MS"/>
              </a:rPr>
              <a:t>bise</a:t>
            </a:r>
            <a:r>
              <a:rPr sz="2180" spc="-39" dirty="0">
                <a:solidFill>
                  <a:srgbClr val="0433FF"/>
                </a:solidFill>
                <a:latin typeface="Trebuchet MS"/>
                <a:cs typeface="Trebuchet MS"/>
              </a:rPr>
              <a:t>c</a:t>
            </a:r>
            <a:r>
              <a:rPr sz="2180" spc="-53" dirty="0">
                <a:solidFill>
                  <a:srgbClr val="0433FF"/>
                </a:solidFill>
                <a:latin typeface="Trebuchet MS"/>
                <a:cs typeface="Trebuchet MS"/>
              </a:rPr>
              <a:t>tion</a:t>
            </a:r>
            <a:endParaRPr sz="218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7499" y="565008"/>
            <a:ext cx="1679228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3069"/>
              </a:lnSpc>
            </a:pPr>
            <a:r>
              <a:rPr sz="2812" dirty="0">
                <a:latin typeface="Consolas"/>
                <a:cs typeface="Consolas"/>
              </a:rPr>
              <a:t>C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3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041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C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457" dirty="0">
                <a:latin typeface="Consolas"/>
                <a:cs typeface="Consolas"/>
              </a:rPr>
              <a:t> </a:t>
            </a:r>
            <a:r>
              <a:rPr sz="3797" baseline="-4629" dirty="0">
                <a:latin typeface="Times New Roman"/>
                <a:cs typeface="Times New Roman"/>
              </a:rPr>
              <a:t>2</a:t>
            </a:r>
            <a:endParaRPr sz="3797" baseline="-4629">
              <a:latin typeface="Times New Roman"/>
              <a:cs typeface="Times New Roman"/>
            </a:endParaRPr>
          </a:p>
          <a:p>
            <a:pPr algn="just">
              <a:lnSpc>
                <a:spcPts val="3048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8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044"/>
              </a:lnSpc>
              <a:spcBef>
                <a:spcPts val="211"/>
              </a:spcBef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25" dirty="0">
                <a:latin typeface="Trebuchet MS"/>
                <a:cs typeface="Trebuchet MS"/>
              </a:rPr>
              <a:t>9 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-352" dirty="0">
                <a:latin typeface="Consolas"/>
                <a:cs typeface="Consolas"/>
              </a:rPr>
              <a:t> </a:t>
            </a:r>
            <a:r>
              <a:rPr sz="2812" spc="-28" dirty="0">
                <a:latin typeface="Trebuchet MS"/>
                <a:cs typeface="Trebuchet MS"/>
              </a:rPr>
              <a:t>10 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0</a:t>
            </a:r>
            <a:endParaRPr sz="2812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45829"/>
              </p:ext>
            </p:extLst>
          </p:nvPr>
        </p:nvGraphicFramePr>
        <p:xfrm>
          <a:off x="3343542" y="253640"/>
          <a:ext cx="2134196" cy="5406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37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7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37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637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6371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11809" y="5765616"/>
            <a:ext cx="4673352" cy="10349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629074" algn="ctr">
              <a:lnSpc>
                <a:spcPts val="4029"/>
              </a:lnSpc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  <a:p>
            <a:pPr marR="1670685" algn="ctr">
              <a:lnSpc>
                <a:spcPts val="4029"/>
              </a:lnSpc>
              <a:tabLst>
                <a:tab pos="629074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C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0102" y="6799506"/>
            <a:ext cx="973336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3281033" y="164855"/>
            <a:ext cx="2322100" cy="2731517"/>
          </a:xfrm>
          <a:custGeom>
            <a:avLst/>
            <a:gdLst/>
            <a:ahLst/>
            <a:cxnLst/>
            <a:rect l="l" t="t" r="r" b="b"/>
            <a:pathLst>
              <a:path w="3759200" h="3644900">
                <a:moveTo>
                  <a:pt x="0" y="0"/>
                </a:moveTo>
                <a:lnTo>
                  <a:pt x="3759200" y="0"/>
                </a:lnTo>
                <a:lnTo>
                  <a:pt x="3759200" y="3644900"/>
                </a:lnTo>
                <a:lnTo>
                  <a:pt x="0" y="3644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 txBox="1"/>
          <p:nvPr/>
        </p:nvSpPr>
        <p:spPr>
          <a:xfrm>
            <a:off x="718214" y="3161751"/>
            <a:ext cx="2265015" cy="48517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&gt;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C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D970CE-BAA4-C663-2ADB-2DD6EB3684CF}"/>
              </a:ext>
            </a:extLst>
          </p:cNvPr>
          <p:cNvGrpSpPr/>
          <p:nvPr/>
        </p:nvGrpSpPr>
        <p:grpSpPr>
          <a:xfrm>
            <a:off x="1204909" y="4212076"/>
            <a:ext cx="1956581" cy="2553805"/>
            <a:chOff x="-1060314" y="1807897"/>
            <a:chExt cx="1837196" cy="33393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0060E5-0130-E4DE-8344-9445E7295642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ACF92DA6-743F-4C6C-CCC4-7A2102939FCC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9" name="Left Bracket 18">
                <a:extLst>
                  <a:ext uri="{FF2B5EF4-FFF2-40B4-BE49-F238E27FC236}">
                    <a16:creationId xmlns:a16="http://schemas.microsoft.com/office/drawing/2014/main" id="{A54052EF-FDA3-AF57-1111-CC19838609CA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C4BCB6-EB5F-155E-EE1D-6AF6DB5B3E8D}"/>
                </a:ext>
              </a:extLst>
            </p:cNvPr>
            <p:cNvSpPr/>
            <p:nvPr/>
          </p:nvSpPr>
          <p:spPr>
            <a:xfrm>
              <a:off x="350876" y="5113293"/>
              <a:ext cx="262592" cy="33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247156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116" dirty="0">
                <a:latin typeface="Trebuchet MS"/>
                <a:cs typeface="Trebuchet MS"/>
              </a:rPr>
              <a:t>Bina</a:t>
            </a:r>
            <a:r>
              <a:rPr sz="3164" spc="-14" dirty="0">
                <a:latin typeface="Trebuchet MS"/>
                <a:cs typeface="Trebuchet MS"/>
              </a:rPr>
              <a:t>r</a:t>
            </a:r>
            <a:r>
              <a:rPr sz="3164" spc="-70" dirty="0">
                <a:latin typeface="Trebuchet MS"/>
                <a:cs typeface="Trebuchet MS"/>
              </a:rPr>
              <a:t>y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34" dirty="0">
                <a:latin typeface="Trebuchet MS"/>
                <a:cs typeface="Trebuchet MS"/>
              </a:rPr>
              <a:t>sea</a:t>
            </a:r>
            <a:r>
              <a:rPr sz="3164" spc="-137" dirty="0">
                <a:latin typeface="Trebuchet MS"/>
                <a:cs typeface="Trebuchet MS"/>
              </a:rPr>
              <a:t>r</a:t>
            </a:r>
            <a:r>
              <a:rPr sz="3164" spc="-63" dirty="0">
                <a:latin typeface="Trebuchet MS"/>
                <a:cs typeface="Trebuchet MS"/>
              </a:rPr>
              <a:t>ch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208" y="1670298"/>
            <a:ext cx="1113979" cy="686686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26788" marR="21430" indent="82150">
              <a:lnSpc>
                <a:spcPts val="2601"/>
              </a:lnSpc>
              <a:spcBef>
                <a:spcPts val="155"/>
              </a:spcBef>
            </a:pPr>
            <a:r>
              <a:rPr sz="2180" spc="28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180" spc="-151" dirty="0">
                <a:solidFill>
                  <a:srgbClr val="0433FF"/>
                </a:solidFill>
                <a:latin typeface="Trebuchet MS"/>
                <a:cs typeface="Trebuchet MS"/>
              </a:rPr>
              <a:t>f</a:t>
            </a:r>
            <a:r>
              <a:rPr sz="2180" spc="-158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2180" spc="-116" dirty="0">
                <a:solidFill>
                  <a:srgbClr val="0433FF"/>
                </a:solidFill>
                <a:latin typeface="Trebuchet MS"/>
                <a:cs typeface="Trebuchet MS"/>
              </a:rPr>
              <a:t>er</a:t>
            </a:r>
            <a:r>
              <a:rPr sz="2180" spc="-197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180" spc="-28" dirty="0">
                <a:solidFill>
                  <a:srgbClr val="0433FF"/>
                </a:solidFill>
                <a:latin typeface="Trebuchet MS"/>
                <a:cs typeface="Trebuchet MS"/>
              </a:rPr>
              <a:t>2</a:t>
            </a:r>
            <a:r>
              <a:rPr sz="2162" spc="15" baseline="20325" dirty="0">
                <a:solidFill>
                  <a:srgbClr val="0433FF"/>
                </a:solidFill>
                <a:latin typeface="Trebuchet MS"/>
                <a:cs typeface="Trebuchet MS"/>
              </a:rPr>
              <a:t>nd  </a:t>
            </a:r>
            <a:r>
              <a:rPr sz="2180" spc="-60" dirty="0">
                <a:solidFill>
                  <a:srgbClr val="0433FF"/>
                </a:solidFill>
                <a:latin typeface="Trebuchet MS"/>
                <a:cs typeface="Trebuchet MS"/>
              </a:rPr>
              <a:t>bise</a:t>
            </a:r>
            <a:r>
              <a:rPr sz="2180" spc="-39" dirty="0">
                <a:solidFill>
                  <a:srgbClr val="0433FF"/>
                </a:solidFill>
                <a:latin typeface="Trebuchet MS"/>
                <a:cs typeface="Trebuchet MS"/>
              </a:rPr>
              <a:t>c</a:t>
            </a:r>
            <a:r>
              <a:rPr sz="2180" spc="-53" dirty="0">
                <a:solidFill>
                  <a:srgbClr val="0433FF"/>
                </a:solidFill>
                <a:latin typeface="Trebuchet MS"/>
                <a:cs typeface="Trebuchet MS"/>
              </a:rPr>
              <a:t>tion</a:t>
            </a:r>
            <a:endParaRPr sz="218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856" y="1070847"/>
            <a:ext cx="1679228" cy="388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3069"/>
              </a:lnSpc>
            </a:pPr>
            <a:r>
              <a:rPr sz="2812" dirty="0">
                <a:latin typeface="Consolas"/>
                <a:cs typeface="Consolas"/>
              </a:rPr>
              <a:t>C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3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041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C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457" dirty="0">
                <a:latin typeface="Consolas"/>
                <a:cs typeface="Consolas"/>
              </a:rPr>
              <a:t> </a:t>
            </a:r>
            <a:r>
              <a:rPr sz="3797" baseline="-4629" dirty="0">
                <a:latin typeface="Times New Roman"/>
                <a:cs typeface="Times New Roman"/>
              </a:rPr>
              <a:t>2</a:t>
            </a:r>
            <a:endParaRPr sz="3797" baseline="-4629">
              <a:latin typeface="Times New Roman"/>
              <a:cs typeface="Times New Roman"/>
            </a:endParaRPr>
          </a:p>
          <a:p>
            <a:pPr algn="just">
              <a:lnSpc>
                <a:spcPts val="3048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8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044"/>
              </a:lnSpc>
              <a:spcBef>
                <a:spcPts val="211"/>
              </a:spcBef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25" dirty="0">
                <a:latin typeface="Trebuchet MS"/>
                <a:cs typeface="Trebuchet MS"/>
              </a:rPr>
              <a:t>9 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-352" dirty="0">
                <a:latin typeface="Consolas"/>
                <a:cs typeface="Consolas"/>
              </a:rPr>
              <a:t> </a:t>
            </a:r>
            <a:r>
              <a:rPr sz="2812" spc="-28" dirty="0">
                <a:latin typeface="Trebuchet MS"/>
                <a:cs typeface="Trebuchet MS"/>
              </a:rPr>
              <a:t>10 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0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2826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4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041"/>
              </a:lnSpc>
            </a:pP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6</a:t>
            </a:r>
            <a:endParaRPr sz="2812">
              <a:latin typeface="Trebuchet MS"/>
              <a:cs typeface="Trebuchet MS"/>
            </a:endParaRPr>
          </a:p>
          <a:p>
            <a:pPr algn="just">
              <a:lnSpc>
                <a:spcPts val="3210"/>
              </a:lnSpc>
            </a:pPr>
            <a:r>
              <a:rPr sz="2812" dirty="0">
                <a:latin typeface="Consolas"/>
                <a:cs typeface="Consolas"/>
              </a:rPr>
              <a:t>T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G</a:t>
            </a:r>
            <a:r>
              <a:rPr sz="2812" spc="-844" dirty="0">
                <a:latin typeface="Consolas"/>
                <a:cs typeface="Consolas"/>
              </a:rPr>
              <a:t> </a:t>
            </a:r>
            <a:r>
              <a:rPr sz="2812" dirty="0">
                <a:latin typeface="Consolas"/>
                <a:cs typeface="Consolas"/>
              </a:rPr>
              <a:t>C  </a:t>
            </a:r>
            <a:r>
              <a:rPr sz="2812" spc="369" dirty="0">
                <a:latin typeface="Consolas"/>
                <a:cs typeface="Consolas"/>
              </a:rPr>
              <a:t> </a:t>
            </a:r>
            <a:r>
              <a:rPr sz="2812" spc="-35" dirty="0">
                <a:latin typeface="Trebuchet MS"/>
                <a:cs typeface="Trebuchet MS"/>
              </a:rPr>
              <a:t>1</a:t>
            </a:r>
            <a:endParaRPr sz="2812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05369"/>
              </p:ext>
            </p:extLst>
          </p:nvPr>
        </p:nvGraphicFramePr>
        <p:xfrm>
          <a:off x="3187899" y="252920"/>
          <a:ext cx="2134196" cy="5478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3674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674">
                <a:tc>
                  <a:txBody>
                    <a:bodyPr/>
                    <a:lstStyle/>
                    <a:p>
                      <a:pPr marL="149225">
                        <a:lnSpc>
                          <a:spcPts val="422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800" spc="-12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dirty="0">
                          <a:latin typeface="Consolas"/>
                          <a:cs typeface="Consolas"/>
                        </a:rPr>
                        <a:t>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marR="620395" algn="r">
                        <a:lnSpc>
                          <a:spcPts val="4225"/>
                        </a:lnSpc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23680" y="6800464"/>
            <a:ext cx="973336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7" name="object 7"/>
          <p:cNvGrpSpPr/>
          <p:nvPr/>
        </p:nvGrpSpPr>
        <p:grpSpPr>
          <a:xfrm>
            <a:off x="2796728" y="4574501"/>
            <a:ext cx="326379" cy="1157262"/>
            <a:chOff x="3977568" y="6505956"/>
            <a:chExt cx="464184" cy="1072515"/>
          </a:xfrm>
        </p:grpSpPr>
        <p:sp>
          <p:nvSpPr>
            <p:cNvPr id="8" name="object 8"/>
            <p:cNvSpPr/>
            <p:nvPr/>
          </p:nvSpPr>
          <p:spPr>
            <a:xfrm>
              <a:off x="4311649" y="6540500"/>
              <a:ext cx="0" cy="1003300"/>
            </a:xfrm>
            <a:custGeom>
              <a:avLst/>
              <a:gdLst/>
              <a:ahLst/>
              <a:cxnLst/>
              <a:rect l="l" t="t" r="r" b="b"/>
              <a:pathLst>
                <a:path h="1003300">
                  <a:moveTo>
                    <a:pt x="0" y="0"/>
                  </a:moveTo>
                  <a:lnTo>
                    <a:pt x="0" y="10033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4182109" y="754659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2109" y="6537706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7568" y="6704382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40">
                  <a:moveTo>
                    <a:pt x="0" y="0"/>
                  </a:moveTo>
                  <a:lnTo>
                    <a:pt x="41981" y="83784"/>
                  </a:lnTo>
                  <a:lnTo>
                    <a:pt x="142" y="167640"/>
                  </a:lnTo>
                  <a:lnTo>
                    <a:pt x="167711" y="83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2" name="object 12"/>
          <p:cNvSpPr/>
          <p:nvPr/>
        </p:nvSpPr>
        <p:spPr>
          <a:xfrm>
            <a:off x="3031628" y="219156"/>
            <a:ext cx="2396406" cy="4304206"/>
          </a:xfrm>
          <a:custGeom>
            <a:avLst/>
            <a:gdLst/>
            <a:ahLst/>
            <a:cxnLst/>
            <a:rect l="l" t="t" r="r" b="b"/>
            <a:pathLst>
              <a:path w="3759200" h="5295900">
                <a:moveTo>
                  <a:pt x="0" y="0"/>
                </a:moveTo>
                <a:lnTo>
                  <a:pt x="3759200" y="0"/>
                </a:lnTo>
                <a:lnTo>
                  <a:pt x="37592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 txBox="1"/>
          <p:nvPr/>
        </p:nvSpPr>
        <p:spPr>
          <a:xfrm>
            <a:off x="538328" y="5765525"/>
            <a:ext cx="5722590" cy="103493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678722" algn="ctr">
              <a:lnSpc>
                <a:spcPts val="4029"/>
              </a:lnSpc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</a:p>
          <a:p>
            <a:pPr marR="621483" algn="ctr">
              <a:lnSpc>
                <a:spcPts val="4029"/>
              </a:lnSpc>
              <a:tabLst>
                <a:tab pos="629074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158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527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39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C</a:t>
            </a:r>
            <a:r>
              <a:rPr sz="3094" spc="-1090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 </a:t>
            </a:r>
            <a:r>
              <a:rPr sz="3094" dirty="0">
                <a:uFill>
                  <a:solidFill>
                    <a:srgbClr val="0433FF"/>
                  </a:solidFill>
                </a:uFill>
                <a:latin typeface="Lucida Console"/>
                <a:cs typeface="Lucida Console"/>
              </a:rPr>
              <a:t>G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endParaRPr sz="3094" dirty="0">
              <a:latin typeface="Lucida Console"/>
              <a:cs typeface="Lucida Console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820E710-4F20-3D96-4B6F-93028E98108B}"/>
              </a:ext>
            </a:extLst>
          </p:cNvPr>
          <p:cNvSpPr txBox="1"/>
          <p:nvPr/>
        </p:nvSpPr>
        <p:spPr>
          <a:xfrm>
            <a:off x="251817" y="4148003"/>
            <a:ext cx="2643188" cy="48517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FF2600"/>
                </a:solidFill>
                <a:latin typeface="Lucida Console"/>
                <a:cs typeface="Lucida Console"/>
              </a:rPr>
              <a:t>G</a:t>
            </a:r>
            <a:r>
              <a:rPr sz="3094" spc="-1093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=</a:t>
            </a:r>
            <a:r>
              <a:rPr sz="3094" spc="-1093" dirty="0"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T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>
                <a:solidFill>
                  <a:srgbClr val="005493"/>
                </a:solidFill>
                <a:latin typeface="Lucida Console"/>
                <a:cs typeface="Lucida Console"/>
              </a:rPr>
              <a:t>G</a:t>
            </a:r>
            <a:r>
              <a:rPr sz="3094" spc="-10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3094" dirty="0" err="1">
                <a:solidFill>
                  <a:srgbClr val="005493"/>
                </a:solidFill>
                <a:latin typeface="Lucida Console"/>
                <a:cs typeface="Lucida Console"/>
              </a:rPr>
              <a:t>G</a:t>
            </a:r>
            <a:endParaRPr sz="3094" dirty="0">
              <a:latin typeface="Lucida Console"/>
              <a:cs typeface="Lucida Console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8C48D4-185E-E98B-3427-9F867895ECF2}"/>
              </a:ext>
            </a:extLst>
          </p:cNvPr>
          <p:cNvGrpSpPr/>
          <p:nvPr/>
        </p:nvGrpSpPr>
        <p:grpSpPr>
          <a:xfrm>
            <a:off x="1075047" y="4840141"/>
            <a:ext cx="1956581" cy="1902050"/>
            <a:chOff x="-1060314" y="1807897"/>
            <a:chExt cx="1837196" cy="333935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4268DC-2394-A197-B871-B4DA94EE5CFF}"/>
                </a:ext>
              </a:extLst>
            </p:cNvPr>
            <p:cNvGrpSpPr/>
            <p:nvPr/>
          </p:nvGrpSpPr>
          <p:grpSpPr>
            <a:xfrm>
              <a:off x="-1060314" y="1807897"/>
              <a:ext cx="1837196" cy="3314639"/>
              <a:chOff x="1225685" y="2767438"/>
              <a:chExt cx="1073087" cy="3163941"/>
            </a:xfrm>
          </p:grpSpPr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5DA60FDE-DF6B-1268-900F-EC67BA7E4436}"/>
                  </a:ext>
                </a:extLst>
              </p:cNvPr>
              <p:cNvSpPr/>
              <p:nvPr/>
            </p:nvSpPr>
            <p:spPr>
              <a:xfrm>
                <a:off x="2180454" y="2767438"/>
                <a:ext cx="118318" cy="117872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1" name="Left Bracket 20">
                <a:extLst>
                  <a:ext uri="{FF2B5EF4-FFF2-40B4-BE49-F238E27FC236}">
                    <a16:creationId xmlns:a16="http://schemas.microsoft.com/office/drawing/2014/main" id="{378AAC33-C703-2984-8145-563CF49F033C}"/>
                  </a:ext>
                </a:extLst>
              </p:cNvPr>
              <p:cNvSpPr/>
              <p:nvPr/>
            </p:nvSpPr>
            <p:spPr>
              <a:xfrm>
                <a:off x="1225685" y="2819910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4B7169-D102-3050-66EE-A946FAE77B05}"/>
                </a:ext>
              </a:extLst>
            </p:cNvPr>
            <p:cNvSpPr/>
            <p:nvPr/>
          </p:nvSpPr>
          <p:spPr>
            <a:xfrm>
              <a:off x="350876" y="5113293"/>
              <a:ext cx="262592" cy="33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06572"/>
            <a:ext cx="5035621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77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1199" y="2766435"/>
            <a:ext cx="2406997" cy="2916436"/>
            <a:chOff x="2419482" y="3934486"/>
            <a:chExt cx="3423285" cy="4147820"/>
          </a:xfrm>
        </p:grpSpPr>
        <p:sp>
          <p:nvSpPr>
            <p:cNvPr id="4" name="object 4"/>
            <p:cNvSpPr/>
            <p:nvPr/>
          </p:nvSpPr>
          <p:spPr>
            <a:xfrm>
              <a:off x="3473450" y="7099299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630" y="7914639"/>
              <a:ext cx="167640" cy="167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081" y="6099081"/>
              <a:ext cx="1181100" cy="1181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10486" y="6185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5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3010486" y="6185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5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3803650" y="5442015"/>
              <a:ext cx="662940" cy="781050"/>
            </a:xfrm>
            <a:custGeom>
              <a:avLst/>
              <a:gdLst/>
              <a:ahLst/>
              <a:cxnLst/>
              <a:rect l="l" t="t" r="r" b="b"/>
              <a:pathLst>
                <a:path w="662939" h="781050">
                  <a:moveTo>
                    <a:pt x="0" y="780983"/>
                  </a:moveTo>
                  <a:lnTo>
                    <a:pt x="12699" y="768574"/>
                  </a:lnTo>
                  <a:lnTo>
                    <a:pt x="66251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4911" y="6122372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3917" y="0"/>
                  </a:moveTo>
                  <a:lnTo>
                    <a:pt x="0" y="182209"/>
                  </a:lnTo>
                  <a:lnTo>
                    <a:pt x="172118" y="108018"/>
                  </a:lnTo>
                  <a:lnTo>
                    <a:pt x="81013" y="86059"/>
                  </a:lnTo>
                  <a:lnTo>
                    <a:pt x="4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8532" y="5459676"/>
              <a:ext cx="603250" cy="776605"/>
            </a:xfrm>
            <a:custGeom>
              <a:avLst/>
              <a:gdLst/>
              <a:ahLst/>
              <a:cxnLst/>
              <a:rect l="l" t="t" r="r" b="b"/>
              <a:pathLst>
                <a:path w="603250" h="776604">
                  <a:moveTo>
                    <a:pt x="603117" y="776023"/>
                  </a:moveTo>
                  <a:lnTo>
                    <a:pt x="590417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8051" y="6136202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081" y="4575080"/>
              <a:ext cx="1181100" cy="1181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80486" y="4661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0486" y="4661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5205" y="3953536"/>
              <a:ext cx="678815" cy="754380"/>
            </a:xfrm>
            <a:custGeom>
              <a:avLst/>
              <a:gdLst/>
              <a:ahLst/>
              <a:cxnLst/>
              <a:rect l="l" t="t" r="r" b="b"/>
              <a:pathLst>
                <a:path w="678814" h="754379">
                  <a:moveTo>
                    <a:pt x="0" y="754003"/>
                  </a:moveTo>
                  <a:lnTo>
                    <a:pt x="12742" y="739842"/>
                  </a:lnTo>
                  <a:lnTo>
                    <a:pt x="67847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3848" y="460615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49824" y="0"/>
                  </a:moveTo>
                  <a:lnTo>
                    <a:pt x="0" y="180684"/>
                  </a:lnTo>
                  <a:lnTo>
                    <a:pt x="174442" y="112133"/>
                  </a:lnTo>
                  <a:lnTo>
                    <a:pt x="84100" y="87221"/>
                  </a:lnTo>
                  <a:lnTo>
                    <a:pt x="4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70165" y="2332881"/>
            <a:ext cx="2085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337" dirty="0">
                <a:latin typeface="Trebuchet MS"/>
                <a:cs typeface="Trebuchet MS"/>
              </a:rPr>
              <a:t>T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4836" y="3288357"/>
            <a:ext cx="22190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116" dirty="0">
                <a:latin typeface="Trebuchet MS"/>
                <a:cs typeface="Trebuchet MS"/>
              </a:rPr>
              <a:t>P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80" y="1482328"/>
            <a:ext cx="4377333" cy="6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2800"/>
              </a:lnSpc>
            </a:pPr>
            <a:r>
              <a:rPr sz="2109" spc="39" dirty="0">
                <a:latin typeface="Trebuchet MS"/>
                <a:cs typeface="Trebuchet MS"/>
              </a:rPr>
              <a:t>A</a:t>
            </a:r>
            <a:r>
              <a:rPr sz="2109" spc="-28" dirty="0">
                <a:latin typeface="Trebuchet MS"/>
                <a:cs typeface="Trebuchet MS"/>
              </a:rPr>
              <a:t>lgo</a:t>
            </a:r>
            <a:r>
              <a:rPr sz="2109" spc="-18" dirty="0">
                <a:latin typeface="Trebuchet MS"/>
                <a:cs typeface="Trebuchet MS"/>
              </a:rPr>
              <a:t>r</a:t>
            </a:r>
            <a:r>
              <a:rPr sz="2109" spc="-56" dirty="0">
                <a:latin typeface="Trebuchet MS"/>
                <a:cs typeface="Trebuchet MS"/>
              </a:rPr>
              <a:t>ithm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70" dirty="0">
                <a:latin typeface="Trebuchet MS"/>
                <a:cs typeface="Trebuchet MS"/>
              </a:rPr>
              <a:t>th</a:t>
            </a:r>
            <a:r>
              <a:rPr sz="2109" spc="-88" dirty="0">
                <a:latin typeface="Trebuchet MS"/>
                <a:cs typeface="Trebuchet MS"/>
              </a:rPr>
              <a:t>a</a:t>
            </a:r>
            <a:r>
              <a:rPr sz="2109" spc="-141" dirty="0">
                <a:latin typeface="Trebuchet MS"/>
                <a:cs typeface="Trebuchet MS"/>
              </a:rPr>
              <a:t>t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p</a:t>
            </a:r>
            <a:r>
              <a:rPr sz="2109" spc="-67" dirty="0">
                <a:latin typeface="Trebuchet MS"/>
                <a:cs typeface="Trebuchet MS"/>
              </a:rPr>
              <a:t>r</a:t>
            </a:r>
            <a:r>
              <a:rPr sz="2109" spc="-74" dirty="0">
                <a:latin typeface="Trebuchet MS"/>
                <a:cs typeface="Trebuchet MS"/>
              </a:rPr>
              <a:t>epr</a:t>
            </a:r>
            <a:r>
              <a:rPr sz="2109" spc="-39" dirty="0">
                <a:latin typeface="Trebuchet MS"/>
                <a:cs typeface="Trebuchet MS"/>
              </a:rPr>
              <a:t>o</a:t>
            </a:r>
            <a:r>
              <a:rPr sz="2109" spc="-49" dirty="0">
                <a:latin typeface="Trebuchet MS"/>
                <a:cs typeface="Trebuchet MS"/>
              </a:rPr>
              <a:t>cesses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225" dirty="0">
                <a:latin typeface="Trebuchet MS"/>
                <a:cs typeface="Trebuchet MS"/>
              </a:rPr>
              <a:t>T</a:t>
            </a:r>
            <a:r>
              <a:rPr sz="2109" i="1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is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32" dirty="0">
                <a:latin typeface="Trebuchet MS"/>
                <a:cs typeface="Trebuchet MS"/>
              </a:rPr>
              <a:t>o</a:t>
            </a:r>
            <a:r>
              <a:rPr sz="2109" i="1" spc="-186" dirty="0">
                <a:latin typeface="Trebuchet MS"/>
                <a:cs typeface="Trebuchet MS"/>
              </a:rPr>
              <a:t>ﬄ</a:t>
            </a:r>
            <a:r>
              <a:rPr sz="2109" i="1" spc="-123" dirty="0">
                <a:latin typeface="Trebuchet MS"/>
                <a:cs typeface="Trebuchet MS"/>
              </a:rPr>
              <a:t>ine</a:t>
            </a:r>
            <a:r>
              <a:rPr sz="2109" spc="-299" dirty="0">
                <a:latin typeface="Trebuchet MS"/>
                <a:cs typeface="Trebuchet MS"/>
              </a:rPr>
              <a:t>.  </a:t>
            </a:r>
            <a:r>
              <a:rPr sz="2109" spc="67" dirty="0">
                <a:latin typeface="Trebuchet MS"/>
                <a:cs typeface="Trebuchet MS"/>
              </a:rPr>
              <a:t>O</a:t>
            </a:r>
            <a:r>
              <a:rPr sz="2109" spc="-91" dirty="0">
                <a:latin typeface="Trebuchet MS"/>
                <a:cs typeface="Trebuchet MS"/>
              </a:rPr>
              <a:t>the</a:t>
            </a:r>
            <a:r>
              <a:rPr sz="2109" spc="-21" dirty="0">
                <a:latin typeface="Trebuchet MS"/>
                <a:cs typeface="Trebuchet MS"/>
              </a:rPr>
              <a:t>r</a:t>
            </a:r>
            <a:r>
              <a:rPr sz="2109" spc="-60" dirty="0">
                <a:latin typeface="Trebuchet MS"/>
                <a:cs typeface="Trebuchet MS"/>
              </a:rPr>
              <a:t>wis</a:t>
            </a:r>
            <a:r>
              <a:rPr sz="2109" spc="-95" dirty="0">
                <a:latin typeface="Trebuchet MS"/>
                <a:cs typeface="Trebuchet MS"/>
              </a:rPr>
              <a:t>e</a:t>
            </a:r>
            <a:r>
              <a:rPr sz="2109" spc="-340" dirty="0">
                <a:latin typeface="Trebuchet MS"/>
                <a:cs typeface="Trebuchet MS"/>
              </a:rPr>
              <a:t>,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42" dirty="0">
                <a:latin typeface="Trebuchet MS"/>
                <a:cs typeface="Trebuchet MS"/>
              </a:rPr>
              <a:t>algo</a:t>
            </a:r>
            <a:r>
              <a:rPr sz="2109" spc="-28" dirty="0">
                <a:latin typeface="Trebuchet MS"/>
                <a:cs typeface="Trebuchet MS"/>
              </a:rPr>
              <a:t>r</a:t>
            </a:r>
            <a:r>
              <a:rPr sz="2109" spc="-56" dirty="0">
                <a:latin typeface="Trebuchet MS"/>
                <a:cs typeface="Trebuchet MS"/>
              </a:rPr>
              <a:t>ithm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is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105" dirty="0">
                <a:latin typeface="Trebuchet MS"/>
                <a:cs typeface="Trebuchet MS"/>
              </a:rPr>
              <a:t>online</a:t>
            </a:r>
            <a:r>
              <a:rPr sz="2109" spc="-340" dirty="0">
                <a:latin typeface="Trebuchet MS"/>
                <a:cs typeface="Trebuchet MS"/>
              </a:rPr>
              <a:t>.</a:t>
            </a:r>
            <a:endParaRPr sz="2109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6008" y="2335114"/>
            <a:ext cx="2573089" cy="1821852"/>
          </a:xfrm>
          <a:prstGeom prst="rect">
            <a:avLst/>
          </a:prstGeom>
        </p:spPr>
        <p:txBody>
          <a:bodyPr vert="horz" wrap="square" lIns="0" tIns="44648" rIns="0" bIns="0" rtlCol="0">
            <a:spAutoFit/>
          </a:bodyPr>
          <a:lstStyle/>
          <a:p>
            <a:pPr marL="8929">
              <a:spcBef>
                <a:spcPts val="352"/>
              </a:spcBef>
            </a:pPr>
            <a:r>
              <a:rPr sz="2109" spc="-46" dirty="0">
                <a:latin typeface="Trebuchet MS"/>
                <a:cs typeface="Trebuchet MS"/>
              </a:rPr>
              <a:t>Online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53" dirty="0">
                <a:latin typeface="Trebuchet MS"/>
                <a:cs typeface="Trebuchet MS"/>
              </a:rPr>
              <a:t>or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25" dirty="0">
                <a:latin typeface="Trebuchet MS"/>
                <a:cs typeface="Trebuchet MS"/>
              </a:rPr>
              <a:t>o</a:t>
            </a:r>
            <a:r>
              <a:rPr sz="2109" spc="-221" dirty="0">
                <a:latin typeface="Trebuchet MS"/>
                <a:cs typeface="Trebuchet MS"/>
              </a:rPr>
              <a:t>ﬄ</a:t>
            </a:r>
            <a:r>
              <a:rPr sz="2109" spc="-28" dirty="0">
                <a:latin typeface="Trebuchet MS"/>
                <a:cs typeface="Trebuchet MS"/>
              </a:rPr>
              <a:t>ine?</a:t>
            </a:r>
            <a:endParaRPr sz="2109" dirty="0">
              <a:latin typeface="Trebuchet MS"/>
              <a:cs typeface="Trebuchet MS"/>
            </a:endParaRPr>
          </a:p>
          <a:p>
            <a:pPr marL="446469" indent="-196446">
              <a:spcBef>
                <a:spcPts val="879"/>
              </a:spcBef>
              <a:buSzPct val="125000"/>
              <a:buChar char="•"/>
              <a:tabLst>
                <a:tab pos="446469" algn="l"/>
              </a:tabLst>
            </a:pPr>
            <a:r>
              <a:rPr sz="2109" spc="-46" dirty="0">
                <a:latin typeface="Trebuchet MS"/>
                <a:cs typeface="Trebuchet MS"/>
              </a:rPr>
              <a:t>Naï</a:t>
            </a:r>
            <a:r>
              <a:rPr sz="2109" spc="-67" dirty="0">
                <a:latin typeface="Trebuchet MS"/>
                <a:cs typeface="Trebuchet MS"/>
              </a:rPr>
              <a:t>v</a:t>
            </a:r>
            <a:r>
              <a:rPr sz="2109" spc="-95" dirty="0">
                <a:latin typeface="Trebuchet MS"/>
                <a:cs typeface="Trebuchet MS"/>
              </a:rPr>
              <a:t>e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42" dirty="0">
                <a:latin typeface="Trebuchet MS"/>
                <a:cs typeface="Trebuchet MS"/>
              </a:rPr>
              <a:t>algo</a:t>
            </a:r>
            <a:r>
              <a:rPr sz="2109" spc="-28" dirty="0">
                <a:latin typeface="Trebuchet MS"/>
                <a:cs typeface="Trebuchet MS"/>
              </a:rPr>
              <a:t>r</a:t>
            </a:r>
            <a:r>
              <a:rPr sz="2109" spc="-56" dirty="0">
                <a:latin typeface="Trebuchet MS"/>
                <a:cs typeface="Trebuchet MS"/>
              </a:rPr>
              <a:t>ithm</a:t>
            </a:r>
            <a:endParaRPr sz="2109" dirty="0">
              <a:latin typeface="Trebuchet MS"/>
              <a:cs typeface="Trebuchet MS"/>
            </a:endParaRPr>
          </a:p>
          <a:p>
            <a:pPr marL="446469" indent="-196446">
              <a:spcBef>
                <a:spcPts val="70"/>
              </a:spcBef>
              <a:buSzPct val="125000"/>
              <a:buChar char="•"/>
              <a:tabLst>
                <a:tab pos="446469" algn="l"/>
              </a:tabLst>
            </a:pPr>
            <a:r>
              <a:rPr sz="2109" spc="-42" dirty="0">
                <a:latin typeface="Trebuchet MS"/>
                <a:cs typeface="Trebuchet MS"/>
              </a:rPr>
              <a:t>Boyer-Moore</a:t>
            </a:r>
            <a:r>
              <a:rPr lang="en-US" sz="2109" spc="-42" dirty="0">
                <a:latin typeface="Trebuchet MS"/>
                <a:cs typeface="Trebuchet MS"/>
              </a:rPr>
              <a:t>,…</a:t>
            </a:r>
            <a:endParaRPr sz="2109" dirty="0">
              <a:latin typeface="Trebuchet MS"/>
              <a:cs typeface="Trebuchet MS"/>
            </a:endParaRPr>
          </a:p>
          <a:p>
            <a:pPr marL="446469" indent="-196446">
              <a:spcBef>
                <a:spcPts val="70"/>
              </a:spcBef>
              <a:buSzPct val="125000"/>
              <a:buChar char="•"/>
              <a:tabLst>
                <a:tab pos="446469" algn="l"/>
              </a:tabLst>
            </a:pPr>
            <a:r>
              <a:rPr sz="2109" spc="-84" dirty="0">
                <a:latin typeface="Trebuchet MS"/>
                <a:cs typeface="Trebuchet MS"/>
              </a:rPr>
              <a:t>W</a:t>
            </a:r>
            <a:r>
              <a:rPr sz="2109" spc="-35" dirty="0">
                <a:latin typeface="Trebuchet MS"/>
                <a:cs typeface="Trebuchet MS"/>
              </a:rPr>
              <a:t>eb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91" dirty="0">
                <a:latin typeface="Trebuchet MS"/>
                <a:cs typeface="Trebuchet MS"/>
              </a:rPr>
              <a:t>sear</a:t>
            </a:r>
            <a:r>
              <a:rPr sz="2109" spc="-42" dirty="0">
                <a:latin typeface="Trebuchet MS"/>
                <a:cs typeface="Trebuchet MS"/>
              </a:rPr>
              <a:t>ch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14" dirty="0">
                <a:latin typeface="Trebuchet MS"/>
                <a:cs typeface="Trebuchet MS"/>
              </a:rPr>
              <a:t>en</a:t>
            </a:r>
            <a:r>
              <a:rPr sz="2109" dirty="0">
                <a:latin typeface="Trebuchet MS"/>
                <a:cs typeface="Trebuchet MS"/>
              </a:rPr>
              <a:t>g</a:t>
            </a:r>
            <a:r>
              <a:rPr sz="2109" spc="-63" dirty="0">
                <a:latin typeface="Trebuchet MS"/>
                <a:cs typeface="Trebuchet MS"/>
              </a:rPr>
              <a:t>ine</a:t>
            </a:r>
            <a:endParaRPr sz="2109" dirty="0">
              <a:latin typeface="Trebuchet MS"/>
              <a:cs typeface="Trebuchet MS"/>
            </a:endParaRPr>
          </a:p>
          <a:p>
            <a:pPr marL="446469" indent="-196446">
              <a:spcBef>
                <a:spcPts val="70"/>
              </a:spcBef>
              <a:buSzPct val="125000"/>
              <a:buChar char="•"/>
              <a:tabLst>
                <a:tab pos="446469" algn="l"/>
              </a:tabLst>
            </a:pPr>
            <a:r>
              <a:rPr sz="2109" spc="-88" dirty="0">
                <a:latin typeface="Trebuchet MS"/>
                <a:cs typeface="Trebuchet MS"/>
              </a:rPr>
              <a:t>R</a:t>
            </a:r>
            <a:r>
              <a:rPr sz="2109" spc="-60" dirty="0">
                <a:latin typeface="Trebuchet MS"/>
                <a:cs typeface="Trebuchet MS"/>
              </a:rPr>
              <a:t>ead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49" dirty="0">
                <a:latin typeface="Trebuchet MS"/>
                <a:cs typeface="Trebuchet MS"/>
              </a:rPr>
              <a:t>ali</a:t>
            </a:r>
            <a:r>
              <a:rPr sz="2109" spc="-80" dirty="0">
                <a:latin typeface="Trebuchet MS"/>
                <a:cs typeface="Trebuchet MS"/>
              </a:rPr>
              <a:t>g</a:t>
            </a:r>
            <a:r>
              <a:rPr sz="2109" spc="-14" dirty="0">
                <a:latin typeface="Trebuchet MS"/>
                <a:cs typeface="Trebuchet MS"/>
              </a:rPr>
              <a:t>nme</a:t>
            </a:r>
            <a:r>
              <a:rPr sz="2109" spc="-25" dirty="0">
                <a:latin typeface="Trebuchet MS"/>
                <a:cs typeface="Trebuchet MS"/>
              </a:rPr>
              <a:t>n</a:t>
            </a:r>
            <a:r>
              <a:rPr sz="2109" spc="-141" dirty="0">
                <a:latin typeface="Trebuchet MS"/>
                <a:cs typeface="Trebuchet MS"/>
              </a:rPr>
              <a:t>t</a:t>
            </a:r>
            <a:endParaRPr sz="210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158198"/>
            <a:ext cx="2247156" cy="98287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116" dirty="0">
                <a:latin typeface="Trebuchet MS"/>
                <a:cs typeface="Trebuchet MS"/>
              </a:rPr>
              <a:t>Bina</a:t>
            </a:r>
            <a:r>
              <a:rPr sz="3164" spc="-14" dirty="0">
                <a:latin typeface="Trebuchet MS"/>
                <a:cs typeface="Trebuchet MS"/>
              </a:rPr>
              <a:t>r</a:t>
            </a:r>
            <a:r>
              <a:rPr sz="3164" spc="-70" dirty="0">
                <a:latin typeface="Trebuchet MS"/>
                <a:cs typeface="Trebuchet MS"/>
              </a:rPr>
              <a:t>y</a:t>
            </a:r>
            <a:r>
              <a:rPr sz="3164" spc="-285" dirty="0">
                <a:latin typeface="Trebuchet MS"/>
                <a:cs typeface="Trebuchet MS"/>
              </a:rPr>
              <a:t> </a:t>
            </a:r>
            <a:r>
              <a:rPr sz="3164" spc="-134" dirty="0">
                <a:latin typeface="Trebuchet MS"/>
                <a:cs typeface="Trebuchet MS"/>
              </a:rPr>
              <a:t>sea</a:t>
            </a:r>
            <a:r>
              <a:rPr sz="3164" spc="-137" dirty="0">
                <a:latin typeface="Trebuchet MS"/>
                <a:cs typeface="Trebuchet MS"/>
              </a:rPr>
              <a:t>r</a:t>
            </a:r>
            <a:r>
              <a:rPr sz="3164" spc="-63" dirty="0">
                <a:latin typeface="Trebuchet MS"/>
                <a:cs typeface="Trebuchet MS"/>
              </a:rPr>
              <a:t>ch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424" y="3158877"/>
            <a:ext cx="3058567" cy="8707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649612" marR="21430" indent="-623270">
              <a:spcBef>
                <a:spcPts val="70"/>
              </a:spcBef>
            </a:pPr>
            <a:r>
              <a:rPr sz="2800" spc="176" dirty="0">
                <a:solidFill>
                  <a:srgbClr val="941751"/>
                </a:solidFill>
                <a:latin typeface="Trebuchet MS"/>
                <a:cs typeface="Trebuchet MS"/>
              </a:rPr>
              <a:t>~</a:t>
            </a:r>
            <a:r>
              <a:rPr sz="2800" spc="-221" dirty="0">
                <a:solidFill>
                  <a:srgbClr val="941751"/>
                </a:solidFill>
                <a:latin typeface="Trebuchet MS"/>
                <a:cs typeface="Trebuchet MS"/>
              </a:rPr>
              <a:t> </a:t>
            </a:r>
            <a:r>
              <a:rPr sz="2800" spc="7" dirty="0">
                <a:solidFill>
                  <a:srgbClr val="941751"/>
                </a:solidFill>
                <a:latin typeface="Trebuchet MS"/>
                <a:cs typeface="Trebuchet MS"/>
              </a:rPr>
              <a:t>log</a:t>
            </a:r>
            <a:r>
              <a:rPr sz="2800" spc="-11" baseline="-7246" dirty="0">
                <a:solidFill>
                  <a:srgbClr val="941751"/>
                </a:solidFill>
                <a:latin typeface="Trebuchet MS"/>
                <a:cs typeface="Trebuchet MS"/>
              </a:rPr>
              <a:t>2</a:t>
            </a:r>
            <a:r>
              <a:rPr sz="2800" spc="-207" dirty="0">
                <a:solidFill>
                  <a:srgbClr val="941751"/>
                </a:solidFill>
                <a:latin typeface="Trebuchet MS"/>
                <a:cs typeface="Trebuchet MS"/>
              </a:rPr>
              <a:t>(</a:t>
            </a:r>
            <a:r>
              <a:rPr sz="2800" i="1" spc="-32" dirty="0">
                <a:solidFill>
                  <a:srgbClr val="941751"/>
                </a:solidFill>
                <a:latin typeface="Trebuchet MS"/>
                <a:cs typeface="Trebuchet MS"/>
              </a:rPr>
              <a:t>n</a:t>
            </a:r>
            <a:r>
              <a:rPr sz="2800" spc="-207" dirty="0">
                <a:solidFill>
                  <a:srgbClr val="941751"/>
                </a:solidFill>
                <a:latin typeface="Trebuchet MS"/>
                <a:cs typeface="Trebuchet MS"/>
              </a:rPr>
              <a:t>)</a:t>
            </a:r>
            <a:r>
              <a:rPr sz="2800" spc="-221" dirty="0">
                <a:solidFill>
                  <a:srgbClr val="941751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941751"/>
                </a:solidFill>
                <a:latin typeface="Trebuchet MS"/>
                <a:cs typeface="Trebuchet MS"/>
              </a:rPr>
              <a:t>bise</a:t>
            </a:r>
            <a:r>
              <a:rPr sz="2800" spc="-46" dirty="0">
                <a:solidFill>
                  <a:srgbClr val="941751"/>
                </a:solidFill>
                <a:latin typeface="Trebuchet MS"/>
                <a:cs typeface="Trebuchet MS"/>
              </a:rPr>
              <a:t>c</a:t>
            </a:r>
            <a:r>
              <a:rPr sz="2800" spc="-49" dirty="0">
                <a:solidFill>
                  <a:srgbClr val="941751"/>
                </a:solidFill>
                <a:latin typeface="Trebuchet MS"/>
                <a:cs typeface="Trebuchet MS"/>
              </a:rPr>
              <a:t>tions  </a:t>
            </a:r>
            <a:r>
              <a:rPr sz="2800" spc="-77" dirty="0">
                <a:solidFill>
                  <a:srgbClr val="941751"/>
                </a:solidFill>
                <a:latin typeface="Trebuchet MS"/>
                <a:cs typeface="Trebuchet MS"/>
              </a:rPr>
              <a:t>per</a:t>
            </a:r>
            <a:r>
              <a:rPr sz="2800" spc="-221" dirty="0">
                <a:solidFill>
                  <a:srgbClr val="941751"/>
                </a:solidFill>
                <a:latin typeface="Trebuchet MS"/>
                <a:cs typeface="Trebuchet MS"/>
              </a:rPr>
              <a:t> </a:t>
            </a:r>
            <a:r>
              <a:rPr sz="2800" spc="-67" dirty="0">
                <a:solidFill>
                  <a:srgbClr val="941751"/>
                </a:solidFill>
                <a:latin typeface="Trebuchet MS"/>
                <a:cs typeface="Trebuchet MS"/>
              </a:rPr>
              <a:t>que</a:t>
            </a:r>
            <a:r>
              <a:rPr sz="2800" spc="14" dirty="0">
                <a:solidFill>
                  <a:srgbClr val="941751"/>
                </a:solidFill>
                <a:latin typeface="Trebuchet MS"/>
                <a:cs typeface="Trebuchet MS"/>
              </a:rPr>
              <a:t>r</a:t>
            </a:r>
            <a:r>
              <a:rPr sz="2800" spc="-56" dirty="0">
                <a:solidFill>
                  <a:srgbClr val="941751"/>
                </a:solidFill>
                <a:latin typeface="Trebuchet MS"/>
                <a:cs typeface="Trebuchet MS"/>
              </a:rPr>
              <a:t>y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2466" y="3786188"/>
            <a:ext cx="150019" cy="2529334"/>
            <a:chOff x="7754619" y="5384800"/>
            <a:chExt cx="213360" cy="3597275"/>
          </a:xfrm>
        </p:grpSpPr>
        <p:sp>
          <p:nvSpPr>
            <p:cNvPr id="5" name="object 5"/>
            <p:cNvSpPr/>
            <p:nvPr/>
          </p:nvSpPr>
          <p:spPr>
            <a:xfrm>
              <a:off x="7861299" y="5384800"/>
              <a:ext cx="0" cy="3568700"/>
            </a:xfrm>
            <a:custGeom>
              <a:avLst/>
              <a:gdLst/>
              <a:ahLst/>
              <a:cxnLst/>
              <a:rect l="l" t="t" r="r" b="b"/>
              <a:pathLst>
                <a:path h="3568700">
                  <a:moveTo>
                    <a:pt x="0" y="0"/>
                  </a:moveTo>
                  <a:lnTo>
                    <a:pt x="0" y="3568700"/>
                  </a:lnTo>
                </a:path>
              </a:pathLst>
            </a:custGeom>
            <a:ln w="50800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7754619" y="8956547"/>
              <a:ext cx="213360" cy="0"/>
            </a:xfrm>
            <a:custGeom>
              <a:avLst/>
              <a:gdLst/>
              <a:ahLst/>
              <a:cxnLst/>
              <a:rect l="l" t="t" r="r" b="b"/>
              <a:pathLst>
                <a:path w="213359">
                  <a:moveTo>
                    <a:pt x="0" y="0"/>
                  </a:moveTo>
                  <a:lnTo>
                    <a:pt x="213359" y="0"/>
                  </a:lnTo>
                </a:path>
              </a:pathLst>
            </a:custGeom>
            <a:ln w="50799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52466" y="1060490"/>
            <a:ext cx="150019" cy="2341811"/>
            <a:chOff x="7754619" y="1508252"/>
            <a:chExt cx="213360" cy="3330575"/>
          </a:xfrm>
        </p:grpSpPr>
        <p:sp>
          <p:nvSpPr>
            <p:cNvPr id="8" name="object 8"/>
            <p:cNvSpPr/>
            <p:nvPr/>
          </p:nvSpPr>
          <p:spPr>
            <a:xfrm>
              <a:off x="7861299" y="1536700"/>
              <a:ext cx="0" cy="3302000"/>
            </a:xfrm>
            <a:custGeom>
              <a:avLst/>
              <a:gdLst/>
              <a:ahLst/>
              <a:cxnLst/>
              <a:rect l="l" t="t" r="r" b="b"/>
              <a:pathLst>
                <a:path h="3302000">
                  <a:moveTo>
                    <a:pt x="0" y="0"/>
                  </a:moveTo>
                  <a:lnTo>
                    <a:pt x="0" y="3301999"/>
                  </a:lnTo>
                </a:path>
              </a:pathLst>
            </a:custGeom>
            <a:ln w="50800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7754619" y="1533652"/>
              <a:ext cx="213360" cy="0"/>
            </a:xfrm>
            <a:custGeom>
              <a:avLst/>
              <a:gdLst/>
              <a:ahLst/>
              <a:cxnLst/>
              <a:rect l="l" t="t" r="r" b="b"/>
              <a:pathLst>
                <a:path w="213359">
                  <a:moveTo>
                    <a:pt x="21335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751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8179" y="3346401"/>
            <a:ext cx="184845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32" dirty="0">
                <a:solidFill>
                  <a:srgbClr val="941751"/>
                </a:solidFill>
                <a:latin typeface="Trebuchet MS"/>
                <a:cs typeface="Trebuchet MS"/>
              </a:rPr>
              <a:t>n</a:t>
            </a:r>
            <a:endParaRPr sz="2461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87899" y="1080492"/>
          <a:ext cx="2134196" cy="4250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187898" y="5857875"/>
            <a:ext cx="2152055" cy="404515"/>
            <a:chOff x="4533900" y="8331200"/>
            <a:chExt cx="3060700" cy="575310"/>
          </a:xfrm>
        </p:grpSpPr>
        <p:sp>
          <p:nvSpPr>
            <p:cNvPr id="13" name="object 13"/>
            <p:cNvSpPr/>
            <p:nvPr/>
          </p:nvSpPr>
          <p:spPr>
            <a:xfrm>
              <a:off x="4546600" y="8343900"/>
              <a:ext cx="1517650" cy="549910"/>
            </a:xfrm>
            <a:custGeom>
              <a:avLst/>
              <a:gdLst/>
              <a:ahLst/>
              <a:cxnLst/>
              <a:rect l="l" t="t" r="r" b="b"/>
              <a:pathLst>
                <a:path w="1517650" h="549909">
                  <a:moveTo>
                    <a:pt x="1517650" y="0"/>
                  </a:moveTo>
                  <a:lnTo>
                    <a:pt x="0" y="0"/>
                  </a:lnTo>
                  <a:lnTo>
                    <a:pt x="0" y="549563"/>
                  </a:lnTo>
                  <a:lnTo>
                    <a:pt x="1517650" y="549563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00549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64250" y="8343900"/>
              <a:ext cx="1517650" cy="549910"/>
            </a:xfrm>
            <a:custGeom>
              <a:avLst/>
              <a:gdLst/>
              <a:ahLst/>
              <a:cxnLst/>
              <a:rect l="l" t="t" r="r" b="b"/>
              <a:pathLst>
                <a:path w="1517650" h="549909">
                  <a:moveTo>
                    <a:pt x="1517650" y="0"/>
                  </a:moveTo>
                  <a:lnTo>
                    <a:pt x="0" y="0"/>
                  </a:lnTo>
                  <a:lnTo>
                    <a:pt x="0" y="549563"/>
                  </a:lnTo>
                  <a:lnTo>
                    <a:pt x="1517650" y="549563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008F00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3900" y="8331200"/>
              <a:ext cx="3060700" cy="575310"/>
            </a:xfrm>
            <a:custGeom>
              <a:avLst/>
              <a:gdLst/>
              <a:ahLst/>
              <a:cxnLst/>
              <a:rect l="l" t="t" r="r" b="b"/>
              <a:pathLst>
                <a:path w="3060700" h="575309">
                  <a:moveTo>
                    <a:pt x="1530350" y="0"/>
                  </a:moveTo>
                  <a:lnTo>
                    <a:pt x="1530350" y="574963"/>
                  </a:lnTo>
                </a:path>
                <a:path w="3060700" h="575309">
                  <a:moveTo>
                    <a:pt x="12700" y="0"/>
                  </a:moveTo>
                  <a:lnTo>
                    <a:pt x="12700" y="574963"/>
                  </a:lnTo>
                </a:path>
                <a:path w="3060700" h="575309">
                  <a:moveTo>
                    <a:pt x="3048000" y="0"/>
                  </a:moveTo>
                  <a:lnTo>
                    <a:pt x="3048000" y="574963"/>
                  </a:lnTo>
                </a:path>
                <a:path w="3060700" h="575309">
                  <a:moveTo>
                    <a:pt x="0" y="12700"/>
                  </a:moveTo>
                  <a:lnTo>
                    <a:pt x="3060700" y="12700"/>
                  </a:lnTo>
                </a:path>
                <a:path w="3060700" h="575309">
                  <a:moveTo>
                    <a:pt x="0" y="562263"/>
                  </a:moveTo>
                  <a:lnTo>
                    <a:pt x="3060700" y="5622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00772" y="5454699"/>
            <a:ext cx="757387" cy="239316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8929"/>
            <a:r>
              <a:rPr sz="2461" b="1" dirty="0">
                <a:latin typeface="Tahoma"/>
                <a:cs typeface="Tahoma"/>
              </a:rPr>
              <a:t>...</a:t>
            </a:r>
            <a:endParaRPr sz="246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4639" y="2116453"/>
            <a:ext cx="4610910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4800" b="1" spc="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spc="-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</a:t>
            </a:r>
            <a:r>
              <a:rPr sz="4800" b="1" spc="-17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ta</a:t>
            </a:r>
            <a:r>
              <a:rPr sz="4800" b="1" spc="-2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4800" b="1" spc="-11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</a:t>
            </a:r>
            <a:r>
              <a:rPr sz="4800" b="1" spc="-11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tru</a:t>
            </a:r>
            <a:r>
              <a:rPr sz="4800" b="1" spc="-88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</a:t>
            </a:r>
            <a:r>
              <a:rPr sz="4800" b="1" spc="-14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tu</a:t>
            </a:r>
            <a:r>
              <a:rPr sz="4800" b="1" spc="-148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r</a:t>
            </a:r>
            <a:r>
              <a:rPr sz="4800" b="1" spc="-8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E1259B3-88CA-1874-D735-A6562EA87450}"/>
              </a:ext>
            </a:extLst>
          </p:cNvPr>
          <p:cNvSpPr txBox="1"/>
          <p:nvPr/>
        </p:nvSpPr>
        <p:spPr>
          <a:xfrm>
            <a:off x="2334640" y="3429000"/>
            <a:ext cx="4610909" cy="7476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lang="en-US" sz="4800" b="1" spc="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Grouping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89800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-31982"/>
            <a:ext cx="1792635" cy="136323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39" dirty="0"/>
              <a:t>Hash</a:t>
            </a:r>
            <a:r>
              <a:rPr spc="-285" dirty="0"/>
              <a:t> </a:t>
            </a:r>
            <a:r>
              <a:rPr spc="-13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023" y="6271451"/>
            <a:ext cx="4713982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endParaRPr sz="3094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18172" y="1080492"/>
          <a:ext cx="642938" cy="5071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2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marL="229870">
                        <a:lnSpc>
                          <a:spcPts val="3804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33068" y="2685604"/>
            <a:ext cx="97110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02" dirty="0">
                <a:latin typeface="Trebuchet MS"/>
                <a:cs typeface="Trebuchet MS"/>
              </a:rPr>
              <a:t>Buc</a:t>
            </a:r>
            <a:r>
              <a:rPr sz="2461" i="1" spc="-134" dirty="0">
                <a:latin typeface="Trebuchet MS"/>
                <a:cs typeface="Trebuchet MS"/>
              </a:rPr>
              <a:t>k</a:t>
            </a:r>
            <a:r>
              <a:rPr sz="2461" i="1" spc="-183" dirty="0">
                <a:latin typeface="Trebuchet MS"/>
                <a:cs typeface="Trebuchet MS"/>
              </a:rPr>
              <a:t>ets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04172" y="1091564"/>
            <a:ext cx="161314" cy="5060037"/>
            <a:chOff x="3338829" y="1552447"/>
            <a:chExt cx="167640" cy="6064885"/>
          </a:xfrm>
        </p:grpSpPr>
        <p:sp>
          <p:nvSpPr>
            <p:cNvPr id="7" name="object 7"/>
            <p:cNvSpPr/>
            <p:nvPr/>
          </p:nvSpPr>
          <p:spPr>
            <a:xfrm>
              <a:off x="3422649" y="1574799"/>
              <a:ext cx="0" cy="6019800"/>
            </a:xfrm>
            <a:custGeom>
              <a:avLst/>
              <a:gdLst/>
              <a:ahLst/>
              <a:cxnLst/>
              <a:rect l="l" t="t" r="r" b="b"/>
              <a:pathLst>
                <a:path h="6019800">
                  <a:moveTo>
                    <a:pt x="0" y="0"/>
                  </a:moveTo>
                  <a:lnTo>
                    <a:pt x="0" y="6019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3338829" y="7597901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3338829" y="157149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1916" y="2489151"/>
            <a:ext cx="2850803" cy="7664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sz="2461" spc="-32" dirty="0">
                <a:latin typeface="Trebuchet MS"/>
                <a:cs typeface="Trebuchet MS"/>
              </a:rPr>
              <a:t>Hash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70" dirty="0">
                <a:latin typeface="Trebuchet MS"/>
                <a:cs typeface="Trebuchet MS"/>
              </a:rPr>
              <a:t>fun</a:t>
            </a:r>
            <a:r>
              <a:rPr sz="2461" spc="-39" dirty="0">
                <a:latin typeface="Trebuchet MS"/>
                <a:cs typeface="Trebuchet MS"/>
              </a:rPr>
              <a:t>c</a:t>
            </a:r>
            <a:r>
              <a:rPr sz="2461" spc="-60" dirty="0">
                <a:latin typeface="Trebuchet MS"/>
                <a:cs typeface="Trebuchet MS"/>
              </a:rPr>
              <a:t>tion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i="1" spc="-60" dirty="0">
                <a:solidFill>
                  <a:srgbClr val="FF2600"/>
                </a:solidFill>
                <a:latin typeface="Trebuchet MS"/>
                <a:cs typeface="Trebuchet MS"/>
              </a:rPr>
              <a:t>h</a:t>
            </a:r>
            <a:r>
              <a:rPr sz="2461" i="1" spc="-221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461" spc="-21" dirty="0">
                <a:latin typeface="Trebuchet MS"/>
                <a:cs typeface="Trebuchet MS"/>
              </a:rPr>
              <a:t>maps  </a:t>
            </a:r>
            <a:r>
              <a:rPr sz="2461" spc="-77" dirty="0">
                <a:latin typeface="Trebuchet MS"/>
                <a:cs typeface="Trebuchet MS"/>
              </a:rPr>
              <a:t>3-mers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179" dirty="0">
                <a:latin typeface="Trebuchet MS"/>
                <a:cs typeface="Trebuchet MS"/>
              </a:rPr>
              <a:t>t</a:t>
            </a:r>
            <a:r>
              <a:rPr sz="2461" spc="28" dirty="0">
                <a:latin typeface="Trebuchet MS"/>
                <a:cs typeface="Trebuchet MS"/>
              </a:rPr>
              <a:t>o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67" dirty="0">
                <a:latin typeface="Trebuchet MS"/>
                <a:cs typeface="Trebuchet MS"/>
              </a:rPr>
              <a:t>buckets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8471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TGC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highlight>
                  <a:srgbClr val="FFFF00"/>
                </a:highlight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90571"/>
              </p:ext>
            </p:extLst>
          </p:nvPr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92425"/>
              </p:ext>
            </p:extLst>
          </p:nvPr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41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9217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TGC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</a:t>
            </a:r>
            <a:r>
              <a:rPr sz="3200" b="1" spc="600" dirty="0">
                <a:highlight>
                  <a:srgbClr val="FFFF00"/>
                </a:highlight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GC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080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1050" y="6575820"/>
            <a:ext cx="992389" cy="45719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GCG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GCG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74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066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CGT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CGT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598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3082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GTG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GTG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226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C1A86-F253-42F3-190B-BFE847F11E58}"/>
              </a:ext>
            </a:extLst>
          </p:cNvPr>
          <p:cNvSpPr/>
          <p:nvPr/>
        </p:nvSpPr>
        <p:spPr>
          <a:xfrm>
            <a:off x="3414409" y="4455796"/>
            <a:ext cx="2373548" cy="150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134093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TGT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TGT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20164"/>
              </p:ext>
            </p:extLst>
          </p:nvPr>
        </p:nvGraphicFramePr>
        <p:xfrm>
          <a:off x="4799954" y="450381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5" name="object 3">
            <a:extLst>
              <a:ext uri="{FF2B5EF4-FFF2-40B4-BE49-F238E27FC236}">
                <a16:creationId xmlns:a16="http://schemas.microsoft.com/office/drawing/2014/main" id="{B3649CC3-8E0F-A614-155C-5FED6C40C0CF}"/>
              </a:ext>
            </a:extLst>
          </p:cNvPr>
          <p:cNvSpPr txBox="1"/>
          <p:nvPr/>
        </p:nvSpPr>
        <p:spPr>
          <a:xfrm>
            <a:off x="6061381" y="4907768"/>
            <a:ext cx="1415377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lang="en-US" sz="24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Collision!</a:t>
            </a:r>
            <a:endParaRPr sz="2400" i="1" dirty="0">
              <a:solidFill>
                <a:srgbClr val="FF0000"/>
              </a:solidFill>
              <a:latin typeface="Trebuchet MS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67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5652" y="6575821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GTG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GTG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6489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35814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46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06572"/>
            <a:ext cx="3848847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77" dirty="0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4882" y="3121526"/>
            <a:ext cx="2406997" cy="2916436"/>
            <a:chOff x="2419482" y="3934486"/>
            <a:chExt cx="3423285" cy="4147820"/>
          </a:xfrm>
        </p:grpSpPr>
        <p:sp>
          <p:nvSpPr>
            <p:cNvPr id="4" name="object 4"/>
            <p:cNvSpPr/>
            <p:nvPr/>
          </p:nvSpPr>
          <p:spPr>
            <a:xfrm>
              <a:off x="3473450" y="7099299"/>
              <a:ext cx="0" cy="876300"/>
            </a:xfrm>
            <a:custGeom>
              <a:avLst/>
              <a:gdLst/>
              <a:ahLst/>
              <a:cxnLst/>
              <a:rect l="l" t="t" r="r" b="b"/>
              <a:pathLst>
                <a:path h="87630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9630" y="7914639"/>
              <a:ext cx="167640" cy="167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081" y="6099081"/>
              <a:ext cx="1181100" cy="1181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10486" y="6185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5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3010486" y="6185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5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3803650" y="5442015"/>
              <a:ext cx="662940" cy="781050"/>
            </a:xfrm>
            <a:custGeom>
              <a:avLst/>
              <a:gdLst/>
              <a:ahLst/>
              <a:cxnLst/>
              <a:rect l="l" t="t" r="r" b="b"/>
              <a:pathLst>
                <a:path w="662939" h="781050">
                  <a:moveTo>
                    <a:pt x="0" y="780983"/>
                  </a:moveTo>
                  <a:lnTo>
                    <a:pt x="12699" y="768574"/>
                  </a:lnTo>
                  <a:lnTo>
                    <a:pt x="66251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4911" y="6122372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3917" y="0"/>
                  </a:moveTo>
                  <a:lnTo>
                    <a:pt x="0" y="182209"/>
                  </a:lnTo>
                  <a:lnTo>
                    <a:pt x="172118" y="108018"/>
                  </a:lnTo>
                  <a:lnTo>
                    <a:pt x="81013" y="86059"/>
                  </a:lnTo>
                  <a:lnTo>
                    <a:pt x="43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8532" y="5459676"/>
              <a:ext cx="603250" cy="776605"/>
            </a:xfrm>
            <a:custGeom>
              <a:avLst/>
              <a:gdLst/>
              <a:ahLst/>
              <a:cxnLst/>
              <a:rect l="l" t="t" r="r" b="b"/>
              <a:pathLst>
                <a:path w="603250" h="776604">
                  <a:moveTo>
                    <a:pt x="603117" y="776023"/>
                  </a:moveTo>
                  <a:lnTo>
                    <a:pt x="590417" y="76307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8051" y="6136202"/>
              <a:ext cx="168910" cy="184150"/>
            </a:xfrm>
            <a:custGeom>
              <a:avLst/>
              <a:gdLst/>
              <a:ahLst/>
              <a:cxnLst/>
              <a:rect l="l" t="t" r="r" b="b"/>
              <a:pathLst>
                <a:path w="168910" h="184150">
                  <a:moveTo>
                    <a:pt x="132619" y="0"/>
                  </a:moveTo>
                  <a:lnTo>
                    <a:pt x="91946" y="84427"/>
                  </a:lnTo>
                  <a:lnTo>
                    <a:pt x="0" y="102544"/>
                  </a:lnTo>
                  <a:lnTo>
                    <a:pt x="168855" y="183890"/>
                  </a:lnTo>
                  <a:lnTo>
                    <a:pt x="132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081" y="4575080"/>
              <a:ext cx="1181100" cy="1181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80486" y="4661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73331" y="0"/>
                  </a:moveTo>
                  <a:lnTo>
                    <a:pt x="427194" y="0"/>
                  </a:lnTo>
                  <a:lnTo>
                    <a:pt x="381252" y="4695"/>
                  </a:lnTo>
                  <a:lnTo>
                    <a:pt x="335893" y="14085"/>
                  </a:lnTo>
                  <a:lnTo>
                    <a:pt x="291506" y="28170"/>
                  </a:lnTo>
                  <a:lnTo>
                    <a:pt x="248481" y="46951"/>
                  </a:lnTo>
                  <a:lnTo>
                    <a:pt x="207206" y="70427"/>
                  </a:lnTo>
                  <a:lnTo>
                    <a:pt x="168071" y="98597"/>
                  </a:lnTo>
                  <a:lnTo>
                    <a:pt x="131463" y="131463"/>
                  </a:lnTo>
                  <a:lnTo>
                    <a:pt x="98597" y="168071"/>
                  </a:lnTo>
                  <a:lnTo>
                    <a:pt x="70427" y="207206"/>
                  </a:lnTo>
                  <a:lnTo>
                    <a:pt x="46951" y="248481"/>
                  </a:lnTo>
                  <a:lnTo>
                    <a:pt x="28170" y="291506"/>
                  </a:lnTo>
                  <a:lnTo>
                    <a:pt x="14085" y="335893"/>
                  </a:lnTo>
                  <a:lnTo>
                    <a:pt x="4695" y="381252"/>
                  </a:lnTo>
                  <a:lnTo>
                    <a:pt x="0" y="427194"/>
                  </a:lnTo>
                  <a:lnTo>
                    <a:pt x="0" y="473331"/>
                  </a:lnTo>
                  <a:lnTo>
                    <a:pt x="4695" y="519273"/>
                  </a:lnTo>
                  <a:lnTo>
                    <a:pt x="14085" y="564632"/>
                  </a:lnTo>
                  <a:lnTo>
                    <a:pt x="28170" y="609019"/>
                  </a:lnTo>
                  <a:lnTo>
                    <a:pt x="46951" y="652044"/>
                  </a:lnTo>
                  <a:lnTo>
                    <a:pt x="70427" y="693319"/>
                  </a:lnTo>
                  <a:lnTo>
                    <a:pt x="98597" y="732454"/>
                  </a:lnTo>
                  <a:lnTo>
                    <a:pt x="131463" y="769062"/>
                  </a:lnTo>
                  <a:lnTo>
                    <a:pt x="168071" y="801928"/>
                  </a:lnTo>
                  <a:lnTo>
                    <a:pt x="207206" y="830099"/>
                  </a:lnTo>
                  <a:lnTo>
                    <a:pt x="248481" y="853574"/>
                  </a:lnTo>
                  <a:lnTo>
                    <a:pt x="291506" y="872355"/>
                  </a:lnTo>
                  <a:lnTo>
                    <a:pt x="335893" y="886440"/>
                  </a:lnTo>
                  <a:lnTo>
                    <a:pt x="381252" y="895831"/>
                  </a:lnTo>
                  <a:lnTo>
                    <a:pt x="427194" y="900526"/>
                  </a:lnTo>
                  <a:lnTo>
                    <a:pt x="473331" y="900526"/>
                  </a:lnTo>
                  <a:lnTo>
                    <a:pt x="519273" y="895831"/>
                  </a:lnTo>
                  <a:lnTo>
                    <a:pt x="564632" y="886440"/>
                  </a:lnTo>
                  <a:lnTo>
                    <a:pt x="609019" y="872355"/>
                  </a:lnTo>
                  <a:lnTo>
                    <a:pt x="652044" y="853574"/>
                  </a:lnTo>
                  <a:lnTo>
                    <a:pt x="693319" y="830099"/>
                  </a:lnTo>
                  <a:lnTo>
                    <a:pt x="732454" y="801928"/>
                  </a:lnTo>
                  <a:lnTo>
                    <a:pt x="769062" y="769062"/>
                  </a:lnTo>
                  <a:lnTo>
                    <a:pt x="801928" y="732454"/>
                  </a:lnTo>
                  <a:lnTo>
                    <a:pt x="830099" y="693319"/>
                  </a:lnTo>
                  <a:lnTo>
                    <a:pt x="853574" y="652044"/>
                  </a:lnTo>
                  <a:lnTo>
                    <a:pt x="872355" y="609019"/>
                  </a:lnTo>
                  <a:lnTo>
                    <a:pt x="886440" y="564632"/>
                  </a:lnTo>
                  <a:lnTo>
                    <a:pt x="895831" y="519273"/>
                  </a:lnTo>
                  <a:lnTo>
                    <a:pt x="900526" y="473331"/>
                  </a:lnTo>
                  <a:lnTo>
                    <a:pt x="900526" y="427194"/>
                  </a:lnTo>
                  <a:lnTo>
                    <a:pt x="895831" y="381252"/>
                  </a:lnTo>
                  <a:lnTo>
                    <a:pt x="886440" y="335893"/>
                  </a:lnTo>
                  <a:lnTo>
                    <a:pt x="872355" y="291506"/>
                  </a:lnTo>
                  <a:lnTo>
                    <a:pt x="853574" y="248481"/>
                  </a:lnTo>
                  <a:lnTo>
                    <a:pt x="830099" y="207206"/>
                  </a:lnTo>
                  <a:lnTo>
                    <a:pt x="801928" y="168071"/>
                  </a:lnTo>
                  <a:lnTo>
                    <a:pt x="769062" y="131463"/>
                  </a:lnTo>
                  <a:lnTo>
                    <a:pt x="732454" y="98597"/>
                  </a:lnTo>
                  <a:lnTo>
                    <a:pt x="693319" y="70427"/>
                  </a:lnTo>
                  <a:lnTo>
                    <a:pt x="652044" y="46951"/>
                  </a:lnTo>
                  <a:lnTo>
                    <a:pt x="609019" y="28170"/>
                  </a:lnTo>
                  <a:lnTo>
                    <a:pt x="564632" y="14085"/>
                  </a:lnTo>
                  <a:lnTo>
                    <a:pt x="519273" y="4695"/>
                  </a:lnTo>
                  <a:lnTo>
                    <a:pt x="473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0486" y="466148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769061" y="131464"/>
                  </a:moveTo>
                  <a:lnTo>
                    <a:pt x="801927" y="168071"/>
                  </a:lnTo>
                  <a:lnTo>
                    <a:pt x="830098" y="207206"/>
                  </a:lnTo>
                  <a:lnTo>
                    <a:pt x="853574" y="248481"/>
                  </a:lnTo>
                  <a:lnTo>
                    <a:pt x="872355" y="291506"/>
                  </a:lnTo>
                  <a:lnTo>
                    <a:pt x="886440" y="335893"/>
                  </a:lnTo>
                  <a:lnTo>
                    <a:pt x="895831" y="381252"/>
                  </a:lnTo>
                  <a:lnTo>
                    <a:pt x="900526" y="427194"/>
                  </a:lnTo>
                  <a:lnTo>
                    <a:pt x="900526" y="473331"/>
                  </a:lnTo>
                  <a:lnTo>
                    <a:pt x="895831" y="519273"/>
                  </a:lnTo>
                  <a:lnTo>
                    <a:pt x="886440" y="564632"/>
                  </a:lnTo>
                  <a:lnTo>
                    <a:pt x="872355" y="609019"/>
                  </a:lnTo>
                  <a:lnTo>
                    <a:pt x="853574" y="652044"/>
                  </a:lnTo>
                  <a:lnTo>
                    <a:pt x="830098" y="693319"/>
                  </a:lnTo>
                  <a:lnTo>
                    <a:pt x="801927" y="732454"/>
                  </a:lnTo>
                  <a:lnTo>
                    <a:pt x="769061" y="769061"/>
                  </a:lnTo>
                  <a:lnTo>
                    <a:pt x="732454" y="801927"/>
                  </a:lnTo>
                  <a:lnTo>
                    <a:pt x="693319" y="830098"/>
                  </a:lnTo>
                  <a:lnTo>
                    <a:pt x="652044" y="853574"/>
                  </a:lnTo>
                  <a:lnTo>
                    <a:pt x="609019" y="872355"/>
                  </a:lnTo>
                  <a:lnTo>
                    <a:pt x="564632" y="886440"/>
                  </a:lnTo>
                  <a:lnTo>
                    <a:pt x="519273" y="895831"/>
                  </a:lnTo>
                  <a:lnTo>
                    <a:pt x="473331" y="900526"/>
                  </a:lnTo>
                  <a:lnTo>
                    <a:pt x="427194" y="900526"/>
                  </a:lnTo>
                  <a:lnTo>
                    <a:pt x="381252" y="895831"/>
                  </a:lnTo>
                  <a:lnTo>
                    <a:pt x="335893" y="886440"/>
                  </a:lnTo>
                  <a:lnTo>
                    <a:pt x="291506" y="872355"/>
                  </a:lnTo>
                  <a:lnTo>
                    <a:pt x="248481" y="853574"/>
                  </a:lnTo>
                  <a:lnTo>
                    <a:pt x="207206" y="830098"/>
                  </a:lnTo>
                  <a:lnTo>
                    <a:pt x="168071" y="801927"/>
                  </a:lnTo>
                  <a:lnTo>
                    <a:pt x="131464" y="769061"/>
                  </a:lnTo>
                  <a:lnTo>
                    <a:pt x="98598" y="732454"/>
                  </a:lnTo>
                  <a:lnTo>
                    <a:pt x="70427" y="693319"/>
                  </a:lnTo>
                  <a:lnTo>
                    <a:pt x="46951" y="652044"/>
                  </a:lnTo>
                  <a:lnTo>
                    <a:pt x="28170" y="609019"/>
                  </a:lnTo>
                  <a:lnTo>
                    <a:pt x="14085" y="564632"/>
                  </a:lnTo>
                  <a:lnTo>
                    <a:pt x="4695" y="519273"/>
                  </a:lnTo>
                  <a:lnTo>
                    <a:pt x="0" y="473331"/>
                  </a:lnTo>
                  <a:lnTo>
                    <a:pt x="0" y="427194"/>
                  </a:lnTo>
                  <a:lnTo>
                    <a:pt x="4695" y="381252"/>
                  </a:lnTo>
                  <a:lnTo>
                    <a:pt x="14085" y="335893"/>
                  </a:lnTo>
                  <a:lnTo>
                    <a:pt x="28170" y="291506"/>
                  </a:lnTo>
                  <a:lnTo>
                    <a:pt x="46951" y="248481"/>
                  </a:lnTo>
                  <a:lnTo>
                    <a:pt x="70427" y="207206"/>
                  </a:lnTo>
                  <a:lnTo>
                    <a:pt x="98598" y="168071"/>
                  </a:lnTo>
                  <a:lnTo>
                    <a:pt x="131464" y="131464"/>
                  </a:lnTo>
                  <a:lnTo>
                    <a:pt x="168071" y="98598"/>
                  </a:lnTo>
                  <a:lnTo>
                    <a:pt x="207206" y="70427"/>
                  </a:lnTo>
                  <a:lnTo>
                    <a:pt x="248481" y="46951"/>
                  </a:lnTo>
                  <a:lnTo>
                    <a:pt x="291506" y="28170"/>
                  </a:lnTo>
                  <a:lnTo>
                    <a:pt x="335893" y="14085"/>
                  </a:lnTo>
                  <a:lnTo>
                    <a:pt x="381252" y="4695"/>
                  </a:lnTo>
                  <a:lnTo>
                    <a:pt x="427194" y="0"/>
                  </a:lnTo>
                  <a:lnTo>
                    <a:pt x="473331" y="0"/>
                  </a:lnTo>
                  <a:lnTo>
                    <a:pt x="519273" y="4695"/>
                  </a:lnTo>
                  <a:lnTo>
                    <a:pt x="564632" y="14085"/>
                  </a:lnTo>
                  <a:lnTo>
                    <a:pt x="609019" y="28170"/>
                  </a:lnTo>
                  <a:lnTo>
                    <a:pt x="652044" y="46951"/>
                  </a:lnTo>
                  <a:lnTo>
                    <a:pt x="693319" y="70427"/>
                  </a:lnTo>
                  <a:lnTo>
                    <a:pt x="732454" y="98598"/>
                  </a:lnTo>
                  <a:lnTo>
                    <a:pt x="769061" y="1314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5205" y="3953536"/>
              <a:ext cx="678815" cy="754380"/>
            </a:xfrm>
            <a:custGeom>
              <a:avLst/>
              <a:gdLst/>
              <a:ahLst/>
              <a:cxnLst/>
              <a:rect l="l" t="t" r="r" b="b"/>
              <a:pathLst>
                <a:path w="678814" h="754379">
                  <a:moveTo>
                    <a:pt x="0" y="754003"/>
                  </a:moveTo>
                  <a:lnTo>
                    <a:pt x="12742" y="739842"/>
                  </a:lnTo>
                  <a:lnTo>
                    <a:pt x="67847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3848" y="460615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49824" y="0"/>
                  </a:moveTo>
                  <a:lnTo>
                    <a:pt x="0" y="180684"/>
                  </a:lnTo>
                  <a:lnTo>
                    <a:pt x="174442" y="112133"/>
                  </a:lnTo>
                  <a:lnTo>
                    <a:pt x="84100" y="87221"/>
                  </a:lnTo>
                  <a:lnTo>
                    <a:pt x="4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23848" y="2687972"/>
            <a:ext cx="208508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337" dirty="0">
                <a:latin typeface="Trebuchet MS"/>
                <a:cs typeface="Trebuchet MS"/>
              </a:rPr>
              <a:t>T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520" y="3643448"/>
            <a:ext cx="221903" cy="4959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164" i="1" spc="-116" dirty="0">
                <a:latin typeface="Trebuchet MS"/>
                <a:cs typeface="Trebuchet MS"/>
              </a:rPr>
              <a:t>P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80" y="1482328"/>
            <a:ext cx="4403959" cy="6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2800"/>
              </a:lnSpc>
            </a:pPr>
            <a:r>
              <a:rPr sz="2109" spc="39" dirty="0">
                <a:latin typeface="Trebuchet MS"/>
                <a:cs typeface="Trebuchet MS"/>
              </a:rPr>
              <a:t>A</a:t>
            </a:r>
            <a:r>
              <a:rPr sz="2109" spc="-28" dirty="0">
                <a:latin typeface="Trebuchet MS"/>
                <a:cs typeface="Trebuchet MS"/>
              </a:rPr>
              <a:t>lgo</a:t>
            </a:r>
            <a:r>
              <a:rPr sz="2109" spc="-18" dirty="0">
                <a:latin typeface="Trebuchet MS"/>
                <a:cs typeface="Trebuchet MS"/>
              </a:rPr>
              <a:t>r</a:t>
            </a:r>
            <a:r>
              <a:rPr sz="2109" spc="-56" dirty="0">
                <a:latin typeface="Trebuchet MS"/>
                <a:cs typeface="Trebuchet MS"/>
              </a:rPr>
              <a:t>ithm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70" dirty="0">
                <a:latin typeface="Trebuchet MS"/>
                <a:cs typeface="Trebuchet MS"/>
              </a:rPr>
              <a:t>th</a:t>
            </a:r>
            <a:r>
              <a:rPr sz="2109" spc="-88" dirty="0">
                <a:latin typeface="Trebuchet MS"/>
                <a:cs typeface="Trebuchet MS"/>
              </a:rPr>
              <a:t>a</a:t>
            </a:r>
            <a:r>
              <a:rPr sz="2109" spc="-141" dirty="0">
                <a:latin typeface="Trebuchet MS"/>
                <a:cs typeface="Trebuchet MS"/>
              </a:rPr>
              <a:t>t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p</a:t>
            </a:r>
            <a:r>
              <a:rPr sz="2109" spc="-67" dirty="0">
                <a:latin typeface="Trebuchet MS"/>
                <a:cs typeface="Trebuchet MS"/>
              </a:rPr>
              <a:t>r</a:t>
            </a:r>
            <a:r>
              <a:rPr sz="2109" spc="-74" dirty="0">
                <a:latin typeface="Trebuchet MS"/>
                <a:cs typeface="Trebuchet MS"/>
              </a:rPr>
              <a:t>epr</a:t>
            </a:r>
            <a:r>
              <a:rPr sz="2109" spc="-39" dirty="0">
                <a:latin typeface="Trebuchet MS"/>
                <a:cs typeface="Trebuchet MS"/>
              </a:rPr>
              <a:t>o</a:t>
            </a:r>
            <a:r>
              <a:rPr sz="2109" spc="-49" dirty="0">
                <a:latin typeface="Trebuchet MS"/>
                <a:cs typeface="Trebuchet MS"/>
              </a:rPr>
              <a:t>cesses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225" dirty="0">
                <a:latin typeface="Trebuchet MS"/>
                <a:cs typeface="Trebuchet MS"/>
              </a:rPr>
              <a:t>T</a:t>
            </a:r>
            <a:r>
              <a:rPr sz="2109" i="1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is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32" dirty="0">
                <a:latin typeface="Trebuchet MS"/>
                <a:cs typeface="Trebuchet MS"/>
              </a:rPr>
              <a:t>o</a:t>
            </a:r>
            <a:r>
              <a:rPr sz="2109" i="1" spc="-186" dirty="0">
                <a:latin typeface="Trebuchet MS"/>
                <a:cs typeface="Trebuchet MS"/>
              </a:rPr>
              <a:t>ﬄ</a:t>
            </a:r>
            <a:r>
              <a:rPr sz="2109" i="1" spc="-123" dirty="0">
                <a:latin typeface="Trebuchet MS"/>
                <a:cs typeface="Trebuchet MS"/>
              </a:rPr>
              <a:t>ine</a:t>
            </a:r>
            <a:r>
              <a:rPr sz="2109" spc="-299" dirty="0">
                <a:latin typeface="Trebuchet MS"/>
                <a:cs typeface="Trebuchet MS"/>
              </a:rPr>
              <a:t>.  </a:t>
            </a:r>
            <a:r>
              <a:rPr sz="2109" spc="67" dirty="0">
                <a:latin typeface="Trebuchet MS"/>
                <a:cs typeface="Trebuchet MS"/>
              </a:rPr>
              <a:t>O</a:t>
            </a:r>
            <a:r>
              <a:rPr sz="2109" spc="-91" dirty="0">
                <a:latin typeface="Trebuchet MS"/>
                <a:cs typeface="Trebuchet MS"/>
              </a:rPr>
              <a:t>the</a:t>
            </a:r>
            <a:r>
              <a:rPr sz="2109" spc="-21" dirty="0">
                <a:latin typeface="Trebuchet MS"/>
                <a:cs typeface="Trebuchet MS"/>
              </a:rPr>
              <a:t>r</a:t>
            </a:r>
            <a:r>
              <a:rPr sz="2109" spc="-60" dirty="0">
                <a:latin typeface="Trebuchet MS"/>
                <a:cs typeface="Trebuchet MS"/>
              </a:rPr>
              <a:t>wis</a:t>
            </a:r>
            <a:r>
              <a:rPr sz="2109" spc="-95" dirty="0">
                <a:latin typeface="Trebuchet MS"/>
                <a:cs typeface="Trebuchet MS"/>
              </a:rPr>
              <a:t>e</a:t>
            </a:r>
            <a:r>
              <a:rPr sz="2109" spc="-340" dirty="0">
                <a:latin typeface="Trebuchet MS"/>
                <a:cs typeface="Trebuchet MS"/>
              </a:rPr>
              <a:t>,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42" dirty="0">
                <a:latin typeface="Trebuchet MS"/>
                <a:cs typeface="Trebuchet MS"/>
              </a:rPr>
              <a:t>algo</a:t>
            </a:r>
            <a:r>
              <a:rPr sz="2109" spc="-28" dirty="0">
                <a:latin typeface="Trebuchet MS"/>
                <a:cs typeface="Trebuchet MS"/>
              </a:rPr>
              <a:t>r</a:t>
            </a:r>
            <a:r>
              <a:rPr sz="2109" spc="-56" dirty="0">
                <a:latin typeface="Trebuchet MS"/>
                <a:cs typeface="Trebuchet MS"/>
              </a:rPr>
              <a:t>ithm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is</a:t>
            </a:r>
            <a:r>
              <a:rPr sz="2109" spc="-190" dirty="0">
                <a:latin typeface="Trebuchet MS"/>
                <a:cs typeface="Trebuchet MS"/>
              </a:rPr>
              <a:t> </a:t>
            </a:r>
            <a:r>
              <a:rPr sz="2109" i="1" spc="-105" dirty="0">
                <a:latin typeface="Trebuchet MS"/>
                <a:cs typeface="Trebuchet MS"/>
              </a:rPr>
              <a:t>online</a:t>
            </a:r>
            <a:r>
              <a:rPr sz="2109" spc="-340" dirty="0">
                <a:latin typeface="Trebuchet MS"/>
                <a:cs typeface="Trebuchet MS"/>
              </a:rPr>
              <a:t>.</a:t>
            </a:r>
            <a:endParaRPr sz="2109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0280" y="5003881"/>
            <a:ext cx="3702104" cy="1358497"/>
          </a:xfrm>
          <a:prstGeom prst="rect">
            <a:avLst/>
          </a:prstGeom>
        </p:spPr>
        <p:txBody>
          <a:bodyPr vert="horz" wrap="square" lIns="0" tIns="67866" rIns="0" bIns="0" rtlCol="0">
            <a:spAutoFit/>
          </a:bodyPr>
          <a:lstStyle/>
          <a:p>
            <a:pPr marL="8929">
              <a:spcBef>
                <a:spcPts val="534"/>
              </a:spcBef>
            </a:pPr>
            <a:r>
              <a:rPr sz="2461" spc="-53" dirty="0">
                <a:solidFill>
                  <a:srgbClr val="0433FF"/>
                </a:solidFill>
                <a:latin typeface="Trebuchet MS"/>
                <a:cs typeface="Trebuchet MS"/>
              </a:rPr>
              <a:t>Online</a:t>
            </a:r>
            <a:endParaRPr lang="en-US" sz="2461" dirty="0">
              <a:latin typeface="Trebuchet MS"/>
              <a:cs typeface="Trebuchet MS"/>
            </a:endParaRPr>
          </a:p>
          <a:p>
            <a:pPr marL="446469" indent="-196446">
              <a:spcBef>
                <a:spcPts val="1195"/>
              </a:spcBef>
              <a:buSzPct val="124285"/>
              <a:buChar char="•"/>
              <a:tabLst>
                <a:tab pos="446469" algn="l"/>
              </a:tabLst>
            </a:pPr>
            <a:r>
              <a:rPr lang="en-US" sz="2461" spc="-53" dirty="0">
                <a:solidFill>
                  <a:srgbClr val="0433FF"/>
                </a:solidFill>
                <a:latin typeface="Trebuchet MS"/>
                <a:cs typeface="Trebuchet MS"/>
              </a:rPr>
              <a:t>Naï</a:t>
            </a:r>
            <a:r>
              <a:rPr lang="en-US" sz="2461" spc="-77" dirty="0">
                <a:solidFill>
                  <a:srgbClr val="0433FF"/>
                </a:solidFill>
                <a:latin typeface="Trebuchet MS"/>
                <a:cs typeface="Trebuchet MS"/>
              </a:rPr>
              <a:t>v</a:t>
            </a:r>
            <a:r>
              <a:rPr lang="en-US" sz="2461" spc="-112" dirty="0">
                <a:solidFill>
                  <a:srgbClr val="0433FF"/>
                </a:solidFill>
                <a:latin typeface="Trebuchet MS"/>
                <a:cs typeface="Trebuchet MS"/>
              </a:rPr>
              <a:t>e</a:t>
            </a:r>
            <a:r>
              <a:rPr lang="en-US"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lang="en-US" sz="2461" spc="-49" dirty="0">
                <a:solidFill>
                  <a:srgbClr val="0433FF"/>
                </a:solidFill>
                <a:latin typeface="Trebuchet MS"/>
                <a:cs typeface="Trebuchet MS"/>
              </a:rPr>
              <a:t>algo</a:t>
            </a:r>
            <a:r>
              <a:rPr lang="en-US" sz="2461" spc="-35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lang="en-US" sz="2461" spc="-67" dirty="0">
                <a:solidFill>
                  <a:srgbClr val="0433FF"/>
                </a:solidFill>
                <a:latin typeface="Trebuchet MS"/>
                <a:cs typeface="Trebuchet MS"/>
              </a:rPr>
              <a:t>ithm</a:t>
            </a:r>
            <a:endParaRPr lang="en-US" sz="2461" dirty="0">
              <a:latin typeface="Trebuchet MS"/>
              <a:cs typeface="Trebuchet MS"/>
            </a:endParaRPr>
          </a:p>
          <a:p>
            <a:pPr marL="446469" indent="-196446">
              <a:buSzPct val="124285"/>
              <a:buChar char="•"/>
              <a:tabLst>
                <a:tab pos="446469" algn="l"/>
              </a:tabLst>
            </a:pPr>
            <a:r>
              <a:rPr sz="2461" spc="-49" dirty="0">
                <a:solidFill>
                  <a:srgbClr val="0433FF"/>
                </a:solidFill>
                <a:latin typeface="Trebuchet MS"/>
                <a:cs typeface="Trebuchet MS"/>
              </a:rPr>
              <a:t>Boyer-Moore</a:t>
            </a:r>
            <a:r>
              <a:rPr lang="en-US" sz="2461" spc="-49" dirty="0">
                <a:solidFill>
                  <a:srgbClr val="0433FF"/>
                </a:solidFill>
                <a:latin typeface="Trebuchet MS"/>
                <a:cs typeface="Trebuchet MS"/>
              </a:rPr>
              <a:t>, KMP, …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EA0C272-9E3E-8A47-8DEA-9DF51DBF1F62}"/>
              </a:ext>
            </a:extLst>
          </p:cNvPr>
          <p:cNvSpPr txBox="1"/>
          <p:nvPr/>
        </p:nvSpPr>
        <p:spPr>
          <a:xfrm>
            <a:off x="5016515" y="3498676"/>
            <a:ext cx="3702104" cy="1204609"/>
          </a:xfrm>
          <a:prstGeom prst="rect">
            <a:avLst/>
          </a:prstGeom>
        </p:spPr>
        <p:txBody>
          <a:bodyPr vert="horz" wrap="square" lIns="0" tIns="67866" rIns="0" bIns="0" rtlCol="0">
            <a:spAutoFit/>
          </a:bodyPr>
          <a:lstStyle/>
          <a:p>
            <a:pPr marL="8929">
              <a:spcBef>
                <a:spcPts val="534"/>
              </a:spcBef>
            </a:pPr>
            <a:r>
              <a:rPr lang="en-US" sz="2461" spc="28" dirty="0">
                <a:solidFill>
                  <a:srgbClr val="FF2600"/>
                </a:solidFill>
                <a:latin typeface="Trebuchet MS"/>
                <a:cs typeface="Trebuchet MS"/>
              </a:rPr>
              <a:t>O</a:t>
            </a:r>
            <a:r>
              <a:rPr sz="2461" spc="-260" dirty="0">
                <a:solidFill>
                  <a:srgbClr val="FF2600"/>
                </a:solidFill>
                <a:latin typeface="Trebuchet MS"/>
                <a:cs typeface="Trebuchet MS"/>
              </a:rPr>
              <a:t>ﬄ</a:t>
            </a:r>
            <a:r>
              <a:rPr sz="2461" spc="-74" dirty="0">
                <a:solidFill>
                  <a:srgbClr val="FF2600"/>
                </a:solidFill>
                <a:latin typeface="Trebuchet MS"/>
                <a:cs typeface="Trebuchet MS"/>
              </a:rPr>
              <a:t>ine</a:t>
            </a:r>
            <a:r>
              <a:rPr sz="2461" spc="95" dirty="0">
                <a:latin typeface="Trebuchet MS"/>
                <a:cs typeface="Trebuchet MS"/>
              </a:rPr>
              <a:t>?</a:t>
            </a:r>
            <a:endParaRPr sz="2461" dirty="0">
              <a:latin typeface="Trebuchet MS"/>
              <a:cs typeface="Trebuchet MS"/>
            </a:endParaRPr>
          </a:p>
          <a:p>
            <a:pPr marL="446469" indent="-196446">
              <a:buSzPct val="124285"/>
              <a:buChar char="•"/>
              <a:tabLst>
                <a:tab pos="446469" algn="l"/>
              </a:tabLst>
            </a:pPr>
            <a:r>
              <a:rPr sz="2461" spc="-102" dirty="0">
                <a:solidFill>
                  <a:srgbClr val="FF2600"/>
                </a:solidFill>
                <a:latin typeface="Trebuchet MS"/>
                <a:cs typeface="Trebuchet MS"/>
              </a:rPr>
              <a:t>W</a:t>
            </a:r>
            <a:r>
              <a:rPr sz="2461" spc="-42" dirty="0">
                <a:solidFill>
                  <a:srgbClr val="FF2600"/>
                </a:solidFill>
                <a:latin typeface="Trebuchet MS"/>
                <a:cs typeface="Trebuchet MS"/>
              </a:rPr>
              <a:t>eb</a:t>
            </a:r>
            <a:r>
              <a:rPr sz="2461" spc="-221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461" spc="-105" dirty="0">
                <a:solidFill>
                  <a:srgbClr val="FF2600"/>
                </a:solidFill>
                <a:latin typeface="Trebuchet MS"/>
                <a:cs typeface="Trebuchet MS"/>
              </a:rPr>
              <a:t>sea</a:t>
            </a:r>
            <a:r>
              <a:rPr sz="2461" spc="-109" dirty="0">
                <a:solidFill>
                  <a:srgbClr val="FF2600"/>
                </a:solidFill>
                <a:latin typeface="Trebuchet MS"/>
                <a:cs typeface="Trebuchet MS"/>
              </a:rPr>
              <a:t>r</a:t>
            </a:r>
            <a:r>
              <a:rPr sz="2461" spc="-49" dirty="0">
                <a:solidFill>
                  <a:srgbClr val="FF2600"/>
                </a:solidFill>
                <a:latin typeface="Trebuchet MS"/>
                <a:cs typeface="Trebuchet MS"/>
              </a:rPr>
              <a:t>ch</a:t>
            </a:r>
            <a:r>
              <a:rPr sz="2461" spc="-221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461" spc="18" dirty="0">
                <a:solidFill>
                  <a:srgbClr val="FF2600"/>
                </a:solidFill>
                <a:latin typeface="Trebuchet MS"/>
                <a:cs typeface="Trebuchet MS"/>
              </a:rPr>
              <a:t>en</a:t>
            </a:r>
            <a:r>
              <a:rPr sz="2461" spc="-4" dirty="0">
                <a:solidFill>
                  <a:srgbClr val="FF2600"/>
                </a:solidFill>
                <a:latin typeface="Trebuchet MS"/>
                <a:cs typeface="Trebuchet MS"/>
              </a:rPr>
              <a:t>g</a:t>
            </a:r>
            <a:r>
              <a:rPr sz="2461" spc="-74" dirty="0">
                <a:solidFill>
                  <a:srgbClr val="FF2600"/>
                </a:solidFill>
                <a:latin typeface="Trebuchet MS"/>
                <a:cs typeface="Trebuchet MS"/>
              </a:rPr>
              <a:t>ine</a:t>
            </a:r>
            <a:endParaRPr sz="2461" dirty="0">
              <a:latin typeface="Trebuchet MS"/>
              <a:cs typeface="Trebuchet MS"/>
            </a:endParaRPr>
          </a:p>
          <a:p>
            <a:pPr marL="446469" indent="-196446">
              <a:buSzPct val="124285"/>
              <a:buChar char="•"/>
              <a:tabLst>
                <a:tab pos="446469" algn="l"/>
              </a:tabLst>
            </a:pPr>
            <a:r>
              <a:rPr sz="2461" spc="-102" dirty="0">
                <a:solidFill>
                  <a:srgbClr val="FF2600"/>
                </a:solidFill>
                <a:latin typeface="Trebuchet MS"/>
                <a:cs typeface="Trebuchet MS"/>
              </a:rPr>
              <a:t>R</a:t>
            </a:r>
            <a:r>
              <a:rPr sz="2461" spc="-67" dirty="0">
                <a:solidFill>
                  <a:srgbClr val="FF2600"/>
                </a:solidFill>
                <a:latin typeface="Trebuchet MS"/>
                <a:cs typeface="Trebuchet MS"/>
              </a:rPr>
              <a:t>ead</a:t>
            </a:r>
            <a:r>
              <a:rPr sz="2461" spc="-221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461" spc="-56" dirty="0">
                <a:solidFill>
                  <a:srgbClr val="FF2600"/>
                </a:solidFill>
                <a:latin typeface="Trebuchet MS"/>
                <a:cs typeface="Trebuchet MS"/>
              </a:rPr>
              <a:t>ali</a:t>
            </a:r>
            <a:r>
              <a:rPr sz="2461" spc="-95" dirty="0">
                <a:solidFill>
                  <a:srgbClr val="FF2600"/>
                </a:solidFill>
                <a:latin typeface="Trebuchet MS"/>
                <a:cs typeface="Trebuchet MS"/>
              </a:rPr>
              <a:t>g</a:t>
            </a:r>
            <a:r>
              <a:rPr sz="2461" spc="-18" dirty="0">
                <a:solidFill>
                  <a:srgbClr val="FF2600"/>
                </a:solidFill>
                <a:latin typeface="Trebuchet MS"/>
                <a:cs typeface="Trebuchet MS"/>
              </a:rPr>
              <a:t>nme</a:t>
            </a:r>
            <a:r>
              <a:rPr sz="2461" spc="-25" dirty="0">
                <a:solidFill>
                  <a:srgbClr val="FF2600"/>
                </a:solidFill>
                <a:latin typeface="Trebuchet MS"/>
                <a:cs typeface="Trebuchet MS"/>
              </a:rPr>
              <a:t>n</a:t>
            </a:r>
            <a:r>
              <a:rPr sz="2461" spc="-161" dirty="0">
                <a:solidFill>
                  <a:srgbClr val="FF2600"/>
                </a:solidFill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776063-F329-3436-B9B7-93B85D64EF87}"/>
              </a:ext>
            </a:extLst>
          </p:cNvPr>
          <p:cNvSpPr txBox="1"/>
          <p:nvPr/>
        </p:nvSpPr>
        <p:spPr>
          <a:xfrm>
            <a:off x="5016515" y="2674288"/>
            <a:ext cx="3702104" cy="447222"/>
          </a:xfrm>
          <a:prstGeom prst="rect">
            <a:avLst/>
          </a:prstGeom>
        </p:spPr>
        <p:txBody>
          <a:bodyPr vert="horz" wrap="square" lIns="0" tIns="67866" rIns="0" bIns="0" rtlCol="0">
            <a:spAutoFit/>
          </a:bodyPr>
          <a:lstStyle/>
          <a:p>
            <a:pPr marL="8929">
              <a:spcBef>
                <a:spcPts val="534"/>
              </a:spcBef>
            </a:pPr>
            <a:r>
              <a:rPr sz="2461" spc="-53" dirty="0">
                <a:solidFill>
                  <a:srgbClr val="0433FF"/>
                </a:solidFill>
                <a:latin typeface="Trebuchet MS"/>
                <a:cs typeface="Trebuchet MS"/>
              </a:rPr>
              <a:t>Online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-63" dirty="0">
                <a:latin typeface="Trebuchet MS"/>
                <a:cs typeface="Trebuchet MS"/>
              </a:rPr>
              <a:t>or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28" dirty="0">
                <a:solidFill>
                  <a:srgbClr val="FF2600"/>
                </a:solidFill>
                <a:latin typeface="Trebuchet MS"/>
                <a:cs typeface="Trebuchet MS"/>
              </a:rPr>
              <a:t>o</a:t>
            </a:r>
            <a:r>
              <a:rPr sz="2461" spc="-260" dirty="0">
                <a:solidFill>
                  <a:srgbClr val="FF2600"/>
                </a:solidFill>
                <a:latin typeface="Trebuchet MS"/>
                <a:cs typeface="Trebuchet MS"/>
              </a:rPr>
              <a:t>ﬄ</a:t>
            </a:r>
            <a:r>
              <a:rPr sz="2461" spc="-74" dirty="0">
                <a:solidFill>
                  <a:srgbClr val="FF2600"/>
                </a:solidFill>
                <a:latin typeface="Trebuchet MS"/>
                <a:cs typeface="Trebuchet MS"/>
              </a:rPr>
              <a:t>ine</a:t>
            </a:r>
            <a:r>
              <a:rPr sz="2461" spc="95" dirty="0">
                <a:latin typeface="Trebuchet MS"/>
                <a:cs typeface="Trebuchet MS"/>
              </a:rPr>
              <a:t>?</a:t>
            </a:r>
            <a:endParaRPr sz="246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9241" y="6581832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T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TGG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6489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35814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76431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70346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078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0803" y="6581831"/>
            <a:ext cx="989529" cy="71887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GGG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6489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35814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76431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8277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0E603-B839-9F17-5BF1-4E1F52EB5648}"/>
              </a:ext>
            </a:extLst>
          </p:cNvPr>
          <p:cNvGrpSpPr/>
          <p:nvPr/>
        </p:nvGrpSpPr>
        <p:grpSpPr>
          <a:xfrm>
            <a:off x="3972632" y="3144883"/>
            <a:ext cx="827077" cy="1090506"/>
            <a:chOff x="-1251160" y="1784541"/>
            <a:chExt cx="827077" cy="938883"/>
          </a:xfrm>
        </p:grpSpPr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A8A8377A-82DD-901B-90EC-9CCA87EA781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63">
              <a:extLst>
                <a:ext uri="{FF2B5EF4-FFF2-40B4-BE49-F238E27FC236}">
                  <a16:creationId xmlns:a16="http://schemas.microsoft.com/office/drawing/2014/main" id="{5690E1F6-11A3-18D3-FE54-5E0EE3CBE6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D2E658C5-3D24-D087-AEC3-F1040F606A60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70346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1858FD5-0927-321F-1C8B-71E98795CBD8}"/>
              </a:ext>
            </a:extLst>
          </p:cNvPr>
          <p:cNvSpPr/>
          <p:nvPr/>
        </p:nvSpPr>
        <p:spPr>
          <a:xfrm>
            <a:off x="3434423" y="2959460"/>
            <a:ext cx="2373548" cy="150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162D84-EA83-60DD-E347-14FDB7CEE37A}"/>
              </a:ext>
            </a:extLst>
          </p:cNvPr>
          <p:cNvSpPr txBox="1"/>
          <p:nvPr/>
        </p:nvSpPr>
        <p:spPr>
          <a:xfrm>
            <a:off x="6081395" y="3411432"/>
            <a:ext cx="1415377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lang="en-US" sz="24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Collision!</a:t>
            </a:r>
            <a:endParaRPr sz="2400" i="1" dirty="0">
              <a:solidFill>
                <a:srgbClr val="FF0000"/>
              </a:solidFill>
              <a:latin typeface="Trebuchet MS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79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5382091" y="6536113"/>
            <a:ext cx="1028437" cy="45719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GGG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6489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35814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76431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8277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37344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54249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7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0E603-B839-9F17-5BF1-4E1F52EB5648}"/>
              </a:ext>
            </a:extLst>
          </p:cNvPr>
          <p:cNvGrpSpPr/>
          <p:nvPr/>
        </p:nvGrpSpPr>
        <p:grpSpPr>
          <a:xfrm>
            <a:off x="3972632" y="3144883"/>
            <a:ext cx="827077" cy="1090506"/>
            <a:chOff x="-1251160" y="1784541"/>
            <a:chExt cx="827077" cy="938883"/>
          </a:xfrm>
        </p:grpSpPr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A8A8377A-82DD-901B-90EC-9CCA87EA781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63">
              <a:extLst>
                <a:ext uri="{FF2B5EF4-FFF2-40B4-BE49-F238E27FC236}">
                  <a16:creationId xmlns:a16="http://schemas.microsoft.com/office/drawing/2014/main" id="{5690E1F6-11A3-18D3-FE54-5E0EE3CBE6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D2E658C5-3D24-D087-AEC3-F1040F606A60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70346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930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2016" y="6581832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54417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07744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</a:t>
            </a:r>
            <a:r>
              <a:rPr sz="3200" b="1" spc="600" dirty="0">
                <a:highlight>
                  <a:srgbClr val="FFFF00"/>
                </a:highlight>
                <a:latin typeface="Arial Narrow" panose="020B0606020202030204" pitchFamily="34" charset="0"/>
                <a:cs typeface="Lucida Console"/>
              </a:rPr>
              <a:t>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605378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6489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35814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5782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76431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82778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37344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54249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E89DAB-6F3A-4FB7-113F-4C50F44D399A}"/>
              </a:ext>
            </a:extLst>
          </p:cNvPr>
          <p:cNvGrpSpPr/>
          <p:nvPr/>
        </p:nvGrpSpPr>
        <p:grpSpPr>
          <a:xfrm>
            <a:off x="6659879" y="3106881"/>
            <a:ext cx="827077" cy="1090506"/>
            <a:chOff x="-1251160" y="1784541"/>
            <a:chExt cx="827077" cy="938883"/>
          </a:xfrm>
        </p:grpSpPr>
        <p:sp>
          <p:nvSpPr>
            <p:cNvPr id="39" name="object 62">
              <a:extLst>
                <a:ext uri="{FF2B5EF4-FFF2-40B4-BE49-F238E27FC236}">
                  <a16:creationId xmlns:a16="http://schemas.microsoft.com/office/drawing/2014/main" id="{4A3D683E-732A-488A-8941-E342CF731DBB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3" name="object 63">
              <a:extLst>
                <a:ext uri="{FF2B5EF4-FFF2-40B4-BE49-F238E27FC236}">
                  <a16:creationId xmlns:a16="http://schemas.microsoft.com/office/drawing/2014/main" id="{B97E8D51-D666-BACA-D228-6227C304BE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2" name="object 64">
              <a:extLst>
                <a:ext uri="{FF2B5EF4-FFF2-40B4-BE49-F238E27FC236}">
                  <a16:creationId xmlns:a16="http://schemas.microsoft.com/office/drawing/2014/main" id="{00914E6E-712F-CCE4-51D2-5AA84B8C18D1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923786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41311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3003141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97327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9555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47404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0E603-B839-9F17-5BF1-4E1F52EB5648}"/>
              </a:ext>
            </a:extLst>
          </p:cNvPr>
          <p:cNvGrpSpPr/>
          <p:nvPr/>
        </p:nvGrpSpPr>
        <p:grpSpPr>
          <a:xfrm>
            <a:off x="3972632" y="3144883"/>
            <a:ext cx="827077" cy="1090506"/>
            <a:chOff x="-1251160" y="1784541"/>
            <a:chExt cx="827077" cy="938883"/>
          </a:xfrm>
        </p:grpSpPr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A8A8377A-82DD-901B-90EC-9CCA87EA781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63">
              <a:extLst>
                <a:ext uri="{FF2B5EF4-FFF2-40B4-BE49-F238E27FC236}">
                  <a16:creationId xmlns:a16="http://schemas.microsoft.com/office/drawing/2014/main" id="{5690E1F6-11A3-18D3-FE54-5E0EE3CBE6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D2E658C5-3D24-D087-AEC3-F1040F606A60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49756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42563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50408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70346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72931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38442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618564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69173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864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60197"/>
              </p:ext>
            </p:extLst>
          </p:nvPr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6167347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22612"/>
              </p:ext>
            </p:extLst>
          </p:nvPr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61664"/>
              </p:ext>
            </p:extLst>
          </p:nvPr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28240"/>
              </p:ext>
            </p:extLst>
          </p:nvPr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88339"/>
              </p:ext>
            </p:extLst>
          </p:nvPr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08160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76640"/>
              </p:ext>
            </p:extLst>
          </p:nvPr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E89DAB-6F3A-4FB7-113F-4C50F44D399A}"/>
              </a:ext>
            </a:extLst>
          </p:cNvPr>
          <p:cNvGrpSpPr/>
          <p:nvPr/>
        </p:nvGrpSpPr>
        <p:grpSpPr>
          <a:xfrm>
            <a:off x="6659879" y="3077697"/>
            <a:ext cx="827077" cy="1090506"/>
            <a:chOff x="-1251160" y="1784541"/>
            <a:chExt cx="827077" cy="938883"/>
          </a:xfrm>
        </p:grpSpPr>
        <p:sp>
          <p:nvSpPr>
            <p:cNvPr id="39" name="object 62">
              <a:extLst>
                <a:ext uri="{FF2B5EF4-FFF2-40B4-BE49-F238E27FC236}">
                  <a16:creationId xmlns:a16="http://schemas.microsoft.com/office/drawing/2014/main" id="{4A3D683E-732A-488A-8941-E342CF731DBB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3" name="object 63">
              <a:extLst>
                <a:ext uri="{FF2B5EF4-FFF2-40B4-BE49-F238E27FC236}">
                  <a16:creationId xmlns:a16="http://schemas.microsoft.com/office/drawing/2014/main" id="{B97E8D51-D666-BACA-D228-6227C304BE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2" name="object 64">
              <a:extLst>
                <a:ext uri="{FF2B5EF4-FFF2-40B4-BE49-F238E27FC236}">
                  <a16:creationId xmlns:a16="http://schemas.microsoft.com/office/drawing/2014/main" id="{00914E6E-712F-CCE4-51D2-5AA84B8C18D1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55551"/>
              </p:ext>
            </p:extLst>
          </p:nvPr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9507"/>
              </p:ext>
            </p:extLst>
          </p:nvPr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92656"/>
              </p:ext>
            </p:extLst>
          </p:nvPr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2671"/>
              </p:ext>
            </p:extLst>
          </p:nvPr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669"/>
              </p:ext>
            </p:extLst>
          </p:nvPr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0E603-B839-9F17-5BF1-4E1F52EB5648}"/>
              </a:ext>
            </a:extLst>
          </p:cNvPr>
          <p:cNvGrpSpPr/>
          <p:nvPr/>
        </p:nvGrpSpPr>
        <p:grpSpPr>
          <a:xfrm>
            <a:off x="3972632" y="3115699"/>
            <a:ext cx="827077" cy="1090506"/>
            <a:chOff x="-1251160" y="1784541"/>
            <a:chExt cx="827077" cy="938883"/>
          </a:xfrm>
        </p:grpSpPr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A8A8377A-82DD-901B-90EC-9CCA87EA781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63">
              <a:extLst>
                <a:ext uri="{FF2B5EF4-FFF2-40B4-BE49-F238E27FC236}">
                  <a16:creationId xmlns:a16="http://schemas.microsoft.com/office/drawing/2014/main" id="{5690E1F6-11A3-18D3-FE54-5E0EE3CBE6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D2E658C5-3D24-D087-AEC3-F1040F606A60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79571"/>
              </p:ext>
            </p:extLst>
          </p:nvPr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09258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706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08160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E89DAB-6F3A-4FB7-113F-4C50F44D399A}"/>
              </a:ext>
            </a:extLst>
          </p:cNvPr>
          <p:cNvGrpSpPr/>
          <p:nvPr/>
        </p:nvGrpSpPr>
        <p:grpSpPr>
          <a:xfrm>
            <a:off x="6659879" y="3077697"/>
            <a:ext cx="827077" cy="1090506"/>
            <a:chOff x="-1251160" y="1784541"/>
            <a:chExt cx="827077" cy="938883"/>
          </a:xfrm>
        </p:grpSpPr>
        <p:sp>
          <p:nvSpPr>
            <p:cNvPr id="39" name="object 62">
              <a:extLst>
                <a:ext uri="{FF2B5EF4-FFF2-40B4-BE49-F238E27FC236}">
                  <a16:creationId xmlns:a16="http://schemas.microsoft.com/office/drawing/2014/main" id="{4A3D683E-732A-488A-8941-E342CF731DBB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3" name="object 63">
              <a:extLst>
                <a:ext uri="{FF2B5EF4-FFF2-40B4-BE49-F238E27FC236}">
                  <a16:creationId xmlns:a16="http://schemas.microsoft.com/office/drawing/2014/main" id="{B97E8D51-D666-BACA-D228-6227C304BE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2" name="object 64">
              <a:extLst>
                <a:ext uri="{FF2B5EF4-FFF2-40B4-BE49-F238E27FC236}">
                  <a16:creationId xmlns:a16="http://schemas.microsoft.com/office/drawing/2014/main" id="{00914E6E-712F-CCE4-51D2-5AA84B8C18D1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0E603-B839-9F17-5BF1-4E1F52EB5648}"/>
              </a:ext>
            </a:extLst>
          </p:cNvPr>
          <p:cNvGrpSpPr/>
          <p:nvPr/>
        </p:nvGrpSpPr>
        <p:grpSpPr>
          <a:xfrm>
            <a:off x="3972632" y="3115699"/>
            <a:ext cx="827077" cy="1090506"/>
            <a:chOff x="-1251160" y="1784541"/>
            <a:chExt cx="827077" cy="938883"/>
          </a:xfrm>
        </p:grpSpPr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A8A8377A-82DD-901B-90EC-9CCA87EA781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2" name="object 63">
              <a:extLst>
                <a:ext uri="{FF2B5EF4-FFF2-40B4-BE49-F238E27FC236}">
                  <a16:creationId xmlns:a16="http://schemas.microsoft.com/office/drawing/2014/main" id="{5690E1F6-11A3-18D3-FE54-5E0EE3CBE6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D2E658C5-3D24-D087-AEC3-F1040F606A60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A09998-8111-2974-E8CF-9DA42ADFB6BA}"/>
              </a:ext>
            </a:extLst>
          </p:cNvPr>
          <p:cNvGrpSpPr/>
          <p:nvPr/>
        </p:nvGrpSpPr>
        <p:grpSpPr>
          <a:xfrm>
            <a:off x="2593725" y="3109258"/>
            <a:ext cx="778193" cy="150019"/>
            <a:chOff x="993408" y="822924"/>
            <a:chExt cx="778193" cy="150019"/>
          </a:xfrm>
        </p:grpSpPr>
        <p:sp>
          <p:nvSpPr>
            <p:cNvPr id="151" name="object 10">
              <a:extLst>
                <a:ext uri="{FF2B5EF4-FFF2-40B4-BE49-F238E27FC236}">
                  <a16:creationId xmlns:a16="http://schemas.microsoft.com/office/drawing/2014/main" id="{EF274302-F640-8F36-A8D4-5C2F9AE37267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8">
              <a:extLst>
                <a:ext uri="{FF2B5EF4-FFF2-40B4-BE49-F238E27FC236}">
                  <a16:creationId xmlns:a16="http://schemas.microsoft.com/office/drawing/2014/main" id="{37BF1B6E-CB88-0324-45DA-F15B64BE8C88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53" name="object 63">
              <a:extLst>
                <a:ext uri="{FF2B5EF4-FFF2-40B4-BE49-F238E27FC236}">
                  <a16:creationId xmlns:a16="http://schemas.microsoft.com/office/drawing/2014/main" id="{12EA270C-5B9A-DB0D-57C2-AEF3E61AD2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084901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08160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E89DAB-6F3A-4FB7-113F-4C50F44D399A}"/>
              </a:ext>
            </a:extLst>
          </p:cNvPr>
          <p:cNvGrpSpPr/>
          <p:nvPr/>
        </p:nvGrpSpPr>
        <p:grpSpPr>
          <a:xfrm>
            <a:off x="6659879" y="3077697"/>
            <a:ext cx="827077" cy="1090506"/>
            <a:chOff x="-1251160" y="1784541"/>
            <a:chExt cx="827077" cy="938883"/>
          </a:xfrm>
        </p:grpSpPr>
        <p:sp>
          <p:nvSpPr>
            <p:cNvPr id="39" name="object 62">
              <a:extLst>
                <a:ext uri="{FF2B5EF4-FFF2-40B4-BE49-F238E27FC236}">
                  <a16:creationId xmlns:a16="http://schemas.microsoft.com/office/drawing/2014/main" id="{4A3D683E-732A-488A-8941-E342CF731DBB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3" name="object 63">
              <a:extLst>
                <a:ext uri="{FF2B5EF4-FFF2-40B4-BE49-F238E27FC236}">
                  <a16:creationId xmlns:a16="http://schemas.microsoft.com/office/drawing/2014/main" id="{B97E8D51-D666-BACA-D228-6227C304BE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2" name="object 64">
              <a:extLst>
                <a:ext uri="{FF2B5EF4-FFF2-40B4-BE49-F238E27FC236}">
                  <a16:creationId xmlns:a16="http://schemas.microsoft.com/office/drawing/2014/main" id="{00914E6E-712F-CCE4-51D2-5AA84B8C18D1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9372"/>
              </p:ext>
            </p:extLst>
          </p:nvPr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b="1" kern="1200" spc="3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926DA-3537-3105-A077-01B1E27DAB2D}"/>
              </a:ext>
            </a:extLst>
          </p:cNvPr>
          <p:cNvGrpSpPr/>
          <p:nvPr/>
        </p:nvGrpSpPr>
        <p:grpSpPr>
          <a:xfrm>
            <a:off x="2565632" y="3126828"/>
            <a:ext cx="749207" cy="150019"/>
            <a:chOff x="894224" y="2679436"/>
            <a:chExt cx="749207" cy="1500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EF390B-B63C-BF33-747F-C3C346042FC8}"/>
                </a:ext>
              </a:extLst>
            </p:cNvPr>
            <p:cNvSpPr/>
            <p:nvPr/>
          </p:nvSpPr>
          <p:spPr>
            <a:xfrm>
              <a:off x="894224" y="2708726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F473C8-FC91-51FA-C3A7-4E4923A68E49}"/>
                </a:ext>
              </a:extLst>
            </p:cNvPr>
            <p:cNvGrpSpPr/>
            <p:nvPr/>
          </p:nvGrpSpPr>
          <p:grpSpPr>
            <a:xfrm>
              <a:off x="998182" y="2679436"/>
              <a:ext cx="645249" cy="150019"/>
              <a:chOff x="1126352" y="822924"/>
              <a:chExt cx="645249" cy="150019"/>
            </a:xfrm>
            <a:solidFill>
              <a:srgbClr val="3333FF"/>
            </a:solidFill>
          </p:grpSpPr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A413FA38-4EF2-434D-D1AE-1E74468C6DFF}"/>
                  </a:ext>
                </a:extLst>
              </p:cNvPr>
              <p:cNvSpPr/>
              <p:nvPr/>
            </p:nvSpPr>
            <p:spPr>
              <a:xfrm>
                <a:off x="1621582" y="822924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60" h="213360">
                    <a:moveTo>
                      <a:pt x="0" y="0"/>
                    </a:moveTo>
                    <a:lnTo>
                      <a:pt x="53339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31E159C-84DB-B0C1-452E-CE0D1B2FA0B7}"/>
                  </a:ext>
                </a:extLst>
              </p:cNvPr>
              <p:cNvSpPr/>
              <p:nvPr/>
            </p:nvSpPr>
            <p:spPr>
              <a:xfrm>
                <a:off x="1126352" y="897878"/>
                <a:ext cx="5000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684755" y="0"/>
                    </a:lnTo>
                    <a:lnTo>
                      <a:pt x="28721" y="0"/>
                    </a:lnTo>
                    <a:lnTo>
                      <a:pt x="0" y="0"/>
                    </a:lnTo>
                  </a:path>
                </a:pathLst>
              </a:custGeom>
              <a:grpFill/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67CE7-92F1-2373-BDFB-5052FC46DDBA}"/>
              </a:ext>
            </a:extLst>
          </p:cNvPr>
          <p:cNvGrpSpPr/>
          <p:nvPr/>
        </p:nvGrpSpPr>
        <p:grpSpPr>
          <a:xfrm>
            <a:off x="3972632" y="3115699"/>
            <a:ext cx="827077" cy="1090506"/>
            <a:chOff x="-1251160" y="1784541"/>
            <a:chExt cx="827077" cy="938883"/>
          </a:xfrm>
        </p:grpSpPr>
        <p:sp>
          <p:nvSpPr>
            <p:cNvPr id="25" name="object 62">
              <a:extLst>
                <a:ext uri="{FF2B5EF4-FFF2-40B4-BE49-F238E27FC236}">
                  <a16:creationId xmlns:a16="http://schemas.microsoft.com/office/drawing/2014/main" id="{804EC476-7AF2-374F-8C05-303561EFC8F9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6" name="object 63">
              <a:extLst>
                <a:ext uri="{FF2B5EF4-FFF2-40B4-BE49-F238E27FC236}">
                  <a16:creationId xmlns:a16="http://schemas.microsoft.com/office/drawing/2014/main" id="{5E878D34-5A97-3E84-DCA7-09181243FC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27" name="object 64">
              <a:extLst>
                <a:ext uri="{FF2B5EF4-FFF2-40B4-BE49-F238E27FC236}">
                  <a16:creationId xmlns:a16="http://schemas.microsoft.com/office/drawing/2014/main" id="{2EB87CA1-9AE4-1DCF-4507-302F56AFF67F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704062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61574"/>
              </p:ext>
            </p:extLst>
          </p:nvPr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978B11-D8BA-ED00-2CE3-38A434C4D84E}"/>
              </a:ext>
            </a:extLst>
          </p:cNvPr>
          <p:cNvGrpSpPr/>
          <p:nvPr/>
        </p:nvGrpSpPr>
        <p:grpSpPr>
          <a:xfrm>
            <a:off x="5292131" y="3108160"/>
            <a:ext cx="827077" cy="1090506"/>
            <a:chOff x="-1251160" y="1784541"/>
            <a:chExt cx="827077" cy="938883"/>
          </a:xfrm>
        </p:grpSpPr>
        <p:sp>
          <p:nvSpPr>
            <p:cNvPr id="45" name="object 62">
              <a:extLst>
                <a:ext uri="{FF2B5EF4-FFF2-40B4-BE49-F238E27FC236}">
                  <a16:creationId xmlns:a16="http://schemas.microsoft.com/office/drawing/2014/main" id="{B6EB891D-8AA1-AB6F-DF40-97C259A6BCF6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6" name="object 63">
              <a:extLst>
                <a:ext uri="{FF2B5EF4-FFF2-40B4-BE49-F238E27FC236}">
                  <a16:creationId xmlns:a16="http://schemas.microsoft.com/office/drawing/2014/main" id="{62C3DE86-B10C-0963-83FE-B729FD5DF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0" name="object 64">
              <a:extLst>
                <a:ext uri="{FF2B5EF4-FFF2-40B4-BE49-F238E27FC236}">
                  <a16:creationId xmlns:a16="http://schemas.microsoft.com/office/drawing/2014/main" id="{752B3077-8796-4B74-8CB1-25D4C09E4532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E89DAB-6F3A-4FB7-113F-4C50F44D399A}"/>
              </a:ext>
            </a:extLst>
          </p:cNvPr>
          <p:cNvGrpSpPr/>
          <p:nvPr/>
        </p:nvGrpSpPr>
        <p:grpSpPr>
          <a:xfrm>
            <a:off x="6659879" y="3077697"/>
            <a:ext cx="827077" cy="1090506"/>
            <a:chOff x="-1251160" y="1784541"/>
            <a:chExt cx="827077" cy="938883"/>
          </a:xfrm>
        </p:grpSpPr>
        <p:sp>
          <p:nvSpPr>
            <p:cNvPr id="39" name="object 62">
              <a:extLst>
                <a:ext uri="{FF2B5EF4-FFF2-40B4-BE49-F238E27FC236}">
                  <a16:creationId xmlns:a16="http://schemas.microsoft.com/office/drawing/2014/main" id="{4A3D683E-732A-488A-8941-E342CF731DBB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3" name="object 63">
              <a:extLst>
                <a:ext uri="{FF2B5EF4-FFF2-40B4-BE49-F238E27FC236}">
                  <a16:creationId xmlns:a16="http://schemas.microsoft.com/office/drawing/2014/main" id="{B97E8D51-D666-BACA-D228-6227C304BE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2" name="object 64">
              <a:extLst>
                <a:ext uri="{FF2B5EF4-FFF2-40B4-BE49-F238E27FC236}">
                  <a16:creationId xmlns:a16="http://schemas.microsoft.com/office/drawing/2014/main" id="{00914E6E-712F-CCE4-51D2-5AA84B8C18D1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87869"/>
              </p:ext>
            </p:extLst>
          </p:nvPr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b="1" kern="1200" spc="3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926DA-3537-3105-A077-01B1E27DAB2D}"/>
              </a:ext>
            </a:extLst>
          </p:cNvPr>
          <p:cNvGrpSpPr/>
          <p:nvPr/>
        </p:nvGrpSpPr>
        <p:grpSpPr>
          <a:xfrm>
            <a:off x="2565632" y="3126828"/>
            <a:ext cx="749207" cy="150019"/>
            <a:chOff x="894224" y="2679436"/>
            <a:chExt cx="749207" cy="1500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EF390B-B63C-BF33-747F-C3C346042FC8}"/>
                </a:ext>
              </a:extLst>
            </p:cNvPr>
            <p:cNvSpPr/>
            <p:nvPr/>
          </p:nvSpPr>
          <p:spPr>
            <a:xfrm>
              <a:off x="894224" y="2708726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F473C8-FC91-51FA-C3A7-4E4923A68E49}"/>
                </a:ext>
              </a:extLst>
            </p:cNvPr>
            <p:cNvGrpSpPr/>
            <p:nvPr/>
          </p:nvGrpSpPr>
          <p:grpSpPr>
            <a:xfrm>
              <a:off x="998182" y="2679436"/>
              <a:ext cx="645249" cy="150019"/>
              <a:chOff x="1126352" y="822924"/>
              <a:chExt cx="645249" cy="150019"/>
            </a:xfrm>
            <a:solidFill>
              <a:srgbClr val="3333FF"/>
            </a:solidFill>
          </p:grpSpPr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A413FA38-4EF2-434D-D1AE-1E74468C6DFF}"/>
                  </a:ext>
                </a:extLst>
              </p:cNvPr>
              <p:cNvSpPr/>
              <p:nvPr/>
            </p:nvSpPr>
            <p:spPr>
              <a:xfrm>
                <a:off x="1621582" y="822924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60" h="213360">
                    <a:moveTo>
                      <a:pt x="0" y="0"/>
                    </a:moveTo>
                    <a:lnTo>
                      <a:pt x="53339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31E159C-84DB-B0C1-452E-CE0D1B2FA0B7}"/>
                  </a:ext>
                </a:extLst>
              </p:cNvPr>
              <p:cNvSpPr/>
              <p:nvPr/>
            </p:nvSpPr>
            <p:spPr>
              <a:xfrm>
                <a:off x="1126352" y="897878"/>
                <a:ext cx="5000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684755" y="0"/>
                    </a:lnTo>
                    <a:lnTo>
                      <a:pt x="28721" y="0"/>
                    </a:lnTo>
                    <a:lnTo>
                      <a:pt x="0" y="0"/>
                    </a:lnTo>
                  </a:path>
                </a:pathLst>
              </a:custGeom>
              <a:grpFill/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824E27-7E51-5F01-03BC-938D1C1766AE}"/>
              </a:ext>
            </a:extLst>
          </p:cNvPr>
          <p:cNvGrpSpPr/>
          <p:nvPr/>
        </p:nvGrpSpPr>
        <p:grpSpPr>
          <a:xfrm>
            <a:off x="3911120" y="3158835"/>
            <a:ext cx="859726" cy="1048417"/>
            <a:chOff x="7889492" y="678244"/>
            <a:chExt cx="859726" cy="10484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AD686A-749B-76C1-464C-184D76814F84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CF09A90D-1844-3C63-AF9A-ED7027CE6367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7" name="object 64">
                <a:extLst>
                  <a:ext uri="{FF2B5EF4-FFF2-40B4-BE49-F238E27FC236}">
                    <a16:creationId xmlns:a16="http://schemas.microsoft.com/office/drawing/2014/main" id="{F72BC9E6-77CD-0D86-C7CB-963B1C561D87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0C1A2A-CF8A-6E39-A976-9623EF4EC673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8117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24766"/>
              </p:ext>
            </p:extLst>
          </p:nvPr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90743"/>
              </p:ext>
            </p:extLst>
          </p:nvPr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56409"/>
              </p:ext>
            </p:extLst>
          </p:nvPr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b="1" kern="1200" spc="3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926DA-3537-3105-A077-01B1E27DAB2D}"/>
              </a:ext>
            </a:extLst>
          </p:cNvPr>
          <p:cNvGrpSpPr/>
          <p:nvPr/>
        </p:nvGrpSpPr>
        <p:grpSpPr>
          <a:xfrm>
            <a:off x="2565632" y="3126828"/>
            <a:ext cx="749207" cy="150019"/>
            <a:chOff x="894224" y="2679436"/>
            <a:chExt cx="749207" cy="1500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EF390B-B63C-BF33-747F-C3C346042FC8}"/>
                </a:ext>
              </a:extLst>
            </p:cNvPr>
            <p:cNvSpPr/>
            <p:nvPr/>
          </p:nvSpPr>
          <p:spPr>
            <a:xfrm>
              <a:off x="894224" y="2708726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F473C8-FC91-51FA-C3A7-4E4923A68E49}"/>
                </a:ext>
              </a:extLst>
            </p:cNvPr>
            <p:cNvGrpSpPr/>
            <p:nvPr/>
          </p:nvGrpSpPr>
          <p:grpSpPr>
            <a:xfrm>
              <a:off x="998182" y="2679436"/>
              <a:ext cx="645249" cy="150019"/>
              <a:chOff x="1126352" y="822924"/>
              <a:chExt cx="645249" cy="150019"/>
            </a:xfrm>
            <a:solidFill>
              <a:srgbClr val="3333FF"/>
            </a:solidFill>
          </p:grpSpPr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A413FA38-4EF2-434D-D1AE-1E74468C6DFF}"/>
                  </a:ext>
                </a:extLst>
              </p:cNvPr>
              <p:cNvSpPr/>
              <p:nvPr/>
            </p:nvSpPr>
            <p:spPr>
              <a:xfrm>
                <a:off x="1621582" y="822924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60" h="213360">
                    <a:moveTo>
                      <a:pt x="0" y="0"/>
                    </a:moveTo>
                    <a:lnTo>
                      <a:pt x="53339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31E159C-84DB-B0C1-452E-CE0D1B2FA0B7}"/>
                  </a:ext>
                </a:extLst>
              </p:cNvPr>
              <p:cNvSpPr/>
              <p:nvPr/>
            </p:nvSpPr>
            <p:spPr>
              <a:xfrm>
                <a:off x="1126352" y="897878"/>
                <a:ext cx="5000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684755" y="0"/>
                    </a:lnTo>
                    <a:lnTo>
                      <a:pt x="28721" y="0"/>
                    </a:lnTo>
                    <a:lnTo>
                      <a:pt x="0" y="0"/>
                    </a:lnTo>
                  </a:path>
                </a:pathLst>
              </a:custGeom>
              <a:grpFill/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824E27-7E51-5F01-03BC-938D1C1766AE}"/>
              </a:ext>
            </a:extLst>
          </p:cNvPr>
          <p:cNvGrpSpPr/>
          <p:nvPr/>
        </p:nvGrpSpPr>
        <p:grpSpPr>
          <a:xfrm>
            <a:off x="3911120" y="3158835"/>
            <a:ext cx="859726" cy="1048417"/>
            <a:chOff x="7889492" y="678244"/>
            <a:chExt cx="859726" cy="10484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AD686A-749B-76C1-464C-184D76814F84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CF09A90D-1844-3C63-AF9A-ED7027CE6367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7" name="object 64">
                <a:extLst>
                  <a:ext uri="{FF2B5EF4-FFF2-40B4-BE49-F238E27FC236}">
                    <a16:creationId xmlns:a16="http://schemas.microsoft.com/office/drawing/2014/main" id="{F72BC9E6-77CD-0D86-C7CB-963B1C561D87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0C1A2A-CF8A-6E39-A976-9623EF4EC673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40B337-A886-DEB4-367E-2B8946F90FEF}"/>
              </a:ext>
            </a:extLst>
          </p:cNvPr>
          <p:cNvGrpSpPr/>
          <p:nvPr/>
        </p:nvGrpSpPr>
        <p:grpSpPr>
          <a:xfrm>
            <a:off x="5316964" y="3128758"/>
            <a:ext cx="748259" cy="1048417"/>
            <a:chOff x="7889492" y="678244"/>
            <a:chExt cx="859726" cy="1048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174AAB-8A07-0BB6-085D-83CFA4C94B00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BBDF4544-582A-849C-4B10-6C51F60D07B6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4" name="object 64">
                <a:extLst>
                  <a:ext uri="{FF2B5EF4-FFF2-40B4-BE49-F238E27FC236}">
                    <a16:creationId xmlns:a16="http://schemas.microsoft.com/office/drawing/2014/main" id="{8D63E513-BA14-4B8F-27ED-61D36E9EADBA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305B9E-267D-903B-3503-BD38FC9AF9F9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002BFE-53C9-C9C9-5629-A9C0EED35F99}"/>
              </a:ext>
            </a:extLst>
          </p:cNvPr>
          <p:cNvGrpSpPr/>
          <p:nvPr/>
        </p:nvGrpSpPr>
        <p:grpSpPr>
          <a:xfrm>
            <a:off x="6659879" y="3077697"/>
            <a:ext cx="827077" cy="1090506"/>
            <a:chOff x="-1251160" y="1784541"/>
            <a:chExt cx="827077" cy="938883"/>
          </a:xfrm>
        </p:grpSpPr>
        <p:sp>
          <p:nvSpPr>
            <p:cNvPr id="32" name="object 62">
              <a:extLst>
                <a:ext uri="{FF2B5EF4-FFF2-40B4-BE49-F238E27FC236}">
                  <a16:creationId xmlns:a16="http://schemas.microsoft.com/office/drawing/2014/main" id="{9332C41A-DF39-9945-9E08-FA6E033B1285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5847CBEB-04AD-D3B2-F7CB-A74194DFF9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40" name="object 64">
              <a:extLst>
                <a:ext uri="{FF2B5EF4-FFF2-40B4-BE49-F238E27FC236}">
                  <a16:creationId xmlns:a16="http://schemas.microsoft.com/office/drawing/2014/main" id="{DB13F947-74BB-216C-7731-25B354E816A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2378269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18622"/>
              </p:ext>
            </p:extLst>
          </p:nvPr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43168"/>
              </p:ext>
            </p:extLst>
          </p:nvPr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44317"/>
              </p:ext>
            </p:extLst>
          </p:nvPr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13133"/>
              </p:ext>
            </p:extLst>
          </p:nvPr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b="1" kern="1200" spc="3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926DA-3537-3105-A077-01B1E27DAB2D}"/>
              </a:ext>
            </a:extLst>
          </p:cNvPr>
          <p:cNvGrpSpPr/>
          <p:nvPr/>
        </p:nvGrpSpPr>
        <p:grpSpPr>
          <a:xfrm>
            <a:off x="2565632" y="3126828"/>
            <a:ext cx="749207" cy="150019"/>
            <a:chOff x="894224" y="2679436"/>
            <a:chExt cx="749207" cy="1500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EF390B-B63C-BF33-747F-C3C346042FC8}"/>
                </a:ext>
              </a:extLst>
            </p:cNvPr>
            <p:cNvSpPr/>
            <p:nvPr/>
          </p:nvSpPr>
          <p:spPr>
            <a:xfrm>
              <a:off x="894224" y="2708726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F473C8-FC91-51FA-C3A7-4E4923A68E49}"/>
                </a:ext>
              </a:extLst>
            </p:cNvPr>
            <p:cNvGrpSpPr/>
            <p:nvPr/>
          </p:nvGrpSpPr>
          <p:grpSpPr>
            <a:xfrm>
              <a:off x="998182" y="2679436"/>
              <a:ext cx="645249" cy="150019"/>
              <a:chOff x="1126352" y="822924"/>
              <a:chExt cx="645249" cy="150019"/>
            </a:xfrm>
            <a:solidFill>
              <a:srgbClr val="3333FF"/>
            </a:solidFill>
          </p:grpSpPr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A413FA38-4EF2-434D-D1AE-1E74468C6DFF}"/>
                  </a:ext>
                </a:extLst>
              </p:cNvPr>
              <p:cNvSpPr/>
              <p:nvPr/>
            </p:nvSpPr>
            <p:spPr>
              <a:xfrm>
                <a:off x="1621582" y="822924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60" h="213360">
                    <a:moveTo>
                      <a:pt x="0" y="0"/>
                    </a:moveTo>
                    <a:lnTo>
                      <a:pt x="53339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31E159C-84DB-B0C1-452E-CE0D1B2FA0B7}"/>
                  </a:ext>
                </a:extLst>
              </p:cNvPr>
              <p:cNvSpPr/>
              <p:nvPr/>
            </p:nvSpPr>
            <p:spPr>
              <a:xfrm>
                <a:off x="1126352" y="897878"/>
                <a:ext cx="5000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684755" y="0"/>
                    </a:lnTo>
                    <a:lnTo>
                      <a:pt x="28721" y="0"/>
                    </a:lnTo>
                    <a:lnTo>
                      <a:pt x="0" y="0"/>
                    </a:lnTo>
                  </a:path>
                </a:pathLst>
              </a:custGeom>
              <a:grpFill/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824E27-7E51-5F01-03BC-938D1C1766AE}"/>
              </a:ext>
            </a:extLst>
          </p:cNvPr>
          <p:cNvGrpSpPr/>
          <p:nvPr/>
        </p:nvGrpSpPr>
        <p:grpSpPr>
          <a:xfrm>
            <a:off x="3911120" y="3158835"/>
            <a:ext cx="859726" cy="1048417"/>
            <a:chOff x="7889492" y="678244"/>
            <a:chExt cx="859726" cy="10484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AD686A-749B-76C1-464C-184D76814F84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CF09A90D-1844-3C63-AF9A-ED7027CE6367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7" name="object 64">
                <a:extLst>
                  <a:ext uri="{FF2B5EF4-FFF2-40B4-BE49-F238E27FC236}">
                    <a16:creationId xmlns:a16="http://schemas.microsoft.com/office/drawing/2014/main" id="{F72BC9E6-77CD-0D86-C7CB-963B1C561D87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0C1A2A-CF8A-6E39-A976-9623EF4EC673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40B337-A886-DEB4-367E-2B8946F90FEF}"/>
              </a:ext>
            </a:extLst>
          </p:cNvPr>
          <p:cNvGrpSpPr/>
          <p:nvPr/>
        </p:nvGrpSpPr>
        <p:grpSpPr>
          <a:xfrm>
            <a:off x="5316964" y="3128758"/>
            <a:ext cx="748259" cy="1048417"/>
            <a:chOff x="7889492" y="678244"/>
            <a:chExt cx="859726" cy="1048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174AAB-8A07-0BB6-085D-83CFA4C94B00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BBDF4544-582A-849C-4B10-6C51F60D07B6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4" name="object 64">
                <a:extLst>
                  <a:ext uri="{FF2B5EF4-FFF2-40B4-BE49-F238E27FC236}">
                    <a16:creationId xmlns:a16="http://schemas.microsoft.com/office/drawing/2014/main" id="{8D63E513-BA14-4B8F-27ED-61D36E9EADBA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305B9E-267D-903B-3503-BD38FC9AF9F9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B1CE1D-832C-12D8-5CD5-41084DF338F2}"/>
              </a:ext>
            </a:extLst>
          </p:cNvPr>
          <p:cNvGrpSpPr/>
          <p:nvPr/>
        </p:nvGrpSpPr>
        <p:grpSpPr>
          <a:xfrm>
            <a:off x="6687956" y="3067395"/>
            <a:ext cx="748259" cy="1048417"/>
            <a:chOff x="7889492" y="678244"/>
            <a:chExt cx="859726" cy="10484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BA4B57-9D68-48A0-C66D-4C024B8ED561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28" name="object 62">
                <a:extLst>
                  <a:ext uri="{FF2B5EF4-FFF2-40B4-BE49-F238E27FC236}">
                    <a16:creationId xmlns:a16="http://schemas.microsoft.com/office/drawing/2014/main" id="{BD110270-8C38-3783-C900-9018BCF33945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9" name="object 64">
                <a:extLst>
                  <a:ext uri="{FF2B5EF4-FFF2-40B4-BE49-F238E27FC236}">
                    <a16:creationId xmlns:a16="http://schemas.microsoft.com/office/drawing/2014/main" id="{8ADE3336-51C8-7996-CCFE-68DB9359829A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879578-93B5-9294-7E90-FF1B0C2B4B18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6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306572"/>
            <a:ext cx="2187774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95" dirty="0"/>
              <a:t>O</a:t>
            </a:r>
            <a:r>
              <a:rPr spc="-334" dirty="0"/>
              <a:t>ﬄ</a:t>
            </a:r>
            <a:r>
              <a:rPr spc="-95" dirty="0"/>
              <a:t>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88427" y="2695090"/>
            <a:ext cx="1216670" cy="1048792"/>
            <a:chOff x="7379096" y="3833017"/>
            <a:chExt cx="1730375" cy="1491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5380" y="4460781"/>
              <a:ext cx="863600" cy="863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11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8331199" y="45466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398146" y="3852067"/>
              <a:ext cx="873760" cy="789305"/>
            </a:xfrm>
            <a:custGeom>
              <a:avLst/>
              <a:gdLst/>
              <a:ahLst/>
              <a:cxnLst/>
              <a:rect l="l" t="t" r="r" b="b"/>
              <a:pathLst>
                <a:path w="873759" h="789304">
                  <a:moveTo>
                    <a:pt x="873541" y="789238"/>
                  </a:moveTo>
                  <a:lnTo>
                    <a:pt x="859406" y="77646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8170262" y="4538244"/>
              <a:ext cx="180975" cy="174625"/>
            </a:xfrm>
            <a:custGeom>
              <a:avLst/>
              <a:gdLst/>
              <a:ahLst/>
              <a:cxnLst/>
              <a:rect l="l" t="t" r="r" b="b"/>
              <a:pathLst>
                <a:path w="180975" h="174625">
                  <a:moveTo>
                    <a:pt x="112384" y="0"/>
                  </a:moveTo>
                  <a:lnTo>
                    <a:pt x="87289" y="90290"/>
                  </a:lnTo>
                  <a:lnTo>
                    <a:pt x="0" y="124388"/>
                  </a:lnTo>
                  <a:lnTo>
                    <a:pt x="180582" y="174579"/>
                  </a:lnTo>
                  <a:lnTo>
                    <a:pt x="112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9618" y="2430661"/>
            <a:ext cx="2266801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-42" dirty="0">
                <a:latin typeface="Trebuchet MS"/>
                <a:cs typeface="Trebuchet MS"/>
              </a:rPr>
              <a:t>Nai</a:t>
            </a:r>
            <a:r>
              <a:rPr sz="1969" spc="-63" dirty="0">
                <a:latin typeface="Trebuchet MS"/>
                <a:cs typeface="Trebuchet MS"/>
              </a:rPr>
              <a:t>v</a:t>
            </a:r>
            <a:r>
              <a:rPr sz="1969" spc="-88" dirty="0">
                <a:latin typeface="Trebuchet MS"/>
                <a:cs typeface="Trebuchet MS"/>
              </a:rPr>
              <a:t>e</a:t>
            </a:r>
            <a:r>
              <a:rPr sz="1969" spc="-176" dirty="0">
                <a:latin typeface="Trebuchet MS"/>
                <a:cs typeface="Trebuchet MS"/>
              </a:rPr>
              <a:t> </a:t>
            </a:r>
            <a:r>
              <a:rPr sz="1969" spc="-95" dirty="0">
                <a:latin typeface="Trebuchet MS"/>
                <a:cs typeface="Trebuchet MS"/>
              </a:rPr>
              <a:t>e</a:t>
            </a:r>
            <a:r>
              <a:rPr sz="1969" spc="-88" dirty="0">
                <a:latin typeface="Trebuchet MS"/>
                <a:cs typeface="Trebuchet MS"/>
              </a:rPr>
              <a:t>xa</a:t>
            </a:r>
            <a:r>
              <a:rPr sz="1969" spc="-60" dirty="0">
                <a:latin typeface="Trebuchet MS"/>
                <a:cs typeface="Trebuchet MS"/>
              </a:rPr>
              <a:t>c</a:t>
            </a:r>
            <a:r>
              <a:rPr sz="1969" spc="-130" dirty="0">
                <a:latin typeface="Trebuchet MS"/>
                <a:cs typeface="Trebuchet MS"/>
              </a:rPr>
              <a:t>t</a:t>
            </a:r>
            <a:r>
              <a:rPr sz="1969" spc="-176" dirty="0">
                <a:latin typeface="Trebuchet MS"/>
                <a:cs typeface="Trebuchet MS"/>
              </a:rPr>
              <a:t> </a:t>
            </a:r>
            <a:r>
              <a:rPr sz="1969" spc="-49" dirty="0">
                <a:latin typeface="Trebuchet MS"/>
                <a:cs typeface="Trebuchet MS"/>
              </a:rPr>
              <a:t>m</a:t>
            </a:r>
            <a:r>
              <a:rPr sz="1969" spc="-42" dirty="0">
                <a:latin typeface="Trebuchet MS"/>
                <a:cs typeface="Trebuchet MS"/>
              </a:rPr>
              <a:t>a</a:t>
            </a:r>
            <a:r>
              <a:rPr sz="1969" spc="-143" dirty="0">
                <a:latin typeface="Trebuchet MS"/>
                <a:cs typeface="Trebuchet MS"/>
              </a:rPr>
              <a:t>t</a:t>
            </a:r>
            <a:r>
              <a:rPr sz="1969" spc="-11" dirty="0">
                <a:latin typeface="Trebuchet MS"/>
                <a:cs typeface="Trebuchet MS"/>
              </a:rPr>
              <a:t>ching</a:t>
            </a:r>
            <a:endParaRPr sz="1969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9375" y="3198614"/>
            <a:ext cx="2428875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-42" dirty="0">
                <a:latin typeface="Trebuchet MS"/>
                <a:cs typeface="Trebuchet MS"/>
              </a:rPr>
              <a:t>B</a:t>
            </a:r>
            <a:r>
              <a:rPr sz="1969" spc="7" dirty="0">
                <a:latin typeface="Trebuchet MS"/>
                <a:cs typeface="Trebuchet MS"/>
              </a:rPr>
              <a:t>o</a:t>
            </a:r>
            <a:r>
              <a:rPr sz="1969" spc="-67" dirty="0">
                <a:latin typeface="Trebuchet MS"/>
                <a:cs typeface="Trebuchet MS"/>
              </a:rPr>
              <a:t>y</a:t>
            </a:r>
            <a:r>
              <a:rPr sz="1969" spc="-123" dirty="0">
                <a:latin typeface="Trebuchet MS"/>
                <a:cs typeface="Trebuchet MS"/>
              </a:rPr>
              <a:t>e</a:t>
            </a:r>
            <a:r>
              <a:rPr sz="1969" spc="-98" dirty="0">
                <a:latin typeface="Trebuchet MS"/>
                <a:cs typeface="Trebuchet MS"/>
              </a:rPr>
              <a:t>r</a:t>
            </a:r>
            <a:r>
              <a:rPr sz="1969" spc="21" dirty="0">
                <a:latin typeface="Trebuchet MS"/>
                <a:cs typeface="Trebuchet MS"/>
              </a:rPr>
              <a:t>-</a:t>
            </a:r>
            <a:r>
              <a:rPr sz="1969" spc="53" dirty="0">
                <a:latin typeface="Trebuchet MS"/>
                <a:cs typeface="Trebuchet MS"/>
              </a:rPr>
              <a:t>M</a:t>
            </a:r>
            <a:r>
              <a:rPr sz="1969" spc="-28" dirty="0">
                <a:latin typeface="Trebuchet MS"/>
                <a:cs typeface="Trebuchet MS"/>
              </a:rPr>
              <a:t>oo</a:t>
            </a:r>
            <a:r>
              <a:rPr sz="1969" spc="-42" dirty="0">
                <a:latin typeface="Trebuchet MS"/>
                <a:cs typeface="Trebuchet MS"/>
              </a:rPr>
              <a:t>r</a:t>
            </a:r>
            <a:r>
              <a:rPr sz="1969" spc="-88" dirty="0">
                <a:latin typeface="Trebuchet MS"/>
                <a:cs typeface="Trebuchet MS"/>
              </a:rPr>
              <a:t>e</a:t>
            </a:r>
            <a:r>
              <a:rPr lang="en-US" sz="1969" spc="-88" dirty="0">
                <a:latin typeface="Trebuchet MS"/>
                <a:cs typeface="Trebuchet MS"/>
              </a:rPr>
              <a:t>, …</a:t>
            </a:r>
            <a:endParaRPr sz="1969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1467" y="1803983"/>
            <a:ext cx="1252389" cy="1163092"/>
            <a:chOff x="5918530" y="2565664"/>
            <a:chExt cx="1781175" cy="16541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1" y="3355881"/>
              <a:ext cx="863600" cy="863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215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15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7580" y="2584714"/>
              <a:ext cx="965200" cy="878840"/>
            </a:xfrm>
            <a:custGeom>
              <a:avLst/>
              <a:gdLst/>
              <a:ahLst/>
              <a:cxnLst/>
              <a:rect l="l" t="t" r="r" b="b"/>
              <a:pathLst>
                <a:path w="965200" h="878839">
                  <a:moveTo>
                    <a:pt x="964893" y="878370"/>
                  </a:moveTo>
                  <a:lnTo>
                    <a:pt x="950806" y="865546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0969" y="3360064"/>
              <a:ext cx="180975" cy="175260"/>
            </a:xfrm>
            <a:custGeom>
              <a:avLst/>
              <a:gdLst/>
              <a:ahLst/>
              <a:cxnLst/>
              <a:rect l="l" t="t" r="r" b="b"/>
              <a:pathLst>
                <a:path w="180975" h="175260">
                  <a:moveTo>
                    <a:pt x="112850" y="0"/>
                  </a:moveTo>
                  <a:lnTo>
                    <a:pt x="87417" y="90196"/>
                  </a:lnTo>
                  <a:lnTo>
                    <a:pt x="0" y="123967"/>
                  </a:lnTo>
                  <a:lnTo>
                    <a:pt x="180393" y="174834"/>
                  </a:lnTo>
                  <a:lnTo>
                    <a:pt x="112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82703" y="1769864"/>
            <a:ext cx="185380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i="1" spc="-4" dirty="0">
                <a:latin typeface="Trebuchet MS"/>
                <a:cs typeface="Trebuchet MS"/>
              </a:rPr>
              <a:t>O</a:t>
            </a:r>
            <a:r>
              <a:rPr sz="1969" i="1" spc="-112" dirty="0">
                <a:latin typeface="Trebuchet MS"/>
                <a:cs typeface="Trebuchet MS"/>
              </a:rPr>
              <a:t>nline</a:t>
            </a:r>
            <a:r>
              <a:rPr sz="1969" i="1" spc="-236" dirty="0">
                <a:latin typeface="Trebuchet MS"/>
                <a:cs typeface="Trebuchet MS"/>
              </a:rPr>
              <a:t> </a:t>
            </a:r>
            <a:r>
              <a:rPr sz="1969" spc="-39" dirty="0">
                <a:latin typeface="Trebuchet MS"/>
                <a:cs typeface="Trebuchet MS"/>
              </a:rPr>
              <a:t>algo</a:t>
            </a:r>
            <a:r>
              <a:rPr sz="1969" spc="-28" dirty="0">
                <a:latin typeface="Trebuchet MS"/>
                <a:cs typeface="Trebuchet MS"/>
              </a:rPr>
              <a:t>r</a:t>
            </a:r>
            <a:r>
              <a:rPr sz="1969" spc="-46" dirty="0">
                <a:latin typeface="Trebuchet MS"/>
                <a:cs typeface="Trebuchet MS"/>
              </a:rPr>
              <a:t>ithms</a:t>
            </a:r>
            <a:endParaRPr sz="1969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07862" y="1430916"/>
            <a:ext cx="1651992" cy="1535906"/>
            <a:chOff x="3851181" y="2035081"/>
            <a:chExt cx="2349500" cy="21844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81" y="3355881"/>
              <a:ext cx="863600" cy="863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70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7000" y="34417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0799" y="2565400"/>
              <a:ext cx="948690" cy="933450"/>
            </a:xfrm>
            <a:custGeom>
              <a:avLst/>
              <a:gdLst/>
              <a:ahLst/>
              <a:cxnLst/>
              <a:rect l="l" t="t" r="r" b="b"/>
              <a:pathLst>
                <a:path w="948689" h="933450">
                  <a:moveTo>
                    <a:pt x="0" y="933298"/>
                  </a:moveTo>
                  <a:lnTo>
                    <a:pt x="13577" y="919936"/>
                  </a:lnTo>
                  <a:lnTo>
                    <a:pt x="440443" y="499823"/>
                  </a:lnTo>
                  <a:lnTo>
                    <a:pt x="94830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4766" y="3396198"/>
              <a:ext cx="178435" cy="177800"/>
            </a:xfrm>
            <a:custGeom>
              <a:avLst/>
              <a:gdLst/>
              <a:ahLst/>
              <a:cxnLst/>
              <a:rect l="l" t="t" r="r" b="b"/>
              <a:pathLst>
                <a:path w="178435" h="177800">
                  <a:moveTo>
                    <a:pt x="60684" y="0"/>
                  </a:moveTo>
                  <a:lnTo>
                    <a:pt x="0" y="177330"/>
                  </a:lnTo>
                  <a:lnTo>
                    <a:pt x="178274" y="119480"/>
                  </a:lnTo>
                  <a:lnTo>
                    <a:pt x="89609" y="89137"/>
                  </a:lnTo>
                  <a:lnTo>
                    <a:pt x="60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81" y="2035081"/>
              <a:ext cx="863600" cy="863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22900" y="2120899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099" y="0"/>
                  </a:moveTo>
                  <a:lnTo>
                    <a:pt x="247388" y="3422"/>
                  </a:lnTo>
                  <a:lnTo>
                    <a:pt x="203527" y="13688"/>
                  </a:lnTo>
                  <a:lnTo>
                    <a:pt x="161368" y="30799"/>
                  </a:lnTo>
                  <a:lnTo>
                    <a:pt x="121759" y="54754"/>
                  </a:lnTo>
                  <a:lnTo>
                    <a:pt x="85553" y="85553"/>
                  </a:lnTo>
                  <a:lnTo>
                    <a:pt x="54754" y="121759"/>
                  </a:lnTo>
                  <a:lnTo>
                    <a:pt x="30799" y="161368"/>
                  </a:lnTo>
                  <a:lnTo>
                    <a:pt x="13688" y="203527"/>
                  </a:lnTo>
                  <a:lnTo>
                    <a:pt x="3422" y="247388"/>
                  </a:lnTo>
                  <a:lnTo>
                    <a:pt x="0" y="292099"/>
                  </a:lnTo>
                  <a:lnTo>
                    <a:pt x="3422" y="336811"/>
                  </a:lnTo>
                  <a:lnTo>
                    <a:pt x="13688" y="380671"/>
                  </a:lnTo>
                  <a:lnTo>
                    <a:pt x="30799" y="422831"/>
                  </a:lnTo>
                  <a:lnTo>
                    <a:pt x="54754" y="462439"/>
                  </a:lnTo>
                  <a:lnTo>
                    <a:pt x="85553" y="498645"/>
                  </a:lnTo>
                  <a:lnTo>
                    <a:pt x="121759" y="529444"/>
                  </a:lnTo>
                  <a:lnTo>
                    <a:pt x="161368" y="553400"/>
                  </a:lnTo>
                  <a:lnTo>
                    <a:pt x="203527" y="570510"/>
                  </a:lnTo>
                  <a:lnTo>
                    <a:pt x="247388" y="580777"/>
                  </a:lnTo>
                  <a:lnTo>
                    <a:pt x="292099" y="584199"/>
                  </a:lnTo>
                  <a:lnTo>
                    <a:pt x="336811" y="580777"/>
                  </a:lnTo>
                  <a:lnTo>
                    <a:pt x="380671" y="570510"/>
                  </a:lnTo>
                  <a:lnTo>
                    <a:pt x="422831" y="553400"/>
                  </a:lnTo>
                  <a:lnTo>
                    <a:pt x="462439" y="529444"/>
                  </a:lnTo>
                  <a:lnTo>
                    <a:pt x="498645" y="498645"/>
                  </a:lnTo>
                  <a:lnTo>
                    <a:pt x="529444" y="462439"/>
                  </a:lnTo>
                  <a:lnTo>
                    <a:pt x="553400" y="422831"/>
                  </a:lnTo>
                  <a:lnTo>
                    <a:pt x="570510" y="380671"/>
                  </a:lnTo>
                  <a:lnTo>
                    <a:pt x="580777" y="336811"/>
                  </a:lnTo>
                  <a:lnTo>
                    <a:pt x="584199" y="292099"/>
                  </a:lnTo>
                  <a:lnTo>
                    <a:pt x="580777" y="247388"/>
                  </a:lnTo>
                  <a:lnTo>
                    <a:pt x="570510" y="203527"/>
                  </a:lnTo>
                  <a:lnTo>
                    <a:pt x="553400" y="161368"/>
                  </a:lnTo>
                  <a:lnTo>
                    <a:pt x="529444" y="121759"/>
                  </a:lnTo>
                  <a:lnTo>
                    <a:pt x="498645" y="85553"/>
                  </a:lnTo>
                  <a:lnTo>
                    <a:pt x="462439" y="54754"/>
                  </a:lnTo>
                  <a:lnTo>
                    <a:pt x="422831" y="30799"/>
                  </a:lnTo>
                  <a:lnTo>
                    <a:pt x="380671" y="13688"/>
                  </a:lnTo>
                  <a:lnTo>
                    <a:pt x="336811" y="3422"/>
                  </a:lnTo>
                  <a:lnTo>
                    <a:pt x="292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2900" y="2120899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498645" y="85554"/>
                  </a:moveTo>
                  <a:lnTo>
                    <a:pt x="529445" y="121760"/>
                  </a:lnTo>
                  <a:lnTo>
                    <a:pt x="553400" y="161368"/>
                  </a:lnTo>
                  <a:lnTo>
                    <a:pt x="570511" y="203528"/>
                  </a:lnTo>
                  <a:lnTo>
                    <a:pt x="580777" y="247388"/>
                  </a:lnTo>
                  <a:lnTo>
                    <a:pt x="584200" y="292099"/>
                  </a:lnTo>
                  <a:lnTo>
                    <a:pt x="580777" y="336811"/>
                  </a:lnTo>
                  <a:lnTo>
                    <a:pt x="570511" y="380671"/>
                  </a:lnTo>
                  <a:lnTo>
                    <a:pt x="553400" y="422831"/>
                  </a:lnTo>
                  <a:lnTo>
                    <a:pt x="529445" y="462439"/>
                  </a:lnTo>
                  <a:lnTo>
                    <a:pt x="498645" y="498645"/>
                  </a:lnTo>
                  <a:lnTo>
                    <a:pt x="462439" y="529445"/>
                  </a:lnTo>
                  <a:lnTo>
                    <a:pt x="422831" y="553400"/>
                  </a:lnTo>
                  <a:lnTo>
                    <a:pt x="380671" y="570511"/>
                  </a:lnTo>
                  <a:lnTo>
                    <a:pt x="336811" y="580777"/>
                  </a:lnTo>
                  <a:lnTo>
                    <a:pt x="292099" y="584200"/>
                  </a:lnTo>
                  <a:lnTo>
                    <a:pt x="247388" y="580777"/>
                  </a:lnTo>
                  <a:lnTo>
                    <a:pt x="203528" y="570511"/>
                  </a:lnTo>
                  <a:lnTo>
                    <a:pt x="161368" y="553400"/>
                  </a:lnTo>
                  <a:lnTo>
                    <a:pt x="121760" y="529445"/>
                  </a:lnTo>
                  <a:lnTo>
                    <a:pt x="85554" y="498645"/>
                  </a:lnTo>
                  <a:lnTo>
                    <a:pt x="54754" y="462439"/>
                  </a:lnTo>
                  <a:lnTo>
                    <a:pt x="30799" y="422831"/>
                  </a:lnTo>
                  <a:lnTo>
                    <a:pt x="13688" y="380671"/>
                  </a:lnTo>
                  <a:lnTo>
                    <a:pt x="3422" y="336811"/>
                  </a:lnTo>
                  <a:lnTo>
                    <a:pt x="0" y="292099"/>
                  </a:lnTo>
                  <a:lnTo>
                    <a:pt x="3422" y="247388"/>
                  </a:lnTo>
                  <a:lnTo>
                    <a:pt x="13688" y="203528"/>
                  </a:lnTo>
                  <a:lnTo>
                    <a:pt x="30799" y="161368"/>
                  </a:lnTo>
                  <a:lnTo>
                    <a:pt x="54754" y="121760"/>
                  </a:lnTo>
                  <a:lnTo>
                    <a:pt x="85554" y="85554"/>
                  </a:lnTo>
                  <a:lnTo>
                    <a:pt x="121760" y="54754"/>
                  </a:lnTo>
                  <a:lnTo>
                    <a:pt x="161368" y="30799"/>
                  </a:lnTo>
                  <a:lnTo>
                    <a:pt x="203528" y="13688"/>
                  </a:lnTo>
                  <a:lnTo>
                    <a:pt x="247388" y="3422"/>
                  </a:lnTo>
                  <a:lnTo>
                    <a:pt x="292099" y="0"/>
                  </a:lnTo>
                  <a:lnTo>
                    <a:pt x="336811" y="3422"/>
                  </a:lnTo>
                  <a:lnTo>
                    <a:pt x="380671" y="13688"/>
                  </a:lnTo>
                  <a:lnTo>
                    <a:pt x="422831" y="30799"/>
                  </a:lnTo>
                  <a:lnTo>
                    <a:pt x="462439" y="54754"/>
                  </a:lnTo>
                  <a:lnTo>
                    <a:pt x="498645" y="855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25204" y="1769864"/>
            <a:ext cx="1861393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i="1" spc="28" dirty="0">
                <a:solidFill>
                  <a:srgbClr val="0433FF"/>
                </a:solidFill>
                <a:latin typeface="Trebuchet MS"/>
                <a:cs typeface="Trebuchet MS"/>
              </a:rPr>
              <a:t>O</a:t>
            </a:r>
            <a:r>
              <a:rPr sz="1969" i="1" spc="-172" dirty="0">
                <a:solidFill>
                  <a:srgbClr val="0433FF"/>
                </a:solidFill>
                <a:latin typeface="Trebuchet MS"/>
                <a:cs typeface="Trebuchet MS"/>
              </a:rPr>
              <a:t>ﬄ</a:t>
            </a:r>
            <a:r>
              <a:rPr sz="1969" i="1" spc="-116" dirty="0">
                <a:solidFill>
                  <a:srgbClr val="0433FF"/>
                </a:solidFill>
                <a:latin typeface="Trebuchet MS"/>
                <a:cs typeface="Trebuchet MS"/>
              </a:rPr>
              <a:t>ine</a:t>
            </a:r>
            <a:r>
              <a:rPr sz="1969" i="1" spc="-236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1969" spc="-39" dirty="0">
                <a:solidFill>
                  <a:srgbClr val="0433FF"/>
                </a:solidFill>
                <a:latin typeface="Trebuchet MS"/>
                <a:cs typeface="Trebuchet MS"/>
              </a:rPr>
              <a:t>algo</a:t>
            </a:r>
            <a:r>
              <a:rPr sz="1969" spc="-28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1969" spc="-46" dirty="0">
                <a:solidFill>
                  <a:srgbClr val="0433FF"/>
                </a:solidFill>
                <a:latin typeface="Trebuchet MS"/>
                <a:cs typeface="Trebuchet MS"/>
              </a:rPr>
              <a:t>ithms</a:t>
            </a:r>
            <a:endParaRPr sz="1969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3922" y="2939653"/>
            <a:ext cx="322808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69" spc="74" dirty="0">
                <a:solidFill>
                  <a:srgbClr val="0433FF"/>
                </a:solidFill>
                <a:latin typeface="Trebuchet MS"/>
                <a:cs typeface="Trebuchet MS"/>
              </a:rPr>
              <a:t>???</a:t>
            </a:r>
            <a:endParaRPr sz="196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5165" y="6838544"/>
            <a:ext cx="955477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0" y="0"/>
                </a:moveTo>
                <a:lnTo>
                  <a:pt x="13589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221358" y="3525233"/>
            <a:ext cx="134573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b="1" i="1" dirty="0">
                <a:solidFill>
                  <a:srgbClr val="FF26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(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" panose="02020603050405020304" pitchFamily="18" charset="0"/>
              </a:rPr>
              <a:t>G</a:t>
            </a:r>
            <a:r>
              <a:rPr lang="en-US" sz="27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GG</a:t>
            </a:r>
            <a:r>
              <a:rPr sz="2812" dirty="0">
                <a:solidFill>
                  <a:srgbClr val="FF0000"/>
                </a:solidFill>
                <a:latin typeface="Trebuchet MS"/>
                <a:cs typeface="Times" panose="02020603050405020304" pitchFamily="18" charset="0"/>
              </a:rPr>
              <a:t>)</a:t>
            </a: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92887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>
                        <a:lnSpc>
                          <a:spcPts val="4235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700" spc="-1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lang="en-US" sz="2700" dirty="0">
                          <a:latin typeface="Consolas"/>
                          <a:cs typeface="Consolas"/>
                        </a:rPr>
                        <a:t>G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4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903351" y="5951794"/>
            <a:ext cx="55734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T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GT</a:t>
            </a:r>
            <a:r>
              <a:rPr sz="3200" b="1" spc="600" dirty="0">
                <a:latin typeface="Arial Narrow" panose="020B0606020202030204" pitchFamily="34" charset="0"/>
                <a:cs typeface="Lucida Console"/>
              </a:rPr>
              <a:t>GCGTGTGGGGG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7F27-2251-3439-2991-9CDE586F2DF0}"/>
              </a:ext>
            </a:extLst>
          </p:cNvPr>
          <p:cNvGrpSpPr/>
          <p:nvPr/>
        </p:nvGrpSpPr>
        <p:grpSpPr>
          <a:xfrm>
            <a:off x="875489" y="4052183"/>
            <a:ext cx="1418232" cy="2786362"/>
            <a:chOff x="909830" y="3309342"/>
            <a:chExt cx="920006" cy="3317224"/>
          </a:xfrm>
        </p:grpSpPr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8A787213-2325-16F5-0D0D-27821B06AF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30" y="3309342"/>
              <a:ext cx="117872" cy="118015"/>
            </a:xfrm>
            <a:prstGeom prst="rect">
              <a:avLst/>
            </a:prstGeom>
          </p:spPr>
        </p:pic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C7F47ADE-EDB9-871E-C505-B39177C81A7C}"/>
                </a:ext>
              </a:extLst>
            </p:cNvPr>
            <p:cNvSpPr/>
            <p:nvPr/>
          </p:nvSpPr>
          <p:spPr>
            <a:xfrm>
              <a:off x="964075" y="3368349"/>
              <a:ext cx="865761" cy="3258217"/>
            </a:xfrm>
            <a:prstGeom prst="corner">
              <a:avLst>
                <a:gd name="adj1" fmla="val 2809"/>
                <a:gd name="adj2" fmla="val 1685"/>
              </a:avLst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object 60">
            <a:extLst>
              <a:ext uri="{FF2B5EF4-FFF2-40B4-BE49-F238E27FC236}">
                <a16:creationId xmlns:a16="http://schemas.microsoft.com/office/drawing/2014/main" id="{D94E44E2-5B9C-6F2B-917C-ED4151B3A0AC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443571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43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5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DF9BDF6D-7D27-2422-B8DC-7C811A21FF44}"/>
              </a:ext>
            </a:extLst>
          </p:cNvPr>
          <p:cNvGrpSpPr/>
          <p:nvPr/>
        </p:nvGrpSpPr>
        <p:grpSpPr>
          <a:xfrm>
            <a:off x="5316965" y="1606630"/>
            <a:ext cx="827077" cy="1090506"/>
            <a:chOff x="-1251160" y="1784541"/>
            <a:chExt cx="827077" cy="938883"/>
          </a:xfrm>
        </p:grpSpPr>
        <p:sp>
          <p:nvSpPr>
            <p:cNvPr id="55" name="object 62">
              <a:extLst>
                <a:ext uri="{FF2B5EF4-FFF2-40B4-BE49-F238E27FC236}">
                  <a16:creationId xmlns:a16="http://schemas.microsoft.com/office/drawing/2014/main" id="{CEF055AD-7216-36D6-D29D-C9F061A2FDFF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63">
              <a:extLst>
                <a:ext uri="{FF2B5EF4-FFF2-40B4-BE49-F238E27FC236}">
                  <a16:creationId xmlns:a16="http://schemas.microsoft.com/office/drawing/2014/main" id="{97B2840C-9FB0-1CD2-B915-1325EDFB63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57" name="object 64">
              <a:extLst>
                <a:ext uri="{FF2B5EF4-FFF2-40B4-BE49-F238E27FC236}">
                  <a16:creationId xmlns:a16="http://schemas.microsoft.com/office/drawing/2014/main" id="{C4113DB3-A3E0-7251-948B-88FE71C16117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58" name="object 70">
            <a:extLst>
              <a:ext uri="{FF2B5EF4-FFF2-40B4-BE49-F238E27FC236}">
                <a16:creationId xmlns:a16="http://schemas.microsoft.com/office/drawing/2014/main" id="{D30DFAFE-18F7-A12B-18DE-77C6B73B5A7F}"/>
              </a:ext>
            </a:extLst>
          </p:cNvPr>
          <p:cNvGraphicFramePr>
            <a:graphicFrameLocks noGrp="1"/>
          </p:cNvGraphicFramePr>
          <p:nvPr/>
        </p:nvGraphicFramePr>
        <p:xfrm>
          <a:off x="6131256" y="1428640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6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70">
            <a:extLst>
              <a:ext uri="{FF2B5EF4-FFF2-40B4-BE49-F238E27FC236}">
                <a16:creationId xmlns:a16="http://schemas.microsoft.com/office/drawing/2014/main" id="{64BB2E8D-0D3C-63E5-F24E-EB711F6B86C2}"/>
              </a:ext>
            </a:extLst>
          </p:cNvPr>
          <p:cNvGraphicFramePr>
            <a:graphicFrameLocks noGrp="1"/>
          </p:cNvGraphicFramePr>
          <p:nvPr/>
        </p:nvGraphicFramePr>
        <p:xfrm>
          <a:off x="876526" y="947247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564">
                <a:tc>
                  <a:txBody>
                    <a:bodyPr/>
                    <a:lstStyle/>
                    <a:p>
                      <a:pPr marL="58738" indent="0" algn="ctr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7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74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70">
            <a:extLst>
              <a:ext uri="{FF2B5EF4-FFF2-40B4-BE49-F238E27FC236}">
                <a16:creationId xmlns:a16="http://schemas.microsoft.com/office/drawing/2014/main" id="{1AF2620C-6341-050C-6B9F-423B115CC4D8}"/>
              </a:ext>
            </a:extLst>
          </p:cNvPr>
          <p:cNvGraphicFramePr>
            <a:graphicFrameLocks noGrp="1"/>
          </p:cNvGraphicFramePr>
          <p:nvPr/>
        </p:nvGraphicFramePr>
        <p:xfrm>
          <a:off x="4799954" y="2953594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8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object 70">
            <a:extLst>
              <a:ext uri="{FF2B5EF4-FFF2-40B4-BE49-F238E27FC236}">
                <a16:creationId xmlns:a16="http://schemas.microsoft.com/office/drawing/2014/main" id="{62D154EB-3843-ACDF-3520-CD19F115A955}"/>
              </a:ext>
            </a:extLst>
          </p:cNvPr>
          <p:cNvGraphicFramePr>
            <a:graphicFrameLocks noGrp="1"/>
          </p:cNvGraphicFramePr>
          <p:nvPr/>
        </p:nvGraphicFramePr>
        <p:xfrm>
          <a:off x="6097861" y="2925065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9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object 70">
            <a:extLst>
              <a:ext uri="{FF2B5EF4-FFF2-40B4-BE49-F238E27FC236}">
                <a16:creationId xmlns:a16="http://schemas.microsoft.com/office/drawing/2014/main" id="{111B96DA-7604-9F10-0B08-D0DDFF68CF72}"/>
              </a:ext>
            </a:extLst>
          </p:cNvPr>
          <p:cNvGraphicFramePr>
            <a:graphicFrameLocks noGrp="1"/>
          </p:cNvGraphicFramePr>
          <p:nvPr/>
        </p:nvGraphicFramePr>
        <p:xfrm>
          <a:off x="7465609" y="2894602"/>
          <a:ext cx="937617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53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b="1" kern="1200" spc="30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GG</a:t>
                      </a:r>
                      <a:endParaRPr sz="2700" b="1" kern="1200" spc="3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lang="en-US" sz="2700" dirty="0">
                          <a:latin typeface="Trebuchet MS"/>
                          <a:cs typeface="Trebuchet MS"/>
                        </a:rPr>
                        <a:t>10</a:t>
                      </a:r>
                      <a:endParaRPr sz="27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18">
            <a:extLst>
              <a:ext uri="{FF2B5EF4-FFF2-40B4-BE49-F238E27FC236}">
                <a16:creationId xmlns:a16="http://schemas.microsoft.com/office/drawing/2014/main" id="{4A0889C5-39C3-88E1-415A-CD9C921983EE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1512127"/>
          <a:ext cx="910248" cy="1382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595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GT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05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F531DBD8-1107-9E23-99A3-CC2DD60FACD4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973957"/>
          <a:ext cx="910248" cy="142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r>
                        <a:rPr lang="en-US" sz="2700" b="1" kern="1200" spc="3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/>
                          <a:ea typeface="+mn-ea"/>
                          <a:cs typeface="Consolas"/>
                        </a:rPr>
                        <a:t>T</a:t>
                      </a:r>
                      <a:endParaRPr sz="2700" b="1" kern="1200" spc="3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75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445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930DF79F-89B4-CA87-4CE9-ADA05FE2FDAD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4468143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08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CG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892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endParaRPr sz="25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5" name="object 18">
            <a:extLst>
              <a:ext uri="{FF2B5EF4-FFF2-40B4-BE49-F238E27FC236}">
                <a16:creationId xmlns:a16="http://schemas.microsoft.com/office/drawing/2014/main" id="{29C6C7C0-87DA-BAAC-BBC6-D21D4DCEF752}"/>
              </a:ext>
            </a:extLst>
          </p:cNvPr>
          <p:cNvGraphicFramePr>
            <a:graphicFrameLocks noGrp="1"/>
          </p:cNvGraphicFramePr>
          <p:nvPr/>
        </p:nvGraphicFramePr>
        <p:xfrm>
          <a:off x="3472430" y="20371"/>
          <a:ext cx="910248" cy="141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61">
                <a:tc>
                  <a:txBody>
                    <a:bodyPr/>
                    <a:lstStyle/>
                    <a:p>
                      <a:pPr marL="58738" indent="0" algn="ctr" defTabSz="914400" rtl="0" eaLnBrk="1" latinLnBrk="0" hangingPunct="1">
                        <a:lnSpc>
                          <a:spcPts val="4235"/>
                        </a:lnSpc>
                      </a:pPr>
                      <a:r>
                        <a:rPr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TG</a:t>
                      </a:r>
                      <a:r>
                        <a:rPr lang="en-US" sz="2700" kern="1200" spc="3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</a:t>
                      </a:r>
                      <a:endParaRPr sz="2700" kern="1200" spc="300" dirty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96">
                <a:tc>
                  <a:txBody>
                    <a:bodyPr/>
                    <a:lstStyle/>
                    <a:p>
                      <a:pPr algn="ctr">
                        <a:lnSpc>
                          <a:spcPts val="4235"/>
                        </a:lnSpc>
                      </a:pPr>
                      <a:r>
                        <a:rPr sz="27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720"/>
                        </a:lnSpc>
                      </a:pPr>
                      <a:r>
                        <a:rPr sz="25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92C5F081-E5B3-2477-719F-328C33AD07AC}"/>
              </a:ext>
            </a:extLst>
          </p:cNvPr>
          <p:cNvGrpSpPr/>
          <p:nvPr/>
        </p:nvGrpSpPr>
        <p:grpSpPr>
          <a:xfrm>
            <a:off x="4012997" y="1618220"/>
            <a:ext cx="827077" cy="1090506"/>
            <a:chOff x="-1251160" y="1784541"/>
            <a:chExt cx="827077" cy="938883"/>
          </a:xfrm>
        </p:grpSpPr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708D684C-3D60-F2DF-2F55-9F8E89944DBD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63">
              <a:extLst>
                <a:ext uri="{FF2B5EF4-FFF2-40B4-BE49-F238E27FC236}">
                  <a16:creationId xmlns:a16="http://schemas.microsoft.com/office/drawing/2014/main" id="{F02CC04E-F966-3A34-F3F3-C277997CCC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0DF5436B-2049-C14A-4328-BE2F8C8FD505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8EEE1-629C-B3A8-EA1C-2B8B3074C128}"/>
              </a:ext>
            </a:extLst>
          </p:cNvPr>
          <p:cNvGrpSpPr/>
          <p:nvPr/>
        </p:nvGrpSpPr>
        <p:grpSpPr>
          <a:xfrm>
            <a:off x="3944139" y="4620572"/>
            <a:ext cx="827077" cy="1090506"/>
            <a:chOff x="-1251160" y="1784541"/>
            <a:chExt cx="827077" cy="938883"/>
          </a:xfrm>
        </p:grpSpPr>
        <p:sp>
          <p:nvSpPr>
            <p:cNvPr id="85" name="object 62">
              <a:extLst>
                <a:ext uri="{FF2B5EF4-FFF2-40B4-BE49-F238E27FC236}">
                  <a16:creationId xmlns:a16="http://schemas.microsoft.com/office/drawing/2014/main" id="{46DEF7EB-838E-E7B9-165F-CFA9ABF4E60E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6" name="object 63">
              <a:extLst>
                <a:ext uri="{FF2B5EF4-FFF2-40B4-BE49-F238E27FC236}">
                  <a16:creationId xmlns:a16="http://schemas.microsoft.com/office/drawing/2014/main" id="{69C25392-9CA9-EF06-F7F5-F690DA2002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87" name="object 64">
              <a:extLst>
                <a:ext uri="{FF2B5EF4-FFF2-40B4-BE49-F238E27FC236}">
                  <a16:creationId xmlns:a16="http://schemas.microsoft.com/office/drawing/2014/main" id="{DDBDF289-2E6C-85BE-EBC2-26DD928BDFE9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99" name="object 18">
            <a:extLst>
              <a:ext uri="{FF2B5EF4-FFF2-40B4-BE49-F238E27FC236}">
                <a16:creationId xmlns:a16="http://schemas.microsoft.com/office/drawing/2014/main" id="{1D723B0B-8FF3-1AA1-A6AA-985FE312FECC}"/>
              </a:ext>
            </a:extLst>
          </p:cNvPr>
          <p:cNvGraphicFramePr>
            <a:graphicFrameLocks noGrp="1"/>
          </p:cNvGraphicFramePr>
          <p:nvPr/>
        </p:nvGraphicFramePr>
        <p:xfrm>
          <a:off x="2292235" y="513379"/>
          <a:ext cx="643574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76487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590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8888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61904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2404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805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7763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3789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marR="107314" lvl="0" indent="0" algn="ctr" defTabSz="914400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7083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R="107314" algn="ctr">
                        <a:lnSpc>
                          <a:spcPts val="38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latin typeface="Lucida Sans Unicode"/>
                          <a:cs typeface="Lucida Sans Unicode"/>
                        </a:rPr>
                        <a:t>∅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D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09222"/>
                  </a:ext>
                </a:extLst>
              </a:tr>
            </a:tbl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8F62DC-A0B2-0481-1139-E1560550A38E}"/>
              </a:ext>
            </a:extLst>
          </p:cNvPr>
          <p:cNvGrpSpPr/>
          <p:nvPr/>
        </p:nvGrpSpPr>
        <p:grpSpPr>
          <a:xfrm>
            <a:off x="2553723" y="1621224"/>
            <a:ext cx="778193" cy="150019"/>
            <a:chOff x="993408" y="822924"/>
            <a:chExt cx="778193" cy="150019"/>
          </a:xfrm>
        </p:grpSpPr>
        <p:sp>
          <p:nvSpPr>
            <p:cNvPr id="10" name="object 10"/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27" name="object 63">
              <a:extLst>
                <a:ext uri="{FF2B5EF4-FFF2-40B4-BE49-F238E27FC236}">
                  <a16:creationId xmlns:a16="http://schemas.microsoft.com/office/drawing/2014/main" id="{F854B581-3721-3F82-DD53-41E8F11516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08" y="825246"/>
              <a:ext cx="125015" cy="14520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FF64A-4FEB-9B56-73C9-BD134CCBF0D9}"/>
              </a:ext>
            </a:extLst>
          </p:cNvPr>
          <p:cNvGrpSpPr/>
          <p:nvPr/>
        </p:nvGrpSpPr>
        <p:grpSpPr>
          <a:xfrm flipH="1">
            <a:off x="1841042" y="1141162"/>
            <a:ext cx="827077" cy="1090506"/>
            <a:chOff x="-1251160" y="1784541"/>
            <a:chExt cx="827077" cy="938883"/>
          </a:xfrm>
        </p:grpSpPr>
        <p:sp>
          <p:nvSpPr>
            <p:cNvPr id="138" name="object 62">
              <a:extLst>
                <a:ext uri="{FF2B5EF4-FFF2-40B4-BE49-F238E27FC236}">
                  <a16:creationId xmlns:a16="http://schemas.microsoft.com/office/drawing/2014/main" id="{C5472782-F245-8F3F-23CD-49761793F114}"/>
                </a:ext>
              </a:extLst>
            </p:cNvPr>
            <p:cNvSpPr/>
            <p:nvPr/>
          </p:nvSpPr>
          <p:spPr>
            <a:xfrm>
              <a:off x="-1179723" y="1862012"/>
              <a:ext cx="616148" cy="78581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9" name="object 63">
              <a:extLst>
                <a:ext uri="{FF2B5EF4-FFF2-40B4-BE49-F238E27FC236}">
                  <a16:creationId xmlns:a16="http://schemas.microsoft.com/office/drawing/2014/main" id="{B6B77721-66AD-BFB0-E369-2649715628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0" name="object 64">
              <a:extLst>
                <a:ext uri="{FF2B5EF4-FFF2-40B4-BE49-F238E27FC236}">
                  <a16:creationId xmlns:a16="http://schemas.microsoft.com/office/drawing/2014/main" id="{8AECE646-B9DE-E72F-6F37-4D8AE6E54E8D}"/>
                </a:ext>
              </a:extLst>
            </p:cNvPr>
            <p:cNvSpPr/>
            <p:nvPr/>
          </p:nvSpPr>
          <p:spPr>
            <a:xfrm>
              <a:off x="-574102" y="1784541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9A3D15C-0326-7EA8-9806-FF954C73154B}"/>
              </a:ext>
            </a:extLst>
          </p:cNvPr>
          <p:cNvGrpSpPr/>
          <p:nvPr/>
        </p:nvGrpSpPr>
        <p:grpSpPr>
          <a:xfrm>
            <a:off x="2566801" y="143747"/>
            <a:ext cx="896246" cy="711135"/>
            <a:chOff x="-1251160" y="2111170"/>
            <a:chExt cx="827077" cy="612254"/>
          </a:xfrm>
        </p:grpSpPr>
        <p:sp>
          <p:nvSpPr>
            <p:cNvPr id="147" name="object 62">
              <a:extLst>
                <a:ext uri="{FF2B5EF4-FFF2-40B4-BE49-F238E27FC236}">
                  <a16:creationId xmlns:a16="http://schemas.microsoft.com/office/drawing/2014/main" id="{7812349F-04F0-57A5-38D3-C0A8B284A809}"/>
                </a:ext>
              </a:extLst>
            </p:cNvPr>
            <p:cNvSpPr/>
            <p:nvPr/>
          </p:nvSpPr>
          <p:spPr>
            <a:xfrm>
              <a:off x="-1179723" y="2186534"/>
              <a:ext cx="616148" cy="461292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48" name="object 63">
              <a:extLst>
                <a:ext uri="{FF2B5EF4-FFF2-40B4-BE49-F238E27FC236}">
                  <a16:creationId xmlns:a16="http://schemas.microsoft.com/office/drawing/2014/main" id="{BBBAD372-F633-661A-243E-611E7C1339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49" name="object 64">
              <a:extLst>
                <a:ext uri="{FF2B5EF4-FFF2-40B4-BE49-F238E27FC236}">
                  <a16:creationId xmlns:a16="http://schemas.microsoft.com/office/drawing/2014/main" id="{F192AD2E-CAB9-3EFD-D06F-E04A27E494BA}"/>
                </a:ext>
              </a:extLst>
            </p:cNvPr>
            <p:cNvSpPr/>
            <p:nvPr/>
          </p:nvSpPr>
          <p:spPr>
            <a:xfrm>
              <a:off x="-574102" y="2111170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86994DC-1EAA-9FBC-64C2-CC7901589778}"/>
              </a:ext>
            </a:extLst>
          </p:cNvPr>
          <p:cNvGrpSpPr/>
          <p:nvPr/>
        </p:nvGrpSpPr>
        <p:grpSpPr>
          <a:xfrm>
            <a:off x="2561187" y="4589380"/>
            <a:ext cx="911587" cy="623583"/>
            <a:chOff x="-1251160" y="2186545"/>
            <a:chExt cx="827077" cy="536879"/>
          </a:xfrm>
        </p:grpSpPr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2E416C4B-7C68-8A50-8A34-B8B88C6E5358}"/>
                </a:ext>
              </a:extLst>
            </p:cNvPr>
            <p:cNvSpPr/>
            <p:nvPr/>
          </p:nvSpPr>
          <p:spPr>
            <a:xfrm>
              <a:off x="-1179723" y="2263034"/>
              <a:ext cx="616148" cy="384790"/>
            </a:xfrm>
            <a:custGeom>
              <a:avLst/>
              <a:gdLst/>
              <a:ahLst/>
              <a:cxnLst/>
              <a:rect l="l" t="t" r="r" b="b"/>
              <a:pathLst>
                <a:path w="876300" h="1117600">
                  <a:moveTo>
                    <a:pt x="876300" y="0"/>
                  </a:moveTo>
                  <a:lnTo>
                    <a:pt x="849827" y="0"/>
                  </a:lnTo>
                  <a:lnTo>
                    <a:pt x="711200" y="0"/>
                  </a:lnTo>
                  <a:lnTo>
                    <a:pt x="711200" y="1117600"/>
                  </a:lnTo>
                  <a:lnTo>
                    <a:pt x="21379" y="1117600"/>
                  </a:lnTo>
                  <a:lnTo>
                    <a:pt x="0" y="1117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 dirty="0"/>
            </a:p>
          </p:txBody>
        </p:sp>
        <p:pic>
          <p:nvPicPr>
            <p:cNvPr id="160" name="object 63">
              <a:extLst>
                <a:ext uri="{FF2B5EF4-FFF2-40B4-BE49-F238E27FC236}">
                  <a16:creationId xmlns:a16="http://schemas.microsoft.com/office/drawing/2014/main" id="{DFBAC800-1D02-FA16-AA00-329A7116658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51160" y="2598409"/>
              <a:ext cx="125015" cy="125015"/>
            </a:xfrm>
            <a:prstGeom prst="rect">
              <a:avLst/>
            </a:prstGeom>
          </p:spPr>
        </p:pic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DA26DB4F-5055-58EB-CF45-A79B29D0BF37}"/>
                </a:ext>
              </a:extLst>
            </p:cNvPr>
            <p:cNvSpPr/>
            <p:nvPr/>
          </p:nvSpPr>
          <p:spPr>
            <a:xfrm>
              <a:off x="-574102" y="2186545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379C64-347B-9B21-6770-B406E30BDE32}"/>
              </a:ext>
            </a:extLst>
          </p:cNvPr>
          <p:cNvGrpSpPr/>
          <p:nvPr/>
        </p:nvGrpSpPr>
        <p:grpSpPr>
          <a:xfrm>
            <a:off x="1511981" y="3739989"/>
            <a:ext cx="645249" cy="150019"/>
            <a:chOff x="1126352" y="822924"/>
            <a:chExt cx="645249" cy="150019"/>
          </a:xfrm>
          <a:solidFill>
            <a:srgbClr val="FF0000"/>
          </a:solidFill>
        </p:grpSpPr>
        <p:sp>
          <p:nvSpPr>
            <p:cNvPr id="163" name="object 10">
              <a:extLst>
                <a:ext uri="{FF2B5EF4-FFF2-40B4-BE49-F238E27FC236}">
                  <a16:creationId xmlns:a16="http://schemas.microsoft.com/office/drawing/2014/main" id="{70B021B2-EBBD-C821-066F-D7C39CEF2F8A}"/>
                </a:ext>
              </a:extLst>
            </p:cNvPr>
            <p:cNvSpPr/>
            <p:nvPr/>
          </p:nvSpPr>
          <p:spPr>
            <a:xfrm>
              <a:off x="1621582" y="822924"/>
              <a:ext cx="150019" cy="150019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53339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  <p:sp>
          <p:nvSpPr>
            <p:cNvPr id="164" name="object 8">
              <a:extLst>
                <a:ext uri="{FF2B5EF4-FFF2-40B4-BE49-F238E27FC236}">
                  <a16:creationId xmlns:a16="http://schemas.microsoft.com/office/drawing/2014/main" id="{F788892A-5C79-6C60-5CED-BFDC39774A8A}"/>
                </a:ext>
              </a:extLst>
            </p:cNvPr>
            <p:cNvSpPr/>
            <p:nvPr/>
          </p:nvSpPr>
          <p:spPr>
            <a:xfrm>
              <a:off x="1126352" y="897878"/>
              <a:ext cx="500063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1200" y="0"/>
                  </a:moveTo>
                  <a:lnTo>
                    <a:pt x="684755" y="0"/>
                  </a:lnTo>
                  <a:lnTo>
                    <a:pt x="28721" y="0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>
                <a:solidFill>
                  <a:srgbClr val="FF0000"/>
                </a:solidFill>
              </a:endParaRPr>
            </a:p>
          </p:txBody>
        </p:sp>
      </p:grpSp>
      <p:sp>
        <p:nvSpPr>
          <p:cNvPr id="6" name="object 33">
            <a:extLst>
              <a:ext uri="{FF2B5EF4-FFF2-40B4-BE49-F238E27FC236}">
                <a16:creationId xmlns:a16="http://schemas.microsoft.com/office/drawing/2014/main" id="{836C6F78-D819-E3FB-6CAE-89B279BB4CE4}"/>
              </a:ext>
            </a:extLst>
          </p:cNvPr>
          <p:cNvSpPr txBox="1"/>
          <p:nvPr/>
        </p:nvSpPr>
        <p:spPr>
          <a:xfrm>
            <a:off x="1882475" y="6369349"/>
            <a:ext cx="26895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8"/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P</a:t>
            </a:r>
            <a:r>
              <a:rPr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3200" b="1" spc="600" dirty="0">
                <a:uFill>
                  <a:solidFill>
                    <a:srgbClr val="0433FF"/>
                  </a:solidFill>
                </a:uFill>
                <a:latin typeface="Arial Narrow" panose="020B0606020202030204" pitchFamily="34" charset="0"/>
                <a:cs typeface="Lucida Console"/>
              </a:rPr>
              <a:t>TGTGGG</a:t>
            </a:r>
            <a:endParaRPr sz="32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926DA-3537-3105-A077-01B1E27DAB2D}"/>
              </a:ext>
            </a:extLst>
          </p:cNvPr>
          <p:cNvGrpSpPr/>
          <p:nvPr/>
        </p:nvGrpSpPr>
        <p:grpSpPr>
          <a:xfrm>
            <a:off x="2565632" y="3126828"/>
            <a:ext cx="749207" cy="150019"/>
            <a:chOff x="894224" y="2679436"/>
            <a:chExt cx="749207" cy="1500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EF390B-B63C-BF33-747F-C3C346042FC8}"/>
                </a:ext>
              </a:extLst>
            </p:cNvPr>
            <p:cNvSpPr/>
            <p:nvPr/>
          </p:nvSpPr>
          <p:spPr>
            <a:xfrm>
              <a:off x="894224" y="2708726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F473C8-FC91-51FA-C3A7-4E4923A68E49}"/>
                </a:ext>
              </a:extLst>
            </p:cNvPr>
            <p:cNvGrpSpPr/>
            <p:nvPr/>
          </p:nvGrpSpPr>
          <p:grpSpPr>
            <a:xfrm>
              <a:off x="998182" y="2679436"/>
              <a:ext cx="645249" cy="150019"/>
              <a:chOff x="1126352" y="822924"/>
              <a:chExt cx="645249" cy="150019"/>
            </a:xfrm>
            <a:solidFill>
              <a:srgbClr val="3333FF"/>
            </a:solidFill>
          </p:grpSpPr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A413FA38-4EF2-434D-D1AE-1E74468C6DFF}"/>
                  </a:ext>
                </a:extLst>
              </p:cNvPr>
              <p:cNvSpPr/>
              <p:nvPr/>
            </p:nvSpPr>
            <p:spPr>
              <a:xfrm>
                <a:off x="1621582" y="822924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60" h="213360">
                    <a:moveTo>
                      <a:pt x="0" y="0"/>
                    </a:moveTo>
                    <a:lnTo>
                      <a:pt x="53339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31E159C-84DB-B0C1-452E-CE0D1B2FA0B7}"/>
                  </a:ext>
                </a:extLst>
              </p:cNvPr>
              <p:cNvSpPr/>
              <p:nvPr/>
            </p:nvSpPr>
            <p:spPr>
              <a:xfrm>
                <a:off x="1126352" y="897878"/>
                <a:ext cx="5000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684755" y="0"/>
                    </a:lnTo>
                    <a:lnTo>
                      <a:pt x="28721" y="0"/>
                    </a:lnTo>
                    <a:lnTo>
                      <a:pt x="0" y="0"/>
                    </a:lnTo>
                  </a:path>
                </a:pathLst>
              </a:custGeom>
              <a:grpFill/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824E27-7E51-5F01-03BC-938D1C1766AE}"/>
              </a:ext>
            </a:extLst>
          </p:cNvPr>
          <p:cNvGrpSpPr/>
          <p:nvPr/>
        </p:nvGrpSpPr>
        <p:grpSpPr>
          <a:xfrm>
            <a:off x="3911120" y="3158835"/>
            <a:ext cx="859726" cy="1048417"/>
            <a:chOff x="7889492" y="678244"/>
            <a:chExt cx="859726" cy="10484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AD686A-749B-76C1-464C-184D76814F84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CF09A90D-1844-3C63-AF9A-ED7027CE6367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17" name="object 64">
                <a:extLst>
                  <a:ext uri="{FF2B5EF4-FFF2-40B4-BE49-F238E27FC236}">
                    <a16:creationId xmlns:a16="http://schemas.microsoft.com/office/drawing/2014/main" id="{F72BC9E6-77CD-0D86-C7CB-963B1C561D87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0C1A2A-CF8A-6E39-A976-9623EF4EC673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40B337-A886-DEB4-367E-2B8946F90FEF}"/>
              </a:ext>
            </a:extLst>
          </p:cNvPr>
          <p:cNvGrpSpPr/>
          <p:nvPr/>
        </p:nvGrpSpPr>
        <p:grpSpPr>
          <a:xfrm>
            <a:off x="5316964" y="3128758"/>
            <a:ext cx="748259" cy="1048417"/>
            <a:chOff x="7889492" y="678244"/>
            <a:chExt cx="859726" cy="10484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174AAB-8A07-0BB6-085D-83CFA4C94B00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BBDF4544-582A-849C-4B10-6C51F60D07B6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4" name="object 64">
                <a:extLst>
                  <a:ext uri="{FF2B5EF4-FFF2-40B4-BE49-F238E27FC236}">
                    <a16:creationId xmlns:a16="http://schemas.microsoft.com/office/drawing/2014/main" id="{8D63E513-BA14-4B8F-27ED-61D36E9EADBA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305B9E-267D-903B-3503-BD38FC9AF9F9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B1CE1D-832C-12D8-5CD5-41084DF338F2}"/>
              </a:ext>
            </a:extLst>
          </p:cNvPr>
          <p:cNvGrpSpPr/>
          <p:nvPr/>
        </p:nvGrpSpPr>
        <p:grpSpPr>
          <a:xfrm>
            <a:off x="6687956" y="3067395"/>
            <a:ext cx="748259" cy="1048417"/>
            <a:chOff x="7889492" y="678244"/>
            <a:chExt cx="859726" cy="10484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BA4B57-9D68-48A0-C66D-4C024B8ED561}"/>
                </a:ext>
              </a:extLst>
            </p:cNvPr>
            <p:cNvGrpSpPr/>
            <p:nvPr/>
          </p:nvGrpSpPr>
          <p:grpSpPr>
            <a:xfrm>
              <a:off x="7993578" y="678244"/>
              <a:ext cx="755640" cy="1002697"/>
              <a:chOff x="-1179723" y="1784541"/>
              <a:chExt cx="755640" cy="863283"/>
            </a:xfrm>
          </p:grpSpPr>
          <p:sp>
            <p:nvSpPr>
              <p:cNvPr id="28" name="object 62">
                <a:extLst>
                  <a:ext uri="{FF2B5EF4-FFF2-40B4-BE49-F238E27FC236}">
                    <a16:creationId xmlns:a16="http://schemas.microsoft.com/office/drawing/2014/main" id="{BD110270-8C38-3783-C900-9018BCF33945}"/>
                  </a:ext>
                </a:extLst>
              </p:cNvPr>
              <p:cNvSpPr/>
              <p:nvPr/>
            </p:nvSpPr>
            <p:spPr>
              <a:xfrm>
                <a:off x="-1179723" y="1862012"/>
                <a:ext cx="616148" cy="785812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117600">
                    <a:moveTo>
                      <a:pt x="876300" y="0"/>
                    </a:moveTo>
                    <a:lnTo>
                      <a:pt x="849827" y="0"/>
                    </a:lnTo>
                    <a:lnTo>
                      <a:pt x="711200" y="0"/>
                    </a:lnTo>
                    <a:lnTo>
                      <a:pt x="711200" y="1117600"/>
                    </a:lnTo>
                    <a:lnTo>
                      <a:pt x="21379" y="1117600"/>
                    </a:lnTo>
                    <a:lnTo>
                      <a:pt x="0" y="1117600"/>
                    </a:lnTo>
                  </a:path>
                </a:pathLst>
              </a:custGeom>
              <a:ln w="50800"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  <p:sp>
            <p:nvSpPr>
              <p:cNvPr id="29" name="object 64">
                <a:extLst>
                  <a:ext uri="{FF2B5EF4-FFF2-40B4-BE49-F238E27FC236}">
                    <a16:creationId xmlns:a16="http://schemas.microsoft.com/office/drawing/2014/main" id="{8ADE3336-51C8-7996-CCFE-68DB9359829A}"/>
                  </a:ext>
                </a:extLst>
              </p:cNvPr>
              <p:cNvSpPr/>
              <p:nvPr/>
            </p:nvSpPr>
            <p:spPr>
              <a:xfrm>
                <a:off x="-574102" y="1784541"/>
                <a:ext cx="150019" cy="150019"/>
              </a:xfrm>
              <a:custGeom>
                <a:avLst/>
                <a:gdLst/>
                <a:ahLst/>
                <a:cxnLst/>
                <a:rect l="l" t="t" r="r" b="b"/>
                <a:pathLst>
                  <a:path w="213359" h="213360">
                    <a:moveTo>
                      <a:pt x="0" y="0"/>
                    </a:moveTo>
                    <a:lnTo>
                      <a:pt x="53340" y="106679"/>
                    </a:lnTo>
                    <a:lnTo>
                      <a:pt x="0" y="213359"/>
                    </a:lnTo>
                    <a:lnTo>
                      <a:pt x="213360" y="106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879578-93B5-9294-7E90-FF1B0C2B4B18}"/>
                </a:ext>
              </a:extLst>
            </p:cNvPr>
            <p:cNvSpPr/>
            <p:nvPr/>
          </p:nvSpPr>
          <p:spPr>
            <a:xfrm>
              <a:off x="7889492" y="1635221"/>
              <a:ext cx="91440" cy="91440"/>
            </a:xfrm>
            <a:prstGeom prst="ellipse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bject 110">
            <a:extLst>
              <a:ext uri="{FF2B5EF4-FFF2-40B4-BE49-F238E27FC236}">
                <a16:creationId xmlns:a16="http://schemas.microsoft.com/office/drawing/2014/main" id="{ADB7992C-CA79-58E0-F301-24EEE8E72CDA}"/>
              </a:ext>
            </a:extLst>
          </p:cNvPr>
          <p:cNvSpPr txBox="1"/>
          <p:nvPr/>
        </p:nvSpPr>
        <p:spPr>
          <a:xfrm>
            <a:off x="6065223" y="4465325"/>
            <a:ext cx="2935624" cy="77665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>
              <a:lnSpc>
                <a:spcPts val="2953"/>
              </a:lnSpc>
              <a:spcBef>
                <a:spcPts val="56"/>
              </a:spcBef>
            </a:pPr>
            <a:r>
              <a:rPr sz="2800" b="1" dirty="0">
                <a:latin typeface="Arial Narrow" panose="020B0606020202030204" pitchFamily="34" charset="0"/>
                <a:cs typeface="Trebuchet MS"/>
              </a:rPr>
              <a:t>Index hits at  offsets 8, 9 &amp;10</a:t>
            </a:r>
          </a:p>
        </p:txBody>
      </p:sp>
    </p:spTree>
    <p:extLst>
      <p:ext uri="{BB962C8B-B14F-4D97-AF65-F5344CB8AC3E}">
        <p14:creationId xmlns:p14="http://schemas.microsoft.com/office/powerpoint/2010/main" val="1508091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2005" y="6073620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9184" y="991308"/>
            <a:ext cx="4182893" cy="4378360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2108"/>
              </p:ext>
            </p:extLst>
          </p:nvPr>
        </p:nvGraphicFramePr>
        <p:xfrm>
          <a:off x="2818283" y="2413818"/>
          <a:ext cx="3504696" cy="247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3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5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4379" y="1104514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2005" y="6073620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9184" y="991308"/>
            <a:ext cx="4182893" cy="4378360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8283" y="2413818"/>
          <a:ext cx="3504696" cy="247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3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5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4379" y="1104514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9D0204-82E8-A55F-95F0-7E36841E698C}"/>
              </a:ext>
            </a:extLst>
          </p:cNvPr>
          <p:cNvSpPr/>
          <p:nvPr/>
        </p:nvSpPr>
        <p:spPr>
          <a:xfrm>
            <a:off x="5308747" y="2905561"/>
            <a:ext cx="362480" cy="291373"/>
          </a:xfrm>
          <a:custGeom>
            <a:avLst/>
            <a:gdLst/>
            <a:ahLst/>
            <a:cxnLst/>
            <a:rect l="l" t="t" r="r" b="b"/>
            <a:pathLst>
              <a:path w="387984" h="235585">
                <a:moveTo>
                  <a:pt x="0" y="235479"/>
                </a:moveTo>
                <a:lnTo>
                  <a:pt x="387614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BDA3D71-BEB9-9686-0A69-A7AE1B07E294}"/>
              </a:ext>
            </a:extLst>
          </p:cNvPr>
          <p:cNvSpPr/>
          <p:nvPr/>
        </p:nvSpPr>
        <p:spPr>
          <a:xfrm>
            <a:off x="5308747" y="3284719"/>
            <a:ext cx="362480" cy="291373"/>
          </a:xfrm>
          <a:custGeom>
            <a:avLst/>
            <a:gdLst/>
            <a:ahLst/>
            <a:cxnLst/>
            <a:rect l="l" t="t" r="r" b="b"/>
            <a:pathLst>
              <a:path w="387984" h="235585">
                <a:moveTo>
                  <a:pt x="0" y="235479"/>
                </a:moveTo>
                <a:lnTo>
                  <a:pt x="387614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EDF7CFD-9121-0E38-BC60-346F2FA15D5A}"/>
              </a:ext>
            </a:extLst>
          </p:cNvPr>
          <p:cNvSpPr/>
          <p:nvPr/>
        </p:nvSpPr>
        <p:spPr>
          <a:xfrm>
            <a:off x="5308747" y="3688677"/>
            <a:ext cx="362480" cy="291373"/>
          </a:xfrm>
          <a:custGeom>
            <a:avLst/>
            <a:gdLst/>
            <a:ahLst/>
            <a:cxnLst/>
            <a:rect l="l" t="t" r="r" b="b"/>
            <a:pathLst>
              <a:path w="387984" h="235585">
                <a:moveTo>
                  <a:pt x="0" y="235479"/>
                </a:moveTo>
                <a:lnTo>
                  <a:pt x="387614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545210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2005" y="6073620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9184" y="991308"/>
            <a:ext cx="4182893" cy="4378360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78162"/>
              </p:ext>
            </p:extLst>
          </p:nvPr>
        </p:nvGraphicFramePr>
        <p:xfrm>
          <a:off x="2818283" y="2413818"/>
          <a:ext cx="3504696" cy="230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4379" y="1104514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320691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33" y="5156267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1636" y="475742"/>
            <a:ext cx="4182893" cy="3843339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8165"/>
              </p:ext>
            </p:extLst>
          </p:nvPr>
        </p:nvGraphicFramePr>
        <p:xfrm>
          <a:off x="2730735" y="1898252"/>
          <a:ext cx="3504696" cy="230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6831" y="588948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884B362-0CE1-80F0-B78B-145A3A5BDBA3}"/>
              </a:ext>
            </a:extLst>
          </p:cNvPr>
          <p:cNvSpPr txBox="1"/>
          <p:nvPr/>
        </p:nvSpPr>
        <p:spPr>
          <a:xfrm>
            <a:off x="2111733" y="6057008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4400" b="1" spc="600" dirty="0">
                <a:latin typeface="Arial Narrow" panose="020B0606020202030204" pitchFamily="34" charset="0"/>
                <a:cs typeface="Trebuchet MS"/>
              </a:rPr>
              <a:t>P</a:t>
            </a:r>
            <a:r>
              <a:rPr sz="4400" b="1" spc="600" dirty="0"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4000" b="1" spc="600" dirty="0">
                <a:latin typeface="Arial Narrow" panose="020B0606020202030204" pitchFamily="34" charset="0"/>
                <a:cs typeface="Lucida Console"/>
              </a:rPr>
              <a:t>GCGTGCTT</a:t>
            </a:r>
            <a:endParaRPr sz="4000" b="1" spc="600" dirty="0">
              <a:latin typeface="Arial Narrow" panose="020B0606020202030204" pitchFamily="34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16303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33" y="5156267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25591" y="709206"/>
            <a:ext cx="4182893" cy="3843339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58206"/>
              </p:ext>
            </p:extLst>
          </p:nvPr>
        </p:nvGraphicFramePr>
        <p:xfrm>
          <a:off x="3564690" y="2131716"/>
          <a:ext cx="3504696" cy="230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0786" y="822412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884B362-0CE1-80F0-B78B-145A3A5BDBA3}"/>
              </a:ext>
            </a:extLst>
          </p:cNvPr>
          <p:cNvSpPr txBox="1"/>
          <p:nvPr/>
        </p:nvSpPr>
        <p:spPr>
          <a:xfrm>
            <a:off x="2111733" y="6057008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4400" b="1" spc="600" dirty="0">
                <a:latin typeface="Arial Narrow" panose="020B0606020202030204" pitchFamily="34" charset="0"/>
                <a:cs typeface="Trebuchet MS"/>
              </a:rPr>
              <a:t>P</a:t>
            </a:r>
            <a:r>
              <a:rPr sz="4400" b="1" spc="600" dirty="0"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4000" b="1" spc="600" dirty="0">
                <a:latin typeface="Arial Narrow" panose="020B0606020202030204" pitchFamily="34" charset="0"/>
                <a:cs typeface="Lucida Console"/>
              </a:rPr>
              <a:t>GCGTGCTT</a:t>
            </a:r>
            <a:endParaRPr sz="40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EFA944-178C-1972-B33C-147CB3947A5D}"/>
              </a:ext>
            </a:extLst>
          </p:cNvPr>
          <p:cNvGrpSpPr/>
          <p:nvPr/>
        </p:nvGrpSpPr>
        <p:grpSpPr>
          <a:xfrm>
            <a:off x="936951" y="2928264"/>
            <a:ext cx="1660334" cy="3814870"/>
            <a:chOff x="1479255" y="2775057"/>
            <a:chExt cx="1070633" cy="3191447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7D657F69-33B6-1730-1FE9-648D3503C943}"/>
                </a:ext>
              </a:extLst>
            </p:cNvPr>
            <p:cNvSpPr/>
            <p:nvPr/>
          </p:nvSpPr>
          <p:spPr>
            <a:xfrm>
              <a:off x="1479255" y="2855035"/>
              <a:ext cx="954768" cy="3111469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D7604480-F93B-9CBE-1ABB-0754BE7ED1E4}"/>
                </a:ext>
              </a:extLst>
            </p:cNvPr>
            <p:cNvSpPr/>
            <p:nvPr/>
          </p:nvSpPr>
          <p:spPr>
            <a:xfrm>
              <a:off x="2396511" y="2775057"/>
              <a:ext cx="153377" cy="159955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160" y="83694"/>
                  </a:lnTo>
                  <a:lnTo>
                    <a:pt x="501" y="167638"/>
                  </a:lnTo>
                  <a:lnTo>
                    <a:pt x="167890" y="8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B535012-049B-181B-CA7B-3FFA8D82B26A}"/>
              </a:ext>
            </a:extLst>
          </p:cNvPr>
          <p:cNvSpPr/>
          <p:nvPr/>
        </p:nvSpPr>
        <p:spPr>
          <a:xfrm rot="16200000">
            <a:off x="3716667" y="5640224"/>
            <a:ext cx="268672" cy="1908921"/>
          </a:xfrm>
          <a:prstGeom prst="leftBracket">
            <a:avLst>
              <a:gd name="adj" fmla="val 0"/>
            </a:avLst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A3FE3A0-E3E3-7A44-70BA-B82912B69348}"/>
              </a:ext>
            </a:extLst>
          </p:cNvPr>
          <p:cNvSpPr txBox="1">
            <a:spLocks/>
          </p:cNvSpPr>
          <p:nvPr/>
        </p:nvSpPr>
        <p:spPr>
          <a:xfrm>
            <a:off x="2532363" y="2645149"/>
            <a:ext cx="434457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pc="-116" dirty="0">
                <a:solidFill>
                  <a:srgbClr val="FF0000"/>
                </a:solidFill>
              </a:rPr>
              <a:t>X</a:t>
            </a:r>
            <a:endParaRPr lang="en-US" spc="-26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269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33" y="5156267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00" b="1" spc="600" dirty="0">
                <a:latin typeface="Arial Narrow" panose="020B0606020202030204" pitchFamily="34" charset="0"/>
                <a:cs typeface="Trebuchet MS"/>
              </a:rPr>
              <a:t>T: </a:t>
            </a:r>
            <a:r>
              <a:rPr sz="4000" b="1" spc="600" dirty="0">
                <a:latin typeface="Arial Narrow" panose="020B0606020202030204" pitchFamily="34" charset="0"/>
                <a:cs typeface="Lucida Console"/>
              </a:rPr>
              <a:t>CGTGCGTGCTT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8311" y="709206"/>
            <a:ext cx="4182893" cy="3643757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59357"/>
              </p:ext>
            </p:extLst>
          </p:nvPr>
        </p:nvGraphicFramePr>
        <p:xfrm>
          <a:off x="3467409" y="1908015"/>
          <a:ext cx="3504696" cy="230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8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dirty="0">
                          <a:latin typeface="Tahoma"/>
                          <a:cs typeface="Tahoma"/>
                        </a:rPr>
                        <a:t>4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2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8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: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6</a:t>
                      </a:r>
                      <a:endParaRPr sz="28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3506" y="822412"/>
            <a:ext cx="2793618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116" dirty="0"/>
              <a:t>Index</a:t>
            </a:r>
            <a:r>
              <a:rPr spc="-295" dirty="0"/>
              <a:t> </a:t>
            </a:r>
            <a:r>
              <a:rPr spc="-165" dirty="0"/>
              <a:t>of</a:t>
            </a:r>
            <a:r>
              <a:rPr spc="-295" dirty="0"/>
              <a:t> </a:t>
            </a:r>
            <a:r>
              <a:rPr lang="en-US" spc="-295" dirty="0"/>
              <a:t> </a:t>
            </a:r>
            <a:r>
              <a:rPr spc="-264" dirty="0"/>
              <a:t>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884B362-0CE1-80F0-B78B-145A3A5BDBA3}"/>
              </a:ext>
            </a:extLst>
          </p:cNvPr>
          <p:cNvSpPr txBox="1"/>
          <p:nvPr/>
        </p:nvSpPr>
        <p:spPr>
          <a:xfrm>
            <a:off x="2111733" y="6057008"/>
            <a:ext cx="5407747" cy="68612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4400" b="1" spc="600" dirty="0">
                <a:latin typeface="Arial Narrow" panose="020B0606020202030204" pitchFamily="34" charset="0"/>
                <a:cs typeface="Trebuchet MS"/>
              </a:rPr>
              <a:t>P</a:t>
            </a:r>
            <a:r>
              <a:rPr sz="4400" b="1" spc="600" dirty="0">
                <a:latin typeface="Arial Narrow" panose="020B0606020202030204" pitchFamily="34" charset="0"/>
                <a:cs typeface="Trebuchet MS"/>
              </a:rPr>
              <a:t>: </a:t>
            </a:r>
            <a:r>
              <a:rPr lang="en-US" sz="4000" b="1" spc="600" dirty="0">
                <a:latin typeface="Arial Narrow" panose="020B0606020202030204" pitchFamily="34" charset="0"/>
                <a:cs typeface="Lucida Console"/>
              </a:rPr>
              <a:t>GCGTGCTT</a:t>
            </a:r>
            <a:endParaRPr sz="4000" b="1" spc="600" dirty="0">
              <a:latin typeface="Arial Narrow" panose="020B0606020202030204" pitchFamily="34" charset="0"/>
              <a:cs typeface="Lucida Consol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EFA944-178C-1972-B33C-147CB3947A5D}"/>
              </a:ext>
            </a:extLst>
          </p:cNvPr>
          <p:cNvGrpSpPr/>
          <p:nvPr/>
        </p:nvGrpSpPr>
        <p:grpSpPr>
          <a:xfrm>
            <a:off x="1419474" y="2003898"/>
            <a:ext cx="1660334" cy="4739235"/>
            <a:chOff x="1479255" y="2775057"/>
            <a:chExt cx="1070633" cy="3191447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7D657F69-33B6-1730-1FE9-648D3503C943}"/>
                </a:ext>
              </a:extLst>
            </p:cNvPr>
            <p:cNvSpPr/>
            <p:nvPr/>
          </p:nvSpPr>
          <p:spPr>
            <a:xfrm>
              <a:off x="1479255" y="2855035"/>
              <a:ext cx="954768" cy="3111469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D7604480-F93B-9CBE-1ABB-0754BE7ED1E4}"/>
                </a:ext>
              </a:extLst>
            </p:cNvPr>
            <p:cNvSpPr/>
            <p:nvPr/>
          </p:nvSpPr>
          <p:spPr>
            <a:xfrm>
              <a:off x="2396511" y="2775057"/>
              <a:ext cx="153377" cy="159955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42160" y="83694"/>
                  </a:lnTo>
                  <a:lnTo>
                    <a:pt x="501" y="167638"/>
                  </a:lnTo>
                  <a:lnTo>
                    <a:pt x="167890" y="8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B535012-049B-181B-CA7B-3FFA8D82B26A}"/>
              </a:ext>
            </a:extLst>
          </p:cNvPr>
          <p:cNvSpPr/>
          <p:nvPr/>
        </p:nvSpPr>
        <p:spPr>
          <a:xfrm rot="16200000">
            <a:off x="4111788" y="5655967"/>
            <a:ext cx="268672" cy="1877435"/>
          </a:xfrm>
          <a:prstGeom prst="leftBracket">
            <a:avLst>
              <a:gd name="adj" fmla="val 0"/>
            </a:avLst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479F39DF-FB1D-F5D6-51FF-A6BF04E08514}"/>
              </a:ext>
            </a:extLst>
          </p:cNvPr>
          <p:cNvGrpSpPr/>
          <p:nvPr/>
        </p:nvGrpSpPr>
        <p:grpSpPr>
          <a:xfrm>
            <a:off x="2918300" y="2080139"/>
            <a:ext cx="4924436" cy="3192252"/>
            <a:chOff x="3053086" y="3143249"/>
            <a:chExt cx="5233665" cy="3618230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B23F387-E36C-4721-6CF9-1C64AAD107F4}"/>
                </a:ext>
              </a:extLst>
            </p:cNvPr>
            <p:cNvSpPr/>
            <p:nvPr/>
          </p:nvSpPr>
          <p:spPr>
            <a:xfrm>
              <a:off x="3146135" y="3143249"/>
              <a:ext cx="5140616" cy="3498850"/>
            </a:xfrm>
            <a:custGeom>
              <a:avLst/>
              <a:gdLst/>
              <a:ahLst/>
              <a:cxnLst/>
              <a:rect l="l" t="t" r="r" b="b"/>
              <a:pathLst>
                <a:path w="4737100" h="3498850">
                  <a:moveTo>
                    <a:pt x="0" y="3498850"/>
                  </a:moveTo>
                  <a:lnTo>
                    <a:pt x="0" y="3474134"/>
                  </a:lnTo>
                  <a:lnTo>
                    <a:pt x="12700" y="2768600"/>
                  </a:lnTo>
                  <a:lnTo>
                    <a:pt x="4724399" y="2768600"/>
                  </a:lnTo>
                  <a:lnTo>
                    <a:pt x="4737099" y="0"/>
                  </a:lnTo>
                  <a:lnTo>
                    <a:pt x="3682999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3F428FDE-11C6-1C79-2F89-8211731E9DC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3086" y="6580060"/>
              <a:ext cx="167626" cy="16871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763D045-EAD8-01B8-65B6-DF73B7BEF721}"/>
                </a:ext>
              </a:extLst>
            </p:cNvPr>
            <p:cNvSpPr/>
            <p:nvPr/>
          </p:nvSpPr>
          <p:spPr>
            <a:xfrm>
              <a:off x="4769051" y="5930899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441B9B61-7D90-72EB-48FC-DAA2E0027B5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234" y="6593839"/>
              <a:ext cx="167640" cy="167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901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424" y="1325289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sz="3375" dirty="0"/>
              <a:t>T: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5816" y="1388566"/>
          <a:ext cx="5356916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61923"/>
              </p:ext>
            </p:extLst>
          </p:nvPr>
        </p:nvGraphicFramePr>
        <p:xfrm>
          <a:off x="2254746" y="2040434"/>
          <a:ext cx="4943021" cy="123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6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5817" y="3853160"/>
          <a:ext cx="3057527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070794" y="2011323"/>
            <a:ext cx="117872" cy="1263997"/>
            <a:chOff x="2945129" y="2860548"/>
            <a:chExt cx="167640" cy="1797685"/>
          </a:xfrm>
        </p:grpSpPr>
        <p:sp>
          <p:nvSpPr>
            <p:cNvPr id="7" name="object 7"/>
            <p:cNvSpPr/>
            <p:nvPr/>
          </p:nvSpPr>
          <p:spPr>
            <a:xfrm>
              <a:off x="3028949" y="2882900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h="1752600">
                  <a:moveTo>
                    <a:pt x="0" y="0"/>
                  </a:moveTo>
                  <a:lnTo>
                    <a:pt x="0" y="1752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2945129" y="2879598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2945129" y="463880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6034" y="2137894"/>
            <a:ext cx="1323171" cy="890667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208501" indent="305831">
              <a:lnSpc>
                <a:spcPct val="114999"/>
              </a:lnSpc>
              <a:spcBef>
                <a:spcPts val="67"/>
              </a:spcBef>
            </a:pPr>
            <a:r>
              <a:rPr sz="2601" i="1" spc="-123" dirty="0">
                <a:latin typeface="Trebuchet MS"/>
                <a:cs typeface="Trebuchet MS"/>
              </a:rPr>
              <a:t>Index</a:t>
            </a:r>
            <a:r>
              <a:rPr sz="2601" i="1" spc="-358" dirty="0">
                <a:latin typeface="Trebuchet MS"/>
                <a:cs typeface="Trebuchet MS"/>
              </a:rPr>
              <a:t>:  </a:t>
            </a:r>
            <a:r>
              <a:rPr sz="2601" b="1" i="1" spc="-16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all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b="1" i="1" spc="-16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2601" b="1" i="1" spc="-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v</a:t>
            </a:r>
            <a:r>
              <a:rPr sz="2601" b="1" i="1" spc="-1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en</a:t>
            </a:r>
            <a:endParaRPr sz="260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75648"/>
              </p:ext>
            </p:extLst>
          </p:nvPr>
        </p:nvGraphicFramePr>
        <p:xfrm>
          <a:off x="2254747" y="4567535"/>
          <a:ext cx="1560462" cy="858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3925"/>
                        </a:lnSpc>
                      </a:pPr>
                      <a:endParaRPr sz="26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83536" y="4753149"/>
            <a:ext cx="895648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4" dirty="0">
                <a:latin typeface="Trebuchet MS"/>
                <a:cs typeface="Trebuchet MS"/>
              </a:rPr>
              <a:t>Q</a:t>
            </a:r>
            <a:r>
              <a:rPr sz="2601" i="1" spc="-204" dirty="0">
                <a:latin typeface="Trebuchet MS"/>
                <a:cs typeface="Trebuchet MS"/>
              </a:rPr>
              <a:t>ue</a:t>
            </a:r>
            <a:r>
              <a:rPr sz="2601" i="1" spc="-105" dirty="0">
                <a:latin typeface="Trebuchet MS"/>
                <a:cs typeface="Trebuchet MS"/>
              </a:rPr>
              <a:t>ry</a:t>
            </a:r>
            <a:r>
              <a:rPr sz="2601" i="1" spc="-408" dirty="0">
                <a:latin typeface="Trebuchet MS"/>
                <a:cs typeface="Trebuchet MS"/>
              </a:rPr>
              <a:t>:</a:t>
            </a:r>
            <a:endParaRPr sz="2601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70794" y="4547354"/>
            <a:ext cx="117872" cy="915739"/>
            <a:chOff x="2945129" y="6467347"/>
            <a:chExt cx="167640" cy="1302385"/>
          </a:xfrm>
        </p:grpSpPr>
        <p:sp>
          <p:nvSpPr>
            <p:cNvPr id="14" name="object 14"/>
            <p:cNvSpPr/>
            <p:nvPr/>
          </p:nvSpPr>
          <p:spPr>
            <a:xfrm>
              <a:off x="3028950" y="6489699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5129" y="648639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5129" y="7750301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69352" y="4598206"/>
            <a:ext cx="824828" cy="4068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5093" marR="3572" indent="-36610">
              <a:lnSpc>
                <a:spcPct val="107000"/>
              </a:lnSpc>
              <a:spcBef>
                <a:spcPts val="70"/>
              </a:spcBef>
            </a:pPr>
            <a:r>
              <a:rPr sz="2601" i="1" spc="-127" dirty="0">
                <a:latin typeface="Trebuchet MS"/>
                <a:cs typeface="Trebuchet MS"/>
              </a:rPr>
              <a:t>e</a:t>
            </a:r>
            <a:r>
              <a:rPr lang="en-US" sz="2601" i="1" spc="-127" dirty="0">
                <a:latin typeface="Trebuchet MS"/>
                <a:cs typeface="Trebuchet MS"/>
              </a:rPr>
              <a:t>ven</a:t>
            </a:r>
            <a:endParaRPr sz="2601" dirty="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2C52DEB-8025-2B81-EB43-FD0EEF84127B}"/>
              </a:ext>
            </a:extLst>
          </p:cNvPr>
          <p:cNvSpPr txBox="1"/>
          <p:nvPr/>
        </p:nvSpPr>
        <p:spPr>
          <a:xfrm>
            <a:off x="3969493" y="5085784"/>
            <a:ext cx="709512" cy="4068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5093" marR="3572" indent="-36610">
              <a:lnSpc>
                <a:spcPct val="107000"/>
              </a:lnSpc>
              <a:spcBef>
                <a:spcPts val="70"/>
              </a:spcBef>
            </a:pPr>
            <a:r>
              <a:rPr sz="2601" i="1" spc="-32" dirty="0">
                <a:latin typeface="Trebuchet MS"/>
                <a:cs typeface="Trebuchet MS"/>
              </a:rPr>
              <a:t>o</a:t>
            </a:r>
            <a:r>
              <a:rPr sz="2601" i="1" spc="-84" dirty="0">
                <a:latin typeface="Trebuchet MS"/>
                <a:cs typeface="Trebuchet MS"/>
              </a:rPr>
              <a:t>dd</a:t>
            </a:r>
            <a:endParaRPr sz="2601" dirty="0">
              <a:latin typeface="Trebuchet MS"/>
              <a:cs typeface="Trebuchet MS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288AC19-123D-D683-E851-1B583EEAB2CB}"/>
              </a:ext>
            </a:extLst>
          </p:cNvPr>
          <p:cNvSpPr txBox="1">
            <a:spLocks/>
          </p:cNvSpPr>
          <p:nvPr/>
        </p:nvSpPr>
        <p:spPr>
          <a:xfrm>
            <a:off x="1342424" y="3758211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 dirty="0"/>
              <a:t>P: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5816" y="1388566"/>
          <a:ext cx="5356916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47203"/>
              </p:ext>
            </p:extLst>
          </p:nvPr>
        </p:nvGraphicFramePr>
        <p:xfrm>
          <a:off x="2254746" y="2040434"/>
          <a:ext cx="4943021" cy="123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5817" y="3853160"/>
          <a:ext cx="3057527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070794" y="2011323"/>
            <a:ext cx="117872" cy="1263997"/>
            <a:chOff x="2945129" y="2860548"/>
            <a:chExt cx="167640" cy="1797685"/>
          </a:xfrm>
        </p:grpSpPr>
        <p:sp>
          <p:nvSpPr>
            <p:cNvPr id="7" name="object 7"/>
            <p:cNvSpPr/>
            <p:nvPr/>
          </p:nvSpPr>
          <p:spPr>
            <a:xfrm>
              <a:off x="3028949" y="2882900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h="1752600">
                  <a:moveTo>
                    <a:pt x="0" y="0"/>
                  </a:moveTo>
                  <a:lnTo>
                    <a:pt x="0" y="1752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2945129" y="2879598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2945129" y="463880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7612" y="2137894"/>
            <a:ext cx="1321594" cy="890667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208501" indent="305831">
              <a:lnSpc>
                <a:spcPct val="114999"/>
              </a:lnSpc>
              <a:spcBef>
                <a:spcPts val="67"/>
              </a:spcBef>
            </a:pPr>
            <a:r>
              <a:rPr sz="2601" i="1" spc="-123" dirty="0">
                <a:latin typeface="Trebuchet MS"/>
                <a:cs typeface="Trebuchet MS"/>
              </a:rPr>
              <a:t>Index</a:t>
            </a:r>
            <a:r>
              <a:rPr sz="2601" i="1" spc="-358" dirty="0">
                <a:latin typeface="Trebuchet MS"/>
                <a:cs typeface="Trebuchet MS"/>
              </a:rPr>
              <a:t>:  </a:t>
            </a:r>
            <a:r>
              <a:rPr sz="2601" b="1" i="1" spc="-16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all</a:t>
            </a:r>
            <a:r>
              <a:rPr sz="2601" b="1" i="1" spc="-31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2601" b="1" i="1" spc="-16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2601" b="1" i="1" spc="-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v</a:t>
            </a:r>
            <a:r>
              <a:rPr sz="2601" b="1" i="1" spc="-12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en</a:t>
            </a:r>
            <a:endParaRPr sz="260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88817" y="4567535"/>
          <a:ext cx="1530549" cy="83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83536" y="4753149"/>
            <a:ext cx="895648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4" dirty="0">
                <a:latin typeface="Trebuchet MS"/>
                <a:cs typeface="Trebuchet MS"/>
              </a:rPr>
              <a:t>Q</a:t>
            </a:r>
            <a:r>
              <a:rPr sz="2601" i="1" spc="-204" dirty="0">
                <a:latin typeface="Trebuchet MS"/>
                <a:cs typeface="Trebuchet MS"/>
              </a:rPr>
              <a:t>ue</a:t>
            </a:r>
            <a:r>
              <a:rPr sz="2601" i="1" spc="-105" dirty="0">
                <a:latin typeface="Trebuchet MS"/>
                <a:cs typeface="Trebuchet MS"/>
              </a:rPr>
              <a:t>ry</a:t>
            </a:r>
            <a:r>
              <a:rPr sz="2601" i="1" spc="-408" dirty="0">
                <a:latin typeface="Trebuchet MS"/>
                <a:cs typeface="Trebuchet MS"/>
              </a:rPr>
              <a:t>:</a:t>
            </a:r>
            <a:endParaRPr sz="2601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70794" y="4547354"/>
            <a:ext cx="117872" cy="915739"/>
            <a:chOff x="2945129" y="6467347"/>
            <a:chExt cx="167640" cy="1302385"/>
          </a:xfrm>
        </p:grpSpPr>
        <p:sp>
          <p:nvSpPr>
            <p:cNvPr id="14" name="object 14"/>
            <p:cNvSpPr/>
            <p:nvPr/>
          </p:nvSpPr>
          <p:spPr>
            <a:xfrm>
              <a:off x="3028950" y="6489699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3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5129" y="648639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5129" y="7750301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41079" y="4526112"/>
            <a:ext cx="641597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161" dirty="0">
                <a:latin typeface="Trebuchet MS"/>
                <a:cs typeface="Trebuchet MS"/>
              </a:rPr>
              <a:t>e</a:t>
            </a:r>
            <a:r>
              <a:rPr sz="2601" i="1" spc="-169" dirty="0">
                <a:latin typeface="Trebuchet MS"/>
                <a:cs typeface="Trebuchet MS"/>
              </a:rPr>
              <a:t>v</a:t>
            </a:r>
            <a:r>
              <a:rPr sz="2601" i="1" spc="-127" dirty="0">
                <a:latin typeface="Trebuchet MS"/>
                <a:cs typeface="Trebuchet MS"/>
              </a:rPr>
              <a:t>en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7864" y="4950272"/>
            <a:ext cx="538460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32" dirty="0">
                <a:latin typeface="Trebuchet MS"/>
                <a:cs typeface="Trebuchet MS"/>
              </a:rPr>
              <a:t>o</a:t>
            </a:r>
            <a:r>
              <a:rPr sz="2601" i="1" spc="-84" dirty="0">
                <a:latin typeface="Trebuchet MS"/>
                <a:cs typeface="Trebuchet MS"/>
              </a:rPr>
              <a:t>dd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5AFF1D2-DAA9-EF42-A30E-D96C405327C8}"/>
              </a:ext>
            </a:extLst>
          </p:cNvPr>
          <p:cNvSpPr txBox="1">
            <a:spLocks/>
          </p:cNvSpPr>
          <p:nvPr/>
        </p:nvSpPr>
        <p:spPr>
          <a:xfrm>
            <a:off x="1342424" y="1325289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/>
              <a:t>T:</a:t>
            </a:r>
            <a:endParaRPr lang="en-US" sz="3375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1DAF4E5-8C6D-04B5-4D13-A620C9066298}"/>
              </a:ext>
            </a:extLst>
          </p:cNvPr>
          <p:cNvSpPr txBox="1">
            <a:spLocks/>
          </p:cNvSpPr>
          <p:nvPr/>
        </p:nvSpPr>
        <p:spPr>
          <a:xfrm>
            <a:off x="1342424" y="3758211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 dirty="0"/>
              <a:t>P: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5816" y="1388566"/>
          <a:ext cx="5356916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4746" y="2040434"/>
          <a:ext cx="4578250" cy="82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45817" y="3853160"/>
          <a:ext cx="3057527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4740" y="1998700"/>
            <a:ext cx="1237208" cy="800549"/>
          </a:xfrm>
          <a:prstGeom prst="rect">
            <a:avLst/>
          </a:prstGeom>
        </p:spPr>
        <p:txBody>
          <a:bodyPr vert="horz" wrap="square" lIns="0" tIns="30807" rIns="0" bIns="0" rtlCol="0">
            <a:spAutoFit/>
          </a:bodyPr>
          <a:lstStyle/>
          <a:p>
            <a:pPr marL="26788" marR="21430" indent="391106">
              <a:lnSpc>
                <a:spcPts val="3023"/>
              </a:lnSpc>
              <a:spcBef>
                <a:spcPts val="243"/>
              </a:spcBef>
            </a:pPr>
            <a:r>
              <a:rPr sz="2601" i="1" spc="-123" dirty="0">
                <a:latin typeface="Trebuchet MS"/>
                <a:cs typeface="Trebuchet MS"/>
              </a:rPr>
              <a:t>Index</a:t>
            </a:r>
            <a:r>
              <a:rPr sz="2601" i="1" spc="-358" dirty="0">
                <a:latin typeface="Trebuchet MS"/>
                <a:cs typeface="Trebuchet MS"/>
              </a:rPr>
              <a:t>:  </a:t>
            </a:r>
            <a:r>
              <a:rPr sz="2601" i="1" spc="-161" dirty="0">
                <a:latin typeface="Trebuchet MS"/>
                <a:cs typeface="Trebuchet MS"/>
              </a:rPr>
              <a:t>e</a:t>
            </a:r>
            <a:r>
              <a:rPr sz="2601" i="1" spc="-169" dirty="0">
                <a:latin typeface="Trebuchet MS"/>
                <a:cs typeface="Trebuchet MS"/>
              </a:rPr>
              <a:t>v</a:t>
            </a:r>
            <a:r>
              <a:rPr sz="2601" i="1" spc="-271" dirty="0">
                <a:latin typeface="Trebuchet MS"/>
                <a:cs typeface="Trebuchet MS"/>
              </a:rPr>
              <a:t>e</a:t>
            </a:r>
            <a:r>
              <a:rPr sz="2601" i="1" spc="-161" dirty="0">
                <a:latin typeface="Trebuchet MS"/>
                <a:cs typeface="Trebuchet MS"/>
              </a:rPr>
              <a:t>r</a:t>
            </a:r>
            <a:r>
              <a:rPr sz="2601" i="1" spc="-137" dirty="0">
                <a:latin typeface="Trebuchet MS"/>
                <a:cs typeface="Trebuchet MS"/>
              </a:rPr>
              <a:t>y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84" dirty="0">
                <a:latin typeface="Trebuchet MS"/>
                <a:cs typeface="Trebuchet MS"/>
              </a:rPr>
              <a:t>3</a:t>
            </a:r>
            <a:r>
              <a:rPr sz="2584" i="1" spc="-179" baseline="21541" dirty="0">
                <a:latin typeface="Trebuchet MS"/>
                <a:cs typeface="Trebuchet MS"/>
              </a:rPr>
              <a:t>rd</a:t>
            </a:r>
            <a:endParaRPr sz="2584" baseline="21541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0794" y="2011323"/>
            <a:ext cx="117872" cy="897880"/>
            <a:chOff x="2945129" y="2860548"/>
            <a:chExt cx="167640" cy="1276985"/>
          </a:xfrm>
        </p:grpSpPr>
        <p:sp>
          <p:nvSpPr>
            <p:cNvPr id="9" name="object 9"/>
            <p:cNvSpPr/>
            <p:nvPr/>
          </p:nvSpPr>
          <p:spPr>
            <a:xfrm>
              <a:off x="3028949" y="2882900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8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5129" y="2879598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5129" y="411810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54746" y="4567535"/>
            <a:ext cx="1933724" cy="1285875"/>
            <a:chOff x="3206750" y="6496050"/>
            <a:chExt cx="2750185" cy="1828800"/>
          </a:xfrm>
        </p:grpSpPr>
        <p:sp>
          <p:nvSpPr>
            <p:cNvPr id="13" name="object 13"/>
            <p:cNvSpPr/>
            <p:nvPr/>
          </p:nvSpPr>
          <p:spPr>
            <a:xfrm>
              <a:off x="3225800" y="6515099"/>
              <a:ext cx="1632585" cy="571500"/>
            </a:xfrm>
            <a:custGeom>
              <a:avLst/>
              <a:gdLst/>
              <a:ahLst/>
              <a:cxnLst/>
              <a:rect l="l" t="t" r="r" b="b"/>
              <a:pathLst>
                <a:path w="1632585" h="571500">
                  <a:moveTo>
                    <a:pt x="1632292" y="0"/>
                  </a:moveTo>
                  <a:lnTo>
                    <a:pt x="1088199" y="0"/>
                  </a:lnTo>
                  <a:lnTo>
                    <a:pt x="544093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544093" y="571500"/>
                  </a:lnTo>
                  <a:lnTo>
                    <a:pt x="1088199" y="571500"/>
                  </a:lnTo>
                  <a:lnTo>
                    <a:pt x="1632292" y="571500"/>
                  </a:lnTo>
                  <a:lnTo>
                    <a:pt x="1632292" y="0"/>
                  </a:lnTo>
                  <a:close/>
                </a:path>
              </a:pathLst>
            </a:custGeom>
            <a:solidFill>
              <a:srgbClr val="00882B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750" y="6496050"/>
              <a:ext cx="1670685" cy="609600"/>
            </a:xfrm>
            <a:custGeom>
              <a:avLst/>
              <a:gdLst/>
              <a:ahLst/>
              <a:cxnLst/>
              <a:rect l="l" t="t" r="r" b="b"/>
              <a:pathLst>
                <a:path w="1670685" h="609600">
                  <a:moveTo>
                    <a:pt x="563151" y="0"/>
                  </a:moveTo>
                  <a:lnTo>
                    <a:pt x="563151" y="609600"/>
                  </a:lnTo>
                </a:path>
                <a:path w="1670685" h="609600">
                  <a:moveTo>
                    <a:pt x="1107252" y="0"/>
                  </a:moveTo>
                  <a:lnTo>
                    <a:pt x="1107252" y="609600"/>
                  </a:lnTo>
                </a:path>
                <a:path w="1670685" h="609600">
                  <a:moveTo>
                    <a:pt x="19050" y="0"/>
                  </a:moveTo>
                  <a:lnTo>
                    <a:pt x="19050" y="609600"/>
                  </a:lnTo>
                </a:path>
                <a:path w="1670685" h="609600">
                  <a:moveTo>
                    <a:pt x="1651353" y="0"/>
                  </a:moveTo>
                  <a:lnTo>
                    <a:pt x="1651353" y="609600"/>
                  </a:lnTo>
                </a:path>
                <a:path w="1670685" h="609600">
                  <a:moveTo>
                    <a:pt x="0" y="19050"/>
                  </a:moveTo>
                  <a:lnTo>
                    <a:pt x="1670403" y="19050"/>
                  </a:lnTo>
                </a:path>
                <a:path w="1670685" h="609600">
                  <a:moveTo>
                    <a:pt x="0" y="590550"/>
                  </a:moveTo>
                  <a:lnTo>
                    <a:pt x="1670403" y="5905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9200" y="7124699"/>
              <a:ext cx="1632585" cy="571500"/>
            </a:xfrm>
            <a:custGeom>
              <a:avLst/>
              <a:gdLst/>
              <a:ahLst/>
              <a:cxnLst/>
              <a:rect l="l" t="t" r="r" b="b"/>
              <a:pathLst>
                <a:path w="1632585" h="571500">
                  <a:moveTo>
                    <a:pt x="1632292" y="0"/>
                  </a:moveTo>
                  <a:lnTo>
                    <a:pt x="1088199" y="0"/>
                  </a:lnTo>
                  <a:lnTo>
                    <a:pt x="544093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544093" y="571500"/>
                  </a:lnTo>
                  <a:lnTo>
                    <a:pt x="1088199" y="571500"/>
                  </a:lnTo>
                  <a:lnTo>
                    <a:pt x="1632292" y="571500"/>
                  </a:lnTo>
                  <a:lnTo>
                    <a:pt x="1632292" y="0"/>
                  </a:lnTo>
                  <a:close/>
                </a:path>
              </a:pathLst>
            </a:custGeom>
            <a:solidFill>
              <a:srgbClr val="00882B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0150" y="7105650"/>
              <a:ext cx="1670685" cy="609600"/>
            </a:xfrm>
            <a:custGeom>
              <a:avLst/>
              <a:gdLst/>
              <a:ahLst/>
              <a:cxnLst/>
              <a:rect l="l" t="t" r="r" b="b"/>
              <a:pathLst>
                <a:path w="1670685" h="609600">
                  <a:moveTo>
                    <a:pt x="563151" y="0"/>
                  </a:moveTo>
                  <a:lnTo>
                    <a:pt x="563151" y="609600"/>
                  </a:lnTo>
                </a:path>
                <a:path w="1670685" h="609600">
                  <a:moveTo>
                    <a:pt x="1107252" y="0"/>
                  </a:moveTo>
                  <a:lnTo>
                    <a:pt x="1107252" y="609600"/>
                  </a:lnTo>
                </a:path>
                <a:path w="1670685" h="609600">
                  <a:moveTo>
                    <a:pt x="19050" y="0"/>
                  </a:moveTo>
                  <a:lnTo>
                    <a:pt x="19050" y="609600"/>
                  </a:lnTo>
                </a:path>
                <a:path w="1670685" h="609600">
                  <a:moveTo>
                    <a:pt x="1651353" y="0"/>
                  </a:moveTo>
                  <a:lnTo>
                    <a:pt x="1651353" y="609600"/>
                  </a:lnTo>
                </a:path>
                <a:path w="1670685" h="609600">
                  <a:moveTo>
                    <a:pt x="0" y="19050"/>
                  </a:moveTo>
                  <a:lnTo>
                    <a:pt x="1670403" y="19050"/>
                  </a:lnTo>
                </a:path>
                <a:path w="1670685" h="609600">
                  <a:moveTo>
                    <a:pt x="0" y="590550"/>
                  </a:moveTo>
                  <a:lnTo>
                    <a:pt x="1670403" y="5905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5300" y="7734299"/>
              <a:ext cx="1632585" cy="571500"/>
            </a:xfrm>
            <a:custGeom>
              <a:avLst/>
              <a:gdLst/>
              <a:ahLst/>
              <a:cxnLst/>
              <a:rect l="l" t="t" r="r" b="b"/>
              <a:pathLst>
                <a:path w="1632585" h="571500">
                  <a:moveTo>
                    <a:pt x="1632292" y="0"/>
                  </a:moveTo>
                  <a:lnTo>
                    <a:pt x="1088199" y="0"/>
                  </a:lnTo>
                  <a:lnTo>
                    <a:pt x="544093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544093" y="571500"/>
                  </a:lnTo>
                  <a:lnTo>
                    <a:pt x="1088199" y="571500"/>
                  </a:lnTo>
                  <a:lnTo>
                    <a:pt x="1632292" y="571500"/>
                  </a:lnTo>
                  <a:lnTo>
                    <a:pt x="1632292" y="0"/>
                  </a:lnTo>
                  <a:close/>
                </a:path>
              </a:pathLst>
            </a:custGeom>
            <a:solidFill>
              <a:srgbClr val="00882B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6250" y="7715250"/>
              <a:ext cx="1670685" cy="609600"/>
            </a:xfrm>
            <a:custGeom>
              <a:avLst/>
              <a:gdLst/>
              <a:ahLst/>
              <a:cxnLst/>
              <a:rect l="l" t="t" r="r" b="b"/>
              <a:pathLst>
                <a:path w="1670685" h="609600">
                  <a:moveTo>
                    <a:pt x="563151" y="0"/>
                  </a:moveTo>
                  <a:lnTo>
                    <a:pt x="563151" y="609600"/>
                  </a:lnTo>
                </a:path>
                <a:path w="1670685" h="609600">
                  <a:moveTo>
                    <a:pt x="1107252" y="0"/>
                  </a:moveTo>
                  <a:lnTo>
                    <a:pt x="1107252" y="609600"/>
                  </a:lnTo>
                </a:path>
                <a:path w="1670685" h="609600">
                  <a:moveTo>
                    <a:pt x="19050" y="0"/>
                  </a:moveTo>
                  <a:lnTo>
                    <a:pt x="19050" y="609600"/>
                  </a:lnTo>
                </a:path>
                <a:path w="1670685" h="609600">
                  <a:moveTo>
                    <a:pt x="1651353" y="0"/>
                  </a:moveTo>
                  <a:lnTo>
                    <a:pt x="1651353" y="609600"/>
                  </a:lnTo>
                </a:path>
                <a:path w="1670685" h="609600">
                  <a:moveTo>
                    <a:pt x="0" y="19050"/>
                  </a:moveTo>
                  <a:lnTo>
                    <a:pt x="1670403" y="19050"/>
                  </a:lnTo>
                </a:path>
                <a:path w="1670685" h="609600">
                  <a:moveTo>
                    <a:pt x="0" y="590550"/>
                  </a:moveTo>
                  <a:lnTo>
                    <a:pt x="1670403" y="5905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83536" y="4753149"/>
            <a:ext cx="895648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4" dirty="0">
                <a:latin typeface="Trebuchet MS"/>
                <a:cs typeface="Trebuchet MS"/>
              </a:rPr>
              <a:t>Q</a:t>
            </a:r>
            <a:r>
              <a:rPr sz="2601" i="1" spc="-204" dirty="0">
                <a:latin typeface="Trebuchet MS"/>
                <a:cs typeface="Trebuchet MS"/>
              </a:rPr>
              <a:t>ue</a:t>
            </a:r>
            <a:r>
              <a:rPr sz="2601" i="1" spc="-105" dirty="0">
                <a:latin typeface="Trebuchet MS"/>
                <a:cs typeface="Trebuchet MS"/>
              </a:rPr>
              <a:t>ry</a:t>
            </a:r>
            <a:r>
              <a:rPr sz="2601" i="1" spc="-408" dirty="0">
                <a:latin typeface="Trebuchet MS"/>
                <a:cs typeface="Trebuchet MS"/>
              </a:rPr>
              <a:t>:</a:t>
            </a:r>
            <a:endParaRPr sz="2601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70794" y="4547354"/>
            <a:ext cx="117872" cy="1317575"/>
            <a:chOff x="2945129" y="6467347"/>
            <a:chExt cx="167640" cy="1873885"/>
          </a:xfrm>
        </p:grpSpPr>
        <p:sp>
          <p:nvSpPr>
            <p:cNvPr id="21" name="object 21"/>
            <p:cNvSpPr/>
            <p:nvPr/>
          </p:nvSpPr>
          <p:spPr>
            <a:xfrm>
              <a:off x="3028950" y="648969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5129" y="648639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5129" y="8321801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17908" y="4526112"/>
            <a:ext cx="180826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0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1638" y="4950272"/>
            <a:ext cx="180826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1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3459" y="5376218"/>
            <a:ext cx="180826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2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7720C7EE-D9F2-C34D-1992-C109072E9380}"/>
              </a:ext>
            </a:extLst>
          </p:cNvPr>
          <p:cNvSpPr txBox="1">
            <a:spLocks/>
          </p:cNvSpPr>
          <p:nvPr/>
        </p:nvSpPr>
        <p:spPr>
          <a:xfrm>
            <a:off x="1342424" y="1325289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/>
              <a:t>T:</a:t>
            </a:r>
            <a:endParaRPr lang="en-US" sz="3375" dirty="0"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68083A68-0B02-2B58-CF5E-6DBFF03F3748}"/>
              </a:ext>
            </a:extLst>
          </p:cNvPr>
          <p:cNvSpPr txBox="1">
            <a:spLocks/>
          </p:cNvSpPr>
          <p:nvPr/>
        </p:nvSpPr>
        <p:spPr>
          <a:xfrm>
            <a:off x="1342424" y="3758211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 dirty="0"/>
              <a:t>P: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06572"/>
            <a:ext cx="2292421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123" dirty="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3057" y="1386268"/>
            <a:ext cx="6139160" cy="4152305"/>
            <a:chOff x="2009681" y="1971581"/>
            <a:chExt cx="8731250" cy="5905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9681" y="1971581"/>
              <a:ext cx="8731250" cy="5905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2799" y="2044699"/>
              <a:ext cx="8470900" cy="565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331" y="4314731"/>
              <a:ext cx="2286000" cy="635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19849" y="4413250"/>
              <a:ext cx="1993900" cy="342900"/>
            </a:xfrm>
            <a:custGeom>
              <a:avLst/>
              <a:gdLst/>
              <a:ahLst/>
              <a:cxnLst/>
              <a:rect l="l" t="t" r="r" b="b"/>
              <a:pathLst>
                <a:path w="1993900" h="342900">
                  <a:moveTo>
                    <a:pt x="0" y="0"/>
                  </a:moveTo>
                  <a:lnTo>
                    <a:pt x="1993900" y="0"/>
                  </a:lnTo>
                  <a:lnTo>
                    <a:pt x="1993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8328" y="5755184"/>
            <a:ext cx="642892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spc="-74" dirty="0">
                <a:latin typeface="Trebuchet MS"/>
                <a:cs typeface="Trebuchet MS"/>
              </a:rPr>
              <a:t>Key</a:t>
            </a:r>
            <a:r>
              <a:rPr sz="2109" spc="-186" dirty="0">
                <a:latin typeface="Trebuchet MS"/>
                <a:cs typeface="Trebuchet MS"/>
              </a:rPr>
              <a:t> </a:t>
            </a:r>
            <a:r>
              <a:rPr sz="2109" spc="-77" dirty="0">
                <a:latin typeface="Trebuchet MS"/>
                <a:cs typeface="Trebuchet MS"/>
              </a:rPr>
              <a:t>terms</a:t>
            </a:r>
            <a:r>
              <a:rPr sz="2109" spc="-186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ordered</a:t>
            </a:r>
            <a:r>
              <a:rPr sz="2109" spc="-186" dirty="0">
                <a:latin typeface="Trebuchet MS"/>
                <a:cs typeface="Trebuchet MS"/>
              </a:rPr>
              <a:t> </a:t>
            </a:r>
            <a:r>
              <a:rPr sz="2109" spc="-102" dirty="0">
                <a:latin typeface="Trebuchet MS"/>
                <a:cs typeface="Trebuchet MS"/>
              </a:rPr>
              <a:t>alphabetically,</a:t>
            </a:r>
            <a:r>
              <a:rPr sz="2109" spc="-183" dirty="0">
                <a:latin typeface="Trebuchet MS"/>
                <a:cs typeface="Trebuchet MS"/>
              </a:rPr>
              <a:t> </a:t>
            </a:r>
            <a:r>
              <a:rPr sz="2109" spc="-63" dirty="0">
                <a:latin typeface="Trebuchet MS"/>
                <a:cs typeface="Trebuchet MS"/>
              </a:rPr>
              <a:t>with</a:t>
            </a:r>
            <a:r>
              <a:rPr sz="2109" spc="-186" dirty="0">
                <a:latin typeface="Trebuchet MS"/>
                <a:cs typeface="Trebuchet MS"/>
              </a:rPr>
              <a:t> </a:t>
            </a:r>
            <a:r>
              <a:rPr sz="2109" spc="-67" dirty="0">
                <a:latin typeface="Trebuchet MS"/>
                <a:cs typeface="Trebuchet MS"/>
              </a:rPr>
              <a:t>associated</a:t>
            </a:r>
            <a:r>
              <a:rPr sz="2109" spc="-186" dirty="0">
                <a:latin typeface="Trebuchet MS"/>
                <a:cs typeface="Trebuchet MS"/>
              </a:rPr>
              <a:t> </a:t>
            </a:r>
            <a:r>
              <a:rPr sz="2109" spc="-11" dirty="0">
                <a:latin typeface="Trebuchet MS"/>
                <a:cs typeface="Trebuchet MS"/>
              </a:rPr>
              <a:t>page</a:t>
            </a:r>
            <a:r>
              <a:rPr sz="2109" spc="-183" dirty="0">
                <a:latin typeface="Trebuchet MS"/>
                <a:cs typeface="Trebuchet MS"/>
              </a:rPr>
              <a:t> </a:t>
            </a:r>
            <a:r>
              <a:rPr sz="2109" spc="-39" dirty="0">
                <a:latin typeface="Trebuchet MS"/>
                <a:cs typeface="Trebuchet MS"/>
              </a:rPr>
              <a:t>#s</a:t>
            </a:r>
            <a:endParaRPr sz="21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5816" y="1388566"/>
          <a:ext cx="5356916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4746" y="2040434"/>
          <a:ext cx="4578250" cy="82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45817" y="3853160"/>
          <a:ext cx="3057527" cy="40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4740" y="1998700"/>
            <a:ext cx="1237208" cy="800549"/>
          </a:xfrm>
          <a:prstGeom prst="rect">
            <a:avLst/>
          </a:prstGeom>
        </p:spPr>
        <p:txBody>
          <a:bodyPr vert="horz" wrap="square" lIns="0" tIns="30807" rIns="0" bIns="0" rtlCol="0">
            <a:spAutoFit/>
          </a:bodyPr>
          <a:lstStyle/>
          <a:p>
            <a:pPr marL="26788" marR="21430" indent="391106">
              <a:lnSpc>
                <a:spcPts val="3023"/>
              </a:lnSpc>
              <a:spcBef>
                <a:spcPts val="243"/>
              </a:spcBef>
            </a:pPr>
            <a:r>
              <a:rPr sz="2601" i="1" spc="-123" dirty="0">
                <a:latin typeface="Trebuchet MS"/>
                <a:cs typeface="Trebuchet MS"/>
              </a:rPr>
              <a:t>Index</a:t>
            </a:r>
            <a:r>
              <a:rPr sz="2601" i="1" spc="-358" dirty="0">
                <a:latin typeface="Trebuchet MS"/>
                <a:cs typeface="Trebuchet MS"/>
              </a:rPr>
              <a:t>:  </a:t>
            </a:r>
            <a:r>
              <a:rPr sz="2601" i="1" spc="-161" dirty="0">
                <a:latin typeface="Trebuchet MS"/>
                <a:cs typeface="Trebuchet MS"/>
              </a:rPr>
              <a:t>e</a:t>
            </a:r>
            <a:r>
              <a:rPr sz="2601" i="1" spc="-169" dirty="0">
                <a:latin typeface="Trebuchet MS"/>
                <a:cs typeface="Trebuchet MS"/>
              </a:rPr>
              <a:t>v</a:t>
            </a:r>
            <a:r>
              <a:rPr sz="2601" i="1" spc="-271" dirty="0">
                <a:latin typeface="Trebuchet MS"/>
                <a:cs typeface="Trebuchet MS"/>
              </a:rPr>
              <a:t>e</a:t>
            </a:r>
            <a:r>
              <a:rPr sz="2601" i="1" spc="-161" dirty="0">
                <a:latin typeface="Trebuchet MS"/>
                <a:cs typeface="Trebuchet MS"/>
              </a:rPr>
              <a:t>r</a:t>
            </a:r>
            <a:r>
              <a:rPr sz="2601" i="1" spc="-137" dirty="0">
                <a:latin typeface="Trebuchet MS"/>
                <a:cs typeface="Trebuchet MS"/>
              </a:rPr>
              <a:t>y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84" dirty="0">
                <a:latin typeface="Trebuchet MS"/>
                <a:cs typeface="Trebuchet MS"/>
              </a:rPr>
              <a:t>3</a:t>
            </a:r>
            <a:r>
              <a:rPr sz="2584" i="1" spc="-179" baseline="21541" dirty="0">
                <a:latin typeface="Trebuchet MS"/>
                <a:cs typeface="Trebuchet MS"/>
              </a:rPr>
              <a:t>rd</a:t>
            </a:r>
            <a:endParaRPr sz="2584" baseline="21541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0794" y="2011323"/>
            <a:ext cx="117872" cy="897880"/>
            <a:chOff x="2945129" y="2860548"/>
            <a:chExt cx="167640" cy="1276985"/>
          </a:xfrm>
        </p:grpSpPr>
        <p:sp>
          <p:nvSpPr>
            <p:cNvPr id="9" name="object 9"/>
            <p:cNvSpPr/>
            <p:nvPr/>
          </p:nvSpPr>
          <p:spPr>
            <a:xfrm>
              <a:off x="3028949" y="2882900"/>
              <a:ext cx="0" cy="1231900"/>
            </a:xfrm>
            <a:custGeom>
              <a:avLst/>
              <a:gdLst/>
              <a:ahLst/>
              <a:cxnLst/>
              <a:rect l="l" t="t" r="r" b="b"/>
              <a:pathLst>
                <a:path h="1231900">
                  <a:moveTo>
                    <a:pt x="0" y="0"/>
                  </a:moveTo>
                  <a:lnTo>
                    <a:pt x="0" y="12318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5129" y="2879598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5129" y="411810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29793" y="4567535"/>
          <a:ext cx="1906932" cy="83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2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82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83536" y="4753149"/>
            <a:ext cx="895648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4" dirty="0">
                <a:latin typeface="Trebuchet MS"/>
                <a:cs typeface="Trebuchet MS"/>
              </a:rPr>
              <a:t>Q</a:t>
            </a:r>
            <a:r>
              <a:rPr sz="2601" i="1" spc="-204" dirty="0">
                <a:latin typeface="Trebuchet MS"/>
                <a:cs typeface="Trebuchet MS"/>
              </a:rPr>
              <a:t>ue</a:t>
            </a:r>
            <a:r>
              <a:rPr sz="2601" i="1" spc="-105" dirty="0">
                <a:latin typeface="Trebuchet MS"/>
                <a:cs typeface="Trebuchet MS"/>
              </a:rPr>
              <a:t>ry</a:t>
            </a:r>
            <a:r>
              <a:rPr sz="2601" i="1" spc="-408" dirty="0">
                <a:latin typeface="Trebuchet MS"/>
                <a:cs typeface="Trebuchet MS"/>
              </a:rPr>
              <a:t>:</a:t>
            </a:r>
            <a:endParaRPr sz="2601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70794" y="4547354"/>
            <a:ext cx="117872" cy="1317575"/>
            <a:chOff x="2945129" y="6467347"/>
            <a:chExt cx="167640" cy="1873885"/>
          </a:xfrm>
        </p:grpSpPr>
        <p:sp>
          <p:nvSpPr>
            <p:cNvPr id="15" name="object 15"/>
            <p:cNvSpPr/>
            <p:nvPr/>
          </p:nvSpPr>
          <p:spPr>
            <a:xfrm>
              <a:off x="3028950" y="648969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5129" y="648639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64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5129" y="8321801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60286" y="4526112"/>
            <a:ext cx="1077367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0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60" dirty="0">
                <a:latin typeface="Trebuchet MS"/>
                <a:cs typeface="Trebuchet MS"/>
              </a:rPr>
              <a:t>m</a:t>
            </a:r>
            <a:r>
              <a:rPr sz="2601" i="1" spc="-32" dirty="0">
                <a:latin typeface="Trebuchet MS"/>
                <a:cs typeface="Trebuchet MS"/>
              </a:rPr>
              <a:t>o</a:t>
            </a:r>
            <a:r>
              <a:rPr sz="2601" i="1" spc="-84" dirty="0">
                <a:latin typeface="Trebuchet MS"/>
                <a:cs typeface="Trebuchet MS"/>
              </a:rPr>
              <a:t>d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84" dirty="0">
                <a:latin typeface="Trebuchet MS"/>
                <a:cs typeface="Trebuchet MS"/>
              </a:rPr>
              <a:t>3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1638" y="4950272"/>
            <a:ext cx="1077367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1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60" dirty="0">
                <a:latin typeface="Trebuchet MS"/>
                <a:cs typeface="Trebuchet MS"/>
              </a:rPr>
              <a:t>m</a:t>
            </a:r>
            <a:r>
              <a:rPr sz="2601" i="1" spc="-32" dirty="0">
                <a:latin typeface="Trebuchet MS"/>
                <a:cs typeface="Trebuchet MS"/>
              </a:rPr>
              <a:t>o</a:t>
            </a:r>
            <a:r>
              <a:rPr sz="2601" i="1" spc="-84" dirty="0">
                <a:latin typeface="Trebuchet MS"/>
                <a:cs typeface="Trebuchet MS"/>
              </a:rPr>
              <a:t>d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84" dirty="0">
                <a:latin typeface="Trebuchet MS"/>
                <a:cs typeface="Trebuchet MS"/>
              </a:rPr>
              <a:t>3</a:t>
            </a:r>
            <a:endParaRPr sz="2601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74629" y="5424785"/>
            <a:ext cx="1174700" cy="428625"/>
            <a:chOff x="5937250" y="7715250"/>
            <a:chExt cx="1670685" cy="609600"/>
          </a:xfrm>
        </p:grpSpPr>
        <p:sp>
          <p:nvSpPr>
            <p:cNvPr id="21" name="object 21"/>
            <p:cNvSpPr/>
            <p:nvPr/>
          </p:nvSpPr>
          <p:spPr>
            <a:xfrm>
              <a:off x="5956300" y="7734299"/>
              <a:ext cx="1632585" cy="571500"/>
            </a:xfrm>
            <a:custGeom>
              <a:avLst/>
              <a:gdLst/>
              <a:ahLst/>
              <a:cxnLst/>
              <a:rect l="l" t="t" r="r" b="b"/>
              <a:pathLst>
                <a:path w="1632584" h="571500">
                  <a:moveTo>
                    <a:pt x="1632292" y="0"/>
                  </a:moveTo>
                  <a:lnTo>
                    <a:pt x="1088199" y="0"/>
                  </a:lnTo>
                  <a:lnTo>
                    <a:pt x="544093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544093" y="571500"/>
                  </a:lnTo>
                  <a:lnTo>
                    <a:pt x="1088199" y="571500"/>
                  </a:lnTo>
                  <a:lnTo>
                    <a:pt x="1632292" y="571500"/>
                  </a:lnTo>
                  <a:lnTo>
                    <a:pt x="1632292" y="0"/>
                  </a:lnTo>
                  <a:close/>
                </a:path>
              </a:pathLst>
            </a:custGeom>
            <a:solidFill>
              <a:srgbClr val="00882B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7250" y="7715250"/>
              <a:ext cx="1670685" cy="609600"/>
            </a:xfrm>
            <a:custGeom>
              <a:avLst/>
              <a:gdLst/>
              <a:ahLst/>
              <a:cxnLst/>
              <a:rect l="l" t="t" r="r" b="b"/>
              <a:pathLst>
                <a:path w="1670684" h="609600">
                  <a:moveTo>
                    <a:pt x="563151" y="0"/>
                  </a:moveTo>
                  <a:lnTo>
                    <a:pt x="563151" y="609600"/>
                  </a:lnTo>
                </a:path>
                <a:path w="1670684" h="609600">
                  <a:moveTo>
                    <a:pt x="1107252" y="0"/>
                  </a:moveTo>
                  <a:lnTo>
                    <a:pt x="1107252" y="609600"/>
                  </a:lnTo>
                </a:path>
                <a:path w="1670684" h="609600">
                  <a:moveTo>
                    <a:pt x="19050" y="0"/>
                  </a:moveTo>
                  <a:lnTo>
                    <a:pt x="19050" y="609600"/>
                  </a:lnTo>
                </a:path>
                <a:path w="1670684" h="609600">
                  <a:moveTo>
                    <a:pt x="1651353" y="0"/>
                  </a:moveTo>
                  <a:lnTo>
                    <a:pt x="1651353" y="609600"/>
                  </a:lnTo>
                </a:path>
                <a:path w="1670684" h="609600">
                  <a:moveTo>
                    <a:pt x="0" y="19050"/>
                  </a:moveTo>
                  <a:lnTo>
                    <a:pt x="1670403" y="19050"/>
                  </a:lnTo>
                </a:path>
                <a:path w="1670684" h="609600">
                  <a:moveTo>
                    <a:pt x="0" y="590550"/>
                  </a:moveTo>
                  <a:lnTo>
                    <a:pt x="1670403" y="5905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89859" y="5376218"/>
            <a:ext cx="1077367" cy="4092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601" i="1" spc="-84" dirty="0">
                <a:latin typeface="Trebuchet MS"/>
                <a:cs typeface="Trebuchet MS"/>
              </a:rPr>
              <a:t>2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60" dirty="0">
                <a:latin typeface="Trebuchet MS"/>
                <a:cs typeface="Trebuchet MS"/>
              </a:rPr>
              <a:t>m</a:t>
            </a:r>
            <a:r>
              <a:rPr sz="2601" i="1" spc="-32" dirty="0">
                <a:latin typeface="Trebuchet MS"/>
                <a:cs typeface="Trebuchet MS"/>
              </a:rPr>
              <a:t>o</a:t>
            </a:r>
            <a:r>
              <a:rPr sz="2601" i="1" spc="-84" dirty="0">
                <a:latin typeface="Trebuchet MS"/>
                <a:cs typeface="Trebuchet MS"/>
              </a:rPr>
              <a:t>d</a:t>
            </a:r>
            <a:r>
              <a:rPr sz="2601" i="1" spc="-313" dirty="0">
                <a:latin typeface="Trebuchet MS"/>
                <a:cs typeface="Trebuchet MS"/>
              </a:rPr>
              <a:t> </a:t>
            </a:r>
            <a:r>
              <a:rPr sz="2601" i="1" spc="-84" dirty="0">
                <a:latin typeface="Trebuchet MS"/>
                <a:cs typeface="Trebuchet MS"/>
              </a:rPr>
              <a:t>3</a:t>
            </a:r>
            <a:endParaRPr sz="2601">
              <a:latin typeface="Trebuchet MS"/>
              <a:cs typeface="Trebuchet MS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EDA1B42F-FF0C-E6A3-4F8D-06686FAFB773}"/>
              </a:ext>
            </a:extLst>
          </p:cNvPr>
          <p:cNvSpPr txBox="1">
            <a:spLocks/>
          </p:cNvSpPr>
          <p:nvPr/>
        </p:nvSpPr>
        <p:spPr>
          <a:xfrm>
            <a:off x="1342424" y="1325289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/>
              <a:t>T:</a:t>
            </a:r>
            <a:endParaRPr lang="en-US" sz="3375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CB97BAF-59F0-0C86-7B1C-3D5A867D2904}"/>
              </a:ext>
            </a:extLst>
          </p:cNvPr>
          <p:cNvSpPr txBox="1">
            <a:spLocks/>
          </p:cNvSpPr>
          <p:nvPr/>
        </p:nvSpPr>
        <p:spPr>
          <a:xfrm>
            <a:off x="1342424" y="3758211"/>
            <a:ext cx="635872" cy="52839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 algn="r">
              <a:lnSpc>
                <a:spcPct val="100000"/>
              </a:lnSpc>
              <a:spcBef>
                <a:spcPts val="70"/>
              </a:spcBef>
            </a:pPr>
            <a:r>
              <a:rPr lang="en-US" sz="3375" dirty="0"/>
              <a:t>P: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29" y="1033241"/>
            <a:ext cx="7238851" cy="99390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200" b="0" dirty="0">
                <a:effectLst/>
                <a:latin typeface="Trebuchet MS"/>
                <a:cs typeface="Trebuchet MS"/>
              </a:rPr>
              <a:t>string of characters also occurring in </a:t>
            </a:r>
            <a:r>
              <a:rPr sz="3200" b="0" dirty="0">
                <a:effectLst/>
              </a:rPr>
              <a:t>S</a:t>
            </a:r>
          </a:p>
          <a:p>
            <a:pPr marL="8929">
              <a:lnSpc>
                <a:spcPct val="100000"/>
              </a:lnSpc>
            </a:pPr>
            <a:r>
              <a:rPr sz="3200" b="0" dirty="0">
                <a:effectLst/>
                <a:latin typeface="Trebuchet MS"/>
                <a:cs typeface="Trebuchet MS"/>
              </a:rPr>
              <a:t>in the same 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973" y="2497549"/>
            <a:ext cx="5909464" cy="1821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6085" y="2754674"/>
            <a:ext cx="5670352" cy="1564531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32146">
              <a:lnSpc>
                <a:spcPts val="2218"/>
              </a:lnSpc>
            </a:pPr>
            <a:r>
              <a:rPr sz="2109" dirty="0">
                <a:latin typeface="Consolas"/>
                <a:cs typeface="Consolas"/>
              </a:rPr>
              <a:t>&gt;&gt;&gt;</a:t>
            </a:r>
            <a:r>
              <a:rPr sz="2109" spc="-14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=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spc="-4" dirty="0">
                <a:latin typeface="Consolas"/>
                <a:cs typeface="Consolas"/>
              </a:rPr>
              <a:t>'</a:t>
            </a:r>
            <a:r>
              <a:rPr sz="2109" spc="-4" dirty="0">
                <a:solidFill>
                  <a:srgbClr val="0433FF"/>
                </a:solidFill>
                <a:latin typeface="Consolas"/>
                <a:cs typeface="Consolas"/>
              </a:rPr>
              <a:t>AA</a:t>
            </a:r>
            <a:r>
              <a:rPr sz="2109" spc="-4" dirty="0">
                <a:latin typeface="Consolas"/>
                <a:cs typeface="Consolas"/>
              </a:rPr>
              <a:t>CCG</a:t>
            </a:r>
            <a:r>
              <a:rPr sz="2109" spc="-4" dirty="0">
                <a:solidFill>
                  <a:srgbClr val="0433FF"/>
                </a:solidFill>
                <a:latin typeface="Consolas"/>
                <a:cs typeface="Consolas"/>
              </a:rPr>
              <a:t>G</a:t>
            </a:r>
            <a:r>
              <a:rPr sz="2109" spc="-4" dirty="0">
                <a:latin typeface="Consolas"/>
                <a:cs typeface="Consolas"/>
              </a:rPr>
              <a:t>T</a:t>
            </a:r>
            <a:r>
              <a:rPr sz="2109" spc="-4" dirty="0">
                <a:solidFill>
                  <a:srgbClr val="0433FF"/>
                </a:solidFill>
                <a:latin typeface="Consolas"/>
                <a:cs typeface="Consolas"/>
              </a:rPr>
              <a:t>T</a:t>
            </a:r>
            <a:r>
              <a:rPr sz="2109" spc="-4" dirty="0">
                <a:latin typeface="Consolas"/>
                <a:cs typeface="Consolas"/>
              </a:rPr>
              <a:t>'</a:t>
            </a:r>
            <a:endParaRPr sz="2109" dirty="0">
              <a:latin typeface="Consolas"/>
              <a:cs typeface="Consolas"/>
            </a:endParaRPr>
          </a:p>
          <a:p>
            <a:pPr marL="32146" marR="181266">
              <a:lnSpc>
                <a:spcPts val="2461"/>
              </a:lnSpc>
              <a:spcBef>
                <a:spcPts val="105"/>
              </a:spcBef>
              <a:tabLst>
                <a:tab pos="1210376" algn="l"/>
              </a:tabLst>
            </a:pPr>
            <a:r>
              <a:rPr sz="2109" dirty="0">
                <a:latin typeface="Consolas"/>
                <a:cs typeface="Consolas"/>
              </a:rPr>
              <a:t>&gt;&gt;&gt;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seq[0]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+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seq[1]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+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seq[5]</a:t>
            </a:r>
            <a:r>
              <a:rPr sz="2109" spc="-1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+</a:t>
            </a:r>
            <a:r>
              <a:rPr sz="2109" spc="-7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seq[7] </a:t>
            </a:r>
            <a:r>
              <a:rPr sz="2109" spc="-1150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'</a:t>
            </a:r>
            <a:r>
              <a:rPr sz="2109" dirty="0">
                <a:solidFill>
                  <a:srgbClr val="0433FF"/>
                </a:solidFill>
                <a:latin typeface="Consolas"/>
                <a:cs typeface="Consolas"/>
              </a:rPr>
              <a:t>AAGT</a:t>
            </a:r>
            <a:r>
              <a:rPr sz="2109" dirty="0">
                <a:latin typeface="Consolas"/>
                <a:cs typeface="Consolas"/>
              </a:rPr>
              <a:t>'	#</a:t>
            </a:r>
            <a:r>
              <a:rPr sz="2109" spc="-7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subsequence</a:t>
            </a:r>
          </a:p>
          <a:p>
            <a:pPr marL="32146">
              <a:lnSpc>
                <a:spcPts val="2355"/>
              </a:lnSpc>
            </a:pPr>
            <a:r>
              <a:rPr sz="2109" dirty="0">
                <a:latin typeface="Consolas"/>
                <a:cs typeface="Consolas"/>
              </a:rPr>
              <a:t>&gt;&gt;&gt;</a:t>
            </a:r>
            <a:r>
              <a:rPr sz="2109" spc="-46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seq.find('AAGT')</a:t>
            </a:r>
          </a:p>
          <a:p>
            <a:pPr marL="32146">
              <a:lnSpc>
                <a:spcPts val="2496"/>
              </a:lnSpc>
              <a:tabLst>
                <a:tab pos="621483" algn="l"/>
              </a:tabLst>
            </a:pPr>
            <a:r>
              <a:rPr sz="2109" spc="-580" dirty="0">
                <a:latin typeface="Consolas"/>
                <a:cs typeface="Consolas"/>
              </a:rPr>
              <a:t>-­‐1	</a:t>
            </a:r>
            <a:r>
              <a:rPr sz="2109" dirty="0">
                <a:latin typeface="Consolas"/>
                <a:cs typeface="Consolas"/>
              </a:rPr>
              <a:t>#</a:t>
            </a:r>
            <a:r>
              <a:rPr sz="2109" spc="-2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not</a:t>
            </a:r>
            <a:r>
              <a:rPr sz="2109" spc="-21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a</a:t>
            </a:r>
            <a:r>
              <a:rPr sz="2109" spc="-18" dirty="0">
                <a:latin typeface="Consolas"/>
                <a:cs typeface="Consolas"/>
              </a:rPr>
              <a:t> </a:t>
            </a:r>
            <a:r>
              <a:rPr sz="2109" dirty="0">
                <a:latin typeface="Consolas"/>
                <a:cs typeface="Consolas"/>
              </a:rPr>
              <a:t>substring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345" y="5303862"/>
            <a:ext cx="7339310" cy="7664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spcBef>
                <a:spcPts val="70"/>
              </a:spcBef>
            </a:pPr>
            <a:r>
              <a:rPr sz="2461" spc="-46" dirty="0">
                <a:latin typeface="Trebuchet MS"/>
                <a:cs typeface="Trebuchet MS"/>
              </a:rPr>
              <a:t>Subst</a:t>
            </a:r>
            <a:r>
              <a:rPr sz="2461" spc="-32" dirty="0">
                <a:latin typeface="Trebuchet MS"/>
                <a:cs typeface="Trebuchet MS"/>
              </a:rPr>
              <a:t>r</a:t>
            </a:r>
            <a:r>
              <a:rPr sz="2461" spc="4" dirty="0">
                <a:latin typeface="Trebuchet MS"/>
                <a:cs typeface="Trebuchet MS"/>
              </a:rPr>
              <a:t>ings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151" dirty="0">
                <a:latin typeface="Trebuchet MS"/>
                <a:cs typeface="Trebuchet MS"/>
              </a:rPr>
              <a:t>a</a:t>
            </a:r>
            <a:r>
              <a:rPr sz="2461" spc="-137" dirty="0">
                <a:latin typeface="Trebuchet MS"/>
                <a:cs typeface="Trebuchet MS"/>
              </a:rPr>
              <a:t>r</a:t>
            </a:r>
            <a:r>
              <a:rPr sz="2461" spc="-112" dirty="0">
                <a:latin typeface="Trebuchet MS"/>
                <a:cs typeface="Trebuchet MS"/>
              </a:rPr>
              <a:t>e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63" dirty="0">
                <a:latin typeface="Trebuchet MS"/>
                <a:cs typeface="Trebuchet MS"/>
              </a:rPr>
              <a:t>also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32" dirty="0">
                <a:latin typeface="Trebuchet MS"/>
                <a:cs typeface="Trebuchet MS"/>
              </a:rPr>
              <a:t>subsequen</a:t>
            </a:r>
            <a:r>
              <a:rPr sz="2461" spc="-46" dirty="0">
                <a:latin typeface="Trebuchet MS"/>
                <a:cs typeface="Trebuchet MS"/>
              </a:rPr>
              <a:t>c</a:t>
            </a:r>
            <a:r>
              <a:rPr sz="2461" spc="-77" dirty="0">
                <a:latin typeface="Trebuchet MS"/>
                <a:cs typeface="Trebuchet MS"/>
              </a:rPr>
              <a:t>e</a:t>
            </a:r>
            <a:r>
              <a:rPr sz="2461" spc="-84" dirty="0">
                <a:latin typeface="Trebuchet MS"/>
                <a:cs typeface="Trebuchet MS"/>
              </a:rPr>
              <a:t>s</a:t>
            </a:r>
            <a:r>
              <a:rPr sz="2461" spc="-397" dirty="0">
                <a:latin typeface="Trebuchet MS"/>
                <a:cs typeface="Trebuchet MS"/>
              </a:rPr>
              <a:t>,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32" dirty="0">
                <a:latin typeface="Trebuchet MS"/>
                <a:cs typeface="Trebuchet MS"/>
              </a:rPr>
              <a:t>subsequen</a:t>
            </a:r>
            <a:r>
              <a:rPr sz="2461" spc="-46" dirty="0">
                <a:latin typeface="Trebuchet MS"/>
                <a:cs typeface="Trebuchet MS"/>
              </a:rPr>
              <a:t>c</a:t>
            </a:r>
            <a:r>
              <a:rPr sz="2461" spc="-67" dirty="0">
                <a:latin typeface="Trebuchet MS"/>
                <a:cs typeface="Trebuchet MS"/>
              </a:rPr>
              <a:t>es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151" dirty="0">
                <a:latin typeface="Trebuchet MS"/>
                <a:cs typeface="Trebuchet MS"/>
              </a:rPr>
              <a:t>a</a:t>
            </a:r>
            <a:r>
              <a:rPr sz="2461" spc="-137" dirty="0">
                <a:latin typeface="Trebuchet MS"/>
                <a:cs typeface="Trebuchet MS"/>
              </a:rPr>
              <a:t>r</a:t>
            </a:r>
            <a:r>
              <a:rPr sz="2461" spc="-112" dirty="0">
                <a:latin typeface="Trebuchet MS"/>
                <a:cs typeface="Trebuchet MS"/>
              </a:rPr>
              <a:t>e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32" dirty="0">
                <a:latin typeface="Trebuchet MS"/>
                <a:cs typeface="Trebuchet MS"/>
              </a:rPr>
              <a:t>not  </a:t>
            </a:r>
            <a:r>
              <a:rPr sz="2461" spc="-70" dirty="0">
                <a:latin typeface="Trebuchet MS"/>
                <a:cs typeface="Trebuchet MS"/>
              </a:rPr>
              <a:t>ne</a:t>
            </a:r>
            <a:r>
              <a:rPr sz="2461" spc="-84" dirty="0">
                <a:latin typeface="Trebuchet MS"/>
                <a:cs typeface="Trebuchet MS"/>
              </a:rPr>
              <a:t>c</a:t>
            </a:r>
            <a:r>
              <a:rPr sz="2461" spc="-88" dirty="0">
                <a:latin typeface="Trebuchet MS"/>
                <a:cs typeface="Trebuchet MS"/>
              </a:rPr>
              <a:t>essa</a:t>
            </a:r>
            <a:r>
              <a:rPr sz="2461" spc="-67" dirty="0">
                <a:latin typeface="Trebuchet MS"/>
                <a:cs typeface="Trebuchet MS"/>
              </a:rPr>
              <a:t>r</a:t>
            </a:r>
            <a:r>
              <a:rPr sz="2461" spc="-109" dirty="0">
                <a:latin typeface="Trebuchet MS"/>
                <a:cs typeface="Trebuchet MS"/>
              </a:rPr>
              <a:t>ily</a:t>
            </a:r>
            <a:r>
              <a:rPr sz="2461" spc="-221" dirty="0">
                <a:latin typeface="Trebuchet MS"/>
                <a:cs typeface="Trebuchet MS"/>
              </a:rPr>
              <a:t> </a:t>
            </a:r>
            <a:r>
              <a:rPr sz="2461" spc="-56" dirty="0">
                <a:latin typeface="Trebuchet MS"/>
                <a:cs typeface="Trebuchet MS"/>
              </a:rPr>
              <a:t>subst</a:t>
            </a:r>
            <a:r>
              <a:rPr sz="2461" spc="-39" dirty="0">
                <a:latin typeface="Trebuchet MS"/>
                <a:cs typeface="Trebuchet MS"/>
              </a:rPr>
              <a:t>r</a:t>
            </a:r>
            <a:r>
              <a:rPr sz="2461" spc="4" dirty="0">
                <a:latin typeface="Trebuchet MS"/>
                <a:cs typeface="Trebuchet MS"/>
              </a:rPr>
              <a:t>ings</a:t>
            </a:r>
            <a:endParaRPr sz="2461" dirty="0">
              <a:latin typeface="Trebuchet MS"/>
              <a:cs typeface="Trebuchet M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16CFD70-3502-B6A7-4FEA-9985EEC2A470}"/>
              </a:ext>
            </a:extLst>
          </p:cNvPr>
          <p:cNvSpPr txBox="1">
            <a:spLocks/>
          </p:cNvSpPr>
          <p:nvPr/>
        </p:nvSpPr>
        <p:spPr>
          <a:xfrm>
            <a:off x="860296" y="143846"/>
            <a:ext cx="7238851" cy="501460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</a:lstStyle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CA" sz="3200" dirty="0"/>
              <a:t>Subsequence </a:t>
            </a:r>
            <a:r>
              <a:rPr lang="en-CA" sz="3200" dirty="0">
                <a:latin typeface="Trebuchet MS"/>
                <a:cs typeface="Trebuchet MS"/>
              </a:rPr>
              <a:t>of </a:t>
            </a:r>
            <a:r>
              <a:rPr lang="en-CA" sz="3200" dirty="0"/>
              <a:t>S</a:t>
            </a:r>
            <a:endParaRPr lang="en-CA" sz="3200" b="0" dirty="0">
              <a:effectLst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2883" y="1651993"/>
            <a:ext cx="2339578" cy="711349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  <a:p>
            <a:pPr marL="107152">
              <a:spcBef>
                <a:spcPts val="358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endParaRPr sz="2039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508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3357563" y="5255121"/>
            <a:ext cx="312539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4027289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2883" y="1651992"/>
            <a:ext cx="2339578" cy="1037976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  <a:p>
            <a:pPr marL="107152">
              <a:spcBef>
                <a:spcPts val="358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latin typeface="Tahoma"/>
                <a:cs typeface="Tahoma"/>
              </a:rPr>
              <a:t>0</a:t>
            </a:r>
            <a:endParaRPr sz="2039">
              <a:latin typeface="Tahoma"/>
              <a:cs typeface="Tahoma"/>
            </a:endParaRPr>
          </a:p>
          <a:p>
            <a:pPr marL="107152">
              <a:spcBef>
                <a:spcPts val="80"/>
              </a:spcBef>
              <a:tabLst>
                <a:tab pos="1448790" algn="l"/>
              </a:tabLst>
            </a:pP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	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endParaRPr sz="2039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5695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3714750" y="5255121"/>
            <a:ext cx="312539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4384476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2883" y="1651992"/>
            <a:ext cx="2366367" cy="1337226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 marL="107152" marR="746049" algn="just">
              <a:lnSpc>
                <a:spcPct val="103299"/>
              </a:lnSpc>
              <a:spcBef>
                <a:spcPts val="278"/>
              </a:spcBef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0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2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5023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4054078" y="5255121"/>
            <a:ext cx="312539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4723805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523" y="1621318"/>
            <a:ext cx="1655867" cy="37834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2400" spc="-116" dirty="0"/>
              <a:t>Index</a:t>
            </a:r>
            <a:r>
              <a:rPr sz="2400" spc="-295" dirty="0"/>
              <a:t> </a:t>
            </a:r>
            <a:r>
              <a:rPr sz="2400" spc="-165" dirty="0"/>
              <a:t>of</a:t>
            </a:r>
            <a:r>
              <a:rPr sz="2400" spc="-295" dirty="0"/>
              <a:t> </a:t>
            </a:r>
            <a:r>
              <a:rPr lang="en-US" sz="2400" spc="-295" dirty="0"/>
              <a:t> </a:t>
            </a:r>
            <a:r>
              <a:rPr sz="2400" spc="-264" dirty="0"/>
              <a:t>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1525189" cy="193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2D3AE31-779B-F3A8-4350-A725EDC5BBDF}"/>
              </a:ext>
            </a:extLst>
          </p:cNvPr>
          <p:cNvGrpSpPr/>
          <p:nvPr/>
        </p:nvGrpSpPr>
        <p:grpSpPr>
          <a:xfrm>
            <a:off x="1393573" y="2986391"/>
            <a:ext cx="1660334" cy="3000622"/>
            <a:chOff x="-830167" y="434871"/>
            <a:chExt cx="1660334" cy="400094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0E0B2C-4B9A-8899-EA31-E681D5003F53}"/>
                </a:ext>
              </a:extLst>
            </p:cNvPr>
            <p:cNvGrpSpPr/>
            <p:nvPr/>
          </p:nvGrpSpPr>
          <p:grpSpPr>
            <a:xfrm>
              <a:off x="-830167" y="434871"/>
              <a:ext cx="1660334" cy="3920950"/>
              <a:chOff x="1479255" y="2775057"/>
              <a:chExt cx="1070633" cy="3191447"/>
            </a:xfrm>
          </p:grpSpPr>
          <p:sp>
            <p:nvSpPr>
              <p:cNvPr id="13" name="Left Bracket 12">
                <a:extLst>
                  <a:ext uri="{FF2B5EF4-FFF2-40B4-BE49-F238E27FC236}">
                    <a16:creationId xmlns:a16="http://schemas.microsoft.com/office/drawing/2014/main" id="{329D0A1B-2848-F12F-3D2F-DE40241401AE}"/>
                  </a:ext>
                </a:extLst>
              </p:cNvPr>
              <p:cNvSpPr/>
              <p:nvPr/>
            </p:nvSpPr>
            <p:spPr>
              <a:xfrm>
                <a:off x="1479255" y="2855035"/>
                <a:ext cx="954768" cy="3111469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DA7BFBD3-DE32-B68D-1AB3-25903EBE62DD}"/>
                  </a:ext>
                </a:extLst>
              </p:cNvPr>
              <p:cNvSpPr/>
              <p:nvPr/>
            </p:nvSpPr>
            <p:spPr>
              <a:xfrm>
                <a:off x="2396511" y="2775057"/>
                <a:ext cx="153377" cy="159955"/>
              </a:xfrm>
              <a:custGeom>
                <a:avLst/>
                <a:gdLst/>
                <a:ahLst/>
                <a:cxnLst/>
                <a:rect l="l" t="t" r="r" b="b"/>
                <a:pathLst>
                  <a:path w="168275" h="167639">
                    <a:moveTo>
                      <a:pt x="0" y="0"/>
                    </a:moveTo>
                    <a:lnTo>
                      <a:pt x="42160" y="83694"/>
                    </a:lnTo>
                    <a:lnTo>
                      <a:pt x="501" y="167638"/>
                    </a:lnTo>
                    <a:lnTo>
                      <a:pt x="167890" y="833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 sz="1266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795FCC-DBCB-5443-2A5A-3C40A0233827}"/>
                </a:ext>
              </a:extLst>
            </p:cNvPr>
            <p:cNvSpPr/>
            <p:nvPr/>
          </p:nvSpPr>
          <p:spPr>
            <a:xfrm>
              <a:off x="52998" y="4259948"/>
              <a:ext cx="744671" cy="175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611808" y="4530198"/>
            <a:ext cx="4369743" cy="1402226"/>
          </a:xfrm>
          <a:prstGeom prst="rect">
            <a:avLst/>
          </a:prstGeom>
        </p:spPr>
        <p:txBody>
          <a:bodyPr vert="horz" wrap="square" lIns="0" tIns="182165" rIns="0" bIns="0" rtlCol="0">
            <a:spAutoFit/>
          </a:bodyPr>
          <a:lstStyle/>
          <a:p>
            <a:pPr marL="334851">
              <a:spcBef>
                <a:spcPts val="1434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  <a:p>
            <a:pPr marL="8929">
              <a:spcBef>
                <a:spcPts val="1363"/>
              </a:spcBef>
              <a:tabLst>
                <a:tab pos="334405" algn="l"/>
              </a:tabLst>
            </a:pPr>
            <a:r>
              <a:rPr sz="3375" i="1" spc="-40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 	</a:t>
            </a:r>
            <a:r>
              <a:rPr sz="3375" i="1" spc="-425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P</a:t>
            </a:r>
            <a:r>
              <a:rPr sz="3375" i="1" spc="-264" dirty="0">
                <a:uFill>
                  <a:solidFill>
                    <a:srgbClr val="0433FF"/>
                  </a:solidFill>
                </a:uFill>
                <a:latin typeface="Trebuchet MS"/>
                <a:cs typeface="Trebuchet MS"/>
              </a:rPr>
              <a:t>:</a:t>
            </a:r>
            <a:r>
              <a:rPr sz="3375" i="1" spc="70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A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3953" y="1643062"/>
            <a:ext cx="2357438" cy="2411016"/>
            <a:chOff x="4343400" y="2336800"/>
            <a:chExt cx="3352800" cy="3429000"/>
          </a:xfrm>
        </p:grpSpPr>
        <p:sp>
          <p:nvSpPr>
            <p:cNvPr id="4" name="object 4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356100" y="23495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524" y="1621319"/>
            <a:ext cx="1214884" cy="37834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2400" spc="-116" dirty="0"/>
              <a:t>Index</a:t>
            </a:r>
            <a:r>
              <a:rPr sz="2400" spc="-295" dirty="0"/>
              <a:t> </a:t>
            </a:r>
            <a:r>
              <a:rPr sz="2400" spc="-165" dirty="0"/>
              <a:t>of</a:t>
            </a:r>
            <a:r>
              <a:rPr sz="2400" spc="-295" dirty="0"/>
              <a:t> </a:t>
            </a:r>
            <a:r>
              <a:rPr sz="2400" spc="-264" dirty="0"/>
              <a:t>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051102"/>
          <a:ext cx="1525189" cy="193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57437" y="5924848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3366492" y="5924848"/>
            <a:ext cx="312539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4036219" y="5924848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1495723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spc="-9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64" spc="-32" dirty="0">
                <a:solidFill>
                  <a:srgbClr val="000000"/>
                </a:solidFill>
                <a:latin typeface="Trebuchet MS"/>
                <a:cs typeface="Trebuchet MS"/>
              </a:rPr>
              <a:t>nd</a:t>
            </a:r>
            <a:r>
              <a:rPr sz="3164" spc="-42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spc="-21" dirty="0">
                <a:solidFill>
                  <a:srgbClr val="000000"/>
                </a:solidFill>
                <a:latin typeface="Trebuchet MS"/>
                <a:cs typeface="Trebuchet MS"/>
              </a:rPr>
              <a:t>xing</a:t>
            </a:r>
            <a:endParaRPr sz="3164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008" y="2143125"/>
            <a:ext cx="7670602" cy="2598539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8" y="401663"/>
            <a:ext cx="1495723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64" b="0" spc="-32" dirty="0">
                <a:solidFill>
                  <a:srgbClr val="000000"/>
                </a:solidFill>
                <a:latin typeface="Trebuchet MS"/>
                <a:cs typeface="Trebuchet MS"/>
              </a:rPr>
              <a:t>nd</a:t>
            </a:r>
            <a:r>
              <a:rPr sz="3164" b="0" spc="-42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1" dirty="0">
                <a:solidFill>
                  <a:srgbClr val="000000"/>
                </a:solidFill>
                <a:latin typeface="Trebuchet MS"/>
                <a:cs typeface="Trebuchet MS"/>
              </a:rPr>
              <a:t>xing</a:t>
            </a:r>
            <a:endParaRPr sz="31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1871" y="5102268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8038" y="1755732"/>
            <a:ext cx="2802098" cy="2854157"/>
            <a:chOff x="4343400" y="2540000"/>
            <a:chExt cx="3352800" cy="3429000"/>
          </a:xfrm>
        </p:grpSpPr>
        <p:sp>
          <p:nvSpPr>
            <p:cNvPr id="5" name="object 5"/>
            <p:cNvSpPr/>
            <p:nvPr/>
          </p:nvSpPr>
          <p:spPr>
            <a:xfrm>
              <a:off x="4356100" y="25527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3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356100" y="2552700"/>
              <a:ext cx="3327400" cy="3403600"/>
            </a:xfrm>
            <a:custGeom>
              <a:avLst/>
              <a:gdLst/>
              <a:ahLst/>
              <a:cxnLst/>
              <a:rect l="l" t="t" r="r" b="b"/>
              <a:pathLst>
                <a:path w="3327400" h="3403600">
                  <a:moveTo>
                    <a:pt x="0" y="0"/>
                  </a:moveTo>
                  <a:lnTo>
                    <a:pt x="3327400" y="0"/>
                  </a:lnTo>
                  <a:lnTo>
                    <a:pt x="3327400" y="3403600"/>
                  </a:lnTo>
                  <a:lnTo>
                    <a:pt x="0" y="340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47715" y="2193977"/>
          <a:ext cx="2120801" cy="23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8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6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59">
                <a:tc>
                  <a:txBody>
                    <a:bodyPr/>
                    <a:lstStyle/>
                    <a:p>
                      <a:pPr marL="31750">
                        <a:lnSpc>
                          <a:spcPts val="3425"/>
                        </a:lnSpc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2000" spc="-10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342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6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FFE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16524" y="1756917"/>
            <a:ext cx="1214884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2883" y="1651992"/>
            <a:ext cx="2366367" cy="1337226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 dirty="0">
              <a:latin typeface="Trebuchet MS"/>
              <a:cs typeface="Trebuchet MS"/>
            </a:endParaRPr>
          </a:p>
          <a:p>
            <a:pPr marL="107152" marR="746049" algn="just">
              <a:lnSpc>
                <a:spcPct val="103299"/>
              </a:lnSpc>
              <a:spcBef>
                <a:spcPts val="278"/>
              </a:spcBef>
            </a:pP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0 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134" dirty="0">
                <a:latin typeface="Tahoma"/>
                <a:cs typeface="Tahoma"/>
              </a:rPr>
              <a:t>1  </a:t>
            </a:r>
            <a:r>
              <a:rPr sz="2039" dirty="0">
                <a:latin typeface="Lucida Console"/>
                <a:cs typeface="Lucida Console"/>
              </a:rPr>
              <a:t>T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G</a:t>
            </a:r>
            <a:r>
              <a:rPr sz="2039" spc="-721" dirty="0">
                <a:latin typeface="Lucida Console"/>
                <a:cs typeface="Lucida Console"/>
              </a:rPr>
              <a:t> </a:t>
            </a:r>
            <a:r>
              <a:rPr sz="2039" dirty="0">
                <a:latin typeface="Lucida Console"/>
                <a:cs typeface="Lucida Console"/>
              </a:rPr>
              <a:t>C</a:t>
            </a:r>
            <a:r>
              <a:rPr sz="2039" spc="-724" dirty="0">
                <a:latin typeface="Lucida Console"/>
                <a:cs typeface="Lucida Console"/>
              </a:rPr>
              <a:t> </a:t>
            </a:r>
            <a:r>
              <a:rPr sz="2039" spc="-327" dirty="0">
                <a:latin typeface="Trebuchet MS"/>
                <a:cs typeface="Trebuchet MS"/>
              </a:rPr>
              <a:t>:</a:t>
            </a:r>
            <a:r>
              <a:rPr sz="2039" dirty="0">
                <a:latin typeface="Trebuchet MS"/>
                <a:cs typeface="Trebuchet MS"/>
              </a:rPr>
              <a:t> </a:t>
            </a:r>
            <a:r>
              <a:rPr sz="2039" spc="221" dirty="0">
                <a:latin typeface="Trebuchet MS"/>
                <a:cs typeface="Trebuchet MS"/>
              </a:rPr>
              <a:t> </a:t>
            </a:r>
            <a:r>
              <a:rPr sz="2039" b="1" spc="-207" dirty="0">
                <a:solidFill>
                  <a:srgbClr val="0433FF"/>
                </a:solidFill>
                <a:latin typeface="Tahoma"/>
                <a:cs typeface="Tahoma"/>
              </a:rPr>
              <a:t>2</a:t>
            </a:r>
            <a:endParaRPr sz="2039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5023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4054078" y="5255121"/>
            <a:ext cx="312539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4723805" y="5255121"/>
            <a:ext cx="58043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635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3960316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b="0" spc="-9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64" b="0" spc="-32" dirty="0">
                <a:solidFill>
                  <a:srgbClr val="000000"/>
                </a:solidFill>
                <a:latin typeface="Trebuchet MS"/>
                <a:cs typeface="Trebuchet MS"/>
              </a:rPr>
              <a:t>nd</a:t>
            </a:r>
            <a:r>
              <a:rPr sz="3164" b="0" spc="-42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21" dirty="0">
                <a:solidFill>
                  <a:srgbClr val="000000"/>
                </a:solidFill>
                <a:latin typeface="Trebuchet MS"/>
                <a:cs typeface="Trebuchet MS"/>
              </a:rPr>
              <a:t>xing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39" dirty="0">
                <a:solidFill>
                  <a:srgbClr val="000000"/>
                </a:solidFill>
                <a:latin typeface="Trebuchet MS"/>
                <a:cs typeface="Trebuchet MS"/>
              </a:rPr>
              <a:t>subsequen</a:t>
            </a:r>
            <a:r>
              <a:rPr sz="3164" b="0" spc="-6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164" b="0" spc="-84" dirty="0">
                <a:solidFill>
                  <a:srgbClr val="000000"/>
                </a:solidFill>
                <a:latin typeface="Trebuchet MS"/>
                <a:cs typeface="Trebuchet MS"/>
              </a:rPr>
              <a:t>es</a:t>
            </a:r>
            <a:endParaRPr sz="31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49" y="306573"/>
            <a:ext cx="5084260" cy="686126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pc="-95" dirty="0"/>
              <a:t>I</a:t>
            </a:r>
            <a:r>
              <a:rPr spc="-32" dirty="0"/>
              <a:t>nd</a:t>
            </a:r>
            <a:r>
              <a:rPr spc="-42" dirty="0"/>
              <a:t>e</a:t>
            </a:r>
            <a:r>
              <a:rPr spc="-21" dirty="0"/>
              <a:t>xing</a:t>
            </a:r>
            <a:r>
              <a:rPr spc="-285" dirty="0"/>
              <a:t> </a:t>
            </a:r>
            <a:r>
              <a:rPr spc="98" dirty="0"/>
              <a:t>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7743" y="4703434"/>
            <a:ext cx="404380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i="1" spc="-636" dirty="0">
                <a:latin typeface="Trebuchet MS"/>
                <a:cs typeface="Trebuchet MS"/>
              </a:rPr>
              <a:t>T</a:t>
            </a:r>
            <a:r>
              <a:rPr sz="3375" i="1" spc="-345" dirty="0">
                <a:latin typeface="Trebuchet MS"/>
                <a:cs typeface="Trebuchet MS"/>
              </a:rPr>
              <a:t>:</a:t>
            </a:r>
            <a:r>
              <a:rPr sz="3375" i="1" spc="207" dirty="0">
                <a:latin typeface="Trebuchet MS"/>
                <a:cs typeface="Trebuchet MS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G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C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r>
              <a:rPr sz="3094" spc="-1090" dirty="0">
                <a:latin typeface="Lucida Console"/>
                <a:cs typeface="Lucida Console"/>
              </a:rPr>
              <a:t> </a:t>
            </a:r>
            <a:r>
              <a:rPr sz="3094" dirty="0">
                <a:latin typeface="Lucida Console"/>
                <a:cs typeface="Lucida Console"/>
              </a:rPr>
              <a:t>T</a:t>
            </a:r>
            <a:endParaRPr sz="3094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2883" y="1651993"/>
            <a:ext cx="2339578" cy="346249"/>
          </a:xfrm>
          <a:prstGeom prst="rect">
            <a:avLst/>
          </a:prstGeom>
          <a:solidFill>
            <a:srgbClr val="FFB43F">
              <a:alpha val="29998"/>
            </a:srgbClr>
          </a:solidFill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2550">
              <a:lnSpc>
                <a:spcPts val="2725"/>
              </a:lnSpc>
            </a:pPr>
            <a:r>
              <a:rPr sz="2461" i="1" spc="-116" dirty="0">
                <a:latin typeface="Trebuchet MS"/>
                <a:cs typeface="Trebuchet MS"/>
              </a:rPr>
              <a:t>Index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165" dirty="0">
                <a:latin typeface="Trebuchet MS"/>
                <a:cs typeface="Trebuchet MS"/>
              </a:rPr>
              <a:t>of</a:t>
            </a:r>
            <a:r>
              <a:rPr sz="2461" i="1" spc="-295" dirty="0">
                <a:latin typeface="Trebuchet MS"/>
                <a:cs typeface="Trebuchet MS"/>
              </a:rPr>
              <a:t> </a:t>
            </a:r>
            <a:r>
              <a:rPr sz="2461" i="1" spc="-264" dirty="0">
                <a:latin typeface="Trebuchet MS"/>
                <a:cs typeface="Trebuchet MS"/>
              </a:rPr>
              <a:t>T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17" y="681676"/>
            <a:ext cx="7830766" cy="5118108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 algn="ctr">
              <a:lnSpc>
                <a:spcPct val="100000"/>
              </a:lnSpc>
              <a:spcBef>
                <a:spcPts val="70"/>
              </a:spcBef>
            </a:pPr>
            <a:r>
              <a:rPr sz="16600" b="0" dirty="0">
                <a:solidFill>
                  <a:srgbClr val="000000"/>
                </a:solidFill>
                <a:latin typeface="Trebuchet MS"/>
                <a:cs typeface="Trebuchet MS"/>
              </a:rPr>
              <a:t>Su</a:t>
            </a:r>
            <a:r>
              <a:rPr lang="en-US" sz="16600" b="0" dirty="0">
                <a:solidFill>
                  <a:srgbClr val="000000"/>
                </a:solidFill>
                <a:latin typeface="Trebuchet MS"/>
                <a:cs typeface="Trebuchet MS"/>
              </a:rPr>
              <a:t>ffi</a:t>
            </a:r>
            <a:r>
              <a:rPr sz="16600" b="0" dirty="0">
                <a:solidFill>
                  <a:srgbClr val="000000"/>
                </a:solidFill>
                <a:latin typeface="Trebuchet MS"/>
                <a:cs typeface="Trebuchet MS"/>
              </a:rPr>
              <a:t>x </a:t>
            </a:r>
            <a:r>
              <a:rPr lang="en-US" sz="16600" b="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6600" b="0" dirty="0">
                <a:solidFill>
                  <a:srgbClr val="000000"/>
                </a:solidFill>
                <a:latin typeface="Trebuchet MS"/>
                <a:cs typeface="Trebuchet MS"/>
              </a:rPr>
              <a:t>ndex</a:t>
            </a:r>
            <a:endParaRPr sz="16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17630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6200000">
            <a:off x="-2682373" y="3139755"/>
            <a:ext cx="6373412" cy="563015"/>
          </a:xfrm>
          <a:prstGeom prst="rect">
            <a:avLst/>
          </a:prstGeom>
          <a:solidFill>
            <a:srgbClr val="3333FF"/>
          </a:solidFill>
        </p:spPr>
        <p:txBody>
          <a:bodyPr vert="horz" wrap="square" lIns="0" tIns="8930" rIns="0" bIns="0" rtlCol="0" anchor="ctr">
            <a:spAutoFit/>
          </a:bodyPr>
          <a:lstStyle/>
          <a:p>
            <a:pPr marL="8929" algn="ctr">
              <a:lnSpc>
                <a:spcPct val="100000"/>
              </a:lnSpc>
              <a:spcBef>
                <a:spcPts val="70"/>
              </a:spcBef>
            </a:pPr>
            <a:r>
              <a:rPr sz="3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sz="3600" spc="-27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ﬃ</a:t>
            </a:r>
            <a:r>
              <a:rPr sz="3600" spc="-12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600" spc="-2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3600" spc="-8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2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8978" y="1217716"/>
            <a:ext cx="120997" cy="5206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">
              <a:lnSpc>
                <a:spcPts val="1375"/>
              </a:lnSpc>
            </a:pPr>
            <a:r>
              <a:rPr sz="1547" dirty="0"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2232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78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78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78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78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78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339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339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339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339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1339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893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893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893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893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893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44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44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44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44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 marL="446"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>
              <a:lnSpc>
                <a:spcPts val="1547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  <a:p>
            <a:pPr>
              <a:lnSpc>
                <a:spcPts val="1702"/>
              </a:lnSpc>
            </a:pPr>
            <a:r>
              <a:rPr sz="1547" dirty="0">
                <a:solidFill>
                  <a:srgbClr val="FF2600"/>
                </a:solidFill>
                <a:latin typeface="Lucida Console"/>
                <a:cs typeface="Lucida Console"/>
              </a:rPr>
              <a:t>$</a:t>
            </a:r>
            <a:endParaRPr sz="1547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310" y="144661"/>
            <a:ext cx="377099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200" dirty="0">
                <a:latin typeface="Trebuchet MS"/>
                <a:cs typeface="Trebuchet MS"/>
              </a:rPr>
              <a:t>T:</a:t>
            </a:r>
          </a:p>
        </p:txBody>
      </p:sp>
      <p:sp>
        <p:nvSpPr>
          <p:cNvPr id="6" name="object 6"/>
          <p:cNvSpPr/>
          <p:nvPr/>
        </p:nvSpPr>
        <p:spPr>
          <a:xfrm>
            <a:off x="6125765" y="1116211"/>
            <a:ext cx="214313" cy="5491758"/>
          </a:xfrm>
          <a:custGeom>
            <a:avLst/>
            <a:gdLst/>
            <a:ahLst/>
            <a:cxnLst/>
            <a:rect l="l" t="t" r="r" b="b"/>
            <a:pathLst>
              <a:path w="304800" h="7810500">
                <a:moveTo>
                  <a:pt x="0" y="0"/>
                </a:moveTo>
                <a:lnTo>
                  <a:pt x="304800" y="0"/>
                </a:lnTo>
                <a:lnTo>
                  <a:pt x="304800" y="78105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1D010-B7DA-1F1B-85AE-57664067B0E5}"/>
              </a:ext>
            </a:extLst>
          </p:cNvPr>
          <p:cNvSpPr txBox="1"/>
          <p:nvPr/>
        </p:nvSpPr>
        <p:spPr>
          <a:xfrm>
            <a:off x="2974693" y="250031"/>
            <a:ext cx="5197033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GTTATAGCTGATCGCGGCGTAGCGG</a:t>
            </a: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TTATAGCTGATCGCGGCGTAGCGG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TATAGCTGATCGCGGCGTAGCGG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ATAGCTGATCGCGGCGTAGCGG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TAGCTGATCGCGGCGTAGCGG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AGCTGATCGCGGCGTAGCGG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CTGATCGCGGCGTAGCGG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ATCGCGGCGTAGCGG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CGCGGCGTAGCGG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CGGCGTAGCGG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CGTAGCGG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GTAGCGG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TAGCGG</a:t>
            </a: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AGCGG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CGG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Bookman Old Style" panose="02050604050505020204" pitchFamily="18" charset="0"/>
                <a:cs typeface="Lucida Console"/>
              </a:rPr>
              <a:t>G</a:t>
            </a:r>
            <a:endParaRPr lang="en-US" sz="1700" b="1" spc="3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B3C0B-83C2-5267-A544-51B8EF097767}"/>
              </a:ext>
            </a:extLst>
          </p:cNvPr>
          <p:cNvSpPr txBox="1"/>
          <p:nvPr/>
        </p:nvSpPr>
        <p:spPr>
          <a:xfrm>
            <a:off x="2822833" y="26059"/>
            <a:ext cx="533731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b="1" spc="300" dirty="0">
                <a:latin typeface="Bookman Old Style" panose="02050604050505020204" pitchFamily="18" charset="0"/>
              </a:rPr>
              <a:t>GTTATAGCTGATCGCGGCGTAGCGG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419" y="1631830"/>
            <a:ext cx="2201168" cy="3319820"/>
          </a:xfrm>
          <a:prstGeom prst="rect">
            <a:avLst/>
          </a:prstGeom>
        </p:spPr>
        <p:txBody>
          <a:bodyPr vert="horz" wrap="square" lIns="0" tIns="100013" rIns="0" bIns="0" rtlCol="0">
            <a:spAutoFit/>
          </a:bodyPr>
          <a:lstStyle/>
          <a:p>
            <a:pPr marL="544245" marR="3572" indent="-535762" algn="r">
              <a:lnSpc>
                <a:spcPts val="3586"/>
              </a:lnSpc>
              <a:spcBef>
                <a:spcPts val="787"/>
              </a:spcBef>
            </a:pPr>
            <a:r>
              <a:rPr sz="4219" i="1" spc="-453" baseline="2083" dirty="0">
                <a:latin typeface="Trebuchet MS"/>
                <a:cs typeface="Trebuchet MS"/>
              </a:rPr>
              <a:t>T</a:t>
            </a:r>
            <a:r>
              <a:rPr sz="4219" i="1" spc="-380" baseline="2083" dirty="0">
                <a:latin typeface="Trebuchet MS"/>
                <a:cs typeface="Trebuchet MS"/>
              </a:rPr>
              <a:t> </a:t>
            </a:r>
            <a:r>
              <a:rPr sz="4219" spc="300" baseline="2083" dirty="0">
                <a:latin typeface="Trebuchet MS"/>
                <a:cs typeface="Trebuchet MS"/>
              </a:rPr>
              <a:t>=</a:t>
            </a:r>
            <a:r>
              <a:rPr sz="4219" spc="-358" baseline="2083" dirty="0">
                <a:latin typeface="Trebuchet MS"/>
                <a:cs typeface="Trebuchet MS"/>
              </a:rPr>
              <a:t> </a:t>
            </a:r>
            <a:r>
              <a:rPr sz="3586" dirty="0">
                <a:latin typeface="Lucida Console"/>
                <a:cs typeface="Lucida Console"/>
              </a:rPr>
              <a:t>abaaba 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abaaba  baaba </a:t>
            </a:r>
            <a:r>
              <a:rPr sz="3586" spc="-2151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aaba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</a:t>
            </a:r>
            <a:endParaRPr sz="3586">
              <a:latin typeface="Lucida Console"/>
              <a:cs typeface="Lucida Console"/>
            </a:endParaRPr>
          </a:p>
          <a:p>
            <a:pPr marR="4018" algn="r">
              <a:lnSpc>
                <a:spcPts val="3227"/>
              </a:lnSpc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ba</a:t>
            </a:r>
            <a:endParaRPr sz="3586">
              <a:latin typeface="Lucida Console"/>
              <a:cs typeface="Lucida Console"/>
            </a:endParaRPr>
          </a:p>
          <a:p>
            <a:pPr marR="4465" algn="r">
              <a:lnSpc>
                <a:spcPts val="3944"/>
              </a:lnSpc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</a:t>
            </a:r>
            <a:endParaRPr sz="3586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3500" y="2096174"/>
            <a:ext cx="1665833" cy="2872005"/>
          </a:xfrm>
          <a:prstGeom prst="rect">
            <a:avLst/>
          </a:prstGeom>
        </p:spPr>
        <p:txBody>
          <a:bodyPr vert="horz" wrap="square" lIns="0" tIns="100013" rIns="0" bIns="0" rtlCol="0">
            <a:spAutoFit/>
          </a:bodyPr>
          <a:lstStyle/>
          <a:p>
            <a:pPr marL="8929" marR="3572" indent="1371551" algn="r">
              <a:lnSpc>
                <a:spcPts val="3586"/>
              </a:lnSpc>
              <a:spcBef>
                <a:spcPts val="787"/>
              </a:spcBef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  aaba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abaaba</a:t>
            </a:r>
            <a:endParaRPr sz="3586">
              <a:latin typeface="Lucida Console"/>
              <a:cs typeface="Lucida Console"/>
            </a:endParaRPr>
          </a:p>
          <a:p>
            <a:pPr marL="283061" marR="3572" indent="822841" algn="r">
              <a:lnSpc>
                <a:spcPts val="3586"/>
              </a:lnSpc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ba  baaba</a:t>
            </a:r>
            <a:endParaRPr sz="3586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1966317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b="0" spc="25" dirty="0">
                <a:solidFill>
                  <a:srgbClr val="000000"/>
                </a:solidFill>
                <a:latin typeface="Trebuchet MS"/>
                <a:cs typeface="Trebuchet MS"/>
              </a:rPr>
              <a:t>Su</a:t>
            </a:r>
            <a:r>
              <a:rPr sz="3164" b="0" spc="-278" dirty="0">
                <a:solidFill>
                  <a:srgbClr val="000000"/>
                </a:solidFill>
                <a:latin typeface="Trebuchet MS"/>
                <a:cs typeface="Trebuchet MS"/>
              </a:rPr>
              <a:t>ﬃ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nd</a:t>
            </a:r>
            <a:r>
              <a:rPr sz="3164" b="0" spc="-8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endParaRPr sz="3164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43312" y="3237905"/>
            <a:ext cx="1148358" cy="150019"/>
            <a:chOff x="5181600" y="4605020"/>
            <a:chExt cx="1633220" cy="213360"/>
          </a:xfrm>
        </p:grpSpPr>
        <p:sp>
          <p:nvSpPr>
            <p:cNvPr id="6" name="object 6"/>
            <p:cNvSpPr/>
            <p:nvPr/>
          </p:nvSpPr>
          <p:spPr>
            <a:xfrm>
              <a:off x="5181600" y="471170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>
                  <a:moveTo>
                    <a:pt x="1498599" y="0"/>
                  </a:moveTo>
                  <a:lnTo>
                    <a:pt x="1467761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6601460" y="46050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53340" y="106679"/>
                  </a:ln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83950" y="2417713"/>
            <a:ext cx="1659582" cy="7664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76382" marR="3572" indent="-467899">
              <a:spcBef>
                <a:spcPts val="70"/>
              </a:spcBef>
            </a:pPr>
            <a:r>
              <a:rPr sz="2461" spc="42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461" spc="-80" dirty="0">
                <a:solidFill>
                  <a:srgbClr val="0433FF"/>
                </a:solidFill>
                <a:latin typeface="Trebuchet MS"/>
                <a:cs typeface="Trebuchet MS"/>
              </a:rPr>
              <a:t>lphabetical  order</a:t>
            </a:r>
            <a:endParaRPr sz="246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3008" y="2042596"/>
            <a:ext cx="1665833" cy="2872005"/>
          </a:xfrm>
          <a:prstGeom prst="rect">
            <a:avLst/>
          </a:prstGeom>
        </p:spPr>
        <p:txBody>
          <a:bodyPr vert="horz" wrap="square" lIns="0" tIns="100013" rIns="0" bIns="0" rtlCol="0">
            <a:spAutoFit/>
          </a:bodyPr>
          <a:lstStyle/>
          <a:p>
            <a:pPr marL="8929" marR="552728">
              <a:lnSpc>
                <a:spcPts val="3586"/>
              </a:lnSpc>
              <a:spcBef>
                <a:spcPts val="787"/>
              </a:spcBef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aaba  aba</a:t>
            </a:r>
            <a:endParaRPr sz="3586">
              <a:latin typeface="Lucida Console"/>
              <a:cs typeface="Lucida Console"/>
            </a:endParaRPr>
          </a:p>
          <a:p>
            <a:pPr marL="8929" marR="3572">
              <a:lnSpc>
                <a:spcPts val="3586"/>
              </a:lnSpc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abaaba  ba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baaba</a:t>
            </a:r>
            <a:endParaRPr sz="3586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1966317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b="0" spc="25" dirty="0">
                <a:solidFill>
                  <a:srgbClr val="000000"/>
                </a:solidFill>
                <a:latin typeface="Trebuchet MS"/>
                <a:cs typeface="Trebuchet MS"/>
              </a:rPr>
              <a:t>Su</a:t>
            </a:r>
            <a:r>
              <a:rPr sz="3164" b="0" spc="-278" dirty="0">
                <a:solidFill>
                  <a:srgbClr val="000000"/>
                </a:solidFill>
                <a:latin typeface="Trebuchet MS"/>
                <a:cs typeface="Trebuchet MS"/>
              </a:rPr>
              <a:t>ﬃ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nd</a:t>
            </a:r>
            <a:r>
              <a:rPr sz="3164" b="0" spc="-8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endParaRPr sz="3164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8119" y="1390799"/>
            <a:ext cx="369242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39" dirty="0">
                <a:solidFill>
                  <a:srgbClr val="0433FF"/>
                </a:solidFill>
                <a:latin typeface="Trebuchet MS"/>
                <a:cs typeface="Trebuchet MS"/>
              </a:rPr>
              <a:t>Q</a:t>
            </a:r>
            <a:r>
              <a:rPr sz="2461" spc="-95" dirty="0">
                <a:solidFill>
                  <a:srgbClr val="0433FF"/>
                </a:solidFill>
                <a:latin typeface="Trebuchet MS"/>
                <a:cs typeface="Trebuchet MS"/>
              </a:rPr>
              <a:t>ue</a:t>
            </a:r>
            <a:r>
              <a:rPr sz="2461" spc="-7" dirty="0">
                <a:solidFill>
                  <a:srgbClr val="0433FF"/>
                </a:solidFill>
                <a:latin typeface="Trebuchet MS"/>
                <a:cs typeface="Trebuchet MS"/>
              </a:rPr>
              <a:t>rying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-39" dirty="0">
                <a:solidFill>
                  <a:srgbClr val="0433FF"/>
                </a:solidFill>
                <a:latin typeface="Trebuchet MS"/>
                <a:cs typeface="Trebuchet MS"/>
              </a:rPr>
              <a:t>uses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-70" dirty="0">
                <a:solidFill>
                  <a:srgbClr val="0433FF"/>
                </a:solidFill>
                <a:latin typeface="Trebuchet MS"/>
                <a:cs typeface="Trebuchet MS"/>
              </a:rPr>
              <a:t>bina</a:t>
            </a:r>
            <a:r>
              <a:rPr sz="2461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461" spc="-56" dirty="0">
                <a:solidFill>
                  <a:srgbClr val="0433FF"/>
                </a:solidFill>
                <a:latin typeface="Trebuchet MS"/>
                <a:cs typeface="Trebuchet MS"/>
              </a:rPr>
              <a:t>y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-105" dirty="0">
                <a:solidFill>
                  <a:srgbClr val="0433FF"/>
                </a:solidFill>
                <a:latin typeface="Trebuchet MS"/>
                <a:cs typeface="Trebuchet MS"/>
              </a:rPr>
              <a:t>sea</a:t>
            </a:r>
            <a:r>
              <a:rPr sz="2461" spc="-109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461" spc="-49" dirty="0">
                <a:solidFill>
                  <a:srgbClr val="0433FF"/>
                </a:solidFill>
                <a:latin typeface="Trebuchet MS"/>
                <a:cs typeface="Trebuchet MS"/>
              </a:rPr>
              <a:t>ch</a:t>
            </a:r>
            <a:endParaRPr sz="2461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4218" y="3074312"/>
            <a:ext cx="182165" cy="879128"/>
            <a:chOff x="5325109" y="4372355"/>
            <a:chExt cx="259079" cy="1250315"/>
          </a:xfrm>
        </p:grpSpPr>
        <p:sp>
          <p:nvSpPr>
            <p:cNvPr id="6" name="object 6"/>
            <p:cNvSpPr/>
            <p:nvPr/>
          </p:nvSpPr>
          <p:spPr>
            <a:xfrm>
              <a:off x="5454649" y="4406900"/>
              <a:ext cx="0" cy="1181100"/>
            </a:xfrm>
            <a:custGeom>
              <a:avLst/>
              <a:gdLst/>
              <a:ahLst/>
              <a:cxnLst/>
              <a:rect l="l" t="t" r="r" b="b"/>
              <a:pathLst>
                <a:path h="1181100">
                  <a:moveTo>
                    <a:pt x="0" y="0"/>
                  </a:moveTo>
                  <a:lnTo>
                    <a:pt x="0" y="1181100"/>
                  </a:lnTo>
                </a:path>
              </a:pathLst>
            </a:custGeom>
            <a:ln w="635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5325109" y="559079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5325109" y="440410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37018" y="3176666"/>
            <a:ext cx="1051917" cy="56083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-63" dirty="0">
                <a:solidFill>
                  <a:srgbClr val="0433FF"/>
                </a:solidFill>
                <a:latin typeface="Trebuchet MS"/>
                <a:cs typeface="Trebuchet MS"/>
              </a:rPr>
              <a:t>P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176" dirty="0">
                <a:solidFill>
                  <a:srgbClr val="0433FF"/>
                </a:solidFill>
                <a:latin typeface="Trebuchet MS"/>
                <a:cs typeface="Trebuchet MS"/>
              </a:rPr>
              <a:t>=</a:t>
            </a:r>
            <a:r>
              <a:rPr sz="2461" spc="-221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3586" spc="-4" dirty="0">
                <a:solidFill>
                  <a:srgbClr val="0433FF"/>
                </a:solidFill>
                <a:latin typeface="Lucida Console"/>
                <a:cs typeface="Lucida Console"/>
              </a:rPr>
              <a:t>ab</a:t>
            </a:r>
            <a:endParaRPr sz="3586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41580" y="223723"/>
            <a:ext cx="522805" cy="4399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1EFA6-7D0F-424A-5A07-DB3C3018241F}"/>
              </a:ext>
            </a:extLst>
          </p:cNvPr>
          <p:cNvSpPr txBox="1"/>
          <p:nvPr/>
        </p:nvSpPr>
        <p:spPr>
          <a:xfrm>
            <a:off x="2734962" y="253449"/>
            <a:ext cx="4367458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GTTATAGCTGATCGCGGCGTAGCGG</a:t>
            </a: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TTATAGCTGATCGCGGCGTAGCGG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TATAGCTGATCGCGGCGTAGCGG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ATAGCTGATCGCGGCGTAGCGG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TAGCTGATCGCGGCGTAGCGG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AGCTGATCGCGGCGTAGCGG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CTGATCGCGGCGTAGCGG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ATCGCGGCGTAGCGG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CGCGGCGTAGCGG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CGGCGTAGCGG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CGTAGCGG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GTAGCGG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TAGCGG</a:t>
            </a: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AGCGG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CGG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US" sz="1700" b="1" spc="300" dirty="0">
                <a:solidFill>
                  <a:srgbClr val="FF0000"/>
                </a:solidFill>
                <a:latin typeface="Arial Narrow" panose="020B0606020202030204" pitchFamily="34" charset="0"/>
                <a:cs typeface="Lucida Console"/>
              </a:rPr>
              <a:t>G</a:t>
            </a:r>
            <a:endParaRPr lang="en-US" sz="1700" b="1" spc="3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8BE5D74-1F9C-4E51-D970-6CB1E51E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82262" y="3037337"/>
            <a:ext cx="6701004" cy="789852"/>
          </a:xfrm>
          <a:solidFill>
            <a:srgbClr val="3333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Suffix 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8CC03-EEE3-EA54-ED15-510471345AE5}"/>
              </a:ext>
            </a:extLst>
          </p:cNvPr>
          <p:cNvSpPr txBox="1"/>
          <p:nvPr/>
        </p:nvSpPr>
        <p:spPr>
          <a:xfrm>
            <a:off x="1705912" y="22700"/>
            <a:ext cx="535020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b="1" spc="300" dirty="0">
                <a:latin typeface="Arial Narrow" panose="020B0606020202030204" pitchFamily="34" charset="0"/>
                <a:cs typeface="Lucida Console"/>
              </a:rPr>
              <a:t>GTTATAGCTGATCGCGGCGTAGCGG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91817DBF-F558-2B23-C603-2AACD32925F5}"/>
              </a:ext>
            </a:extLst>
          </p:cNvPr>
          <p:cNvSpPr/>
          <p:nvPr/>
        </p:nvSpPr>
        <p:spPr>
          <a:xfrm>
            <a:off x="7553282" y="376643"/>
            <a:ext cx="878067" cy="6406122"/>
          </a:xfrm>
          <a:prstGeom prst="mathEqual">
            <a:avLst>
              <a:gd name="adj1" fmla="val 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380FE-B24E-AA6D-AA46-A5C86EB9CAA2}"/>
              </a:ext>
            </a:extLst>
          </p:cNvPr>
          <p:cNvCxnSpPr>
            <a:stCxn id="17" idx="5"/>
            <a:endCxn id="17" idx="2"/>
          </p:cNvCxnSpPr>
          <p:nvPr/>
        </p:nvCxnSpPr>
        <p:spPr>
          <a:xfrm>
            <a:off x="7992316" y="376643"/>
            <a:ext cx="0" cy="6406122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11"/>
          <p:cNvSpPr txBox="1"/>
          <p:nvPr/>
        </p:nvSpPr>
        <p:spPr>
          <a:xfrm>
            <a:off x="7056119" y="2718073"/>
            <a:ext cx="1763785" cy="106095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04" rIns="0" bIns="0" rtlCol="0">
            <a:spAutoFit/>
          </a:bodyPr>
          <a:lstStyle/>
          <a:p>
            <a:pPr marL="26788" marR="21430" algn="ctr">
              <a:lnSpc>
                <a:spcPct val="101000"/>
              </a:lnSpc>
              <a:spcBef>
                <a:spcPts val="46"/>
              </a:spcBef>
            </a:pPr>
            <a:r>
              <a:rPr sz="3200" i="1" spc="-131" baseline="1068" dirty="0">
                <a:solidFill>
                  <a:srgbClr val="FF2600"/>
                </a:solidFill>
                <a:latin typeface="Trebuchet MS"/>
                <a:cs typeface="Trebuchet MS"/>
              </a:rPr>
              <a:t>n(n+1)/2</a:t>
            </a:r>
            <a:r>
              <a:rPr sz="3200" i="1" spc="216" baseline="1068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br>
              <a:rPr lang="en-US" sz="3200" i="1" spc="216" baseline="1068" dirty="0">
                <a:solidFill>
                  <a:srgbClr val="FF2600"/>
                </a:solidFill>
                <a:latin typeface="Trebuchet MS"/>
                <a:cs typeface="Trebuchet MS"/>
              </a:rPr>
            </a:br>
            <a:r>
              <a:rPr sz="2400" i="1" spc="130" dirty="0">
                <a:solidFill>
                  <a:srgbClr val="FF2600"/>
                </a:solidFill>
                <a:latin typeface="Trebuchet MS"/>
                <a:cs typeface="Trebuchet MS"/>
              </a:rPr>
              <a:t>≈</a:t>
            </a:r>
            <a:br>
              <a:rPr lang="en-US" sz="2400" i="1" spc="130" dirty="0">
                <a:solidFill>
                  <a:srgbClr val="FF2600"/>
                </a:solidFill>
                <a:latin typeface="Trebuchet MS"/>
                <a:cs typeface="Trebuchet MS"/>
              </a:rPr>
            </a:br>
            <a:r>
              <a:rPr sz="2400" i="1" spc="-221" dirty="0">
                <a:solidFill>
                  <a:srgbClr val="FF26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2600"/>
                </a:solidFill>
                <a:latin typeface="Trebuchet MS"/>
                <a:cs typeface="Trebuchet MS"/>
              </a:rPr>
              <a:t>(</a:t>
            </a:r>
            <a:r>
              <a:rPr sz="2400" i="1" spc="-25" dirty="0">
                <a:solidFill>
                  <a:srgbClr val="FF2600"/>
                </a:solidFill>
                <a:latin typeface="Trebuchet MS"/>
                <a:cs typeface="Trebuchet MS"/>
              </a:rPr>
              <a:t>n</a:t>
            </a:r>
            <a:r>
              <a:rPr sz="2000" spc="-5" baseline="21241" dirty="0">
                <a:solidFill>
                  <a:srgbClr val="FF2600"/>
                </a:solidFill>
                <a:latin typeface="Trebuchet MS"/>
                <a:cs typeface="Trebuchet MS"/>
              </a:rPr>
              <a:t>2</a:t>
            </a:r>
            <a:r>
              <a:rPr sz="2400" spc="-143" dirty="0">
                <a:solidFill>
                  <a:srgbClr val="FF2600"/>
                </a:solidFill>
                <a:latin typeface="Trebuchet MS"/>
                <a:cs typeface="Trebuchet MS"/>
              </a:rPr>
              <a:t>)/2  </a:t>
            </a:r>
            <a:r>
              <a:rPr sz="2400" spc="-56" dirty="0">
                <a:solidFill>
                  <a:srgbClr val="FF2600"/>
                </a:solidFill>
                <a:latin typeface="Trebuchet MS"/>
                <a:cs typeface="Trebuchet MS"/>
              </a:rPr>
              <a:t>chars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17B9D7E0-1D60-A01C-DCA7-A89259115CF5}"/>
              </a:ext>
            </a:extLst>
          </p:cNvPr>
          <p:cNvSpPr txBox="1"/>
          <p:nvPr/>
        </p:nvSpPr>
        <p:spPr>
          <a:xfrm>
            <a:off x="1192787" y="4779471"/>
            <a:ext cx="3458657" cy="8707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Human genome 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n </a:t>
            </a:r>
            <a:r>
              <a:rPr lang="en-US" sz="2800" i="1" spc="130" dirty="0">
                <a:solidFill>
                  <a:srgbClr val="FF2600"/>
                </a:solidFill>
                <a:latin typeface="Trebuchet MS"/>
                <a:cs typeface="Trebuchet MS"/>
              </a:rPr>
              <a:t>≈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3 billion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E6B8D314-3DA9-1DDB-49BC-79168A2E0049}"/>
              </a:ext>
            </a:extLst>
          </p:cNvPr>
          <p:cNvSpPr txBox="1"/>
          <p:nvPr/>
        </p:nvSpPr>
        <p:spPr>
          <a:xfrm>
            <a:off x="1302201" y="5911973"/>
            <a:ext cx="3458657" cy="4399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130" dirty="0">
                <a:solidFill>
                  <a:srgbClr val="FF2600"/>
                </a:solidFill>
                <a:latin typeface="Trebuchet MS"/>
                <a:cs typeface="Trebuchet MS"/>
              </a:rPr>
              <a:t>≈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(3 x10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698C22D-0CCD-242D-B280-5C658A37DD37}"/>
              </a:ext>
            </a:extLst>
          </p:cNvPr>
          <p:cNvSpPr txBox="1"/>
          <p:nvPr/>
        </p:nvSpPr>
        <p:spPr>
          <a:xfrm>
            <a:off x="1232202" y="6395396"/>
            <a:ext cx="3458657" cy="4399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130" dirty="0">
                <a:solidFill>
                  <a:srgbClr val="FF2600"/>
                </a:solidFill>
                <a:latin typeface="Trebuchet MS"/>
                <a:cs typeface="Trebuchet MS"/>
              </a:rPr>
              <a:t>≈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 x10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sz="28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9797" y="2042596"/>
            <a:ext cx="1665833" cy="2872005"/>
          </a:xfrm>
          <a:prstGeom prst="rect">
            <a:avLst/>
          </a:prstGeom>
        </p:spPr>
        <p:txBody>
          <a:bodyPr vert="horz" wrap="square" lIns="0" tIns="100013" rIns="0" bIns="0" rtlCol="0">
            <a:spAutoFit/>
          </a:bodyPr>
          <a:lstStyle/>
          <a:p>
            <a:pPr marL="8929" marR="552728">
              <a:lnSpc>
                <a:spcPts val="3586"/>
              </a:lnSpc>
              <a:spcBef>
                <a:spcPts val="787"/>
              </a:spcBef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aaba  aba</a:t>
            </a:r>
            <a:endParaRPr sz="3586">
              <a:latin typeface="Lucida Console"/>
              <a:cs typeface="Lucida Console"/>
            </a:endParaRPr>
          </a:p>
          <a:p>
            <a:pPr marL="8929" marR="3572">
              <a:lnSpc>
                <a:spcPts val="3586"/>
              </a:lnSpc>
            </a:pP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abaaba  ba </a:t>
            </a:r>
            <a:r>
              <a:rPr sz="3586" spc="4" dirty="0">
                <a:solidFill>
                  <a:srgbClr val="FF2600"/>
                </a:solidFill>
                <a:latin typeface="Lucida Console"/>
                <a:cs typeface="Lucida Console"/>
              </a:rPr>
              <a:t> </a:t>
            </a:r>
            <a:r>
              <a:rPr sz="3586" dirty="0">
                <a:solidFill>
                  <a:srgbClr val="FF2600"/>
                </a:solidFill>
                <a:latin typeface="Lucida Console"/>
                <a:cs typeface="Lucida Console"/>
              </a:rPr>
              <a:t>baaba</a:t>
            </a:r>
            <a:endParaRPr sz="3586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149" y="401663"/>
            <a:ext cx="1966317" cy="49594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3164" b="0" spc="25" dirty="0">
                <a:solidFill>
                  <a:srgbClr val="000000"/>
                </a:solidFill>
                <a:latin typeface="Trebuchet MS"/>
                <a:cs typeface="Trebuchet MS"/>
              </a:rPr>
              <a:t>Su</a:t>
            </a:r>
            <a:r>
              <a:rPr sz="3164" b="0" spc="-278" dirty="0">
                <a:solidFill>
                  <a:srgbClr val="000000"/>
                </a:solidFill>
                <a:latin typeface="Trebuchet MS"/>
                <a:cs typeface="Trebuchet MS"/>
              </a:rPr>
              <a:t>ﬃ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3164" b="0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64" b="0" spc="-63" dirty="0">
                <a:solidFill>
                  <a:srgbClr val="000000"/>
                </a:solidFill>
                <a:latin typeface="Trebuchet MS"/>
                <a:cs typeface="Trebuchet MS"/>
              </a:rPr>
              <a:t>ind</a:t>
            </a:r>
            <a:r>
              <a:rPr sz="3164" b="0" spc="-8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64" b="0" spc="-12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endParaRPr sz="3164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36156" y="2160985"/>
          <a:ext cx="455414" cy="287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5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2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3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0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4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49">
                <a:tc>
                  <a:txBody>
                    <a:bodyPr/>
                    <a:lstStyle/>
                    <a:p>
                      <a:pPr algn="ctr">
                        <a:lnSpc>
                          <a:spcPts val="4250"/>
                        </a:lnSpc>
                      </a:pPr>
                      <a:r>
                        <a:rPr sz="2700" b="1" dirty="0">
                          <a:latin typeface="Tahoma"/>
                          <a:cs typeface="Tahoma"/>
                        </a:rPr>
                        <a:t>1</a:t>
                      </a:r>
                      <a:endParaRPr sz="2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93319" y="5030986"/>
            <a:ext cx="150019" cy="380405"/>
            <a:chOff x="5252720" y="7155180"/>
            <a:chExt cx="213360" cy="541020"/>
          </a:xfrm>
        </p:grpSpPr>
        <p:sp>
          <p:nvSpPr>
            <p:cNvPr id="6" name="object 6"/>
            <p:cNvSpPr/>
            <p:nvPr/>
          </p:nvSpPr>
          <p:spPr>
            <a:xfrm>
              <a:off x="5359400" y="728980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40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2720" y="7155180"/>
              <a:ext cx="213359" cy="2133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82312" y="5435948"/>
            <a:ext cx="17899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spc="18" dirty="0">
                <a:solidFill>
                  <a:srgbClr val="0433FF"/>
                </a:solidFill>
                <a:latin typeface="Trebuchet MS"/>
                <a:cs typeface="Trebuchet MS"/>
              </a:rPr>
              <a:t>Su</a:t>
            </a:r>
            <a:r>
              <a:rPr sz="2461" spc="-214" dirty="0">
                <a:solidFill>
                  <a:srgbClr val="0433FF"/>
                </a:solidFill>
                <a:latin typeface="Trebuchet MS"/>
                <a:cs typeface="Trebuchet MS"/>
              </a:rPr>
              <a:t>ﬃ</a:t>
            </a:r>
            <a:r>
              <a:rPr sz="2461" spc="-21" dirty="0">
                <a:solidFill>
                  <a:srgbClr val="0433FF"/>
                </a:solidFill>
                <a:latin typeface="Trebuchet MS"/>
                <a:cs typeface="Trebuchet MS"/>
              </a:rPr>
              <a:t>x</a:t>
            </a:r>
            <a:r>
              <a:rPr sz="2461" spc="-32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461" spc="-148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461" spc="-169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461" spc="-130" dirty="0">
                <a:solidFill>
                  <a:srgbClr val="0433FF"/>
                </a:solidFill>
                <a:latin typeface="Trebuchet MS"/>
                <a:cs typeface="Trebuchet MS"/>
              </a:rPr>
              <a:t>ay(</a:t>
            </a:r>
            <a:r>
              <a:rPr sz="2461" i="1" spc="-264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2461" i="1" spc="-499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461" spc="-207" dirty="0">
                <a:solidFill>
                  <a:srgbClr val="0433FF"/>
                </a:solidFill>
                <a:latin typeface="Trebuchet MS"/>
                <a:cs typeface="Trebuchet MS"/>
              </a:rPr>
              <a:t>)</a:t>
            </a:r>
            <a:endParaRPr sz="2461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380" y="2933403"/>
            <a:ext cx="2331095" cy="8745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spcBef>
                <a:spcPts val="70"/>
              </a:spcBef>
            </a:pPr>
            <a:r>
              <a:rPr sz="2812" spc="21" dirty="0">
                <a:solidFill>
                  <a:srgbClr val="0433FF"/>
                </a:solidFill>
                <a:latin typeface="Trebuchet MS"/>
                <a:cs typeface="Trebuchet MS"/>
              </a:rPr>
              <a:t>Su</a:t>
            </a:r>
            <a:r>
              <a:rPr sz="2812" spc="-246" dirty="0">
                <a:solidFill>
                  <a:srgbClr val="0433FF"/>
                </a:solidFill>
                <a:latin typeface="Trebuchet MS"/>
                <a:cs typeface="Trebuchet MS"/>
              </a:rPr>
              <a:t>ﬃ</a:t>
            </a:r>
            <a:r>
              <a:rPr sz="2812" spc="-109" dirty="0">
                <a:solidFill>
                  <a:srgbClr val="0433FF"/>
                </a:solidFill>
                <a:latin typeface="Trebuchet MS"/>
                <a:cs typeface="Trebuchet MS"/>
              </a:rPr>
              <a:t>x</a:t>
            </a:r>
            <a:r>
              <a:rPr sz="2812" spc="-253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812" spc="-172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812" spc="-116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812" spc="-190" dirty="0">
                <a:solidFill>
                  <a:srgbClr val="0433FF"/>
                </a:solidFill>
                <a:latin typeface="Trebuchet MS"/>
                <a:cs typeface="Trebuchet MS"/>
              </a:rPr>
              <a:t>r</a:t>
            </a:r>
            <a:r>
              <a:rPr sz="2812" spc="-148" dirty="0">
                <a:solidFill>
                  <a:srgbClr val="0433FF"/>
                </a:solidFill>
                <a:latin typeface="Trebuchet MS"/>
                <a:cs typeface="Trebuchet MS"/>
              </a:rPr>
              <a:t>a</a:t>
            </a:r>
            <a:r>
              <a:rPr sz="2812" spc="-63" dirty="0">
                <a:solidFill>
                  <a:srgbClr val="0433FF"/>
                </a:solidFill>
                <a:latin typeface="Trebuchet MS"/>
                <a:cs typeface="Trebuchet MS"/>
              </a:rPr>
              <a:t>y</a:t>
            </a:r>
            <a:r>
              <a:rPr sz="2812" spc="-253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812" spc="-84" dirty="0">
                <a:solidFill>
                  <a:srgbClr val="0433FF"/>
                </a:solidFill>
                <a:latin typeface="Trebuchet MS"/>
                <a:cs typeface="Trebuchet MS"/>
              </a:rPr>
              <a:t>is</a:t>
            </a:r>
            <a:r>
              <a:rPr sz="2812" spc="-253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812" i="1" spc="-63" dirty="0">
                <a:solidFill>
                  <a:srgbClr val="0433FF"/>
                </a:solidFill>
                <a:latin typeface="Trebuchet MS"/>
                <a:cs typeface="Trebuchet MS"/>
              </a:rPr>
              <a:t>m</a:t>
            </a:r>
            <a:endParaRPr sz="2812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12" spc="-42" dirty="0">
                <a:solidFill>
                  <a:srgbClr val="0433FF"/>
                </a:solidFill>
                <a:latin typeface="Trebuchet MS"/>
                <a:cs typeface="Trebuchet MS"/>
              </a:rPr>
              <a:t>i</a:t>
            </a:r>
            <a:r>
              <a:rPr sz="2812" spc="-95" dirty="0">
                <a:solidFill>
                  <a:srgbClr val="0433FF"/>
                </a:solidFill>
                <a:latin typeface="Trebuchet MS"/>
                <a:cs typeface="Trebuchet MS"/>
              </a:rPr>
              <a:t>n</a:t>
            </a:r>
            <a:r>
              <a:rPr sz="2812" spc="-204" dirty="0">
                <a:solidFill>
                  <a:srgbClr val="0433FF"/>
                </a:solidFill>
                <a:latin typeface="Trebuchet MS"/>
                <a:cs typeface="Trebuchet MS"/>
              </a:rPr>
              <a:t>t</a:t>
            </a:r>
            <a:r>
              <a:rPr sz="2812" spc="-60" dirty="0">
                <a:solidFill>
                  <a:srgbClr val="0433FF"/>
                </a:solidFill>
                <a:latin typeface="Trebuchet MS"/>
                <a:cs typeface="Trebuchet MS"/>
              </a:rPr>
              <a:t>egers</a:t>
            </a:r>
            <a:r>
              <a:rPr sz="2812" spc="-253" dirty="0">
                <a:solidFill>
                  <a:srgbClr val="0433FF"/>
                </a:solidFill>
                <a:latin typeface="Trebuchet MS"/>
                <a:cs typeface="Trebuchet MS"/>
              </a:rPr>
              <a:t> </a:t>
            </a:r>
            <a:r>
              <a:rPr sz="2812" spc="11" dirty="0">
                <a:solidFill>
                  <a:srgbClr val="0433FF"/>
                </a:solidFill>
                <a:latin typeface="Trebuchet MS"/>
                <a:cs typeface="Trebuchet MS"/>
              </a:rPr>
              <a:t>long</a:t>
            </a:r>
            <a:endParaRPr sz="2812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3529" y="1221064"/>
            <a:ext cx="2199829" cy="56083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219" i="1" spc="-453" baseline="3472" dirty="0">
                <a:latin typeface="Trebuchet MS"/>
                <a:cs typeface="Trebuchet MS"/>
              </a:rPr>
              <a:t>T</a:t>
            </a:r>
            <a:r>
              <a:rPr sz="4219" i="1" spc="-380" baseline="3472" dirty="0">
                <a:latin typeface="Trebuchet MS"/>
                <a:cs typeface="Trebuchet MS"/>
              </a:rPr>
              <a:t> </a:t>
            </a:r>
            <a:r>
              <a:rPr sz="4219" spc="300" baseline="3472" dirty="0">
                <a:latin typeface="Trebuchet MS"/>
                <a:cs typeface="Trebuchet MS"/>
              </a:rPr>
              <a:t>=</a:t>
            </a:r>
            <a:r>
              <a:rPr sz="4219" spc="-358" baseline="3472" dirty="0">
                <a:latin typeface="Trebuchet MS"/>
                <a:cs typeface="Trebuchet MS"/>
              </a:rPr>
              <a:t> </a:t>
            </a:r>
            <a:r>
              <a:rPr sz="3586" spc="-4" dirty="0">
                <a:latin typeface="Lucida Console"/>
                <a:cs typeface="Lucida Console"/>
              </a:rPr>
              <a:t>abaaba</a:t>
            </a:r>
            <a:endParaRPr sz="3586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44" y="370391"/>
            <a:ext cx="3449256" cy="401168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28533"/>
              </p:ext>
            </p:extLst>
          </p:nvPr>
        </p:nvGraphicFramePr>
        <p:xfrm>
          <a:off x="4125797" y="578737"/>
          <a:ext cx="669911" cy="374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6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5</a:t>
                      </a:r>
                      <a:endParaRPr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3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1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0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4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2</a:t>
                      </a:r>
                      <a:endParaRPr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60182" y="494373"/>
            <a:ext cx="1631821" cy="38244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831324">
              <a:lnSpc>
                <a:spcPct val="150000"/>
              </a:lnSpc>
              <a:spcBef>
                <a:spcPts val="70"/>
              </a:spcBef>
            </a:pPr>
            <a:r>
              <a:rPr sz="2400" b="1" spc="-207" dirty="0">
                <a:solidFill>
                  <a:srgbClr val="5E5E5E"/>
                </a:solidFill>
                <a:latin typeface="Tahoma"/>
                <a:cs typeface="Tahoma"/>
              </a:rPr>
              <a:t>$ </a:t>
            </a:r>
            <a:r>
              <a:rPr sz="2400" b="1" spc="-204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endParaRPr lang="en-US" sz="2400" b="1" spc="-204" dirty="0">
              <a:solidFill>
                <a:srgbClr val="5E5E5E"/>
              </a:solidFill>
              <a:latin typeface="Tahoma"/>
              <a:cs typeface="Tahoma"/>
            </a:endParaRPr>
          </a:p>
          <a:p>
            <a:pPr marL="8929" marR="831324">
              <a:lnSpc>
                <a:spcPct val="150000"/>
              </a:lnSpc>
              <a:spcBef>
                <a:spcPts val="70"/>
              </a:spcBef>
            </a:pPr>
            <a:r>
              <a:rPr sz="2400" b="1" spc="-155" dirty="0">
                <a:solidFill>
                  <a:srgbClr val="5E5E5E"/>
                </a:solidFill>
                <a:latin typeface="Tahoma"/>
                <a:cs typeface="Tahoma"/>
              </a:rPr>
              <a:t>A$</a:t>
            </a:r>
            <a:endParaRPr sz="2400" dirty="0">
              <a:latin typeface="Tahoma"/>
              <a:cs typeface="Tahoma"/>
            </a:endParaRPr>
          </a:p>
          <a:p>
            <a:pPr marL="8929" marR="3572">
              <a:lnSpc>
                <a:spcPct val="150000"/>
              </a:lnSpc>
            </a:pP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ANA$ </a:t>
            </a:r>
            <a:r>
              <a:rPr sz="2400" b="1" spc="-148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ANANA$ </a:t>
            </a:r>
            <a:r>
              <a:rPr sz="2400" b="1" spc="-148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232" dirty="0">
                <a:solidFill>
                  <a:srgbClr val="5E5E5E"/>
                </a:solidFill>
                <a:latin typeface="Tahoma"/>
                <a:cs typeface="Tahoma"/>
              </a:rPr>
              <a:t>B</a:t>
            </a: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ANANA$</a:t>
            </a:r>
            <a:endParaRPr sz="2400" dirty="0">
              <a:latin typeface="Tahoma"/>
              <a:cs typeface="Tahoma"/>
            </a:endParaRPr>
          </a:p>
          <a:p>
            <a:pPr marL="8929" marR="316546">
              <a:lnSpc>
                <a:spcPct val="150000"/>
              </a:lnSpc>
              <a:spcBef>
                <a:spcPts val="4"/>
              </a:spcBef>
            </a:pPr>
            <a:r>
              <a:rPr sz="2400" b="1" spc="-169" dirty="0">
                <a:solidFill>
                  <a:srgbClr val="5E5E5E"/>
                </a:solidFill>
                <a:latin typeface="Tahoma"/>
                <a:cs typeface="Tahoma"/>
              </a:rPr>
              <a:t>NA$ </a:t>
            </a:r>
            <a:r>
              <a:rPr sz="2400" b="1" spc="-165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158" dirty="0">
                <a:solidFill>
                  <a:srgbClr val="5E5E5E"/>
                </a:solidFill>
                <a:latin typeface="Tahoma"/>
                <a:cs typeface="Tahoma"/>
              </a:rPr>
              <a:t>NANA$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428" y="4805478"/>
            <a:ext cx="17512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Su</a:t>
            </a:r>
            <a:r>
              <a:rPr sz="2461" b="1" dirty="0">
                <a:latin typeface="Verdana"/>
                <a:cs typeface="Verdana"/>
              </a:rPr>
              <a:t>ﬃ</a:t>
            </a:r>
            <a:r>
              <a:rPr sz="2461" b="1" dirty="0">
                <a:latin typeface="Tahoma"/>
                <a:cs typeface="Tahoma"/>
              </a:rPr>
              <a:t>x </a:t>
            </a:r>
            <a:r>
              <a:rPr lang="en-US" sz="2461" b="1" dirty="0">
                <a:latin typeface="Tahoma"/>
                <a:cs typeface="Tahoma"/>
              </a:rPr>
              <a:t>T</a:t>
            </a:r>
            <a:r>
              <a:rPr sz="2461" b="1" dirty="0">
                <a:latin typeface="Tahoma"/>
                <a:cs typeface="Tahoma"/>
              </a:rPr>
              <a:t>ree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4600" y="4852242"/>
            <a:ext cx="1957279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Su</a:t>
            </a:r>
            <a:r>
              <a:rPr sz="2461" b="1" dirty="0">
                <a:latin typeface="Verdana"/>
                <a:cs typeface="Verdana"/>
              </a:rPr>
              <a:t>ﬃ</a:t>
            </a:r>
            <a:r>
              <a:rPr sz="2461" b="1" dirty="0">
                <a:latin typeface="Tahoma"/>
                <a:cs typeface="Tahoma"/>
              </a:rPr>
              <a:t>x </a:t>
            </a:r>
            <a:r>
              <a:rPr lang="en-US" sz="2461" b="1" dirty="0">
                <a:latin typeface="Tahoma"/>
                <a:cs typeface="Tahoma"/>
              </a:rPr>
              <a:t>A</a:t>
            </a:r>
            <a:r>
              <a:rPr sz="2461" b="1" dirty="0">
                <a:latin typeface="Tahoma"/>
                <a:cs typeface="Tahoma"/>
              </a:rPr>
              <a:t>rray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2569" y="4805478"/>
            <a:ext cx="2254742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FM Index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7257" y="465879"/>
            <a:ext cx="1847457" cy="3887704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$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BANAN</a:t>
            </a:r>
            <a:r>
              <a:rPr lang="pt-BR" sz="2400" b="1" dirty="0">
                <a:latin typeface="Tahoma"/>
                <a:cs typeface="Tahoma"/>
              </a:rPr>
              <a:t>A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$BANA</a:t>
            </a:r>
            <a:r>
              <a:rPr lang="pt-BR" sz="2400" b="1" dirty="0">
                <a:latin typeface="Tahoma"/>
                <a:cs typeface="Tahoma"/>
              </a:rPr>
              <a:t>N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NA$BA</a:t>
            </a:r>
            <a:r>
              <a:rPr lang="pt-BR" sz="2400" b="1" dirty="0">
                <a:latin typeface="Tahoma"/>
                <a:cs typeface="Tahoma"/>
              </a:rPr>
              <a:t>N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NANA$</a:t>
            </a:r>
            <a:r>
              <a:rPr lang="pt-BR" sz="2400" b="1" dirty="0">
                <a:latin typeface="Tahoma"/>
                <a:cs typeface="Tahoma"/>
              </a:rPr>
              <a:t>B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B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AN</a:t>
            </a:r>
            <a:r>
              <a:rPr lang="en-US" sz="2400" b="1" dirty="0">
                <a:solidFill>
                  <a:srgbClr val="929292"/>
                </a:solidFill>
                <a:latin typeface="Tahoma"/>
                <a:cs typeface="Tahoma"/>
              </a:rPr>
              <a:t>A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NA</a:t>
            </a:r>
            <a:r>
              <a:rPr sz="2400" b="1" dirty="0">
                <a:latin typeface="Tahoma"/>
                <a:cs typeface="Tahoma"/>
              </a:rPr>
              <a:t>$  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A$BAN</a:t>
            </a:r>
            <a:r>
              <a:rPr sz="2400" b="1" dirty="0">
                <a:latin typeface="Tahoma"/>
                <a:cs typeface="Tahoma"/>
              </a:rPr>
              <a:t>A  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ANA$B</a:t>
            </a:r>
            <a:r>
              <a:rPr sz="2400" b="1" dirty="0">
                <a:latin typeface="Tahoma"/>
                <a:cs typeface="Tahoma"/>
              </a:rPr>
              <a:t>A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5E4A852-9087-365A-BF7F-7AADFB78892F}"/>
              </a:ext>
            </a:extLst>
          </p:cNvPr>
          <p:cNvSpPr txBox="1"/>
          <p:nvPr/>
        </p:nvSpPr>
        <p:spPr>
          <a:xfrm>
            <a:off x="768428" y="6099898"/>
            <a:ext cx="17512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461" b="1" dirty="0">
                <a:latin typeface="Tahoma"/>
                <a:cs typeface="Tahoma"/>
              </a:rPr>
              <a:t>Grouping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2E69D7D3-E35C-EE62-49F5-D8CDA77BBBA2}"/>
              </a:ext>
            </a:extLst>
          </p:cNvPr>
          <p:cNvSpPr txBox="1"/>
          <p:nvPr/>
        </p:nvSpPr>
        <p:spPr>
          <a:xfrm>
            <a:off x="4034600" y="6169771"/>
            <a:ext cx="17512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461" b="1" dirty="0">
                <a:latin typeface="Tahoma"/>
                <a:cs typeface="Tahoma"/>
              </a:rPr>
              <a:t>Ordering</a:t>
            </a:r>
            <a:endParaRPr sz="2461" dirty="0">
              <a:latin typeface="Tahoma"/>
              <a:cs typeface="Tahom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0DC88-7791-E424-44EA-FC7FEDDD3D95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1644056" y="5193189"/>
            <a:ext cx="0" cy="9067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FD92EC-9F50-92D8-7AE1-68FF9BB88276}"/>
              </a:ext>
            </a:extLst>
          </p:cNvPr>
          <p:cNvCxnSpPr>
            <a:cxnSpLocks/>
          </p:cNvCxnSpPr>
          <p:nvPr/>
        </p:nvCxnSpPr>
        <p:spPr>
          <a:xfrm flipV="1">
            <a:off x="4795708" y="5263062"/>
            <a:ext cx="0" cy="90670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5">
            <a:extLst>
              <a:ext uri="{FF2B5EF4-FFF2-40B4-BE49-F238E27FC236}">
                <a16:creationId xmlns:a16="http://schemas.microsoft.com/office/drawing/2014/main" id="{C5D6C363-BEDC-01A1-D448-A8CC3DC69E1F}"/>
              </a:ext>
            </a:extLst>
          </p:cNvPr>
          <p:cNvSpPr txBox="1"/>
          <p:nvPr/>
        </p:nvSpPr>
        <p:spPr>
          <a:xfrm>
            <a:off x="7071733" y="5730886"/>
            <a:ext cx="1751257" cy="114509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461" b="1" dirty="0">
                <a:latin typeface="Tahoma"/>
                <a:cs typeface="Tahoma"/>
              </a:rPr>
              <a:t>Borrows wheeler transform</a:t>
            </a:r>
            <a:endParaRPr sz="2461" dirty="0">
              <a:latin typeface="Tahoma"/>
              <a:cs typeface="Tahoma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F01CDF-8FEC-7604-08A1-8CE6C68DF192}"/>
              </a:ext>
            </a:extLst>
          </p:cNvPr>
          <p:cNvCxnSpPr>
            <a:cxnSpLocks/>
          </p:cNvCxnSpPr>
          <p:nvPr/>
        </p:nvCxnSpPr>
        <p:spPr>
          <a:xfrm flipV="1">
            <a:off x="7710985" y="5193189"/>
            <a:ext cx="0" cy="5376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44" y="370391"/>
            <a:ext cx="3449256" cy="401168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25797" y="578737"/>
          <a:ext cx="669911" cy="374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6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5</a:t>
                      </a:r>
                      <a:endParaRPr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3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1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0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4</a:t>
                      </a:r>
                      <a:endParaRPr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03">
                <a:tc>
                  <a:txBody>
                    <a:bodyPr/>
                    <a:lstStyle/>
                    <a:p>
                      <a:pPr marL="50800" algn="ctr">
                        <a:lnSpc>
                          <a:spcPts val="3275"/>
                        </a:lnSpc>
                      </a:pPr>
                      <a:r>
                        <a:rPr sz="3200" b="1" dirty="0">
                          <a:solidFill>
                            <a:srgbClr val="444444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/>
                          <a:cs typeface="Trebuchet MS"/>
                        </a:rPr>
                        <a:t>2</a:t>
                      </a:r>
                      <a:endParaRPr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/>
                        <a:cs typeface="Trebuchet MS"/>
                      </a:endParaRPr>
                    </a:p>
                  </a:txBody>
                  <a:tcPr marL="0" marR="0" marT="0" marB="0" anchor="b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60182" y="494373"/>
            <a:ext cx="1631821" cy="38244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831324">
              <a:lnSpc>
                <a:spcPct val="150000"/>
              </a:lnSpc>
              <a:spcBef>
                <a:spcPts val="70"/>
              </a:spcBef>
            </a:pPr>
            <a:r>
              <a:rPr sz="2400" b="1" spc="-207" dirty="0">
                <a:solidFill>
                  <a:srgbClr val="5E5E5E"/>
                </a:solidFill>
                <a:latin typeface="Tahoma"/>
                <a:cs typeface="Tahoma"/>
              </a:rPr>
              <a:t>$ </a:t>
            </a:r>
            <a:r>
              <a:rPr sz="2400" b="1" spc="-204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endParaRPr lang="en-US" sz="2400" b="1" spc="-204" dirty="0">
              <a:solidFill>
                <a:srgbClr val="5E5E5E"/>
              </a:solidFill>
              <a:latin typeface="Tahoma"/>
              <a:cs typeface="Tahoma"/>
            </a:endParaRPr>
          </a:p>
          <a:p>
            <a:pPr marL="8929" marR="831324">
              <a:lnSpc>
                <a:spcPct val="150000"/>
              </a:lnSpc>
              <a:spcBef>
                <a:spcPts val="70"/>
              </a:spcBef>
            </a:pPr>
            <a:r>
              <a:rPr sz="2400" b="1" spc="-155" dirty="0">
                <a:solidFill>
                  <a:srgbClr val="5E5E5E"/>
                </a:solidFill>
                <a:latin typeface="Tahoma"/>
                <a:cs typeface="Tahoma"/>
              </a:rPr>
              <a:t>A$</a:t>
            </a:r>
            <a:endParaRPr sz="2400" dirty="0">
              <a:latin typeface="Tahoma"/>
              <a:cs typeface="Tahoma"/>
            </a:endParaRPr>
          </a:p>
          <a:p>
            <a:pPr marL="8929" marR="3572">
              <a:lnSpc>
                <a:spcPct val="150000"/>
              </a:lnSpc>
            </a:pP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ANA$ </a:t>
            </a:r>
            <a:r>
              <a:rPr sz="2400" b="1" spc="-148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ANANA$ </a:t>
            </a:r>
            <a:r>
              <a:rPr sz="2400" b="1" spc="-148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232" dirty="0">
                <a:solidFill>
                  <a:srgbClr val="5E5E5E"/>
                </a:solidFill>
                <a:latin typeface="Tahoma"/>
                <a:cs typeface="Tahoma"/>
              </a:rPr>
              <a:t>B</a:t>
            </a:r>
            <a:r>
              <a:rPr sz="2400" b="1" spc="-151" dirty="0">
                <a:solidFill>
                  <a:srgbClr val="5E5E5E"/>
                </a:solidFill>
                <a:latin typeface="Tahoma"/>
                <a:cs typeface="Tahoma"/>
              </a:rPr>
              <a:t>ANANA$</a:t>
            </a:r>
            <a:endParaRPr sz="2400" dirty="0">
              <a:latin typeface="Tahoma"/>
              <a:cs typeface="Tahoma"/>
            </a:endParaRPr>
          </a:p>
          <a:p>
            <a:pPr marL="8929" marR="316546">
              <a:lnSpc>
                <a:spcPct val="150000"/>
              </a:lnSpc>
              <a:spcBef>
                <a:spcPts val="4"/>
              </a:spcBef>
            </a:pPr>
            <a:r>
              <a:rPr sz="2400" b="1" spc="-169" dirty="0">
                <a:solidFill>
                  <a:srgbClr val="5E5E5E"/>
                </a:solidFill>
                <a:latin typeface="Tahoma"/>
                <a:cs typeface="Tahoma"/>
              </a:rPr>
              <a:t>NA$ </a:t>
            </a:r>
            <a:r>
              <a:rPr sz="2400" b="1" spc="-165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00" b="1" spc="-158" dirty="0">
                <a:solidFill>
                  <a:srgbClr val="5E5E5E"/>
                </a:solidFill>
                <a:latin typeface="Tahoma"/>
                <a:cs typeface="Tahoma"/>
              </a:rPr>
              <a:t>NANA$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428" y="4805478"/>
            <a:ext cx="1751256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Su</a:t>
            </a:r>
            <a:r>
              <a:rPr sz="2461" b="1" dirty="0">
                <a:latin typeface="Verdana"/>
                <a:cs typeface="Verdana"/>
              </a:rPr>
              <a:t>ﬃ</a:t>
            </a:r>
            <a:r>
              <a:rPr sz="2461" b="1" dirty="0">
                <a:latin typeface="Tahoma"/>
                <a:cs typeface="Tahoma"/>
              </a:rPr>
              <a:t>x </a:t>
            </a:r>
            <a:r>
              <a:rPr lang="en-US" sz="2461" b="1" dirty="0">
                <a:latin typeface="Tahoma"/>
                <a:cs typeface="Tahoma"/>
              </a:rPr>
              <a:t>T</a:t>
            </a:r>
            <a:r>
              <a:rPr sz="2461" b="1" dirty="0">
                <a:latin typeface="Tahoma"/>
                <a:cs typeface="Tahoma"/>
              </a:rPr>
              <a:t>ree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4600" y="4852242"/>
            <a:ext cx="1957279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Su</a:t>
            </a:r>
            <a:r>
              <a:rPr sz="2461" b="1" dirty="0">
                <a:latin typeface="Verdana"/>
                <a:cs typeface="Verdana"/>
              </a:rPr>
              <a:t>ﬃ</a:t>
            </a:r>
            <a:r>
              <a:rPr sz="2461" b="1" dirty="0">
                <a:latin typeface="Tahoma"/>
                <a:cs typeface="Tahoma"/>
              </a:rPr>
              <a:t>x </a:t>
            </a:r>
            <a:r>
              <a:rPr lang="en-US" sz="2461" b="1" dirty="0">
                <a:latin typeface="Tahoma"/>
                <a:cs typeface="Tahoma"/>
              </a:rPr>
              <a:t>A</a:t>
            </a:r>
            <a:r>
              <a:rPr sz="2461" b="1" dirty="0">
                <a:latin typeface="Tahoma"/>
                <a:cs typeface="Tahoma"/>
              </a:rPr>
              <a:t>rray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2569" y="4805478"/>
            <a:ext cx="2254742" cy="387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2461" b="1" dirty="0">
                <a:latin typeface="Tahoma"/>
                <a:cs typeface="Tahoma"/>
              </a:rPr>
              <a:t>FM Index</a:t>
            </a:r>
            <a:endParaRPr sz="2461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7257" y="465879"/>
            <a:ext cx="1847457" cy="3887704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$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BANAN</a:t>
            </a:r>
            <a:r>
              <a:rPr lang="pt-BR" sz="2400" b="1" dirty="0">
                <a:latin typeface="Tahoma"/>
                <a:cs typeface="Tahoma"/>
              </a:rPr>
              <a:t>A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$BANA</a:t>
            </a:r>
            <a:r>
              <a:rPr lang="pt-BR" sz="2400" b="1" dirty="0">
                <a:latin typeface="Tahoma"/>
                <a:cs typeface="Tahoma"/>
              </a:rPr>
              <a:t>N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NA$BA</a:t>
            </a:r>
            <a:r>
              <a:rPr lang="pt-BR" sz="2400" b="1" dirty="0">
                <a:latin typeface="Tahoma"/>
                <a:cs typeface="Tahoma"/>
              </a:rPr>
              <a:t>N</a:t>
            </a: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lang="pt-BR" sz="2400" b="1" dirty="0">
                <a:latin typeface="Tahoma"/>
                <a:cs typeface="Tahoma"/>
              </a:rPr>
              <a:t>A</a:t>
            </a:r>
            <a:r>
              <a:rPr lang="pt-BR" sz="2400" b="1" dirty="0">
                <a:solidFill>
                  <a:srgbClr val="929292"/>
                </a:solidFill>
                <a:latin typeface="Tahoma"/>
                <a:cs typeface="Tahoma"/>
              </a:rPr>
              <a:t>NANA$</a:t>
            </a:r>
            <a:r>
              <a:rPr lang="pt-BR" sz="2400" b="1" dirty="0">
                <a:latin typeface="Tahoma"/>
                <a:cs typeface="Tahoma"/>
              </a:rPr>
              <a:t>B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B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AN</a:t>
            </a:r>
            <a:r>
              <a:rPr lang="en-US" sz="2400" b="1" dirty="0">
                <a:solidFill>
                  <a:srgbClr val="929292"/>
                </a:solidFill>
                <a:latin typeface="Tahoma"/>
                <a:cs typeface="Tahoma"/>
              </a:rPr>
              <a:t>A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NA</a:t>
            </a:r>
            <a:r>
              <a:rPr sz="2400" b="1" dirty="0">
                <a:latin typeface="Tahoma"/>
                <a:cs typeface="Tahoma"/>
              </a:rPr>
              <a:t>$  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A$BAN</a:t>
            </a:r>
            <a:r>
              <a:rPr sz="2400" b="1" dirty="0">
                <a:latin typeface="Tahoma"/>
                <a:cs typeface="Tahoma"/>
              </a:rPr>
              <a:t>A  </a:t>
            </a:r>
            <a:endParaRPr lang="en-US" sz="2400" b="1" dirty="0">
              <a:latin typeface="Tahoma"/>
              <a:cs typeface="Tahoma"/>
            </a:endParaRPr>
          </a:p>
          <a:p>
            <a:pPr marL="8929" marR="3572" indent="14733">
              <a:lnSpc>
                <a:spcPct val="150000"/>
              </a:lnSpc>
              <a:spcBef>
                <a:spcPts val="63"/>
              </a:spcBef>
            </a:pPr>
            <a:r>
              <a:rPr sz="2400" b="1" dirty="0"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929292"/>
                </a:solidFill>
                <a:latin typeface="Tahoma"/>
                <a:cs typeface="Tahoma"/>
              </a:rPr>
              <a:t>ANA$B</a:t>
            </a:r>
            <a:r>
              <a:rPr sz="2400" b="1" dirty="0">
                <a:latin typeface="Tahoma"/>
                <a:cs typeface="Tahoma"/>
              </a:rPr>
              <a:t>A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0D316D2-2E42-D63B-537A-8064DC675382}"/>
              </a:ext>
            </a:extLst>
          </p:cNvPr>
          <p:cNvSpPr txBox="1"/>
          <p:nvPr/>
        </p:nvSpPr>
        <p:spPr>
          <a:xfrm>
            <a:off x="709192" y="5214031"/>
            <a:ext cx="1693638" cy="477880"/>
          </a:xfrm>
          <a:prstGeom prst="rect">
            <a:avLst/>
          </a:prstGeom>
        </p:spPr>
        <p:txBody>
          <a:bodyPr vert="horz" wrap="square" lIns="0" tIns="98227" rIns="0" bIns="0" rtlCol="0">
            <a:spAutoFit/>
          </a:bodyPr>
          <a:lstStyle/>
          <a:p>
            <a:pPr marR="16519" algn="ctr">
              <a:spcBef>
                <a:spcPts val="703"/>
              </a:spcBef>
            </a:pPr>
            <a:r>
              <a:rPr sz="2461" b="1" spc="-105" dirty="0">
                <a:latin typeface="Verdana"/>
                <a:cs typeface="Verdana"/>
              </a:rPr>
              <a:t>≥ </a:t>
            </a:r>
            <a:r>
              <a:rPr sz="2461" b="1" spc="-105" dirty="0">
                <a:latin typeface="Tahoma"/>
                <a:cs typeface="Tahoma"/>
              </a:rPr>
              <a:t>45 GB</a:t>
            </a:r>
            <a:endParaRPr sz="2461" spc="-105" dirty="0">
              <a:latin typeface="Tahoma"/>
              <a:cs typeface="Tahoma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DB1B8DB-E503-5D58-975B-E2FF7BE0BBA7}"/>
              </a:ext>
            </a:extLst>
          </p:cNvPr>
          <p:cNvSpPr txBox="1"/>
          <p:nvPr/>
        </p:nvSpPr>
        <p:spPr>
          <a:xfrm>
            <a:off x="4034600" y="5215298"/>
            <a:ext cx="1822625" cy="477880"/>
          </a:xfrm>
          <a:prstGeom prst="rect">
            <a:avLst/>
          </a:prstGeom>
        </p:spPr>
        <p:txBody>
          <a:bodyPr vert="horz" wrap="square" lIns="0" tIns="98227" rIns="0" bIns="0" rtlCol="0">
            <a:spAutoFit/>
          </a:bodyPr>
          <a:lstStyle/>
          <a:p>
            <a:pPr marR="30806" algn="ctr">
              <a:spcBef>
                <a:spcPts val="703"/>
              </a:spcBef>
            </a:pPr>
            <a:r>
              <a:rPr sz="2461" b="1" spc="-105" dirty="0">
                <a:latin typeface="Verdana"/>
                <a:cs typeface="Verdana"/>
              </a:rPr>
              <a:t>≥ </a:t>
            </a:r>
            <a:r>
              <a:rPr sz="2461" b="1" spc="-105" dirty="0">
                <a:latin typeface="Tahoma"/>
                <a:cs typeface="Tahoma"/>
              </a:rPr>
              <a:t>12 GB</a:t>
            </a:r>
            <a:endParaRPr sz="2461" spc="-105" dirty="0">
              <a:latin typeface="Tahoma"/>
              <a:cs typeface="Tahoma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16A79A7-AB3C-E793-8647-E18AEF634F33}"/>
              </a:ext>
            </a:extLst>
          </p:cNvPr>
          <p:cNvSpPr txBox="1"/>
          <p:nvPr/>
        </p:nvSpPr>
        <p:spPr>
          <a:xfrm>
            <a:off x="6987161" y="5232065"/>
            <a:ext cx="1447647" cy="441812"/>
          </a:xfrm>
          <a:prstGeom prst="rect">
            <a:avLst/>
          </a:prstGeom>
        </p:spPr>
        <p:txBody>
          <a:bodyPr vert="horz" wrap="square" lIns="0" tIns="62508" rIns="0" bIns="0" rtlCol="0">
            <a:spAutoFit/>
          </a:bodyPr>
          <a:lstStyle/>
          <a:p>
            <a:pPr marL="127244">
              <a:spcBef>
                <a:spcPts val="422"/>
              </a:spcBef>
            </a:pPr>
            <a:r>
              <a:rPr sz="2461" b="1" spc="-105" dirty="0">
                <a:solidFill>
                  <a:srgbClr val="0433FF"/>
                </a:solidFill>
                <a:latin typeface="Tahoma"/>
                <a:cs typeface="Tahoma"/>
              </a:rPr>
              <a:t>~ 1 GB</a:t>
            </a:r>
            <a:endParaRPr sz="2461" spc="-105" dirty="0"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A507CB2-DE15-A581-CE80-987D4A267FA0}"/>
              </a:ext>
            </a:extLst>
          </p:cNvPr>
          <p:cNvSpPr txBox="1"/>
          <p:nvPr/>
        </p:nvSpPr>
        <p:spPr>
          <a:xfrm>
            <a:off x="2768583" y="6392121"/>
            <a:ext cx="4754962" cy="4399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 b="1" dirty="0">
                <a:latin typeface="Arial Narrow" panose="020B0606020202030204" pitchFamily="34" charset="0"/>
                <a:cs typeface="Tahoma"/>
              </a:rPr>
              <a:t>Indexing Entire Human Genome</a:t>
            </a:r>
            <a:endParaRPr sz="2800" dirty="0">
              <a:latin typeface="Arial Narrow" panose="020B060602020203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0433228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17557</TotalTime>
  <Words>4370</Words>
  <Application>Microsoft Office PowerPoint</Application>
  <PresentationFormat>On-screen Show (4:3)</PresentationFormat>
  <Paragraphs>1409</Paragraphs>
  <Slides>97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2" baseType="lpstr">
      <vt:lpstr>Arial</vt:lpstr>
      <vt:lpstr>Arial Narrow</vt:lpstr>
      <vt:lpstr>Bookman Old Style</vt:lpstr>
      <vt:lpstr>Calibri</vt:lpstr>
      <vt:lpstr>Calibri Light</vt:lpstr>
      <vt:lpstr>Consolas</vt:lpstr>
      <vt:lpstr>Georgia</vt:lpstr>
      <vt:lpstr>Lucida Console</vt:lpstr>
      <vt:lpstr>Lucida Sans Unicode</vt:lpstr>
      <vt:lpstr>Tahoma</vt:lpstr>
      <vt:lpstr>Times</vt:lpstr>
      <vt:lpstr>Times New Roman</vt:lpstr>
      <vt:lpstr>Trebuchet MS</vt:lpstr>
      <vt:lpstr>Verdana</vt:lpstr>
      <vt:lpstr>Network</vt:lpstr>
      <vt:lpstr>String Algorithms</vt:lpstr>
      <vt:lpstr>Preprocessing: Naive algorithm</vt:lpstr>
      <vt:lpstr>Preprocessing:</vt:lpstr>
      <vt:lpstr>Preprocessing</vt:lpstr>
      <vt:lpstr>Preprocessing</vt:lpstr>
      <vt:lpstr>Preprocessing</vt:lpstr>
      <vt:lpstr>Oﬄine</vt:lpstr>
      <vt:lpstr>Index</vt:lpstr>
      <vt:lpstr>Indexing DNA</vt:lpstr>
      <vt:lpstr>Indexing DNA</vt:lpstr>
      <vt:lpstr>Indexing DNA</vt:lpstr>
      <vt:lpstr>PowerPoint Presentation</vt:lpstr>
      <vt:lpstr>Indexing DNA</vt:lpstr>
      <vt:lpstr>Indexing DNA</vt:lpstr>
      <vt:lpstr>Indexing DNA</vt:lpstr>
      <vt:lpstr>Indexing DNA</vt:lpstr>
      <vt:lpstr>Indexing DNA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Querying the index</vt:lpstr>
      <vt:lpstr>Data structures</vt:lpstr>
      <vt:lpstr>Data structures</vt:lpstr>
      <vt:lpstr>PowerPoint Presentation</vt:lpstr>
      <vt:lpstr>PowerPoint Presentation</vt:lpstr>
      <vt:lpstr>Data structures</vt:lpstr>
      <vt:lpstr>Data structures</vt:lpstr>
      <vt:lpstr>Data structures</vt:lpstr>
      <vt:lpstr>Data structures</vt:lpstr>
      <vt:lpstr>Data structures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 of  T</vt:lpstr>
      <vt:lpstr>Index of  T</vt:lpstr>
      <vt:lpstr>Index of  T</vt:lpstr>
      <vt:lpstr>Index of  T</vt:lpstr>
      <vt:lpstr>Index of  T</vt:lpstr>
      <vt:lpstr>Index of  T</vt:lpstr>
      <vt:lpstr>T:</vt:lpstr>
      <vt:lpstr>PowerPoint Presentation</vt:lpstr>
      <vt:lpstr>PowerPoint Presentation</vt:lpstr>
      <vt:lpstr>PowerPoint Presentation</vt:lpstr>
      <vt:lpstr>string of characters also occurring in S in the same order</vt:lpstr>
      <vt:lpstr>PowerPoint Presentation</vt:lpstr>
      <vt:lpstr>PowerPoint Presentation</vt:lpstr>
      <vt:lpstr>PowerPoint Presentation</vt:lpstr>
      <vt:lpstr>Index of  T</vt:lpstr>
      <vt:lpstr>Index of T</vt:lpstr>
      <vt:lpstr>Indexing</vt:lpstr>
      <vt:lpstr>Indexing</vt:lpstr>
      <vt:lpstr>Indexing subsequences</vt:lpstr>
      <vt:lpstr>Suffix Index</vt:lpstr>
      <vt:lpstr>Suﬃx Index</vt:lpstr>
      <vt:lpstr>Suﬃx Index</vt:lpstr>
      <vt:lpstr>Suﬃx Index</vt:lpstr>
      <vt:lpstr>Suffix Index</vt:lpstr>
      <vt:lpstr>Suﬃx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333</cp:revision>
  <dcterms:created xsi:type="dcterms:W3CDTF">2021-10-24T06:23:43Z</dcterms:created>
  <dcterms:modified xsi:type="dcterms:W3CDTF">2023-01-14T17:56:37Z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